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8" r:id="rId2"/>
    <p:sldId id="271" r:id="rId3"/>
    <p:sldId id="273" r:id="rId4"/>
    <p:sldId id="276" r:id="rId5"/>
    <p:sldId id="282" r:id="rId6"/>
    <p:sldId id="286" r:id="rId7"/>
    <p:sldId id="283" r:id="rId8"/>
    <p:sldId id="287" r:id="rId9"/>
    <p:sldId id="288" r:id="rId10"/>
    <p:sldId id="290" r:id="rId11"/>
    <p:sldId id="291" r:id="rId12"/>
    <p:sldId id="284" r:id="rId13"/>
    <p:sldId id="280" r:id="rId14"/>
    <p:sldId id="281" r:id="rId15"/>
    <p:sldId id="34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B931"/>
    <a:srgbClr val="FACF04"/>
    <a:srgbClr val="FBAE40"/>
    <a:srgbClr val="CBDDEE"/>
    <a:srgbClr val="9DC39B"/>
    <a:srgbClr val="1D2F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798" y="54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182F2-6C2C-4133-BD80-079A2A84A03A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FE152-F2C1-4315-9403-2BCF48311F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558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740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687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285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477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593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586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283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151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371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154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331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587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AFE152-F2C1-4315-9403-2BCF48311F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16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2E10D6-CD57-0D2F-74B6-61211D5B7A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7818F54-F8CB-6161-B784-FB37279F01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A2A225-2F79-C0F7-32A1-38BB97572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E5C2-3A51-4854-969D-8B4273CF6514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DA0E97-42CD-E21E-BC19-B56B5B396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C1E2B2-8856-E14E-7698-188AC668F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1EC4B-6A5B-4DA1-ABB8-8CC4A923FA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330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707499A-AA5D-8C45-EB93-209FF3EFD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2E5C2-3A51-4854-969D-8B4273CF6514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66D6F34-B76B-9B78-40CF-AAC454817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CC3BB7-3F2E-1FC5-C457-B55FF80D5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1EC4B-6A5B-4DA1-ABB8-8CC4A923FA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05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9FA001D-9447-32F4-F4CF-483C35029C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7878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文本框 208">
            <a:extLst>
              <a:ext uri="{FF2B5EF4-FFF2-40B4-BE49-F238E27FC236}">
                <a16:creationId xmlns:a16="http://schemas.microsoft.com/office/drawing/2014/main" id="{9DEB6EE3-56A5-82AE-CE9B-2A30C936F0CC}"/>
              </a:ext>
            </a:extLst>
          </p:cNvPr>
          <p:cNvSpPr txBox="1"/>
          <p:nvPr userDrawn="1"/>
        </p:nvSpPr>
        <p:spPr>
          <a:xfrm>
            <a:off x="0" y="6551932"/>
            <a:ext cx="819584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9FA001D-9447-32F4-F4CF-483C35029C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86C792D5-74EA-3B04-C816-CCB56FA35E17}"/>
              </a:ext>
            </a:extLst>
          </p:cNvPr>
          <p:cNvSpPr/>
          <p:nvPr userDrawn="1"/>
        </p:nvSpPr>
        <p:spPr>
          <a:xfrm>
            <a:off x="821674" y="1197184"/>
            <a:ext cx="10618111" cy="4873386"/>
          </a:xfrm>
          <a:prstGeom prst="roundRect">
            <a:avLst>
              <a:gd name="adj" fmla="val 3976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9FE04E1-7AB7-4906-0BAA-4C8C4FAAA54C}"/>
              </a:ext>
            </a:extLst>
          </p:cNvPr>
          <p:cNvGrpSpPr/>
          <p:nvPr userDrawn="1"/>
        </p:nvGrpSpPr>
        <p:grpSpPr>
          <a:xfrm>
            <a:off x="922290" y="4476873"/>
            <a:ext cx="6876379" cy="1500732"/>
            <a:chOff x="922290" y="4476873"/>
            <a:chExt cx="6876379" cy="1500732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C12FF76-3F09-6A58-2045-A8F64A9F4B8F}"/>
                </a:ext>
              </a:extLst>
            </p:cNvPr>
            <p:cNvGrpSpPr/>
            <p:nvPr/>
          </p:nvGrpSpPr>
          <p:grpSpPr>
            <a:xfrm>
              <a:off x="4707560" y="5032076"/>
              <a:ext cx="519285" cy="794837"/>
              <a:chOff x="8373330" y="5177082"/>
              <a:chExt cx="913105" cy="1397631"/>
            </a:xfrm>
          </p:grpSpPr>
          <p:sp>
            <p:nvSpPr>
              <p:cNvPr id="93" name="Freeform 21">
                <a:extLst>
                  <a:ext uri="{FF2B5EF4-FFF2-40B4-BE49-F238E27FC236}">
                    <a16:creationId xmlns:a16="http://schemas.microsoft.com/office/drawing/2014/main" id="{A2E28C18-223E-CEFF-6F75-354795741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3330" y="5177082"/>
                <a:ext cx="913105" cy="935082"/>
              </a:xfrm>
              <a:custGeom>
                <a:avLst/>
                <a:gdLst>
                  <a:gd name="T0" fmla="*/ 152 w 208"/>
                  <a:gd name="T1" fmla="*/ 68 h 208"/>
                  <a:gd name="T2" fmla="*/ 105 w 208"/>
                  <a:gd name="T3" fmla="*/ 0 h 208"/>
                  <a:gd name="T4" fmla="*/ 58 w 208"/>
                  <a:gd name="T5" fmla="*/ 68 h 208"/>
                  <a:gd name="T6" fmla="*/ 104 w 208"/>
                  <a:gd name="T7" fmla="*/ 208 h 208"/>
                  <a:gd name="T8" fmla="*/ 104 w 208"/>
                  <a:gd name="T9" fmla="*/ 208 h 208"/>
                  <a:gd name="T10" fmla="*/ 104 w 208"/>
                  <a:gd name="T11" fmla="*/ 208 h 208"/>
                  <a:gd name="T12" fmla="*/ 104 w 208"/>
                  <a:gd name="T13" fmla="*/ 208 h 208"/>
                  <a:gd name="T14" fmla="*/ 104 w 208"/>
                  <a:gd name="T15" fmla="*/ 208 h 208"/>
                  <a:gd name="T16" fmla="*/ 152 w 208"/>
                  <a:gd name="T17" fmla="*/ 6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8">
                    <a:moveTo>
                      <a:pt x="152" y="68"/>
                    </a:moveTo>
                    <a:cubicBezTo>
                      <a:pt x="128" y="29"/>
                      <a:pt x="105" y="0"/>
                      <a:pt x="105" y="0"/>
                    </a:cubicBezTo>
                    <a:cubicBezTo>
                      <a:pt x="105" y="0"/>
                      <a:pt x="83" y="30"/>
                      <a:pt x="58" y="68"/>
                    </a:cubicBezTo>
                    <a:cubicBezTo>
                      <a:pt x="0" y="154"/>
                      <a:pt x="64" y="205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48" y="205"/>
                      <a:pt x="208" y="160"/>
                      <a:pt x="152" y="68"/>
                    </a:cubicBezTo>
                    <a:close/>
                  </a:path>
                </a:pathLst>
              </a:custGeom>
              <a:solidFill>
                <a:srgbClr val="E6E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4" name="Freeform 22">
                <a:extLst>
                  <a:ext uri="{FF2B5EF4-FFF2-40B4-BE49-F238E27FC236}">
                    <a16:creationId xmlns:a16="http://schemas.microsoft.com/office/drawing/2014/main" id="{E86B500D-4433-09C8-5FD2-E092C711B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1413" y="5649615"/>
                <a:ext cx="394813" cy="925098"/>
              </a:xfrm>
              <a:custGeom>
                <a:avLst/>
                <a:gdLst>
                  <a:gd name="T0" fmla="*/ 243 w 243"/>
                  <a:gd name="T1" fmla="*/ 97 h 556"/>
                  <a:gd name="T2" fmla="*/ 138 w 243"/>
                  <a:gd name="T3" fmla="*/ 159 h 556"/>
                  <a:gd name="T4" fmla="*/ 122 w 243"/>
                  <a:gd name="T5" fmla="*/ 0 h 556"/>
                  <a:gd name="T6" fmla="*/ 106 w 243"/>
                  <a:gd name="T7" fmla="*/ 159 h 556"/>
                  <a:gd name="T8" fmla="*/ 0 w 243"/>
                  <a:gd name="T9" fmla="*/ 97 h 556"/>
                  <a:gd name="T10" fmla="*/ 97 w 243"/>
                  <a:gd name="T11" fmla="*/ 210 h 556"/>
                  <a:gd name="T12" fmla="*/ 100 w 243"/>
                  <a:gd name="T13" fmla="*/ 556 h 556"/>
                  <a:gd name="T14" fmla="*/ 151 w 243"/>
                  <a:gd name="T15" fmla="*/ 556 h 556"/>
                  <a:gd name="T16" fmla="*/ 146 w 243"/>
                  <a:gd name="T17" fmla="*/ 210 h 556"/>
                  <a:gd name="T18" fmla="*/ 243 w 243"/>
                  <a:gd name="T19" fmla="*/ 9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556">
                    <a:moveTo>
                      <a:pt x="243" y="97"/>
                    </a:moveTo>
                    <a:lnTo>
                      <a:pt x="138" y="159"/>
                    </a:lnTo>
                    <a:lnTo>
                      <a:pt x="122" y="0"/>
                    </a:lnTo>
                    <a:lnTo>
                      <a:pt x="106" y="159"/>
                    </a:lnTo>
                    <a:lnTo>
                      <a:pt x="0" y="97"/>
                    </a:lnTo>
                    <a:lnTo>
                      <a:pt x="97" y="210"/>
                    </a:lnTo>
                    <a:lnTo>
                      <a:pt x="100" y="556"/>
                    </a:lnTo>
                    <a:lnTo>
                      <a:pt x="151" y="556"/>
                    </a:lnTo>
                    <a:lnTo>
                      <a:pt x="146" y="210"/>
                    </a:lnTo>
                    <a:lnTo>
                      <a:pt x="243" y="97"/>
                    </a:lnTo>
                    <a:close/>
                  </a:path>
                </a:pathLst>
              </a:custGeom>
              <a:solidFill>
                <a:srgbClr val="C56D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D047220-1665-3294-6D00-3506D6D4D7C6}"/>
                </a:ext>
              </a:extLst>
            </p:cNvPr>
            <p:cNvGrpSpPr/>
            <p:nvPr/>
          </p:nvGrpSpPr>
          <p:grpSpPr>
            <a:xfrm rot="20732140">
              <a:off x="6171401" y="5084893"/>
              <a:ext cx="1095860" cy="772127"/>
              <a:chOff x="1814244" y="3829411"/>
              <a:chExt cx="1926945" cy="1357698"/>
            </a:xfrm>
          </p:grpSpPr>
          <p:sp>
            <p:nvSpPr>
              <p:cNvPr id="88" name="Freeform 23">
                <a:extLst>
                  <a:ext uri="{FF2B5EF4-FFF2-40B4-BE49-F238E27FC236}">
                    <a16:creationId xmlns:a16="http://schemas.microsoft.com/office/drawing/2014/main" id="{6B84C345-4BAB-2E8C-0CE6-AC338EE63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244" y="3829411"/>
                <a:ext cx="1926945" cy="1357698"/>
              </a:xfrm>
              <a:custGeom>
                <a:avLst/>
                <a:gdLst>
                  <a:gd name="T0" fmla="*/ 406 w 439"/>
                  <a:gd name="T1" fmla="*/ 302 h 302"/>
                  <a:gd name="T2" fmla="*/ 412 w 439"/>
                  <a:gd name="T3" fmla="*/ 280 h 302"/>
                  <a:gd name="T4" fmla="*/ 257 w 439"/>
                  <a:gd name="T5" fmla="*/ 27 h 302"/>
                  <a:gd name="T6" fmla="*/ 4 w 439"/>
                  <a:gd name="T7" fmla="*/ 182 h 302"/>
                  <a:gd name="T8" fmla="*/ 0 w 439"/>
                  <a:gd name="T9" fmla="*/ 204 h 302"/>
                  <a:gd name="T10" fmla="*/ 406 w 439"/>
                  <a:gd name="T11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302">
                    <a:moveTo>
                      <a:pt x="406" y="302"/>
                    </a:moveTo>
                    <a:cubicBezTo>
                      <a:pt x="409" y="295"/>
                      <a:pt x="411" y="288"/>
                      <a:pt x="412" y="280"/>
                    </a:cubicBezTo>
                    <a:cubicBezTo>
                      <a:pt x="439" y="168"/>
                      <a:pt x="370" y="54"/>
                      <a:pt x="257" y="27"/>
                    </a:cubicBezTo>
                    <a:cubicBezTo>
                      <a:pt x="144" y="0"/>
                      <a:pt x="31" y="69"/>
                      <a:pt x="4" y="182"/>
                    </a:cubicBezTo>
                    <a:cubicBezTo>
                      <a:pt x="2" y="190"/>
                      <a:pt x="1" y="197"/>
                      <a:pt x="0" y="204"/>
                    </a:cubicBezTo>
                    <a:cubicBezTo>
                      <a:pt x="406" y="302"/>
                      <a:pt x="406" y="302"/>
                      <a:pt x="406" y="302"/>
                    </a:cubicBezTo>
                  </a:path>
                </a:pathLst>
              </a:custGeom>
              <a:solidFill>
                <a:srgbClr val="FF7C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9" name="Freeform 24">
                <a:extLst>
                  <a:ext uri="{FF2B5EF4-FFF2-40B4-BE49-F238E27FC236}">
                    <a16:creationId xmlns:a16="http://schemas.microsoft.com/office/drawing/2014/main" id="{4A72D5E2-322F-AA30-4701-F21B73929D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723" y="4005782"/>
                <a:ext cx="1632867" cy="1146390"/>
              </a:xfrm>
              <a:custGeom>
                <a:avLst/>
                <a:gdLst>
                  <a:gd name="T0" fmla="*/ 344 w 372"/>
                  <a:gd name="T1" fmla="*/ 255 h 255"/>
                  <a:gd name="T2" fmla="*/ 349 w 372"/>
                  <a:gd name="T3" fmla="*/ 237 h 255"/>
                  <a:gd name="T4" fmla="*/ 218 w 372"/>
                  <a:gd name="T5" fmla="*/ 23 h 255"/>
                  <a:gd name="T6" fmla="*/ 3 w 372"/>
                  <a:gd name="T7" fmla="*/ 154 h 255"/>
                  <a:gd name="T8" fmla="*/ 0 w 372"/>
                  <a:gd name="T9" fmla="*/ 172 h 255"/>
                  <a:gd name="T10" fmla="*/ 344 w 372"/>
                  <a:gd name="T11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255">
                    <a:moveTo>
                      <a:pt x="344" y="255"/>
                    </a:moveTo>
                    <a:cubicBezTo>
                      <a:pt x="346" y="249"/>
                      <a:pt x="348" y="243"/>
                      <a:pt x="349" y="237"/>
                    </a:cubicBezTo>
                    <a:cubicBezTo>
                      <a:pt x="372" y="142"/>
                      <a:pt x="313" y="46"/>
                      <a:pt x="218" y="23"/>
                    </a:cubicBezTo>
                    <a:cubicBezTo>
                      <a:pt x="122" y="0"/>
                      <a:pt x="26" y="59"/>
                      <a:pt x="3" y="154"/>
                    </a:cubicBezTo>
                    <a:cubicBezTo>
                      <a:pt x="2" y="160"/>
                      <a:pt x="1" y="166"/>
                      <a:pt x="0" y="172"/>
                    </a:cubicBezTo>
                    <a:cubicBezTo>
                      <a:pt x="344" y="255"/>
                      <a:pt x="344" y="255"/>
                      <a:pt x="344" y="255"/>
                    </a:cubicBezTo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0" name="Freeform 25">
                <a:extLst>
                  <a:ext uri="{FF2B5EF4-FFF2-40B4-BE49-F238E27FC236}">
                    <a16:creationId xmlns:a16="http://schemas.microsoft.com/office/drawing/2014/main" id="{38A4971F-F5B6-367D-8998-6F639FAA5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318" y="4217090"/>
                <a:ext cx="1238054" cy="890158"/>
              </a:xfrm>
              <a:custGeom>
                <a:avLst/>
                <a:gdLst>
                  <a:gd name="T0" fmla="*/ 259 w 282"/>
                  <a:gd name="T1" fmla="*/ 198 h 198"/>
                  <a:gd name="T2" fmla="*/ 265 w 282"/>
                  <a:gd name="T3" fmla="*/ 180 h 198"/>
                  <a:gd name="T4" fmla="*/ 166 w 282"/>
                  <a:gd name="T5" fmla="*/ 18 h 198"/>
                  <a:gd name="T6" fmla="*/ 3 w 282"/>
                  <a:gd name="T7" fmla="*/ 117 h 198"/>
                  <a:gd name="T8" fmla="*/ 0 w 282"/>
                  <a:gd name="T9" fmla="*/ 136 h 198"/>
                  <a:gd name="T10" fmla="*/ 259 w 282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198">
                    <a:moveTo>
                      <a:pt x="259" y="198"/>
                    </a:moveTo>
                    <a:cubicBezTo>
                      <a:pt x="262" y="192"/>
                      <a:pt x="264" y="186"/>
                      <a:pt x="265" y="180"/>
                    </a:cubicBezTo>
                    <a:cubicBezTo>
                      <a:pt x="282" y="108"/>
                      <a:pt x="238" y="35"/>
                      <a:pt x="166" y="18"/>
                    </a:cubicBezTo>
                    <a:cubicBezTo>
                      <a:pt x="93" y="0"/>
                      <a:pt x="21" y="45"/>
                      <a:pt x="3" y="117"/>
                    </a:cubicBezTo>
                    <a:cubicBezTo>
                      <a:pt x="2" y="123"/>
                      <a:pt x="1" y="130"/>
                      <a:pt x="0" y="136"/>
                    </a:cubicBezTo>
                    <a:cubicBezTo>
                      <a:pt x="259" y="198"/>
                      <a:pt x="259" y="198"/>
                      <a:pt x="259" y="198"/>
                    </a:cubicBezTo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1" name="Freeform 26">
                <a:extLst>
                  <a:ext uri="{FF2B5EF4-FFF2-40B4-BE49-F238E27FC236}">
                    <a16:creationId xmlns:a16="http://schemas.microsoft.com/office/drawing/2014/main" id="{2273A4E1-86D6-FA5F-5B95-5EA6EFFD3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661" y="4450035"/>
                <a:ext cx="807498" cy="607304"/>
              </a:xfrm>
              <a:custGeom>
                <a:avLst/>
                <a:gdLst>
                  <a:gd name="T0" fmla="*/ 166 w 184"/>
                  <a:gd name="T1" fmla="*/ 135 h 135"/>
                  <a:gd name="T2" fmla="*/ 172 w 184"/>
                  <a:gd name="T3" fmla="*/ 117 h 135"/>
                  <a:gd name="T4" fmla="*/ 108 w 184"/>
                  <a:gd name="T5" fmla="*/ 11 h 135"/>
                  <a:gd name="T6" fmla="*/ 2 w 184"/>
                  <a:gd name="T7" fmla="*/ 76 h 135"/>
                  <a:gd name="T8" fmla="*/ 0 w 184"/>
                  <a:gd name="T9" fmla="*/ 95 h 135"/>
                  <a:gd name="T10" fmla="*/ 166 w 184"/>
                  <a:gd name="T1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35">
                    <a:moveTo>
                      <a:pt x="166" y="135"/>
                    </a:moveTo>
                    <a:cubicBezTo>
                      <a:pt x="169" y="129"/>
                      <a:pt x="171" y="123"/>
                      <a:pt x="172" y="117"/>
                    </a:cubicBezTo>
                    <a:cubicBezTo>
                      <a:pt x="184" y="70"/>
                      <a:pt x="155" y="23"/>
                      <a:pt x="108" y="11"/>
                    </a:cubicBezTo>
                    <a:cubicBezTo>
                      <a:pt x="61" y="0"/>
                      <a:pt x="13" y="29"/>
                      <a:pt x="2" y="76"/>
                    </a:cubicBezTo>
                    <a:cubicBezTo>
                      <a:pt x="0" y="82"/>
                      <a:pt x="0" y="89"/>
                      <a:pt x="0" y="95"/>
                    </a:cubicBezTo>
                    <a:cubicBezTo>
                      <a:pt x="166" y="135"/>
                      <a:pt x="166" y="135"/>
                      <a:pt x="166" y="135"/>
                    </a:cubicBezTo>
                  </a:path>
                </a:pathLst>
              </a:custGeom>
              <a:solidFill>
                <a:srgbClr val="A4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2" name="Freeform 27">
                <a:extLst>
                  <a:ext uri="{FF2B5EF4-FFF2-40B4-BE49-F238E27FC236}">
                    <a16:creationId xmlns:a16="http://schemas.microsoft.com/office/drawing/2014/main" id="{1B42373B-D743-F218-AE8B-6221C651E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131" y="4666328"/>
                <a:ext cx="409435" cy="341089"/>
              </a:xfrm>
              <a:custGeom>
                <a:avLst/>
                <a:gdLst>
                  <a:gd name="T0" fmla="*/ 79 w 93"/>
                  <a:gd name="T1" fmla="*/ 76 h 76"/>
                  <a:gd name="T2" fmla="*/ 87 w 93"/>
                  <a:gd name="T3" fmla="*/ 59 h 76"/>
                  <a:gd name="T4" fmla="*/ 55 w 93"/>
                  <a:gd name="T5" fmla="*/ 6 h 76"/>
                  <a:gd name="T6" fmla="*/ 1 w 93"/>
                  <a:gd name="T7" fmla="*/ 38 h 76"/>
                  <a:gd name="T8" fmla="*/ 1 w 93"/>
                  <a:gd name="T9" fmla="*/ 57 h 76"/>
                  <a:gd name="T10" fmla="*/ 79 w 93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76">
                    <a:moveTo>
                      <a:pt x="79" y="76"/>
                    </a:moveTo>
                    <a:cubicBezTo>
                      <a:pt x="83" y="71"/>
                      <a:pt x="86" y="65"/>
                      <a:pt x="87" y="59"/>
                    </a:cubicBezTo>
                    <a:cubicBezTo>
                      <a:pt x="93" y="35"/>
                      <a:pt x="78" y="11"/>
                      <a:pt x="55" y="6"/>
                    </a:cubicBezTo>
                    <a:cubicBezTo>
                      <a:pt x="31" y="0"/>
                      <a:pt x="7" y="15"/>
                      <a:pt x="1" y="38"/>
                    </a:cubicBezTo>
                    <a:cubicBezTo>
                      <a:pt x="0" y="45"/>
                      <a:pt x="0" y="51"/>
                      <a:pt x="1" y="57"/>
                    </a:cubicBezTo>
                    <a:cubicBezTo>
                      <a:pt x="79" y="76"/>
                      <a:pt x="79" y="76"/>
                      <a:pt x="79" y="76"/>
                    </a:cubicBezTo>
                  </a:path>
                </a:pathLst>
              </a:custGeom>
              <a:solidFill>
                <a:srgbClr val="705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7" name="Freeform 29">
              <a:extLst>
                <a:ext uri="{FF2B5EF4-FFF2-40B4-BE49-F238E27FC236}">
                  <a16:creationId xmlns:a16="http://schemas.microsoft.com/office/drawing/2014/main" id="{B557D368-C03D-9A10-25A0-8A00B6F19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6873"/>
              <a:ext cx="1752820" cy="1500728"/>
            </a:xfrm>
            <a:custGeom>
              <a:avLst/>
              <a:gdLst>
                <a:gd name="T0" fmla="*/ 702 w 702"/>
                <a:gd name="T1" fmla="*/ 587 h 587"/>
                <a:gd name="T2" fmla="*/ 702 w 702"/>
                <a:gd name="T3" fmla="*/ 573 h 587"/>
                <a:gd name="T4" fmla="*/ 351 w 702"/>
                <a:gd name="T5" fmla="*/ 0 h 587"/>
                <a:gd name="T6" fmla="*/ 0 w 702"/>
                <a:gd name="T7" fmla="*/ 573 h 587"/>
                <a:gd name="T8" fmla="*/ 0 w 702"/>
                <a:gd name="T9" fmla="*/ 587 h 587"/>
                <a:gd name="T10" fmla="*/ 702 w 702"/>
                <a:gd name="T1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587">
                  <a:moveTo>
                    <a:pt x="702" y="587"/>
                  </a:moveTo>
                  <a:cubicBezTo>
                    <a:pt x="702" y="582"/>
                    <a:pt x="702" y="578"/>
                    <a:pt x="702" y="573"/>
                  </a:cubicBezTo>
                  <a:cubicBezTo>
                    <a:pt x="702" y="257"/>
                    <a:pt x="545" y="0"/>
                    <a:pt x="351" y="0"/>
                  </a:cubicBezTo>
                  <a:cubicBezTo>
                    <a:pt x="157" y="0"/>
                    <a:pt x="0" y="257"/>
                    <a:pt x="0" y="573"/>
                  </a:cubicBezTo>
                  <a:cubicBezTo>
                    <a:pt x="0" y="578"/>
                    <a:pt x="0" y="582"/>
                    <a:pt x="0" y="587"/>
                  </a:cubicBezTo>
                  <a:cubicBezTo>
                    <a:pt x="702" y="587"/>
                    <a:pt x="702" y="587"/>
                    <a:pt x="702" y="587"/>
                  </a:cubicBezTo>
                </a:path>
              </a:pathLst>
            </a:custGeom>
            <a:solidFill>
              <a:srgbClr val="BBC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Freeform 30">
              <a:extLst>
                <a:ext uri="{FF2B5EF4-FFF2-40B4-BE49-F238E27FC236}">
                  <a16:creationId xmlns:a16="http://schemas.microsoft.com/office/drawing/2014/main" id="{C193FC26-BCDD-4607-185A-631BAA297B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290" y="5725876"/>
              <a:ext cx="0" cy="51097"/>
            </a:xfrm>
            <a:custGeom>
              <a:avLst/>
              <a:gdLst>
                <a:gd name="T0" fmla="*/ 20 h 20"/>
                <a:gd name="T1" fmla="*/ 19 h 20"/>
                <a:gd name="T2" fmla="*/ 19 h 20"/>
                <a:gd name="T3" fmla="*/ 18 h 20"/>
                <a:gd name="T4" fmla="*/ 18 h 20"/>
                <a:gd name="T5" fmla="*/ 18 h 20"/>
                <a:gd name="T6" fmla="*/ 17 h 20"/>
                <a:gd name="T7" fmla="*/ 17 h 20"/>
                <a:gd name="T8" fmla="*/ 16 h 20"/>
                <a:gd name="T9" fmla="*/ 16 h 20"/>
                <a:gd name="T10" fmla="*/ 15 h 20"/>
                <a:gd name="T11" fmla="*/ 15 h 20"/>
                <a:gd name="T12" fmla="*/ 14 h 20"/>
                <a:gd name="T13" fmla="*/ 14 h 20"/>
                <a:gd name="T14" fmla="*/ 13 h 20"/>
                <a:gd name="T15" fmla="*/ 13 h 20"/>
                <a:gd name="T16" fmla="*/ 12 h 20"/>
                <a:gd name="T17" fmla="*/ 12 h 20"/>
                <a:gd name="T18" fmla="*/ 11 h 20"/>
                <a:gd name="T19" fmla="*/ 11 h 20"/>
                <a:gd name="T20" fmla="*/ 11 h 20"/>
                <a:gd name="T21" fmla="*/ 10 h 20"/>
                <a:gd name="T22" fmla="*/ 10 h 20"/>
                <a:gd name="T23" fmla="*/ 9 h 20"/>
                <a:gd name="T24" fmla="*/ 9 h 20"/>
                <a:gd name="T25" fmla="*/ 8 h 20"/>
                <a:gd name="T26" fmla="*/ 8 h 20"/>
                <a:gd name="T27" fmla="*/ 7 h 20"/>
                <a:gd name="T28" fmla="*/ 7 h 20"/>
                <a:gd name="T29" fmla="*/ 6 h 20"/>
                <a:gd name="T30" fmla="*/ 6 h 20"/>
                <a:gd name="T31" fmla="*/ 5 h 20"/>
                <a:gd name="T32" fmla="*/ 5 h 20"/>
                <a:gd name="T33" fmla="*/ 5 h 20"/>
                <a:gd name="T34" fmla="*/ 4 h 20"/>
                <a:gd name="T35" fmla="*/ 4 h 20"/>
                <a:gd name="T36" fmla="*/ 3 h 20"/>
                <a:gd name="T37" fmla="*/ 3 h 20"/>
                <a:gd name="T38" fmla="*/ 2 h 20"/>
                <a:gd name="T39" fmla="*/ 2 h 20"/>
                <a:gd name="T40" fmla="*/ 1 h 20"/>
                <a:gd name="T41" fmla="*/ 1 h 20"/>
                <a:gd name="T42" fmla="*/ 0 h 20"/>
                <a:gd name="T43" fmla="*/ 0 h 20"/>
                <a:gd name="T44" fmla="*/ 0 h 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</a:cxnLst>
              <a:rect l="0" t="0" r="r" b="b"/>
              <a:pathLst>
                <a:path h="20">
                  <a:moveTo>
                    <a:pt x="0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CF2FE51-FC01-D46E-4A7A-F782E0CF10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8769"/>
              <a:ext cx="849152" cy="1498835"/>
            </a:xfrm>
            <a:custGeom>
              <a:avLst/>
              <a:gdLst>
                <a:gd name="T0" fmla="*/ 0 w 340"/>
                <a:gd name="T1" fmla="*/ 552 h 586"/>
                <a:gd name="T2" fmla="*/ 0 w 340"/>
                <a:gd name="T3" fmla="*/ 552 h 586"/>
                <a:gd name="T4" fmla="*/ 0 w 340"/>
                <a:gd name="T5" fmla="*/ 552 h 586"/>
                <a:gd name="T6" fmla="*/ 0 w 340"/>
                <a:gd name="T7" fmla="*/ 553 h 586"/>
                <a:gd name="T8" fmla="*/ 0 w 340"/>
                <a:gd name="T9" fmla="*/ 553 h 586"/>
                <a:gd name="T10" fmla="*/ 0 w 340"/>
                <a:gd name="T11" fmla="*/ 554 h 586"/>
                <a:gd name="T12" fmla="*/ 0 w 340"/>
                <a:gd name="T13" fmla="*/ 554 h 586"/>
                <a:gd name="T14" fmla="*/ 0 w 340"/>
                <a:gd name="T15" fmla="*/ 555 h 586"/>
                <a:gd name="T16" fmla="*/ 0 w 340"/>
                <a:gd name="T17" fmla="*/ 555 h 586"/>
                <a:gd name="T18" fmla="*/ 0 w 340"/>
                <a:gd name="T19" fmla="*/ 556 h 586"/>
                <a:gd name="T20" fmla="*/ 0 w 340"/>
                <a:gd name="T21" fmla="*/ 556 h 586"/>
                <a:gd name="T22" fmla="*/ 0 w 340"/>
                <a:gd name="T23" fmla="*/ 556 h 586"/>
                <a:gd name="T24" fmla="*/ 0 w 340"/>
                <a:gd name="T25" fmla="*/ 557 h 586"/>
                <a:gd name="T26" fmla="*/ 0 w 340"/>
                <a:gd name="T27" fmla="*/ 557 h 586"/>
                <a:gd name="T28" fmla="*/ 0 w 340"/>
                <a:gd name="T29" fmla="*/ 558 h 586"/>
                <a:gd name="T30" fmla="*/ 0 w 340"/>
                <a:gd name="T31" fmla="*/ 558 h 586"/>
                <a:gd name="T32" fmla="*/ 0 w 340"/>
                <a:gd name="T33" fmla="*/ 559 h 586"/>
                <a:gd name="T34" fmla="*/ 0 w 340"/>
                <a:gd name="T35" fmla="*/ 559 h 586"/>
                <a:gd name="T36" fmla="*/ 0 w 340"/>
                <a:gd name="T37" fmla="*/ 560 h 586"/>
                <a:gd name="T38" fmla="*/ 0 w 340"/>
                <a:gd name="T39" fmla="*/ 560 h 586"/>
                <a:gd name="T40" fmla="*/ 0 w 340"/>
                <a:gd name="T41" fmla="*/ 560 h 586"/>
                <a:gd name="T42" fmla="*/ 0 w 340"/>
                <a:gd name="T43" fmla="*/ 561 h 586"/>
                <a:gd name="T44" fmla="*/ 0 w 340"/>
                <a:gd name="T45" fmla="*/ 561 h 586"/>
                <a:gd name="T46" fmla="*/ 0 w 340"/>
                <a:gd name="T47" fmla="*/ 562 h 586"/>
                <a:gd name="T48" fmla="*/ 0 w 340"/>
                <a:gd name="T49" fmla="*/ 562 h 586"/>
                <a:gd name="T50" fmla="*/ 0 w 340"/>
                <a:gd name="T51" fmla="*/ 563 h 586"/>
                <a:gd name="T52" fmla="*/ 0 w 340"/>
                <a:gd name="T53" fmla="*/ 563 h 586"/>
                <a:gd name="T54" fmla="*/ 0 w 340"/>
                <a:gd name="T55" fmla="*/ 564 h 586"/>
                <a:gd name="T56" fmla="*/ 0 w 340"/>
                <a:gd name="T57" fmla="*/ 564 h 586"/>
                <a:gd name="T58" fmla="*/ 0 w 340"/>
                <a:gd name="T59" fmla="*/ 565 h 586"/>
                <a:gd name="T60" fmla="*/ 0 w 340"/>
                <a:gd name="T61" fmla="*/ 565 h 586"/>
                <a:gd name="T62" fmla="*/ 0 w 340"/>
                <a:gd name="T63" fmla="*/ 565 h 586"/>
                <a:gd name="T64" fmla="*/ 0 w 340"/>
                <a:gd name="T65" fmla="*/ 566 h 586"/>
                <a:gd name="T66" fmla="*/ 0 w 340"/>
                <a:gd name="T67" fmla="*/ 566 h 586"/>
                <a:gd name="T68" fmla="*/ 0 w 340"/>
                <a:gd name="T69" fmla="*/ 567 h 586"/>
                <a:gd name="T70" fmla="*/ 0 w 340"/>
                <a:gd name="T71" fmla="*/ 567 h 586"/>
                <a:gd name="T72" fmla="*/ 0 w 340"/>
                <a:gd name="T73" fmla="*/ 568 h 586"/>
                <a:gd name="T74" fmla="*/ 0 w 340"/>
                <a:gd name="T75" fmla="*/ 568 h 586"/>
                <a:gd name="T76" fmla="*/ 0 w 340"/>
                <a:gd name="T77" fmla="*/ 569 h 586"/>
                <a:gd name="T78" fmla="*/ 0 w 340"/>
                <a:gd name="T79" fmla="*/ 569 h 586"/>
                <a:gd name="T80" fmla="*/ 0 w 340"/>
                <a:gd name="T81" fmla="*/ 570 h 586"/>
                <a:gd name="T82" fmla="*/ 0 w 340"/>
                <a:gd name="T83" fmla="*/ 570 h 586"/>
                <a:gd name="T84" fmla="*/ 0 w 340"/>
                <a:gd name="T85" fmla="*/ 571 h 586"/>
                <a:gd name="T86" fmla="*/ 0 w 340"/>
                <a:gd name="T87" fmla="*/ 571 h 586"/>
                <a:gd name="T88" fmla="*/ 0 w 340"/>
                <a:gd name="T89" fmla="*/ 571 h 586"/>
                <a:gd name="T90" fmla="*/ 0 w 340"/>
                <a:gd name="T91" fmla="*/ 586 h 586"/>
                <a:gd name="T92" fmla="*/ 340 w 340"/>
                <a:gd name="T93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" h="586">
                  <a:moveTo>
                    <a:pt x="340" y="0"/>
                  </a:moveTo>
                  <a:cubicBezTo>
                    <a:pt x="156" y="9"/>
                    <a:pt x="7" y="251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0" y="577"/>
                    <a:pt x="0" y="581"/>
                    <a:pt x="0" y="586"/>
                  </a:cubicBezTo>
                  <a:cubicBezTo>
                    <a:pt x="340" y="586"/>
                    <a:pt x="340" y="586"/>
                    <a:pt x="340" y="586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BDE36A2A-1A19-479A-38A1-1BB5D3C58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4274"/>
              <a:ext cx="1371211" cy="1173331"/>
            </a:xfrm>
            <a:custGeom>
              <a:avLst/>
              <a:gdLst>
                <a:gd name="T0" fmla="*/ 549 w 549"/>
                <a:gd name="T1" fmla="*/ 459 h 459"/>
                <a:gd name="T2" fmla="*/ 549 w 549"/>
                <a:gd name="T3" fmla="*/ 448 h 459"/>
                <a:gd name="T4" fmla="*/ 275 w 549"/>
                <a:gd name="T5" fmla="*/ 0 h 459"/>
                <a:gd name="T6" fmla="*/ 0 w 549"/>
                <a:gd name="T7" fmla="*/ 448 h 459"/>
                <a:gd name="T8" fmla="*/ 1 w 549"/>
                <a:gd name="T9" fmla="*/ 459 h 459"/>
                <a:gd name="T10" fmla="*/ 549 w 549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459">
                  <a:moveTo>
                    <a:pt x="549" y="459"/>
                  </a:moveTo>
                  <a:cubicBezTo>
                    <a:pt x="549" y="455"/>
                    <a:pt x="549" y="452"/>
                    <a:pt x="549" y="448"/>
                  </a:cubicBezTo>
                  <a:cubicBezTo>
                    <a:pt x="549" y="201"/>
                    <a:pt x="427" y="0"/>
                    <a:pt x="275" y="0"/>
                  </a:cubicBezTo>
                  <a:cubicBezTo>
                    <a:pt x="123" y="0"/>
                    <a:pt x="0" y="201"/>
                    <a:pt x="0" y="448"/>
                  </a:cubicBezTo>
                  <a:cubicBezTo>
                    <a:pt x="0" y="452"/>
                    <a:pt x="1" y="455"/>
                    <a:pt x="1" y="459"/>
                  </a:cubicBezTo>
                  <a:cubicBezTo>
                    <a:pt x="549" y="459"/>
                    <a:pt x="549" y="459"/>
                    <a:pt x="549" y="459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90BA4F9A-7C75-0039-6D9F-3DC2F98E7E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934" y="5725876"/>
              <a:ext cx="2772" cy="55828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2 h 22"/>
                <a:gd name="T4" fmla="*/ 0 w 1"/>
                <a:gd name="T5" fmla="*/ 21 h 22"/>
                <a:gd name="T6" fmla="*/ 0 w 1"/>
                <a:gd name="T7" fmla="*/ 21 h 22"/>
                <a:gd name="T8" fmla="*/ 0 w 1"/>
                <a:gd name="T9" fmla="*/ 21 h 22"/>
                <a:gd name="T10" fmla="*/ 1 w 1"/>
                <a:gd name="T11" fmla="*/ 20 h 22"/>
                <a:gd name="T12" fmla="*/ 1 w 1"/>
                <a:gd name="T13" fmla="*/ 20 h 22"/>
                <a:gd name="T14" fmla="*/ 1 w 1"/>
                <a:gd name="T15" fmla="*/ 20 h 22"/>
                <a:gd name="T16" fmla="*/ 1 w 1"/>
                <a:gd name="T17" fmla="*/ 19 h 22"/>
                <a:gd name="T18" fmla="*/ 1 w 1"/>
                <a:gd name="T19" fmla="*/ 19 h 22"/>
                <a:gd name="T20" fmla="*/ 1 w 1"/>
                <a:gd name="T21" fmla="*/ 19 h 22"/>
                <a:gd name="T22" fmla="*/ 1 w 1"/>
                <a:gd name="T23" fmla="*/ 18 h 22"/>
                <a:gd name="T24" fmla="*/ 1 w 1"/>
                <a:gd name="T25" fmla="*/ 18 h 22"/>
                <a:gd name="T26" fmla="*/ 1 w 1"/>
                <a:gd name="T27" fmla="*/ 18 h 22"/>
                <a:gd name="T28" fmla="*/ 1 w 1"/>
                <a:gd name="T29" fmla="*/ 17 h 22"/>
                <a:gd name="T30" fmla="*/ 1 w 1"/>
                <a:gd name="T31" fmla="*/ 17 h 22"/>
                <a:gd name="T32" fmla="*/ 1 w 1"/>
                <a:gd name="T33" fmla="*/ 16 h 22"/>
                <a:gd name="T34" fmla="*/ 1 w 1"/>
                <a:gd name="T35" fmla="*/ 16 h 22"/>
                <a:gd name="T36" fmla="*/ 1 w 1"/>
                <a:gd name="T37" fmla="*/ 16 h 22"/>
                <a:gd name="T38" fmla="*/ 1 w 1"/>
                <a:gd name="T39" fmla="*/ 15 h 22"/>
                <a:gd name="T40" fmla="*/ 1 w 1"/>
                <a:gd name="T41" fmla="*/ 15 h 22"/>
                <a:gd name="T42" fmla="*/ 1 w 1"/>
                <a:gd name="T43" fmla="*/ 15 h 22"/>
                <a:gd name="T44" fmla="*/ 1 w 1"/>
                <a:gd name="T45" fmla="*/ 14 h 22"/>
                <a:gd name="T46" fmla="*/ 1 w 1"/>
                <a:gd name="T47" fmla="*/ 14 h 22"/>
                <a:gd name="T48" fmla="*/ 1 w 1"/>
                <a:gd name="T49" fmla="*/ 14 h 22"/>
                <a:gd name="T50" fmla="*/ 1 w 1"/>
                <a:gd name="T51" fmla="*/ 13 h 22"/>
                <a:gd name="T52" fmla="*/ 1 w 1"/>
                <a:gd name="T53" fmla="*/ 13 h 22"/>
                <a:gd name="T54" fmla="*/ 1 w 1"/>
                <a:gd name="T55" fmla="*/ 13 h 22"/>
                <a:gd name="T56" fmla="*/ 1 w 1"/>
                <a:gd name="T57" fmla="*/ 12 h 22"/>
                <a:gd name="T58" fmla="*/ 1 w 1"/>
                <a:gd name="T59" fmla="*/ 12 h 22"/>
                <a:gd name="T60" fmla="*/ 1 w 1"/>
                <a:gd name="T61" fmla="*/ 12 h 22"/>
                <a:gd name="T62" fmla="*/ 1 w 1"/>
                <a:gd name="T63" fmla="*/ 11 h 22"/>
                <a:gd name="T64" fmla="*/ 1 w 1"/>
                <a:gd name="T65" fmla="*/ 11 h 22"/>
                <a:gd name="T66" fmla="*/ 1 w 1"/>
                <a:gd name="T67" fmla="*/ 10 h 22"/>
                <a:gd name="T68" fmla="*/ 1 w 1"/>
                <a:gd name="T69" fmla="*/ 10 h 22"/>
                <a:gd name="T70" fmla="*/ 1 w 1"/>
                <a:gd name="T71" fmla="*/ 10 h 22"/>
                <a:gd name="T72" fmla="*/ 1 w 1"/>
                <a:gd name="T73" fmla="*/ 9 h 22"/>
                <a:gd name="T74" fmla="*/ 1 w 1"/>
                <a:gd name="T75" fmla="*/ 9 h 22"/>
                <a:gd name="T76" fmla="*/ 1 w 1"/>
                <a:gd name="T77" fmla="*/ 9 h 22"/>
                <a:gd name="T78" fmla="*/ 1 w 1"/>
                <a:gd name="T79" fmla="*/ 8 h 22"/>
                <a:gd name="T80" fmla="*/ 1 w 1"/>
                <a:gd name="T81" fmla="*/ 8 h 22"/>
                <a:gd name="T82" fmla="*/ 1 w 1"/>
                <a:gd name="T83" fmla="*/ 8 h 22"/>
                <a:gd name="T84" fmla="*/ 1 w 1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1" y="20"/>
                  </a:move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198A7412-D113-516B-BBB2-A8F9A6E2E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6165"/>
              <a:ext cx="664353" cy="1171438"/>
            </a:xfrm>
            <a:custGeom>
              <a:avLst/>
              <a:gdLst>
                <a:gd name="T0" fmla="*/ 1 w 266"/>
                <a:gd name="T1" fmla="*/ 424 h 458"/>
                <a:gd name="T2" fmla="*/ 1 w 266"/>
                <a:gd name="T3" fmla="*/ 432 h 458"/>
                <a:gd name="T4" fmla="*/ 1 w 266"/>
                <a:gd name="T5" fmla="*/ 432 h 458"/>
                <a:gd name="T6" fmla="*/ 1 w 266"/>
                <a:gd name="T7" fmla="*/ 432 h 458"/>
                <a:gd name="T8" fmla="*/ 1 w 266"/>
                <a:gd name="T9" fmla="*/ 433 h 458"/>
                <a:gd name="T10" fmla="*/ 1 w 266"/>
                <a:gd name="T11" fmla="*/ 433 h 458"/>
                <a:gd name="T12" fmla="*/ 1 w 266"/>
                <a:gd name="T13" fmla="*/ 433 h 458"/>
                <a:gd name="T14" fmla="*/ 1 w 266"/>
                <a:gd name="T15" fmla="*/ 434 h 458"/>
                <a:gd name="T16" fmla="*/ 1 w 266"/>
                <a:gd name="T17" fmla="*/ 434 h 458"/>
                <a:gd name="T18" fmla="*/ 1 w 266"/>
                <a:gd name="T19" fmla="*/ 434 h 458"/>
                <a:gd name="T20" fmla="*/ 1 w 266"/>
                <a:gd name="T21" fmla="*/ 435 h 458"/>
                <a:gd name="T22" fmla="*/ 1 w 266"/>
                <a:gd name="T23" fmla="*/ 435 h 458"/>
                <a:gd name="T24" fmla="*/ 1 w 266"/>
                <a:gd name="T25" fmla="*/ 436 h 458"/>
                <a:gd name="T26" fmla="*/ 1 w 266"/>
                <a:gd name="T27" fmla="*/ 436 h 458"/>
                <a:gd name="T28" fmla="*/ 1 w 266"/>
                <a:gd name="T29" fmla="*/ 436 h 458"/>
                <a:gd name="T30" fmla="*/ 1 w 266"/>
                <a:gd name="T31" fmla="*/ 437 h 458"/>
                <a:gd name="T32" fmla="*/ 1 w 266"/>
                <a:gd name="T33" fmla="*/ 437 h 458"/>
                <a:gd name="T34" fmla="*/ 1 w 266"/>
                <a:gd name="T35" fmla="*/ 437 h 458"/>
                <a:gd name="T36" fmla="*/ 1 w 266"/>
                <a:gd name="T37" fmla="*/ 438 h 458"/>
                <a:gd name="T38" fmla="*/ 1 w 266"/>
                <a:gd name="T39" fmla="*/ 438 h 458"/>
                <a:gd name="T40" fmla="*/ 1 w 266"/>
                <a:gd name="T41" fmla="*/ 438 h 458"/>
                <a:gd name="T42" fmla="*/ 1 w 266"/>
                <a:gd name="T43" fmla="*/ 439 h 458"/>
                <a:gd name="T44" fmla="*/ 1 w 266"/>
                <a:gd name="T45" fmla="*/ 439 h 458"/>
                <a:gd name="T46" fmla="*/ 1 w 266"/>
                <a:gd name="T47" fmla="*/ 439 h 458"/>
                <a:gd name="T48" fmla="*/ 1 w 266"/>
                <a:gd name="T49" fmla="*/ 440 h 458"/>
                <a:gd name="T50" fmla="*/ 1 w 266"/>
                <a:gd name="T51" fmla="*/ 440 h 458"/>
                <a:gd name="T52" fmla="*/ 1 w 266"/>
                <a:gd name="T53" fmla="*/ 440 h 458"/>
                <a:gd name="T54" fmla="*/ 1 w 266"/>
                <a:gd name="T55" fmla="*/ 441 h 458"/>
                <a:gd name="T56" fmla="*/ 1 w 266"/>
                <a:gd name="T57" fmla="*/ 441 h 458"/>
                <a:gd name="T58" fmla="*/ 1 w 266"/>
                <a:gd name="T59" fmla="*/ 442 h 458"/>
                <a:gd name="T60" fmla="*/ 1 w 266"/>
                <a:gd name="T61" fmla="*/ 442 h 458"/>
                <a:gd name="T62" fmla="*/ 1 w 266"/>
                <a:gd name="T63" fmla="*/ 442 h 458"/>
                <a:gd name="T64" fmla="*/ 1 w 266"/>
                <a:gd name="T65" fmla="*/ 443 h 458"/>
                <a:gd name="T66" fmla="*/ 1 w 266"/>
                <a:gd name="T67" fmla="*/ 443 h 458"/>
                <a:gd name="T68" fmla="*/ 1 w 266"/>
                <a:gd name="T69" fmla="*/ 443 h 458"/>
                <a:gd name="T70" fmla="*/ 1 w 266"/>
                <a:gd name="T71" fmla="*/ 444 h 458"/>
                <a:gd name="T72" fmla="*/ 1 w 266"/>
                <a:gd name="T73" fmla="*/ 444 h 458"/>
                <a:gd name="T74" fmla="*/ 1 w 266"/>
                <a:gd name="T75" fmla="*/ 444 h 458"/>
                <a:gd name="T76" fmla="*/ 0 w 266"/>
                <a:gd name="T77" fmla="*/ 445 h 458"/>
                <a:gd name="T78" fmla="*/ 0 w 266"/>
                <a:gd name="T79" fmla="*/ 445 h 458"/>
                <a:gd name="T80" fmla="*/ 0 w 266"/>
                <a:gd name="T81" fmla="*/ 445 h 458"/>
                <a:gd name="T82" fmla="*/ 0 w 266"/>
                <a:gd name="T83" fmla="*/ 446 h 458"/>
                <a:gd name="T84" fmla="*/ 0 w 266"/>
                <a:gd name="T85" fmla="*/ 446 h 458"/>
                <a:gd name="T86" fmla="*/ 0 w 266"/>
                <a:gd name="T87" fmla="*/ 447 h 458"/>
                <a:gd name="T88" fmla="*/ 1 w 266"/>
                <a:gd name="T89" fmla="*/ 458 h 458"/>
                <a:gd name="T90" fmla="*/ 266 w 266"/>
                <a:gd name="T9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" h="458">
                  <a:moveTo>
                    <a:pt x="266" y="0"/>
                  </a:moveTo>
                  <a:cubicBezTo>
                    <a:pt x="123" y="7"/>
                    <a:pt x="8" y="192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1" y="427"/>
                    <a:pt x="1" y="429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5"/>
                    <a:pt x="1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51"/>
                    <a:pt x="1" y="454"/>
                    <a:pt x="1" y="458"/>
                  </a:cubicBezTo>
                  <a:cubicBezTo>
                    <a:pt x="266" y="458"/>
                    <a:pt x="266" y="458"/>
                    <a:pt x="266" y="458"/>
                  </a:cubicBezTo>
                  <a:cubicBezTo>
                    <a:pt x="266" y="0"/>
                    <a:pt x="266" y="0"/>
                    <a:pt x="266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406607F4-8D26-B09F-4B5D-C0C1750C0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790941" cy="677504"/>
            </a:xfrm>
            <a:custGeom>
              <a:avLst/>
              <a:gdLst>
                <a:gd name="T0" fmla="*/ 317 w 317"/>
                <a:gd name="T1" fmla="*/ 265 h 265"/>
                <a:gd name="T2" fmla="*/ 317 w 317"/>
                <a:gd name="T3" fmla="*/ 259 h 265"/>
                <a:gd name="T4" fmla="*/ 159 w 317"/>
                <a:gd name="T5" fmla="*/ 0 h 265"/>
                <a:gd name="T6" fmla="*/ 0 w 317"/>
                <a:gd name="T7" fmla="*/ 259 h 265"/>
                <a:gd name="T8" fmla="*/ 1 w 317"/>
                <a:gd name="T9" fmla="*/ 265 h 265"/>
                <a:gd name="T10" fmla="*/ 317 w 317"/>
                <a:gd name="T1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65">
                  <a:moveTo>
                    <a:pt x="317" y="265"/>
                  </a:moveTo>
                  <a:cubicBezTo>
                    <a:pt x="317" y="263"/>
                    <a:pt x="317" y="261"/>
                    <a:pt x="317" y="259"/>
                  </a:cubicBezTo>
                  <a:cubicBezTo>
                    <a:pt x="317" y="116"/>
                    <a:pt x="247" y="0"/>
                    <a:pt x="159" y="0"/>
                  </a:cubicBezTo>
                  <a:cubicBezTo>
                    <a:pt x="71" y="0"/>
                    <a:pt x="0" y="116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317" y="265"/>
                    <a:pt x="317" y="265"/>
                    <a:pt x="317" y="265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Freeform 37">
              <a:extLst>
                <a:ext uri="{FF2B5EF4-FFF2-40B4-BE49-F238E27FC236}">
                  <a16:creationId xmlns:a16="http://schemas.microsoft.com/office/drawing/2014/main" id="{EA3AB846-161E-E453-3CA1-DDB7D157E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384383" cy="677504"/>
            </a:xfrm>
            <a:custGeom>
              <a:avLst/>
              <a:gdLst>
                <a:gd name="T0" fmla="*/ 1 w 154"/>
                <a:gd name="T1" fmla="*/ 241 h 265"/>
                <a:gd name="T2" fmla="*/ 1 w 154"/>
                <a:gd name="T3" fmla="*/ 242 h 265"/>
                <a:gd name="T4" fmla="*/ 1 w 154"/>
                <a:gd name="T5" fmla="*/ 242 h 265"/>
                <a:gd name="T6" fmla="*/ 1 w 154"/>
                <a:gd name="T7" fmla="*/ 243 h 265"/>
                <a:gd name="T8" fmla="*/ 1 w 154"/>
                <a:gd name="T9" fmla="*/ 243 h 265"/>
                <a:gd name="T10" fmla="*/ 1 w 154"/>
                <a:gd name="T11" fmla="*/ 243 h 265"/>
                <a:gd name="T12" fmla="*/ 1 w 154"/>
                <a:gd name="T13" fmla="*/ 244 h 265"/>
                <a:gd name="T14" fmla="*/ 1 w 154"/>
                <a:gd name="T15" fmla="*/ 244 h 265"/>
                <a:gd name="T16" fmla="*/ 1 w 154"/>
                <a:gd name="T17" fmla="*/ 245 h 265"/>
                <a:gd name="T18" fmla="*/ 1 w 154"/>
                <a:gd name="T19" fmla="*/ 245 h 265"/>
                <a:gd name="T20" fmla="*/ 1 w 154"/>
                <a:gd name="T21" fmla="*/ 245 h 265"/>
                <a:gd name="T22" fmla="*/ 1 w 154"/>
                <a:gd name="T23" fmla="*/ 246 h 265"/>
                <a:gd name="T24" fmla="*/ 1 w 154"/>
                <a:gd name="T25" fmla="*/ 246 h 265"/>
                <a:gd name="T26" fmla="*/ 1 w 154"/>
                <a:gd name="T27" fmla="*/ 247 h 265"/>
                <a:gd name="T28" fmla="*/ 1 w 154"/>
                <a:gd name="T29" fmla="*/ 247 h 265"/>
                <a:gd name="T30" fmla="*/ 1 w 154"/>
                <a:gd name="T31" fmla="*/ 247 h 265"/>
                <a:gd name="T32" fmla="*/ 1 w 154"/>
                <a:gd name="T33" fmla="*/ 248 h 265"/>
                <a:gd name="T34" fmla="*/ 1 w 154"/>
                <a:gd name="T35" fmla="*/ 248 h 265"/>
                <a:gd name="T36" fmla="*/ 1 w 154"/>
                <a:gd name="T37" fmla="*/ 249 h 265"/>
                <a:gd name="T38" fmla="*/ 1 w 154"/>
                <a:gd name="T39" fmla="*/ 249 h 265"/>
                <a:gd name="T40" fmla="*/ 1 w 154"/>
                <a:gd name="T41" fmla="*/ 249 h 265"/>
                <a:gd name="T42" fmla="*/ 1 w 154"/>
                <a:gd name="T43" fmla="*/ 250 h 265"/>
                <a:gd name="T44" fmla="*/ 1 w 154"/>
                <a:gd name="T45" fmla="*/ 250 h 265"/>
                <a:gd name="T46" fmla="*/ 1 w 154"/>
                <a:gd name="T47" fmla="*/ 251 h 265"/>
                <a:gd name="T48" fmla="*/ 1 w 154"/>
                <a:gd name="T49" fmla="*/ 251 h 265"/>
                <a:gd name="T50" fmla="*/ 1 w 154"/>
                <a:gd name="T51" fmla="*/ 251 h 265"/>
                <a:gd name="T52" fmla="*/ 1 w 154"/>
                <a:gd name="T53" fmla="*/ 252 h 265"/>
                <a:gd name="T54" fmla="*/ 1 w 154"/>
                <a:gd name="T55" fmla="*/ 252 h 265"/>
                <a:gd name="T56" fmla="*/ 1 w 154"/>
                <a:gd name="T57" fmla="*/ 253 h 265"/>
                <a:gd name="T58" fmla="*/ 1 w 154"/>
                <a:gd name="T59" fmla="*/ 253 h 265"/>
                <a:gd name="T60" fmla="*/ 1 w 154"/>
                <a:gd name="T61" fmla="*/ 254 h 265"/>
                <a:gd name="T62" fmla="*/ 1 w 154"/>
                <a:gd name="T63" fmla="*/ 254 h 265"/>
                <a:gd name="T64" fmla="*/ 1 w 154"/>
                <a:gd name="T65" fmla="*/ 254 h 265"/>
                <a:gd name="T66" fmla="*/ 1 w 154"/>
                <a:gd name="T67" fmla="*/ 255 h 265"/>
                <a:gd name="T68" fmla="*/ 1 w 154"/>
                <a:gd name="T69" fmla="*/ 255 h 265"/>
                <a:gd name="T70" fmla="*/ 1 w 154"/>
                <a:gd name="T71" fmla="*/ 256 h 265"/>
                <a:gd name="T72" fmla="*/ 1 w 154"/>
                <a:gd name="T73" fmla="*/ 256 h 265"/>
                <a:gd name="T74" fmla="*/ 1 w 154"/>
                <a:gd name="T75" fmla="*/ 256 h 265"/>
                <a:gd name="T76" fmla="*/ 0 w 154"/>
                <a:gd name="T77" fmla="*/ 257 h 265"/>
                <a:gd name="T78" fmla="*/ 0 w 154"/>
                <a:gd name="T79" fmla="*/ 257 h 265"/>
                <a:gd name="T80" fmla="*/ 0 w 154"/>
                <a:gd name="T81" fmla="*/ 258 h 265"/>
                <a:gd name="T82" fmla="*/ 0 w 154"/>
                <a:gd name="T83" fmla="*/ 259 h 265"/>
                <a:gd name="T84" fmla="*/ 1 w 154"/>
                <a:gd name="T85" fmla="*/ 265 h 265"/>
                <a:gd name="T86" fmla="*/ 154 w 154"/>
                <a:gd name="T8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265">
                  <a:moveTo>
                    <a:pt x="154" y="0"/>
                  </a:moveTo>
                  <a:cubicBezTo>
                    <a:pt x="72" y="4"/>
                    <a:pt x="6" y="109"/>
                    <a:pt x="1" y="241"/>
                  </a:cubicBezTo>
                  <a:cubicBezTo>
                    <a:pt x="1" y="241"/>
                    <a:pt x="1" y="241"/>
                    <a:pt x="1" y="241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7"/>
                    <a:pt x="1" y="257"/>
                    <a:pt x="1" y="257"/>
                  </a:cubicBezTo>
                  <a:cubicBezTo>
                    <a:pt x="1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154" y="265"/>
                    <a:pt x="154" y="265"/>
                    <a:pt x="154" y="265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Freeform 45">
              <a:extLst>
                <a:ext uri="{FF2B5EF4-FFF2-40B4-BE49-F238E27FC236}">
                  <a16:creationId xmlns:a16="http://schemas.microsoft.com/office/drawing/2014/main" id="{BACCFB2A-442E-DC83-F6E8-A71479318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997" y="5459984"/>
              <a:ext cx="567333" cy="281032"/>
            </a:xfrm>
            <a:custGeom>
              <a:avLst/>
              <a:gdLst>
                <a:gd name="T0" fmla="*/ 226 w 227"/>
                <a:gd name="T1" fmla="*/ 110 h 110"/>
                <a:gd name="T2" fmla="*/ 227 w 227"/>
                <a:gd name="T3" fmla="*/ 97 h 110"/>
                <a:gd name="T4" fmla="*/ 170 w 227"/>
                <a:gd name="T5" fmla="*/ 40 h 110"/>
                <a:gd name="T6" fmla="*/ 165 w 227"/>
                <a:gd name="T7" fmla="*/ 40 h 110"/>
                <a:gd name="T8" fmla="*/ 115 w 227"/>
                <a:gd name="T9" fmla="*/ 0 h 110"/>
                <a:gd name="T10" fmla="*/ 63 w 227"/>
                <a:gd name="T11" fmla="*/ 51 h 110"/>
                <a:gd name="T12" fmla="*/ 49 w 227"/>
                <a:gd name="T13" fmla="*/ 49 h 110"/>
                <a:gd name="T14" fmla="*/ 0 w 227"/>
                <a:gd name="T15" fmla="*/ 99 h 110"/>
                <a:gd name="T16" fmla="*/ 1 w 227"/>
                <a:gd name="T17" fmla="*/ 110 h 110"/>
                <a:gd name="T18" fmla="*/ 226 w 227"/>
                <a:gd name="T1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10">
                  <a:moveTo>
                    <a:pt x="226" y="110"/>
                  </a:moveTo>
                  <a:cubicBezTo>
                    <a:pt x="227" y="106"/>
                    <a:pt x="227" y="102"/>
                    <a:pt x="227" y="97"/>
                  </a:cubicBezTo>
                  <a:cubicBezTo>
                    <a:pt x="227" y="66"/>
                    <a:pt x="201" y="39"/>
                    <a:pt x="170" y="40"/>
                  </a:cubicBezTo>
                  <a:cubicBezTo>
                    <a:pt x="168" y="40"/>
                    <a:pt x="166" y="40"/>
                    <a:pt x="165" y="40"/>
                  </a:cubicBezTo>
                  <a:cubicBezTo>
                    <a:pt x="159" y="17"/>
                    <a:pt x="139" y="0"/>
                    <a:pt x="115" y="0"/>
                  </a:cubicBezTo>
                  <a:cubicBezTo>
                    <a:pt x="87" y="0"/>
                    <a:pt x="64" y="24"/>
                    <a:pt x="63" y="51"/>
                  </a:cubicBezTo>
                  <a:cubicBezTo>
                    <a:pt x="59" y="50"/>
                    <a:pt x="54" y="49"/>
                    <a:pt x="49" y="49"/>
                  </a:cubicBezTo>
                  <a:cubicBezTo>
                    <a:pt x="23" y="49"/>
                    <a:pt x="0" y="72"/>
                    <a:pt x="0" y="99"/>
                  </a:cubicBezTo>
                  <a:cubicBezTo>
                    <a:pt x="0" y="102"/>
                    <a:pt x="1" y="106"/>
                    <a:pt x="1" y="110"/>
                  </a:cubicBezTo>
                  <a:cubicBezTo>
                    <a:pt x="226" y="110"/>
                    <a:pt x="226" y="110"/>
                    <a:pt x="226" y="110"/>
                  </a:cubicBezTo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Freeform 46">
              <a:extLst>
                <a:ext uri="{FF2B5EF4-FFF2-40B4-BE49-F238E27FC236}">
                  <a16:creationId xmlns:a16="http://schemas.microsoft.com/office/drawing/2014/main" id="{83694244-376C-E7A9-0786-ACFCF525F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Freeform 47">
              <a:extLst>
                <a:ext uri="{FF2B5EF4-FFF2-40B4-BE49-F238E27FC236}">
                  <a16:creationId xmlns:a16="http://schemas.microsoft.com/office/drawing/2014/main" id="{935803EC-62BE-A1E4-A8BF-459B23B68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1253"/>
              <a:ext cx="70224" cy="79484"/>
            </a:xfrm>
            <a:custGeom>
              <a:avLst/>
              <a:gdLst>
                <a:gd name="T0" fmla="*/ 25 w 28"/>
                <a:gd name="T1" fmla="*/ 7 h 31"/>
                <a:gd name="T2" fmla="*/ 11 w 28"/>
                <a:gd name="T3" fmla="*/ 2 h 31"/>
                <a:gd name="T4" fmla="*/ 5 w 28"/>
                <a:gd name="T5" fmla="*/ 5 h 31"/>
                <a:gd name="T6" fmla="*/ 1 w 28"/>
                <a:gd name="T7" fmla="*/ 18 h 31"/>
                <a:gd name="T8" fmla="*/ 23 w 28"/>
                <a:gd name="T9" fmla="*/ 24 h 31"/>
                <a:gd name="T10" fmla="*/ 25 w 28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25" y="7"/>
                  </a:moveTo>
                  <a:cubicBezTo>
                    <a:pt x="23" y="1"/>
                    <a:pt x="16" y="0"/>
                    <a:pt x="11" y="2"/>
                  </a:cubicBezTo>
                  <a:cubicBezTo>
                    <a:pt x="8" y="2"/>
                    <a:pt x="6" y="3"/>
                    <a:pt x="5" y="5"/>
                  </a:cubicBezTo>
                  <a:cubicBezTo>
                    <a:pt x="1" y="9"/>
                    <a:pt x="0" y="13"/>
                    <a:pt x="1" y="18"/>
                  </a:cubicBezTo>
                  <a:cubicBezTo>
                    <a:pt x="4" y="27"/>
                    <a:pt x="16" y="31"/>
                    <a:pt x="23" y="24"/>
                  </a:cubicBezTo>
                  <a:cubicBezTo>
                    <a:pt x="28" y="19"/>
                    <a:pt x="28" y="13"/>
                    <a:pt x="25" y="7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Freeform 48">
              <a:extLst>
                <a:ext uri="{FF2B5EF4-FFF2-40B4-BE49-F238E27FC236}">
                  <a16:creationId xmlns:a16="http://schemas.microsoft.com/office/drawing/2014/main" id="{74B11869-91AD-B9C9-0D41-418686476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89628" cy="70968"/>
            </a:xfrm>
            <a:custGeom>
              <a:avLst/>
              <a:gdLst>
                <a:gd name="T0" fmla="*/ 20 w 36"/>
                <a:gd name="T1" fmla="*/ 0 h 28"/>
                <a:gd name="T2" fmla="*/ 20 w 36"/>
                <a:gd name="T3" fmla="*/ 28 h 28"/>
                <a:gd name="T4" fmla="*/ 20 w 3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36" y="28"/>
                    <a:pt x="36" y="0"/>
                    <a:pt x="20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Freeform 49">
              <a:extLst>
                <a:ext uri="{FF2B5EF4-FFF2-40B4-BE49-F238E27FC236}">
                  <a16:creationId xmlns:a16="http://schemas.microsoft.com/office/drawing/2014/main" id="{7F6F19A5-A54B-E831-B36B-41355994E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319" y="5616113"/>
              <a:ext cx="67452" cy="76645"/>
            </a:xfrm>
            <a:custGeom>
              <a:avLst/>
              <a:gdLst>
                <a:gd name="T0" fmla="*/ 24 w 27"/>
                <a:gd name="T1" fmla="*/ 6 h 30"/>
                <a:gd name="T2" fmla="*/ 20 w 27"/>
                <a:gd name="T3" fmla="*/ 3 h 30"/>
                <a:gd name="T4" fmla="*/ 7 w 27"/>
                <a:gd name="T5" fmla="*/ 3 h 30"/>
                <a:gd name="T6" fmla="*/ 2 w 27"/>
                <a:gd name="T7" fmla="*/ 8 h 30"/>
                <a:gd name="T8" fmla="*/ 0 w 27"/>
                <a:gd name="T9" fmla="*/ 15 h 30"/>
                <a:gd name="T10" fmla="*/ 10 w 27"/>
                <a:gd name="T11" fmla="*/ 28 h 30"/>
                <a:gd name="T12" fmla="*/ 26 w 27"/>
                <a:gd name="T13" fmla="*/ 22 h 30"/>
                <a:gd name="T14" fmla="*/ 27 w 27"/>
                <a:gd name="T15" fmla="*/ 15 h 30"/>
                <a:gd name="T16" fmla="*/ 24 w 27"/>
                <a:gd name="T1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24" y="6"/>
                  </a:moveTo>
                  <a:cubicBezTo>
                    <a:pt x="23" y="5"/>
                    <a:pt x="22" y="3"/>
                    <a:pt x="20" y="3"/>
                  </a:cubicBezTo>
                  <a:cubicBezTo>
                    <a:pt x="16" y="0"/>
                    <a:pt x="11" y="0"/>
                    <a:pt x="7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21"/>
                    <a:pt x="4" y="27"/>
                    <a:pt x="10" y="28"/>
                  </a:cubicBezTo>
                  <a:cubicBezTo>
                    <a:pt x="16" y="30"/>
                    <a:pt x="22" y="27"/>
                    <a:pt x="26" y="22"/>
                  </a:cubicBezTo>
                  <a:cubicBezTo>
                    <a:pt x="27" y="20"/>
                    <a:pt x="27" y="17"/>
                    <a:pt x="27" y="15"/>
                  </a:cubicBezTo>
                  <a:cubicBezTo>
                    <a:pt x="27" y="12"/>
                    <a:pt x="26" y="9"/>
                    <a:pt x="24" y="6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Freeform 50">
              <a:extLst>
                <a:ext uri="{FF2B5EF4-FFF2-40B4-BE49-F238E27FC236}">
                  <a16:creationId xmlns:a16="http://schemas.microsoft.com/office/drawing/2014/main" id="{CFA33226-84D1-F37F-B438-FC522D549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263" y="5816316"/>
              <a:ext cx="89628" cy="69075"/>
            </a:xfrm>
            <a:custGeom>
              <a:avLst/>
              <a:gdLst>
                <a:gd name="T0" fmla="*/ 16 w 36"/>
                <a:gd name="T1" fmla="*/ 0 h 27"/>
                <a:gd name="T2" fmla="*/ 16 w 36"/>
                <a:gd name="T3" fmla="*/ 27 h 27"/>
                <a:gd name="T4" fmla="*/ 16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6" y="0"/>
                  </a:moveTo>
                  <a:cubicBezTo>
                    <a:pt x="0" y="0"/>
                    <a:pt x="0" y="27"/>
                    <a:pt x="16" y="27"/>
                  </a:cubicBezTo>
                  <a:cubicBezTo>
                    <a:pt x="36" y="27"/>
                    <a:pt x="36" y="0"/>
                    <a:pt x="16" y="0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Freeform 51">
              <a:extLst>
                <a:ext uri="{FF2B5EF4-FFF2-40B4-BE49-F238E27FC236}">
                  <a16:creationId xmlns:a16="http://schemas.microsoft.com/office/drawing/2014/main" id="{413BDE99-A911-7322-B496-4CC6DE64E6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584888"/>
              <a:ext cx="157079" cy="127743"/>
            </a:xfrm>
            <a:custGeom>
              <a:avLst/>
              <a:gdLst>
                <a:gd name="T0" fmla="*/ 63 w 63"/>
                <a:gd name="T1" fmla="*/ 2 h 50"/>
                <a:gd name="T2" fmla="*/ 63 w 63"/>
                <a:gd name="T3" fmla="*/ 2 h 50"/>
                <a:gd name="T4" fmla="*/ 63 w 63"/>
                <a:gd name="T5" fmla="*/ 2 h 50"/>
                <a:gd name="T6" fmla="*/ 63 w 63"/>
                <a:gd name="T7" fmla="*/ 2 h 50"/>
                <a:gd name="T8" fmla="*/ 63 w 63"/>
                <a:gd name="T9" fmla="*/ 2 h 50"/>
                <a:gd name="T10" fmla="*/ 63 w 63"/>
                <a:gd name="T11" fmla="*/ 2 h 50"/>
                <a:gd name="T12" fmla="*/ 63 w 63"/>
                <a:gd name="T13" fmla="*/ 2 h 50"/>
                <a:gd name="T14" fmla="*/ 63 w 63"/>
                <a:gd name="T15" fmla="*/ 2 h 50"/>
                <a:gd name="T16" fmla="*/ 63 w 63"/>
                <a:gd name="T17" fmla="*/ 2 h 50"/>
                <a:gd name="T18" fmla="*/ 63 w 63"/>
                <a:gd name="T19" fmla="*/ 2 h 50"/>
                <a:gd name="T20" fmla="*/ 63 w 63"/>
                <a:gd name="T21" fmla="*/ 2 h 50"/>
                <a:gd name="T22" fmla="*/ 63 w 63"/>
                <a:gd name="T23" fmla="*/ 2 h 50"/>
                <a:gd name="T24" fmla="*/ 63 w 63"/>
                <a:gd name="T25" fmla="*/ 1 h 50"/>
                <a:gd name="T26" fmla="*/ 63 w 63"/>
                <a:gd name="T27" fmla="*/ 2 h 50"/>
                <a:gd name="T28" fmla="*/ 63 w 63"/>
                <a:gd name="T29" fmla="*/ 1 h 50"/>
                <a:gd name="T30" fmla="*/ 63 w 63"/>
                <a:gd name="T31" fmla="*/ 1 h 50"/>
                <a:gd name="T32" fmla="*/ 63 w 63"/>
                <a:gd name="T33" fmla="*/ 1 h 50"/>
                <a:gd name="T34" fmla="*/ 63 w 63"/>
                <a:gd name="T35" fmla="*/ 1 h 50"/>
                <a:gd name="T36" fmla="*/ 63 w 63"/>
                <a:gd name="T37" fmla="*/ 1 h 50"/>
                <a:gd name="T38" fmla="*/ 63 w 63"/>
                <a:gd name="T39" fmla="*/ 1 h 50"/>
                <a:gd name="T40" fmla="*/ 63 w 63"/>
                <a:gd name="T41" fmla="*/ 1 h 50"/>
                <a:gd name="T42" fmla="*/ 63 w 63"/>
                <a:gd name="T43" fmla="*/ 1 h 50"/>
                <a:gd name="T44" fmla="*/ 63 w 63"/>
                <a:gd name="T45" fmla="*/ 1 h 50"/>
                <a:gd name="T46" fmla="*/ 63 w 63"/>
                <a:gd name="T47" fmla="*/ 1 h 50"/>
                <a:gd name="T48" fmla="*/ 63 w 63"/>
                <a:gd name="T49" fmla="*/ 1 h 50"/>
                <a:gd name="T50" fmla="*/ 63 w 63"/>
                <a:gd name="T51" fmla="*/ 1 h 50"/>
                <a:gd name="T52" fmla="*/ 63 w 63"/>
                <a:gd name="T53" fmla="*/ 1 h 50"/>
                <a:gd name="T54" fmla="*/ 63 w 63"/>
                <a:gd name="T55" fmla="*/ 1 h 50"/>
                <a:gd name="T56" fmla="*/ 63 w 63"/>
                <a:gd name="T57" fmla="*/ 1 h 50"/>
                <a:gd name="T58" fmla="*/ 63 w 63"/>
                <a:gd name="T59" fmla="*/ 1 h 50"/>
                <a:gd name="T60" fmla="*/ 63 w 63"/>
                <a:gd name="T61" fmla="*/ 0 h 50"/>
                <a:gd name="T62" fmla="*/ 63 w 63"/>
                <a:gd name="T63" fmla="*/ 1 h 50"/>
                <a:gd name="T64" fmla="*/ 63 w 63"/>
                <a:gd name="T65" fmla="*/ 0 h 50"/>
                <a:gd name="T66" fmla="*/ 63 w 63"/>
                <a:gd name="T67" fmla="*/ 0 h 50"/>
                <a:gd name="T68" fmla="*/ 63 w 63"/>
                <a:gd name="T69" fmla="*/ 0 h 50"/>
                <a:gd name="T70" fmla="*/ 63 w 63"/>
                <a:gd name="T71" fmla="*/ 0 h 50"/>
                <a:gd name="T72" fmla="*/ 49 w 63"/>
                <a:gd name="T73" fmla="*/ 0 h 50"/>
                <a:gd name="T74" fmla="*/ 0 w 63"/>
                <a:gd name="T75" fmla="*/ 50 h 50"/>
                <a:gd name="T76" fmla="*/ 0 w 63"/>
                <a:gd name="T77" fmla="*/ 50 h 50"/>
                <a:gd name="T78" fmla="*/ 49 w 63"/>
                <a:gd name="T79" fmla="*/ 0 h 50"/>
                <a:gd name="T80" fmla="*/ 63 w 63"/>
                <a:gd name="T81" fmla="*/ 2 h 50"/>
                <a:gd name="T82" fmla="*/ 63 w 63"/>
                <a:gd name="T83" fmla="*/ 2 h 50"/>
                <a:gd name="T84" fmla="*/ 63 w 63"/>
                <a:gd name="T85" fmla="*/ 2 h 50"/>
                <a:gd name="T86" fmla="*/ 49 w 63"/>
                <a:gd name="T87" fmla="*/ 0 h 50"/>
                <a:gd name="T88" fmla="*/ 63 w 63"/>
                <a:gd name="T89" fmla="*/ 0 h 50"/>
                <a:gd name="T90" fmla="*/ 63 w 63"/>
                <a:gd name="T91" fmla="*/ 0 h 50"/>
                <a:gd name="T92" fmla="*/ 63 w 63"/>
                <a:gd name="T93" fmla="*/ 0 h 50"/>
                <a:gd name="T94" fmla="*/ 63 w 63"/>
                <a:gd name="T95" fmla="*/ 0 h 50"/>
                <a:gd name="T96" fmla="*/ 63 w 63"/>
                <a:gd name="T97" fmla="*/ 0 h 50"/>
                <a:gd name="T98" fmla="*/ 63 w 63"/>
                <a:gd name="T99" fmla="*/ 0 h 50"/>
                <a:gd name="T100" fmla="*/ 63 w 63"/>
                <a:gd name="T101" fmla="*/ 0 h 50"/>
                <a:gd name="T102" fmla="*/ 63 w 63"/>
                <a:gd name="T103" fmla="*/ 0 h 50"/>
                <a:gd name="T104" fmla="*/ 63 w 63"/>
                <a:gd name="T105" fmla="*/ 0 h 50"/>
                <a:gd name="T106" fmla="*/ 63 w 63"/>
                <a:gd name="T107" fmla="*/ 0 h 50"/>
                <a:gd name="T108" fmla="*/ 63 w 63"/>
                <a:gd name="T109" fmla="*/ 0 h 50"/>
                <a:gd name="T110" fmla="*/ 63 w 63"/>
                <a:gd name="T111" fmla="*/ 0 h 50"/>
                <a:gd name="T112" fmla="*/ 63 w 63"/>
                <a:gd name="T113" fmla="*/ 0 h 50"/>
                <a:gd name="T114" fmla="*/ 63 w 63"/>
                <a:gd name="T115" fmla="*/ 0 h 50"/>
                <a:gd name="T116" fmla="*/ 63 w 63"/>
                <a:gd name="T1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" h="50"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1"/>
                  </a:moveTo>
                  <a:cubicBezTo>
                    <a:pt x="63" y="1"/>
                    <a:pt x="63" y="2"/>
                    <a:pt x="63" y="2"/>
                  </a:cubicBezTo>
                  <a:cubicBezTo>
                    <a:pt x="63" y="2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49" y="0"/>
                  </a:moveTo>
                  <a:cubicBezTo>
                    <a:pt x="23" y="0"/>
                    <a:pt x="0" y="23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49" y="0"/>
                  </a:cubicBezTo>
                  <a:cubicBezTo>
                    <a:pt x="54" y="0"/>
                    <a:pt x="59" y="1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1"/>
                    <a:pt x="54" y="0"/>
                    <a:pt x="49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2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Freeform 52">
              <a:extLst>
                <a:ext uri="{FF2B5EF4-FFF2-40B4-BE49-F238E27FC236}">
                  <a16:creationId xmlns:a16="http://schemas.microsoft.com/office/drawing/2014/main" id="{C0EC1821-5609-56E5-DCF0-CEDC49CF6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462822"/>
              <a:ext cx="267035" cy="278193"/>
            </a:xfrm>
            <a:custGeom>
              <a:avLst/>
              <a:gdLst>
                <a:gd name="T0" fmla="*/ 37 w 107"/>
                <a:gd name="T1" fmla="*/ 93 h 109"/>
                <a:gd name="T2" fmla="*/ 37 w 107"/>
                <a:gd name="T3" fmla="*/ 68 h 109"/>
                <a:gd name="T4" fmla="*/ 37 w 107"/>
                <a:gd name="T5" fmla="*/ 93 h 109"/>
                <a:gd name="T6" fmla="*/ 90 w 107"/>
                <a:gd name="T7" fmla="*/ 94 h 109"/>
                <a:gd name="T8" fmla="*/ 77 w 107"/>
                <a:gd name="T9" fmla="*/ 84 h 109"/>
                <a:gd name="T10" fmla="*/ 81 w 107"/>
                <a:gd name="T11" fmla="*/ 71 h 109"/>
                <a:gd name="T12" fmla="*/ 87 w 107"/>
                <a:gd name="T13" fmla="*/ 68 h 109"/>
                <a:gd name="T14" fmla="*/ 92 w 107"/>
                <a:gd name="T15" fmla="*/ 67 h 109"/>
                <a:gd name="T16" fmla="*/ 101 w 107"/>
                <a:gd name="T17" fmla="*/ 73 h 109"/>
                <a:gd name="T18" fmla="*/ 99 w 107"/>
                <a:gd name="T19" fmla="*/ 90 h 109"/>
                <a:gd name="T20" fmla="*/ 90 w 107"/>
                <a:gd name="T21" fmla="*/ 94 h 109"/>
                <a:gd name="T22" fmla="*/ 107 w 107"/>
                <a:gd name="T23" fmla="*/ 0 h 109"/>
                <a:gd name="T24" fmla="*/ 63 w 107"/>
                <a:gd name="T25" fmla="*/ 48 h 109"/>
                <a:gd name="T26" fmla="*/ 63 w 107"/>
                <a:gd name="T27" fmla="*/ 48 h 109"/>
                <a:gd name="T28" fmla="*/ 63 w 107"/>
                <a:gd name="T29" fmla="*/ 48 h 109"/>
                <a:gd name="T30" fmla="*/ 63 w 107"/>
                <a:gd name="T31" fmla="*/ 48 h 109"/>
                <a:gd name="T32" fmla="*/ 63 w 107"/>
                <a:gd name="T33" fmla="*/ 48 h 109"/>
                <a:gd name="T34" fmla="*/ 63 w 107"/>
                <a:gd name="T35" fmla="*/ 48 h 109"/>
                <a:gd name="T36" fmla="*/ 63 w 107"/>
                <a:gd name="T37" fmla="*/ 48 h 109"/>
                <a:gd name="T38" fmla="*/ 63 w 107"/>
                <a:gd name="T39" fmla="*/ 48 h 109"/>
                <a:gd name="T40" fmla="*/ 63 w 107"/>
                <a:gd name="T41" fmla="*/ 48 h 109"/>
                <a:gd name="T42" fmla="*/ 63 w 107"/>
                <a:gd name="T43" fmla="*/ 48 h 109"/>
                <a:gd name="T44" fmla="*/ 63 w 107"/>
                <a:gd name="T45" fmla="*/ 48 h 109"/>
                <a:gd name="T46" fmla="*/ 63 w 107"/>
                <a:gd name="T47" fmla="*/ 48 h 109"/>
                <a:gd name="T48" fmla="*/ 63 w 107"/>
                <a:gd name="T49" fmla="*/ 48 h 109"/>
                <a:gd name="T50" fmla="*/ 63 w 107"/>
                <a:gd name="T51" fmla="*/ 49 h 109"/>
                <a:gd name="T52" fmla="*/ 63 w 107"/>
                <a:gd name="T53" fmla="*/ 49 h 109"/>
                <a:gd name="T54" fmla="*/ 63 w 107"/>
                <a:gd name="T55" fmla="*/ 49 h 109"/>
                <a:gd name="T56" fmla="*/ 63 w 107"/>
                <a:gd name="T57" fmla="*/ 49 h 109"/>
                <a:gd name="T58" fmla="*/ 63 w 107"/>
                <a:gd name="T59" fmla="*/ 49 h 109"/>
                <a:gd name="T60" fmla="*/ 63 w 107"/>
                <a:gd name="T61" fmla="*/ 49 h 109"/>
                <a:gd name="T62" fmla="*/ 63 w 107"/>
                <a:gd name="T63" fmla="*/ 49 h 109"/>
                <a:gd name="T64" fmla="*/ 63 w 107"/>
                <a:gd name="T65" fmla="*/ 49 h 109"/>
                <a:gd name="T66" fmla="*/ 63 w 107"/>
                <a:gd name="T67" fmla="*/ 49 h 109"/>
                <a:gd name="T68" fmla="*/ 63 w 107"/>
                <a:gd name="T69" fmla="*/ 49 h 109"/>
                <a:gd name="T70" fmla="*/ 63 w 107"/>
                <a:gd name="T71" fmla="*/ 49 h 109"/>
                <a:gd name="T72" fmla="*/ 63 w 107"/>
                <a:gd name="T73" fmla="*/ 49 h 109"/>
                <a:gd name="T74" fmla="*/ 63 w 107"/>
                <a:gd name="T75" fmla="*/ 50 h 109"/>
                <a:gd name="T76" fmla="*/ 63 w 107"/>
                <a:gd name="T77" fmla="*/ 50 h 109"/>
                <a:gd name="T78" fmla="*/ 63 w 107"/>
                <a:gd name="T79" fmla="*/ 50 h 109"/>
                <a:gd name="T80" fmla="*/ 63 w 107"/>
                <a:gd name="T81" fmla="*/ 50 h 109"/>
                <a:gd name="T82" fmla="*/ 63 w 107"/>
                <a:gd name="T83" fmla="*/ 50 h 109"/>
                <a:gd name="T84" fmla="*/ 63 w 107"/>
                <a:gd name="T85" fmla="*/ 50 h 109"/>
                <a:gd name="T86" fmla="*/ 63 w 107"/>
                <a:gd name="T87" fmla="*/ 50 h 109"/>
                <a:gd name="T88" fmla="*/ 63 w 107"/>
                <a:gd name="T89" fmla="*/ 50 h 109"/>
                <a:gd name="T90" fmla="*/ 63 w 107"/>
                <a:gd name="T91" fmla="*/ 50 h 109"/>
                <a:gd name="T92" fmla="*/ 63 w 107"/>
                <a:gd name="T93" fmla="*/ 50 h 109"/>
                <a:gd name="T94" fmla="*/ 63 w 107"/>
                <a:gd name="T95" fmla="*/ 50 h 109"/>
                <a:gd name="T96" fmla="*/ 49 w 107"/>
                <a:gd name="T97" fmla="*/ 48 h 109"/>
                <a:gd name="T98" fmla="*/ 0 w 107"/>
                <a:gd name="T99" fmla="*/ 98 h 109"/>
                <a:gd name="T100" fmla="*/ 1 w 107"/>
                <a:gd name="T101" fmla="*/ 109 h 109"/>
                <a:gd name="T102" fmla="*/ 107 w 107"/>
                <a:gd name="T103" fmla="*/ 109 h 109"/>
                <a:gd name="T104" fmla="*/ 107 w 107"/>
                <a:gd name="T105" fmla="*/ 56 h 109"/>
                <a:gd name="T106" fmla="*/ 101 w 107"/>
                <a:gd name="T107" fmla="*/ 58 h 109"/>
                <a:gd name="T108" fmla="*/ 101 w 107"/>
                <a:gd name="T109" fmla="*/ 30 h 109"/>
                <a:gd name="T110" fmla="*/ 107 w 107"/>
                <a:gd name="T111" fmla="*/ 31 h 109"/>
                <a:gd name="T112" fmla="*/ 107 w 10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7" h="109">
                  <a:moveTo>
                    <a:pt x="37" y="93"/>
                  </a:moveTo>
                  <a:cubicBezTo>
                    <a:pt x="21" y="93"/>
                    <a:pt x="21" y="68"/>
                    <a:pt x="37" y="68"/>
                  </a:cubicBezTo>
                  <a:cubicBezTo>
                    <a:pt x="53" y="68"/>
                    <a:pt x="53" y="93"/>
                    <a:pt x="37" y="93"/>
                  </a:cubicBezTo>
                  <a:moveTo>
                    <a:pt x="90" y="94"/>
                  </a:moveTo>
                  <a:cubicBezTo>
                    <a:pt x="85" y="94"/>
                    <a:pt x="79" y="90"/>
                    <a:pt x="77" y="84"/>
                  </a:cubicBezTo>
                  <a:cubicBezTo>
                    <a:pt x="76" y="79"/>
                    <a:pt x="77" y="75"/>
                    <a:pt x="81" y="71"/>
                  </a:cubicBezTo>
                  <a:cubicBezTo>
                    <a:pt x="82" y="69"/>
                    <a:pt x="84" y="68"/>
                    <a:pt x="87" y="68"/>
                  </a:cubicBezTo>
                  <a:cubicBezTo>
                    <a:pt x="88" y="67"/>
                    <a:pt x="90" y="67"/>
                    <a:pt x="92" y="67"/>
                  </a:cubicBezTo>
                  <a:cubicBezTo>
                    <a:pt x="96" y="67"/>
                    <a:pt x="99" y="69"/>
                    <a:pt x="101" y="73"/>
                  </a:cubicBezTo>
                  <a:cubicBezTo>
                    <a:pt x="104" y="79"/>
                    <a:pt x="104" y="85"/>
                    <a:pt x="99" y="90"/>
                  </a:cubicBezTo>
                  <a:cubicBezTo>
                    <a:pt x="97" y="92"/>
                    <a:pt x="93" y="94"/>
                    <a:pt x="90" y="94"/>
                  </a:cubicBezTo>
                  <a:moveTo>
                    <a:pt x="107" y="0"/>
                  </a:moveTo>
                  <a:cubicBezTo>
                    <a:pt x="83" y="4"/>
                    <a:pt x="65" y="24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59" y="49"/>
                    <a:pt x="54" y="48"/>
                    <a:pt x="49" y="48"/>
                  </a:cubicBezTo>
                  <a:cubicBezTo>
                    <a:pt x="23" y="48"/>
                    <a:pt x="0" y="71"/>
                    <a:pt x="0" y="98"/>
                  </a:cubicBezTo>
                  <a:cubicBezTo>
                    <a:pt x="0" y="101"/>
                    <a:pt x="1" y="105"/>
                    <a:pt x="1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57"/>
                    <a:pt x="103" y="58"/>
                    <a:pt x="101" y="58"/>
                  </a:cubicBezTo>
                  <a:cubicBezTo>
                    <a:pt x="81" y="58"/>
                    <a:pt x="81" y="30"/>
                    <a:pt x="101" y="30"/>
                  </a:cubicBezTo>
                  <a:cubicBezTo>
                    <a:pt x="103" y="30"/>
                    <a:pt x="105" y="30"/>
                    <a:pt x="107" y="31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Freeform 53">
              <a:extLst>
                <a:ext uri="{FF2B5EF4-FFF2-40B4-BE49-F238E27FC236}">
                  <a16:creationId xmlns:a16="http://schemas.microsoft.com/office/drawing/2014/main" id="{CEC4CE29-8CB2-CF11-050D-756E954599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Freeform 54">
              <a:extLst>
                <a:ext uri="{FF2B5EF4-FFF2-40B4-BE49-F238E27FC236}">
                  <a16:creationId xmlns:a16="http://schemas.microsoft.com/office/drawing/2014/main" id="{F95A1B20-2089-2F57-2B87-21850789D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4092"/>
              <a:ext cx="70224" cy="69075"/>
            </a:xfrm>
            <a:custGeom>
              <a:avLst/>
              <a:gdLst>
                <a:gd name="T0" fmla="*/ 16 w 28"/>
                <a:gd name="T1" fmla="*/ 0 h 27"/>
                <a:gd name="T2" fmla="*/ 11 w 28"/>
                <a:gd name="T3" fmla="*/ 1 h 27"/>
                <a:gd name="T4" fmla="*/ 5 w 28"/>
                <a:gd name="T5" fmla="*/ 4 h 27"/>
                <a:gd name="T6" fmla="*/ 1 w 28"/>
                <a:gd name="T7" fmla="*/ 17 h 27"/>
                <a:gd name="T8" fmla="*/ 14 w 28"/>
                <a:gd name="T9" fmla="*/ 27 h 27"/>
                <a:gd name="T10" fmla="*/ 23 w 28"/>
                <a:gd name="T11" fmla="*/ 23 h 27"/>
                <a:gd name="T12" fmla="*/ 25 w 28"/>
                <a:gd name="T13" fmla="*/ 6 h 27"/>
                <a:gd name="T14" fmla="*/ 16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16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3" y="23"/>
                    <a:pt x="9" y="27"/>
                    <a:pt x="14" y="27"/>
                  </a:cubicBezTo>
                  <a:cubicBezTo>
                    <a:pt x="17" y="27"/>
                    <a:pt x="21" y="25"/>
                    <a:pt x="23" y="23"/>
                  </a:cubicBezTo>
                  <a:cubicBezTo>
                    <a:pt x="28" y="18"/>
                    <a:pt x="28" y="12"/>
                    <a:pt x="25" y="6"/>
                  </a:cubicBezTo>
                  <a:cubicBezTo>
                    <a:pt x="23" y="2"/>
                    <a:pt x="20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Freeform 55">
              <a:extLst>
                <a:ext uri="{FF2B5EF4-FFF2-40B4-BE49-F238E27FC236}">
                  <a16:creationId xmlns:a16="http://schemas.microsoft.com/office/drawing/2014/main" id="{87AE7913-BFAF-67B3-330C-608EBD379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64680" cy="70968"/>
            </a:xfrm>
            <a:custGeom>
              <a:avLst/>
              <a:gdLst>
                <a:gd name="T0" fmla="*/ 20 w 26"/>
                <a:gd name="T1" fmla="*/ 0 h 28"/>
                <a:gd name="T2" fmla="*/ 20 w 26"/>
                <a:gd name="T3" fmla="*/ 28 h 28"/>
                <a:gd name="T4" fmla="*/ 26 w 26"/>
                <a:gd name="T5" fmla="*/ 26 h 28"/>
                <a:gd name="T6" fmla="*/ 26 w 26"/>
                <a:gd name="T7" fmla="*/ 1 h 28"/>
                <a:gd name="T8" fmla="*/ 20 w 2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22" y="28"/>
                    <a:pt x="24" y="27"/>
                    <a:pt x="26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Freeform 62">
              <a:extLst>
                <a:ext uri="{FF2B5EF4-FFF2-40B4-BE49-F238E27FC236}">
                  <a16:creationId xmlns:a16="http://schemas.microsoft.com/office/drawing/2014/main" id="{54560D99-82F9-551C-245D-0EEA532F92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639" y="5452414"/>
              <a:ext cx="92400" cy="416343"/>
            </a:xfrm>
            <a:custGeom>
              <a:avLst/>
              <a:gdLst>
                <a:gd name="T0" fmla="*/ 7 w 37"/>
                <a:gd name="T1" fmla="*/ 163 h 163"/>
                <a:gd name="T2" fmla="*/ 7 w 37"/>
                <a:gd name="T3" fmla="*/ 156 h 163"/>
                <a:gd name="T4" fmla="*/ 9 w 37"/>
                <a:gd name="T5" fmla="*/ 137 h 163"/>
                <a:gd name="T6" fmla="*/ 11 w 37"/>
                <a:gd name="T7" fmla="*/ 81 h 163"/>
                <a:gd name="T8" fmla="*/ 11 w 37"/>
                <a:gd name="T9" fmla="*/ 66 h 163"/>
                <a:gd name="T10" fmla="*/ 10 w 37"/>
                <a:gd name="T11" fmla="*/ 51 h 163"/>
                <a:gd name="T12" fmla="*/ 9 w 37"/>
                <a:gd name="T13" fmla="*/ 37 h 163"/>
                <a:gd name="T14" fmla="*/ 7 w 37"/>
                <a:gd name="T15" fmla="*/ 25 h 163"/>
                <a:gd name="T16" fmla="*/ 5 w 37"/>
                <a:gd name="T17" fmla="*/ 14 h 163"/>
                <a:gd name="T18" fmla="*/ 2 w 37"/>
                <a:gd name="T19" fmla="*/ 6 h 163"/>
                <a:gd name="T20" fmla="*/ 0 w 37"/>
                <a:gd name="T21" fmla="*/ 0 h 163"/>
                <a:gd name="T22" fmla="*/ 3 w 37"/>
                <a:gd name="T23" fmla="*/ 6 h 163"/>
                <a:gd name="T24" fmla="*/ 7 w 37"/>
                <a:gd name="T25" fmla="*/ 13 h 163"/>
                <a:gd name="T26" fmla="*/ 11 w 37"/>
                <a:gd name="T27" fmla="*/ 23 h 163"/>
                <a:gd name="T28" fmla="*/ 16 w 37"/>
                <a:gd name="T29" fmla="*/ 35 h 163"/>
                <a:gd name="T30" fmla="*/ 20 w 37"/>
                <a:gd name="T31" fmla="*/ 49 h 163"/>
                <a:gd name="T32" fmla="*/ 23 w 37"/>
                <a:gd name="T33" fmla="*/ 64 h 163"/>
                <a:gd name="T34" fmla="*/ 26 w 37"/>
                <a:gd name="T35" fmla="*/ 79 h 163"/>
                <a:gd name="T36" fmla="*/ 35 w 37"/>
                <a:gd name="T37" fmla="*/ 137 h 163"/>
                <a:gd name="T38" fmla="*/ 37 w 37"/>
                <a:gd name="T39" fmla="*/ 156 h 163"/>
                <a:gd name="T40" fmla="*/ 37 w 37"/>
                <a:gd name="T41" fmla="*/ 163 h 163"/>
                <a:gd name="T42" fmla="*/ 7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7" y="163"/>
                  </a:moveTo>
                  <a:cubicBezTo>
                    <a:pt x="7" y="163"/>
                    <a:pt x="7" y="160"/>
                    <a:pt x="7" y="156"/>
                  </a:cubicBezTo>
                  <a:cubicBezTo>
                    <a:pt x="8" y="151"/>
                    <a:pt x="8" y="145"/>
                    <a:pt x="9" y="137"/>
                  </a:cubicBezTo>
                  <a:cubicBezTo>
                    <a:pt x="10" y="122"/>
                    <a:pt x="11" y="101"/>
                    <a:pt x="11" y="81"/>
                  </a:cubicBezTo>
                  <a:cubicBezTo>
                    <a:pt x="11" y="76"/>
                    <a:pt x="11" y="71"/>
                    <a:pt x="11" y="66"/>
                  </a:cubicBezTo>
                  <a:cubicBezTo>
                    <a:pt x="11" y="60"/>
                    <a:pt x="10" y="56"/>
                    <a:pt x="10" y="51"/>
                  </a:cubicBezTo>
                  <a:cubicBezTo>
                    <a:pt x="9" y="46"/>
                    <a:pt x="9" y="41"/>
                    <a:pt x="9" y="37"/>
                  </a:cubicBezTo>
                  <a:cubicBezTo>
                    <a:pt x="8" y="33"/>
                    <a:pt x="8" y="28"/>
                    <a:pt x="7" y="25"/>
                  </a:cubicBezTo>
                  <a:cubicBezTo>
                    <a:pt x="6" y="21"/>
                    <a:pt x="5" y="17"/>
                    <a:pt x="5" y="14"/>
                  </a:cubicBezTo>
                  <a:cubicBezTo>
                    <a:pt x="4" y="11"/>
                    <a:pt x="3" y="9"/>
                    <a:pt x="2" y="6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6"/>
                  </a:cubicBezTo>
                  <a:cubicBezTo>
                    <a:pt x="5" y="8"/>
                    <a:pt x="6" y="10"/>
                    <a:pt x="7" y="13"/>
                  </a:cubicBezTo>
                  <a:cubicBezTo>
                    <a:pt x="9" y="16"/>
                    <a:pt x="10" y="20"/>
                    <a:pt x="11" y="23"/>
                  </a:cubicBezTo>
                  <a:cubicBezTo>
                    <a:pt x="13" y="27"/>
                    <a:pt x="14" y="31"/>
                    <a:pt x="16" y="35"/>
                  </a:cubicBezTo>
                  <a:cubicBezTo>
                    <a:pt x="17" y="40"/>
                    <a:pt x="18" y="44"/>
                    <a:pt x="20" y="49"/>
                  </a:cubicBezTo>
                  <a:cubicBezTo>
                    <a:pt x="21" y="54"/>
                    <a:pt x="22" y="59"/>
                    <a:pt x="23" y="64"/>
                  </a:cubicBezTo>
                  <a:cubicBezTo>
                    <a:pt x="24" y="69"/>
                    <a:pt x="25" y="74"/>
                    <a:pt x="26" y="79"/>
                  </a:cubicBezTo>
                  <a:cubicBezTo>
                    <a:pt x="30" y="100"/>
                    <a:pt x="33" y="121"/>
                    <a:pt x="35" y="137"/>
                  </a:cubicBezTo>
                  <a:cubicBezTo>
                    <a:pt x="36" y="145"/>
                    <a:pt x="36" y="151"/>
                    <a:pt x="37" y="156"/>
                  </a:cubicBezTo>
                  <a:cubicBezTo>
                    <a:pt x="37" y="160"/>
                    <a:pt x="37" y="163"/>
                    <a:pt x="37" y="163"/>
                  </a:cubicBezTo>
                  <a:lnTo>
                    <a:pt x="7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Freeform 63">
              <a:extLst>
                <a:ext uri="{FF2B5EF4-FFF2-40B4-BE49-F238E27FC236}">
                  <a16:creationId xmlns:a16="http://schemas.microsoft.com/office/drawing/2014/main" id="{841BF2DF-8D36-04C9-65B0-1BAB23D953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407" y="5275469"/>
              <a:ext cx="309539" cy="334967"/>
            </a:xfrm>
            <a:custGeom>
              <a:avLst/>
              <a:gdLst>
                <a:gd name="T0" fmla="*/ 105 w 124"/>
                <a:gd name="T1" fmla="*/ 55 h 131"/>
                <a:gd name="T2" fmla="*/ 92 w 124"/>
                <a:gd name="T3" fmla="*/ 52 h 131"/>
                <a:gd name="T4" fmla="*/ 82 w 124"/>
                <a:gd name="T5" fmla="*/ 11 h 131"/>
                <a:gd name="T6" fmla="*/ 41 w 124"/>
                <a:gd name="T7" fmla="*/ 33 h 131"/>
                <a:gd name="T8" fmla="*/ 30 w 124"/>
                <a:gd name="T9" fmla="*/ 31 h 131"/>
                <a:gd name="T10" fmla="*/ 20 w 124"/>
                <a:gd name="T11" fmla="*/ 34 h 131"/>
                <a:gd name="T12" fmla="*/ 20 w 124"/>
                <a:gd name="T13" fmla="*/ 34 h 131"/>
                <a:gd name="T14" fmla="*/ 7 w 124"/>
                <a:gd name="T15" fmla="*/ 46 h 131"/>
                <a:gd name="T16" fmla="*/ 17 w 124"/>
                <a:gd name="T17" fmla="*/ 80 h 131"/>
                <a:gd name="T18" fmla="*/ 21 w 124"/>
                <a:gd name="T19" fmla="*/ 81 h 131"/>
                <a:gd name="T20" fmla="*/ 18 w 124"/>
                <a:gd name="T21" fmla="*/ 86 h 131"/>
                <a:gd name="T22" fmla="*/ 30 w 124"/>
                <a:gd name="T23" fmla="*/ 124 h 131"/>
                <a:gd name="T24" fmla="*/ 68 w 124"/>
                <a:gd name="T25" fmla="*/ 112 h 131"/>
                <a:gd name="T26" fmla="*/ 71 w 124"/>
                <a:gd name="T27" fmla="*/ 102 h 131"/>
                <a:gd name="T28" fmla="*/ 72 w 124"/>
                <a:gd name="T29" fmla="*/ 104 h 131"/>
                <a:gd name="T30" fmla="*/ 84 w 124"/>
                <a:gd name="T31" fmla="*/ 110 h 131"/>
                <a:gd name="T32" fmla="*/ 90 w 124"/>
                <a:gd name="T33" fmla="*/ 110 h 131"/>
                <a:gd name="T34" fmla="*/ 96 w 124"/>
                <a:gd name="T35" fmla="*/ 110 h 131"/>
                <a:gd name="T36" fmla="*/ 100 w 124"/>
                <a:gd name="T37" fmla="*/ 109 h 131"/>
                <a:gd name="T38" fmla="*/ 117 w 124"/>
                <a:gd name="T39" fmla="*/ 94 h 131"/>
                <a:gd name="T40" fmla="*/ 105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05" y="55"/>
                  </a:moveTo>
                  <a:cubicBezTo>
                    <a:pt x="101" y="53"/>
                    <a:pt x="97" y="52"/>
                    <a:pt x="92" y="52"/>
                  </a:cubicBezTo>
                  <a:cubicBezTo>
                    <a:pt x="101" y="39"/>
                    <a:pt x="100" y="20"/>
                    <a:pt x="82" y="11"/>
                  </a:cubicBezTo>
                  <a:cubicBezTo>
                    <a:pt x="62" y="0"/>
                    <a:pt x="44" y="15"/>
                    <a:pt x="41" y="33"/>
                  </a:cubicBezTo>
                  <a:cubicBezTo>
                    <a:pt x="37" y="31"/>
                    <a:pt x="34" y="31"/>
                    <a:pt x="30" y="31"/>
                  </a:cubicBezTo>
                  <a:cubicBezTo>
                    <a:pt x="27" y="31"/>
                    <a:pt x="23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4" y="36"/>
                    <a:pt x="9" y="41"/>
                    <a:pt x="7" y="46"/>
                  </a:cubicBezTo>
                  <a:cubicBezTo>
                    <a:pt x="0" y="58"/>
                    <a:pt x="5" y="73"/>
                    <a:pt x="17" y="80"/>
                  </a:cubicBezTo>
                  <a:cubicBezTo>
                    <a:pt x="19" y="80"/>
                    <a:pt x="20" y="81"/>
                    <a:pt x="21" y="81"/>
                  </a:cubicBezTo>
                  <a:cubicBezTo>
                    <a:pt x="20" y="83"/>
                    <a:pt x="19" y="84"/>
                    <a:pt x="18" y="86"/>
                  </a:cubicBezTo>
                  <a:cubicBezTo>
                    <a:pt x="11" y="99"/>
                    <a:pt x="17" y="117"/>
                    <a:pt x="30" y="124"/>
                  </a:cubicBezTo>
                  <a:cubicBezTo>
                    <a:pt x="44" y="131"/>
                    <a:pt x="61" y="125"/>
                    <a:pt x="68" y="112"/>
                  </a:cubicBezTo>
                  <a:cubicBezTo>
                    <a:pt x="70" y="109"/>
                    <a:pt x="70" y="106"/>
                    <a:pt x="71" y="102"/>
                  </a:cubicBezTo>
                  <a:cubicBezTo>
                    <a:pt x="71" y="103"/>
                    <a:pt x="72" y="103"/>
                    <a:pt x="72" y="104"/>
                  </a:cubicBezTo>
                  <a:cubicBezTo>
                    <a:pt x="76" y="107"/>
                    <a:pt x="79" y="109"/>
                    <a:pt x="84" y="110"/>
                  </a:cubicBezTo>
                  <a:cubicBezTo>
                    <a:pt x="86" y="110"/>
                    <a:pt x="88" y="110"/>
                    <a:pt x="90" y="110"/>
                  </a:cubicBezTo>
                  <a:cubicBezTo>
                    <a:pt x="92" y="110"/>
                    <a:pt x="94" y="110"/>
                    <a:pt x="96" y="110"/>
                  </a:cubicBezTo>
                  <a:cubicBezTo>
                    <a:pt x="97" y="109"/>
                    <a:pt x="98" y="109"/>
                    <a:pt x="100" y="109"/>
                  </a:cubicBezTo>
                  <a:cubicBezTo>
                    <a:pt x="107" y="106"/>
                    <a:pt x="114" y="101"/>
                    <a:pt x="117" y="94"/>
                  </a:cubicBezTo>
                  <a:cubicBezTo>
                    <a:pt x="124" y="80"/>
                    <a:pt x="119" y="63"/>
                    <a:pt x="10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Freeform 64">
              <a:extLst>
                <a:ext uri="{FF2B5EF4-FFF2-40B4-BE49-F238E27FC236}">
                  <a16:creationId xmlns:a16="http://schemas.microsoft.com/office/drawing/2014/main" id="{3207BB45-39B1-AA7B-2AC4-19AC0F4F7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075" y="5360629"/>
              <a:ext cx="186647" cy="176000"/>
            </a:xfrm>
            <a:custGeom>
              <a:avLst/>
              <a:gdLst>
                <a:gd name="T0" fmla="*/ 48 w 75"/>
                <a:gd name="T1" fmla="*/ 15 h 69"/>
                <a:gd name="T2" fmla="*/ 27 w 75"/>
                <a:gd name="T3" fmla="*/ 55 h 69"/>
                <a:gd name="T4" fmla="*/ 48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48" y="15"/>
                  </a:moveTo>
                  <a:cubicBezTo>
                    <a:pt x="21" y="0"/>
                    <a:pt x="0" y="41"/>
                    <a:pt x="27" y="55"/>
                  </a:cubicBezTo>
                  <a:cubicBezTo>
                    <a:pt x="54" y="69"/>
                    <a:pt x="75" y="29"/>
                    <a:pt x="48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Freeform 65">
              <a:extLst>
                <a:ext uri="{FF2B5EF4-FFF2-40B4-BE49-F238E27FC236}">
                  <a16:creationId xmlns:a16="http://schemas.microsoft.com/office/drawing/2014/main" id="{EC09FA20-5426-38BF-B7D5-2B7E56F72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383" y="5580156"/>
              <a:ext cx="137676" cy="112603"/>
            </a:xfrm>
            <a:custGeom>
              <a:avLst/>
              <a:gdLst>
                <a:gd name="T0" fmla="*/ 7 w 55"/>
                <a:gd name="T1" fmla="*/ 44 h 44"/>
                <a:gd name="T2" fmla="*/ 43 w 55"/>
                <a:gd name="T3" fmla="*/ 0 h 44"/>
                <a:gd name="T4" fmla="*/ 7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7" y="44"/>
                  </a:moveTo>
                  <a:cubicBezTo>
                    <a:pt x="7" y="44"/>
                    <a:pt x="0" y="5"/>
                    <a:pt x="43" y="0"/>
                  </a:cubicBezTo>
                  <a:cubicBezTo>
                    <a:pt x="43" y="0"/>
                    <a:pt x="55" y="40"/>
                    <a:pt x="7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Freeform 66">
              <a:extLst>
                <a:ext uri="{FF2B5EF4-FFF2-40B4-BE49-F238E27FC236}">
                  <a16:creationId xmlns:a16="http://schemas.microsoft.com/office/drawing/2014/main" id="{19DD47D5-1C71-BDD3-729F-0832F165B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8373" y="5503510"/>
              <a:ext cx="92400" cy="416343"/>
            </a:xfrm>
            <a:custGeom>
              <a:avLst/>
              <a:gdLst>
                <a:gd name="T0" fmla="*/ 0 w 37"/>
                <a:gd name="T1" fmla="*/ 163 h 163"/>
                <a:gd name="T2" fmla="*/ 0 w 37"/>
                <a:gd name="T3" fmla="*/ 156 h 163"/>
                <a:gd name="T4" fmla="*/ 2 w 37"/>
                <a:gd name="T5" fmla="*/ 137 h 163"/>
                <a:gd name="T6" fmla="*/ 11 w 37"/>
                <a:gd name="T7" fmla="*/ 79 h 163"/>
                <a:gd name="T8" fmla="*/ 14 w 37"/>
                <a:gd name="T9" fmla="*/ 64 h 163"/>
                <a:gd name="T10" fmla="*/ 17 w 37"/>
                <a:gd name="T11" fmla="*/ 49 h 163"/>
                <a:gd name="T12" fmla="*/ 21 w 37"/>
                <a:gd name="T13" fmla="*/ 35 h 163"/>
                <a:gd name="T14" fmla="*/ 26 w 37"/>
                <a:gd name="T15" fmla="*/ 23 h 163"/>
                <a:gd name="T16" fmla="*/ 30 w 37"/>
                <a:gd name="T17" fmla="*/ 13 h 163"/>
                <a:gd name="T18" fmla="*/ 34 w 37"/>
                <a:gd name="T19" fmla="*/ 6 h 163"/>
                <a:gd name="T20" fmla="*/ 37 w 37"/>
                <a:gd name="T21" fmla="*/ 0 h 163"/>
                <a:gd name="T22" fmla="*/ 35 w 37"/>
                <a:gd name="T23" fmla="*/ 6 h 163"/>
                <a:gd name="T24" fmla="*/ 32 w 37"/>
                <a:gd name="T25" fmla="*/ 14 h 163"/>
                <a:gd name="T26" fmla="*/ 30 w 37"/>
                <a:gd name="T27" fmla="*/ 25 h 163"/>
                <a:gd name="T28" fmla="*/ 28 w 37"/>
                <a:gd name="T29" fmla="*/ 37 h 163"/>
                <a:gd name="T30" fmla="*/ 27 w 37"/>
                <a:gd name="T31" fmla="*/ 51 h 163"/>
                <a:gd name="T32" fmla="*/ 26 w 37"/>
                <a:gd name="T33" fmla="*/ 66 h 163"/>
                <a:gd name="T34" fmla="*/ 26 w 37"/>
                <a:gd name="T35" fmla="*/ 81 h 163"/>
                <a:gd name="T36" fmla="*/ 28 w 37"/>
                <a:gd name="T37" fmla="*/ 137 h 163"/>
                <a:gd name="T38" fmla="*/ 30 w 37"/>
                <a:gd name="T39" fmla="*/ 156 h 163"/>
                <a:gd name="T40" fmla="*/ 30 w 37"/>
                <a:gd name="T41" fmla="*/ 163 h 163"/>
                <a:gd name="T42" fmla="*/ 0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0" y="163"/>
                  </a:moveTo>
                  <a:cubicBezTo>
                    <a:pt x="0" y="163"/>
                    <a:pt x="0" y="160"/>
                    <a:pt x="0" y="156"/>
                  </a:cubicBezTo>
                  <a:cubicBezTo>
                    <a:pt x="1" y="151"/>
                    <a:pt x="1" y="145"/>
                    <a:pt x="2" y="137"/>
                  </a:cubicBezTo>
                  <a:cubicBezTo>
                    <a:pt x="4" y="121"/>
                    <a:pt x="7" y="100"/>
                    <a:pt x="11" y="79"/>
                  </a:cubicBezTo>
                  <a:cubicBezTo>
                    <a:pt x="12" y="74"/>
                    <a:pt x="13" y="69"/>
                    <a:pt x="14" y="64"/>
                  </a:cubicBezTo>
                  <a:cubicBezTo>
                    <a:pt x="15" y="59"/>
                    <a:pt x="16" y="54"/>
                    <a:pt x="17" y="49"/>
                  </a:cubicBezTo>
                  <a:cubicBezTo>
                    <a:pt x="19" y="44"/>
                    <a:pt x="20" y="40"/>
                    <a:pt x="21" y="35"/>
                  </a:cubicBezTo>
                  <a:cubicBezTo>
                    <a:pt x="23" y="31"/>
                    <a:pt x="24" y="27"/>
                    <a:pt x="26" y="23"/>
                  </a:cubicBezTo>
                  <a:cubicBezTo>
                    <a:pt x="27" y="20"/>
                    <a:pt x="28" y="16"/>
                    <a:pt x="30" y="13"/>
                  </a:cubicBezTo>
                  <a:cubicBezTo>
                    <a:pt x="31" y="10"/>
                    <a:pt x="32" y="8"/>
                    <a:pt x="34" y="6"/>
                  </a:cubicBezTo>
                  <a:cubicBezTo>
                    <a:pt x="36" y="2"/>
                    <a:pt x="37" y="0"/>
                    <a:pt x="37" y="0"/>
                  </a:cubicBezTo>
                  <a:cubicBezTo>
                    <a:pt x="37" y="0"/>
                    <a:pt x="36" y="2"/>
                    <a:pt x="35" y="6"/>
                  </a:cubicBezTo>
                  <a:cubicBezTo>
                    <a:pt x="34" y="9"/>
                    <a:pt x="33" y="11"/>
                    <a:pt x="32" y="14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29" y="28"/>
                    <a:pt x="29" y="33"/>
                    <a:pt x="28" y="37"/>
                  </a:cubicBezTo>
                  <a:cubicBezTo>
                    <a:pt x="28" y="41"/>
                    <a:pt x="28" y="46"/>
                    <a:pt x="27" y="51"/>
                  </a:cubicBezTo>
                  <a:cubicBezTo>
                    <a:pt x="27" y="56"/>
                    <a:pt x="26" y="60"/>
                    <a:pt x="26" y="66"/>
                  </a:cubicBezTo>
                  <a:cubicBezTo>
                    <a:pt x="26" y="71"/>
                    <a:pt x="26" y="76"/>
                    <a:pt x="26" y="81"/>
                  </a:cubicBezTo>
                  <a:cubicBezTo>
                    <a:pt x="26" y="101"/>
                    <a:pt x="27" y="122"/>
                    <a:pt x="28" y="137"/>
                  </a:cubicBezTo>
                  <a:cubicBezTo>
                    <a:pt x="29" y="145"/>
                    <a:pt x="29" y="151"/>
                    <a:pt x="30" y="156"/>
                  </a:cubicBezTo>
                  <a:cubicBezTo>
                    <a:pt x="30" y="160"/>
                    <a:pt x="30" y="163"/>
                    <a:pt x="30" y="163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Freeform 67">
              <a:extLst>
                <a:ext uri="{FF2B5EF4-FFF2-40B4-BE49-F238E27FC236}">
                  <a16:creationId xmlns:a16="http://schemas.microsoft.com/office/drawing/2014/main" id="{386EB702-1AE0-9798-D754-25CABE2E8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542" y="5326565"/>
              <a:ext cx="309539" cy="334967"/>
            </a:xfrm>
            <a:custGeom>
              <a:avLst/>
              <a:gdLst>
                <a:gd name="T0" fmla="*/ 19 w 124"/>
                <a:gd name="T1" fmla="*/ 55 h 131"/>
                <a:gd name="T2" fmla="*/ 32 w 124"/>
                <a:gd name="T3" fmla="*/ 52 h 131"/>
                <a:gd name="T4" fmla="*/ 42 w 124"/>
                <a:gd name="T5" fmla="*/ 11 h 131"/>
                <a:gd name="T6" fmla="*/ 83 w 124"/>
                <a:gd name="T7" fmla="*/ 33 h 131"/>
                <a:gd name="T8" fmla="*/ 94 w 124"/>
                <a:gd name="T9" fmla="*/ 31 h 131"/>
                <a:gd name="T10" fmla="*/ 104 w 124"/>
                <a:gd name="T11" fmla="*/ 34 h 131"/>
                <a:gd name="T12" fmla="*/ 104 w 124"/>
                <a:gd name="T13" fmla="*/ 34 h 131"/>
                <a:gd name="T14" fmla="*/ 117 w 124"/>
                <a:gd name="T15" fmla="*/ 46 h 131"/>
                <a:gd name="T16" fmla="*/ 107 w 124"/>
                <a:gd name="T17" fmla="*/ 80 h 131"/>
                <a:gd name="T18" fmla="*/ 103 w 124"/>
                <a:gd name="T19" fmla="*/ 81 h 131"/>
                <a:gd name="T20" fmla="*/ 106 w 124"/>
                <a:gd name="T21" fmla="*/ 86 h 131"/>
                <a:gd name="T22" fmla="*/ 94 w 124"/>
                <a:gd name="T23" fmla="*/ 124 h 131"/>
                <a:gd name="T24" fmla="*/ 56 w 124"/>
                <a:gd name="T25" fmla="*/ 112 h 131"/>
                <a:gd name="T26" fmla="*/ 53 w 124"/>
                <a:gd name="T27" fmla="*/ 102 h 131"/>
                <a:gd name="T28" fmla="*/ 52 w 124"/>
                <a:gd name="T29" fmla="*/ 104 h 131"/>
                <a:gd name="T30" fmla="*/ 40 w 124"/>
                <a:gd name="T31" fmla="*/ 110 h 131"/>
                <a:gd name="T32" fmla="*/ 34 w 124"/>
                <a:gd name="T33" fmla="*/ 110 h 131"/>
                <a:gd name="T34" fmla="*/ 28 w 124"/>
                <a:gd name="T35" fmla="*/ 110 h 131"/>
                <a:gd name="T36" fmla="*/ 24 w 124"/>
                <a:gd name="T37" fmla="*/ 109 h 131"/>
                <a:gd name="T38" fmla="*/ 7 w 124"/>
                <a:gd name="T39" fmla="*/ 94 h 131"/>
                <a:gd name="T40" fmla="*/ 19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9" y="55"/>
                  </a:moveTo>
                  <a:cubicBezTo>
                    <a:pt x="23" y="53"/>
                    <a:pt x="27" y="52"/>
                    <a:pt x="32" y="52"/>
                  </a:cubicBezTo>
                  <a:cubicBezTo>
                    <a:pt x="23" y="39"/>
                    <a:pt x="24" y="20"/>
                    <a:pt x="42" y="11"/>
                  </a:cubicBezTo>
                  <a:cubicBezTo>
                    <a:pt x="62" y="0"/>
                    <a:pt x="80" y="15"/>
                    <a:pt x="83" y="33"/>
                  </a:cubicBezTo>
                  <a:cubicBezTo>
                    <a:pt x="87" y="31"/>
                    <a:pt x="90" y="31"/>
                    <a:pt x="94" y="31"/>
                  </a:cubicBezTo>
                  <a:cubicBezTo>
                    <a:pt x="97" y="31"/>
                    <a:pt x="101" y="32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10" y="36"/>
                    <a:pt x="115" y="41"/>
                    <a:pt x="117" y="46"/>
                  </a:cubicBezTo>
                  <a:cubicBezTo>
                    <a:pt x="124" y="58"/>
                    <a:pt x="119" y="73"/>
                    <a:pt x="107" y="80"/>
                  </a:cubicBezTo>
                  <a:cubicBezTo>
                    <a:pt x="105" y="80"/>
                    <a:pt x="104" y="81"/>
                    <a:pt x="103" y="81"/>
                  </a:cubicBezTo>
                  <a:cubicBezTo>
                    <a:pt x="104" y="83"/>
                    <a:pt x="105" y="84"/>
                    <a:pt x="106" y="86"/>
                  </a:cubicBezTo>
                  <a:cubicBezTo>
                    <a:pt x="113" y="99"/>
                    <a:pt x="107" y="117"/>
                    <a:pt x="94" y="124"/>
                  </a:cubicBezTo>
                  <a:cubicBezTo>
                    <a:pt x="80" y="131"/>
                    <a:pt x="63" y="125"/>
                    <a:pt x="56" y="112"/>
                  </a:cubicBezTo>
                  <a:cubicBezTo>
                    <a:pt x="54" y="109"/>
                    <a:pt x="54" y="106"/>
                    <a:pt x="53" y="102"/>
                  </a:cubicBezTo>
                  <a:cubicBezTo>
                    <a:pt x="53" y="103"/>
                    <a:pt x="52" y="103"/>
                    <a:pt x="52" y="104"/>
                  </a:cubicBezTo>
                  <a:cubicBezTo>
                    <a:pt x="48" y="107"/>
                    <a:pt x="45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0" y="110"/>
                    <a:pt x="28" y="110"/>
                  </a:cubicBezTo>
                  <a:cubicBezTo>
                    <a:pt x="27" y="109"/>
                    <a:pt x="26" y="109"/>
                    <a:pt x="24" y="109"/>
                  </a:cubicBezTo>
                  <a:cubicBezTo>
                    <a:pt x="17" y="106"/>
                    <a:pt x="10" y="101"/>
                    <a:pt x="7" y="94"/>
                  </a:cubicBezTo>
                  <a:cubicBezTo>
                    <a:pt x="0" y="80"/>
                    <a:pt x="5" y="63"/>
                    <a:pt x="1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Freeform 68">
              <a:extLst>
                <a:ext uri="{FF2B5EF4-FFF2-40B4-BE49-F238E27FC236}">
                  <a16:creationId xmlns:a16="http://schemas.microsoft.com/office/drawing/2014/main" id="{4CEB0B75-9A27-CA8B-D422-C3A81864B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765" y="5411726"/>
              <a:ext cx="187572" cy="176000"/>
            </a:xfrm>
            <a:custGeom>
              <a:avLst/>
              <a:gdLst>
                <a:gd name="T0" fmla="*/ 27 w 75"/>
                <a:gd name="T1" fmla="*/ 15 h 69"/>
                <a:gd name="T2" fmla="*/ 48 w 75"/>
                <a:gd name="T3" fmla="*/ 55 h 69"/>
                <a:gd name="T4" fmla="*/ 27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27" y="15"/>
                  </a:moveTo>
                  <a:cubicBezTo>
                    <a:pt x="54" y="0"/>
                    <a:pt x="75" y="41"/>
                    <a:pt x="48" y="55"/>
                  </a:cubicBezTo>
                  <a:cubicBezTo>
                    <a:pt x="21" y="69"/>
                    <a:pt x="0" y="29"/>
                    <a:pt x="27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Freeform 69">
              <a:extLst>
                <a:ext uri="{FF2B5EF4-FFF2-40B4-BE49-F238E27FC236}">
                  <a16:creationId xmlns:a16="http://schemas.microsoft.com/office/drawing/2014/main" id="{3430F736-5FF3-7486-7EB4-00C68B881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430" y="5631253"/>
              <a:ext cx="137676" cy="112603"/>
            </a:xfrm>
            <a:custGeom>
              <a:avLst/>
              <a:gdLst>
                <a:gd name="T0" fmla="*/ 48 w 55"/>
                <a:gd name="T1" fmla="*/ 44 h 44"/>
                <a:gd name="T2" fmla="*/ 12 w 55"/>
                <a:gd name="T3" fmla="*/ 0 h 44"/>
                <a:gd name="T4" fmla="*/ 48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48" y="44"/>
                  </a:moveTo>
                  <a:cubicBezTo>
                    <a:pt x="48" y="44"/>
                    <a:pt x="55" y="5"/>
                    <a:pt x="12" y="0"/>
                  </a:cubicBezTo>
                  <a:cubicBezTo>
                    <a:pt x="12" y="0"/>
                    <a:pt x="0" y="40"/>
                    <a:pt x="48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Rectangle 70">
              <a:extLst>
                <a:ext uri="{FF2B5EF4-FFF2-40B4-BE49-F238E27FC236}">
                  <a16:creationId xmlns:a16="http://schemas.microsoft.com/office/drawing/2014/main" id="{3DB9FB55-1E1E-D26F-FF1A-66E8817F2D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89608"/>
              <a:ext cx="149687" cy="480687"/>
            </a:xfrm>
            <a:prstGeom prst="rect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Rectangle 71">
              <a:extLst>
                <a:ext uri="{FF2B5EF4-FFF2-40B4-BE49-F238E27FC236}">
                  <a16:creationId xmlns:a16="http://schemas.microsoft.com/office/drawing/2014/main" id="{AEE407B5-8173-D9A6-9EC2-EA937A3BC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18639"/>
              <a:ext cx="149687" cy="81376"/>
            </a:xfrm>
            <a:prstGeom prst="rect">
              <a:avLst/>
            </a:pr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Freeform 72">
              <a:extLst>
                <a:ext uri="{FF2B5EF4-FFF2-40B4-BE49-F238E27FC236}">
                  <a16:creationId xmlns:a16="http://schemas.microsoft.com/office/drawing/2014/main" id="{1DDDDA55-76B9-774B-9D0C-FDC85B745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02" y="5113264"/>
              <a:ext cx="731805" cy="805245"/>
            </a:xfrm>
            <a:custGeom>
              <a:avLst/>
              <a:gdLst>
                <a:gd name="T0" fmla="*/ 792 w 792"/>
                <a:gd name="T1" fmla="*/ 851 h 851"/>
                <a:gd name="T2" fmla="*/ 792 w 792"/>
                <a:gd name="T3" fmla="*/ 405 h 851"/>
                <a:gd name="T4" fmla="*/ 397 w 792"/>
                <a:gd name="T5" fmla="*/ 0 h 851"/>
                <a:gd name="T6" fmla="*/ 0 w 792"/>
                <a:gd name="T7" fmla="*/ 405 h 851"/>
                <a:gd name="T8" fmla="*/ 0 w 792"/>
                <a:gd name="T9" fmla="*/ 851 h 851"/>
                <a:gd name="T10" fmla="*/ 792 w 792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851">
                  <a:moveTo>
                    <a:pt x="792" y="851"/>
                  </a:moveTo>
                  <a:lnTo>
                    <a:pt x="792" y="405"/>
                  </a:lnTo>
                  <a:lnTo>
                    <a:pt x="397" y="0"/>
                  </a:lnTo>
                  <a:lnTo>
                    <a:pt x="0" y="405"/>
                  </a:lnTo>
                  <a:lnTo>
                    <a:pt x="0" y="851"/>
                  </a:lnTo>
                  <a:lnTo>
                    <a:pt x="792" y="851"/>
                  </a:lnTo>
                  <a:close/>
                </a:path>
              </a:pathLst>
            </a:custGeom>
            <a:solidFill>
              <a:srgbClr val="A4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Freeform 73">
              <a:extLst>
                <a:ext uri="{FF2B5EF4-FFF2-40B4-BE49-F238E27FC236}">
                  <a16:creationId xmlns:a16="http://schemas.microsoft.com/office/drawing/2014/main" id="{D5147191-3CBD-1428-C456-7C46B4C42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726" y="5059327"/>
              <a:ext cx="819584" cy="485419"/>
            </a:xfrm>
            <a:custGeom>
              <a:avLst/>
              <a:gdLst>
                <a:gd name="T0" fmla="*/ 22 w 328"/>
                <a:gd name="T1" fmla="*/ 185 h 190"/>
                <a:gd name="T2" fmla="*/ 163 w 328"/>
                <a:gd name="T3" fmla="*/ 37 h 190"/>
                <a:gd name="T4" fmla="*/ 307 w 328"/>
                <a:gd name="T5" fmla="*/ 190 h 190"/>
                <a:gd name="T6" fmla="*/ 328 w 328"/>
                <a:gd name="T7" fmla="*/ 170 h 190"/>
                <a:gd name="T8" fmla="*/ 174 w 328"/>
                <a:gd name="T9" fmla="*/ 5 h 190"/>
                <a:gd name="T10" fmla="*/ 163 w 328"/>
                <a:gd name="T11" fmla="*/ 0 h 190"/>
                <a:gd name="T12" fmla="*/ 153 w 328"/>
                <a:gd name="T13" fmla="*/ 5 h 190"/>
                <a:gd name="T14" fmla="*/ 0 w 328"/>
                <a:gd name="T15" fmla="*/ 164 h 190"/>
                <a:gd name="T16" fmla="*/ 22 w 328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190">
                  <a:moveTo>
                    <a:pt x="22" y="185"/>
                  </a:moveTo>
                  <a:cubicBezTo>
                    <a:pt x="163" y="37"/>
                    <a:pt x="163" y="37"/>
                    <a:pt x="163" y="37"/>
                  </a:cubicBezTo>
                  <a:cubicBezTo>
                    <a:pt x="307" y="190"/>
                    <a:pt x="307" y="190"/>
                    <a:pt x="307" y="190"/>
                  </a:cubicBezTo>
                  <a:cubicBezTo>
                    <a:pt x="328" y="170"/>
                    <a:pt x="328" y="170"/>
                    <a:pt x="328" y="170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1" y="2"/>
                    <a:pt x="167" y="0"/>
                    <a:pt x="163" y="0"/>
                  </a:cubicBezTo>
                  <a:cubicBezTo>
                    <a:pt x="159" y="0"/>
                    <a:pt x="155" y="2"/>
                    <a:pt x="153" y="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2" y="185"/>
                    <a:pt x="22" y="185"/>
                    <a:pt x="22" y="185"/>
                  </a:cubicBez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Freeform 74">
              <a:extLst>
                <a:ext uri="{FF2B5EF4-FFF2-40B4-BE49-F238E27FC236}">
                  <a16:creationId xmlns:a16="http://schemas.microsoft.com/office/drawing/2014/main" id="{D25AFA76-539F-D7FD-F634-E4FE46652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630" y="5550424"/>
              <a:ext cx="89628" cy="209119"/>
            </a:xfrm>
            <a:custGeom>
              <a:avLst/>
              <a:gdLst>
                <a:gd name="T0" fmla="*/ 36 w 36"/>
                <a:gd name="T1" fmla="*/ 82 h 82"/>
                <a:gd name="T2" fmla="*/ 36 w 36"/>
                <a:gd name="T3" fmla="*/ 23 h 82"/>
                <a:gd name="T4" fmla="*/ 18 w 36"/>
                <a:gd name="T5" fmla="*/ 0 h 82"/>
                <a:gd name="T6" fmla="*/ 0 w 36"/>
                <a:gd name="T7" fmla="*/ 23 h 82"/>
                <a:gd name="T8" fmla="*/ 0 w 36"/>
                <a:gd name="T9" fmla="*/ 82 h 82"/>
                <a:gd name="T10" fmla="*/ 36 w 36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2">
                  <a:moveTo>
                    <a:pt x="36" y="82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10"/>
                    <a:pt x="28" y="0"/>
                    <a:pt x="18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Freeform 75">
              <a:extLst>
                <a:ext uri="{FF2B5EF4-FFF2-40B4-BE49-F238E27FC236}">
                  <a16:creationId xmlns:a16="http://schemas.microsoft.com/office/drawing/2014/main" id="{07E1374A-7333-3B04-C2C2-A94FC3310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682" y="5524876"/>
              <a:ext cx="139524" cy="260215"/>
            </a:xfrm>
            <a:custGeom>
              <a:avLst/>
              <a:gdLst>
                <a:gd name="T0" fmla="*/ 46 w 56"/>
                <a:gd name="T1" fmla="*/ 92 h 102"/>
                <a:gd name="T2" fmla="*/ 56 w 56"/>
                <a:gd name="T3" fmla="*/ 92 h 102"/>
                <a:gd name="T4" fmla="*/ 56 w 56"/>
                <a:gd name="T5" fmla="*/ 33 h 102"/>
                <a:gd name="T6" fmla="*/ 49 w 56"/>
                <a:gd name="T7" fmla="*/ 11 h 102"/>
                <a:gd name="T8" fmla="*/ 40 w 56"/>
                <a:gd name="T9" fmla="*/ 3 h 102"/>
                <a:gd name="T10" fmla="*/ 28 w 56"/>
                <a:gd name="T11" fmla="*/ 0 h 102"/>
                <a:gd name="T12" fmla="*/ 16 w 56"/>
                <a:gd name="T13" fmla="*/ 3 h 102"/>
                <a:gd name="T14" fmla="*/ 4 w 56"/>
                <a:gd name="T15" fmla="*/ 15 h 102"/>
                <a:gd name="T16" fmla="*/ 0 w 56"/>
                <a:gd name="T17" fmla="*/ 33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6 w 56"/>
                <a:gd name="T25" fmla="*/ 92 h 102"/>
                <a:gd name="T26" fmla="*/ 46 w 56"/>
                <a:gd name="T27" fmla="*/ 82 h 102"/>
                <a:gd name="T28" fmla="*/ 20 w 56"/>
                <a:gd name="T29" fmla="*/ 82 h 102"/>
                <a:gd name="T30" fmla="*/ 20 w 56"/>
                <a:gd name="T31" fmla="*/ 33 h 102"/>
                <a:gd name="T32" fmla="*/ 23 w 56"/>
                <a:gd name="T33" fmla="*/ 23 h 102"/>
                <a:gd name="T34" fmla="*/ 25 w 56"/>
                <a:gd name="T35" fmla="*/ 21 h 102"/>
                <a:gd name="T36" fmla="*/ 28 w 56"/>
                <a:gd name="T37" fmla="*/ 20 h 102"/>
                <a:gd name="T38" fmla="*/ 31 w 56"/>
                <a:gd name="T39" fmla="*/ 21 h 102"/>
                <a:gd name="T40" fmla="*/ 34 w 56"/>
                <a:gd name="T41" fmla="*/ 25 h 102"/>
                <a:gd name="T42" fmla="*/ 36 w 56"/>
                <a:gd name="T43" fmla="*/ 33 h 102"/>
                <a:gd name="T44" fmla="*/ 36 w 56"/>
                <a:gd name="T45" fmla="*/ 92 h 102"/>
                <a:gd name="T46" fmla="*/ 46 w 56"/>
                <a:gd name="T47" fmla="*/ 92 h 102"/>
                <a:gd name="T48" fmla="*/ 46 w 56"/>
                <a:gd name="T49" fmla="*/ 82 h 102"/>
                <a:gd name="T50" fmla="*/ 46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6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4"/>
                    <a:pt x="53" y="17"/>
                    <a:pt x="49" y="11"/>
                  </a:cubicBezTo>
                  <a:cubicBezTo>
                    <a:pt x="46" y="8"/>
                    <a:pt x="43" y="5"/>
                    <a:pt x="40" y="3"/>
                  </a:cubicBez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1" y="21"/>
                    <a:pt x="0" y="27"/>
                    <a:pt x="0" y="3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9"/>
                    <a:pt x="21" y="25"/>
                    <a:pt x="23" y="23"/>
                  </a:cubicBezTo>
                  <a:cubicBezTo>
                    <a:pt x="24" y="22"/>
                    <a:pt x="25" y="21"/>
                    <a:pt x="25" y="21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1"/>
                  </a:cubicBezTo>
                  <a:cubicBezTo>
                    <a:pt x="32" y="21"/>
                    <a:pt x="33" y="23"/>
                    <a:pt x="34" y="25"/>
                  </a:cubicBezTo>
                  <a:cubicBezTo>
                    <a:pt x="36" y="27"/>
                    <a:pt x="36" y="30"/>
                    <a:pt x="36" y="3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lnTo>
                    <a:pt x="46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Freeform 76">
              <a:extLst>
                <a:ext uri="{FF2B5EF4-FFF2-40B4-BE49-F238E27FC236}">
                  <a16:creationId xmlns:a16="http://schemas.microsoft.com/office/drawing/2014/main" id="{0208A5EE-5774-BA7A-39EC-D6306C3A0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793" y="5550424"/>
              <a:ext cx="92400" cy="209119"/>
            </a:xfrm>
            <a:custGeom>
              <a:avLst/>
              <a:gdLst>
                <a:gd name="T0" fmla="*/ 37 w 37"/>
                <a:gd name="T1" fmla="*/ 82 h 82"/>
                <a:gd name="T2" fmla="*/ 37 w 37"/>
                <a:gd name="T3" fmla="*/ 22 h 82"/>
                <a:gd name="T4" fmla="*/ 18 w 37"/>
                <a:gd name="T5" fmla="*/ 0 h 82"/>
                <a:gd name="T6" fmla="*/ 0 w 37"/>
                <a:gd name="T7" fmla="*/ 22 h 82"/>
                <a:gd name="T8" fmla="*/ 0 w 37"/>
                <a:gd name="T9" fmla="*/ 82 h 82"/>
                <a:gd name="T10" fmla="*/ 37 w 37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2">
                  <a:moveTo>
                    <a:pt x="37" y="8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10"/>
                    <a:pt x="28" y="0"/>
                    <a:pt x="18" y="0"/>
                  </a:cubicBezTo>
                  <a:cubicBezTo>
                    <a:pt x="8" y="0"/>
                    <a:pt x="0" y="10"/>
                    <a:pt x="0" y="2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Freeform 77">
              <a:extLst>
                <a:ext uri="{FF2B5EF4-FFF2-40B4-BE49-F238E27FC236}">
                  <a16:creationId xmlns:a16="http://schemas.microsoft.com/office/drawing/2014/main" id="{8AE4E17E-7EB2-4FA1-74C3-41B9129C2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5845" y="5524876"/>
              <a:ext cx="139524" cy="260215"/>
            </a:xfrm>
            <a:custGeom>
              <a:avLst/>
              <a:gdLst>
                <a:gd name="T0" fmla="*/ 47 w 56"/>
                <a:gd name="T1" fmla="*/ 92 h 102"/>
                <a:gd name="T2" fmla="*/ 56 w 56"/>
                <a:gd name="T3" fmla="*/ 92 h 102"/>
                <a:gd name="T4" fmla="*/ 56 w 56"/>
                <a:gd name="T5" fmla="*/ 32 h 102"/>
                <a:gd name="T6" fmla="*/ 49 w 56"/>
                <a:gd name="T7" fmla="*/ 10 h 102"/>
                <a:gd name="T8" fmla="*/ 40 w 56"/>
                <a:gd name="T9" fmla="*/ 3 h 102"/>
                <a:gd name="T10" fmla="*/ 28 w 56"/>
                <a:gd name="T11" fmla="*/ 0 h 102"/>
                <a:gd name="T12" fmla="*/ 17 w 56"/>
                <a:gd name="T13" fmla="*/ 3 h 102"/>
                <a:gd name="T14" fmla="*/ 4 w 56"/>
                <a:gd name="T15" fmla="*/ 15 h 102"/>
                <a:gd name="T16" fmla="*/ 0 w 56"/>
                <a:gd name="T17" fmla="*/ 32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7 w 56"/>
                <a:gd name="T25" fmla="*/ 92 h 102"/>
                <a:gd name="T26" fmla="*/ 47 w 56"/>
                <a:gd name="T27" fmla="*/ 82 h 102"/>
                <a:gd name="T28" fmla="*/ 20 w 56"/>
                <a:gd name="T29" fmla="*/ 82 h 102"/>
                <a:gd name="T30" fmla="*/ 20 w 56"/>
                <a:gd name="T31" fmla="*/ 32 h 102"/>
                <a:gd name="T32" fmla="*/ 23 w 56"/>
                <a:gd name="T33" fmla="*/ 23 h 102"/>
                <a:gd name="T34" fmla="*/ 26 w 56"/>
                <a:gd name="T35" fmla="*/ 20 h 102"/>
                <a:gd name="T36" fmla="*/ 28 w 56"/>
                <a:gd name="T37" fmla="*/ 20 h 102"/>
                <a:gd name="T38" fmla="*/ 31 w 56"/>
                <a:gd name="T39" fmla="*/ 20 h 102"/>
                <a:gd name="T40" fmla="*/ 35 w 56"/>
                <a:gd name="T41" fmla="*/ 24 h 102"/>
                <a:gd name="T42" fmla="*/ 37 w 56"/>
                <a:gd name="T43" fmla="*/ 32 h 102"/>
                <a:gd name="T44" fmla="*/ 37 w 56"/>
                <a:gd name="T45" fmla="*/ 92 h 102"/>
                <a:gd name="T46" fmla="*/ 47 w 56"/>
                <a:gd name="T47" fmla="*/ 92 h 102"/>
                <a:gd name="T48" fmla="*/ 47 w 56"/>
                <a:gd name="T49" fmla="*/ 82 h 102"/>
                <a:gd name="T50" fmla="*/ 47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7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4" y="16"/>
                    <a:pt x="49" y="10"/>
                  </a:cubicBezTo>
                  <a:cubicBezTo>
                    <a:pt x="46" y="7"/>
                    <a:pt x="43" y="5"/>
                    <a:pt x="40" y="3"/>
                  </a:cubicBezTo>
                  <a:cubicBezTo>
                    <a:pt x="37" y="1"/>
                    <a:pt x="32" y="0"/>
                    <a:pt x="28" y="0"/>
                  </a:cubicBezTo>
                  <a:cubicBezTo>
                    <a:pt x="24" y="0"/>
                    <a:pt x="20" y="1"/>
                    <a:pt x="17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2" y="20"/>
                    <a:pt x="0" y="26"/>
                    <a:pt x="0" y="3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28"/>
                    <a:pt x="21" y="25"/>
                    <a:pt x="23" y="23"/>
                  </a:cubicBezTo>
                  <a:cubicBezTo>
                    <a:pt x="24" y="21"/>
                    <a:pt x="25" y="21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6" y="27"/>
                    <a:pt x="37" y="29"/>
                    <a:pt x="37" y="3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lnTo>
                    <a:pt x="47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Oval 78">
              <a:extLst>
                <a:ext uri="{FF2B5EF4-FFF2-40B4-BE49-F238E27FC236}">
                  <a16:creationId xmlns:a16="http://schemas.microsoft.com/office/drawing/2014/main" id="{13A311FC-C7C2-804A-5807-931DF7EAA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8810" y="5325220"/>
              <a:ext cx="192191" cy="1968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Freeform 79">
              <a:extLst>
                <a:ext uri="{FF2B5EF4-FFF2-40B4-BE49-F238E27FC236}">
                  <a16:creationId xmlns:a16="http://schemas.microsoft.com/office/drawing/2014/main" id="{BADF900F-FF88-256F-0692-EF0A9872F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861" y="5302510"/>
              <a:ext cx="242087" cy="245075"/>
            </a:xfrm>
            <a:custGeom>
              <a:avLst/>
              <a:gdLst>
                <a:gd name="T0" fmla="*/ 10 w 97"/>
                <a:gd name="T1" fmla="*/ 48 h 96"/>
                <a:gd name="T2" fmla="*/ 20 w 97"/>
                <a:gd name="T3" fmla="*/ 48 h 96"/>
                <a:gd name="T4" fmla="*/ 28 w 97"/>
                <a:gd name="T5" fmla="*/ 28 h 96"/>
                <a:gd name="T6" fmla="*/ 48 w 97"/>
                <a:gd name="T7" fmla="*/ 19 h 96"/>
                <a:gd name="T8" fmla="*/ 69 w 97"/>
                <a:gd name="T9" fmla="*/ 28 h 96"/>
                <a:gd name="T10" fmla="*/ 77 w 97"/>
                <a:gd name="T11" fmla="*/ 48 h 96"/>
                <a:gd name="T12" fmla="*/ 69 w 97"/>
                <a:gd name="T13" fmla="*/ 68 h 96"/>
                <a:gd name="T14" fmla="*/ 48 w 97"/>
                <a:gd name="T15" fmla="*/ 76 h 96"/>
                <a:gd name="T16" fmla="*/ 28 w 97"/>
                <a:gd name="T17" fmla="*/ 68 h 96"/>
                <a:gd name="T18" fmla="*/ 20 w 97"/>
                <a:gd name="T19" fmla="*/ 48 h 96"/>
                <a:gd name="T20" fmla="*/ 10 w 97"/>
                <a:gd name="T21" fmla="*/ 48 h 96"/>
                <a:gd name="T22" fmla="*/ 0 w 97"/>
                <a:gd name="T23" fmla="*/ 48 h 96"/>
                <a:gd name="T24" fmla="*/ 48 w 97"/>
                <a:gd name="T25" fmla="*/ 96 h 96"/>
                <a:gd name="T26" fmla="*/ 97 w 97"/>
                <a:gd name="T27" fmla="*/ 48 h 96"/>
                <a:gd name="T28" fmla="*/ 48 w 97"/>
                <a:gd name="T29" fmla="*/ 0 h 96"/>
                <a:gd name="T30" fmla="*/ 0 w 97"/>
                <a:gd name="T31" fmla="*/ 48 h 96"/>
                <a:gd name="T32" fmla="*/ 10 w 97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6">
                  <a:moveTo>
                    <a:pt x="1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0"/>
                    <a:pt x="23" y="33"/>
                    <a:pt x="28" y="28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6" y="19"/>
                    <a:pt x="63" y="22"/>
                    <a:pt x="69" y="28"/>
                  </a:cubicBezTo>
                  <a:cubicBezTo>
                    <a:pt x="74" y="33"/>
                    <a:pt x="77" y="40"/>
                    <a:pt x="77" y="48"/>
                  </a:cubicBezTo>
                  <a:cubicBezTo>
                    <a:pt x="77" y="56"/>
                    <a:pt x="74" y="63"/>
                    <a:pt x="69" y="68"/>
                  </a:cubicBezTo>
                  <a:cubicBezTo>
                    <a:pt x="63" y="73"/>
                    <a:pt x="56" y="76"/>
                    <a:pt x="48" y="76"/>
                  </a:cubicBezTo>
                  <a:cubicBezTo>
                    <a:pt x="41" y="76"/>
                    <a:pt x="34" y="73"/>
                    <a:pt x="28" y="68"/>
                  </a:cubicBezTo>
                  <a:cubicBezTo>
                    <a:pt x="23" y="63"/>
                    <a:pt x="20" y="56"/>
                    <a:pt x="2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7" y="74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lnTo>
                    <a:pt x="10" y="48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Rectangle 80">
              <a:extLst>
                <a:ext uri="{FF2B5EF4-FFF2-40B4-BE49-F238E27FC236}">
                  <a16:creationId xmlns:a16="http://schemas.microsoft.com/office/drawing/2014/main" id="{A5E16974-0314-AADA-1FD5-7DD314465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0657" y="5664918"/>
              <a:ext cx="187572" cy="253591"/>
            </a:xfrm>
            <a:prstGeom prst="rect">
              <a:avLst/>
            </a:prstGeom>
            <a:solidFill>
              <a:srgbClr val="8E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4AD8F5B7-EB49-35C5-939E-1D6B10FBBFE9}"/>
                </a:ext>
              </a:extLst>
            </p:cNvPr>
            <p:cNvGrpSpPr/>
            <p:nvPr/>
          </p:nvGrpSpPr>
          <p:grpSpPr>
            <a:xfrm>
              <a:off x="4473208" y="5235369"/>
              <a:ext cx="289211" cy="613160"/>
              <a:chOff x="4473208" y="5125017"/>
              <a:chExt cx="289211" cy="613160"/>
            </a:xfrm>
          </p:grpSpPr>
          <p:sp>
            <p:nvSpPr>
              <p:cNvPr id="86" name="Freeform 81">
                <a:extLst>
                  <a:ext uri="{FF2B5EF4-FFF2-40B4-BE49-F238E27FC236}">
                    <a16:creationId xmlns:a16="http://schemas.microsoft.com/office/drawing/2014/main" id="{E48CBA03-5060-DFDE-8A71-9E016DD0C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208" y="5125017"/>
                <a:ext cx="289211" cy="492988"/>
              </a:xfrm>
              <a:custGeom>
                <a:avLst/>
                <a:gdLst>
                  <a:gd name="T0" fmla="*/ 313 w 313"/>
                  <a:gd name="T1" fmla="*/ 521 h 521"/>
                  <a:gd name="T2" fmla="*/ 156 w 313"/>
                  <a:gd name="T3" fmla="*/ 0 h 521"/>
                  <a:gd name="T4" fmla="*/ 0 w 313"/>
                  <a:gd name="T5" fmla="*/ 521 h 521"/>
                  <a:gd name="T6" fmla="*/ 313 w 313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521">
                    <a:moveTo>
                      <a:pt x="313" y="521"/>
                    </a:moveTo>
                    <a:lnTo>
                      <a:pt x="156" y="0"/>
                    </a:lnTo>
                    <a:lnTo>
                      <a:pt x="0" y="521"/>
                    </a:lnTo>
                    <a:lnTo>
                      <a:pt x="313" y="521"/>
                    </a:ln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7" name="Freeform 82">
                <a:extLst>
                  <a:ext uri="{FF2B5EF4-FFF2-40B4-BE49-F238E27FC236}">
                    <a16:creationId xmlns:a16="http://schemas.microsoft.com/office/drawing/2014/main" id="{541DEDAC-69A8-B7B8-D2ED-CCF052448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784" y="5336973"/>
                <a:ext cx="62832" cy="401204"/>
              </a:xfrm>
              <a:custGeom>
                <a:avLst/>
                <a:gdLst>
                  <a:gd name="T0" fmla="*/ 68 w 68"/>
                  <a:gd name="T1" fmla="*/ 424 h 424"/>
                  <a:gd name="T2" fmla="*/ 32 w 68"/>
                  <a:gd name="T3" fmla="*/ 0 h 424"/>
                  <a:gd name="T4" fmla="*/ 0 w 68"/>
                  <a:gd name="T5" fmla="*/ 424 h 424"/>
                  <a:gd name="T6" fmla="*/ 68 w 68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24">
                    <a:moveTo>
                      <a:pt x="68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8" y="424"/>
                    </a:lnTo>
                    <a:close/>
                  </a:path>
                </a:pathLst>
              </a:custGeom>
              <a:solidFill>
                <a:srgbClr val="D76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ED4C7E76-F812-76D5-B801-D0918CDEC66C}"/>
                </a:ext>
              </a:extLst>
            </p:cNvPr>
            <p:cNvGrpSpPr/>
            <p:nvPr/>
          </p:nvGrpSpPr>
          <p:grpSpPr>
            <a:xfrm>
              <a:off x="1126494" y="5076001"/>
              <a:ext cx="290135" cy="781401"/>
              <a:chOff x="395288" y="5237478"/>
              <a:chExt cx="498475" cy="1310960"/>
            </a:xfrm>
          </p:grpSpPr>
          <p:sp>
            <p:nvSpPr>
              <p:cNvPr id="84" name="Freeform 83">
                <a:extLst>
                  <a:ext uri="{FF2B5EF4-FFF2-40B4-BE49-F238E27FC236}">
                    <a16:creationId xmlns:a16="http://schemas.microsoft.com/office/drawing/2014/main" id="{A6E97455-A6DB-C476-CB49-AF30DD4D7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88" y="5237478"/>
                <a:ext cx="498475" cy="827088"/>
              </a:xfrm>
              <a:custGeom>
                <a:avLst/>
                <a:gdLst>
                  <a:gd name="T0" fmla="*/ 314 w 314"/>
                  <a:gd name="T1" fmla="*/ 521 h 521"/>
                  <a:gd name="T2" fmla="*/ 157 w 314"/>
                  <a:gd name="T3" fmla="*/ 0 h 521"/>
                  <a:gd name="T4" fmla="*/ 0 w 314"/>
                  <a:gd name="T5" fmla="*/ 521 h 521"/>
                  <a:gd name="T6" fmla="*/ 314 w 314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521">
                    <a:moveTo>
                      <a:pt x="314" y="521"/>
                    </a:moveTo>
                    <a:lnTo>
                      <a:pt x="157" y="0"/>
                    </a:lnTo>
                    <a:lnTo>
                      <a:pt x="0" y="521"/>
                    </a:lnTo>
                    <a:lnTo>
                      <a:pt x="314" y="521"/>
                    </a:lnTo>
                    <a:close/>
                  </a:path>
                </a:pathLst>
              </a:custGeom>
              <a:solidFill>
                <a:srgbClr val="F59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5" name="Freeform 84">
                <a:extLst>
                  <a:ext uri="{FF2B5EF4-FFF2-40B4-BE49-F238E27FC236}">
                    <a16:creationId xmlns:a16="http://schemas.microsoft.com/office/drawing/2014/main" id="{B93B2E18-B2F2-9B81-0496-960A63AF0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" y="5875338"/>
                <a:ext cx="106363" cy="673100"/>
              </a:xfrm>
              <a:custGeom>
                <a:avLst/>
                <a:gdLst>
                  <a:gd name="T0" fmla="*/ 67 w 67"/>
                  <a:gd name="T1" fmla="*/ 424 h 424"/>
                  <a:gd name="T2" fmla="*/ 32 w 67"/>
                  <a:gd name="T3" fmla="*/ 0 h 424"/>
                  <a:gd name="T4" fmla="*/ 0 w 67"/>
                  <a:gd name="T5" fmla="*/ 424 h 424"/>
                  <a:gd name="T6" fmla="*/ 67 w 67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4">
                    <a:moveTo>
                      <a:pt x="67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7" y="424"/>
                    </a:lnTo>
                    <a:close/>
                  </a:path>
                </a:pathLst>
              </a:custGeom>
              <a:solidFill>
                <a:srgbClr val="8E5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47" name="Freeform 85">
              <a:extLst>
                <a:ext uri="{FF2B5EF4-FFF2-40B4-BE49-F238E27FC236}">
                  <a16:creationId xmlns:a16="http://schemas.microsoft.com/office/drawing/2014/main" id="{8D1BEAC7-B145-D82D-0E44-2EDC54AFF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105" y="5073921"/>
              <a:ext cx="519285" cy="531784"/>
            </a:xfrm>
            <a:custGeom>
              <a:avLst/>
              <a:gdLst>
                <a:gd name="T0" fmla="*/ 152 w 208"/>
                <a:gd name="T1" fmla="*/ 68 h 208"/>
                <a:gd name="T2" fmla="*/ 105 w 208"/>
                <a:gd name="T3" fmla="*/ 0 h 208"/>
                <a:gd name="T4" fmla="*/ 58 w 208"/>
                <a:gd name="T5" fmla="*/ 68 h 208"/>
                <a:gd name="T6" fmla="*/ 104 w 208"/>
                <a:gd name="T7" fmla="*/ 208 h 208"/>
                <a:gd name="T8" fmla="*/ 104 w 208"/>
                <a:gd name="T9" fmla="*/ 208 h 208"/>
                <a:gd name="T10" fmla="*/ 104 w 208"/>
                <a:gd name="T11" fmla="*/ 208 h 208"/>
                <a:gd name="T12" fmla="*/ 104 w 208"/>
                <a:gd name="T13" fmla="*/ 208 h 208"/>
                <a:gd name="T14" fmla="*/ 104 w 208"/>
                <a:gd name="T15" fmla="*/ 208 h 208"/>
                <a:gd name="T16" fmla="*/ 152 w 208"/>
                <a:gd name="T17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8">
                  <a:moveTo>
                    <a:pt x="152" y="68"/>
                  </a:moveTo>
                  <a:cubicBezTo>
                    <a:pt x="128" y="29"/>
                    <a:pt x="105" y="0"/>
                    <a:pt x="105" y="0"/>
                  </a:cubicBezTo>
                  <a:cubicBezTo>
                    <a:pt x="105" y="0"/>
                    <a:pt x="83" y="30"/>
                    <a:pt x="58" y="68"/>
                  </a:cubicBezTo>
                  <a:cubicBezTo>
                    <a:pt x="0" y="154"/>
                    <a:pt x="64" y="205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48" y="205"/>
                    <a:pt x="208" y="160"/>
                    <a:pt x="152" y="68"/>
                  </a:cubicBezTo>
                  <a:close/>
                </a:path>
              </a:pathLst>
            </a:custGeom>
            <a:solidFill>
              <a:srgbClr val="FFE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Freeform 86">
              <a:extLst>
                <a:ext uri="{FF2B5EF4-FFF2-40B4-BE49-F238E27FC236}">
                  <a16:creationId xmlns:a16="http://schemas.microsoft.com/office/drawing/2014/main" id="{EB4FFC28-912E-B669-D19E-9083F5B64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639" y="5342652"/>
              <a:ext cx="225455" cy="526105"/>
            </a:xfrm>
            <a:custGeom>
              <a:avLst/>
              <a:gdLst>
                <a:gd name="T0" fmla="*/ 244 w 244"/>
                <a:gd name="T1" fmla="*/ 97 h 556"/>
                <a:gd name="T2" fmla="*/ 138 w 244"/>
                <a:gd name="T3" fmla="*/ 159 h 556"/>
                <a:gd name="T4" fmla="*/ 122 w 244"/>
                <a:gd name="T5" fmla="*/ 0 h 556"/>
                <a:gd name="T6" fmla="*/ 106 w 244"/>
                <a:gd name="T7" fmla="*/ 159 h 556"/>
                <a:gd name="T8" fmla="*/ 0 w 244"/>
                <a:gd name="T9" fmla="*/ 97 h 556"/>
                <a:gd name="T10" fmla="*/ 98 w 244"/>
                <a:gd name="T11" fmla="*/ 210 h 556"/>
                <a:gd name="T12" fmla="*/ 100 w 244"/>
                <a:gd name="T13" fmla="*/ 556 h 556"/>
                <a:gd name="T14" fmla="*/ 152 w 244"/>
                <a:gd name="T15" fmla="*/ 556 h 556"/>
                <a:gd name="T16" fmla="*/ 146 w 244"/>
                <a:gd name="T17" fmla="*/ 210 h 556"/>
                <a:gd name="T18" fmla="*/ 244 w 244"/>
                <a:gd name="T19" fmla="*/ 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556">
                  <a:moveTo>
                    <a:pt x="244" y="97"/>
                  </a:moveTo>
                  <a:lnTo>
                    <a:pt x="138" y="159"/>
                  </a:lnTo>
                  <a:lnTo>
                    <a:pt x="122" y="0"/>
                  </a:lnTo>
                  <a:lnTo>
                    <a:pt x="106" y="159"/>
                  </a:lnTo>
                  <a:lnTo>
                    <a:pt x="0" y="97"/>
                  </a:lnTo>
                  <a:lnTo>
                    <a:pt x="98" y="210"/>
                  </a:lnTo>
                  <a:lnTo>
                    <a:pt x="100" y="556"/>
                  </a:lnTo>
                  <a:lnTo>
                    <a:pt x="152" y="556"/>
                  </a:lnTo>
                  <a:lnTo>
                    <a:pt x="146" y="210"/>
                  </a:lnTo>
                  <a:lnTo>
                    <a:pt x="244" y="9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Freeform 36">
              <a:extLst>
                <a:ext uri="{FF2B5EF4-FFF2-40B4-BE49-F238E27FC236}">
                  <a16:creationId xmlns:a16="http://schemas.microsoft.com/office/drawing/2014/main" id="{F21F6A7E-EC2C-1252-4C96-28720CDB89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249" y="5751425"/>
              <a:ext cx="1848" cy="43527"/>
            </a:xfrm>
            <a:custGeom>
              <a:avLst/>
              <a:gdLst>
                <a:gd name="T0" fmla="*/ 0 w 1"/>
                <a:gd name="T1" fmla="*/ 17 h 17"/>
                <a:gd name="T2" fmla="*/ 0 w 1"/>
                <a:gd name="T3" fmla="*/ 16 h 17"/>
                <a:gd name="T4" fmla="*/ 0 w 1"/>
                <a:gd name="T5" fmla="*/ 16 h 17"/>
                <a:gd name="T6" fmla="*/ 0 w 1"/>
                <a:gd name="T7" fmla="*/ 16 h 17"/>
                <a:gd name="T8" fmla="*/ 1 w 1"/>
                <a:gd name="T9" fmla="*/ 15 h 17"/>
                <a:gd name="T10" fmla="*/ 1 w 1"/>
                <a:gd name="T11" fmla="*/ 15 h 17"/>
                <a:gd name="T12" fmla="*/ 1 w 1"/>
                <a:gd name="T13" fmla="*/ 15 h 17"/>
                <a:gd name="T14" fmla="*/ 1 w 1"/>
                <a:gd name="T15" fmla="*/ 15 h 17"/>
                <a:gd name="T16" fmla="*/ 1 w 1"/>
                <a:gd name="T17" fmla="*/ 15 h 17"/>
                <a:gd name="T18" fmla="*/ 1 w 1"/>
                <a:gd name="T19" fmla="*/ 14 h 17"/>
                <a:gd name="T20" fmla="*/ 1 w 1"/>
                <a:gd name="T21" fmla="*/ 14 h 17"/>
                <a:gd name="T22" fmla="*/ 1 w 1"/>
                <a:gd name="T23" fmla="*/ 14 h 17"/>
                <a:gd name="T24" fmla="*/ 1 w 1"/>
                <a:gd name="T25" fmla="*/ 14 h 17"/>
                <a:gd name="T26" fmla="*/ 1 w 1"/>
                <a:gd name="T27" fmla="*/ 13 h 17"/>
                <a:gd name="T28" fmla="*/ 1 w 1"/>
                <a:gd name="T29" fmla="*/ 13 h 17"/>
                <a:gd name="T30" fmla="*/ 1 w 1"/>
                <a:gd name="T31" fmla="*/ 13 h 17"/>
                <a:gd name="T32" fmla="*/ 1 w 1"/>
                <a:gd name="T33" fmla="*/ 12 h 17"/>
                <a:gd name="T34" fmla="*/ 1 w 1"/>
                <a:gd name="T35" fmla="*/ 12 h 17"/>
                <a:gd name="T36" fmla="*/ 1 w 1"/>
                <a:gd name="T37" fmla="*/ 12 h 17"/>
                <a:gd name="T38" fmla="*/ 1 w 1"/>
                <a:gd name="T39" fmla="*/ 11 h 17"/>
                <a:gd name="T40" fmla="*/ 1 w 1"/>
                <a:gd name="T41" fmla="*/ 11 h 17"/>
                <a:gd name="T42" fmla="*/ 1 w 1"/>
                <a:gd name="T43" fmla="*/ 11 h 17"/>
                <a:gd name="T44" fmla="*/ 1 w 1"/>
                <a:gd name="T45" fmla="*/ 10 h 17"/>
                <a:gd name="T46" fmla="*/ 1 w 1"/>
                <a:gd name="T47" fmla="*/ 10 h 17"/>
                <a:gd name="T48" fmla="*/ 1 w 1"/>
                <a:gd name="T49" fmla="*/ 10 h 17"/>
                <a:gd name="T50" fmla="*/ 1 w 1"/>
                <a:gd name="T51" fmla="*/ 10 h 17"/>
                <a:gd name="T52" fmla="*/ 1 w 1"/>
                <a:gd name="T53" fmla="*/ 10 h 17"/>
                <a:gd name="T54" fmla="*/ 1 w 1"/>
                <a:gd name="T55" fmla="*/ 9 h 17"/>
                <a:gd name="T56" fmla="*/ 1 w 1"/>
                <a:gd name="T57" fmla="*/ 9 h 17"/>
                <a:gd name="T58" fmla="*/ 1 w 1"/>
                <a:gd name="T59" fmla="*/ 9 h 17"/>
                <a:gd name="T60" fmla="*/ 1 w 1"/>
                <a:gd name="T61" fmla="*/ 9 h 17"/>
                <a:gd name="T62" fmla="*/ 1 w 1"/>
                <a:gd name="T63" fmla="*/ 8 h 17"/>
                <a:gd name="T64" fmla="*/ 1 w 1"/>
                <a:gd name="T65" fmla="*/ 8 h 17"/>
                <a:gd name="T66" fmla="*/ 1 w 1"/>
                <a:gd name="T67" fmla="*/ 8 h 17"/>
                <a:gd name="T68" fmla="*/ 1 w 1"/>
                <a:gd name="T69" fmla="*/ 7 h 17"/>
                <a:gd name="T70" fmla="*/ 1 w 1"/>
                <a:gd name="T71" fmla="*/ 7 h 17"/>
                <a:gd name="T72" fmla="*/ 1 w 1"/>
                <a:gd name="T73" fmla="*/ 7 h 17"/>
                <a:gd name="T74" fmla="*/ 1 w 1"/>
                <a:gd name="T75" fmla="*/ 6 h 17"/>
                <a:gd name="T76" fmla="*/ 1 w 1"/>
                <a:gd name="T77" fmla="*/ 6 h 17"/>
                <a:gd name="T78" fmla="*/ 1 w 1"/>
                <a:gd name="T79" fmla="*/ 6 h 17"/>
                <a:gd name="T80" fmla="*/ 1 w 1"/>
                <a:gd name="T81" fmla="*/ 6 h 17"/>
                <a:gd name="T82" fmla="*/ 1 w 1"/>
                <a:gd name="T83" fmla="*/ 6 h 17"/>
                <a:gd name="T84" fmla="*/ 1 w 1"/>
                <a:gd name="T85" fmla="*/ 5 h 17"/>
                <a:gd name="T86" fmla="*/ 1 w 1"/>
                <a:gd name="T87" fmla="*/ 5 h 17"/>
                <a:gd name="T88" fmla="*/ 1 w 1"/>
                <a:gd name="T89" fmla="*/ 5 h 17"/>
                <a:gd name="T90" fmla="*/ 1 w 1"/>
                <a:gd name="T91" fmla="*/ 5 h 17"/>
                <a:gd name="T92" fmla="*/ 1 w 1"/>
                <a:gd name="T93" fmla="*/ 4 h 17"/>
                <a:gd name="T94" fmla="*/ 1 w 1"/>
                <a:gd name="T95" fmla="*/ 4 h 17"/>
                <a:gd name="T96" fmla="*/ 1 w 1"/>
                <a:gd name="T97" fmla="*/ 4 h 17"/>
                <a:gd name="T98" fmla="*/ 1 w 1"/>
                <a:gd name="T99" fmla="*/ 3 h 17"/>
                <a:gd name="T100" fmla="*/ 1 w 1"/>
                <a:gd name="T101" fmla="*/ 3 h 17"/>
                <a:gd name="T102" fmla="*/ 1 w 1"/>
                <a:gd name="T103" fmla="*/ 3 h 17"/>
                <a:gd name="T104" fmla="*/ 1 w 1"/>
                <a:gd name="T105" fmla="*/ 2 h 17"/>
                <a:gd name="T106" fmla="*/ 1 w 1"/>
                <a:gd name="T107" fmla="*/ 2 h 17"/>
                <a:gd name="T108" fmla="*/ 1 w 1"/>
                <a:gd name="T109" fmla="*/ 2 h 17"/>
                <a:gd name="T110" fmla="*/ 1 w 1"/>
                <a:gd name="T111" fmla="*/ 2 h 17"/>
                <a:gd name="T112" fmla="*/ 1 w 1"/>
                <a:gd name="T113" fmla="*/ 2 h 17"/>
                <a:gd name="T114" fmla="*/ 1 w 1"/>
                <a:gd name="T115" fmla="*/ 1 h 17"/>
                <a:gd name="T116" fmla="*/ 1 w 1"/>
                <a:gd name="T117" fmla="*/ 1 h 17"/>
                <a:gd name="T118" fmla="*/ 1 w 1"/>
                <a:gd name="T119" fmla="*/ 1 h 17"/>
                <a:gd name="T120" fmla="*/ 1 w 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8465FA39-AB7E-4173-94FB-AA2F598F674E}"/>
                </a:ext>
              </a:extLst>
            </p:cNvPr>
            <p:cNvGrpSpPr/>
            <p:nvPr/>
          </p:nvGrpSpPr>
          <p:grpSpPr>
            <a:xfrm>
              <a:off x="5161925" y="5561409"/>
              <a:ext cx="636634" cy="247914"/>
              <a:chOff x="5161925" y="5490264"/>
              <a:chExt cx="636634" cy="247914"/>
            </a:xfrm>
          </p:grpSpPr>
          <p:sp>
            <p:nvSpPr>
              <p:cNvPr id="77" name="Freeform 38">
                <a:extLst>
                  <a:ext uri="{FF2B5EF4-FFF2-40B4-BE49-F238E27FC236}">
                    <a16:creationId xmlns:a16="http://schemas.microsoft.com/office/drawing/2014/main" id="{650EAFC6-9640-D653-EE28-02635CCB1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1925" y="5490264"/>
                <a:ext cx="636634" cy="247914"/>
              </a:xfrm>
              <a:custGeom>
                <a:avLst/>
                <a:gdLst>
                  <a:gd name="T0" fmla="*/ 0 w 255"/>
                  <a:gd name="T1" fmla="*/ 97 h 97"/>
                  <a:gd name="T2" fmla="*/ 255 w 255"/>
                  <a:gd name="T3" fmla="*/ 97 h 97"/>
                  <a:gd name="T4" fmla="*/ 254 w 255"/>
                  <a:gd name="T5" fmla="*/ 89 h 97"/>
                  <a:gd name="T6" fmla="*/ 249 w 255"/>
                  <a:gd name="T7" fmla="*/ 78 h 97"/>
                  <a:gd name="T8" fmla="*/ 232 w 255"/>
                  <a:gd name="T9" fmla="*/ 61 h 97"/>
                  <a:gd name="T10" fmla="*/ 232 w 255"/>
                  <a:gd name="T11" fmla="*/ 61 h 97"/>
                  <a:gd name="T12" fmla="*/ 209 w 255"/>
                  <a:gd name="T13" fmla="*/ 54 h 97"/>
                  <a:gd name="T14" fmla="*/ 202 w 255"/>
                  <a:gd name="T15" fmla="*/ 55 h 97"/>
                  <a:gd name="T16" fmla="*/ 202 w 255"/>
                  <a:gd name="T17" fmla="*/ 52 h 97"/>
                  <a:gd name="T18" fmla="*/ 159 w 255"/>
                  <a:gd name="T19" fmla="*/ 9 h 97"/>
                  <a:gd name="T20" fmla="*/ 135 w 255"/>
                  <a:gd name="T21" fmla="*/ 16 h 97"/>
                  <a:gd name="T22" fmla="*/ 108 w 255"/>
                  <a:gd name="T23" fmla="*/ 0 h 97"/>
                  <a:gd name="T24" fmla="*/ 78 w 255"/>
                  <a:gd name="T25" fmla="*/ 26 h 97"/>
                  <a:gd name="T26" fmla="*/ 67 w 255"/>
                  <a:gd name="T27" fmla="*/ 24 h 97"/>
                  <a:gd name="T28" fmla="*/ 37 w 255"/>
                  <a:gd name="T29" fmla="*/ 55 h 97"/>
                  <a:gd name="T30" fmla="*/ 38 w 255"/>
                  <a:gd name="T31" fmla="*/ 62 h 97"/>
                  <a:gd name="T32" fmla="*/ 37 w 255"/>
                  <a:gd name="T33" fmla="*/ 62 h 97"/>
                  <a:gd name="T34" fmla="*/ 0 w 255"/>
                  <a:gd name="T3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5" h="97">
                    <a:moveTo>
                      <a:pt x="0" y="97"/>
                    </a:moveTo>
                    <a:cubicBezTo>
                      <a:pt x="255" y="97"/>
                      <a:pt x="255" y="97"/>
                      <a:pt x="255" y="97"/>
                    </a:cubicBezTo>
                    <a:cubicBezTo>
                      <a:pt x="255" y="94"/>
                      <a:pt x="254" y="91"/>
                      <a:pt x="254" y="89"/>
                    </a:cubicBezTo>
                    <a:cubicBezTo>
                      <a:pt x="252" y="85"/>
                      <a:pt x="251" y="81"/>
                      <a:pt x="249" y="78"/>
                    </a:cubicBezTo>
                    <a:cubicBezTo>
                      <a:pt x="245" y="71"/>
                      <a:pt x="239" y="65"/>
                      <a:pt x="232" y="61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5" y="57"/>
                      <a:pt x="217" y="54"/>
                      <a:pt x="209" y="54"/>
                    </a:cubicBezTo>
                    <a:cubicBezTo>
                      <a:pt x="206" y="55"/>
                      <a:pt x="204" y="55"/>
                      <a:pt x="202" y="55"/>
                    </a:cubicBezTo>
                    <a:cubicBezTo>
                      <a:pt x="202" y="54"/>
                      <a:pt x="202" y="53"/>
                      <a:pt x="202" y="52"/>
                    </a:cubicBezTo>
                    <a:cubicBezTo>
                      <a:pt x="202" y="29"/>
                      <a:pt x="182" y="9"/>
                      <a:pt x="159" y="9"/>
                    </a:cubicBezTo>
                    <a:cubicBezTo>
                      <a:pt x="150" y="9"/>
                      <a:pt x="142" y="12"/>
                      <a:pt x="135" y="16"/>
                    </a:cubicBezTo>
                    <a:cubicBezTo>
                      <a:pt x="130" y="7"/>
                      <a:pt x="121" y="0"/>
                      <a:pt x="108" y="0"/>
                    </a:cubicBezTo>
                    <a:cubicBezTo>
                      <a:pt x="90" y="0"/>
                      <a:pt x="80" y="12"/>
                      <a:pt x="78" y="26"/>
                    </a:cubicBezTo>
                    <a:cubicBezTo>
                      <a:pt x="74" y="25"/>
                      <a:pt x="71" y="24"/>
                      <a:pt x="67" y="24"/>
                    </a:cubicBezTo>
                    <a:cubicBezTo>
                      <a:pt x="50" y="24"/>
                      <a:pt x="37" y="38"/>
                      <a:pt x="37" y="55"/>
                    </a:cubicBezTo>
                    <a:cubicBezTo>
                      <a:pt x="37" y="57"/>
                      <a:pt x="37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18" y="62"/>
                      <a:pt x="1" y="78"/>
                      <a:pt x="0" y="97"/>
                    </a:cubicBezTo>
                  </a:path>
                </a:pathLst>
              </a:custGeom>
              <a:solidFill>
                <a:srgbClr val="F7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8" name="Freeform 39">
                <a:extLst>
                  <a:ext uri="{FF2B5EF4-FFF2-40B4-BE49-F238E27FC236}">
                    <a16:creationId xmlns:a16="http://schemas.microsoft.com/office/drawing/2014/main" id="{49EDEF3D-DAB1-4273-2025-001D5271F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1628" y="5511081"/>
                <a:ext cx="316931" cy="227096"/>
              </a:xfrm>
              <a:custGeom>
                <a:avLst/>
                <a:gdLst>
                  <a:gd name="T0" fmla="*/ 0 w 127"/>
                  <a:gd name="T1" fmla="*/ 0 h 89"/>
                  <a:gd name="T2" fmla="*/ 0 w 127"/>
                  <a:gd name="T3" fmla="*/ 89 h 89"/>
                  <a:gd name="T4" fmla="*/ 127 w 127"/>
                  <a:gd name="T5" fmla="*/ 89 h 89"/>
                  <a:gd name="T6" fmla="*/ 126 w 127"/>
                  <a:gd name="T7" fmla="*/ 81 h 89"/>
                  <a:gd name="T8" fmla="*/ 121 w 127"/>
                  <a:gd name="T9" fmla="*/ 70 h 89"/>
                  <a:gd name="T10" fmla="*/ 104 w 127"/>
                  <a:gd name="T11" fmla="*/ 53 h 89"/>
                  <a:gd name="T12" fmla="*/ 104 w 127"/>
                  <a:gd name="T13" fmla="*/ 53 h 89"/>
                  <a:gd name="T14" fmla="*/ 81 w 127"/>
                  <a:gd name="T15" fmla="*/ 46 h 89"/>
                  <a:gd name="T16" fmla="*/ 74 w 127"/>
                  <a:gd name="T17" fmla="*/ 47 h 89"/>
                  <a:gd name="T18" fmla="*/ 74 w 127"/>
                  <a:gd name="T19" fmla="*/ 47 h 89"/>
                  <a:gd name="T20" fmla="*/ 74 w 127"/>
                  <a:gd name="T21" fmla="*/ 47 h 89"/>
                  <a:gd name="T22" fmla="*/ 74 w 127"/>
                  <a:gd name="T23" fmla="*/ 44 h 89"/>
                  <a:gd name="T24" fmla="*/ 31 w 127"/>
                  <a:gd name="T25" fmla="*/ 1 h 89"/>
                  <a:gd name="T26" fmla="*/ 7 w 127"/>
                  <a:gd name="T27" fmla="*/ 8 h 89"/>
                  <a:gd name="T28" fmla="*/ 7 w 127"/>
                  <a:gd name="T29" fmla="*/ 8 h 89"/>
                  <a:gd name="T30" fmla="*/ 7 w 127"/>
                  <a:gd name="T31" fmla="*/ 8 h 89"/>
                  <a:gd name="T32" fmla="*/ 7 w 127"/>
                  <a:gd name="T33" fmla="*/ 8 h 89"/>
                  <a:gd name="T34" fmla="*/ 0 w 127"/>
                  <a:gd name="T3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89">
                    <a:moveTo>
                      <a:pt x="0" y="0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27" y="86"/>
                      <a:pt x="126" y="83"/>
                      <a:pt x="126" y="81"/>
                    </a:cubicBezTo>
                    <a:cubicBezTo>
                      <a:pt x="124" y="77"/>
                      <a:pt x="123" y="73"/>
                      <a:pt x="121" y="70"/>
                    </a:cubicBezTo>
                    <a:cubicBezTo>
                      <a:pt x="117" y="63"/>
                      <a:pt x="111" y="57"/>
                      <a:pt x="104" y="53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97" y="49"/>
                      <a:pt x="89" y="46"/>
                      <a:pt x="81" y="46"/>
                    </a:cubicBezTo>
                    <a:cubicBezTo>
                      <a:pt x="78" y="47"/>
                      <a:pt x="76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6"/>
                      <a:pt x="74" y="45"/>
                      <a:pt x="74" y="44"/>
                    </a:cubicBezTo>
                    <a:cubicBezTo>
                      <a:pt x="74" y="21"/>
                      <a:pt x="54" y="1"/>
                      <a:pt x="31" y="1"/>
                    </a:cubicBezTo>
                    <a:cubicBezTo>
                      <a:pt x="22" y="1"/>
                      <a:pt x="14" y="4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5" y="5"/>
                      <a:pt x="3" y="2"/>
                      <a:pt x="0" y="0"/>
                    </a:cubicBezTo>
                  </a:path>
                </a:pathLst>
              </a:custGeom>
              <a:solidFill>
                <a:srgbClr val="F9D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9" name="Freeform 40">
                <a:extLst>
                  <a:ext uri="{FF2B5EF4-FFF2-40B4-BE49-F238E27FC236}">
                    <a16:creationId xmlns:a16="http://schemas.microsoft.com/office/drawing/2014/main" id="{1F1F2682-0807-B1D5-64D4-B803FB8A0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9108" y="5631253"/>
                <a:ext cx="70223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0" name="Freeform 41">
                <a:extLst>
                  <a:ext uri="{FF2B5EF4-FFF2-40B4-BE49-F238E27FC236}">
                    <a16:creationId xmlns:a16="http://schemas.microsoft.com/office/drawing/2014/main" id="{03D42756-D78C-0697-B414-6CDF954A4D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064" y="5544199"/>
                <a:ext cx="80388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1" name="Freeform 42">
                <a:extLst>
                  <a:ext uri="{FF2B5EF4-FFF2-40B4-BE49-F238E27FC236}">
                    <a16:creationId xmlns:a16="http://schemas.microsoft.com/office/drawing/2014/main" id="{DA1C8701-15D0-32E9-32DD-E69B4ABA2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556" y="5638823"/>
                <a:ext cx="79464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2" name="Freeform 43">
                <a:extLst>
                  <a:ext uri="{FF2B5EF4-FFF2-40B4-BE49-F238E27FC236}">
                    <a16:creationId xmlns:a16="http://schemas.microsoft.com/office/drawing/2014/main" id="{596AF8AD-B1FC-0A97-EE95-4D458483B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512" y="5572586"/>
                <a:ext cx="69300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3" name="Freeform 44">
                <a:extLst>
                  <a:ext uri="{FF2B5EF4-FFF2-40B4-BE49-F238E27FC236}">
                    <a16:creationId xmlns:a16="http://schemas.microsoft.com/office/drawing/2014/main" id="{2A279D85-B2BD-B710-0DD7-CE537A9E9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976" y="5643554"/>
                <a:ext cx="70223" cy="56774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51" name="Freeform 88">
              <a:extLst>
                <a:ext uri="{FF2B5EF4-FFF2-40B4-BE49-F238E27FC236}">
                  <a16:creationId xmlns:a16="http://schemas.microsoft.com/office/drawing/2014/main" id="{182B8B15-C6E9-C36A-C09B-3FB3C0F8A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217" y="5429705"/>
              <a:ext cx="70223" cy="306580"/>
            </a:xfrm>
            <a:custGeom>
              <a:avLst/>
              <a:gdLst>
                <a:gd name="T0" fmla="*/ 0 w 76"/>
                <a:gd name="T1" fmla="*/ 0 h 324"/>
                <a:gd name="T2" fmla="*/ 0 w 76"/>
                <a:gd name="T3" fmla="*/ 324 h 324"/>
                <a:gd name="T4" fmla="*/ 76 w 76"/>
                <a:gd name="T5" fmla="*/ 324 h 324"/>
                <a:gd name="T6" fmla="*/ 76 w 76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24">
                  <a:moveTo>
                    <a:pt x="0" y="0"/>
                  </a:moveTo>
                  <a:lnTo>
                    <a:pt x="0" y="324"/>
                  </a:lnTo>
                  <a:lnTo>
                    <a:pt x="76" y="324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Freeform 90">
              <a:extLst>
                <a:ext uri="{FF2B5EF4-FFF2-40B4-BE49-F238E27FC236}">
                  <a16:creationId xmlns:a16="http://schemas.microsoft.com/office/drawing/2014/main" id="{0CF1B3F7-8677-73F8-A1EC-50ABCC7CF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61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Freeform 92">
              <a:extLst>
                <a:ext uri="{FF2B5EF4-FFF2-40B4-BE49-F238E27FC236}">
                  <a16:creationId xmlns:a16="http://schemas.microsoft.com/office/drawing/2014/main" id="{06EB3F8B-5AF3-ABA4-6D5F-9C7FC997A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110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Freeform 94">
              <a:extLst>
                <a:ext uri="{FF2B5EF4-FFF2-40B4-BE49-F238E27FC236}">
                  <a16:creationId xmlns:a16="http://schemas.microsoft.com/office/drawing/2014/main" id="{1A9F0CA8-1AAB-323A-C488-6FA250D21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095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1EFFB41D-D5E4-02B6-2D4E-DBFEAF76179C}"/>
                </a:ext>
              </a:extLst>
            </p:cNvPr>
            <p:cNvGrpSpPr/>
            <p:nvPr/>
          </p:nvGrpSpPr>
          <p:grpSpPr>
            <a:xfrm>
              <a:off x="5700710" y="5477963"/>
              <a:ext cx="579345" cy="306580"/>
              <a:chOff x="5719095" y="5429705"/>
              <a:chExt cx="579345" cy="306580"/>
            </a:xfrm>
          </p:grpSpPr>
          <p:sp>
            <p:nvSpPr>
              <p:cNvPr id="72" name="Rectangle 87">
                <a:extLst>
                  <a:ext uri="{FF2B5EF4-FFF2-40B4-BE49-F238E27FC236}">
                    <a16:creationId xmlns:a16="http://schemas.microsoft.com/office/drawing/2014/main" id="{9078A4D2-CE4A-5397-7BE8-E5DBF2890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8217" y="5429705"/>
                <a:ext cx="70223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3" name="Rectangle 89">
                <a:extLst>
                  <a:ext uri="{FF2B5EF4-FFF2-40B4-BE49-F238E27FC236}">
                    <a16:creationId xmlns:a16="http://schemas.microsoft.com/office/drawing/2014/main" id="{D28D7B6E-2581-95AF-E1C5-036712EB05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8961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4" name="Rectangle 91">
                <a:extLst>
                  <a:ext uri="{FF2B5EF4-FFF2-40B4-BE49-F238E27FC236}">
                    <a16:creationId xmlns:a16="http://schemas.microsoft.com/office/drawing/2014/main" id="{A7C426A2-7726-A81F-E655-17C6C2BED1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110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5" name="Rectangle 93">
                <a:extLst>
                  <a:ext uri="{FF2B5EF4-FFF2-40B4-BE49-F238E27FC236}">
                    <a16:creationId xmlns:a16="http://schemas.microsoft.com/office/drawing/2014/main" id="{6D853B4E-A7D4-2F99-F95D-7181C35E3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9095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6" name="Rectangle 95">
                <a:extLst>
                  <a:ext uri="{FF2B5EF4-FFF2-40B4-BE49-F238E27FC236}">
                    <a16:creationId xmlns:a16="http://schemas.microsoft.com/office/drawing/2014/main" id="{C8BA146A-96E6-04A5-E6C5-A6F6793C69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8663" y="5541361"/>
                <a:ext cx="499882" cy="92731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56" name="Freeform 96">
              <a:extLst>
                <a:ext uri="{FF2B5EF4-FFF2-40B4-BE49-F238E27FC236}">
                  <a16:creationId xmlns:a16="http://schemas.microsoft.com/office/drawing/2014/main" id="{B5790E3A-5FFB-D6D1-D297-8E1E1E1EF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8663" y="5541361"/>
              <a:ext cx="499882" cy="92731"/>
            </a:xfrm>
            <a:custGeom>
              <a:avLst/>
              <a:gdLst>
                <a:gd name="T0" fmla="*/ 0 w 541"/>
                <a:gd name="T1" fmla="*/ 98 h 98"/>
                <a:gd name="T2" fmla="*/ 541 w 541"/>
                <a:gd name="T3" fmla="*/ 98 h 98"/>
                <a:gd name="T4" fmla="*/ 541 w 541"/>
                <a:gd name="T5" fmla="*/ 0 h 98"/>
                <a:gd name="T6" fmla="*/ 0 w 541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1" h="98">
                  <a:moveTo>
                    <a:pt x="0" y="98"/>
                  </a:moveTo>
                  <a:lnTo>
                    <a:pt x="541" y="98"/>
                  </a:lnTo>
                  <a:lnTo>
                    <a:pt x="54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7" name="Freeform 112">
              <a:extLst>
                <a:ext uri="{FF2B5EF4-FFF2-40B4-BE49-F238E27FC236}">
                  <a16:creationId xmlns:a16="http://schemas.microsoft.com/office/drawing/2014/main" id="{E2BD265B-BAD2-15D2-DDA9-ACCC208E56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654738"/>
              <a:ext cx="129360" cy="216688"/>
            </a:xfrm>
            <a:custGeom>
              <a:avLst/>
              <a:gdLst>
                <a:gd name="T0" fmla="*/ 37 w 52"/>
                <a:gd name="T1" fmla="*/ 46 h 85"/>
                <a:gd name="T2" fmla="*/ 37 w 52"/>
                <a:gd name="T3" fmla="*/ 12 h 85"/>
                <a:gd name="T4" fmla="*/ 24 w 52"/>
                <a:gd name="T5" fmla="*/ 55 h 85"/>
                <a:gd name="T6" fmla="*/ 37 w 52"/>
                <a:gd name="T7" fmla="*/ 4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5">
                  <a:moveTo>
                    <a:pt x="37" y="46"/>
                  </a:moveTo>
                  <a:cubicBezTo>
                    <a:pt x="37" y="46"/>
                    <a:pt x="52" y="24"/>
                    <a:pt x="37" y="12"/>
                  </a:cubicBezTo>
                  <a:cubicBezTo>
                    <a:pt x="22" y="0"/>
                    <a:pt x="0" y="25"/>
                    <a:pt x="24" y="55"/>
                  </a:cubicBezTo>
                  <a:cubicBezTo>
                    <a:pt x="48" y="85"/>
                    <a:pt x="37" y="46"/>
                    <a:pt x="37" y="4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Freeform 113">
              <a:extLst>
                <a:ext uri="{FF2B5EF4-FFF2-40B4-BE49-F238E27FC236}">
                  <a16:creationId xmlns:a16="http://schemas.microsoft.com/office/drawing/2014/main" id="{14823B7A-EF8C-BBA0-D345-733A8E785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475" y="4708674"/>
              <a:ext cx="170016" cy="173161"/>
            </a:xfrm>
            <a:custGeom>
              <a:avLst/>
              <a:gdLst>
                <a:gd name="T0" fmla="*/ 37 w 68"/>
                <a:gd name="T1" fmla="*/ 42 h 68"/>
                <a:gd name="T2" fmla="*/ 6 w 68"/>
                <a:gd name="T3" fmla="*/ 28 h 68"/>
                <a:gd name="T4" fmla="*/ 50 w 68"/>
                <a:gd name="T5" fmla="*/ 34 h 68"/>
                <a:gd name="T6" fmla="*/ 37 w 68"/>
                <a:gd name="T7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7" y="42"/>
                  </a:moveTo>
                  <a:cubicBezTo>
                    <a:pt x="37" y="42"/>
                    <a:pt x="11" y="46"/>
                    <a:pt x="6" y="28"/>
                  </a:cubicBezTo>
                  <a:cubicBezTo>
                    <a:pt x="0" y="10"/>
                    <a:pt x="33" y="0"/>
                    <a:pt x="50" y="34"/>
                  </a:cubicBezTo>
                  <a:cubicBezTo>
                    <a:pt x="68" y="68"/>
                    <a:pt x="37" y="42"/>
                    <a:pt x="37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Freeform 114">
              <a:extLst>
                <a:ext uri="{FF2B5EF4-FFF2-40B4-BE49-F238E27FC236}">
                  <a16:creationId xmlns:a16="http://schemas.microsoft.com/office/drawing/2014/main" id="{25F3647E-CD91-77F5-54C9-266E96941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67" y="4725706"/>
              <a:ext cx="159852" cy="181677"/>
            </a:xfrm>
            <a:custGeom>
              <a:avLst/>
              <a:gdLst>
                <a:gd name="T0" fmla="*/ 29 w 64"/>
                <a:gd name="T1" fmla="*/ 29 h 71"/>
                <a:gd name="T2" fmla="*/ 60 w 64"/>
                <a:gd name="T3" fmla="*/ 45 h 71"/>
                <a:gd name="T4" fmla="*/ 15 w 64"/>
                <a:gd name="T5" fmla="*/ 36 h 71"/>
                <a:gd name="T6" fmla="*/ 29 w 64"/>
                <a:gd name="T7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29" y="29"/>
                  </a:moveTo>
                  <a:cubicBezTo>
                    <a:pt x="29" y="29"/>
                    <a:pt x="56" y="26"/>
                    <a:pt x="60" y="45"/>
                  </a:cubicBezTo>
                  <a:cubicBezTo>
                    <a:pt x="64" y="64"/>
                    <a:pt x="31" y="71"/>
                    <a:pt x="15" y="36"/>
                  </a:cubicBezTo>
                  <a:cubicBezTo>
                    <a:pt x="0" y="0"/>
                    <a:pt x="29" y="29"/>
                    <a:pt x="29" y="2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0" name="Freeform 115">
              <a:extLst>
                <a:ext uri="{FF2B5EF4-FFF2-40B4-BE49-F238E27FC236}">
                  <a16:creationId xmlns:a16="http://schemas.microsoft.com/office/drawing/2014/main" id="{338070AF-6153-C804-0088-C2D6F088E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36114"/>
              <a:ext cx="129360" cy="222365"/>
            </a:xfrm>
            <a:custGeom>
              <a:avLst/>
              <a:gdLst>
                <a:gd name="T0" fmla="*/ 17 w 52"/>
                <a:gd name="T1" fmla="*/ 40 h 87"/>
                <a:gd name="T2" fmla="*/ 14 w 52"/>
                <a:gd name="T3" fmla="*/ 74 h 87"/>
                <a:gd name="T4" fmla="*/ 30 w 52"/>
                <a:gd name="T5" fmla="*/ 32 h 87"/>
                <a:gd name="T6" fmla="*/ 17 w 52"/>
                <a:gd name="T7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7">
                  <a:moveTo>
                    <a:pt x="17" y="40"/>
                  </a:moveTo>
                  <a:cubicBezTo>
                    <a:pt x="17" y="40"/>
                    <a:pt x="0" y="61"/>
                    <a:pt x="14" y="74"/>
                  </a:cubicBezTo>
                  <a:cubicBezTo>
                    <a:pt x="28" y="87"/>
                    <a:pt x="52" y="64"/>
                    <a:pt x="30" y="32"/>
                  </a:cubicBezTo>
                  <a:cubicBezTo>
                    <a:pt x="8" y="0"/>
                    <a:pt x="17" y="40"/>
                    <a:pt x="17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Freeform 116">
              <a:extLst>
                <a:ext uri="{FF2B5EF4-FFF2-40B4-BE49-F238E27FC236}">
                  <a16:creationId xmlns:a16="http://schemas.microsoft.com/office/drawing/2014/main" id="{F803B15C-7D4A-8F92-D47D-B4A7B2FDF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56931"/>
              <a:ext cx="136752" cy="105032"/>
            </a:xfrm>
            <a:custGeom>
              <a:avLst/>
              <a:gdLst>
                <a:gd name="T0" fmla="*/ 35 w 55"/>
                <a:gd name="T1" fmla="*/ 33 h 41"/>
                <a:gd name="T2" fmla="*/ 4 w 55"/>
                <a:gd name="T3" fmla="*/ 35 h 41"/>
                <a:gd name="T4" fmla="*/ 20 w 55"/>
                <a:gd name="T5" fmla="*/ 9 h 41"/>
                <a:gd name="T6" fmla="*/ 51 w 55"/>
                <a:gd name="T7" fmla="*/ 7 h 41"/>
                <a:gd name="T8" fmla="*/ 35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35" y="33"/>
                  </a:moveTo>
                  <a:cubicBezTo>
                    <a:pt x="22" y="40"/>
                    <a:pt x="8" y="41"/>
                    <a:pt x="4" y="35"/>
                  </a:cubicBezTo>
                  <a:cubicBezTo>
                    <a:pt x="0" y="28"/>
                    <a:pt x="7" y="16"/>
                    <a:pt x="20" y="9"/>
                  </a:cubicBezTo>
                  <a:cubicBezTo>
                    <a:pt x="33" y="1"/>
                    <a:pt x="46" y="0"/>
                    <a:pt x="51" y="7"/>
                  </a:cubicBezTo>
                  <a:cubicBezTo>
                    <a:pt x="55" y="13"/>
                    <a:pt x="47" y="25"/>
                    <a:pt x="35" y="3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2" name="Freeform 117">
              <a:extLst>
                <a:ext uri="{FF2B5EF4-FFF2-40B4-BE49-F238E27FC236}">
                  <a16:creationId xmlns:a16="http://schemas.microsoft.com/office/drawing/2014/main" id="{3D16FAD3-1101-1C15-28BB-EAD57116F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987" y="4764502"/>
              <a:ext cx="55440" cy="69075"/>
            </a:xfrm>
            <a:custGeom>
              <a:avLst/>
              <a:gdLst>
                <a:gd name="T0" fmla="*/ 14 w 22"/>
                <a:gd name="T1" fmla="*/ 27 h 27"/>
                <a:gd name="T2" fmla="*/ 22 w 22"/>
                <a:gd name="T3" fmla="*/ 20 h 27"/>
                <a:gd name="T4" fmla="*/ 10 w 22"/>
                <a:gd name="T5" fmla="*/ 0 h 27"/>
                <a:gd name="T6" fmla="*/ 0 w 22"/>
                <a:gd name="T7" fmla="*/ 3 h 27"/>
                <a:gd name="T8" fmla="*/ 14 w 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4" y="27"/>
                  </a:moveTo>
                  <a:cubicBezTo>
                    <a:pt x="17" y="25"/>
                    <a:pt x="20" y="22"/>
                    <a:pt x="22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2"/>
                    <a:pt x="0" y="3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3" name="Freeform 118">
              <a:extLst>
                <a:ext uri="{FF2B5EF4-FFF2-40B4-BE49-F238E27FC236}">
                  <a16:creationId xmlns:a16="http://schemas.microsoft.com/office/drawing/2014/main" id="{DE0E074D-3A37-EAA2-44AA-774871833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91" y="4794781"/>
              <a:ext cx="49896" cy="61505"/>
            </a:xfrm>
            <a:custGeom>
              <a:avLst/>
              <a:gdLst>
                <a:gd name="T0" fmla="*/ 10 w 20"/>
                <a:gd name="T1" fmla="*/ 24 h 24"/>
                <a:gd name="T2" fmla="*/ 20 w 20"/>
                <a:gd name="T3" fmla="*/ 22 h 24"/>
                <a:gd name="T4" fmla="*/ 7 w 20"/>
                <a:gd name="T5" fmla="*/ 0 h 24"/>
                <a:gd name="T6" fmla="*/ 0 w 20"/>
                <a:gd name="T7" fmla="*/ 8 h 24"/>
                <a:gd name="T8" fmla="*/ 1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0" y="24"/>
                  </a:moveTo>
                  <a:cubicBezTo>
                    <a:pt x="13" y="24"/>
                    <a:pt x="17" y="23"/>
                    <a:pt x="20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3"/>
                    <a:pt x="2" y="6"/>
                    <a:pt x="0" y="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955B4F84-F83E-07C0-72E0-113573D3CD9E}"/>
                </a:ext>
              </a:extLst>
            </p:cNvPr>
            <p:cNvGrpSpPr/>
            <p:nvPr/>
          </p:nvGrpSpPr>
          <p:grpSpPr>
            <a:xfrm>
              <a:off x="2779762" y="4533176"/>
              <a:ext cx="284592" cy="214796"/>
              <a:chOff x="4690346" y="4830738"/>
              <a:chExt cx="284592" cy="214796"/>
            </a:xfrm>
          </p:grpSpPr>
          <p:sp>
            <p:nvSpPr>
              <p:cNvPr id="65" name="Freeform 105">
                <a:extLst>
                  <a:ext uri="{FF2B5EF4-FFF2-40B4-BE49-F238E27FC236}">
                    <a16:creationId xmlns:a16="http://schemas.microsoft.com/office/drawing/2014/main" id="{7CC6E887-CC0B-8DFF-6A43-DC98F03CE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9750" y="4830738"/>
                <a:ext cx="205127" cy="109763"/>
              </a:xfrm>
              <a:custGeom>
                <a:avLst/>
                <a:gdLst>
                  <a:gd name="T0" fmla="*/ 45 w 82"/>
                  <a:gd name="T1" fmla="*/ 26 h 43"/>
                  <a:gd name="T2" fmla="*/ 19 w 82"/>
                  <a:gd name="T3" fmla="*/ 3 h 43"/>
                  <a:gd name="T4" fmla="*/ 43 w 82"/>
                  <a:gd name="T5" fmla="*/ 41 h 43"/>
                  <a:gd name="T6" fmla="*/ 45 w 82"/>
                  <a:gd name="T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43">
                    <a:moveTo>
                      <a:pt x="45" y="26"/>
                    </a:moveTo>
                    <a:cubicBezTo>
                      <a:pt x="45" y="26"/>
                      <a:pt x="37" y="0"/>
                      <a:pt x="19" y="3"/>
                    </a:cubicBezTo>
                    <a:cubicBezTo>
                      <a:pt x="0" y="7"/>
                      <a:pt x="5" y="40"/>
                      <a:pt x="43" y="41"/>
                    </a:cubicBezTo>
                    <a:cubicBezTo>
                      <a:pt x="82" y="43"/>
                      <a:pt x="45" y="26"/>
                      <a:pt x="45" y="2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6" name="Freeform 106">
                <a:extLst>
                  <a:ext uri="{FF2B5EF4-FFF2-40B4-BE49-F238E27FC236}">
                    <a16:creationId xmlns:a16="http://schemas.microsoft.com/office/drawing/2014/main" id="{0F97C8E6-830F-E32B-8B8D-B098625BC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0346" y="4913061"/>
                <a:ext cx="221759" cy="120172"/>
              </a:xfrm>
              <a:custGeom>
                <a:avLst/>
                <a:gdLst>
                  <a:gd name="T0" fmla="*/ 49 w 89"/>
                  <a:gd name="T1" fmla="*/ 24 h 47"/>
                  <a:gd name="T2" fmla="*/ 18 w 89"/>
                  <a:gd name="T3" fmla="*/ 39 h 47"/>
                  <a:gd name="T4" fmla="*/ 51 w 89"/>
                  <a:gd name="T5" fmla="*/ 9 h 47"/>
                  <a:gd name="T6" fmla="*/ 49 w 89"/>
                  <a:gd name="T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7">
                    <a:moveTo>
                      <a:pt x="49" y="24"/>
                    </a:moveTo>
                    <a:cubicBezTo>
                      <a:pt x="49" y="24"/>
                      <a:pt x="35" y="47"/>
                      <a:pt x="18" y="39"/>
                    </a:cubicBezTo>
                    <a:cubicBezTo>
                      <a:pt x="0" y="31"/>
                      <a:pt x="14" y="0"/>
                      <a:pt x="51" y="9"/>
                    </a:cubicBezTo>
                    <a:cubicBezTo>
                      <a:pt x="89" y="18"/>
                      <a:pt x="49" y="24"/>
                      <a:pt x="49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7" name="Freeform 107">
                <a:extLst>
                  <a:ext uri="{FF2B5EF4-FFF2-40B4-BE49-F238E27FC236}">
                    <a16:creationId xmlns:a16="http://schemas.microsoft.com/office/drawing/2014/main" id="{0638F4BD-0D01-9371-78C7-23EB256F7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406" y="4845878"/>
                <a:ext cx="224532" cy="125849"/>
              </a:xfrm>
              <a:custGeom>
                <a:avLst/>
                <a:gdLst>
                  <a:gd name="T0" fmla="*/ 41 w 90"/>
                  <a:gd name="T1" fmla="*/ 22 h 49"/>
                  <a:gd name="T2" fmla="*/ 73 w 90"/>
                  <a:gd name="T3" fmla="*/ 9 h 49"/>
                  <a:gd name="T4" fmla="*/ 37 w 90"/>
                  <a:gd name="T5" fmla="*/ 37 h 49"/>
                  <a:gd name="T6" fmla="*/ 41 w 90"/>
                  <a:gd name="T7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49">
                    <a:moveTo>
                      <a:pt x="41" y="22"/>
                    </a:moveTo>
                    <a:cubicBezTo>
                      <a:pt x="41" y="22"/>
                      <a:pt x="57" y="0"/>
                      <a:pt x="73" y="9"/>
                    </a:cubicBezTo>
                    <a:cubicBezTo>
                      <a:pt x="90" y="19"/>
                      <a:pt x="74" y="49"/>
                      <a:pt x="37" y="37"/>
                    </a:cubicBezTo>
                    <a:cubicBezTo>
                      <a:pt x="0" y="26"/>
                      <a:pt x="41" y="22"/>
                      <a:pt x="41" y="2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8" name="Freeform 108">
                <a:extLst>
                  <a:ext uri="{FF2B5EF4-FFF2-40B4-BE49-F238E27FC236}">
                    <a16:creationId xmlns:a16="http://schemas.microsoft.com/office/drawing/2014/main" id="{E3B21D5F-1826-04B8-B4B7-8EDD6AB9A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634" y="4931039"/>
                <a:ext cx="196812" cy="114495"/>
              </a:xfrm>
              <a:custGeom>
                <a:avLst/>
                <a:gdLst>
                  <a:gd name="T0" fmla="*/ 36 w 79"/>
                  <a:gd name="T1" fmla="*/ 19 h 45"/>
                  <a:gd name="T2" fmla="*/ 61 w 79"/>
                  <a:gd name="T3" fmla="*/ 43 h 45"/>
                  <a:gd name="T4" fmla="*/ 38 w 79"/>
                  <a:gd name="T5" fmla="*/ 4 h 45"/>
                  <a:gd name="T6" fmla="*/ 36 w 79"/>
                  <a:gd name="T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45">
                    <a:moveTo>
                      <a:pt x="36" y="19"/>
                    </a:moveTo>
                    <a:cubicBezTo>
                      <a:pt x="36" y="19"/>
                      <a:pt x="42" y="45"/>
                      <a:pt x="61" y="43"/>
                    </a:cubicBezTo>
                    <a:cubicBezTo>
                      <a:pt x="79" y="41"/>
                      <a:pt x="77" y="8"/>
                      <a:pt x="38" y="4"/>
                    </a:cubicBezTo>
                    <a:cubicBezTo>
                      <a:pt x="0" y="0"/>
                      <a:pt x="36" y="19"/>
                      <a:pt x="3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9" name="Freeform 109">
                <a:extLst>
                  <a:ext uri="{FF2B5EF4-FFF2-40B4-BE49-F238E27FC236}">
                    <a16:creationId xmlns:a16="http://schemas.microsoft.com/office/drawing/2014/main" id="{A10AEEA5-057B-0E97-BAB4-F42B022B8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910" y="4869534"/>
                <a:ext cx="82236" cy="140043"/>
              </a:xfrm>
              <a:custGeom>
                <a:avLst/>
                <a:gdLst>
                  <a:gd name="T0" fmla="*/ 31 w 33"/>
                  <a:gd name="T1" fmla="*/ 30 h 55"/>
                  <a:gd name="T2" fmla="*/ 12 w 33"/>
                  <a:gd name="T3" fmla="*/ 54 h 55"/>
                  <a:gd name="T4" fmla="*/ 3 w 33"/>
                  <a:gd name="T5" fmla="*/ 25 h 55"/>
                  <a:gd name="T6" fmla="*/ 21 w 33"/>
                  <a:gd name="T7" fmla="*/ 1 h 55"/>
                  <a:gd name="T8" fmla="*/ 31 w 33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1" y="30"/>
                    </a:moveTo>
                    <a:cubicBezTo>
                      <a:pt x="28" y="44"/>
                      <a:pt x="20" y="55"/>
                      <a:pt x="12" y="54"/>
                    </a:cubicBezTo>
                    <a:cubicBezTo>
                      <a:pt x="4" y="53"/>
                      <a:pt x="0" y="40"/>
                      <a:pt x="3" y="25"/>
                    </a:cubicBezTo>
                    <a:cubicBezTo>
                      <a:pt x="5" y="10"/>
                      <a:pt x="13" y="0"/>
                      <a:pt x="21" y="1"/>
                    </a:cubicBezTo>
                    <a:cubicBezTo>
                      <a:pt x="29" y="2"/>
                      <a:pt x="33" y="15"/>
                      <a:pt x="31" y="30"/>
                    </a:cubicBez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0" name="Freeform 110">
                <a:extLst>
                  <a:ext uri="{FF2B5EF4-FFF2-40B4-BE49-F238E27FC236}">
                    <a16:creationId xmlns:a16="http://schemas.microsoft.com/office/drawing/2014/main" id="{8C2A6085-1F97-7876-D9B2-3F82863AC0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150" y="4895082"/>
                <a:ext cx="67452" cy="37849"/>
              </a:xfrm>
              <a:custGeom>
                <a:avLst/>
                <a:gdLst>
                  <a:gd name="T0" fmla="*/ 27 w 27"/>
                  <a:gd name="T1" fmla="*/ 15 h 15"/>
                  <a:gd name="T2" fmla="*/ 27 w 27"/>
                  <a:gd name="T3" fmla="*/ 4 h 15"/>
                  <a:gd name="T4" fmla="*/ 4 w 27"/>
                  <a:gd name="T5" fmla="*/ 0 h 15"/>
                  <a:gd name="T6" fmla="*/ 0 w 27"/>
                  <a:gd name="T7" fmla="*/ 10 h 15"/>
                  <a:gd name="T8" fmla="*/ 27 w 2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27" y="15"/>
                    </a:moveTo>
                    <a:cubicBezTo>
                      <a:pt x="27" y="11"/>
                      <a:pt x="27" y="7"/>
                      <a:pt x="27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1" y="6"/>
                      <a:pt x="0" y="10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1" name="Freeform 111">
                <a:extLst>
                  <a:ext uri="{FF2B5EF4-FFF2-40B4-BE49-F238E27FC236}">
                    <a16:creationId xmlns:a16="http://schemas.microsoft.com/office/drawing/2014/main" id="{9C824AB6-5240-6D2C-BBE3-FC2512350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530" y="4958479"/>
                <a:ext cx="64680" cy="35957"/>
              </a:xfrm>
              <a:custGeom>
                <a:avLst/>
                <a:gdLst>
                  <a:gd name="T0" fmla="*/ 20 w 26"/>
                  <a:gd name="T1" fmla="*/ 14 h 14"/>
                  <a:gd name="T2" fmla="*/ 26 w 26"/>
                  <a:gd name="T3" fmla="*/ 5 h 14"/>
                  <a:gd name="T4" fmla="*/ 0 w 26"/>
                  <a:gd name="T5" fmla="*/ 0 h 14"/>
                  <a:gd name="T6" fmla="*/ 2 w 26"/>
                  <a:gd name="T7" fmla="*/ 11 h 14"/>
                  <a:gd name="T8" fmla="*/ 20 w 2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">
                    <a:moveTo>
                      <a:pt x="20" y="14"/>
                    </a:moveTo>
                    <a:cubicBezTo>
                      <a:pt x="22" y="12"/>
                      <a:pt x="24" y="9"/>
                      <a:pt x="26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8"/>
                      <a:pt x="2" y="11"/>
                    </a:cubicBezTo>
                    <a:lnTo>
                      <a:pt x="20" y="14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828AD0C-91CF-DA6F-8C1F-E52E96845436}"/>
              </a:ext>
            </a:extLst>
          </p:cNvPr>
          <p:cNvSpPr/>
          <p:nvPr userDrawn="1"/>
        </p:nvSpPr>
        <p:spPr>
          <a:xfrm>
            <a:off x="605077" y="538235"/>
            <a:ext cx="10982960" cy="5702611"/>
          </a:xfrm>
          <a:custGeom>
            <a:avLst/>
            <a:gdLst>
              <a:gd name="connsiteX0" fmla="*/ 0 w 8237220"/>
              <a:gd name="connsiteY0" fmla="*/ 0 h 4276958"/>
              <a:gd name="connsiteX1" fmla="*/ 8237220 w 8237220"/>
              <a:gd name="connsiteY1" fmla="*/ 0 h 4276958"/>
              <a:gd name="connsiteX2" fmla="*/ 8237220 w 8237220"/>
              <a:gd name="connsiteY2" fmla="*/ 4276958 h 4276958"/>
              <a:gd name="connsiteX3" fmla="*/ 0 w 8237220"/>
              <a:gd name="connsiteY3" fmla="*/ 4276958 h 4276958"/>
              <a:gd name="connsiteX4" fmla="*/ 0 w 8237220"/>
              <a:gd name="connsiteY4" fmla="*/ 0 h 4276958"/>
              <a:gd name="connsiteX5" fmla="*/ 261937 w 8237220"/>
              <a:gd name="connsiteY5" fmla="*/ 693421 h 4276958"/>
              <a:gd name="connsiteX6" fmla="*/ 272415 w 8237220"/>
              <a:gd name="connsiteY6" fmla="*/ 2369821 h 4276958"/>
              <a:gd name="connsiteX7" fmla="*/ 233362 w 8237220"/>
              <a:gd name="connsiteY7" fmla="*/ 4021455 h 4276958"/>
              <a:gd name="connsiteX8" fmla="*/ 5053965 w 8237220"/>
              <a:gd name="connsiteY8" fmla="*/ 3884296 h 4276958"/>
              <a:gd name="connsiteX9" fmla="*/ 7965757 w 8237220"/>
              <a:gd name="connsiteY9" fmla="*/ 3935730 h 4276958"/>
              <a:gd name="connsiteX10" fmla="*/ 7975282 w 8237220"/>
              <a:gd name="connsiteY10" fmla="*/ 3488055 h 4276958"/>
              <a:gd name="connsiteX11" fmla="*/ 7959090 w 8237220"/>
              <a:gd name="connsiteY11" fmla="*/ 1741171 h 4276958"/>
              <a:gd name="connsiteX12" fmla="*/ 7975282 w 8237220"/>
              <a:gd name="connsiteY12" fmla="*/ 693421 h 4276958"/>
              <a:gd name="connsiteX13" fmla="*/ 2005965 w 8237220"/>
              <a:gd name="connsiteY13" fmla="*/ 731521 h 4276958"/>
              <a:gd name="connsiteX14" fmla="*/ 261937 w 8237220"/>
              <a:gd name="connsiteY14" fmla="*/ 693421 h 427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7220" h="4276958">
                <a:moveTo>
                  <a:pt x="0" y="0"/>
                </a:moveTo>
                <a:lnTo>
                  <a:pt x="8237220" y="0"/>
                </a:lnTo>
                <a:lnTo>
                  <a:pt x="8237220" y="4276958"/>
                </a:lnTo>
                <a:lnTo>
                  <a:pt x="0" y="4276958"/>
                </a:lnTo>
                <a:lnTo>
                  <a:pt x="0" y="0"/>
                </a:lnTo>
                <a:close/>
                <a:moveTo>
                  <a:pt x="261937" y="693421"/>
                </a:moveTo>
                <a:cubicBezTo>
                  <a:pt x="262255" y="925196"/>
                  <a:pt x="272097" y="2138046"/>
                  <a:pt x="272415" y="2369821"/>
                </a:cubicBezTo>
                <a:lnTo>
                  <a:pt x="233362" y="4021455"/>
                </a:lnTo>
                <a:cubicBezTo>
                  <a:pt x="2240280" y="4124960"/>
                  <a:pt x="2637472" y="3942716"/>
                  <a:pt x="5053965" y="3884296"/>
                </a:cubicBezTo>
                <a:cubicBezTo>
                  <a:pt x="6161087" y="3914141"/>
                  <a:pt x="7401560" y="4039235"/>
                  <a:pt x="7965757" y="3935730"/>
                </a:cubicBezTo>
                <a:lnTo>
                  <a:pt x="7975282" y="3488055"/>
                </a:lnTo>
                <a:cubicBezTo>
                  <a:pt x="7976235" y="2864485"/>
                  <a:pt x="7958137" y="2364741"/>
                  <a:pt x="7959090" y="1741171"/>
                </a:cubicBezTo>
                <a:cubicBezTo>
                  <a:pt x="7958137" y="1433196"/>
                  <a:pt x="7976235" y="1001396"/>
                  <a:pt x="7975282" y="693421"/>
                </a:cubicBezTo>
                <a:lnTo>
                  <a:pt x="2005965" y="731521"/>
                </a:lnTo>
                <a:lnTo>
                  <a:pt x="261937" y="693421"/>
                </a:lnTo>
                <a:close/>
              </a:path>
            </a:pathLst>
          </a:custGeom>
          <a:solidFill>
            <a:srgbClr val="FEB9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25442F48-76EA-6F78-2D0A-2707283FD5FE}"/>
              </a:ext>
            </a:extLst>
          </p:cNvPr>
          <p:cNvGrpSpPr/>
          <p:nvPr userDrawn="1"/>
        </p:nvGrpSpPr>
        <p:grpSpPr>
          <a:xfrm>
            <a:off x="605077" y="6020648"/>
            <a:ext cx="10981846" cy="444886"/>
            <a:chOff x="730972" y="6143745"/>
            <a:chExt cx="10981846" cy="444886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1B39E31B-1A1F-9614-7C5D-41420CAE7811}"/>
                </a:ext>
              </a:extLst>
            </p:cNvPr>
            <p:cNvSpPr/>
            <p:nvPr/>
          </p:nvSpPr>
          <p:spPr>
            <a:xfrm>
              <a:off x="7309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024A466E-D77E-1F8E-2107-3AD896B4473D}"/>
                </a:ext>
              </a:extLst>
            </p:cNvPr>
            <p:cNvSpPr/>
            <p:nvPr/>
          </p:nvSpPr>
          <p:spPr>
            <a:xfrm>
              <a:off x="11700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54A59A4C-F1E6-FCE3-1FBA-48EE9E05D524}"/>
                </a:ext>
              </a:extLst>
            </p:cNvPr>
            <p:cNvSpPr/>
            <p:nvPr/>
          </p:nvSpPr>
          <p:spPr>
            <a:xfrm>
              <a:off x="16090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0ACFE210-D131-08DC-C89F-30EFAC555798}"/>
                </a:ext>
              </a:extLst>
            </p:cNvPr>
            <p:cNvSpPr/>
            <p:nvPr/>
          </p:nvSpPr>
          <p:spPr>
            <a:xfrm>
              <a:off x="20480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96B3A741-104E-778C-D98B-5FD0282AAF01}"/>
                </a:ext>
              </a:extLst>
            </p:cNvPr>
            <p:cNvSpPr/>
            <p:nvPr/>
          </p:nvSpPr>
          <p:spPr>
            <a:xfrm>
              <a:off x="24871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1676862D-234F-AD24-7030-6CE5E12DEABD}"/>
                </a:ext>
              </a:extLst>
            </p:cNvPr>
            <p:cNvSpPr/>
            <p:nvPr/>
          </p:nvSpPr>
          <p:spPr>
            <a:xfrm>
              <a:off x="29261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01B4070A-C70C-8138-1B6F-E143C457FED4}"/>
                </a:ext>
              </a:extLst>
            </p:cNvPr>
            <p:cNvSpPr/>
            <p:nvPr/>
          </p:nvSpPr>
          <p:spPr>
            <a:xfrm>
              <a:off x="33652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F7613BA3-742B-C906-A483-92DDE6012C36}"/>
                </a:ext>
              </a:extLst>
            </p:cNvPr>
            <p:cNvSpPr/>
            <p:nvPr/>
          </p:nvSpPr>
          <p:spPr>
            <a:xfrm>
              <a:off x="38042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DECF0B5E-A947-7A14-A656-77FB9F2400D0}"/>
                </a:ext>
              </a:extLst>
            </p:cNvPr>
            <p:cNvSpPr/>
            <p:nvPr/>
          </p:nvSpPr>
          <p:spPr>
            <a:xfrm>
              <a:off x="42432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8466C327-9D9C-2FD2-4AB9-98560966F5DC}"/>
                </a:ext>
              </a:extLst>
            </p:cNvPr>
            <p:cNvSpPr/>
            <p:nvPr/>
          </p:nvSpPr>
          <p:spPr>
            <a:xfrm>
              <a:off x="46823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E9E9F1F3-0ADE-92E9-F35B-A07A13BDB29C}"/>
                </a:ext>
              </a:extLst>
            </p:cNvPr>
            <p:cNvSpPr/>
            <p:nvPr/>
          </p:nvSpPr>
          <p:spPr>
            <a:xfrm>
              <a:off x="51213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09016DA1-D62B-1DDA-D204-EE1CD6ACA47A}"/>
                </a:ext>
              </a:extLst>
            </p:cNvPr>
            <p:cNvSpPr/>
            <p:nvPr/>
          </p:nvSpPr>
          <p:spPr>
            <a:xfrm>
              <a:off x="55604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CB4CAB16-5464-92DF-8457-1F8E0E25C28E}"/>
                </a:ext>
              </a:extLst>
            </p:cNvPr>
            <p:cNvSpPr/>
            <p:nvPr/>
          </p:nvSpPr>
          <p:spPr>
            <a:xfrm>
              <a:off x="59994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6CE937E0-9A56-12BF-E343-ADB0F4BD7319}"/>
                </a:ext>
              </a:extLst>
            </p:cNvPr>
            <p:cNvSpPr/>
            <p:nvPr/>
          </p:nvSpPr>
          <p:spPr>
            <a:xfrm>
              <a:off x="64384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BD17C300-CE46-30FE-BE0C-3C6E83823E58}"/>
                </a:ext>
              </a:extLst>
            </p:cNvPr>
            <p:cNvSpPr/>
            <p:nvPr/>
          </p:nvSpPr>
          <p:spPr>
            <a:xfrm>
              <a:off x="68775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9C78C970-4744-00DD-A8FA-6DCE22FA1E55}"/>
                </a:ext>
              </a:extLst>
            </p:cNvPr>
            <p:cNvSpPr/>
            <p:nvPr/>
          </p:nvSpPr>
          <p:spPr>
            <a:xfrm>
              <a:off x="73165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75E87870-82A3-C760-76AA-314A96DD3885}"/>
                </a:ext>
              </a:extLst>
            </p:cNvPr>
            <p:cNvSpPr/>
            <p:nvPr/>
          </p:nvSpPr>
          <p:spPr>
            <a:xfrm>
              <a:off x="77556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BA52ADFF-78F3-EF65-557A-BF682E82B0C6}"/>
                </a:ext>
              </a:extLst>
            </p:cNvPr>
            <p:cNvSpPr/>
            <p:nvPr/>
          </p:nvSpPr>
          <p:spPr>
            <a:xfrm>
              <a:off x="81946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91E377A5-9EB1-A263-2A90-F7797717C24C}"/>
                </a:ext>
              </a:extLst>
            </p:cNvPr>
            <p:cNvSpPr/>
            <p:nvPr/>
          </p:nvSpPr>
          <p:spPr>
            <a:xfrm>
              <a:off x="86336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7B0895D6-5E63-56B5-C21E-92B39FB83020}"/>
                </a:ext>
              </a:extLst>
            </p:cNvPr>
            <p:cNvSpPr/>
            <p:nvPr/>
          </p:nvSpPr>
          <p:spPr>
            <a:xfrm>
              <a:off x="90727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1A69A895-8A40-554F-EB70-E8101936CC49}"/>
                </a:ext>
              </a:extLst>
            </p:cNvPr>
            <p:cNvSpPr/>
            <p:nvPr/>
          </p:nvSpPr>
          <p:spPr>
            <a:xfrm>
              <a:off x="95117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CA82FC6D-C4FA-FB23-256D-CA6B1A09519B}"/>
                </a:ext>
              </a:extLst>
            </p:cNvPr>
            <p:cNvSpPr/>
            <p:nvPr/>
          </p:nvSpPr>
          <p:spPr>
            <a:xfrm>
              <a:off x="99508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9FD0FB65-6B97-5299-FB73-71DA89F5C8D2}"/>
                </a:ext>
              </a:extLst>
            </p:cNvPr>
            <p:cNvSpPr/>
            <p:nvPr/>
          </p:nvSpPr>
          <p:spPr>
            <a:xfrm>
              <a:off x="103898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1D91724B-ECC9-E663-379E-87BCE1380064}"/>
                </a:ext>
              </a:extLst>
            </p:cNvPr>
            <p:cNvSpPr/>
            <p:nvPr/>
          </p:nvSpPr>
          <p:spPr>
            <a:xfrm>
              <a:off x="108288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24839605-24BF-EED2-940B-C3B89FF77DEA}"/>
                </a:ext>
              </a:extLst>
            </p:cNvPr>
            <p:cNvSpPr/>
            <p:nvPr/>
          </p:nvSpPr>
          <p:spPr>
            <a:xfrm>
              <a:off x="112679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图形 72">
            <a:extLst>
              <a:ext uri="{FF2B5EF4-FFF2-40B4-BE49-F238E27FC236}">
                <a16:creationId xmlns:a16="http://schemas.microsoft.com/office/drawing/2014/main" id="{740D573D-8122-0C35-D27D-163211C18220}"/>
              </a:ext>
            </a:extLst>
          </p:cNvPr>
          <p:cNvGrpSpPr/>
          <p:nvPr userDrawn="1"/>
        </p:nvGrpSpPr>
        <p:grpSpPr>
          <a:xfrm>
            <a:off x="10404322" y="4726892"/>
            <a:ext cx="922844" cy="1097153"/>
            <a:chOff x="1964958" y="2067845"/>
            <a:chExt cx="2179876" cy="2591617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4739A044-DDE1-7561-09C3-AC4C33D95247}"/>
                </a:ext>
              </a:extLst>
            </p:cNvPr>
            <p:cNvSpPr/>
            <p:nvPr/>
          </p:nvSpPr>
          <p:spPr>
            <a:xfrm>
              <a:off x="2457771" y="2482189"/>
              <a:ext cx="1194253" cy="972132"/>
            </a:xfrm>
            <a:custGeom>
              <a:avLst/>
              <a:gdLst>
                <a:gd name="connsiteX0" fmla="*/ 932039 w 1194253"/>
                <a:gd name="connsiteY0" fmla="*/ 16651 h 972132"/>
                <a:gd name="connsiteX1" fmla="*/ 637115 w 1194253"/>
                <a:gd name="connsiteY1" fmla="*/ 53982 h 972132"/>
                <a:gd name="connsiteX2" fmla="*/ 636964 w 1194253"/>
                <a:gd name="connsiteY2" fmla="*/ 54096 h 972132"/>
                <a:gd name="connsiteX3" fmla="*/ 631156 w 1194253"/>
                <a:gd name="connsiteY3" fmla="*/ 57880 h 972132"/>
                <a:gd name="connsiteX4" fmla="*/ 563126 w 1194253"/>
                <a:gd name="connsiteY4" fmla="*/ 57880 h 972132"/>
                <a:gd name="connsiteX5" fmla="*/ 557317 w 1194253"/>
                <a:gd name="connsiteY5" fmla="*/ 54096 h 972132"/>
                <a:gd name="connsiteX6" fmla="*/ 557191 w 1194253"/>
                <a:gd name="connsiteY6" fmla="*/ 53982 h 972132"/>
                <a:gd name="connsiteX7" fmla="*/ 262268 w 1194253"/>
                <a:gd name="connsiteY7" fmla="*/ 16651 h 972132"/>
                <a:gd name="connsiteX8" fmla="*/ 50268 w 1194253"/>
                <a:gd name="connsiteY8" fmla="*/ 598297 h 972132"/>
                <a:gd name="connsiteX9" fmla="*/ 540753 w 1194253"/>
                <a:gd name="connsiteY9" fmla="*/ 964642 h 972132"/>
                <a:gd name="connsiteX10" fmla="*/ 579361 w 1194253"/>
                <a:gd name="connsiteY10" fmla="*/ 948103 h 972132"/>
                <a:gd name="connsiteX11" fmla="*/ 580987 w 1194253"/>
                <a:gd name="connsiteY11" fmla="*/ 947179 h 972132"/>
                <a:gd name="connsiteX12" fmla="*/ 613243 w 1194253"/>
                <a:gd name="connsiteY12" fmla="*/ 947179 h 972132"/>
                <a:gd name="connsiteX13" fmla="*/ 614945 w 1194253"/>
                <a:gd name="connsiteY13" fmla="*/ 948103 h 972132"/>
                <a:gd name="connsiteX14" fmla="*/ 653528 w 1194253"/>
                <a:gd name="connsiteY14" fmla="*/ 964641 h 972132"/>
                <a:gd name="connsiteX15" fmla="*/ 1143987 w 1194253"/>
                <a:gd name="connsiteY15" fmla="*/ 598297 h 972132"/>
                <a:gd name="connsiteX16" fmla="*/ 932039 w 1194253"/>
                <a:gd name="connsiteY16" fmla="*/ 16651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4253" h="972132">
                  <a:moveTo>
                    <a:pt x="932039" y="16651"/>
                  </a:moveTo>
                  <a:cubicBezTo>
                    <a:pt x="820275" y="-16162"/>
                    <a:pt x="718895" y="1200"/>
                    <a:pt x="637115" y="53982"/>
                  </a:cubicBezTo>
                  <a:cubicBezTo>
                    <a:pt x="637008" y="53982"/>
                    <a:pt x="636964" y="54046"/>
                    <a:pt x="636964" y="54096"/>
                  </a:cubicBezTo>
                  <a:cubicBezTo>
                    <a:pt x="635028" y="55286"/>
                    <a:pt x="633092" y="56589"/>
                    <a:pt x="631156" y="57880"/>
                  </a:cubicBezTo>
                  <a:cubicBezTo>
                    <a:pt x="610184" y="70315"/>
                    <a:pt x="584098" y="70315"/>
                    <a:pt x="563126" y="57880"/>
                  </a:cubicBez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2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7" y="947483"/>
                    <a:pt x="580987" y="947179"/>
                  </a:cubicBezTo>
                  <a:cubicBezTo>
                    <a:pt x="591090" y="941898"/>
                    <a:pt x="603139" y="941898"/>
                    <a:pt x="613243" y="947179"/>
                  </a:cubicBezTo>
                  <a:cubicBezTo>
                    <a:pt x="613826" y="947483"/>
                    <a:pt x="614388" y="947812"/>
                    <a:pt x="614945" y="948103"/>
                  </a:cubicBezTo>
                  <a:cubicBezTo>
                    <a:pt x="627130" y="955076"/>
                    <a:pt x="640076" y="960626"/>
                    <a:pt x="653528" y="964641"/>
                  </a:cubicBezTo>
                  <a:cubicBezTo>
                    <a:pt x="785071" y="1003390"/>
                    <a:pt x="1013109" y="893372"/>
                    <a:pt x="1143987" y="598297"/>
                  </a:cubicBezTo>
                  <a:cubicBezTo>
                    <a:pt x="1253689" y="351081"/>
                    <a:pt x="1184178" y="90769"/>
                    <a:pt x="932039" y="16651"/>
                  </a:cubicBez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9196C81-2055-BB07-EEBF-7FD787B5BCD7}"/>
                </a:ext>
              </a:extLst>
            </p:cNvPr>
            <p:cNvSpPr/>
            <p:nvPr/>
          </p:nvSpPr>
          <p:spPr>
            <a:xfrm>
              <a:off x="2457771" y="2482188"/>
              <a:ext cx="597127" cy="972132"/>
            </a:xfrm>
            <a:custGeom>
              <a:avLst/>
              <a:gdLst>
                <a:gd name="connsiteX0" fmla="*/ 563126 w 597127"/>
                <a:gd name="connsiteY0" fmla="*/ 57880 h 972132"/>
                <a:gd name="connsiteX1" fmla="*/ 557317 w 597127"/>
                <a:gd name="connsiteY1" fmla="*/ 54096 h 972132"/>
                <a:gd name="connsiteX2" fmla="*/ 557191 w 597127"/>
                <a:gd name="connsiteY2" fmla="*/ 53982 h 972132"/>
                <a:gd name="connsiteX3" fmla="*/ 262268 w 597127"/>
                <a:gd name="connsiteY3" fmla="*/ 16651 h 972132"/>
                <a:gd name="connsiteX4" fmla="*/ 50268 w 597127"/>
                <a:gd name="connsiteY4" fmla="*/ 598297 h 972132"/>
                <a:gd name="connsiteX5" fmla="*/ 540753 w 597127"/>
                <a:gd name="connsiteY5" fmla="*/ 964642 h 972132"/>
                <a:gd name="connsiteX6" fmla="*/ 579361 w 597127"/>
                <a:gd name="connsiteY6" fmla="*/ 948103 h 972132"/>
                <a:gd name="connsiteX7" fmla="*/ 580987 w 597127"/>
                <a:gd name="connsiteY7" fmla="*/ 947179 h 972132"/>
                <a:gd name="connsiteX8" fmla="*/ 597128 w 597127"/>
                <a:gd name="connsiteY8" fmla="*/ 943218 h 972132"/>
                <a:gd name="connsiteX9" fmla="*/ 597128 w 597127"/>
                <a:gd name="connsiteY9" fmla="*/ 67206 h 972132"/>
                <a:gd name="connsiteX10" fmla="*/ 563126 w 597127"/>
                <a:gd name="connsiteY10" fmla="*/ 57880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127" h="972132">
                  <a:moveTo>
                    <a:pt x="563126" y="57880"/>
                  </a:move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1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6" y="947483"/>
                    <a:pt x="580987" y="947179"/>
                  </a:cubicBezTo>
                  <a:cubicBezTo>
                    <a:pt x="585960" y="944552"/>
                    <a:pt x="591504" y="943192"/>
                    <a:pt x="597128" y="943218"/>
                  </a:cubicBezTo>
                  <a:lnTo>
                    <a:pt x="597128" y="67206"/>
                  </a:lnTo>
                  <a:cubicBezTo>
                    <a:pt x="585159" y="67234"/>
                    <a:pt x="573406" y="64011"/>
                    <a:pt x="563126" y="57880"/>
                  </a:cubicBezTo>
                  <a:close/>
                </a:path>
              </a:pathLst>
            </a:custGeom>
            <a:solidFill>
              <a:srgbClr val="565C5E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81E94163-17F1-724B-8DA6-E867E6343935}"/>
                </a:ext>
              </a:extLst>
            </p:cNvPr>
            <p:cNvSpPr/>
            <p:nvPr/>
          </p:nvSpPr>
          <p:spPr>
            <a:xfrm>
              <a:off x="2731491" y="2067845"/>
              <a:ext cx="320022" cy="414356"/>
            </a:xfrm>
            <a:custGeom>
              <a:avLst/>
              <a:gdLst>
                <a:gd name="connsiteX0" fmla="*/ 288234 w 320022"/>
                <a:gd name="connsiteY0" fmla="*/ 406838 h 414356"/>
                <a:gd name="connsiteX1" fmla="*/ 273442 w 320022"/>
                <a:gd name="connsiteY1" fmla="*/ 394323 h 414356"/>
                <a:gd name="connsiteX2" fmla="*/ 265071 w 320022"/>
                <a:gd name="connsiteY2" fmla="*/ 387110 h 414356"/>
                <a:gd name="connsiteX3" fmla="*/ 256467 w 320022"/>
                <a:gd name="connsiteY3" fmla="*/ 379024 h 414356"/>
                <a:gd name="connsiteX4" fmla="*/ 247406 w 320022"/>
                <a:gd name="connsiteY4" fmla="*/ 370469 h 414356"/>
                <a:gd name="connsiteX5" fmla="*/ 238320 w 320022"/>
                <a:gd name="connsiteY5" fmla="*/ 361181 h 414356"/>
                <a:gd name="connsiteX6" fmla="*/ 219945 w 320022"/>
                <a:gd name="connsiteY6" fmla="*/ 341225 h 414356"/>
                <a:gd name="connsiteX7" fmla="*/ 202090 w 320022"/>
                <a:gd name="connsiteY7" fmla="*/ 319789 h 414356"/>
                <a:gd name="connsiteX8" fmla="*/ 185380 w 320022"/>
                <a:gd name="connsiteY8" fmla="*/ 297492 h 414356"/>
                <a:gd name="connsiteX9" fmla="*/ 177610 w 320022"/>
                <a:gd name="connsiteY9" fmla="*/ 286217 h 414356"/>
                <a:gd name="connsiteX10" fmla="*/ 170347 w 320022"/>
                <a:gd name="connsiteY10" fmla="*/ 275169 h 414356"/>
                <a:gd name="connsiteX11" fmla="*/ 157370 w 320022"/>
                <a:gd name="connsiteY11" fmla="*/ 253872 h 414356"/>
                <a:gd name="connsiteX12" fmla="*/ 146740 w 320022"/>
                <a:gd name="connsiteY12" fmla="*/ 234093 h 414356"/>
                <a:gd name="connsiteX13" fmla="*/ 142076 w 320022"/>
                <a:gd name="connsiteY13" fmla="*/ 225362 h 414356"/>
                <a:gd name="connsiteX14" fmla="*/ 138287 w 320022"/>
                <a:gd name="connsiteY14" fmla="*/ 217288 h 414356"/>
                <a:gd name="connsiteX15" fmla="*/ 132295 w 320022"/>
                <a:gd name="connsiteY15" fmla="*/ 204103 h 414356"/>
                <a:gd name="connsiteX16" fmla="*/ 127063 w 320022"/>
                <a:gd name="connsiteY16" fmla="*/ 192600 h 414356"/>
                <a:gd name="connsiteX17" fmla="*/ 133731 w 320022"/>
                <a:gd name="connsiteY17" fmla="*/ 203318 h 414356"/>
                <a:gd name="connsiteX18" fmla="*/ 141368 w 320022"/>
                <a:gd name="connsiteY18" fmla="*/ 215630 h 414356"/>
                <a:gd name="connsiteX19" fmla="*/ 146138 w 320022"/>
                <a:gd name="connsiteY19" fmla="*/ 223147 h 414356"/>
                <a:gd name="connsiteX20" fmla="*/ 151858 w 320022"/>
                <a:gd name="connsiteY20" fmla="*/ 231158 h 414356"/>
                <a:gd name="connsiteX21" fmla="*/ 164684 w 320022"/>
                <a:gd name="connsiteY21" fmla="*/ 249063 h 414356"/>
                <a:gd name="connsiteX22" fmla="*/ 180122 w 320022"/>
                <a:gd name="connsiteY22" fmla="*/ 268298 h 414356"/>
                <a:gd name="connsiteX23" fmla="*/ 188581 w 320022"/>
                <a:gd name="connsiteY23" fmla="*/ 278131 h 414356"/>
                <a:gd name="connsiteX24" fmla="*/ 197402 w 320022"/>
                <a:gd name="connsiteY24" fmla="*/ 287874 h 414356"/>
                <a:gd name="connsiteX25" fmla="*/ 216149 w 320022"/>
                <a:gd name="connsiteY25" fmla="*/ 307173 h 414356"/>
                <a:gd name="connsiteX26" fmla="*/ 235839 w 320022"/>
                <a:gd name="connsiteY26" fmla="*/ 325407 h 414356"/>
                <a:gd name="connsiteX27" fmla="*/ 255731 w 320022"/>
                <a:gd name="connsiteY27" fmla="*/ 342035 h 414356"/>
                <a:gd name="connsiteX28" fmla="*/ 265399 w 320022"/>
                <a:gd name="connsiteY28" fmla="*/ 349717 h 414356"/>
                <a:gd name="connsiteX29" fmla="*/ 274985 w 320022"/>
                <a:gd name="connsiteY29" fmla="*/ 356651 h 414356"/>
                <a:gd name="connsiteX30" fmla="*/ 284002 w 320022"/>
                <a:gd name="connsiteY30" fmla="*/ 363193 h 414356"/>
                <a:gd name="connsiteX31" fmla="*/ 292727 w 320022"/>
                <a:gd name="connsiteY31" fmla="*/ 368939 h 414356"/>
                <a:gd name="connsiteX32" fmla="*/ 308007 w 320022"/>
                <a:gd name="connsiteY32" fmla="*/ 378783 h 414356"/>
                <a:gd name="connsiteX33" fmla="*/ 320023 w 320022"/>
                <a:gd name="connsiteY33" fmla="*/ 385692 h 414356"/>
                <a:gd name="connsiteX34" fmla="*/ 48687 w 320022"/>
                <a:gd name="connsiteY34" fmla="*/ 0 h 414356"/>
                <a:gd name="connsiteX35" fmla="*/ 110061 w 320022"/>
                <a:gd name="connsiteY35" fmla="*/ 365689 h 414356"/>
                <a:gd name="connsiteX36" fmla="*/ 295347 w 320022"/>
                <a:gd name="connsiteY36" fmla="*/ 412254 h 414356"/>
                <a:gd name="connsiteX37" fmla="*/ 288234 w 320022"/>
                <a:gd name="connsiteY37" fmla="*/ 406838 h 41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022" h="414356">
                  <a:moveTo>
                    <a:pt x="288234" y="406838"/>
                  </a:moveTo>
                  <a:cubicBezTo>
                    <a:pt x="283831" y="403118"/>
                    <a:pt x="278865" y="398891"/>
                    <a:pt x="273442" y="394323"/>
                  </a:cubicBezTo>
                  <a:cubicBezTo>
                    <a:pt x="270759" y="392007"/>
                    <a:pt x="267868" y="389704"/>
                    <a:pt x="265071" y="387110"/>
                  </a:cubicBezTo>
                  <a:cubicBezTo>
                    <a:pt x="262300" y="384491"/>
                    <a:pt x="259421" y="381796"/>
                    <a:pt x="256467" y="379024"/>
                  </a:cubicBezTo>
                  <a:cubicBezTo>
                    <a:pt x="253512" y="376253"/>
                    <a:pt x="250493" y="373393"/>
                    <a:pt x="247406" y="370469"/>
                  </a:cubicBezTo>
                  <a:cubicBezTo>
                    <a:pt x="244299" y="367559"/>
                    <a:pt x="241426" y="364332"/>
                    <a:pt x="238320" y="361181"/>
                  </a:cubicBezTo>
                  <a:cubicBezTo>
                    <a:pt x="232272" y="354765"/>
                    <a:pt x="225830" y="348400"/>
                    <a:pt x="219945" y="341225"/>
                  </a:cubicBezTo>
                  <a:cubicBezTo>
                    <a:pt x="213986" y="334176"/>
                    <a:pt x="207639" y="327356"/>
                    <a:pt x="202090" y="319789"/>
                  </a:cubicBezTo>
                  <a:cubicBezTo>
                    <a:pt x="196459" y="312309"/>
                    <a:pt x="190467" y="305249"/>
                    <a:pt x="185380" y="297492"/>
                  </a:cubicBezTo>
                  <a:cubicBezTo>
                    <a:pt x="182754" y="293695"/>
                    <a:pt x="180165" y="289937"/>
                    <a:pt x="177610" y="286217"/>
                  </a:cubicBezTo>
                  <a:cubicBezTo>
                    <a:pt x="175016" y="282534"/>
                    <a:pt x="172498" y="278889"/>
                    <a:pt x="170347" y="275169"/>
                  </a:cubicBezTo>
                  <a:cubicBezTo>
                    <a:pt x="165830" y="267766"/>
                    <a:pt x="161495" y="260920"/>
                    <a:pt x="157370" y="253872"/>
                  </a:cubicBezTo>
                  <a:cubicBezTo>
                    <a:pt x="153586" y="246836"/>
                    <a:pt x="150049" y="240218"/>
                    <a:pt x="146740" y="234093"/>
                  </a:cubicBezTo>
                  <a:cubicBezTo>
                    <a:pt x="145120" y="231031"/>
                    <a:pt x="143570" y="228134"/>
                    <a:pt x="142076" y="225362"/>
                  </a:cubicBezTo>
                  <a:cubicBezTo>
                    <a:pt x="140596" y="222590"/>
                    <a:pt x="139501" y="219807"/>
                    <a:pt x="138287" y="217288"/>
                  </a:cubicBezTo>
                  <a:cubicBezTo>
                    <a:pt x="135983" y="212201"/>
                    <a:pt x="133946" y="207747"/>
                    <a:pt x="132295" y="204103"/>
                  </a:cubicBezTo>
                  <a:cubicBezTo>
                    <a:pt x="128973" y="196801"/>
                    <a:pt x="127063" y="192600"/>
                    <a:pt x="127063" y="192600"/>
                  </a:cubicBezTo>
                  <a:cubicBezTo>
                    <a:pt x="127063" y="192600"/>
                    <a:pt x="129492" y="196522"/>
                    <a:pt x="133731" y="203318"/>
                  </a:cubicBezTo>
                  <a:cubicBezTo>
                    <a:pt x="135845" y="206722"/>
                    <a:pt x="138401" y="210872"/>
                    <a:pt x="141368" y="215630"/>
                  </a:cubicBezTo>
                  <a:cubicBezTo>
                    <a:pt x="142868" y="218009"/>
                    <a:pt x="144336" y="220604"/>
                    <a:pt x="146138" y="223147"/>
                  </a:cubicBezTo>
                  <a:cubicBezTo>
                    <a:pt x="147973" y="225691"/>
                    <a:pt x="149880" y="228361"/>
                    <a:pt x="151858" y="231158"/>
                  </a:cubicBezTo>
                  <a:cubicBezTo>
                    <a:pt x="155826" y="236687"/>
                    <a:pt x="160128" y="242685"/>
                    <a:pt x="164684" y="249063"/>
                  </a:cubicBezTo>
                  <a:cubicBezTo>
                    <a:pt x="169346" y="255036"/>
                    <a:pt x="174776" y="261604"/>
                    <a:pt x="180122" y="268298"/>
                  </a:cubicBezTo>
                  <a:cubicBezTo>
                    <a:pt x="182767" y="271727"/>
                    <a:pt x="185645" y="274916"/>
                    <a:pt x="188581" y="278131"/>
                  </a:cubicBezTo>
                  <a:cubicBezTo>
                    <a:pt x="191498" y="281357"/>
                    <a:pt x="194409" y="284597"/>
                    <a:pt x="197402" y="287874"/>
                  </a:cubicBezTo>
                  <a:cubicBezTo>
                    <a:pt x="203089" y="294568"/>
                    <a:pt x="209872" y="300756"/>
                    <a:pt x="216149" y="307173"/>
                  </a:cubicBezTo>
                  <a:cubicBezTo>
                    <a:pt x="222374" y="313689"/>
                    <a:pt x="229334" y="319460"/>
                    <a:pt x="235839" y="325407"/>
                  </a:cubicBezTo>
                  <a:cubicBezTo>
                    <a:pt x="242261" y="331507"/>
                    <a:pt x="249214" y="336746"/>
                    <a:pt x="255731" y="342035"/>
                  </a:cubicBezTo>
                  <a:cubicBezTo>
                    <a:pt x="259010" y="344654"/>
                    <a:pt x="262115" y="347349"/>
                    <a:pt x="265399" y="349717"/>
                  </a:cubicBezTo>
                  <a:cubicBezTo>
                    <a:pt x="268658" y="352057"/>
                    <a:pt x="271866" y="354385"/>
                    <a:pt x="274985" y="356651"/>
                  </a:cubicBezTo>
                  <a:cubicBezTo>
                    <a:pt x="278078" y="358891"/>
                    <a:pt x="281084" y="361072"/>
                    <a:pt x="284002" y="363193"/>
                  </a:cubicBezTo>
                  <a:cubicBezTo>
                    <a:pt x="286937" y="365281"/>
                    <a:pt x="289949" y="367091"/>
                    <a:pt x="292727" y="368939"/>
                  </a:cubicBezTo>
                  <a:cubicBezTo>
                    <a:pt x="298320" y="372558"/>
                    <a:pt x="303452" y="375860"/>
                    <a:pt x="308007" y="378783"/>
                  </a:cubicBezTo>
                  <a:cubicBezTo>
                    <a:pt x="312644" y="381467"/>
                    <a:pt x="316687" y="383782"/>
                    <a:pt x="320023" y="385692"/>
                  </a:cubicBezTo>
                  <a:cubicBezTo>
                    <a:pt x="311760" y="215479"/>
                    <a:pt x="206099" y="65286"/>
                    <a:pt x="48687" y="0"/>
                  </a:cubicBezTo>
                  <a:cubicBezTo>
                    <a:pt x="-35348" y="117930"/>
                    <a:pt x="-7869" y="281655"/>
                    <a:pt x="110061" y="365689"/>
                  </a:cubicBezTo>
                  <a:cubicBezTo>
                    <a:pt x="163769" y="403960"/>
                    <a:pt x="229927" y="420586"/>
                    <a:pt x="295347" y="412254"/>
                  </a:cubicBezTo>
                  <a:cubicBezTo>
                    <a:pt x="293164" y="410584"/>
                    <a:pt x="290811" y="408775"/>
                    <a:pt x="288234" y="406838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A4D45A9-8BE8-3047-68C5-7851CFF63377}"/>
                </a:ext>
              </a:extLst>
            </p:cNvPr>
            <p:cNvSpPr/>
            <p:nvPr/>
          </p:nvSpPr>
          <p:spPr>
            <a:xfrm>
              <a:off x="3079263" y="2317098"/>
              <a:ext cx="166504" cy="166530"/>
            </a:xfrm>
            <a:custGeom>
              <a:avLst/>
              <a:gdLst>
                <a:gd name="connsiteX0" fmla="*/ 166243 w 166504"/>
                <a:gd name="connsiteY0" fmla="*/ 265 h 166530"/>
                <a:gd name="connsiteX1" fmla="*/ 261 w 166504"/>
                <a:gd name="connsiteY1" fmla="*/ 148152 h 166530"/>
                <a:gd name="connsiteX2" fmla="*/ 262 w 166504"/>
                <a:gd name="connsiteY2" fmla="*/ 166266 h 166530"/>
                <a:gd name="connsiteX3" fmla="*/ 166244 w 166504"/>
                <a:gd name="connsiteY3" fmla="*/ 18360 h 166530"/>
                <a:gd name="connsiteX4" fmla="*/ 166243 w 166504"/>
                <a:gd name="connsiteY4" fmla="*/ 265 h 16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04" h="166530">
                  <a:moveTo>
                    <a:pt x="166243" y="265"/>
                  </a:moveTo>
                  <a:cubicBezTo>
                    <a:pt x="79571" y="-4732"/>
                    <a:pt x="5258" y="61479"/>
                    <a:pt x="261" y="148152"/>
                  </a:cubicBezTo>
                  <a:cubicBezTo>
                    <a:pt x="-87" y="154185"/>
                    <a:pt x="-87" y="160233"/>
                    <a:pt x="262" y="166266"/>
                  </a:cubicBezTo>
                  <a:cubicBezTo>
                    <a:pt x="86940" y="171258"/>
                    <a:pt x="161253" y="105038"/>
                    <a:pt x="166244" y="18360"/>
                  </a:cubicBezTo>
                  <a:cubicBezTo>
                    <a:pt x="166591" y="12333"/>
                    <a:pt x="166591" y="6292"/>
                    <a:pt x="166243" y="265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933587E5-5546-BE74-D144-E90CDC5248AD}"/>
                </a:ext>
              </a:extLst>
            </p:cNvPr>
            <p:cNvSpPr/>
            <p:nvPr/>
          </p:nvSpPr>
          <p:spPr>
            <a:xfrm>
              <a:off x="2154192" y="3853669"/>
              <a:ext cx="1801559" cy="494407"/>
            </a:xfrm>
            <a:custGeom>
              <a:avLst/>
              <a:gdLst>
                <a:gd name="connsiteX0" fmla="*/ 247050 w 1801559"/>
                <a:gd name="connsiteY0" fmla="*/ 431489 h 494407"/>
                <a:gd name="connsiteX1" fmla="*/ 62897 w 1801559"/>
                <a:gd name="connsiteY1" fmla="*/ 247071 h 494407"/>
                <a:gd name="connsiteX2" fmla="*/ 247050 w 1801559"/>
                <a:gd name="connsiteY2" fmla="*/ 62918 h 494407"/>
                <a:gd name="connsiteX3" fmla="*/ 1801560 w 1801559"/>
                <a:gd name="connsiteY3" fmla="*/ 62918 h 494407"/>
                <a:gd name="connsiteX4" fmla="*/ 1801560 w 1801559"/>
                <a:gd name="connsiteY4" fmla="*/ 0 h 494407"/>
                <a:gd name="connsiteX5" fmla="*/ 247050 w 1801559"/>
                <a:gd name="connsiteY5" fmla="*/ 0 h 494407"/>
                <a:gd name="connsiteX6" fmla="*/ 0 w 1801559"/>
                <a:gd name="connsiteY6" fmla="*/ 247357 h 494407"/>
                <a:gd name="connsiteX7" fmla="*/ 247050 w 1801559"/>
                <a:gd name="connsiteY7" fmla="*/ 494407 h 494407"/>
                <a:gd name="connsiteX8" fmla="*/ 1801560 w 1801559"/>
                <a:gd name="connsiteY8" fmla="*/ 494407 h 494407"/>
                <a:gd name="connsiteX9" fmla="*/ 1801560 w 1801559"/>
                <a:gd name="connsiteY9" fmla="*/ 431489 h 49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559" h="494407">
                  <a:moveTo>
                    <a:pt x="247050" y="431489"/>
                  </a:moveTo>
                  <a:cubicBezTo>
                    <a:pt x="145272" y="431416"/>
                    <a:pt x="62824" y="348849"/>
                    <a:pt x="62897" y="247071"/>
                  </a:cubicBezTo>
                  <a:cubicBezTo>
                    <a:pt x="62970" y="145397"/>
                    <a:pt x="145375" y="62992"/>
                    <a:pt x="247050" y="62918"/>
                  </a:cubicBezTo>
                  <a:lnTo>
                    <a:pt x="1801560" y="62918"/>
                  </a:lnTo>
                  <a:lnTo>
                    <a:pt x="1801560" y="0"/>
                  </a:lnTo>
                  <a:lnTo>
                    <a:pt x="247050" y="0"/>
                  </a:lnTo>
                  <a:cubicBezTo>
                    <a:pt x="110523" y="85"/>
                    <a:pt x="-85" y="110830"/>
                    <a:pt x="0" y="247357"/>
                  </a:cubicBezTo>
                  <a:cubicBezTo>
                    <a:pt x="85" y="383764"/>
                    <a:pt x="110643" y="494322"/>
                    <a:pt x="247050" y="494407"/>
                  </a:cubicBezTo>
                  <a:lnTo>
                    <a:pt x="1801560" y="494407"/>
                  </a:lnTo>
                  <a:lnTo>
                    <a:pt x="1801560" y="431489"/>
                  </a:lnTo>
                  <a:close/>
                </a:path>
              </a:pathLst>
            </a:custGeom>
            <a:solidFill>
              <a:srgbClr val="EDA02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12A2D30-702B-61C8-173F-60A2330D79D0}"/>
                </a:ext>
              </a:extLst>
            </p:cNvPr>
            <p:cNvSpPr/>
            <p:nvPr/>
          </p:nvSpPr>
          <p:spPr>
            <a:xfrm>
              <a:off x="2217089" y="3916587"/>
              <a:ext cx="1675744" cy="368571"/>
            </a:xfrm>
            <a:custGeom>
              <a:avLst/>
              <a:gdLst>
                <a:gd name="connsiteX0" fmla="*/ 184153 w 1675744"/>
                <a:gd name="connsiteY0" fmla="*/ 368571 h 368571"/>
                <a:gd name="connsiteX1" fmla="*/ 0 w 1675744"/>
                <a:gd name="connsiteY1" fmla="*/ 184153 h 368571"/>
                <a:gd name="connsiteX2" fmla="*/ 184153 w 1675744"/>
                <a:gd name="connsiteY2" fmla="*/ 0 h 368571"/>
                <a:gd name="connsiteX3" fmla="*/ 1675745 w 1675744"/>
                <a:gd name="connsiteY3" fmla="*/ 0 h 368571"/>
                <a:gd name="connsiteX4" fmla="*/ 1675745 w 1675744"/>
                <a:gd name="connsiteY4" fmla="*/ 368571 h 3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744" h="368571">
                  <a:moveTo>
                    <a:pt x="184153" y="368571"/>
                  </a:moveTo>
                  <a:cubicBezTo>
                    <a:pt x="82375" y="368498"/>
                    <a:pt x="-73" y="285931"/>
                    <a:pt x="0" y="184153"/>
                  </a:cubicBezTo>
                  <a:cubicBezTo>
                    <a:pt x="73" y="82479"/>
                    <a:pt x="82478" y="74"/>
                    <a:pt x="184153" y="0"/>
                  </a:cubicBezTo>
                  <a:lnTo>
                    <a:pt x="1675745" y="0"/>
                  </a:lnTo>
                  <a:lnTo>
                    <a:pt x="1675745" y="3685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A38FD9A0-3137-4A5B-FC30-FC37A87791C8}"/>
                </a:ext>
              </a:extLst>
            </p:cNvPr>
            <p:cNvSpPr/>
            <p:nvPr/>
          </p:nvSpPr>
          <p:spPr>
            <a:xfrm>
              <a:off x="1964958" y="4348076"/>
              <a:ext cx="2179876" cy="311386"/>
            </a:xfrm>
            <a:custGeom>
              <a:avLst/>
              <a:gdLst>
                <a:gd name="connsiteX0" fmla="*/ 0 w 2179876"/>
                <a:gd name="connsiteY0" fmla="*/ 0 h 311386"/>
                <a:gd name="connsiteX1" fmla="*/ 2179876 w 2179876"/>
                <a:gd name="connsiteY1" fmla="*/ 0 h 311386"/>
                <a:gd name="connsiteX2" fmla="*/ 2179876 w 2179876"/>
                <a:gd name="connsiteY2" fmla="*/ 311387 h 311386"/>
                <a:gd name="connsiteX3" fmla="*/ 0 w 2179876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311386">
                  <a:moveTo>
                    <a:pt x="0" y="0"/>
                  </a:moveTo>
                  <a:lnTo>
                    <a:pt x="2179876" y="0"/>
                  </a:lnTo>
                  <a:lnTo>
                    <a:pt x="2179876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78906161-EF58-C9FF-E09B-EBF3A2BDA6D4}"/>
                </a:ext>
              </a:extLst>
            </p:cNvPr>
            <p:cNvSpPr/>
            <p:nvPr/>
          </p:nvSpPr>
          <p:spPr>
            <a:xfrm>
              <a:off x="2338655" y="4348076"/>
              <a:ext cx="186848" cy="311386"/>
            </a:xfrm>
            <a:custGeom>
              <a:avLst/>
              <a:gdLst>
                <a:gd name="connsiteX0" fmla="*/ 0 w 186848"/>
                <a:gd name="connsiteY0" fmla="*/ 0 h 311386"/>
                <a:gd name="connsiteX1" fmla="*/ 186848 w 186848"/>
                <a:gd name="connsiteY1" fmla="*/ 0 h 311386"/>
                <a:gd name="connsiteX2" fmla="*/ 186848 w 186848"/>
                <a:gd name="connsiteY2" fmla="*/ 311387 h 311386"/>
                <a:gd name="connsiteX3" fmla="*/ 0 w 186848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311386">
                  <a:moveTo>
                    <a:pt x="0" y="0"/>
                  </a:moveTo>
                  <a:lnTo>
                    <a:pt x="186848" y="0"/>
                  </a:lnTo>
                  <a:lnTo>
                    <a:pt x="186848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1D7C4F44-BE61-CB1E-DC98-C80A7FE067F5}"/>
                </a:ext>
              </a:extLst>
            </p:cNvPr>
            <p:cNvSpPr/>
            <p:nvPr/>
          </p:nvSpPr>
          <p:spPr>
            <a:xfrm>
              <a:off x="221408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0144D866-32C9-4B15-D366-3CD6EBA7A07E}"/>
                </a:ext>
              </a:extLst>
            </p:cNvPr>
            <p:cNvSpPr/>
            <p:nvPr/>
          </p:nvSpPr>
          <p:spPr>
            <a:xfrm>
              <a:off x="3584295" y="4348076"/>
              <a:ext cx="186854" cy="311386"/>
            </a:xfrm>
            <a:custGeom>
              <a:avLst/>
              <a:gdLst>
                <a:gd name="connsiteX0" fmla="*/ 0 w 186854"/>
                <a:gd name="connsiteY0" fmla="*/ 0 h 311386"/>
                <a:gd name="connsiteX1" fmla="*/ 186854 w 186854"/>
                <a:gd name="connsiteY1" fmla="*/ 0 h 311386"/>
                <a:gd name="connsiteX2" fmla="*/ 186854 w 186854"/>
                <a:gd name="connsiteY2" fmla="*/ 311387 h 311386"/>
                <a:gd name="connsiteX3" fmla="*/ 0 w 18685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311386">
                  <a:moveTo>
                    <a:pt x="0" y="0"/>
                  </a:moveTo>
                  <a:lnTo>
                    <a:pt x="186854" y="0"/>
                  </a:lnTo>
                  <a:lnTo>
                    <a:pt x="18685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6389BB0-06D1-3760-4105-232CACB7C57E}"/>
                </a:ext>
              </a:extLst>
            </p:cNvPr>
            <p:cNvSpPr/>
            <p:nvPr/>
          </p:nvSpPr>
          <p:spPr>
            <a:xfrm>
              <a:off x="383343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72A8740F-7DBA-4303-4CA9-B4E8AA04B46E}"/>
                </a:ext>
              </a:extLst>
            </p:cNvPr>
            <p:cNvSpPr/>
            <p:nvPr/>
          </p:nvSpPr>
          <p:spPr>
            <a:xfrm>
              <a:off x="2338655" y="4503763"/>
              <a:ext cx="186848" cy="155699"/>
            </a:xfrm>
            <a:custGeom>
              <a:avLst/>
              <a:gdLst>
                <a:gd name="connsiteX0" fmla="*/ 0 w 186848"/>
                <a:gd name="connsiteY0" fmla="*/ 0 h 155699"/>
                <a:gd name="connsiteX1" fmla="*/ 186848 w 186848"/>
                <a:gd name="connsiteY1" fmla="*/ 0 h 155699"/>
                <a:gd name="connsiteX2" fmla="*/ 186848 w 186848"/>
                <a:gd name="connsiteY2" fmla="*/ 155699 h 155699"/>
                <a:gd name="connsiteX3" fmla="*/ 0 w 186848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155699">
                  <a:moveTo>
                    <a:pt x="0" y="0"/>
                  </a:moveTo>
                  <a:lnTo>
                    <a:pt x="186848" y="0"/>
                  </a:lnTo>
                  <a:lnTo>
                    <a:pt x="186848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0AE3CB14-CAE2-1FB0-3B55-D9B6E24EF045}"/>
                </a:ext>
              </a:extLst>
            </p:cNvPr>
            <p:cNvSpPr/>
            <p:nvPr/>
          </p:nvSpPr>
          <p:spPr>
            <a:xfrm>
              <a:off x="221408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1467CAAC-00CB-7832-708D-095087F5F809}"/>
                </a:ext>
              </a:extLst>
            </p:cNvPr>
            <p:cNvSpPr/>
            <p:nvPr/>
          </p:nvSpPr>
          <p:spPr>
            <a:xfrm>
              <a:off x="3584295" y="4503763"/>
              <a:ext cx="186854" cy="155699"/>
            </a:xfrm>
            <a:custGeom>
              <a:avLst/>
              <a:gdLst>
                <a:gd name="connsiteX0" fmla="*/ 0 w 186854"/>
                <a:gd name="connsiteY0" fmla="*/ 0 h 155699"/>
                <a:gd name="connsiteX1" fmla="*/ 186854 w 186854"/>
                <a:gd name="connsiteY1" fmla="*/ 0 h 155699"/>
                <a:gd name="connsiteX2" fmla="*/ 186854 w 186854"/>
                <a:gd name="connsiteY2" fmla="*/ 155699 h 155699"/>
                <a:gd name="connsiteX3" fmla="*/ 0 w 18685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155699">
                  <a:moveTo>
                    <a:pt x="0" y="0"/>
                  </a:moveTo>
                  <a:lnTo>
                    <a:pt x="186854" y="0"/>
                  </a:lnTo>
                  <a:lnTo>
                    <a:pt x="18685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281335E8-D49B-EB08-770A-A9A7933DBA51}"/>
                </a:ext>
              </a:extLst>
            </p:cNvPr>
            <p:cNvSpPr/>
            <p:nvPr/>
          </p:nvSpPr>
          <p:spPr>
            <a:xfrm>
              <a:off x="383343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ED8A42BD-1A77-EB56-BEDE-B03C9D1ACC1F}"/>
                </a:ext>
              </a:extLst>
            </p:cNvPr>
            <p:cNvSpPr/>
            <p:nvPr/>
          </p:nvSpPr>
          <p:spPr>
            <a:xfrm>
              <a:off x="1964958" y="4348076"/>
              <a:ext cx="2179876" cy="155687"/>
            </a:xfrm>
            <a:custGeom>
              <a:avLst/>
              <a:gdLst>
                <a:gd name="connsiteX0" fmla="*/ 0 w 2179876"/>
                <a:gd name="connsiteY0" fmla="*/ 0 h 155687"/>
                <a:gd name="connsiteX1" fmla="*/ 2179876 w 2179876"/>
                <a:gd name="connsiteY1" fmla="*/ 0 h 155687"/>
                <a:gd name="connsiteX2" fmla="*/ 2179876 w 2179876"/>
                <a:gd name="connsiteY2" fmla="*/ 155688 h 155687"/>
                <a:gd name="connsiteX3" fmla="*/ 0 w 2179876"/>
                <a:gd name="connsiteY3" fmla="*/ 155688 h 15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155687">
                  <a:moveTo>
                    <a:pt x="0" y="0"/>
                  </a:moveTo>
                  <a:lnTo>
                    <a:pt x="2179876" y="0"/>
                  </a:lnTo>
                  <a:lnTo>
                    <a:pt x="2179876" y="155688"/>
                  </a:lnTo>
                  <a:lnTo>
                    <a:pt x="0" y="155688"/>
                  </a:lnTo>
                  <a:close/>
                </a:path>
              </a:pathLst>
            </a:custGeom>
            <a:solidFill>
              <a:srgbClr val="565C5E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00566522-0113-BD65-4969-81CE8E784440}"/>
                </a:ext>
              </a:extLst>
            </p:cNvPr>
            <p:cNvSpPr/>
            <p:nvPr/>
          </p:nvSpPr>
          <p:spPr>
            <a:xfrm>
              <a:off x="2055798" y="3454005"/>
              <a:ext cx="1998202" cy="399663"/>
            </a:xfrm>
            <a:custGeom>
              <a:avLst/>
              <a:gdLst>
                <a:gd name="connsiteX0" fmla="*/ 1972679 w 1998202"/>
                <a:gd name="connsiteY0" fmla="*/ 25512 h 399663"/>
                <a:gd name="connsiteX1" fmla="*/ 1911001 w 1998202"/>
                <a:gd name="connsiteY1" fmla="*/ 0 h 399663"/>
                <a:gd name="connsiteX2" fmla="*/ 0 w 1998202"/>
                <a:gd name="connsiteY2" fmla="*/ 0 h 399663"/>
                <a:gd name="connsiteX3" fmla="*/ 0 w 1998202"/>
                <a:gd name="connsiteY3" fmla="*/ 50858 h 399663"/>
                <a:gd name="connsiteX4" fmla="*/ 1911001 w 1998202"/>
                <a:gd name="connsiteY4" fmla="*/ 50858 h 399663"/>
                <a:gd name="connsiteX5" fmla="*/ 1947358 w 1998202"/>
                <a:gd name="connsiteY5" fmla="*/ 87201 h 399663"/>
                <a:gd name="connsiteX6" fmla="*/ 1947358 w 1998202"/>
                <a:gd name="connsiteY6" fmla="*/ 312476 h 399663"/>
                <a:gd name="connsiteX7" fmla="*/ 1911056 w 1998202"/>
                <a:gd name="connsiteY7" fmla="*/ 348756 h 399663"/>
                <a:gd name="connsiteX8" fmla="*/ 1911001 w 1998202"/>
                <a:gd name="connsiteY8" fmla="*/ 348756 h 399663"/>
                <a:gd name="connsiteX9" fmla="*/ 0 w 1998202"/>
                <a:gd name="connsiteY9" fmla="*/ 348756 h 399663"/>
                <a:gd name="connsiteX10" fmla="*/ 0 w 1998202"/>
                <a:gd name="connsiteY10" fmla="*/ 399664 h 399663"/>
                <a:gd name="connsiteX11" fmla="*/ 1911001 w 1998202"/>
                <a:gd name="connsiteY11" fmla="*/ 399664 h 399663"/>
                <a:gd name="connsiteX12" fmla="*/ 1998202 w 1998202"/>
                <a:gd name="connsiteY12" fmla="*/ 312491 h 399663"/>
                <a:gd name="connsiteX13" fmla="*/ 1998202 w 1998202"/>
                <a:gd name="connsiteY13" fmla="*/ 312475 h 399663"/>
                <a:gd name="connsiteX14" fmla="*/ 1998202 w 1998202"/>
                <a:gd name="connsiteY14" fmla="*/ 87201 h 399663"/>
                <a:gd name="connsiteX15" fmla="*/ 1972679 w 1998202"/>
                <a:gd name="connsiteY15" fmla="*/ 25512 h 39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202" h="399663">
                  <a:moveTo>
                    <a:pt x="1972679" y="25512"/>
                  </a:moveTo>
                  <a:cubicBezTo>
                    <a:pt x="1956329" y="9146"/>
                    <a:pt x="1934134" y="-35"/>
                    <a:pt x="1911001" y="0"/>
                  </a:cubicBezTo>
                  <a:lnTo>
                    <a:pt x="0" y="0"/>
                  </a:lnTo>
                  <a:lnTo>
                    <a:pt x="0" y="50858"/>
                  </a:lnTo>
                  <a:lnTo>
                    <a:pt x="1911001" y="50858"/>
                  </a:lnTo>
                  <a:cubicBezTo>
                    <a:pt x="1931065" y="50882"/>
                    <a:pt x="1947327" y="67137"/>
                    <a:pt x="1947358" y="87201"/>
                  </a:cubicBezTo>
                  <a:lnTo>
                    <a:pt x="1947358" y="312476"/>
                  </a:lnTo>
                  <a:cubicBezTo>
                    <a:pt x="1947352" y="332518"/>
                    <a:pt x="1931099" y="348762"/>
                    <a:pt x="1911056" y="348756"/>
                  </a:cubicBezTo>
                  <a:cubicBezTo>
                    <a:pt x="1911037" y="348756"/>
                    <a:pt x="1911019" y="348756"/>
                    <a:pt x="1911001" y="348756"/>
                  </a:cubicBezTo>
                  <a:lnTo>
                    <a:pt x="0" y="348756"/>
                  </a:lnTo>
                  <a:lnTo>
                    <a:pt x="0" y="399664"/>
                  </a:lnTo>
                  <a:lnTo>
                    <a:pt x="1911001" y="399664"/>
                  </a:lnTo>
                  <a:cubicBezTo>
                    <a:pt x="1959153" y="399672"/>
                    <a:pt x="1998194" y="360643"/>
                    <a:pt x="1998202" y="312491"/>
                  </a:cubicBezTo>
                  <a:cubicBezTo>
                    <a:pt x="1998202" y="312485"/>
                    <a:pt x="1998202" y="312480"/>
                    <a:pt x="1998202" y="312475"/>
                  </a:cubicBezTo>
                  <a:lnTo>
                    <a:pt x="1998202" y="87201"/>
                  </a:lnTo>
                  <a:cubicBezTo>
                    <a:pt x="1998222" y="64065"/>
                    <a:pt x="1989039" y="41871"/>
                    <a:pt x="1972679" y="25512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EE558605-A42D-CD1C-7927-707C34C48AA7}"/>
                </a:ext>
              </a:extLst>
            </p:cNvPr>
            <p:cNvSpPr/>
            <p:nvPr/>
          </p:nvSpPr>
          <p:spPr>
            <a:xfrm>
              <a:off x="2106649" y="3504863"/>
              <a:ext cx="1896506" cy="297897"/>
            </a:xfrm>
            <a:custGeom>
              <a:avLst/>
              <a:gdLst>
                <a:gd name="connsiteX0" fmla="*/ 0 w 1896506"/>
                <a:gd name="connsiteY0" fmla="*/ 297898 h 297897"/>
                <a:gd name="connsiteX1" fmla="*/ 0 w 1896506"/>
                <a:gd name="connsiteY1" fmla="*/ 0 h 297897"/>
                <a:gd name="connsiteX2" fmla="*/ 1860149 w 1896506"/>
                <a:gd name="connsiteY2" fmla="*/ 0 h 297897"/>
                <a:gd name="connsiteX3" fmla="*/ 1896506 w 1896506"/>
                <a:gd name="connsiteY3" fmla="*/ 36343 h 297897"/>
                <a:gd name="connsiteX4" fmla="*/ 1896506 w 1896506"/>
                <a:gd name="connsiteY4" fmla="*/ 261617 h 297897"/>
                <a:gd name="connsiteX5" fmla="*/ 1860204 w 1896506"/>
                <a:gd name="connsiteY5" fmla="*/ 297898 h 297897"/>
                <a:gd name="connsiteX6" fmla="*/ 1860150 w 1896506"/>
                <a:gd name="connsiteY6" fmla="*/ 297898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6506" h="297897">
                  <a:moveTo>
                    <a:pt x="0" y="297898"/>
                  </a:moveTo>
                  <a:lnTo>
                    <a:pt x="0" y="0"/>
                  </a:lnTo>
                  <a:lnTo>
                    <a:pt x="1860149" y="0"/>
                  </a:lnTo>
                  <a:cubicBezTo>
                    <a:pt x="1880214" y="24"/>
                    <a:pt x="1896475" y="16279"/>
                    <a:pt x="1896506" y="36343"/>
                  </a:cubicBezTo>
                  <a:lnTo>
                    <a:pt x="1896506" y="261617"/>
                  </a:lnTo>
                  <a:cubicBezTo>
                    <a:pt x="1896500" y="281660"/>
                    <a:pt x="1880247" y="297904"/>
                    <a:pt x="1860204" y="297898"/>
                  </a:cubicBezTo>
                  <a:cubicBezTo>
                    <a:pt x="1860186" y="297898"/>
                    <a:pt x="1860168" y="297898"/>
                    <a:pt x="1860150" y="2978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A2AE802-706A-F062-982E-E67A16E72CD6}"/>
                </a:ext>
              </a:extLst>
            </p:cNvPr>
            <p:cNvSpPr/>
            <p:nvPr/>
          </p:nvSpPr>
          <p:spPr>
            <a:xfrm>
              <a:off x="3054899" y="3504863"/>
              <a:ext cx="948256" cy="297897"/>
            </a:xfrm>
            <a:custGeom>
              <a:avLst/>
              <a:gdLst>
                <a:gd name="connsiteX0" fmla="*/ 911900 w 948256"/>
                <a:gd name="connsiteY0" fmla="*/ 0 h 297897"/>
                <a:gd name="connsiteX1" fmla="*/ 0 w 948256"/>
                <a:gd name="connsiteY1" fmla="*/ 0 h 297897"/>
                <a:gd name="connsiteX2" fmla="*/ 0 w 948256"/>
                <a:gd name="connsiteY2" fmla="*/ 297898 h 297897"/>
                <a:gd name="connsiteX3" fmla="*/ 911900 w 948256"/>
                <a:gd name="connsiteY3" fmla="*/ 297898 h 297897"/>
                <a:gd name="connsiteX4" fmla="*/ 948257 w 948256"/>
                <a:gd name="connsiteY4" fmla="*/ 261672 h 297897"/>
                <a:gd name="connsiteX5" fmla="*/ 948257 w 948256"/>
                <a:gd name="connsiteY5" fmla="*/ 261617 h 297897"/>
                <a:gd name="connsiteX6" fmla="*/ 948257 w 948256"/>
                <a:gd name="connsiteY6" fmla="*/ 36343 h 297897"/>
                <a:gd name="connsiteX7" fmla="*/ 911900 w 948256"/>
                <a:gd name="connsiteY7" fmla="*/ 0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56" h="297897">
                  <a:moveTo>
                    <a:pt x="911900" y="0"/>
                  </a:moveTo>
                  <a:lnTo>
                    <a:pt x="0" y="0"/>
                  </a:lnTo>
                  <a:lnTo>
                    <a:pt x="0" y="297898"/>
                  </a:lnTo>
                  <a:lnTo>
                    <a:pt x="911900" y="297898"/>
                  </a:lnTo>
                  <a:cubicBezTo>
                    <a:pt x="931943" y="297934"/>
                    <a:pt x="948220" y="281715"/>
                    <a:pt x="948257" y="261672"/>
                  </a:cubicBezTo>
                  <a:cubicBezTo>
                    <a:pt x="948257" y="261654"/>
                    <a:pt x="948257" y="261636"/>
                    <a:pt x="948257" y="261617"/>
                  </a:cubicBezTo>
                  <a:lnTo>
                    <a:pt x="948257" y="36343"/>
                  </a:lnTo>
                  <a:cubicBezTo>
                    <a:pt x="948226" y="16279"/>
                    <a:pt x="931964" y="24"/>
                    <a:pt x="911900" y="0"/>
                  </a:cubicBezTo>
                  <a:close/>
                </a:path>
              </a:pathLst>
            </a:custGeom>
            <a:solidFill>
              <a:srgbClr val="CCCBC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2" name="图形 72">
              <a:extLst>
                <a:ext uri="{FF2B5EF4-FFF2-40B4-BE49-F238E27FC236}">
                  <a16:creationId xmlns:a16="http://schemas.microsoft.com/office/drawing/2014/main" id="{4858EFC7-57E4-CB23-F352-D7E552C5AEFB}"/>
                </a:ext>
              </a:extLst>
            </p:cNvPr>
            <p:cNvGrpSpPr/>
            <p:nvPr/>
          </p:nvGrpSpPr>
          <p:grpSpPr>
            <a:xfrm>
              <a:off x="3037183" y="3490311"/>
              <a:ext cx="1016817" cy="327014"/>
              <a:chOff x="3037183" y="3490311"/>
              <a:chExt cx="1016817" cy="327014"/>
            </a:xfrm>
          </p:grpSpPr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75A3A748-50C8-2E14-8226-58120FE7F77E}"/>
                  </a:ext>
                </a:extLst>
              </p:cNvPr>
              <p:cNvSpPr/>
              <p:nvPr/>
            </p:nvSpPr>
            <p:spPr>
              <a:xfrm>
                <a:off x="3037183" y="3490311"/>
                <a:ext cx="1016817" cy="14551"/>
              </a:xfrm>
              <a:custGeom>
                <a:avLst/>
                <a:gdLst>
                  <a:gd name="connsiteX0" fmla="*/ 0 w 1016817"/>
                  <a:gd name="connsiteY0" fmla="*/ 0 h 14551"/>
                  <a:gd name="connsiteX1" fmla="*/ 1016818 w 1016817"/>
                  <a:gd name="connsiteY1" fmla="*/ 0 h 14551"/>
                  <a:gd name="connsiteX2" fmla="*/ 1016818 w 1016817"/>
                  <a:gd name="connsiteY2" fmla="*/ 14552 h 14551"/>
                  <a:gd name="connsiteX3" fmla="*/ 0 w 1016817"/>
                  <a:gd name="connsiteY3" fmla="*/ 14552 h 1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2"/>
                    </a:lnTo>
                    <a:lnTo>
                      <a:pt x="0" y="145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70B4DEC2-3836-6A6D-6E9B-2EFED4DFC8A2}"/>
                  </a:ext>
                </a:extLst>
              </p:cNvPr>
              <p:cNvSpPr/>
              <p:nvPr/>
            </p:nvSpPr>
            <p:spPr>
              <a:xfrm>
                <a:off x="3037183" y="3521567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A313C7F-3A1B-9C5A-D333-6CF3CEC67465}"/>
                  </a:ext>
                </a:extLst>
              </p:cNvPr>
              <p:cNvSpPr/>
              <p:nvPr/>
            </p:nvSpPr>
            <p:spPr>
              <a:xfrm>
                <a:off x="3037183" y="3552824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1C4F4B4D-5BEC-8DB6-365A-40188EF1539E}"/>
                  </a:ext>
                </a:extLst>
              </p:cNvPr>
              <p:cNvSpPr/>
              <p:nvPr/>
            </p:nvSpPr>
            <p:spPr>
              <a:xfrm>
                <a:off x="3037183" y="3584080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54602CAF-157A-8A1E-C4F9-B4BF55F08318}"/>
                  </a:ext>
                </a:extLst>
              </p:cNvPr>
              <p:cNvSpPr/>
              <p:nvPr/>
            </p:nvSpPr>
            <p:spPr>
              <a:xfrm>
                <a:off x="3037183" y="3615336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5D1F16A-507B-A8DD-F836-538C8ADBCAB3}"/>
                  </a:ext>
                </a:extLst>
              </p:cNvPr>
              <p:cNvSpPr/>
              <p:nvPr/>
            </p:nvSpPr>
            <p:spPr>
              <a:xfrm>
                <a:off x="3037183" y="3646530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8AC90C56-74B5-D5EA-8DE7-664BAFA070E4}"/>
                  </a:ext>
                </a:extLst>
              </p:cNvPr>
              <p:cNvSpPr/>
              <p:nvPr/>
            </p:nvSpPr>
            <p:spPr>
              <a:xfrm>
                <a:off x="3037183" y="3677798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9F780950-33B1-D915-1271-AA40C438FC2C}"/>
                  </a:ext>
                </a:extLst>
              </p:cNvPr>
              <p:cNvSpPr/>
              <p:nvPr/>
            </p:nvSpPr>
            <p:spPr>
              <a:xfrm>
                <a:off x="3037183" y="3709042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2F3722EC-6618-A900-1CC9-9B3525000D29}"/>
                  </a:ext>
                </a:extLst>
              </p:cNvPr>
              <p:cNvSpPr/>
              <p:nvPr/>
            </p:nvSpPr>
            <p:spPr>
              <a:xfrm>
                <a:off x="3037183" y="3740312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F979712B-3A22-7AAD-D953-E953B67595F9}"/>
                  </a:ext>
                </a:extLst>
              </p:cNvPr>
              <p:cNvSpPr/>
              <p:nvPr/>
            </p:nvSpPr>
            <p:spPr>
              <a:xfrm>
                <a:off x="3037183" y="3771568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4F559D50-F29F-900E-CA5F-722FA0B8168C}"/>
                  </a:ext>
                </a:extLst>
              </p:cNvPr>
              <p:cNvSpPr/>
              <p:nvPr/>
            </p:nvSpPr>
            <p:spPr>
              <a:xfrm>
                <a:off x="3037183" y="3802761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8820D82-1232-CA4A-778E-8EE3DD1EB1F2}"/>
                </a:ext>
              </a:extLst>
            </p:cNvPr>
            <p:cNvSpPr/>
            <p:nvPr/>
          </p:nvSpPr>
          <p:spPr>
            <a:xfrm>
              <a:off x="3663939" y="3723610"/>
              <a:ext cx="122863" cy="276825"/>
            </a:xfrm>
            <a:custGeom>
              <a:avLst/>
              <a:gdLst>
                <a:gd name="connsiteX0" fmla="*/ 122863 w 122863"/>
                <a:gd name="connsiteY0" fmla="*/ 0 h 276825"/>
                <a:gd name="connsiteX1" fmla="*/ 0 w 122863"/>
                <a:gd name="connsiteY1" fmla="*/ 0 h 276825"/>
                <a:gd name="connsiteX2" fmla="*/ 0 w 122863"/>
                <a:gd name="connsiteY2" fmla="*/ 276825 h 276825"/>
                <a:gd name="connsiteX3" fmla="*/ 61389 w 122863"/>
                <a:gd name="connsiteY3" fmla="*/ 215389 h 276825"/>
                <a:gd name="connsiteX4" fmla="*/ 122863 w 122863"/>
                <a:gd name="connsiteY4" fmla="*/ 276825 h 276825"/>
                <a:gd name="connsiteX5" fmla="*/ 122863 w 122863"/>
                <a:gd name="connsiteY5" fmla="*/ 0 h 27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63" h="276825">
                  <a:moveTo>
                    <a:pt x="122863" y="0"/>
                  </a:moveTo>
                  <a:lnTo>
                    <a:pt x="0" y="0"/>
                  </a:lnTo>
                  <a:lnTo>
                    <a:pt x="0" y="276825"/>
                  </a:lnTo>
                  <a:lnTo>
                    <a:pt x="61389" y="215389"/>
                  </a:lnTo>
                  <a:lnTo>
                    <a:pt x="122863" y="276825"/>
                  </a:lnTo>
                  <a:lnTo>
                    <a:pt x="122863" y="0"/>
                  </a:ln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FF4E6438-B4F4-0198-B3DC-EF6341C2C000}"/>
              </a:ext>
            </a:extLst>
          </p:cNvPr>
          <p:cNvGrpSpPr/>
          <p:nvPr userDrawn="1"/>
        </p:nvGrpSpPr>
        <p:grpSpPr>
          <a:xfrm>
            <a:off x="1834847" y="598447"/>
            <a:ext cx="9369650" cy="722923"/>
            <a:chOff x="1427152" y="685239"/>
            <a:chExt cx="7027238" cy="542192"/>
          </a:xfrm>
        </p:grpSpPr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5178C162-4D51-5374-8D58-6A3C9A453B66}"/>
                </a:ext>
              </a:extLst>
            </p:cNvPr>
            <p:cNvSpPr/>
            <p:nvPr/>
          </p:nvSpPr>
          <p:spPr>
            <a:xfrm>
              <a:off x="1427152" y="685239"/>
              <a:ext cx="542192" cy="5421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E7D2529B-182C-BDD3-7F33-E838CE2A4A00}"/>
                </a:ext>
              </a:extLst>
            </p:cNvPr>
            <p:cNvSpPr/>
            <p:nvPr/>
          </p:nvSpPr>
          <p:spPr>
            <a:xfrm>
              <a:off x="42976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7CB4B431-8857-8C5B-866C-F7E376D681AB}"/>
                </a:ext>
              </a:extLst>
            </p:cNvPr>
            <p:cNvSpPr/>
            <p:nvPr/>
          </p:nvSpPr>
          <p:spPr>
            <a:xfrm>
              <a:off x="47358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AB24BBD4-D00F-CB44-4C45-29D2439A4B3D}"/>
                </a:ext>
              </a:extLst>
            </p:cNvPr>
            <p:cNvSpPr/>
            <p:nvPr/>
          </p:nvSpPr>
          <p:spPr>
            <a:xfrm>
              <a:off x="51739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A625B48C-DACF-EF05-3C34-17F4DFED477D}"/>
                </a:ext>
              </a:extLst>
            </p:cNvPr>
            <p:cNvSpPr/>
            <p:nvPr/>
          </p:nvSpPr>
          <p:spPr>
            <a:xfrm>
              <a:off x="56121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2F49B505-C78C-EE53-1DCF-485B1351BC7A}"/>
                </a:ext>
              </a:extLst>
            </p:cNvPr>
            <p:cNvSpPr/>
            <p:nvPr/>
          </p:nvSpPr>
          <p:spPr>
            <a:xfrm>
              <a:off x="60502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5314681C-FD2E-C639-2020-27D701416E1E}"/>
                </a:ext>
              </a:extLst>
            </p:cNvPr>
            <p:cNvSpPr/>
            <p:nvPr/>
          </p:nvSpPr>
          <p:spPr>
            <a:xfrm>
              <a:off x="64884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EA89D3E4-5A1A-E9FC-B114-4267653C37BF}"/>
                </a:ext>
              </a:extLst>
            </p:cNvPr>
            <p:cNvSpPr/>
            <p:nvPr/>
          </p:nvSpPr>
          <p:spPr>
            <a:xfrm>
              <a:off x="69265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A918AEC3-6CBA-BF65-EBDD-EE2E016F06BF}"/>
                </a:ext>
              </a:extLst>
            </p:cNvPr>
            <p:cNvSpPr/>
            <p:nvPr/>
          </p:nvSpPr>
          <p:spPr>
            <a:xfrm>
              <a:off x="73647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A74CC3A8-FBDE-46E0-2C7E-BC9349CFCC42}"/>
                </a:ext>
              </a:extLst>
            </p:cNvPr>
            <p:cNvSpPr/>
            <p:nvPr/>
          </p:nvSpPr>
          <p:spPr>
            <a:xfrm>
              <a:off x="78028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245FA870-D381-6EBF-D9BC-2F72AAF9ED3E}"/>
                </a:ext>
              </a:extLst>
            </p:cNvPr>
            <p:cNvSpPr/>
            <p:nvPr/>
          </p:nvSpPr>
          <p:spPr>
            <a:xfrm>
              <a:off x="82410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67" name="任意多边形: 形状 166">
            <a:extLst>
              <a:ext uri="{FF2B5EF4-FFF2-40B4-BE49-F238E27FC236}">
                <a16:creationId xmlns:a16="http://schemas.microsoft.com/office/drawing/2014/main" id="{869F808D-A13D-3A4D-3EBB-B4D2053F61DC}"/>
              </a:ext>
            </a:extLst>
          </p:cNvPr>
          <p:cNvSpPr/>
          <p:nvPr userDrawn="1"/>
        </p:nvSpPr>
        <p:spPr>
          <a:xfrm>
            <a:off x="1218774" y="942459"/>
            <a:ext cx="489728" cy="346944"/>
          </a:xfrm>
          <a:custGeom>
            <a:avLst/>
            <a:gdLst>
              <a:gd name="connsiteX0" fmla="*/ 36405 w 367296"/>
              <a:gd name="connsiteY0" fmla="*/ 0 h 260208"/>
              <a:gd name="connsiteX1" fmla="*/ 257139 w 367296"/>
              <a:gd name="connsiteY1" fmla="*/ 164455 h 260208"/>
              <a:gd name="connsiteX2" fmla="*/ 367296 w 367296"/>
              <a:gd name="connsiteY2" fmla="*/ 237262 h 260208"/>
              <a:gd name="connsiteX3" fmla="*/ 347712 w 367296"/>
              <a:gd name="connsiteY3" fmla="*/ 260208 h 260208"/>
              <a:gd name="connsiteX4" fmla="*/ 337440 w 367296"/>
              <a:gd name="connsiteY4" fmla="*/ 253964 h 260208"/>
              <a:gd name="connsiteX5" fmla="*/ 0 w 367296"/>
              <a:gd name="connsiteY5" fmla="*/ 40834 h 260208"/>
              <a:gd name="connsiteX6" fmla="*/ 36405 w 367296"/>
              <a:gd name="connsiteY6" fmla="*/ 0 h 26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296" h="260208">
                <a:moveTo>
                  <a:pt x="36405" y="0"/>
                </a:moveTo>
                <a:cubicBezTo>
                  <a:pt x="102280" y="65599"/>
                  <a:pt x="179658" y="115098"/>
                  <a:pt x="257139" y="164455"/>
                </a:cubicBezTo>
                <a:lnTo>
                  <a:pt x="367296" y="237262"/>
                </a:lnTo>
                <a:lnTo>
                  <a:pt x="347712" y="260208"/>
                </a:lnTo>
                <a:lnTo>
                  <a:pt x="337440" y="253964"/>
                </a:lnTo>
                <a:cubicBezTo>
                  <a:pt x="207115" y="173784"/>
                  <a:pt x="29158" y="60348"/>
                  <a:pt x="0" y="40834"/>
                </a:cubicBezTo>
                <a:cubicBezTo>
                  <a:pt x="11830" y="33595"/>
                  <a:pt x="24413" y="17355"/>
                  <a:pt x="3640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8" name="椭圆 167">
            <a:extLst>
              <a:ext uri="{FF2B5EF4-FFF2-40B4-BE49-F238E27FC236}">
                <a16:creationId xmlns:a16="http://schemas.microsoft.com/office/drawing/2014/main" id="{D8306063-A856-101D-833F-0719F7E900E4}"/>
              </a:ext>
            </a:extLst>
          </p:cNvPr>
          <p:cNvSpPr/>
          <p:nvPr userDrawn="1"/>
        </p:nvSpPr>
        <p:spPr>
          <a:xfrm rot="1779174">
            <a:off x="1649387" y="1156201"/>
            <a:ext cx="60959" cy="199989"/>
          </a:xfrm>
          <a:prstGeom prst="ellipse">
            <a:avLst/>
          </a:prstGeom>
          <a:solidFill>
            <a:schemeClr val="tx1">
              <a:lumMod val="95000"/>
              <a:lumOff val="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69" name="任意多边形: 形状 168">
            <a:extLst>
              <a:ext uri="{FF2B5EF4-FFF2-40B4-BE49-F238E27FC236}">
                <a16:creationId xmlns:a16="http://schemas.microsoft.com/office/drawing/2014/main" id="{77342F13-73BE-5B11-933D-56490E0CB452}"/>
              </a:ext>
            </a:extLst>
          </p:cNvPr>
          <p:cNvSpPr/>
          <p:nvPr userDrawn="1"/>
        </p:nvSpPr>
        <p:spPr>
          <a:xfrm>
            <a:off x="693079" y="370960"/>
            <a:ext cx="730412" cy="850843"/>
          </a:xfrm>
          <a:custGeom>
            <a:avLst/>
            <a:gdLst>
              <a:gd name="connsiteX0" fmla="*/ 120400 w 547809"/>
              <a:gd name="connsiteY0" fmla="*/ 202301 h 638132"/>
              <a:gd name="connsiteX1" fmla="*/ 486055 w 547809"/>
              <a:gd name="connsiteY1" fmla="*/ 16983 h 638132"/>
              <a:gd name="connsiteX2" fmla="*/ 427952 w 547809"/>
              <a:gd name="connsiteY2" fmla="*/ 431282 h 638132"/>
              <a:gd name="connsiteX3" fmla="*/ 55287 w 547809"/>
              <a:gd name="connsiteY3" fmla="*/ 613124 h 638132"/>
              <a:gd name="connsiteX4" fmla="*/ 120400 w 547809"/>
              <a:gd name="connsiteY4" fmla="*/ 202301 h 63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09" h="638132">
                <a:moveTo>
                  <a:pt x="120400" y="202301"/>
                </a:moveTo>
                <a:cubicBezTo>
                  <a:pt x="200572" y="108003"/>
                  <a:pt x="346885" y="-52588"/>
                  <a:pt x="486055" y="16983"/>
                </a:cubicBezTo>
                <a:cubicBezTo>
                  <a:pt x="628320" y="88106"/>
                  <a:pt x="488446" y="350396"/>
                  <a:pt x="427952" y="431282"/>
                </a:cubicBezTo>
                <a:cubicBezTo>
                  <a:pt x="361763" y="519769"/>
                  <a:pt x="179798" y="705230"/>
                  <a:pt x="55287" y="613124"/>
                </a:cubicBezTo>
                <a:cubicBezTo>
                  <a:pt x="-86455" y="508272"/>
                  <a:pt x="84909" y="303504"/>
                  <a:pt x="120400" y="202301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0" name="任意多边形: 形状 169">
            <a:extLst>
              <a:ext uri="{FF2B5EF4-FFF2-40B4-BE49-F238E27FC236}">
                <a16:creationId xmlns:a16="http://schemas.microsoft.com/office/drawing/2014/main" id="{04BB69C0-CBA5-9480-8D23-19E1A0AA4886}"/>
              </a:ext>
            </a:extLst>
          </p:cNvPr>
          <p:cNvSpPr/>
          <p:nvPr userDrawn="1"/>
        </p:nvSpPr>
        <p:spPr>
          <a:xfrm>
            <a:off x="693679" y="370960"/>
            <a:ext cx="730453" cy="842200"/>
          </a:xfrm>
          <a:custGeom>
            <a:avLst/>
            <a:gdLst>
              <a:gd name="connsiteX0" fmla="*/ 119950 w 547840"/>
              <a:gd name="connsiteY0" fmla="*/ 202301 h 631650"/>
              <a:gd name="connsiteX1" fmla="*/ 485605 w 547840"/>
              <a:gd name="connsiteY1" fmla="*/ 16983 h 631650"/>
              <a:gd name="connsiteX2" fmla="*/ 431008 w 547840"/>
              <a:gd name="connsiteY2" fmla="*/ 425910 h 631650"/>
              <a:gd name="connsiteX3" fmla="*/ 62410 w 547840"/>
              <a:gd name="connsiteY3" fmla="*/ 616610 h 631650"/>
              <a:gd name="connsiteX4" fmla="*/ 122188 w 547840"/>
              <a:gd name="connsiteY4" fmla="*/ 204549 h 63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40" h="631650">
                <a:moveTo>
                  <a:pt x="119950" y="202301"/>
                </a:moveTo>
                <a:cubicBezTo>
                  <a:pt x="200122" y="108003"/>
                  <a:pt x="346436" y="-52588"/>
                  <a:pt x="485605" y="16983"/>
                </a:cubicBezTo>
                <a:cubicBezTo>
                  <a:pt x="629833" y="89087"/>
                  <a:pt x="485548" y="342299"/>
                  <a:pt x="431008" y="425910"/>
                </a:cubicBezTo>
                <a:cubicBezTo>
                  <a:pt x="361514" y="532437"/>
                  <a:pt x="198226" y="679303"/>
                  <a:pt x="62410" y="616610"/>
                </a:cubicBezTo>
                <a:cubicBezTo>
                  <a:pt x="-85257" y="548458"/>
                  <a:pt x="68410" y="283435"/>
                  <a:pt x="122188" y="204549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925A50F5-951E-12E3-3DAA-CA6B8CEA97C2}"/>
              </a:ext>
            </a:extLst>
          </p:cNvPr>
          <p:cNvSpPr/>
          <p:nvPr userDrawn="1"/>
        </p:nvSpPr>
        <p:spPr>
          <a:xfrm>
            <a:off x="1222298" y="886098"/>
            <a:ext cx="485481" cy="406524"/>
          </a:xfrm>
          <a:custGeom>
            <a:avLst/>
            <a:gdLst>
              <a:gd name="connsiteX0" fmla="*/ 62462 w 364111"/>
              <a:gd name="connsiteY0" fmla="*/ 0 h 304893"/>
              <a:gd name="connsiteX1" fmla="*/ 290919 w 364111"/>
              <a:gd name="connsiteY1" fmla="*/ 201921 h 304893"/>
              <a:gd name="connsiteX2" fmla="*/ 354508 w 364111"/>
              <a:gd name="connsiteY2" fmla="*/ 254885 h 304893"/>
              <a:gd name="connsiteX3" fmla="*/ 364111 w 364111"/>
              <a:gd name="connsiteY3" fmla="*/ 266697 h 304893"/>
              <a:gd name="connsiteX4" fmla="*/ 350920 w 364111"/>
              <a:gd name="connsiteY4" fmla="*/ 286874 h 304893"/>
              <a:gd name="connsiteX5" fmla="*/ 342080 w 364111"/>
              <a:gd name="connsiteY5" fmla="*/ 304893 h 304893"/>
              <a:gd name="connsiteX6" fmla="*/ 0 w 364111"/>
              <a:gd name="connsiteY6" fmla="*/ 84762 h 304893"/>
              <a:gd name="connsiteX7" fmla="*/ 62462 w 364111"/>
              <a:gd name="connsiteY7" fmla="*/ 0 h 30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111" h="304893">
                <a:moveTo>
                  <a:pt x="62462" y="0"/>
                </a:moveTo>
                <a:cubicBezTo>
                  <a:pt x="133899" y="71142"/>
                  <a:pt x="233805" y="161912"/>
                  <a:pt x="290919" y="201921"/>
                </a:cubicBezTo>
                <a:cubicBezTo>
                  <a:pt x="319409" y="221878"/>
                  <a:pt x="340165" y="239695"/>
                  <a:pt x="354508" y="254885"/>
                </a:cubicBezTo>
                <a:lnTo>
                  <a:pt x="364111" y="266697"/>
                </a:lnTo>
                <a:lnTo>
                  <a:pt x="350920" y="286874"/>
                </a:lnTo>
                <a:lnTo>
                  <a:pt x="342080" y="304893"/>
                </a:lnTo>
                <a:lnTo>
                  <a:pt x="0" y="84762"/>
                </a:lnTo>
                <a:lnTo>
                  <a:pt x="62462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A42B6EF0-7FA4-4186-BD46-E8DA23D3103A}"/>
              </a:ext>
            </a:extLst>
          </p:cNvPr>
          <p:cNvSpPr/>
          <p:nvPr userDrawn="1"/>
        </p:nvSpPr>
        <p:spPr>
          <a:xfrm>
            <a:off x="1218788" y="996855"/>
            <a:ext cx="3509" cy="2971"/>
          </a:xfrm>
          <a:custGeom>
            <a:avLst/>
            <a:gdLst>
              <a:gd name="connsiteX0" fmla="*/ 0 w 2632"/>
              <a:gd name="connsiteY0" fmla="*/ 0 h 2228"/>
              <a:gd name="connsiteX1" fmla="*/ 2632 w 2632"/>
              <a:gd name="connsiteY1" fmla="*/ 1694 h 2228"/>
              <a:gd name="connsiteX2" fmla="*/ 2238 w 2632"/>
              <a:gd name="connsiteY2" fmla="*/ 2228 h 2228"/>
              <a:gd name="connsiteX3" fmla="*/ 0 w 2632"/>
              <a:gd name="connsiteY3" fmla="*/ 0 h 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2" h="2228">
                <a:moveTo>
                  <a:pt x="0" y="0"/>
                </a:moveTo>
                <a:lnTo>
                  <a:pt x="2632" y="1694"/>
                </a:lnTo>
                <a:lnTo>
                  <a:pt x="2238" y="2228"/>
                </a:lnTo>
                <a:lnTo>
                  <a:pt x="0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9ABF83A3-B502-BEDA-B008-7B4604B4CF52}"/>
              </a:ext>
            </a:extLst>
          </p:cNvPr>
          <p:cNvSpPr/>
          <p:nvPr userDrawn="1"/>
        </p:nvSpPr>
        <p:spPr>
          <a:xfrm>
            <a:off x="730879" y="1056759"/>
            <a:ext cx="377151" cy="120648"/>
          </a:xfrm>
          <a:custGeom>
            <a:avLst/>
            <a:gdLst>
              <a:gd name="connsiteX0" fmla="*/ 0 w 282863"/>
              <a:gd name="connsiteY0" fmla="*/ 0 h 90486"/>
              <a:gd name="connsiteX1" fmla="*/ 282864 w 282863"/>
              <a:gd name="connsiteY1" fmla="*/ 2238 h 90486"/>
              <a:gd name="connsiteX2" fmla="*/ 0 w 282863"/>
              <a:gd name="connsiteY2" fmla="*/ 0 h 9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63" h="90486">
                <a:moveTo>
                  <a:pt x="0" y="0"/>
                </a:moveTo>
                <a:cubicBezTo>
                  <a:pt x="41853" y="161916"/>
                  <a:pt x="201187" y="70590"/>
                  <a:pt x="282864" y="2238"/>
                </a:cubicBezTo>
                <a:cubicBezTo>
                  <a:pt x="176136" y="69675"/>
                  <a:pt x="93069" y="106832"/>
                  <a:pt x="0" y="0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4" name="任意多边形: 形状 173">
            <a:extLst>
              <a:ext uri="{FF2B5EF4-FFF2-40B4-BE49-F238E27FC236}">
                <a16:creationId xmlns:a16="http://schemas.microsoft.com/office/drawing/2014/main" id="{2043A1B3-4BA7-B9C0-3A78-CE1A43FAFF1D}"/>
              </a:ext>
            </a:extLst>
          </p:cNvPr>
          <p:cNvSpPr/>
          <p:nvPr userDrawn="1"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0A09620E-61BC-74F8-5D65-C9AAAE06A093}"/>
              </a:ext>
            </a:extLst>
          </p:cNvPr>
          <p:cNvSpPr/>
          <p:nvPr userDrawn="1"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6" name="任意多边形: 形状 175">
            <a:extLst>
              <a:ext uri="{FF2B5EF4-FFF2-40B4-BE49-F238E27FC236}">
                <a16:creationId xmlns:a16="http://schemas.microsoft.com/office/drawing/2014/main" id="{6ECCA26E-DD4B-905A-F24E-31AF3E7FFE4F}"/>
              </a:ext>
            </a:extLst>
          </p:cNvPr>
          <p:cNvSpPr/>
          <p:nvPr userDrawn="1"/>
        </p:nvSpPr>
        <p:spPr>
          <a:xfrm>
            <a:off x="540594" y="600799"/>
            <a:ext cx="359235" cy="271971"/>
          </a:xfrm>
          <a:custGeom>
            <a:avLst/>
            <a:gdLst>
              <a:gd name="connsiteX0" fmla="*/ 268433 w 269426"/>
              <a:gd name="connsiteY0" fmla="*/ 200553 h 203978"/>
              <a:gd name="connsiteX1" fmla="*/ 1286 w 269426"/>
              <a:gd name="connsiteY1" fmla="*/ 3014 h 203978"/>
              <a:gd name="connsiteX2" fmla="*/ 268433 w 269426"/>
              <a:gd name="connsiteY2" fmla="*/ 200553 h 20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426" h="203978">
                <a:moveTo>
                  <a:pt x="268433" y="200553"/>
                </a:moveTo>
                <a:cubicBezTo>
                  <a:pt x="287502" y="165072"/>
                  <a:pt x="25975" y="-26151"/>
                  <a:pt x="1286" y="3014"/>
                </a:cubicBezTo>
                <a:cubicBezTo>
                  <a:pt x="-20298" y="28503"/>
                  <a:pt x="236563" y="232710"/>
                  <a:pt x="268433" y="200553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FE0F2984-847C-2A46-B373-1307964C7390}"/>
              </a:ext>
            </a:extLst>
          </p:cNvPr>
          <p:cNvSpPr/>
          <p:nvPr userDrawn="1"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solidFill>
            <a:srgbClr val="1D2F4E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8" name="任意多边形: 形状 177">
            <a:extLst>
              <a:ext uri="{FF2B5EF4-FFF2-40B4-BE49-F238E27FC236}">
                <a16:creationId xmlns:a16="http://schemas.microsoft.com/office/drawing/2014/main" id="{B2F3D888-6938-AD49-16E4-FE6C852C96F1}"/>
              </a:ext>
            </a:extLst>
          </p:cNvPr>
          <p:cNvSpPr/>
          <p:nvPr userDrawn="1"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8DD1F3B5-0D66-48EC-1CBE-1D9DD3EDE7C4}"/>
              </a:ext>
            </a:extLst>
          </p:cNvPr>
          <p:cNvSpPr/>
          <p:nvPr userDrawn="1"/>
        </p:nvSpPr>
        <p:spPr>
          <a:xfrm>
            <a:off x="247456" y="95475"/>
            <a:ext cx="464979" cy="551541"/>
          </a:xfrm>
          <a:custGeom>
            <a:avLst/>
            <a:gdLst>
              <a:gd name="connsiteX0" fmla="*/ 268298 w 348734"/>
              <a:gd name="connsiteY0" fmla="*/ 276461 h 413656"/>
              <a:gd name="connsiteX1" fmla="*/ 306455 w 348734"/>
              <a:gd name="connsiteY1" fmla="*/ 9323 h 413656"/>
              <a:gd name="connsiteX2" fmla="*/ 66264 w 348734"/>
              <a:gd name="connsiteY2" fmla="*/ 150750 h 413656"/>
              <a:gd name="connsiteX3" fmla="*/ 48280 w 348734"/>
              <a:gd name="connsiteY3" fmla="*/ 408906 h 413656"/>
              <a:gd name="connsiteX4" fmla="*/ 268298 w 348734"/>
              <a:gd name="connsiteY4" fmla="*/ 276461 h 41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734" h="413656">
                <a:moveTo>
                  <a:pt x="268298" y="276461"/>
                </a:moveTo>
                <a:cubicBezTo>
                  <a:pt x="310018" y="222016"/>
                  <a:pt x="402839" y="57576"/>
                  <a:pt x="306455" y="9323"/>
                </a:cubicBezTo>
                <a:cubicBezTo>
                  <a:pt x="218225" y="-34854"/>
                  <a:pt x="110402" y="88961"/>
                  <a:pt x="66264" y="150750"/>
                </a:cubicBezTo>
                <a:cubicBezTo>
                  <a:pt x="26344" y="206623"/>
                  <a:pt x="-50418" y="370377"/>
                  <a:pt x="48280" y="408906"/>
                </a:cubicBezTo>
                <a:cubicBezTo>
                  <a:pt x="120004" y="436900"/>
                  <a:pt x="245943" y="334496"/>
                  <a:pt x="268298" y="276461"/>
                </a:cubicBezTo>
              </a:path>
            </a:pathLst>
          </a:custGeom>
          <a:solidFill>
            <a:srgbClr val="726FB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15F1E9F0-7DC6-97E7-84BA-59BB9823A2BA}"/>
              </a:ext>
            </a:extLst>
          </p:cNvPr>
          <p:cNvSpPr/>
          <p:nvPr userDrawn="1"/>
        </p:nvSpPr>
        <p:spPr>
          <a:xfrm>
            <a:off x="245604" y="93598"/>
            <a:ext cx="466860" cy="553309"/>
          </a:xfrm>
          <a:custGeom>
            <a:avLst/>
            <a:gdLst>
              <a:gd name="connsiteX0" fmla="*/ 269687 w 350145"/>
              <a:gd name="connsiteY0" fmla="*/ 277869 h 414982"/>
              <a:gd name="connsiteX1" fmla="*/ 316826 w 350145"/>
              <a:gd name="connsiteY1" fmla="*/ 15226 h 414982"/>
              <a:gd name="connsiteX2" fmla="*/ 75367 w 350145"/>
              <a:gd name="connsiteY2" fmla="*/ 141356 h 414982"/>
              <a:gd name="connsiteX3" fmla="*/ 40696 w 350145"/>
              <a:gd name="connsiteY3" fmla="*/ 405827 h 414982"/>
              <a:gd name="connsiteX4" fmla="*/ 271925 w 350145"/>
              <a:gd name="connsiteY4" fmla="*/ 280116 h 41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145" h="414982">
                <a:moveTo>
                  <a:pt x="269687" y="277869"/>
                </a:moveTo>
                <a:cubicBezTo>
                  <a:pt x="312588" y="221890"/>
                  <a:pt x="397084" y="75091"/>
                  <a:pt x="316826" y="15226"/>
                </a:cubicBezTo>
                <a:cubicBezTo>
                  <a:pt x="237407" y="-44010"/>
                  <a:pt x="115763" y="84816"/>
                  <a:pt x="75367" y="141356"/>
                </a:cubicBezTo>
                <a:cubicBezTo>
                  <a:pt x="36677" y="195515"/>
                  <a:pt x="-51648" y="359650"/>
                  <a:pt x="40696" y="405827"/>
                </a:cubicBezTo>
                <a:cubicBezTo>
                  <a:pt x="123812" y="447375"/>
                  <a:pt x="226891" y="337295"/>
                  <a:pt x="271925" y="280116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349D5E35-FAAD-7516-E74C-30A548304E05}"/>
              </a:ext>
            </a:extLst>
          </p:cNvPr>
          <p:cNvSpPr/>
          <p:nvPr userDrawn="1"/>
        </p:nvSpPr>
        <p:spPr>
          <a:xfrm rot="1779174">
            <a:off x="1234542" y="1009427"/>
            <a:ext cx="542176" cy="124480"/>
          </a:xfrm>
          <a:custGeom>
            <a:avLst/>
            <a:gdLst>
              <a:gd name="connsiteX0" fmla="*/ 4037 w 406632"/>
              <a:gd name="connsiteY0" fmla="*/ 0 h 93360"/>
              <a:gd name="connsiteX1" fmla="*/ 302474 w 406632"/>
              <a:gd name="connsiteY1" fmla="*/ 62449 h 93360"/>
              <a:gd name="connsiteX2" fmla="*/ 349543 w 406632"/>
              <a:gd name="connsiteY2" fmla="*/ 69563 h 93360"/>
              <a:gd name="connsiteX3" fmla="*/ 406632 w 406632"/>
              <a:gd name="connsiteY3" fmla="*/ 78330 h 93360"/>
              <a:gd name="connsiteX4" fmla="*/ 404657 w 406632"/>
              <a:gd name="connsiteY4" fmla="*/ 93360 h 93360"/>
              <a:gd name="connsiteX5" fmla="*/ 273191 w 406632"/>
              <a:gd name="connsiteY5" fmla="*/ 84607 h 93360"/>
              <a:gd name="connsiteX6" fmla="*/ 0 w 406632"/>
              <a:gd name="connsiteY6" fmla="*/ 50896 h 93360"/>
              <a:gd name="connsiteX7" fmla="*/ 4037 w 406632"/>
              <a:gd name="connsiteY7" fmla="*/ 0 h 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32" h="93360">
                <a:moveTo>
                  <a:pt x="4037" y="0"/>
                </a:moveTo>
                <a:cubicBezTo>
                  <a:pt x="101317" y="26481"/>
                  <a:pt x="203672" y="41723"/>
                  <a:pt x="302474" y="62449"/>
                </a:cubicBezTo>
                <a:cubicBezTo>
                  <a:pt x="309981" y="64020"/>
                  <a:pt x="327329" y="66408"/>
                  <a:pt x="349543" y="69563"/>
                </a:cubicBezTo>
                <a:lnTo>
                  <a:pt x="406632" y="78330"/>
                </a:lnTo>
                <a:lnTo>
                  <a:pt x="404657" y="93360"/>
                </a:lnTo>
                <a:lnTo>
                  <a:pt x="273191" y="84607"/>
                </a:lnTo>
                <a:cubicBezTo>
                  <a:pt x="181437" y="80047"/>
                  <a:pt x="89703" y="75313"/>
                  <a:pt x="0" y="50896"/>
                </a:cubicBezTo>
                <a:cubicBezTo>
                  <a:pt x="1561" y="32844"/>
                  <a:pt x="2352" y="14309"/>
                  <a:pt x="40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82" name="缺角矩形 181">
            <a:extLst>
              <a:ext uri="{FF2B5EF4-FFF2-40B4-BE49-F238E27FC236}">
                <a16:creationId xmlns:a16="http://schemas.microsoft.com/office/drawing/2014/main" id="{3F187955-391B-1548-1CB8-30EBB0E0F35D}"/>
              </a:ext>
            </a:extLst>
          </p:cNvPr>
          <p:cNvSpPr/>
          <p:nvPr userDrawn="1"/>
        </p:nvSpPr>
        <p:spPr>
          <a:xfrm>
            <a:off x="9687590" y="100912"/>
            <a:ext cx="914400" cy="914400"/>
          </a:xfrm>
          <a:prstGeom prst="plaque">
            <a:avLst>
              <a:gd name="adj" fmla="val 50000"/>
            </a:avLst>
          </a:prstGeom>
          <a:solidFill>
            <a:srgbClr val="FBAE40"/>
          </a:solidFill>
          <a:ln w="25400">
            <a:solidFill>
              <a:srgbClr val="1D2F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缺角矩形 182">
            <a:extLst>
              <a:ext uri="{FF2B5EF4-FFF2-40B4-BE49-F238E27FC236}">
                <a16:creationId xmlns:a16="http://schemas.microsoft.com/office/drawing/2014/main" id="{89D2E642-194A-C341-4E37-F852303FA72F}"/>
              </a:ext>
            </a:extLst>
          </p:cNvPr>
          <p:cNvSpPr/>
          <p:nvPr userDrawn="1"/>
        </p:nvSpPr>
        <p:spPr>
          <a:xfrm>
            <a:off x="9451897" y="1234655"/>
            <a:ext cx="457038" cy="457038"/>
          </a:xfrm>
          <a:prstGeom prst="plaque">
            <a:avLst>
              <a:gd name="adj" fmla="val 50000"/>
            </a:avLst>
          </a:prstGeom>
          <a:solidFill>
            <a:srgbClr val="1D2F4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29430C06-4E98-3279-5C21-A6264E588883}"/>
              </a:ext>
            </a:extLst>
          </p:cNvPr>
          <p:cNvGrpSpPr/>
          <p:nvPr userDrawn="1"/>
        </p:nvGrpSpPr>
        <p:grpSpPr>
          <a:xfrm>
            <a:off x="2365108" y="-400899"/>
            <a:ext cx="1410773" cy="830943"/>
            <a:chOff x="6967187" y="-421109"/>
            <a:chExt cx="1712850" cy="1008865"/>
          </a:xfrm>
        </p:grpSpPr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95C7887A-1A4D-6A2D-D963-1EDDC54B7A2E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20FCF1E6-5DA4-474E-EE88-895F764FDB60}"/>
                </a:ext>
              </a:extLst>
            </p:cNvPr>
            <p:cNvSpPr/>
            <p:nvPr/>
          </p:nvSpPr>
          <p:spPr>
            <a:xfrm>
              <a:off x="6967187" y="92168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4199DCB5-C7BC-1957-A885-C1F9475D61D6}"/>
              </a:ext>
            </a:extLst>
          </p:cNvPr>
          <p:cNvGrpSpPr/>
          <p:nvPr userDrawn="1"/>
        </p:nvGrpSpPr>
        <p:grpSpPr>
          <a:xfrm>
            <a:off x="11727586" y="5302036"/>
            <a:ext cx="977851" cy="1254203"/>
            <a:chOff x="7307169" y="-891955"/>
            <a:chExt cx="1187230" cy="1522754"/>
          </a:xfrm>
        </p:grpSpPr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98D524B3-002D-BAEB-EBB4-A3088C3C2618}"/>
                </a:ext>
              </a:extLst>
            </p:cNvPr>
            <p:cNvSpPr/>
            <p:nvPr/>
          </p:nvSpPr>
          <p:spPr>
            <a:xfrm>
              <a:off x="7485534" y="-378066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1E4C6214-7BC1-10A1-3725-CB5BE6999F5A}"/>
                </a:ext>
              </a:extLst>
            </p:cNvPr>
            <p:cNvSpPr/>
            <p:nvPr/>
          </p:nvSpPr>
          <p:spPr>
            <a:xfrm>
              <a:off x="7307169" y="-891955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0" name="图形 13">
            <a:extLst>
              <a:ext uri="{FF2B5EF4-FFF2-40B4-BE49-F238E27FC236}">
                <a16:creationId xmlns:a16="http://schemas.microsoft.com/office/drawing/2014/main" id="{12492EC8-FC30-F0E3-EEFC-C16A369AFCBE}"/>
              </a:ext>
            </a:extLst>
          </p:cNvPr>
          <p:cNvGrpSpPr/>
          <p:nvPr userDrawn="1"/>
        </p:nvGrpSpPr>
        <p:grpSpPr>
          <a:xfrm rot="21228990">
            <a:off x="296066" y="1597739"/>
            <a:ext cx="971053" cy="966451"/>
            <a:chOff x="1300312" y="1439217"/>
            <a:chExt cx="4393868" cy="4373047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E1B9CED3-7B4C-C821-B59E-E574E26B5050}"/>
                </a:ext>
              </a:extLst>
            </p:cNvPr>
            <p:cNvSpPr/>
            <p:nvPr/>
          </p:nvSpPr>
          <p:spPr>
            <a:xfrm>
              <a:off x="3715178" y="3644112"/>
              <a:ext cx="1979001" cy="2168152"/>
            </a:xfrm>
            <a:custGeom>
              <a:avLst/>
              <a:gdLst>
                <a:gd name="connsiteX0" fmla="*/ 45 w 1979001"/>
                <a:gd name="connsiteY0" fmla="*/ 935126 h 2168152"/>
                <a:gd name="connsiteX1" fmla="*/ 259544 w 1979001"/>
                <a:gd name="connsiteY1" fmla="*/ 1598952 h 2168152"/>
                <a:gd name="connsiteX2" fmla="*/ 673139 w 1979001"/>
                <a:gd name="connsiteY2" fmla="*/ 2049704 h 2168152"/>
                <a:gd name="connsiteX3" fmla="*/ 729901 w 1979001"/>
                <a:gd name="connsiteY3" fmla="*/ 1779260 h 2168152"/>
                <a:gd name="connsiteX4" fmla="*/ 883987 w 1979001"/>
                <a:gd name="connsiteY4" fmla="*/ 1795643 h 2168152"/>
                <a:gd name="connsiteX5" fmla="*/ 1524638 w 1979001"/>
                <a:gd name="connsiteY5" fmla="*/ 2131657 h 2168152"/>
                <a:gd name="connsiteX6" fmla="*/ 1403004 w 1979001"/>
                <a:gd name="connsiteY6" fmla="*/ 1418653 h 2168152"/>
                <a:gd name="connsiteX7" fmla="*/ 1881464 w 1979001"/>
                <a:gd name="connsiteY7" fmla="*/ 1385868 h 2168152"/>
                <a:gd name="connsiteX8" fmla="*/ 1524648 w 1979001"/>
                <a:gd name="connsiteY8" fmla="*/ 869556 h 2168152"/>
                <a:gd name="connsiteX9" fmla="*/ 1922012 w 1979001"/>
                <a:gd name="connsiteY9" fmla="*/ 763010 h 2168152"/>
                <a:gd name="connsiteX10" fmla="*/ 900360 w 1979001"/>
                <a:gd name="connsiteY10" fmla="*/ 0 h 2168152"/>
                <a:gd name="connsiteX11" fmla="*/ 0 w 1979001"/>
                <a:gd name="connsiteY11" fmla="*/ 935126 h 21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2">
                  <a:moveTo>
                    <a:pt x="45" y="935126"/>
                  </a:moveTo>
                  <a:cubicBezTo>
                    <a:pt x="45" y="935126"/>
                    <a:pt x="121689" y="1295724"/>
                    <a:pt x="259544" y="1598952"/>
                  </a:cubicBezTo>
                  <a:cubicBezTo>
                    <a:pt x="397409" y="1902190"/>
                    <a:pt x="640696" y="2049704"/>
                    <a:pt x="673139" y="2049704"/>
                  </a:cubicBezTo>
                  <a:cubicBezTo>
                    <a:pt x="705570" y="2049704"/>
                    <a:pt x="738011" y="1877606"/>
                    <a:pt x="729901" y="1779260"/>
                  </a:cubicBezTo>
                  <a:cubicBezTo>
                    <a:pt x="721790" y="1680915"/>
                    <a:pt x="494719" y="1484214"/>
                    <a:pt x="883987" y="1795643"/>
                  </a:cubicBezTo>
                  <a:cubicBezTo>
                    <a:pt x="1273245" y="2107073"/>
                    <a:pt x="1548965" y="2238204"/>
                    <a:pt x="1524638" y="2131657"/>
                  </a:cubicBezTo>
                  <a:cubicBezTo>
                    <a:pt x="1565190" y="1869396"/>
                    <a:pt x="1111053" y="1320308"/>
                    <a:pt x="1403004" y="1418653"/>
                  </a:cubicBezTo>
                  <a:cubicBezTo>
                    <a:pt x="1694945" y="1516999"/>
                    <a:pt x="2189626" y="1746475"/>
                    <a:pt x="1881464" y="1385868"/>
                  </a:cubicBezTo>
                  <a:cubicBezTo>
                    <a:pt x="1573301" y="1025271"/>
                    <a:pt x="1257024" y="861355"/>
                    <a:pt x="1524648" y="869556"/>
                  </a:cubicBezTo>
                  <a:cubicBezTo>
                    <a:pt x="1792262" y="877752"/>
                    <a:pt x="2051761" y="1000687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6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BAE4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2" name="图形 13">
              <a:extLst>
                <a:ext uri="{FF2B5EF4-FFF2-40B4-BE49-F238E27FC236}">
                  <a16:creationId xmlns:a16="http://schemas.microsoft.com/office/drawing/2014/main" id="{A45249D3-8EF6-8C8A-7BF2-C4372BD285B9}"/>
                </a:ext>
              </a:extLst>
            </p:cNvPr>
            <p:cNvGrpSpPr/>
            <p:nvPr/>
          </p:nvGrpSpPr>
          <p:grpSpPr>
            <a:xfrm>
              <a:off x="1300312" y="1439217"/>
              <a:ext cx="4014358" cy="3804027"/>
              <a:chOff x="1300312" y="1439217"/>
              <a:chExt cx="4014358" cy="3804027"/>
            </a:xfrm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E0196639-B9D9-4812-EFA5-5CBB8457303B}"/>
                  </a:ext>
                </a:extLst>
              </p:cNvPr>
              <p:cNvSpPr/>
              <p:nvPr/>
            </p:nvSpPr>
            <p:spPr>
              <a:xfrm>
                <a:off x="3836286" y="3757126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4" name="图形 13">
                <a:extLst>
                  <a:ext uri="{FF2B5EF4-FFF2-40B4-BE49-F238E27FC236}">
                    <a16:creationId xmlns:a16="http://schemas.microsoft.com/office/drawing/2014/main" id="{91FC5F29-2954-CAD0-C068-8BB1A80D1128}"/>
                  </a:ext>
                </a:extLst>
              </p:cNvPr>
              <p:cNvGrpSpPr/>
              <p:nvPr/>
            </p:nvGrpSpPr>
            <p:grpSpPr>
              <a:xfrm>
                <a:off x="1300312" y="1439217"/>
                <a:ext cx="4014358" cy="3804027"/>
                <a:chOff x="1300312" y="1439217"/>
                <a:chExt cx="4014358" cy="3804027"/>
              </a:xfrm>
            </p:grpSpPr>
            <p:grpSp>
              <p:nvGrpSpPr>
                <p:cNvPr id="196" name="图形 13">
                  <a:extLst>
                    <a:ext uri="{FF2B5EF4-FFF2-40B4-BE49-F238E27FC236}">
                      <a16:creationId xmlns:a16="http://schemas.microsoft.com/office/drawing/2014/main" id="{C533A660-6A3A-68A4-8BDC-8CEA76258E44}"/>
                    </a:ext>
                  </a:extLst>
                </p:cNvPr>
                <p:cNvGrpSpPr/>
                <p:nvPr/>
              </p:nvGrpSpPr>
              <p:grpSpPr>
                <a:xfrm>
                  <a:off x="1300312" y="1439217"/>
                  <a:ext cx="4014358" cy="3804027"/>
                  <a:chOff x="1300312" y="1439217"/>
                  <a:chExt cx="4014358" cy="3804027"/>
                </a:xfrm>
              </p:grpSpPr>
              <p:sp>
                <p:nvSpPr>
                  <p:cNvPr id="199" name="任意多边形: 形状 198">
                    <a:extLst>
                      <a:ext uri="{FF2B5EF4-FFF2-40B4-BE49-F238E27FC236}">
                        <a16:creationId xmlns:a16="http://schemas.microsoft.com/office/drawing/2014/main" id="{A1624530-6360-9D3A-A2B7-8AB683F01A45}"/>
                      </a:ext>
                    </a:extLst>
                  </p:cNvPr>
                  <p:cNvSpPr/>
                  <p:nvPr/>
                </p:nvSpPr>
                <p:spPr>
                  <a:xfrm>
                    <a:off x="1300312" y="1439217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0" name="图形 13">
                    <a:extLst>
                      <a:ext uri="{FF2B5EF4-FFF2-40B4-BE49-F238E27FC236}">
                        <a16:creationId xmlns:a16="http://schemas.microsoft.com/office/drawing/2014/main" id="{D927823F-6720-C2F0-A705-E197FDC53E9B}"/>
                      </a:ext>
                    </a:extLst>
                  </p:cNvPr>
                  <p:cNvGrpSpPr/>
                  <p:nvPr/>
                </p:nvGrpSpPr>
                <p:grpSpPr>
                  <a:xfrm>
                    <a:off x="2689476" y="2584593"/>
                    <a:ext cx="2625194" cy="2658652"/>
                    <a:chOff x="2689476" y="2584593"/>
                    <a:chExt cx="2625194" cy="2658652"/>
                  </a:xfrm>
                  <a:solidFill>
                    <a:srgbClr val="7F0000"/>
                  </a:solidFill>
                </p:grpSpPr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4C9592D3-8043-119D-4A0D-D7D6EA8A8C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89476" y="3926776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15435F78-3611-906E-4F2F-47AC61DE17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3263" y="2584593"/>
                      <a:ext cx="1281407" cy="1098161"/>
                    </a:xfrm>
                    <a:custGeom>
                      <a:avLst/>
                      <a:gdLst>
                        <a:gd name="connsiteX0" fmla="*/ 0 w 1281407"/>
                        <a:gd name="connsiteY0" fmla="*/ 15 h 1098161"/>
                        <a:gd name="connsiteX1" fmla="*/ 822760 w 1281407"/>
                        <a:gd name="connsiteY1" fmla="*/ 36600 h 1098161"/>
                        <a:gd name="connsiteX2" fmla="*/ 1281408 w 1281407"/>
                        <a:gd name="connsiteY2" fmla="*/ 1098161 h 1098161"/>
                        <a:gd name="connsiteX3" fmla="*/ 636679 w 1281407"/>
                        <a:gd name="connsiteY3" fmla="*/ 1033843 h 1098161"/>
                        <a:gd name="connsiteX4" fmla="*/ 9 w 1281407"/>
                        <a:gd name="connsiteY4" fmla="*/ 0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0" y="15"/>
                          </a:moveTo>
                          <a:cubicBezTo>
                            <a:pt x="0" y="15"/>
                            <a:pt x="814683" y="36401"/>
                            <a:pt x="822760" y="36600"/>
                          </a:cubicBezTo>
                          <a:cubicBezTo>
                            <a:pt x="830835" y="36798"/>
                            <a:pt x="1258567" y="1041011"/>
                            <a:pt x="1281408" y="1098161"/>
                          </a:cubicBezTo>
                          <a:lnTo>
                            <a:pt x="636679" y="1033843"/>
                          </a:lnTo>
                          <a:cubicBezTo>
                            <a:pt x="550015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8FED563C-FEC1-D1D3-2E6C-ADE748759E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2133" y="3144869"/>
                      <a:ext cx="949975" cy="1026413"/>
                    </a:xfrm>
                    <a:custGeom>
                      <a:avLst/>
                      <a:gdLst>
                        <a:gd name="connsiteX0" fmla="*/ 0 w 949975"/>
                        <a:gd name="connsiteY0" fmla="*/ 0 h 1026413"/>
                        <a:gd name="connsiteX1" fmla="*/ 158753 w 949975"/>
                        <a:gd name="connsiteY1" fmla="*/ 378009 h 1026413"/>
                        <a:gd name="connsiteX2" fmla="*/ 949976 w 949975"/>
                        <a:gd name="connsiteY2" fmla="*/ 1026414 h 1026413"/>
                        <a:gd name="connsiteX3" fmla="*/ 919697 w 949975"/>
                        <a:gd name="connsiteY3" fmla="*/ 819902 h 1026413"/>
                        <a:gd name="connsiteX4" fmla="*/ 1 w 949975"/>
                        <a:gd name="connsiteY4" fmla="*/ 0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0" y="0"/>
                          </a:moveTo>
                          <a:cubicBezTo>
                            <a:pt x="0" y="0"/>
                            <a:pt x="135826" y="325022"/>
                            <a:pt x="158753" y="378009"/>
                          </a:cubicBezTo>
                          <a:cubicBezTo>
                            <a:pt x="186888" y="413712"/>
                            <a:pt x="897788" y="993858"/>
                            <a:pt x="949976" y="1026414"/>
                          </a:cubicBezTo>
                          <a:lnTo>
                            <a:pt x="919697" y="819902"/>
                          </a:lnTo>
                          <a:cubicBezTo>
                            <a:pt x="843552" y="746574"/>
                            <a:pt x="188148" y="172050"/>
                            <a:pt x="1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CD4D4A9F-8B42-47B0-D9C5-FF9418A294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6890" y="3137525"/>
                      <a:ext cx="1131446" cy="1216904"/>
                    </a:xfrm>
                    <a:custGeom>
                      <a:avLst/>
                      <a:gdLst>
                        <a:gd name="connsiteX0" fmla="*/ 159715 w 1131446"/>
                        <a:gd name="connsiteY0" fmla="*/ 9 h 1216904"/>
                        <a:gd name="connsiteX1" fmla="*/ 0 w 1131446"/>
                        <a:gd name="connsiteY1" fmla="*/ 231276 h 1216904"/>
                        <a:gd name="connsiteX2" fmla="*/ 196644 w 1131446"/>
                        <a:gd name="connsiteY2" fmla="*/ 571643 h 1216904"/>
                        <a:gd name="connsiteX3" fmla="*/ 1013451 w 1131446"/>
                        <a:gd name="connsiteY3" fmla="*/ 1216904 h 1216904"/>
                        <a:gd name="connsiteX4" fmla="*/ 1131446 w 1131446"/>
                        <a:gd name="connsiteY4" fmla="*/ 1040254 h 1216904"/>
                        <a:gd name="connsiteX5" fmla="*/ 350482 w 1131446"/>
                        <a:gd name="connsiteY5" fmla="*/ 380743 h 1216904"/>
                        <a:gd name="connsiteX6" fmla="*/ 159734 w 1131446"/>
                        <a:gd name="connsiteY6" fmla="*/ 0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715" y="9"/>
                          </a:moveTo>
                          <a:lnTo>
                            <a:pt x="0" y="231276"/>
                          </a:lnTo>
                          <a:lnTo>
                            <a:pt x="196644" y="571643"/>
                          </a:lnTo>
                          <a:lnTo>
                            <a:pt x="1013451" y="1216904"/>
                          </a:lnTo>
                          <a:lnTo>
                            <a:pt x="1131446" y="1040254"/>
                          </a:lnTo>
                          <a:lnTo>
                            <a:pt x="350482" y="380743"/>
                          </a:lnTo>
                          <a:lnTo>
                            <a:pt x="159734" y="0"/>
                          </a:ln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AAFEE6B5-7BFE-92F5-F5FE-8EDB556130D2}"/>
                    </a:ext>
                  </a:extLst>
                </p:cNvPr>
                <p:cNvSpPr/>
                <p:nvPr/>
              </p:nvSpPr>
              <p:spPr>
                <a:xfrm>
                  <a:off x="2244522" y="2290923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D445C440-813D-C4B1-BE33-4BE128F7C290}"/>
                    </a:ext>
                  </a:extLst>
                </p:cNvPr>
                <p:cNvSpPr/>
                <p:nvPr/>
              </p:nvSpPr>
              <p:spPr>
                <a:xfrm>
                  <a:off x="2319925" y="2362552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A5217EA1-30C3-E57F-BB1F-8BE663F105E2}"/>
                  </a:ext>
                </a:extLst>
              </p:cNvPr>
              <p:cNvSpPr/>
              <p:nvPr/>
            </p:nvSpPr>
            <p:spPr>
              <a:xfrm>
                <a:off x="2393594" y="2424112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05" name="任意多边形: 形状 204">
            <a:extLst>
              <a:ext uri="{FF2B5EF4-FFF2-40B4-BE49-F238E27FC236}">
                <a16:creationId xmlns:a16="http://schemas.microsoft.com/office/drawing/2014/main" id="{05867B04-A787-517D-5AA1-CD425C60A857}"/>
              </a:ext>
            </a:extLst>
          </p:cNvPr>
          <p:cNvSpPr/>
          <p:nvPr userDrawn="1"/>
        </p:nvSpPr>
        <p:spPr>
          <a:xfrm rot="18236607">
            <a:off x="11264746" y="1849191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任意多边形: 形状 205">
            <a:extLst>
              <a:ext uri="{FF2B5EF4-FFF2-40B4-BE49-F238E27FC236}">
                <a16:creationId xmlns:a16="http://schemas.microsoft.com/office/drawing/2014/main" id="{7970AE6E-9267-627A-0361-C23322F38F60}"/>
              </a:ext>
            </a:extLst>
          </p:cNvPr>
          <p:cNvSpPr/>
          <p:nvPr userDrawn="1"/>
        </p:nvSpPr>
        <p:spPr>
          <a:xfrm rot="13885372">
            <a:off x="581190" y="3442308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7" name="图片 206">
            <a:extLst>
              <a:ext uri="{FF2B5EF4-FFF2-40B4-BE49-F238E27FC236}">
                <a16:creationId xmlns:a16="http://schemas.microsoft.com/office/drawing/2014/main" id="{25E0BAC3-5AAC-C394-634C-83DAE06269D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7768" y="4773210"/>
            <a:ext cx="1320295" cy="131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53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6B4E4DA-0A66-8F25-56C0-6132B36F2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7B9036-A69D-4216-A3B5-6089005495AF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76CA0FE-7631-5AB1-0127-D28F83E0C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3130073-C7E1-6A69-0D2D-323FCD01F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1DB27-C9DA-4502-A7B3-2801A9D509F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E939C0C-864A-80D8-7C18-27BD1EFBEDBD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A9912DB9-AC2D-1A50-CBF2-7C8DBBA8EA41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847A12C7-2B82-E339-F4BF-E63632A6416A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9FAB202-0DF3-E820-8374-9E7DFD3F280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5AD78EE-3DAA-9278-4CF7-07E299F22C39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3C586290-21FD-FA82-693F-1E3BE7C58FBC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E186C3E-AE64-162F-3624-85B44DED876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E1FDF226-D91F-16B9-CC22-FA48305744B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1323E1E4-D2D7-8CC5-838C-4F4037021314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00617E02-6AB0-66E5-F78C-FA1FC42A836B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33EDE90D-6663-E45C-BCC0-4A8EEFDF9287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7AC0F441-3D05-9CE8-3942-9E93CCF4710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125FF4FE-B702-FBDC-EFB2-860575B2B19C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970595F9-EAE8-FAAF-2FE2-AA13A22BE808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F4B4C1E9-3D7E-9BF5-11FC-216B12B91162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0BC1AFFF-1A66-0C5D-1ABD-2A5EEDC4BC78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67F66BAC-B4C4-2968-3818-2A9307E97D4B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EB3737C-309D-FA21-2CA1-DB9A778EE910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7AB5E05D-27B9-EBA3-4EDC-73B87956BF83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1C50D883-00A2-D780-A855-C38C6387000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A80B75F-AF30-471C-D47C-B5F7D60EC621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B295D4F9-999E-5831-0F53-5205657BFE7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6FB1DE71-5D0F-2F51-95E6-7972C630DC33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7360DA5-684F-04E6-0F5D-CE3E3821B6E9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A7CBEF3B-32FE-3707-9CF2-B2AD6DA29A9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04E4AAF2-787D-3ABA-00F6-BD0F19D9E00D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C957BE25-C0C2-BDBC-3ECE-07E2EF2DA664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3D9C22F-BF69-C6F6-37E2-F07C90847FF5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76DA95EE-1174-1480-E1D0-E23EEB18A4F6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A9F7C0B5-5AA6-EF3E-1442-F3002F4613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56574019-5BE2-3F54-202A-6FAB58B22B80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9FA7D958-296A-8B62-E4A5-1C1FFCE18DA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1786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8E54F6-CA15-6B01-551E-9ADB5D91B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25CCC5-8727-5AAC-BC1D-0D4364E54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FE6576-B625-24E0-D6E3-9A306ECF1D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2E5C2-3A51-4854-969D-8B4273CF6514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36623F-1200-C1CB-05C0-55B933C1F3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433553-BA79-4287-D3BF-9498B4F627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1EC4B-6A5B-4DA1-ABB8-8CC4A923FA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630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  <p:sldLayoutId id="2147483661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7C43A954-CD4A-0191-7B73-C70C0D3745BA}"/>
              </a:ext>
            </a:extLst>
          </p:cNvPr>
          <p:cNvSpPr/>
          <p:nvPr/>
        </p:nvSpPr>
        <p:spPr>
          <a:xfrm>
            <a:off x="821674" y="1197184"/>
            <a:ext cx="10618111" cy="4873386"/>
          </a:xfrm>
          <a:prstGeom prst="roundRect">
            <a:avLst>
              <a:gd name="adj" fmla="val 3976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F3E7F6C-8F44-CF98-DA4F-A6B4EBC87093}"/>
              </a:ext>
            </a:extLst>
          </p:cNvPr>
          <p:cNvGrpSpPr/>
          <p:nvPr/>
        </p:nvGrpSpPr>
        <p:grpSpPr>
          <a:xfrm>
            <a:off x="922290" y="4476873"/>
            <a:ext cx="6876379" cy="1500732"/>
            <a:chOff x="922290" y="4476873"/>
            <a:chExt cx="6876379" cy="1500732"/>
          </a:xfrm>
        </p:grpSpPr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0A528843-390A-FE36-89D0-134EC70B7081}"/>
                </a:ext>
              </a:extLst>
            </p:cNvPr>
            <p:cNvGrpSpPr/>
            <p:nvPr/>
          </p:nvGrpSpPr>
          <p:grpSpPr>
            <a:xfrm>
              <a:off x="4707560" y="5032076"/>
              <a:ext cx="519285" cy="794837"/>
              <a:chOff x="8373330" y="5177082"/>
              <a:chExt cx="913105" cy="1397631"/>
            </a:xfrm>
          </p:grpSpPr>
          <p:sp>
            <p:nvSpPr>
              <p:cNvPr id="286" name="Freeform 21">
                <a:extLst>
                  <a:ext uri="{FF2B5EF4-FFF2-40B4-BE49-F238E27FC236}">
                    <a16:creationId xmlns:a16="http://schemas.microsoft.com/office/drawing/2014/main" id="{E53D456B-8605-CC98-B730-C8DC7AEB43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3330" y="5177082"/>
                <a:ext cx="913105" cy="935082"/>
              </a:xfrm>
              <a:custGeom>
                <a:avLst/>
                <a:gdLst>
                  <a:gd name="T0" fmla="*/ 152 w 208"/>
                  <a:gd name="T1" fmla="*/ 68 h 208"/>
                  <a:gd name="T2" fmla="*/ 105 w 208"/>
                  <a:gd name="T3" fmla="*/ 0 h 208"/>
                  <a:gd name="T4" fmla="*/ 58 w 208"/>
                  <a:gd name="T5" fmla="*/ 68 h 208"/>
                  <a:gd name="T6" fmla="*/ 104 w 208"/>
                  <a:gd name="T7" fmla="*/ 208 h 208"/>
                  <a:gd name="T8" fmla="*/ 104 w 208"/>
                  <a:gd name="T9" fmla="*/ 208 h 208"/>
                  <a:gd name="T10" fmla="*/ 104 w 208"/>
                  <a:gd name="T11" fmla="*/ 208 h 208"/>
                  <a:gd name="T12" fmla="*/ 104 w 208"/>
                  <a:gd name="T13" fmla="*/ 208 h 208"/>
                  <a:gd name="T14" fmla="*/ 104 w 208"/>
                  <a:gd name="T15" fmla="*/ 208 h 208"/>
                  <a:gd name="T16" fmla="*/ 152 w 208"/>
                  <a:gd name="T17" fmla="*/ 6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8">
                    <a:moveTo>
                      <a:pt x="152" y="68"/>
                    </a:moveTo>
                    <a:cubicBezTo>
                      <a:pt x="128" y="29"/>
                      <a:pt x="105" y="0"/>
                      <a:pt x="105" y="0"/>
                    </a:cubicBezTo>
                    <a:cubicBezTo>
                      <a:pt x="105" y="0"/>
                      <a:pt x="83" y="30"/>
                      <a:pt x="58" y="68"/>
                    </a:cubicBezTo>
                    <a:cubicBezTo>
                      <a:pt x="0" y="154"/>
                      <a:pt x="64" y="205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48" y="205"/>
                      <a:pt x="208" y="160"/>
                      <a:pt x="152" y="68"/>
                    </a:cubicBezTo>
                    <a:close/>
                  </a:path>
                </a:pathLst>
              </a:custGeom>
              <a:solidFill>
                <a:srgbClr val="E6E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7" name="Freeform 22">
                <a:extLst>
                  <a:ext uri="{FF2B5EF4-FFF2-40B4-BE49-F238E27FC236}">
                    <a16:creationId xmlns:a16="http://schemas.microsoft.com/office/drawing/2014/main" id="{7E9F8722-7AD1-4F5B-E8D8-6C17AE1BA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1413" y="5649615"/>
                <a:ext cx="394813" cy="925098"/>
              </a:xfrm>
              <a:custGeom>
                <a:avLst/>
                <a:gdLst>
                  <a:gd name="T0" fmla="*/ 243 w 243"/>
                  <a:gd name="T1" fmla="*/ 97 h 556"/>
                  <a:gd name="T2" fmla="*/ 138 w 243"/>
                  <a:gd name="T3" fmla="*/ 159 h 556"/>
                  <a:gd name="T4" fmla="*/ 122 w 243"/>
                  <a:gd name="T5" fmla="*/ 0 h 556"/>
                  <a:gd name="T6" fmla="*/ 106 w 243"/>
                  <a:gd name="T7" fmla="*/ 159 h 556"/>
                  <a:gd name="T8" fmla="*/ 0 w 243"/>
                  <a:gd name="T9" fmla="*/ 97 h 556"/>
                  <a:gd name="T10" fmla="*/ 97 w 243"/>
                  <a:gd name="T11" fmla="*/ 210 h 556"/>
                  <a:gd name="T12" fmla="*/ 100 w 243"/>
                  <a:gd name="T13" fmla="*/ 556 h 556"/>
                  <a:gd name="T14" fmla="*/ 151 w 243"/>
                  <a:gd name="T15" fmla="*/ 556 h 556"/>
                  <a:gd name="T16" fmla="*/ 146 w 243"/>
                  <a:gd name="T17" fmla="*/ 210 h 556"/>
                  <a:gd name="T18" fmla="*/ 243 w 243"/>
                  <a:gd name="T19" fmla="*/ 9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556">
                    <a:moveTo>
                      <a:pt x="243" y="97"/>
                    </a:moveTo>
                    <a:lnTo>
                      <a:pt x="138" y="159"/>
                    </a:lnTo>
                    <a:lnTo>
                      <a:pt x="122" y="0"/>
                    </a:lnTo>
                    <a:lnTo>
                      <a:pt x="106" y="159"/>
                    </a:lnTo>
                    <a:lnTo>
                      <a:pt x="0" y="97"/>
                    </a:lnTo>
                    <a:lnTo>
                      <a:pt x="97" y="210"/>
                    </a:lnTo>
                    <a:lnTo>
                      <a:pt x="100" y="556"/>
                    </a:lnTo>
                    <a:lnTo>
                      <a:pt x="151" y="556"/>
                    </a:lnTo>
                    <a:lnTo>
                      <a:pt x="146" y="210"/>
                    </a:lnTo>
                    <a:lnTo>
                      <a:pt x="243" y="97"/>
                    </a:lnTo>
                    <a:close/>
                  </a:path>
                </a:pathLst>
              </a:custGeom>
              <a:solidFill>
                <a:srgbClr val="C56D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0B342410-082B-118F-0371-8F16FF78CB03}"/>
                </a:ext>
              </a:extLst>
            </p:cNvPr>
            <p:cNvGrpSpPr/>
            <p:nvPr/>
          </p:nvGrpSpPr>
          <p:grpSpPr>
            <a:xfrm rot="20732140">
              <a:off x="6171401" y="5084893"/>
              <a:ext cx="1095860" cy="772127"/>
              <a:chOff x="1814244" y="3829411"/>
              <a:chExt cx="1926945" cy="1357698"/>
            </a:xfrm>
          </p:grpSpPr>
          <p:sp>
            <p:nvSpPr>
              <p:cNvPr id="281" name="Freeform 23">
                <a:extLst>
                  <a:ext uri="{FF2B5EF4-FFF2-40B4-BE49-F238E27FC236}">
                    <a16:creationId xmlns:a16="http://schemas.microsoft.com/office/drawing/2014/main" id="{05D773E4-019A-912C-539E-9867EA0CF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244" y="3829411"/>
                <a:ext cx="1926945" cy="1357698"/>
              </a:xfrm>
              <a:custGeom>
                <a:avLst/>
                <a:gdLst>
                  <a:gd name="T0" fmla="*/ 406 w 439"/>
                  <a:gd name="T1" fmla="*/ 302 h 302"/>
                  <a:gd name="T2" fmla="*/ 412 w 439"/>
                  <a:gd name="T3" fmla="*/ 280 h 302"/>
                  <a:gd name="T4" fmla="*/ 257 w 439"/>
                  <a:gd name="T5" fmla="*/ 27 h 302"/>
                  <a:gd name="T6" fmla="*/ 4 w 439"/>
                  <a:gd name="T7" fmla="*/ 182 h 302"/>
                  <a:gd name="T8" fmla="*/ 0 w 439"/>
                  <a:gd name="T9" fmla="*/ 204 h 302"/>
                  <a:gd name="T10" fmla="*/ 406 w 439"/>
                  <a:gd name="T11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302">
                    <a:moveTo>
                      <a:pt x="406" y="302"/>
                    </a:moveTo>
                    <a:cubicBezTo>
                      <a:pt x="409" y="295"/>
                      <a:pt x="411" y="288"/>
                      <a:pt x="412" y="280"/>
                    </a:cubicBezTo>
                    <a:cubicBezTo>
                      <a:pt x="439" y="168"/>
                      <a:pt x="370" y="54"/>
                      <a:pt x="257" y="27"/>
                    </a:cubicBezTo>
                    <a:cubicBezTo>
                      <a:pt x="144" y="0"/>
                      <a:pt x="31" y="69"/>
                      <a:pt x="4" y="182"/>
                    </a:cubicBezTo>
                    <a:cubicBezTo>
                      <a:pt x="2" y="190"/>
                      <a:pt x="1" y="197"/>
                      <a:pt x="0" y="204"/>
                    </a:cubicBezTo>
                    <a:cubicBezTo>
                      <a:pt x="406" y="302"/>
                      <a:pt x="406" y="302"/>
                      <a:pt x="406" y="302"/>
                    </a:cubicBezTo>
                  </a:path>
                </a:pathLst>
              </a:custGeom>
              <a:solidFill>
                <a:srgbClr val="FF7C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2" name="Freeform 24">
                <a:extLst>
                  <a:ext uri="{FF2B5EF4-FFF2-40B4-BE49-F238E27FC236}">
                    <a16:creationId xmlns:a16="http://schemas.microsoft.com/office/drawing/2014/main" id="{A63E123F-1B9F-4CB5-9258-250874F1A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723" y="4005782"/>
                <a:ext cx="1632867" cy="1146390"/>
              </a:xfrm>
              <a:custGeom>
                <a:avLst/>
                <a:gdLst>
                  <a:gd name="T0" fmla="*/ 344 w 372"/>
                  <a:gd name="T1" fmla="*/ 255 h 255"/>
                  <a:gd name="T2" fmla="*/ 349 w 372"/>
                  <a:gd name="T3" fmla="*/ 237 h 255"/>
                  <a:gd name="T4" fmla="*/ 218 w 372"/>
                  <a:gd name="T5" fmla="*/ 23 h 255"/>
                  <a:gd name="T6" fmla="*/ 3 w 372"/>
                  <a:gd name="T7" fmla="*/ 154 h 255"/>
                  <a:gd name="T8" fmla="*/ 0 w 372"/>
                  <a:gd name="T9" fmla="*/ 172 h 255"/>
                  <a:gd name="T10" fmla="*/ 344 w 372"/>
                  <a:gd name="T11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255">
                    <a:moveTo>
                      <a:pt x="344" y="255"/>
                    </a:moveTo>
                    <a:cubicBezTo>
                      <a:pt x="346" y="249"/>
                      <a:pt x="348" y="243"/>
                      <a:pt x="349" y="237"/>
                    </a:cubicBezTo>
                    <a:cubicBezTo>
                      <a:pt x="372" y="142"/>
                      <a:pt x="313" y="46"/>
                      <a:pt x="218" y="23"/>
                    </a:cubicBezTo>
                    <a:cubicBezTo>
                      <a:pt x="122" y="0"/>
                      <a:pt x="26" y="59"/>
                      <a:pt x="3" y="154"/>
                    </a:cubicBezTo>
                    <a:cubicBezTo>
                      <a:pt x="2" y="160"/>
                      <a:pt x="1" y="166"/>
                      <a:pt x="0" y="172"/>
                    </a:cubicBezTo>
                    <a:cubicBezTo>
                      <a:pt x="344" y="255"/>
                      <a:pt x="344" y="255"/>
                      <a:pt x="344" y="255"/>
                    </a:cubicBezTo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3" name="Freeform 25">
                <a:extLst>
                  <a:ext uri="{FF2B5EF4-FFF2-40B4-BE49-F238E27FC236}">
                    <a16:creationId xmlns:a16="http://schemas.microsoft.com/office/drawing/2014/main" id="{BD3AA82B-4631-5888-F0CF-E36953575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318" y="4217090"/>
                <a:ext cx="1238054" cy="890158"/>
              </a:xfrm>
              <a:custGeom>
                <a:avLst/>
                <a:gdLst>
                  <a:gd name="T0" fmla="*/ 259 w 282"/>
                  <a:gd name="T1" fmla="*/ 198 h 198"/>
                  <a:gd name="T2" fmla="*/ 265 w 282"/>
                  <a:gd name="T3" fmla="*/ 180 h 198"/>
                  <a:gd name="T4" fmla="*/ 166 w 282"/>
                  <a:gd name="T5" fmla="*/ 18 h 198"/>
                  <a:gd name="T6" fmla="*/ 3 w 282"/>
                  <a:gd name="T7" fmla="*/ 117 h 198"/>
                  <a:gd name="T8" fmla="*/ 0 w 282"/>
                  <a:gd name="T9" fmla="*/ 136 h 198"/>
                  <a:gd name="T10" fmla="*/ 259 w 282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198">
                    <a:moveTo>
                      <a:pt x="259" y="198"/>
                    </a:moveTo>
                    <a:cubicBezTo>
                      <a:pt x="262" y="192"/>
                      <a:pt x="264" y="186"/>
                      <a:pt x="265" y="180"/>
                    </a:cubicBezTo>
                    <a:cubicBezTo>
                      <a:pt x="282" y="108"/>
                      <a:pt x="238" y="35"/>
                      <a:pt x="166" y="18"/>
                    </a:cubicBezTo>
                    <a:cubicBezTo>
                      <a:pt x="93" y="0"/>
                      <a:pt x="21" y="45"/>
                      <a:pt x="3" y="117"/>
                    </a:cubicBezTo>
                    <a:cubicBezTo>
                      <a:pt x="2" y="123"/>
                      <a:pt x="1" y="130"/>
                      <a:pt x="0" y="136"/>
                    </a:cubicBezTo>
                    <a:cubicBezTo>
                      <a:pt x="259" y="198"/>
                      <a:pt x="259" y="198"/>
                      <a:pt x="259" y="198"/>
                    </a:cubicBezTo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4" name="Freeform 26">
                <a:extLst>
                  <a:ext uri="{FF2B5EF4-FFF2-40B4-BE49-F238E27FC236}">
                    <a16:creationId xmlns:a16="http://schemas.microsoft.com/office/drawing/2014/main" id="{93346A6C-3AE3-4A55-B24A-E134A1DAC2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661" y="4450035"/>
                <a:ext cx="807498" cy="607304"/>
              </a:xfrm>
              <a:custGeom>
                <a:avLst/>
                <a:gdLst>
                  <a:gd name="T0" fmla="*/ 166 w 184"/>
                  <a:gd name="T1" fmla="*/ 135 h 135"/>
                  <a:gd name="T2" fmla="*/ 172 w 184"/>
                  <a:gd name="T3" fmla="*/ 117 h 135"/>
                  <a:gd name="T4" fmla="*/ 108 w 184"/>
                  <a:gd name="T5" fmla="*/ 11 h 135"/>
                  <a:gd name="T6" fmla="*/ 2 w 184"/>
                  <a:gd name="T7" fmla="*/ 76 h 135"/>
                  <a:gd name="T8" fmla="*/ 0 w 184"/>
                  <a:gd name="T9" fmla="*/ 95 h 135"/>
                  <a:gd name="T10" fmla="*/ 166 w 184"/>
                  <a:gd name="T1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35">
                    <a:moveTo>
                      <a:pt x="166" y="135"/>
                    </a:moveTo>
                    <a:cubicBezTo>
                      <a:pt x="169" y="129"/>
                      <a:pt x="171" y="123"/>
                      <a:pt x="172" y="117"/>
                    </a:cubicBezTo>
                    <a:cubicBezTo>
                      <a:pt x="184" y="70"/>
                      <a:pt x="155" y="23"/>
                      <a:pt x="108" y="11"/>
                    </a:cubicBezTo>
                    <a:cubicBezTo>
                      <a:pt x="61" y="0"/>
                      <a:pt x="13" y="29"/>
                      <a:pt x="2" y="76"/>
                    </a:cubicBezTo>
                    <a:cubicBezTo>
                      <a:pt x="0" y="82"/>
                      <a:pt x="0" y="89"/>
                      <a:pt x="0" y="95"/>
                    </a:cubicBezTo>
                    <a:cubicBezTo>
                      <a:pt x="166" y="135"/>
                      <a:pt x="166" y="135"/>
                      <a:pt x="166" y="135"/>
                    </a:cubicBezTo>
                  </a:path>
                </a:pathLst>
              </a:custGeom>
              <a:solidFill>
                <a:srgbClr val="A4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5" name="Freeform 27">
                <a:extLst>
                  <a:ext uri="{FF2B5EF4-FFF2-40B4-BE49-F238E27FC236}">
                    <a16:creationId xmlns:a16="http://schemas.microsoft.com/office/drawing/2014/main" id="{5E891FF6-4654-7022-B1BE-35C95051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131" y="4666328"/>
                <a:ext cx="409435" cy="341089"/>
              </a:xfrm>
              <a:custGeom>
                <a:avLst/>
                <a:gdLst>
                  <a:gd name="T0" fmla="*/ 79 w 93"/>
                  <a:gd name="T1" fmla="*/ 76 h 76"/>
                  <a:gd name="T2" fmla="*/ 87 w 93"/>
                  <a:gd name="T3" fmla="*/ 59 h 76"/>
                  <a:gd name="T4" fmla="*/ 55 w 93"/>
                  <a:gd name="T5" fmla="*/ 6 h 76"/>
                  <a:gd name="T6" fmla="*/ 1 w 93"/>
                  <a:gd name="T7" fmla="*/ 38 h 76"/>
                  <a:gd name="T8" fmla="*/ 1 w 93"/>
                  <a:gd name="T9" fmla="*/ 57 h 76"/>
                  <a:gd name="T10" fmla="*/ 79 w 93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76">
                    <a:moveTo>
                      <a:pt x="79" y="76"/>
                    </a:moveTo>
                    <a:cubicBezTo>
                      <a:pt x="83" y="71"/>
                      <a:pt x="86" y="65"/>
                      <a:pt x="87" y="59"/>
                    </a:cubicBezTo>
                    <a:cubicBezTo>
                      <a:pt x="93" y="35"/>
                      <a:pt x="78" y="11"/>
                      <a:pt x="55" y="6"/>
                    </a:cubicBezTo>
                    <a:cubicBezTo>
                      <a:pt x="31" y="0"/>
                      <a:pt x="7" y="15"/>
                      <a:pt x="1" y="38"/>
                    </a:cubicBezTo>
                    <a:cubicBezTo>
                      <a:pt x="0" y="45"/>
                      <a:pt x="0" y="51"/>
                      <a:pt x="1" y="57"/>
                    </a:cubicBezTo>
                    <a:cubicBezTo>
                      <a:pt x="79" y="76"/>
                      <a:pt x="79" y="76"/>
                      <a:pt x="79" y="76"/>
                    </a:cubicBezTo>
                  </a:path>
                </a:pathLst>
              </a:custGeom>
              <a:solidFill>
                <a:srgbClr val="705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95" name="Freeform 29">
              <a:extLst>
                <a:ext uri="{FF2B5EF4-FFF2-40B4-BE49-F238E27FC236}">
                  <a16:creationId xmlns:a16="http://schemas.microsoft.com/office/drawing/2014/main" id="{9EE7617A-BDB8-AB90-57CB-05275E211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6873"/>
              <a:ext cx="1752820" cy="1500728"/>
            </a:xfrm>
            <a:custGeom>
              <a:avLst/>
              <a:gdLst>
                <a:gd name="T0" fmla="*/ 702 w 702"/>
                <a:gd name="T1" fmla="*/ 587 h 587"/>
                <a:gd name="T2" fmla="*/ 702 w 702"/>
                <a:gd name="T3" fmla="*/ 573 h 587"/>
                <a:gd name="T4" fmla="*/ 351 w 702"/>
                <a:gd name="T5" fmla="*/ 0 h 587"/>
                <a:gd name="T6" fmla="*/ 0 w 702"/>
                <a:gd name="T7" fmla="*/ 573 h 587"/>
                <a:gd name="T8" fmla="*/ 0 w 702"/>
                <a:gd name="T9" fmla="*/ 587 h 587"/>
                <a:gd name="T10" fmla="*/ 702 w 702"/>
                <a:gd name="T1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587">
                  <a:moveTo>
                    <a:pt x="702" y="587"/>
                  </a:moveTo>
                  <a:cubicBezTo>
                    <a:pt x="702" y="582"/>
                    <a:pt x="702" y="578"/>
                    <a:pt x="702" y="573"/>
                  </a:cubicBezTo>
                  <a:cubicBezTo>
                    <a:pt x="702" y="257"/>
                    <a:pt x="545" y="0"/>
                    <a:pt x="351" y="0"/>
                  </a:cubicBezTo>
                  <a:cubicBezTo>
                    <a:pt x="157" y="0"/>
                    <a:pt x="0" y="257"/>
                    <a:pt x="0" y="573"/>
                  </a:cubicBezTo>
                  <a:cubicBezTo>
                    <a:pt x="0" y="578"/>
                    <a:pt x="0" y="582"/>
                    <a:pt x="0" y="587"/>
                  </a:cubicBezTo>
                  <a:cubicBezTo>
                    <a:pt x="702" y="587"/>
                    <a:pt x="702" y="587"/>
                    <a:pt x="702" y="587"/>
                  </a:cubicBezTo>
                </a:path>
              </a:pathLst>
            </a:custGeom>
            <a:solidFill>
              <a:srgbClr val="BBC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6" name="Freeform 30">
              <a:extLst>
                <a:ext uri="{FF2B5EF4-FFF2-40B4-BE49-F238E27FC236}">
                  <a16:creationId xmlns:a16="http://schemas.microsoft.com/office/drawing/2014/main" id="{25DD458C-80E0-99FF-4A80-0462AA2F72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290" y="5725876"/>
              <a:ext cx="0" cy="51097"/>
            </a:xfrm>
            <a:custGeom>
              <a:avLst/>
              <a:gdLst>
                <a:gd name="T0" fmla="*/ 20 h 20"/>
                <a:gd name="T1" fmla="*/ 19 h 20"/>
                <a:gd name="T2" fmla="*/ 19 h 20"/>
                <a:gd name="T3" fmla="*/ 18 h 20"/>
                <a:gd name="T4" fmla="*/ 18 h 20"/>
                <a:gd name="T5" fmla="*/ 18 h 20"/>
                <a:gd name="T6" fmla="*/ 17 h 20"/>
                <a:gd name="T7" fmla="*/ 17 h 20"/>
                <a:gd name="T8" fmla="*/ 16 h 20"/>
                <a:gd name="T9" fmla="*/ 16 h 20"/>
                <a:gd name="T10" fmla="*/ 15 h 20"/>
                <a:gd name="T11" fmla="*/ 15 h 20"/>
                <a:gd name="T12" fmla="*/ 14 h 20"/>
                <a:gd name="T13" fmla="*/ 14 h 20"/>
                <a:gd name="T14" fmla="*/ 13 h 20"/>
                <a:gd name="T15" fmla="*/ 13 h 20"/>
                <a:gd name="T16" fmla="*/ 12 h 20"/>
                <a:gd name="T17" fmla="*/ 12 h 20"/>
                <a:gd name="T18" fmla="*/ 11 h 20"/>
                <a:gd name="T19" fmla="*/ 11 h 20"/>
                <a:gd name="T20" fmla="*/ 11 h 20"/>
                <a:gd name="T21" fmla="*/ 10 h 20"/>
                <a:gd name="T22" fmla="*/ 10 h 20"/>
                <a:gd name="T23" fmla="*/ 9 h 20"/>
                <a:gd name="T24" fmla="*/ 9 h 20"/>
                <a:gd name="T25" fmla="*/ 8 h 20"/>
                <a:gd name="T26" fmla="*/ 8 h 20"/>
                <a:gd name="T27" fmla="*/ 7 h 20"/>
                <a:gd name="T28" fmla="*/ 7 h 20"/>
                <a:gd name="T29" fmla="*/ 6 h 20"/>
                <a:gd name="T30" fmla="*/ 6 h 20"/>
                <a:gd name="T31" fmla="*/ 5 h 20"/>
                <a:gd name="T32" fmla="*/ 5 h 20"/>
                <a:gd name="T33" fmla="*/ 5 h 20"/>
                <a:gd name="T34" fmla="*/ 4 h 20"/>
                <a:gd name="T35" fmla="*/ 4 h 20"/>
                <a:gd name="T36" fmla="*/ 3 h 20"/>
                <a:gd name="T37" fmla="*/ 3 h 20"/>
                <a:gd name="T38" fmla="*/ 2 h 20"/>
                <a:gd name="T39" fmla="*/ 2 h 20"/>
                <a:gd name="T40" fmla="*/ 1 h 20"/>
                <a:gd name="T41" fmla="*/ 1 h 20"/>
                <a:gd name="T42" fmla="*/ 0 h 20"/>
                <a:gd name="T43" fmla="*/ 0 h 20"/>
                <a:gd name="T44" fmla="*/ 0 h 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</a:cxnLst>
              <a:rect l="0" t="0" r="r" b="b"/>
              <a:pathLst>
                <a:path h="20">
                  <a:moveTo>
                    <a:pt x="0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7" name="Freeform 31">
              <a:extLst>
                <a:ext uri="{FF2B5EF4-FFF2-40B4-BE49-F238E27FC236}">
                  <a16:creationId xmlns:a16="http://schemas.microsoft.com/office/drawing/2014/main" id="{605E9B04-FABB-37D7-F839-FDA217049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8769"/>
              <a:ext cx="849152" cy="1498835"/>
            </a:xfrm>
            <a:custGeom>
              <a:avLst/>
              <a:gdLst>
                <a:gd name="T0" fmla="*/ 0 w 340"/>
                <a:gd name="T1" fmla="*/ 552 h 586"/>
                <a:gd name="T2" fmla="*/ 0 w 340"/>
                <a:gd name="T3" fmla="*/ 552 h 586"/>
                <a:gd name="T4" fmla="*/ 0 w 340"/>
                <a:gd name="T5" fmla="*/ 552 h 586"/>
                <a:gd name="T6" fmla="*/ 0 w 340"/>
                <a:gd name="T7" fmla="*/ 553 h 586"/>
                <a:gd name="T8" fmla="*/ 0 w 340"/>
                <a:gd name="T9" fmla="*/ 553 h 586"/>
                <a:gd name="T10" fmla="*/ 0 w 340"/>
                <a:gd name="T11" fmla="*/ 554 h 586"/>
                <a:gd name="T12" fmla="*/ 0 w 340"/>
                <a:gd name="T13" fmla="*/ 554 h 586"/>
                <a:gd name="T14" fmla="*/ 0 w 340"/>
                <a:gd name="T15" fmla="*/ 555 h 586"/>
                <a:gd name="T16" fmla="*/ 0 w 340"/>
                <a:gd name="T17" fmla="*/ 555 h 586"/>
                <a:gd name="T18" fmla="*/ 0 w 340"/>
                <a:gd name="T19" fmla="*/ 556 h 586"/>
                <a:gd name="T20" fmla="*/ 0 w 340"/>
                <a:gd name="T21" fmla="*/ 556 h 586"/>
                <a:gd name="T22" fmla="*/ 0 w 340"/>
                <a:gd name="T23" fmla="*/ 556 h 586"/>
                <a:gd name="T24" fmla="*/ 0 w 340"/>
                <a:gd name="T25" fmla="*/ 557 h 586"/>
                <a:gd name="T26" fmla="*/ 0 w 340"/>
                <a:gd name="T27" fmla="*/ 557 h 586"/>
                <a:gd name="T28" fmla="*/ 0 w 340"/>
                <a:gd name="T29" fmla="*/ 558 h 586"/>
                <a:gd name="T30" fmla="*/ 0 w 340"/>
                <a:gd name="T31" fmla="*/ 558 h 586"/>
                <a:gd name="T32" fmla="*/ 0 w 340"/>
                <a:gd name="T33" fmla="*/ 559 h 586"/>
                <a:gd name="T34" fmla="*/ 0 w 340"/>
                <a:gd name="T35" fmla="*/ 559 h 586"/>
                <a:gd name="T36" fmla="*/ 0 w 340"/>
                <a:gd name="T37" fmla="*/ 560 h 586"/>
                <a:gd name="T38" fmla="*/ 0 w 340"/>
                <a:gd name="T39" fmla="*/ 560 h 586"/>
                <a:gd name="T40" fmla="*/ 0 w 340"/>
                <a:gd name="T41" fmla="*/ 560 h 586"/>
                <a:gd name="T42" fmla="*/ 0 w 340"/>
                <a:gd name="T43" fmla="*/ 561 h 586"/>
                <a:gd name="T44" fmla="*/ 0 w 340"/>
                <a:gd name="T45" fmla="*/ 561 h 586"/>
                <a:gd name="T46" fmla="*/ 0 w 340"/>
                <a:gd name="T47" fmla="*/ 562 h 586"/>
                <a:gd name="T48" fmla="*/ 0 w 340"/>
                <a:gd name="T49" fmla="*/ 562 h 586"/>
                <a:gd name="T50" fmla="*/ 0 w 340"/>
                <a:gd name="T51" fmla="*/ 563 h 586"/>
                <a:gd name="T52" fmla="*/ 0 w 340"/>
                <a:gd name="T53" fmla="*/ 563 h 586"/>
                <a:gd name="T54" fmla="*/ 0 w 340"/>
                <a:gd name="T55" fmla="*/ 564 h 586"/>
                <a:gd name="T56" fmla="*/ 0 w 340"/>
                <a:gd name="T57" fmla="*/ 564 h 586"/>
                <a:gd name="T58" fmla="*/ 0 w 340"/>
                <a:gd name="T59" fmla="*/ 565 h 586"/>
                <a:gd name="T60" fmla="*/ 0 w 340"/>
                <a:gd name="T61" fmla="*/ 565 h 586"/>
                <a:gd name="T62" fmla="*/ 0 w 340"/>
                <a:gd name="T63" fmla="*/ 565 h 586"/>
                <a:gd name="T64" fmla="*/ 0 w 340"/>
                <a:gd name="T65" fmla="*/ 566 h 586"/>
                <a:gd name="T66" fmla="*/ 0 w 340"/>
                <a:gd name="T67" fmla="*/ 566 h 586"/>
                <a:gd name="T68" fmla="*/ 0 w 340"/>
                <a:gd name="T69" fmla="*/ 567 h 586"/>
                <a:gd name="T70" fmla="*/ 0 w 340"/>
                <a:gd name="T71" fmla="*/ 567 h 586"/>
                <a:gd name="T72" fmla="*/ 0 w 340"/>
                <a:gd name="T73" fmla="*/ 568 h 586"/>
                <a:gd name="T74" fmla="*/ 0 w 340"/>
                <a:gd name="T75" fmla="*/ 568 h 586"/>
                <a:gd name="T76" fmla="*/ 0 w 340"/>
                <a:gd name="T77" fmla="*/ 569 h 586"/>
                <a:gd name="T78" fmla="*/ 0 w 340"/>
                <a:gd name="T79" fmla="*/ 569 h 586"/>
                <a:gd name="T80" fmla="*/ 0 w 340"/>
                <a:gd name="T81" fmla="*/ 570 h 586"/>
                <a:gd name="T82" fmla="*/ 0 w 340"/>
                <a:gd name="T83" fmla="*/ 570 h 586"/>
                <a:gd name="T84" fmla="*/ 0 w 340"/>
                <a:gd name="T85" fmla="*/ 571 h 586"/>
                <a:gd name="T86" fmla="*/ 0 w 340"/>
                <a:gd name="T87" fmla="*/ 571 h 586"/>
                <a:gd name="T88" fmla="*/ 0 w 340"/>
                <a:gd name="T89" fmla="*/ 571 h 586"/>
                <a:gd name="T90" fmla="*/ 0 w 340"/>
                <a:gd name="T91" fmla="*/ 586 h 586"/>
                <a:gd name="T92" fmla="*/ 340 w 340"/>
                <a:gd name="T93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" h="586">
                  <a:moveTo>
                    <a:pt x="340" y="0"/>
                  </a:moveTo>
                  <a:cubicBezTo>
                    <a:pt x="156" y="9"/>
                    <a:pt x="7" y="251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0" y="577"/>
                    <a:pt x="0" y="581"/>
                    <a:pt x="0" y="586"/>
                  </a:cubicBezTo>
                  <a:cubicBezTo>
                    <a:pt x="340" y="586"/>
                    <a:pt x="340" y="586"/>
                    <a:pt x="340" y="586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8" name="Freeform 32">
              <a:extLst>
                <a:ext uri="{FF2B5EF4-FFF2-40B4-BE49-F238E27FC236}">
                  <a16:creationId xmlns:a16="http://schemas.microsoft.com/office/drawing/2014/main" id="{82103961-02D8-5F00-3BDF-95FFF850E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4274"/>
              <a:ext cx="1371211" cy="1173331"/>
            </a:xfrm>
            <a:custGeom>
              <a:avLst/>
              <a:gdLst>
                <a:gd name="T0" fmla="*/ 549 w 549"/>
                <a:gd name="T1" fmla="*/ 459 h 459"/>
                <a:gd name="T2" fmla="*/ 549 w 549"/>
                <a:gd name="T3" fmla="*/ 448 h 459"/>
                <a:gd name="T4" fmla="*/ 275 w 549"/>
                <a:gd name="T5" fmla="*/ 0 h 459"/>
                <a:gd name="T6" fmla="*/ 0 w 549"/>
                <a:gd name="T7" fmla="*/ 448 h 459"/>
                <a:gd name="T8" fmla="*/ 1 w 549"/>
                <a:gd name="T9" fmla="*/ 459 h 459"/>
                <a:gd name="T10" fmla="*/ 549 w 549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459">
                  <a:moveTo>
                    <a:pt x="549" y="459"/>
                  </a:moveTo>
                  <a:cubicBezTo>
                    <a:pt x="549" y="455"/>
                    <a:pt x="549" y="452"/>
                    <a:pt x="549" y="448"/>
                  </a:cubicBezTo>
                  <a:cubicBezTo>
                    <a:pt x="549" y="201"/>
                    <a:pt x="427" y="0"/>
                    <a:pt x="275" y="0"/>
                  </a:cubicBezTo>
                  <a:cubicBezTo>
                    <a:pt x="123" y="0"/>
                    <a:pt x="0" y="201"/>
                    <a:pt x="0" y="448"/>
                  </a:cubicBezTo>
                  <a:cubicBezTo>
                    <a:pt x="0" y="452"/>
                    <a:pt x="1" y="455"/>
                    <a:pt x="1" y="459"/>
                  </a:cubicBezTo>
                  <a:cubicBezTo>
                    <a:pt x="549" y="459"/>
                    <a:pt x="549" y="459"/>
                    <a:pt x="549" y="459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9" name="Freeform 33">
              <a:extLst>
                <a:ext uri="{FF2B5EF4-FFF2-40B4-BE49-F238E27FC236}">
                  <a16:creationId xmlns:a16="http://schemas.microsoft.com/office/drawing/2014/main" id="{7C5954DF-797B-C5EF-B373-B0095DC688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934" y="5725876"/>
              <a:ext cx="2772" cy="55828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2 h 22"/>
                <a:gd name="T4" fmla="*/ 0 w 1"/>
                <a:gd name="T5" fmla="*/ 21 h 22"/>
                <a:gd name="T6" fmla="*/ 0 w 1"/>
                <a:gd name="T7" fmla="*/ 21 h 22"/>
                <a:gd name="T8" fmla="*/ 0 w 1"/>
                <a:gd name="T9" fmla="*/ 21 h 22"/>
                <a:gd name="T10" fmla="*/ 1 w 1"/>
                <a:gd name="T11" fmla="*/ 20 h 22"/>
                <a:gd name="T12" fmla="*/ 1 w 1"/>
                <a:gd name="T13" fmla="*/ 20 h 22"/>
                <a:gd name="T14" fmla="*/ 1 w 1"/>
                <a:gd name="T15" fmla="*/ 20 h 22"/>
                <a:gd name="T16" fmla="*/ 1 w 1"/>
                <a:gd name="T17" fmla="*/ 19 h 22"/>
                <a:gd name="T18" fmla="*/ 1 w 1"/>
                <a:gd name="T19" fmla="*/ 19 h 22"/>
                <a:gd name="T20" fmla="*/ 1 w 1"/>
                <a:gd name="T21" fmla="*/ 19 h 22"/>
                <a:gd name="T22" fmla="*/ 1 w 1"/>
                <a:gd name="T23" fmla="*/ 18 h 22"/>
                <a:gd name="T24" fmla="*/ 1 w 1"/>
                <a:gd name="T25" fmla="*/ 18 h 22"/>
                <a:gd name="T26" fmla="*/ 1 w 1"/>
                <a:gd name="T27" fmla="*/ 18 h 22"/>
                <a:gd name="T28" fmla="*/ 1 w 1"/>
                <a:gd name="T29" fmla="*/ 17 h 22"/>
                <a:gd name="T30" fmla="*/ 1 w 1"/>
                <a:gd name="T31" fmla="*/ 17 h 22"/>
                <a:gd name="T32" fmla="*/ 1 w 1"/>
                <a:gd name="T33" fmla="*/ 16 h 22"/>
                <a:gd name="T34" fmla="*/ 1 w 1"/>
                <a:gd name="T35" fmla="*/ 16 h 22"/>
                <a:gd name="T36" fmla="*/ 1 w 1"/>
                <a:gd name="T37" fmla="*/ 16 h 22"/>
                <a:gd name="T38" fmla="*/ 1 w 1"/>
                <a:gd name="T39" fmla="*/ 15 h 22"/>
                <a:gd name="T40" fmla="*/ 1 w 1"/>
                <a:gd name="T41" fmla="*/ 15 h 22"/>
                <a:gd name="T42" fmla="*/ 1 w 1"/>
                <a:gd name="T43" fmla="*/ 15 h 22"/>
                <a:gd name="T44" fmla="*/ 1 w 1"/>
                <a:gd name="T45" fmla="*/ 14 h 22"/>
                <a:gd name="T46" fmla="*/ 1 w 1"/>
                <a:gd name="T47" fmla="*/ 14 h 22"/>
                <a:gd name="T48" fmla="*/ 1 w 1"/>
                <a:gd name="T49" fmla="*/ 14 h 22"/>
                <a:gd name="T50" fmla="*/ 1 w 1"/>
                <a:gd name="T51" fmla="*/ 13 h 22"/>
                <a:gd name="T52" fmla="*/ 1 w 1"/>
                <a:gd name="T53" fmla="*/ 13 h 22"/>
                <a:gd name="T54" fmla="*/ 1 w 1"/>
                <a:gd name="T55" fmla="*/ 13 h 22"/>
                <a:gd name="T56" fmla="*/ 1 w 1"/>
                <a:gd name="T57" fmla="*/ 12 h 22"/>
                <a:gd name="T58" fmla="*/ 1 w 1"/>
                <a:gd name="T59" fmla="*/ 12 h 22"/>
                <a:gd name="T60" fmla="*/ 1 w 1"/>
                <a:gd name="T61" fmla="*/ 12 h 22"/>
                <a:gd name="T62" fmla="*/ 1 w 1"/>
                <a:gd name="T63" fmla="*/ 11 h 22"/>
                <a:gd name="T64" fmla="*/ 1 w 1"/>
                <a:gd name="T65" fmla="*/ 11 h 22"/>
                <a:gd name="T66" fmla="*/ 1 w 1"/>
                <a:gd name="T67" fmla="*/ 10 h 22"/>
                <a:gd name="T68" fmla="*/ 1 w 1"/>
                <a:gd name="T69" fmla="*/ 10 h 22"/>
                <a:gd name="T70" fmla="*/ 1 w 1"/>
                <a:gd name="T71" fmla="*/ 10 h 22"/>
                <a:gd name="T72" fmla="*/ 1 w 1"/>
                <a:gd name="T73" fmla="*/ 9 h 22"/>
                <a:gd name="T74" fmla="*/ 1 w 1"/>
                <a:gd name="T75" fmla="*/ 9 h 22"/>
                <a:gd name="T76" fmla="*/ 1 w 1"/>
                <a:gd name="T77" fmla="*/ 9 h 22"/>
                <a:gd name="T78" fmla="*/ 1 w 1"/>
                <a:gd name="T79" fmla="*/ 8 h 22"/>
                <a:gd name="T80" fmla="*/ 1 w 1"/>
                <a:gd name="T81" fmla="*/ 8 h 22"/>
                <a:gd name="T82" fmla="*/ 1 w 1"/>
                <a:gd name="T83" fmla="*/ 8 h 22"/>
                <a:gd name="T84" fmla="*/ 1 w 1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1" y="20"/>
                  </a:move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0" name="Freeform 34">
              <a:extLst>
                <a:ext uri="{FF2B5EF4-FFF2-40B4-BE49-F238E27FC236}">
                  <a16:creationId xmlns:a16="http://schemas.microsoft.com/office/drawing/2014/main" id="{09C642C3-3D03-91CC-7302-4831B0564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6165"/>
              <a:ext cx="664353" cy="1171438"/>
            </a:xfrm>
            <a:custGeom>
              <a:avLst/>
              <a:gdLst>
                <a:gd name="T0" fmla="*/ 1 w 266"/>
                <a:gd name="T1" fmla="*/ 424 h 458"/>
                <a:gd name="T2" fmla="*/ 1 w 266"/>
                <a:gd name="T3" fmla="*/ 432 h 458"/>
                <a:gd name="T4" fmla="*/ 1 w 266"/>
                <a:gd name="T5" fmla="*/ 432 h 458"/>
                <a:gd name="T6" fmla="*/ 1 w 266"/>
                <a:gd name="T7" fmla="*/ 432 h 458"/>
                <a:gd name="T8" fmla="*/ 1 w 266"/>
                <a:gd name="T9" fmla="*/ 433 h 458"/>
                <a:gd name="T10" fmla="*/ 1 w 266"/>
                <a:gd name="T11" fmla="*/ 433 h 458"/>
                <a:gd name="T12" fmla="*/ 1 w 266"/>
                <a:gd name="T13" fmla="*/ 433 h 458"/>
                <a:gd name="T14" fmla="*/ 1 w 266"/>
                <a:gd name="T15" fmla="*/ 434 h 458"/>
                <a:gd name="T16" fmla="*/ 1 w 266"/>
                <a:gd name="T17" fmla="*/ 434 h 458"/>
                <a:gd name="T18" fmla="*/ 1 w 266"/>
                <a:gd name="T19" fmla="*/ 434 h 458"/>
                <a:gd name="T20" fmla="*/ 1 w 266"/>
                <a:gd name="T21" fmla="*/ 435 h 458"/>
                <a:gd name="T22" fmla="*/ 1 w 266"/>
                <a:gd name="T23" fmla="*/ 435 h 458"/>
                <a:gd name="T24" fmla="*/ 1 w 266"/>
                <a:gd name="T25" fmla="*/ 436 h 458"/>
                <a:gd name="T26" fmla="*/ 1 w 266"/>
                <a:gd name="T27" fmla="*/ 436 h 458"/>
                <a:gd name="T28" fmla="*/ 1 w 266"/>
                <a:gd name="T29" fmla="*/ 436 h 458"/>
                <a:gd name="T30" fmla="*/ 1 w 266"/>
                <a:gd name="T31" fmla="*/ 437 h 458"/>
                <a:gd name="T32" fmla="*/ 1 w 266"/>
                <a:gd name="T33" fmla="*/ 437 h 458"/>
                <a:gd name="T34" fmla="*/ 1 w 266"/>
                <a:gd name="T35" fmla="*/ 437 h 458"/>
                <a:gd name="T36" fmla="*/ 1 w 266"/>
                <a:gd name="T37" fmla="*/ 438 h 458"/>
                <a:gd name="T38" fmla="*/ 1 w 266"/>
                <a:gd name="T39" fmla="*/ 438 h 458"/>
                <a:gd name="T40" fmla="*/ 1 w 266"/>
                <a:gd name="T41" fmla="*/ 438 h 458"/>
                <a:gd name="T42" fmla="*/ 1 w 266"/>
                <a:gd name="T43" fmla="*/ 439 h 458"/>
                <a:gd name="T44" fmla="*/ 1 w 266"/>
                <a:gd name="T45" fmla="*/ 439 h 458"/>
                <a:gd name="T46" fmla="*/ 1 w 266"/>
                <a:gd name="T47" fmla="*/ 439 h 458"/>
                <a:gd name="T48" fmla="*/ 1 w 266"/>
                <a:gd name="T49" fmla="*/ 440 h 458"/>
                <a:gd name="T50" fmla="*/ 1 w 266"/>
                <a:gd name="T51" fmla="*/ 440 h 458"/>
                <a:gd name="T52" fmla="*/ 1 w 266"/>
                <a:gd name="T53" fmla="*/ 440 h 458"/>
                <a:gd name="T54" fmla="*/ 1 w 266"/>
                <a:gd name="T55" fmla="*/ 441 h 458"/>
                <a:gd name="T56" fmla="*/ 1 w 266"/>
                <a:gd name="T57" fmla="*/ 441 h 458"/>
                <a:gd name="T58" fmla="*/ 1 w 266"/>
                <a:gd name="T59" fmla="*/ 442 h 458"/>
                <a:gd name="T60" fmla="*/ 1 w 266"/>
                <a:gd name="T61" fmla="*/ 442 h 458"/>
                <a:gd name="T62" fmla="*/ 1 w 266"/>
                <a:gd name="T63" fmla="*/ 442 h 458"/>
                <a:gd name="T64" fmla="*/ 1 w 266"/>
                <a:gd name="T65" fmla="*/ 443 h 458"/>
                <a:gd name="T66" fmla="*/ 1 w 266"/>
                <a:gd name="T67" fmla="*/ 443 h 458"/>
                <a:gd name="T68" fmla="*/ 1 w 266"/>
                <a:gd name="T69" fmla="*/ 443 h 458"/>
                <a:gd name="T70" fmla="*/ 1 w 266"/>
                <a:gd name="T71" fmla="*/ 444 h 458"/>
                <a:gd name="T72" fmla="*/ 1 w 266"/>
                <a:gd name="T73" fmla="*/ 444 h 458"/>
                <a:gd name="T74" fmla="*/ 1 w 266"/>
                <a:gd name="T75" fmla="*/ 444 h 458"/>
                <a:gd name="T76" fmla="*/ 0 w 266"/>
                <a:gd name="T77" fmla="*/ 445 h 458"/>
                <a:gd name="T78" fmla="*/ 0 w 266"/>
                <a:gd name="T79" fmla="*/ 445 h 458"/>
                <a:gd name="T80" fmla="*/ 0 w 266"/>
                <a:gd name="T81" fmla="*/ 445 h 458"/>
                <a:gd name="T82" fmla="*/ 0 w 266"/>
                <a:gd name="T83" fmla="*/ 446 h 458"/>
                <a:gd name="T84" fmla="*/ 0 w 266"/>
                <a:gd name="T85" fmla="*/ 446 h 458"/>
                <a:gd name="T86" fmla="*/ 0 w 266"/>
                <a:gd name="T87" fmla="*/ 447 h 458"/>
                <a:gd name="T88" fmla="*/ 1 w 266"/>
                <a:gd name="T89" fmla="*/ 458 h 458"/>
                <a:gd name="T90" fmla="*/ 266 w 266"/>
                <a:gd name="T9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" h="458">
                  <a:moveTo>
                    <a:pt x="266" y="0"/>
                  </a:moveTo>
                  <a:cubicBezTo>
                    <a:pt x="123" y="7"/>
                    <a:pt x="8" y="192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1" y="427"/>
                    <a:pt x="1" y="429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5"/>
                    <a:pt x="1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51"/>
                    <a:pt x="1" y="454"/>
                    <a:pt x="1" y="458"/>
                  </a:cubicBezTo>
                  <a:cubicBezTo>
                    <a:pt x="266" y="458"/>
                    <a:pt x="266" y="458"/>
                    <a:pt x="266" y="458"/>
                  </a:cubicBezTo>
                  <a:cubicBezTo>
                    <a:pt x="266" y="0"/>
                    <a:pt x="266" y="0"/>
                    <a:pt x="266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1" name="Freeform 35">
              <a:extLst>
                <a:ext uri="{FF2B5EF4-FFF2-40B4-BE49-F238E27FC236}">
                  <a16:creationId xmlns:a16="http://schemas.microsoft.com/office/drawing/2014/main" id="{4E44E5B7-6906-965F-3321-6E0BD56F8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790941" cy="677504"/>
            </a:xfrm>
            <a:custGeom>
              <a:avLst/>
              <a:gdLst>
                <a:gd name="T0" fmla="*/ 317 w 317"/>
                <a:gd name="T1" fmla="*/ 265 h 265"/>
                <a:gd name="T2" fmla="*/ 317 w 317"/>
                <a:gd name="T3" fmla="*/ 259 h 265"/>
                <a:gd name="T4" fmla="*/ 159 w 317"/>
                <a:gd name="T5" fmla="*/ 0 h 265"/>
                <a:gd name="T6" fmla="*/ 0 w 317"/>
                <a:gd name="T7" fmla="*/ 259 h 265"/>
                <a:gd name="T8" fmla="*/ 1 w 317"/>
                <a:gd name="T9" fmla="*/ 265 h 265"/>
                <a:gd name="T10" fmla="*/ 317 w 317"/>
                <a:gd name="T1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65">
                  <a:moveTo>
                    <a:pt x="317" y="265"/>
                  </a:moveTo>
                  <a:cubicBezTo>
                    <a:pt x="317" y="263"/>
                    <a:pt x="317" y="261"/>
                    <a:pt x="317" y="259"/>
                  </a:cubicBezTo>
                  <a:cubicBezTo>
                    <a:pt x="317" y="116"/>
                    <a:pt x="247" y="0"/>
                    <a:pt x="159" y="0"/>
                  </a:cubicBezTo>
                  <a:cubicBezTo>
                    <a:pt x="71" y="0"/>
                    <a:pt x="0" y="116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317" y="265"/>
                    <a:pt x="317" y="265"/>
                    <a:pt x="317" y="265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2" name="Freeform 37">
              <a:extLst>
                <a:ext uri="{FF2B5EF4-FFF2-40B4-BE49-F238E27FC236}">
                  <a16:creationId xmlns:a16="http://schemas.microsoft.com/office/drawing/2014/main" id="{B27F1F9E-E030-3A0C-9FB4-5374C5091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384383" cy="677504"/>
            </a:xfrm>
            <a:custGeom>
              <a:avLst/>
              <a:gdLst>
                <a:gd name="T0" fmla="*/ 1 w 154"/>
                <a:gd name="T1" fmla="*/ 241 h 265"/>
                <a:gd name="T2" fmla="*/ 1 w 154"/>
                <a:gd name="T3" fmla="*/ 242 h 265"/>
                <a:gd name="T4" fmla="*/ 1 w 154"/>
                <a:gd name="T5" fmla="*/ 242 h 265"/>
                <a:gd name="T6" fmla="*/ 1 w 154"/>
                <a:gd name="T7" fmla="*/ 243 h 265"/>
                <a:gd name="T8" fmla="*/ 1 w 154"/>
                <a:gd name="T9" fmla="*/ 243 h 265"/>
                <a:gd name="T10" fmla="*/ 1 w 154"/>
                <a:gd name="T11" fmla="*/ 243 h 265"/>
                <a:gd name="T12" fmla="*/ 1 w 154"/>
                <a:gd name="T13" fmla="*/ 244 h 265"/>
                <a:gd name="T14" fmla="*/ 1 w 154"/>
                <a:gd name="T15" fmla="*/ 244 h 265"/>
                <a:gd name="T16" fmla="*/ 1 w 154"/>
                <a:gd name="T17" fmla="*/ 245 h 265"/>
                <a:gd name="T18" fmla="*/ 1 w 154"/>
                <a:gd name="T19" fmla="*/ 245 h 265"/>
                <a:gd name="T20" fmla="*/ 1 w 154"/>
                <a:gd name="T21" fmla="*/ 245 h 265"/>
                <a:gd name="T22" fmla="*/ 1 w 154"/>
                <a:gd name="T23" fmla="*/ 246 h 265"/>
                <a:gd name="T24" fmla="*/ 1 w 154"/>
                <a:gd name="T25" fmla="*/ 246 h 265"/>
                <a:gd name="T26" fmla="*/ 1 w 154"/>
                <a:gd name="T27" fmla="*/ 247 h 265"/>
                <a:gd name="T28" fmla="*/ 1 w 154"/>
                <a:gd name="T29" fmla="*/ 247 h 265"/>
                <a:gd name="T30" fmla="*/ 1 w 154"/>
                <a:gd name="T31" fmla="*/ 247 h 265"/>
                <a:gd name="T32" fmla="*/ 1 w 154"/>
                <a:gd name="T33" fmla="*/ 248 h 265"/>
                <a:gd name="T34" fmla="*/ 1 w 154"/>
                <a:gd name="T35" fmla="*/ 248 h 265"/>
                <a:gd name="T36" fmla="*/ 1 w 154"/>
                <a:gd name="T37" fmla="*/ 249 h 265"/>
                <a:gd name="T38" fmla="*/ 1 w 154"/>
                <a:gd name="T39" fmla="*/ 249 h 265"/>
                <a:gd name="T40" fmla="*/ 1 w 154"/>
                <a:gd name="T41" fmla="*/ 249 h 265"/>
                <a:gd name="T42" fmla="*/ 1 w 154"/>
                <a:gd name="T43" fmla="*/ 250 h 265"/>
                <a:gd name="T44" fmla="*/ 1 w 154"/>
                <a:gd name="T45" fmla="*/ 250 h 265"/>
                <a:gd name="T46" fmla="*/ 1 w 154"/>
                <a:gd name="T47" fmla="*/ 251 h 265"/>
                <a:gd name="T48" fmla="*/ 1 w 154"/>
                <a:gd name="T49" fmla="*/ 251 h 265"/>
                <a:gd name="T50" fmla="*/ 1 w 154"/>
                <a:gd name="T51" fmla="*/ 251 h 265"/>
                <a:gd name="T52" fmla="*/ 1 w 154"/>
                <a:gd name="T53" fmla="*/ 252 h 265"/>
                <a:gd name="T54" fmla="*/ 1 w 154"/>
                <a:gd name="T55" fmla="*/ 252 h 265"/>
                <a:gd name="T56" fmla="*/ 1 w 154"/>
                <a:gd name="T57" fmla="*/ 253 h 265"/>
                <a:gd name="T58" fmla="*/ 1 w 154"/>
                <a:gd name="T59" fmla="*/ 253 h 265"/>
                <a:gd name="T60" fmla="*/ 1 w 154"/>
                <a:gd name="T61" fmla="*/ 254 h 265"/>
                <a:gd name="T62" fmla="*/ 1 w 154"/>
                <a:gd name="T63" fmla="*/ 254 h 265"/>
                <a:gd name="T64" fmla="*/ 1 w 154"/>
                <a:gd name="T65" fmla="*/ 254 h 265"/>
                <a:gd name="T66" fmla="*/ 1 w 154"/>
                <a:gd name="T67" fmla="*/ 255 h 265"/>
                <a:gd name="T68" fmla="*/ 1 w 154"/>
                <a:gd name="T69" fmla="*/ 255 h 265"/>
                <a:gd name="T70" fmla="*/ 1 w 154"/>
                <a:gd name="T71" fmla="*/ 256 h 265"/>
                <a:gd name="T72" fmla="*/ 1 w 154"/>
                <a:gd name="T73" fmla="*/ 256 h 265"/>
                <a:gd name="T74" fmla="*/ 1 w 154"/>
                <a:gd name="T75" fmla="*/ 256 h 265"/>
                <a:gd name="T76" fmla="*/ 0 w 154"/>
                <a:gd name="T77" fmla="*/ 257 h 265"/>
                <a:gd name="T78" fmla="*/ 0 w 154"/>
                <a:gd name="T79" fmla="*/ 257 h 265"/>
                <a:gd name="T80" fmla="*/ 0 w 154"/>
                <a:gd name="T81" fmla="*/ 258 h 265"/>
                <a:gd name="T82" fmla="*/ 0 w 154"/>
                <a:gd name="T83" fmla="*/ 259 h 265"/>
                <a:gd name="T84" fmla="*/ 1 w 154"/>
                <a:gd name="T85" fmla="*/ 265 h 265"/>
                <a:gd name="T86" fmla="*/ 154 w 154"/>
                <a:gd name="T8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265">
                  <a:moveTo>
                    <a:pt x="154" y="0"/>
                  </a:moveTo>
                  <a:cubicBezTo>
                    <a:pt x="72" y="4"/>
                    <a:pt x="6" y="109"/>
                    <a:pt x="1" y="241"/>
                  </a:cubicBezTo>
                  <a:cubicBezTo>
                    <a:pt x="1" y="241"/>
                    <a:pt x="1" y="241"/>
                    <a:pt x="1" y="241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7"/>
                    <a:pt x="1" y="257"/>
                    <a:pt x="1" y="257"/>
                  </a:cubicBezTo>
                  <a:cubicBezTo>
                    <a:pt x="1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154" y="265"/>
                    <a:pt x="154" y="265"/>
                    <a:pt x="154" y="265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3" name="Freeform 45">
              <a:extLst>
                <a:ext uri="{FF2B5EF4-FFF2-40B4-BE49-F238E27FC236}">
                  <a16:creationId xmlns:a16="http://schemas.microsoft.com/office/drawing/2014/main" id="{0EB7473E-A089-20A4-B3A2-7C2E80F36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997" y="5459984"/>
              <a:ext cx="567333" cy="281032"/>
            </a:xfrm>
            <a:custGeom>
              <a:avLst/>
              <a:gdLst>
                <a:gd name="T0" fmla="*/ 226 w 227"/>
                <a:gd name="T1" fmla="*/ 110 h 110"/>
                <a:gd name="T2" fmla="*/ 227 w 227"/>
                <a:gd name="T3" fmla="*/ 97 h 110"/>
                <a:gd name="T4" fmla="*/ 170 w 227"/>
                <a:gd name="T5" fmla="*/ 40 h 110"/>
                <a:gd name="T6" fmla="*/ 165 w 227"/>
                <a:gd name="T7" fmla="*/ 40 h 110"/>
                <a:gd name="T8" fmla="*/ 115 w 227"/>
                <a:gd name="T9" fmla="*/ 0 h 110"/>
                <a:gd name="T10" fmla="*/ 63 w 227"/>
                <a:gd name="T11" fmla="*/ 51 h 110"/>
                <a:gd name="T12" fmla="*/ 49 w 227"/>
                <a:gd name="T13" fmla="*/ 49 h 110"/>
                <a:gd name="T14" fmla="*/ 0 w 227"/>
                <a:gd name="T15" fmla="*/ 99 h 110"/>
                <a:gd name="T16" fmla="*/ 1 w 227"/>
                <a:gd name="T17" fmla="*/ 110 h 110"/>
                <a:gd name="T18" fmla="*/ 226 w 227"/>
                <a:gd name="T1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10">
                  <a:moveTo>
                    <a:pt x="226" y="110"/>
                  </a:moveTo>
                  <a:cubicBezTo>
                    <a:pt x="227" y="106"/>
                    <a:pt x="227" y="102"/>
                    <a:pt x="227" y="97"/>
                  </a:cubicBezTo>
                  <a:cubicBezTo>
                    <a:pt x="227" y="66"/>
                    <a:pt x="201" y="39"/>
                    <a:pt x="170" y="40"/>
                  </a:cubicBezTo>
                  <a:cubicBezTo>
                    <a:pt x="168" y="40"/>
                    <a:pt x="166" y="40"/>
                    <a:pt x="165" y="40"/>
                  </a:cubicBezTo>
                  <a:cubicBezTo>
                    <a:pt x="159" y="17"/>
                    <a:pt x="139" y="0"/>
                    <a:pt x="115" y="0"/>
                  </a:cubicBezTo>
                  <a:cubicBezTo>
                    <a:pt x="87" y="0"/>
                    <a:pt x="64" y="24"/>
                    <a:pt x="63" y="51"/>
                  </a:cubicBezTo>
                  <a:cubicBezTo>
                    <a:pt x="59" y="50"/>
                    <a:pt x="54" y="49"/>
                    <a:pt x="49" y="49"/>
                  </a:cubicBezTo>
                  <a:cubicBezTo>
                    <a:pt x="23" y="49"/>
                    <a:pt x="0" y="72"/>
                    <a:pt x="0" y="99"/>
                  </a:cubicBezTo>
                  <a:cubicBezTo>
                    <a:pt x="0" y="102"/>
                    <a:pt x="1" y="106"/>
                    <a:pt x="1" y="110"/>
                  </a:cubicBezTo>
                  <a:cubicBezTo>
                    <a:pt x="226" y="110"/>
                    <a:pt x="226" y="110"/>
                    <a:pt x="226" y="110"/>
                  </a:cubicBezTo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4" name="Freeform 46">
              <a:extLst>
                <a:ext uri="{FF2B5EF4-FFF2-40B4-BE49-F238E27FC236}">
                  <a16:creationId xmlns:a16="http://schemas.microsoft.com/office/drawing/2014/main" id="{EE61763A-6BEA-65F7-013C-29AA204E7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5" name="Freeform 47">
              <a:extLst>
                <a:ext uri="{FF2B5EF4-FFF2-40B4-BE49-F238E27FC236}">
                  <a16:creationId xmlns:a16="http://schemas.microsoft.com/office/drawing/2014/main" id="{6EF270E4-D637-2DED-6C08-D32FE6BEC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1253"/>
              <a:ext cx="70224" cy="79484"/>
            </a:xfrm>
            <a:custGeom>
              <a:avLst/>
              <a:gdLst>
                <a:gd name="T0" fmla="*/ 25 w 28"/>
                <a:gd name="T1" fmla="*/ 7 h 31"/>
                <a:gd name="T2" fmla="*/ 11 w 28"/>
                <a:gd name="T3" fmla="*/ 2 h 31"/>
                <a:gd name="T4" fmla="*/ 5 w 28"/>
                <a:gd name="T5" fmla="*/ 5 h 31"/>
                <a:gd name="T6" fmla="*/ 1 w 28"/>
                <a:gd name="T7" fmla="*/ 18 h 31"/>
                <a:gd name="T8" fmla="*/ 23 w 28"/>
                <a:gd name="T9" fmla="*/ 24 h 31"/>
                <a:gd name="T10" fmla="*/ 25 w 28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25" y="7"/>
                  </a:moveTo>
                  <a:cubicBezTo>
                    <a:pt x="23" y="1"/>
                    <a:pt x="16" y="0"/>
                    <a:pt x="11" y="2"/>
                  </a:cubicBezTo>
                  <a:cubicBezTo>
                    <a:pt x="8" y="2"/>
                    <a:pt x="6" y="3"/>
                    <a:pt x="5" y="5"/>
                  </a:cubicBezTo>
                  <a:cubicBezTo>
                    <a:pt x="1" y="9"/>
                    <a:pt x="0" y="13"/>
                    <a:pt x="1" y="18"/>
                  </a:cubicBezTo>
                  <a:cubicBezTo>
                    <a:pt x="4" y="27"/>
                    <a:pt x="16" y="31"/>
                    <a:pt x="23" y="24"/>
                  </a:cubicBezTo>
                  <a:cubicBezTo>
                    <a:pt x="28" y="19"/>
                    <a:pt x="28" y="13"/>
                    <a:pt x="25" y="7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6" name="Freeform 48">
              <a:extLst>
                <a:ext uri="{FF2B5EF4-FFF2-40B4-BE49-F238E27FC236}">
                  <a16:creationId xmlns:a16="http://schemas.microsoft.com/office/drawing/2014/main" id="{B412E654-D52C-ABFD-AADA-31D744E84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89628" cy="70968"/>
            </a:xfrm>
            <a:custGeom>
              <a:avLst/>
              <a:gdLst>
                <a:gd name="T0" fmla="*/ 20 w 36"/>
                <a:gd name="T1" fmla="*/ 0 h 28"/>
                <a:gd name="T2" fmla="*/ 20 w 36"/>
                <a:gd name="T3" fmla="*/ 28 h 28"/>
                <a:gd name="T4" fmla="*/ 20 w 3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36" y="28"/>
                    <a:pt x="36" y="0"/>
                    <a:pt x="20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7" name="Freeform 49">
              <a:extLst>
                <a:ext uri="{FF2B5EF4-FFF2-40B4-BE49-F238E27FC236}">
                  <a16:creationId xmlns:a16="http://schemas.microsoft.com/office/drawing/2014/main" id="{DFA5F1F0-90C7-C173-B06F-EB0E6C623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319" y="5616113"/>
              <a:ext cx="67452" cy="76645"/>
            </a:xfrm>
            <a:custGeom>
              <a:avLst/>
              <a:gdLst>
                <a:gd name="T0" fmla="*/ 24 w 27"/>
                <a:gd name="T1" fmla="*/ 6 h 30"/>
                <a:gd name="T2" fmla="*/ 20 w 27"/>
                <a:gd name="T3" fmla="*/ 3 h 30"/>
                <a:gd name="T4" fmla="*/ 7 w 27"/>
                <a:gd name="T5" fmla="*/ 3 h 30"/>
                <a:gd name="T6" fmla="*/ 2 w 27"/>
                <a:gd name="T7" fmla="*/ 8 h 30"/>
                <a:gd name="T8" fmla="*/ 0 w 27"/>
                <a:gd name="T9" fmla="*/ 15 h 30"/>
                <a:gd name="T10" fmla="*/ 10 w 27"/>
                <a:gd name="T11" fmla="*/ 28 h 30"/>
                <a:gd name="T12" fmla="*/ 26 w 27"/>
                <a:gd name="T13" fmla="*/ 22 h 30"/>
                <a:gd name="T14" fmla="*/ 27 w 27"/>
                <a:gd name="T15" fmla="*/ 15 h 30"/>
                <a:gd name="T16" fmla="*/ 24 w 27"/>
                <a:gd name="T1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24" y="6"/>
                  </a:moveTo>
                  <a:cubicBezTo>
                    <a:pt x="23" y="5"/>
                    <a:pt x="22" y="3"/>
                    <a:pt x="20" y="3"/>
                  </a:cubicBezTo>
                  <a:cubicBezTo>
                    <a:pt x="16" y="0"/>
                    <a:pt x="11" y="0"/>
                    <a:pt x="7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21"/>
                    <a:pt x="4" y="27"/>
                    <a:pt x="10" y="28"/>
                  </a:cubicBezTo>
                  <a:cubicBezTo>
                    <a:pt x="16" y="30"/>
                    <a:pt x="22" y="27"/>
                    <a:pt x="26" y="22"/>
                  </a:cubicBezTo>
                  <a:cubicBezTo>
                    <a:pt x="27" y="20"/>
                    <a:pt x="27" y="17"/>
                    <a:pt x="27" y="15"/>
                  </a:cubicBezTo>
                  <a:cubicBezTo>
                    <a:pt x="27" y="12"/>
                    <a:pt x="26" y="9"/>
                    <a:pt x="24" y="6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8" name="Freeform 50">
              <a:extLst>
                <a:ext uri="{FF2B5EF4-FFF2-40B4-BE49-F238E27FC236}">
                  <a16:creationId xmlns:a16="http://schemas.microsoft.com/office/drawing/2014/main" id="{A0B6D649-55B1-B58D-F4B9-3F01A44A4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263" y="5816316"/>
              <a:ext cx="89628" cy="69075"/>
            </a:xfrm>
            <a:custGeom>
              <a:avLst/>
              <a:gdLst>
                <a:gd name="T0" fmla="*/ 16 w 36"/>
                <a:gd name="T1" fmla="*/ 0 h 27"/>
                <a:gd name="T2" fmla="*/ 16 w 36"/>
                <a:gd name="T3" fmla="*/ 27 h 27"/>
                <a:gd name="T4" fmla="*/ 16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6" y="0"/>
                  </a:moveTo>
                  <a:cubicBezTo>
                    <a:pt x="0" y="0"/>
                    <a:pt x="0" y="27"/>
                    <a:pt x="16" y="27"/>
                  </a:cubicBezTo>
                  <a:cubicBezTo>
                    <a:pt x="36" y="27"/>
                    <a:pt x="36" y="0"/>
                    <a:pt x="16" y="0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9" name="Freeform 51">
              <a:extLst>
                <a:ext uri="{FF2B5EF4-FFF2-40B4-BE49-F238E27FC236}">
                  <a16:creationId xmlns:a16="http://schemas.microsoft.com/office/drawing/2014/main" id="{0D229168-E0B5-3CE4-CA7A-84D4D1AA68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584888"/>
              <a:ext cx="157079" cy="127743"/>
            </a:xfrm>
            <a:custGeom>
              <a:avLst/>
              <a:gdLst>
                <a:gd name="T0" fmla="*/ 63 w 63"/>
                <a:gd name="T1" fmla="*/ 2 h 50"/>
                <a:gd name="T2" fmla="*/ 63 w 63"/>
                <a:gd name="T3" fmla="*/ 2 h 50"/>
                <a:gd name="T4" fmla="*/ 63 w 63"/>
                <a:gd name="T5" fmla="*/ 2 h 50"/>
                <a:gd name="T6" fmla="*/ 63 w 63"/>
                <a:gd name="T7" fmla="*/ 2 h 50"/>
                <a:gd name="T8" fmla="*/ 63 w 63"/>
                <a:gd name="T9" fmla="*/ 2 h 50"/>
                <a:gd name="T10" fmla="*/ 63 w 63"/>
                <a:gd name="T11" fmla="*/ 2 h 50"/>
                <a:gd name="T12" fmla="*/ 63 w 63"/>
                <a:gd name="T13" fmla="*/ 2 h 50"/>
                <a:gd name="T14" fmla="*/ 63 w 63"/>
                <a:gd name="T15" fmla="*/ 2 h 50"/>
                <a:gd name="T16" fmla="*/ 63 w 63"/>
                <a:gd name="T17" fmla="*/ 2 h 50"/>
                <a:gd name="T18" fmla="*/ 63 w 63"/>
                <a:gd name="T19" fmla="*/ 2 h 50"/>
                <a:gd name="T20" fmla="*/ 63 w 63"/>
                <a:gd name="T21" fmla="*/ 2 h 50"/>
                <a:gd name="T22" fmla="*/ 63 w 63"/>
                <a:gd name="T23" fmla="*/ 2 h 50"/>
                <a:gd name="T24" fmla="*/ 63 w 63"/>
                <a:gd name="T25" fmla="*/ 1 h 50"/>
                <a:gd name="T26" fmla="*/ 63 w 63"/>
                <a:gd name="T27" fmla="*/ 2 h 50"/>
                <a:gd name="T28" fmla="*/ 63 w 63"/>
                <a:gd name="T29" fmla="*/ 1 h 50"/>
                <a:gd name="T30" fmla="*/ 63 w 63"/>
                <a:gd name="T31" fmla="*/ 1 h 50"/>
                <a:gd name="T32" fmla="*/ 63 w 63"/>
                <a:gd name="T33" fmla="*/ 1 h 50"/>
                <a:gd name="T34" fmla="*/ 63 w 63"/>
                <a:gd name="T35" fmla="*/ 1 h 50"/>
                <a:gd name="T36" fmla="*/ 63 w 63"/>
                <a:gd name="T37" fmla="*/ 1 h 50"/>
                <a:gd name="T38" fmla="*/ 63 w 63"/>
                <a:gd name="T39" fmla="*/ 1 h 50"/>
                <a:gd name="T40" fmla="*/ 63 w 63"/>
                <a:gd name="T41" fmla="*/ 1 h 50"/>
                <a:gd name="T42" fmla="*/ 63 w 63"/>
                <a:gd name="T43" fmla="*/ 1 h 50"/>
                <a:gd name="T44" fmla="*/ 63 w 63"/>
                <a:gd name="T45" fmla="*/ 1 h 50"/>
                <a:gd name="T46" fmla="*/ 63 w 63"/>
                <a:gd name="T47" fmla="*/ 1 h 50"/>
                <a:gd name="T48" fmla="*/ 63 w 63"/>
                <a:gd name="T49" fmla="*/ 1 h 50"/>
                <a:gd name="T50" fmla="*/ 63 w 63"/>
                <a:gd name="T51" fmla="*/ 1 h 50"/>
                <a:gd name="T52" fmla="*/ 63 w 63"/>
                <a:gd name="T53" fmla="*/ 1 h 50"/>
                <a:gd name="T54" fmla="*/ 63 w 63"/>
                <a:gd name="T55" fmla="*/ 1 h 50"/>
                <a:gd name="T56" fmla="*/ 63 w 63"/>
                <a:gd name="T57" fmla="*/ 1 h 50"/>
                <a:gd name="T58" fmla="*/ 63 w 63"/>
                <a:gd name="T59" fmla="*/ 1 h 50"/>
                <a:gd name="T60" fmla="*/ 63 w 63"/>
                <a:gd name="T61" fmla="*/ 0 h 50"/>
                <a:gd name="T62" fmla="*/ 63 w 63"/>
                <a:gd name="T63" fmla="*/ 1 h 50"/>
                <a:gd name="T64" fmla="*/ 63 w 63"/>
                <a:gd name="T65" fmla="*/ 0 h 50"/>
                <a:gd name="T66" fmla="*/ 63 w 63"/>
                <a:gd name="T67" fmla="*/ 0 h 50"/>
                <a:gd name="T68" fmla="*/ 63 w 63"/>
                <a:gd name="T69" fmla="*/ 0 h 50"/>
                <a:gd name="T70" fmla="*/ 63 w 63"/>
                <a:gd name="T71" fmla="*/ 0 h 50"/>
                <a:gd name="T72" fmla="*/ 49 w 63"/>
                <a:gd name="T73" fmla="*/ 0 h 50"/>
                <a:gd name="T74" fmla="*/ 0 w 63"/>
                <a:gd name="T75" fmla="*/ 50 h 50"/>
                <a:gd name="T76" fmla="*/ 0 w 63"/>
                <a:gd name="T77" fmla="*/ 50 h 50"/>
                <a:gd name="T78" fmla="*/ 49 w 63"/>
                <a:gd name="T79" fmla="*/ 0 h 50"/>
                <a:gd name="T80" fmla="*/ 63 w 63"/>
                <a:gd name="T81" fmla="*/ 2 h 50"/>
                <a:gd name="T82" fmla="*/ 63 w 63"/>
                <a:gd name="T83" fmla="*/ 2 h 50"/>
                <a:gd name="T84" fmla="*/ 63 w 63"/>
                <a:gd name="T85" fmla="*/ 2 h 50"/>
                <a:gd name="T86" fmla="*/ 49 w 63"/>
                <a:gd name="T87" fmla="*/ 0 h 50"/>
                <a:gd name="T88" fmla="*/ 63 w 63"/>
                <a:gd name="T89" fmla="*/ 0 h 50"/>
                <a:gd name="T90" fmla="*/ 63 w 63"/>
                <a:gd name="T91" fmla="*/ 0 h 50"/>
                <a:gd name="T92" fmla="*/ 63 w 63"/>
                <a:gd name="T93" fmla="*/ 0 h 50"/>
                <a:gd name="T94" fmla="*/ 63 w 63"/>
                <a:gd name="T95" fmla="*/ 0 h 50"/>
                <a:gd name="T96" fmla="*/ 63 w 63"/>
                <a:gd name="T97" fmla="*/ 0 h 50"/>
                <a:gd name="T98" fmla="*/ 63 w 63"/>
                <a:gd name="T99" fmla="*/ 0 h 50"/>
                <a:gd name="T100" fmla="*/ 63 w 63"/>
                <a:gd name="T101" fmla="*/ 0 h 50"/>
                <a:gd name="T102" fmla="*/ 63 w 63"/>
                <a:gd name="T103" fmla="*/ 0 h 50"/>
                <a:gd name="T104" fmla="*/ 63 w 63"/>
                <a:gd name="T105" fmla="*/ 0 h 50"/>
                <a:gd name="T106" fmla="*/ 63 w 63"/>
                <a:gd name="T107" fmla="*/ 0 h 50"/>
                <a:gd name="T108" fmla="*/ 63 w 63"/>
                <a:gd name="T109" fmla="*/ 0 h 50"/>
                <a:gd name="T110" fmla="*/ 63 w 63"/>
                <a:gd name="T111" fmla="*/ 0 h 50"/>
                <a:gd name="T112" fmla="*/ 63 w 63"/>
                <a:gd name="T113" fmla="*/ 0 h 50"/>
                <a:gd name="T114" fmla="*/ 63 w 63"/>
                <a:gd name="T115" fmla="*/ 0 h 50"/>
                <a:gd name="T116" fmla="*/ 63 w 63"/>
                <a:gd name="T1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" h="50"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1"/>
                  </a:moveTo>
                  <a:cubicBezTo>
                    <a:pt x="63" y="1"/>
                    <a:pt x="63" y="2"/>
                    <a:pt x="63" y="2"/>
                  </a:cubicBezTo>
                  <a:cubicBezTo>
                    <a:pt x="63" y="2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49" y="0"/>
                  </a:moveTo>
                  <a:cubicBezTo>
                    <a:pt x="23" y="0"/>
                    <a:pt x="0" y="23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49" y="0"/>
                  </a:cubicBezTo>
                  <a:cubicBezTo>
                    <a:pt x="54" y="0"/>
                    <a:pt x="59" y="1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1"/>
                    <a:pt x="54" y="0"/>
                    <a:pt x="49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2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0" name="Freeform 52">
              <a:extLst>
                <a:ext uri="{FF2B5EF4-FFF2-40B4-BE49-F238E27FC236}">
                  <a16:creationId xmlns:a16="http://schemas.microsoft.com/office/drawing/2014/main" id="{1186A439-47AC-92F7-E1E6-CC3891D43B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462822"/>
              <a:ext cx="267035" cy="278193"/>
            </a:xfrm>
            <a:custGeom>
              <a:avLst/>
              <a:gdLst>
                <a:gd name="T0" fmla="*/ 37 w 107"/>
                <a:gd name="T1" fmla="*/ 93 h 109"/>
                <a:gd name="T2" fmla="*/ 37 w 107"/>
                <a:gd name="T3" fmla="*/ 68 h 109"/>
                <a:gd name="T4" fmla="*/ 37 w 107"/>
                <a:gd name="T5" fmla="*/ 93 h 109"/>
                <a:gd name="T6" fmla="*/ 90 w 107"/>
                <a:gd name="T7" fmla="*/ 94 h 109"/>
                <a:gd name="T8" fmla="*/ 77 w 107"/>
                <a:gd name="T9" fmla="*/ 84 h 109"/>
                <a:gd name="T10" fmla="*/ 81 w 107"/>
                <a:gd name="T11" fmla="*/ 71 h 109"/>
                <a:gd name="T12" fmla="*/ 87 w 107"/>
                <a:gd name="T13" fmla="*/ 68 h 109"/>
                <a:gd name="T14" fmla="*/ 92 w 107"/>
                <a:gd name="T15" fmla="*/ 67 h 109"/>
                <a:gd name="T16" fmla="*/ 101 w 107"/>
                <a:gd name="T17" fmla="*/ 73 h 109"/>
                <a:gd name="T18" fmla="*/ 99 w 107"/>
                <a:gd name="T19" fmla="*/ 90 h 109"/>
                <a:gd name="T20" fmla="*/ 90 w 107"/>
                <a:gd name="T21" fmla="*/ 94 h 109"/>
                <a:gd name="T22" fmla="*/ 107 w 107"/>
                <a:gd name="T23" fmla="*/ 0 h 109"/>
                <a:gd name="T24" fmla="*/ 63 w 107"/>
                <a:gd name="T25" fmla="*/ 48 h 109"/>
                <a:gd name="T26" fmla="*/ 63 w 107"/>
                <a:gd name="T27" fmla="*/ 48 h 109"/>
                <a:gd name="T28" fmla="*/ 63 w 107"/>
                <a:gd name="T29" fmla="*/ 48 h 109"/>
                <a:gd name="T30" fmla="*/ 63 w 107"/>
                <a:gd name="T31" fmla="*/ 48 h 109"/>
                <a:gd name="T32" fmla="*/ 63 w 107"/>
                <a:gd name="T33" fmla="*/ 48 h 109"/>
                <a:gd name="T34" fmla="*/ 63 w 107"/>
                <a:gd name="T35" fmla="*/ 48 h 109"/>
                <a:gd name="T36" fmla="*/ 63 w 107"/>
                <a:gd name="T37" fmla="*/ 48 h 109"/>
                <a:gd name="T38" fmla="*/ 63 w 107"/>
                <a:gd name="T39" fmla="*/ 48 h 109"/>
                <a:gd name="T40" fmla="*/ 63 w 107"/>
                <a:gd name="T41" fmla="*/ 48 h 109"/>
                <a:gd name="T42" fmla="*/ 63 w 107"/>
                <a:gd name="T43" fmla="*/ 48 h 109"/>
                <a:gd name="T44" fmla="*/ 63 w 107"/>
                <a:gd name="T45" fmla="*/ 48 h 109"/>
                <a:gd name="T46" fmla="*/ 63 w 107"/>
                <a:gd name="T47" fmla="*/ 48 h 109"/>
                <a:gd name="T48" fmla="*/ 63 w 107"/>
                <a:gd name="T49" fmla="*/ 48 h 109"/>
                <a:gd name="T50" fmla="*/ 63 w 107"/>
                <a:gd name="T51" fmla="*/ 49 h 109"/>
                <a:gd name="T52" fmla="*/ 63 w 107"/>
                <a:gd name="T53" fmla="*/ 49 h 109"/>
                <a:gd name="T54" fmla="*/ 63 w 107"/>
                <a:gd name="T55" fmla="*/ 49 h 109"/>
                <a:gd name="T56" fmla="*/ 63 w 107"/>
                <a:gd name="T57" fmla="*/ 49 h 109"/>
                <a:gd name="T58" fmla="*/ 63 w 107"/>
                <a:gd name="T59" fmla="*/ 49 h 109"/>
                <a:gd name="T60" fmla="*/ 63 w 107"/>
                <a:gd name="T61" fmla="*/ 49 h 109"/>
                <a:gd name="T62" fmla="*/ 63 w 107"/>
                <a:gd name="T63" fmla="*/ 49 h 109"/>
                <a:gd name="T64" fmla="*/ 63 w 107"/>
                <a:gd name="T65" fmla="*/ 49 h 109"/>
                <a:gd name="T66" fmla="*/ 63 w 107"/>
                <a:gd name="T67" fmla="*/ 49 h 109"/>
                <a:gd name="T68" fmla="*/ 63 w 107"/>
                <a:gd name="T69" fmla="*/ 49 h 109"/>
                <a:gd name="T70" fmla="*/ 63 w 107"/>
                <a:gd name="T71" fmla="*/ 49 h 109"/>
                <a:gd name="T72" fmla="*/ 63 w 107"/>
                <a:gd name="T73" fmla="*/ 49 h 109"/>
                <a:gd name="T74" fmla="*/ 63 w 107"/>
                <a:gd name="T75" fmla="*/ 50 h 109"/>
                <a:gd name="T76" fmla="*/ 63 w 107"/>
                <a:gd name="T77" fmla="*/ 50 h 109"/>
                <a:gd name="T78" fmla="*/ 63 w 107"/>
                <a:gd name="T79" fmla="*/ 50 h 109"/>
                <a:gd name="T80" fmla="*/ 63 w 107"/>
                <a:gd name="T81" fmla="*/ 50 h 109"/>
                <a:gd name="T82" fmla="*/ 63 w 107"/>
                <a:gd name="T83" fmla="*/ 50 h 109"/>
                <a:gd name="T84" fmla="*/ 63 w 107"/>
                <a:gd name="T85" fmla="*/ 50 h 109"/>
                <a:gd name="T86" fmla="*/ 63 w 107"/>
                <a:gd name="T87" fmla="*/ 50 h 109"/>
                <a:gd name="T88" fmla="*/ 63 w 107"/>
                <a:gd name="T89" fmla="*/ 50 h 109"/>
                <a:gd name="T90" fmla="*/ 63 w 107"/>
                <a:gd name="T91" fmla="*/ 50 h 109"/>
                <a:gd name="T92" fmla="*/ 63 w 107"/>
                <a:gd name="T93" fmla="*/ 50 h 109"/>
                <a:gd name="T94" fmla="*/ 63 w 107"/>
                <a:gd name="T95" fmla="*/ 50 h 109"/>
                <a:gd name="T96" fmla="*/ 49 w 107"/>
                <a:gd name="T97" fmla="*/ 48 h 109"/>
                <a:gd name="T98" fmla="*/ 0 w 107"/>
                <a:gd name="T99" fmla="*/ 98 h 109"/>
                <a:gd name="T100" fmla="*/ 1 w 107"/>
                <a:gd name="T101" fmla="*/ 109 h 109"/>
                <a:gd name="T102" fmla="*/ 107 w 107"/>
                <a:gd name="T103" fmla="*/ 109 h 109"/>
                <a:gd name="T104" fmla="*/ 107 w 107"/>
                <a:gd name="T105" fmla="*/ 56 h 109"/>
                <a:gd name="T106" fmla="*/ 101 w 107"/>
                <a:gd name="T107" fmla="*/ 58 h 109"/>
                <a:gd name="T108" fmla="*/ 101 w 107"/>
                <a:gd name="T109" fmla="*/ 30 h 109"/>
                <a:gd name="T110" fmla="*/ 107 w 107"/>
                <a:gd name="T111" fmla="*/ 31 h 109"/>
                <a:gd name="T112" fmla="*/ 107 w 10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7" h="109">
                  <a:moveTo>
                    <a:pt x="37" y="93"/>
                  </a:moveTo>
                  <a:cubicBezTo>
                    <a:pt x="21" y="93"/>
                    <a:pt x="21" y="68"/>
                    <a:pt x="37" y="68"/>
                  </a:cubicBezTo>
                  <a:cubicBezTo>
                    <a:pt x="53" y="68"/>
                    <a:pt x="53" y="93"/>
                    <a:pt x="37" y="93"/>
                  </a:cubicBezTo>
                  <a:moveTo>
                    <a:pt x="90" y="94"/>
                  </a:moveTo>
                  <a:cubicBezTo>
                    <a:pt x="85" y="94"/>
                    <a:pt x="79" y="90"/>
                    <a:pt x="77" y="84"/>
                  </a:cubicBezTo>
                  <a:cubicBezTo>
                    <a:pt x="76" y="79"/>
                    <a:pt x="77" y="75"/>
                    <a:pt x="81" y="71"/>
                  </a:cubicBezTo>
                  <a:cubicBezTo>
                    <a:pt x="82" y="69"/>
                    <a:pt x="84" y="68"/>
                    <a:pt x="87" y="68"/>
                  </a:cubicBezTo>
                  <a:cubicBezTo>
                    <a:pt x="88" y="67"/>
                    <a:pt x="90" y="67"/>
                    <a:pt x="92" y="67"/>
                  </a:cubicBezTo>
                  <a:cubicBezTo>
                    <a:pt x="96" y="67"/>
                    <a:pt x="99" y="69"/>
                    <a:pt x="101" y="73"/>
                  </a:cubicBezTo>
                  <a:cubicBezTo>
                    <a:pt x="104" y="79"/>
                    <a:pt x="104" y="85"/>
                    <a:pt x="99" y="90"/>
                  </a:cubicBezTo>
                  <a:cubicBezTo>
                    <a:pt x="97" y="92"/>
                    <a:pt x="93" y="94"/>
                    <a:pt x="90" y="94"/>
                  </a:cubicBezTo>
                  <a:moveTo>
                    <a:pt x="107" y="0"/>
                  </a:moveTo>
                  <a:cubicBezTo>
                    <a:pt x="83" y="4"/>
                    <a:pt x="65" y="24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59" y="49"/>
                    <a:pt x="54" y="48"/>
                    <a:pt x="49" y="48"/>
                  </a:cubicBezTo>
                  <a:cubicBezTo>
                    <a:pt x="23" y="48"/>
                    <a:pt x="0" y="71"/>
                    <a:pt x="0" y="98"/>
                  </a:cubicBezTo>
                  <a:cubicBezTo>
                    <a:pt x="0" y="101"/>
                    <a:pt x="1" y="105"/>
                    <a:pt x="1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57"/>
                    <a:pt x="103" y="58"/>
                    <a:pt x="101" y="58"/>
                  </a:cubicBezTo>
                  <a:cubicBezTo>
                    <a:pt x="81" y="58"/>
                    <a:pt x="81" y="30"/>
                    <a:pt x="101" y="30"/>
                  </a:cubicBezTo>
                  <a:cubicBezTo>
                    <a:pt x="103" y="30"/>
                    <a:pt x="105" y="30"/>
                    <a:pt x="107" y="31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1" name="Freeform 53">
              <a:extLst>
                <a:ext uri="{FF2B5EF4-FFF2-40B4-BE49-F238E27FC236}">
                  <a16:creationId xmlns:a16="http://schemas.microsoft.com/office/drawing/2014/main" id="{C26746FD-94FD-4E3F-57FB-2D372C0E4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2" name="Freeform 54">
              <a:extLst>
                <a:ext uri="{FF2B5EF4-FFF2-40B4-BE49-F238E27FC236}">
                  <a16:creationId xmlns:a16="http://schemas.microsoft.com/office/drawing/2014/main" id="{F4B07CBC-89AC-2AD8-13D3-7D30EB413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4092"/>
              <a:ext cx="70224" cy="69075"/>
            </a:xfrm>
            <a:custGeom>
              <a:avLst/>
              <a:gdLst>
                <a:gd name="T0" fmla="*/ 16 w 28"/>
                <a:gd name="T1" fmla="*/ 0 h 27"/>
                <a:gd name="T2" fmla="*/ 11 w 28"/>
                <a:gd name="T3" fmla="*/ 1 h 27"/>
                <a:gd name="T4" fmla="*/ 5 w 28"/>
                <a:gd name="T5" fmla="*/ 4 h 27"/>
                <a:gd name="T6" fmla="*/ 1 w 28"/>
                <a:gd name="T7" fmla="*/ 17 h 27"/>
                <a:gd name="T8" fmla="*/ 14 w 28"/>
                <a:gd name="T9" fmla="*/ 27 h 27"/>
                <a:gd name="T10" fmla="*/ 23 w 28"/>
                <a:gd name="T11" fmla="*/ 23 h 27"/>
                <a:gd name="T12" fmla="*/ 25 w 28"/>
                <a:gd name="T13" fmla="*/ 6 h 27"/>
                <a:gd name="T14" fmla="*/ 16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16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3" y="23"/>
                    <a:pt x="9" y="27"/>
                    <a:pt x="14" y="27"/>
                  </a:cubicBezTo>
                  <a:cubicBezTo>
                    <a:pt x="17" y="27"/>
                    <a:pt x="21" y="25"/>
                    <a:pt x="23" y="23"/>
                  </a:cubicBezTo>
                  <a:cubicBezTo>
                    <a:pt x="28" y="18"/>
                    <a:pt x="28" y="12"/>
                    <a:pt x="25" y="6"/>
                  </a:cubicBezTo>
                  <a:cubicBezTo>
                    <a:pt x="23" y="2"/>
                    <a:pt x="20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3" name="Freeform 55">
              <a:extLst>
                <a:ext uri="{FF2B5EF4-FFF2-40B4-BE49-F238E27FC236}">
                  <a16:creationId xmlns:a16="http://schemas.microsoft.com/office/drawing/2014/main" id="{AD0F63A0-A265-7A36-3B23-88ACF9FE0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64680" cy="70968"/>
            </a:xfrm>
            <a:custGeom>
              <a:avLst/>
              <a:gdLst>
                <a:gd name="T0" fmla="*/ 20 w 26"/>
                <a:gd name="T1" fmla="*/ 0 h 28"/>
                <a:gd name="T2" fmla="*/ 20 w 26"/>
                <a:gd name="T3" fmla="*/ 28 h 28"/>
                <a:gd name="T4" fmla="*/ 26 w 26"/>
                <a:gd name="T5" fmla="*/ 26 h 28"/>
                <a:gd name="T6" fmla="*/ 26 w 26"/>
                <a:gd name="T7" fmla="*/ 1 h 28"/>
                <a:gd name="T8" fmla="*/ 20 w 2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22" y="28"/>
                    <a:pt x="24" y="27"/>
                    <a:pt x="26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4" name="Freeform 62">
              <a:extLst>
                <a:ext uri="{FF2B5EF4-FFF2-40B4-BE49-F238E27FC236}">
                  <a16:creationId xmlns:a16="http://schemas.microsoft.com/office/drawing/2014/main" id="{E26F632F-C798-F39E-A376-3AA0697A8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639" y="5452414"/>
              <a:ext cx="92400" cy="416343"/>
            </a:xfrm>
            <a:custGeom>
              <a:avLst/>
              <a:gdLst>
                <a:gd name="T0" fmla="*/ 7 w 37"/>
                <a:gd name="T1" fmla="*/ 163 h 163"/>
                <a:gd name="T2" fmla="*/ 7 w 37"/>
                <a:gd name="T3" fmla="*/ 156 h 163"/>
                <a:gd name="T4" fmla="*/ 9 w 37"/>
                <a:gd name="T5" fmla="*/ 137 h 163"/>
                <a:gd name="T6" fmla="*/ 11 w 37"/>
                <a:gd name="T7" fmla="*/ 81 h 163"/>
                <a:gd name="T8" fmla="*/ 11 w 37"/>
                <a:gd name="T9" fmla="*/ 66 h 163"/>
                <a:gd name="T10" fmla="*/ 10 w 37"/>
                <a:gd name="T11" fmla="*/ 51 h 163"/>
                <a:gd name="T12" fmla="*/ 9 w 37"/>
                <a:gd name="T13" fmla="*/ 37 h 163"/>
                <a:gd name="T14" fmla="*/ 7 w 37"/>
                <a:gd name="T15" fmla="*/ 25 h 163"/>
                <a:gd name="T16" fmla="*/ 5 w 37"/>
                <a:gd name="T17" fmla="*/ 14 h 163"/>
                <a:gd name="T18" fmla="*/ 2 w 37"/>
                <a:gd name="T19" fmla="*/ 6 h 163"/>
                <a:gd name="T20" fmla="*/ 0 w 37"/>
                <a:gd name="T21" fmla="*/ 0 h 163"/>
                <a:gd name="T22" fmla="*/ 3 w 37"/>
                <a:gd name="T23" fmla="*/ 6 h 163"/>
                <a:gd name="T24" fmla="*/ 7 w 37"/>
                <a:gd name="T25" fmla="*/ 13 h 163"/>
                <a:gd name="T26" fmla="*/ 11 w 37"/>
                <a:gd name="T27" fmla="*/ 23 h 163"/>
                <a:gd name="T28" fmla="*/ 16 w 37"/>
                <a:gd name="T29" fmla="*/ 35 h 163"/>
                <a:gd name="T30" fmla="*/ 20 w 37"/>
                <a:gd name="T31" fmla="*/ 49 h 163"/>
                <a:gd name="T32" fmla="*/ 23 w 37"/>
                <a:gd name="T33" fmla="*/ 64 h 163"/>
                <a:gd name="T34" fmla="*/ 26 w 37"/>
                <a:gd name="T35" fmla="*/ 79 h 163"/>
                <a:gd name="T36" fmla="*/ 35 w 37"/>
                <a:gd name="T37" fmla="*/ 137 h 163"/>
                <a:gd name="T38" fmla="*/ 37 w 37"/>
                <a:gd name="T39" fmla="*/ 156 h 163"/>
                <a:gd name="T40" fmla="*/ 37 w 37"/>
                <a:gd name="T41" fmla="*/ 163 h 163"/>
                <a:gd name="T42" fmla="*/ 7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7" y="163"/>
                  </a:moveTo>
                  <a:cubicBezTo>
                    <a:pt x="7" y="163"/>
                    <a:pt x="7" y="160"/>
                    <a:pt x="7" y="156"/>
                  </a:cubicBezTo>
                  <a:cubicBezTo>
                    <a:pt x="8" y="151"/>
                    <a:pt x="8" y="145"/>
                    <a:pt x="9" y="137"/>
                  </a:cubicBezTo>
                  <a:cubicBezTo>
                    <a:pt x="10" y="122"/>
                    <a:pt x="11" y="101"/>
                    <a:pt x="11" y="81"/>
                  </a:cubicBezTo>
                  <a:cubicBezTo>
                    <a:pt x="11" y="76"/>
                    <a:pt x="11" y="71"/>
                    <a:pt x="11" y="66"/>
                  </a:cubicBezTo>
                  <a:cubicBezTo>
                    <a:pt x="11" y="60"/>
                    <a:pt x="10" y="56"/>
                    <a:pt x="10" y="51"/>
                  </a:cubicBezTo>
                  <a:cubicBezTo>
                    <a:pt x="9" y="46"/>
                    <a:pt x="9" y="41"/>
                    <a:pt x="9" y="37"/>
                  </a:cubicBezTo>
                  <a:cubicBezTo>
                    <a:pt x="8" y="33"/>
                    <a:pt x="8" y="28"/>
                    <a:pt x="7" y="25"/>
                  </a:cubicBezTo>
                  <a:cubicBezTo>
                    <a:pt x="6" y="21"/>
                    <a:pt x="5" y="17"/>
                    <a:pt x="5" y="14"/>
                  </a:cubicBezTo>
                  <a:cubicBezTo>
                    <a:pt x="4" y="11"/>
                    <a:pt x="3" y="9"/>
                    <a:pt x="2" y="6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6"/>
                  </a:cubicBezTo>
                  <a:cubicBezTo>
                    <a:pt x="5" y="8"/>
                    <a:pt x="6" y="10"/>
                    <a:pt x="7" y="13"/>
                  </a:cubicBezTo>
                  <a:cubicBezTo>
                    <a:pt x="9" y="16"/>
                    <a:pt x="10" y="20"/>
                    <a:pt x="11" y="23"/>
                  </a:cubicBezTo>
                  <a:cubicBezTo>
                    <a:pt x="13" y="27"/>
                    <a:pt x="14" y="31"/>
                    <a:pt x="16" y="35"/>
                  </a:cubicBezTo>
                  <a:cubicBezTo>
                    <a:pt x="17" y="40"/>
                    <a:pt x="18" y="44"/>
                    <a:pt x="20" y="49"/>
                  </a:cubicBezTo>
                  <a:cubicBezTo>
                    <a:pt x="21" y="54"/>
                    <a:pt x="22" y="59"/>
                    <a:pt x="23" y="64"/>
                  </a:cubicBezTo>
                  <a:cubicBezTo>
                    <a:pt x="24" y="69"/>
                    <a:pt x="25" y="74"/>
                    <a:pt x="26" y="79"/>
                  </a:cubicBezTo>
                  <a:cubicBezTo>
                    <a:pt x="30" y="100"/>
                    <a:pt x="33" y="121"/>
                    <a:pt x="35" y="137"/>
                  </a:cubicBezTo>
                  <a:cubicBezTo>
                    <a:pt x="36" y="145"/>
                    <a:pt x="36" y="151"/>
                    <a:pt x="37" y="156"/>
                  </a:cubicBezTo>
                  <a:cubicBezTo>
                    <a:pt x="37" y="160"/>
                    <a:pt x="37" y="163"/>
                    <a:pt x="37" y="163"/>
                  </a:cubicBezTo>
                  <a:lnTo>
                    <a:pt x="7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5" name="Freeform 63">
              <a:extLst>
                <a:ext uri="{FF2B5EF4-FFF2-40B4-BE49-F238E27FC236}">
                  <a16:creationId xmlns:a16="http://schemas.microsoft.com/office/drawing/2014/main" id="{14C1841E-8C49-2545-2819-58DE17EC4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407" y="5275469"/>
              <a:ext cx="309539" cy="334967"/>
            </a:xfrm>
            <a:custGeom>
              <a:avLst/>
              <a:gdLst>
                <a:gd name="T0" fmla="*/ 105 w 124"/>
                <a:gd name="T1" fmla="*/ 55 h 131"/>
                <a:gd name="T2" fmla="*/ 92 w 124"/>
                <a:gd name="T3" fmla="*/ 52 h 131"/>
                <a:gd name="T4" fmla="*/ 82 w 124"/>
                <a:gd name="T5" fmla="*/ 11 h 131"/>
                <a:gd name="T6" fmla="*/ 41 w 124"/>
                <a:gd name="T7" fmla="*/ 33 h 131"/>
                <a:gd name="T8" fmla="*/ 30 w 124"/>
                <a:gd name="T9" fmla="*/ 31 h 131"/>
                <a:gd name="T10" fmla="*/ 20 w 124"/>
                <a:gd name="T11" fmla="*/ 34 h 131"/>
                <a:gd name="T12" fmla="*/ 20 w 124"/>
                <a:gd name="T13" fmla="*/ 34 h 131"/>
                <a:gd name="T14" fmla="*/ 7 w 124"/>
                <a:gd name="T15" fmla="*/ 46 h 131"/>
                <a:gd name="T16" fmla="*/ 17 w 124"/>
                <a:gd name="T17" fmla="*/ 80 h 131"/>
                <a:gd name="T18" fmla="*/ 21 w 124"/>
                <a:gd name="T19" fmla="*/ 81 h 131"/>
                <a:gd name="T20" fmla="*/ 18 w 124"/>
                <a:gd name="T21" fmla="*/ 86 h 131"/>
                <a:gd name="T22" fmla="*/ 30 w 124"/>
                <a:gd name="T23" fmla="*/ 124 h 131"/>
                <a:gd name="T24" fmla="*/ 68 w 124"/>
                <a:gd name="T25" fmla="*/ 112 h 131"/>
                <a:gd name="T26" fmla="*/ 71 w 124"/>
                <a:gd name="T27" fmla="*/ 102 h 131"/>
                <a:gd name="T28" fmla="*/ 72 w 124"/>
                <a:gd name="T29" fmla="*/ 104 h 131"/>
                <a:gd name="T30" fmla="*/ 84 w 124"/>
                <a:gd name="T31" fmla="*/ 110 h 131"/>
                <a:gd name="T32" fmla="*/ 90 w 124"/>
                <a:gd name="T33" fmla="*/ 110 h 131"/>
                <a:gd name="T34" fmla="*/ 96 w 124"/>
                <a:gd name="T35" fmla="*/ 110 h 131"/>
                <a:gd name="T36" fmla="*/ 100 w 124"/>
                <a:gd name="T37" fmla="*/ 109 h 131"/>
                <a:gd name="T38" fmla="*/ 117 w 124"/>
                <a:gd name="T39" fmla="*/ 94 h 131"/>
                <a:gd name="T40" fmla="*/ 105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05" y="55"/>
                  </a:moveTo>
                  <a:cubicBezTo>
                    <a:pt x="101" y="53"/>
                    <a:pt x="97" y="52"/>
                    <a:pt x="92" y="52"/>
                  </a:cubicBezTo>
                  <a:cubicBezTo>
                    <a:pt x="101" y="39"/>
                    <a:pt x="100" y="20"/>
                    <a:pt x="82" y="11"/>
                  </a:cubicBezTo>
                  <a:cubicBezTo>
                    <a:pt x="62" y="0"/>
                    <a:pt x="44" y="15"/>
                    <a:pt x="41" y="33"/>
                  </a:cubicBezTo>
                  <a:cubicBezTo>
                    <a:pt x="37" y="31"/>
                    <a:pt x="34" y="31"/>
                    <a:pt x="30" y="31"/>
                  </a:cubicBezTo>
                  <a:cubicBezTo>
                    <a:pt x="27" y="31"/>
                    <a:pt x="23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4" y="36"/>
                    <a:pt x="9" y="41"/>
                    <a:pt x="7" y="46"/>
                  </a:cubicBezTo>
                  <a:cubicBezTo>
                    <a:pt x="0" y="58"/>
                    <a:pt x="5" y="73"/>
                    <a:pt x="17" y="80"/>
                  </a:cubicBezTo>
                  <a:cubicBezTo>
                    <a:pt x="19" y="80"/>
                    <a:pt x="20" y="81"/>
                    <a:pt x="21" y="81"/>
                  </a:cubicBezTo>
                  <a:cubicBezTo>
                    <a:pt x="20" y="83"/>
                    <a:pt x="19" y="84"/>
                    <a:pt x="18" y="86"/>
                  </a:cubicBezTo>
                  <a:cubicBezTo>
                    <a:pt x="11" y="99"/>
                    <a:pt x="17" y="117"/>
                    <a:pt x="30" y="124"/>
                  </a:cubicBezTo>
                  <a:cubicBezTo>
                    <a:pt x="44" y="131"/>
                    <a:pt x="61" y="125"/>
                    <a:pt x="68" y="112"/>
                  </a:cubicBezTo>
                  <a:cubicBezTo>
                    <a:pt x="70" y="109"/>
                    <a:pt x="70" y="106"/>
                    <a:pt x="71" y="102"/>
                  </a:cubicBezTo>
                  <a:cubicBezTo>
                    <a:pt x="71" y="103"/>
                    <a:pt x="72" y="103"/>
                    <a:pt x="72" y="104"/>
                  </a:cubicBezTo>
                  <a:cubicBezTo>
                    <a:pt x="76" y="107"/>
                    <a:pt x="79" y="109"/>
                    <a:pt x="84" y="110"/>
                  </a:cubicBezTo>
                  <a:cubicBezTo>
                    <a:pt x="86" y="110"/>
                    <a:pt x="88" y="110"/>
                    <a:pt x="90" y="110"/>
                  </a:cubicBezTo>
                  <a:cubicBezTo>
                    <a:pt x="92" y="110"/>
                    <a:pt x="94" y="110"/>
                    <a:pt x="96" y="110"/>
                  </a:cubicBezTo>
                  <a:cubicBezTo>
                    <a:pt x="97" y="109"/>
                    <a:pt x="98" y="109"/>
                    <a:pt x="100" y="109"/>
                  </a:cubicBezTo>
                  <a:cubicBezTo>
                    <a:pt x="107" y="106"/>
                    <a:pt x="114" y="101"/>
                    <a:pt x="117" y="94"/>
                  </a:cubicBezTo>
                  <a:cubicBezTo>
                    <a:pt x="124" y="80"/>
                    <a:pt x="119" y="63"/>
                    <a:pt x="10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6" name="Freeform 64">
              <a:extLst>
                <a:ext uri="{FF2B5EF4-FFF2-40B4-BE49-F238E27FC236}">
                  <a16:creationId xmlns:a16="http://schemas.microsoft.com/office/drawing/2014/main" id="{79DB90FA-FA0E-9DD2-9D90-2D3D4FFBD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075" y="5360629"/>
              <a:ext cx="186647" cy="176000"/>
            </a:xfrm>
            <a:custGeom>
              <a:avLst/>
              <a:gdLst>
                <a:gd name="T0" fmla="*/ 48 w 75"/>
                <a:gd name="T1" fmla="*/ 15 h 69"/>
                <a:gd name="T2" fmla="*/ 27 w 75"/>
                <a:gd name="T3" fmla="*/ 55 h 69"/>
                <a:gd name="T4" fmla="*/ 48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48" y="15"/>
                  </a:moveTo>
                  <a:cubicBezTo>
                    <a:pt x="21" y="0"/>
                    <a:pt x="0" y="41"/>
                    <a:pt x="27" y="55"/>
                  </a:cubicBezTo>
                  <a:cubicBezTo>
                    <a:pt x="54" y="69"/>
                    <a:pt x="75" y="29"/>
                    <a:pt x="48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7" name="Freeform 65">
              <a:extLst>
                <a:ext uri="{FF2B5EF4-FFF2-40B4-BE49-F238E27FC236}">
                  <a16:creationId xmlns:a16="http://schemas.microsoft.com/office/drawing/2014/main" id="{0AD203A3-8C7F-8B89-DF9A-08C831D1B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383" y="5580156"/>
              <a:ext cx="137676" cy="112603"/>
            </a:xfrm>
            <a:custGeom>
              <a:avLst/>
              <a:gdLst>
                <a:gd name="T0" fmla="*/ 7 w 55"/>
                <a:gd name="T1" fmla="*/ 44 h 44"/>
                <a:gd name="T2" fmla="*/ 43 w 55"/>
                <a:gd name="T3" fmla="*/ 0 h 44"/>
                <a:gd name="T4" fmla="*/ 7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7" y="44"/>
                  </a:moveTo>
                  <a:cubicBezTo>
                    <a:pt x="7" y="44"/>
                    <a:pt x="0" y="5"/>
                    <a:pt x="43" y="0"/>
                  </a:cubicBezTo>
                  <a:cubicBezTo>
                    <a:pt x="43" y="0"/>
                    <a:pt x="55" y="40"/>
                    <a:pt x="7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8" name="Freeform 66">
              <a:extLst>
                <a:ext uri="{FF2B5EF4-FFF2-40B4-BE49-F238E27FC236}">
                  <a16:creationId xmlns:a16="http://schemas.microsoft.com/office/drawing/2014/main" id="{1E92D9FB-5376-2D88-654E-6C4189481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8373" y="5503510"/>
              <a:ext cx="92400" cy="416343"/>
            </a:xfrm>
            <a:custGeom>
              <a:avLst/>
              <a:gdLst>
                <a:gd name="T0" fmla="*/ 0 w 37"/>
                <a:gd name="T1" fmla="*/ 163 h 163"/>
                <a:gd name="T2" fmla="*/ 0 w 37"/>
                <a:gd name="T3" fmla="*/ 156 h 163"/>
                <a:gd name="T4" fmla="*/ 2 w 37"/>
                <a:gd name="T5" fmla="*/ 137 h 163"/>
                <a:gd name="T6" fmla="*/ 11 w 37"/>
                <a:gd name="T7" fmla="*/ 79 h 163"/>
                <a:gd name="T8" fmla="*/ 14 w 37"/>
                <a:gd name="T9" fmla="*/ 64 h 163"/>
                <a:gd name="T10" fmla="*/ 17 w 37"/>
                <a:gd name="T11" fmla="*/ 49 h 163"/>
                <a:gd name="T12" fmla="*/ 21 w 37"/>
                <a:gd name="T13" fmla="*/ 35 h 163"/>
                <a:gd name="T14" fmla="*/ 26 w 37"/>
                <a:gd name="T15" fmla="*/ 23 h 163"/>
                <a:gd name="T16" fmla="*/ 30 w 37"/>
                <a:gd name="T17" fmla="*/ 13 h 163"/>
                <a:gd name="T18" fmla="*/ 34 w 37"/>
                <a:gd name="T19" fmla="*/ 6 h 163"/>
                <a:gd name="T20" fmla="*/ 37 w 37"/>
                <a:gd name="T21" fmla="*/ 0 h 163"/>
                <a:gd name="T22" fmla="*/ 35 w 37"/>
                <a:gd name="T23" fmla="*/ 6 h 163"/>
                <a:gd name="T24" fmla="*/ 32 w 37"/>
                <a:gd name="T25" fmla="*/ 14 h 163"/>
                <a:gd name="T26" fmla="*/ 30 w 37"/>
                <a:gd name="T27" fmla="*/ 25 h 163"/>
                <a:gd name="T28" fmla="*/ 28 w 37"/>
                <a:gd name="T29" fmla="*/ 37 h 163"/>
                <a:gd name="T30" fmla="*/ 27 w 37"/>
                <a:gd name="T31" fmla="*/ 51 h 163"/>
                <a:gd name="T32" fmla="*/ 26 w 37"/>
                <a:gd name="T33" fmla="*/ 66 h 163"/>
                <a:gd name="T34" fmla="*/ 26 w 37"/>
                <a:gd name="T35" fmla="*/ 81 h 163"/>
                <a:gd name="T36" fmla="*/ 28 w 37"/>
                <a:gd name="T37" fmla="*/ 137 h 163"/>
                <a:gd name="T38" fmla="*/ 30 w 37"/>
                <a:gd name="T39" fmla="*/ 156 h 163"/>
                <a:gd name="T40" fmla="*/ 30 w 37"/>
                <a:gd name="T41" fmla="*/ 163 h 163"/>
                <a:gd name="T42" fmla="*/ 0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0" y="163"/>
                  </a:moveTo>
                  <a:cubicBezTo>
                    <a:pt x="0" y="163"/>
                    <a:pt x="0" y="160"/>
                    <a:pt x="0" y="156"/>
                  </a:cubicBezTo>
                  <a:cubicBezTo>
                    <a:pt x="1" y="151"/>
                    <a:pt x="1" y="145"/>
                    <a:pt x="2" y="137"/>
                  </a:cubicBezTo>
                  <a:cubicBezTo>
                    <a:pt x="4" y="121"/>
                    <a:pt x="7" y="100"/>
                    <a:pt x="11" y="79"/>
                  </a:cubicBezTo>
                  <a:cubicBezTo>
                    <a:pt x="12" y="74"/>
                    <a:pt x="13" y="69"/>
                    <a:pt x="14" y="64"/>
                  </a:cubicBezTo>
                  <a:cubicBezTo>
                    <a:pt x="15" y="59"/>
                    <a:pt x="16" y="54"/>
                    <a:pt x="17" y="49"/>
                  </a:cubicBezTo>
                  <a:cubicBezTo>
                    <a:pt x="19" y="44"/>
                    <a:pt x="20" y="40"/>
                    <a:pt x="21" y="35"/>
                  </a:cubicBezTo>
                  <a:cubicBezTo>
                    <a:pt x="23" y="31"/>
                    <a:pt x="24" y="27"/>
                    <a:pt x="26" y="23"/>
                  </a:cubicBezTo>
                  <a:cubicBezTo>
                    <a:pt x="27" y="20"/>
                    <a:pt x="28" y="16"/>
                    <a:pt x="30" y="13"/>
                  </a:cubicBezTo>
                  <a:cubicBezTo>
                    <a:pt x="31" y="10"/>
                    <a:pt x="32" y="8"/>
                    <a:pt x="34" y="6"/>
                  </a:cubicBezTo>
                  <a:cubicBezTo>
                    <a:pt x="36" y="2"/>
                    <a:pt x="37" y="0"/>
                    <a:pt x="37" y="0"/>
                  </a:cubicBezTo>
                  <a:cubicBezTo>
                    <a:pt x="37" y="0"/>
                    <a:pt x="36" y="2"/>
                    <a:pt x="35" y="6"/>
                  </a:cubicBezTo>
                  <a:cubicBezTo>
                    <a:pt x="34" y="9"/>
                    <a:pt x="33" y="11"/>
                    <a:pt x="32" y="14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29" y="28"/>
                    <a:pt x="29" y="33"/>
                    <a:pt x="28" y="37"/>
                  </a:cubicBezTo>
                  <a:cubicBezTo>
                    <a:pt x="28" y="41"/>
                    <a:pt x="28" y="46"/>
                    <a:pt x="27" y="51"/>
                  </a:cubicBezTo>
                  <a:cubicBezTo>
                    <a:pt x="27" y="56"/>
                    <a:pt x="26" y="60"/>
                    <a:pt x="26" y="66"/>
                  </a:cubicBezTo>
                  <a:cubicBezTo>
                    <a:pt x="26" y="71"/>
                    <a:pt x="26" y="76"/>
                    <a:pt x="26" y="81"/>
                  </a:cubicBezTo>
                  <a:cubicBezTo>
                    <a:pt x="26" y="101"/>
                    <a:pt x="27" y="122"/>
                    <a:pt x="28" y="137"/>
                  </a:cubicBezTo>
                  <a:cubicBezTo>
                    <a:pt x="29" y="145"/>
                    <a:pt x="29" y="151"/>
                    <a:pt x="30" y="156"/>
                  </a:cubicBezTo>
                  <a:cubicBezTo>
                    <a:pt x="30" y="160"/>
                    <a:pt x="30" y="163"/>
                    <a:pt x="30" y="163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9" name="Freeform 67">
              <a:extLst>
                <a:ext uri="{FF2B5EF4-FFF2-40B4-BE49-F238E27FC236}">
                  <a16:creationId xmlns:a16="http://schemas.microsoft.com/office/drawing/2014/main" id="{9676642F-1B56-5451-2F3B-538F84A3A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542" y="5326565"/>
              <a:ext cx="309539" cy="334967"/>
            </a:xfrm>
            <a:custGeom>
              <a:avLst/>
              <a:gdLst>
                <a:gd name="T0" fmla="*/ 19 w 124"/>
                <a:gd name="T1" fmla="*/ 55 h 131"/>
                <a:gd name="T2" fmla="*/ 32 w 124"/>
                <a:gd name="T3" fmla="*/ 52 h 131"/>
                <a:gd name="T4" fmla="*/ 42 w 124"/>
                <a:gd name="T5" fmla="*/ 11 h 131"/>
                <a:gd name="T6" fmla="*/ 83 w 124"/>
                <a:gd name="T7" fmla="*/ 33 h 131"/>
                <a:gd name="T8" fmla="*/ 94 w 124"/>
                <a:gd name="T9" fmla="*/ 31 h 131"/>
                <a:gd name="T10" fmla="*/ 104 w 124"/>
                <a:gd name="T11" fmla="*/ 34 h 131"/>
                <a:gd name="T12" fmla="*/ 104 w 124"/>
                <a:gd name="T13" fmla="*/ 34 h 131"/>
                <a:gd name="T14" fmla="*/ 117 w 124"/>
                <a:gd name="T15" fmla="*/ 46 h 131"/>
                <a:gd name="T16" fmla="*/ 107 w 124"/>
                <a:gd name="T17" fmla="*/ 80 h 131"/>
                <a:gd name="T18" fmla="*/ 103 w 124"/>
                <a:gd name="T19" fmla="*/ 81 h 131"/>
                <a:gd name="T20" fmla="*/ 106 w 124"/>
                <a:gd name="T21" fmla="*/ 86 h 131"/>
                <a:gd name="T22" fmla="*/ 94 w 124"/>
                <a:gd name="T23" fmla="*/ 124 h 131"/>
                <a:gd name="T24" fmla="*/ 56 w 124"/>
                <a:gd name="T25" fmla="*/ 112 h 131"/>
                <a:gd name="T26" fmla="*/ 53 w 124"/>
                <a:gd name="T27" fmla="*/ 102 h 131"/>
                <a:gd name="T28" fmla="*/ 52 w 124"/>
                <a:gd name="T29" fmla="*/ 104 h 131"/>
                <a:gd name="T30" fmla="*/ 40 w 124"/>
                <a:gd name="T31" fmla="*/ 110 h 131"/>
                <a:gd name="T32" fmla="*/ 34 w 124"/>
                <a:gd name="T33" fmla="*/ 110 h 131"/>
                <a:gd name="T34" fmla="*/ 28 w 124"/>
                <a:gd name="T35" fmla="*/ 110 h 131"/>
                <a:gd name="T36" fmla="*/ 24 w 124"/>
                <a:gd name="T37" fmla="*/ 109 h 131"/>
                <a:gd name="T38" fmla="*/ 7 w 124"/>
                <a:gd name="T39" fmla="*/ 94 h 131"/>
                <a:gd name="T40" fmla="*/ 19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9" y="55"/>
                  </a:moveTo>
                  <a:cubicBezTo>
                    <a:pt x="23" y="53"/>
                    <a:pt x="27" y="52"/>
                    <a:pt x="32" y="52"/>
                  </a:cubicBezTo>
                  <a:cubicBezTo>
                    <a:pt x="23" y="39"/>
                    <a:pt x="24" y="20"/>
                    <a:pt x="42" y="11"/>
                  </a:cubicBezTo>
                  <a:cubicBezTo>
                    <a:pt x="62" y="0"/>
                    <a:pt x="80" y="15"/>
                    <a:pt x="83" y="33"/>
                  </a:cubicBezTo>
                  <a:cubicBezTo>
                    <a:pt x="87" y="31"/>
                    <a:pt x="90" y="31"/>
                    <a:pt x="94" y="31"/>
                  </a:cubicBezTo>
                  <a:cubicBezTo>
                    <a:pt x="97" y="31"/>
                    <a:pt x="101" y="32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10" y="36"/>
                    <a:pt x="115" y="41"/>
                    <a:pt x="117" y="46"/>
                  </a:cubicBezTo>
                  <a:cubicBezTo>
                    <a:pt x="124" y="58"/>
                    <a:pt x="119" y="73"/>
                    <a:pt x="107" y="80"/>
                  </a:cubicBezTo>
                  <a:cubicBezTo>
                    <a:pt x="105" y="80"/>
                    <a:pt x="104" y="81"/>
                    <a:pt x="103" y="81"/>
                  </a:cubicBezTo>
                  <a:cubicBezTo>
                    <a:pt x="104" y="83"/>
                    <a:pt x="105" y="84"/>
                    <a:pt x="106" y="86"/>
                  </a:cubicBezTo>
                  <a:cubicBezTo>
                    <a:pt x="113" y="99"/>
                    <a:pt x="107" y="117"/>
                    <a:pt x="94" y="124"/>
                  </a:cubicBezTo>
                  <a:cubicBezTo>
                    <a:pt x="80" y="131"/>
                    <a:pt x="63" y="125"/>
                    <a:pt x="56" y="112"/>
                  </a:cubicBezTo>
                  <a:cubicBezTo>
                    <a:pt x="54" y="109"/>
                    <a:pt x="54" y="106"/>
                    <a:pt x="53" y="102"/>
                  </a:cubicBezTo>
                  <a:cubicBezTo>
                    <a:pt x="53" y="103"/>
                    <a:pt x="52" y="103"/>
                    <a:pt x="52" y="104"/>
                  </a:cubicBezTo>
                  <a:cubicBezTo>
                    <a:pt x="48" y="107"/>
                    <a:pt x="45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0" y="110"/>
                    <a:pt x="28" y="110"/>
                  </a:cubicBezTo>
                  <a:cubicBezTo>
                    <a:pt x="27" y="109"/>
                    <a:pt x="26" y="109"/>
                    <a:pt x="24" y="109"/>
                  </a:cubicBezTo>
                  <a:cubicBezTo>
                    <a:pt x="17" y="106"/>
                    <a:pt x="10" y="101"/>
                    <a:pt x="7" y="94"/>
                  </a:cubicBezTo>
                  <a:cubicBezTo>
                    <a:pt x="0" y="80"/>
                    <a:pt x="5" y="63"/>
                    <a:pt x="1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0" name="Freeform 68">
              <a:extLst>
                <a:ext uri="{FF2B5EF4-FFF2-40B4-BE49-F238E27FC236}">
                  <a16:creationId xmlns:a16="http://schemas.microsoft.com/office/drawing/2014/main" id="{F9276D54-37B8-A39D-EF49-F58862FDB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765" y="5411726"/>
              <a:ext cx="187572" cy="176000"/>
            </a:xfrm>
            <a:custGeom>
              <a:avLst/>
              <a:gdLst>
                <a:gd name="T0" fmla="*/ 27 w 75"/>
                <a:gd name="T1" fmla="*/ 15 h 69"/>
                <a:gd name="T2" fmla="*/ 48 w 75"/>
                <a:gd name="T3" fmla="*/ 55 h 69"/>
                <a:gd name="T4" fmla="*/ 27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27" y="15"/>
                  </a:moveTo>
                  <a:cubicBezTo>
                    <a:pt x="54" y="0"/>
                    <a:pt x="75" y="41"/>
                    <a:pt x="48" y="55"/>
                  </a:cubicBezTo>
                  <a:cubicBezTo>
                    <a:pt x="21" y="69"/>
                    <a:pt x="0" y="29"/>
                    <a:pt x="27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1" name="Freeform 69">
              <a:extLst>
                <a:ext uri="{FF2B5EF4-FFF2-40B4-BE49-F238E27FC236}">
                  <a16:creationId xmlns:a16="http://schemas.microsoft.com/office/drawing/2014/main" id="{07862134-2D02-818D-AA32-D1F005924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430" y="5631253"/>
              <a:ext cx="137676" cy="112603"/>
            </a:xfrm>
            <a:custGeom>
              <a:avLst/>
              <a:gdLst>
                <a:gd name="T0" fmla="*/ 48 w 55"/>
                <a:gd name="T1" fmla="*/ 44 h 44"/>
                <a:gd name="T2" fmla="*/ 12 w 55"/>
                <a:gd name="T3" fmla="*/ 0 h 44"/>
                <a:gd name="T4" fmla="*/ 48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48" y="44"/>
                  </a:moveTo>
                  <a:cubicBezTo>
                    <a:pt x="48" y="44"/>
                    <a:pt x="55" y="5"/>
                    <a:pt x="12" y="0"/>
                  </a:cubicBezTo>
                  <a:cubicBezTo>
                    <a:pt x="12" y="0"/>
                    <a:pt x="0" y="40"/>
                    <a:pt x="48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2" name="Rectangle 70">
              <a:extLst>
                <a:ext uri="{FF2B5EF4-FFF2-40B4-BE49-F238E27FC236}">
                  <a16:creationId xmlns:a16="http://schemas.microsoft.com/office/drawing/2014/main" id="{90CC6883-97D9-AE22-37F5-F80D9018E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89608"/>
              <a:ext cx="149687" cy="480687"/>
            </a:xfrm>
            <a:prstGeom prst="rect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3" name="Rectangle 71">
              <a:extLst>
                <a:ext uri="{FF2B5EF4-FFF2-40B4-BE49-F238E27FC236}">
                  <a16:creationId xmlns:a16="http://schemas.microsoft.com/office/drawing/2014/main" id="{186AE760-D1EA-E605-B5FD-33DDD7DF4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18639"/>
              <a:ext cx="149687" cy="81376"/>
            </a:xfrm>
            <a:prstGeom prst="rect">
              <a:avLst/>
            </a:pr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4" name="Freeform 72">
              <a:extLst>
                <a:ext uri="{FF2B5EF4-FFF2-40B4-BE49-F238E27FC236}">
                  <a16:creationId xmlns:a16="http://schemas.microsoft.com/office/drawing/2014/main" id="{F1BE3430-9A83-5839-8C8F-6D6A29ECE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02" y="5113264"/>
              <a:ext cx="731805" cy="805245"/>
            </a:xfrm>
            <a:custGeom>
              <a:avLst/>
              <a:gdLst>
                <a:gd name="T0" fmla="*/ 792 w 792"/>
                <a:gd name="T1" fmla="*/ 851 h 851"/>
                <a:gd name="T2" fmla="*/ 792 w 792"/>
                <a:gd name="T3" fmla="*/ 405 h 851"/>
                <a:gd name="T4" fmla="*/ 397 w 792"/>
                <a:gd name="T5" fmla="*/ 0 h 851"/>
                <a:gd name="T6" fmla="*/ 0 w 792"/>
                <a:gd name="T7" fmla="*/ 405 h 851"/>
                <a:gd name="T8" fmla="*/ 0 w 792"/>
                <a:gd name="T9" fmla="*/ 851 h 851"/>
                <a:gd name="T10" fmla="*/ 792 w 792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851">
                  <a:moveTo>
                    <a:pt x="792" y="851"/>
                  </a:moveTo>
                  <a:lnTo>
                    <a:pt x="792" y="405"/>
                  </a:lnTo>
                  <a:lnTo>
                    <a:pt x="397" y="0"/>
                  </a:lnTo>
                  <a:lnTo>
                    <a:pt x="0" y="405"/>
                  </a:lnTo>
                  <a:lnTo>
                    <a:pt x="0" y="851"/>
                  </a:lnTo>
                  <a:lnTo>
                    <a:pt x="792" y="851"/>
                  </a:lnTo>
                  <a:close/>
                </a:path>
              </a:pathLst>
            </a:custGeom>
            <a:solidFill>
              <a:srgbClr val="A4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5" name="Freeform 73">
              <a:extLst>
                <a:ext uri="{FF2B5EF4-FFF2-40B4-BE49-F238E27FC236}">
                  <a16:creationId xmlns:a16="http://schemas.microsoft.com/office/drawing/2014/main" id="{0731D26B-B736-556E-516E-275E9A442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726" y="5059327"/>
              <a:ext cx="819584" cy="485419"/>
            </a:xfrm>
            <a:custGeom>
              <a:avLst/>
              <a:gdLst>
                <a:gd name="T0" fmla="*/ 22 w 328"/>
                <a:gd name="T1" fmla="*/ 185 h 190"/>
                <a:gd name="T2" fmla="*/ 163 w 328"/>
                <a:gd name="T3" fmla="*/ 37 h 190"/>
                <a:gd name="T4" fmla="*/ 307 w 328"/>
                <a:gd name="T5" fmla="*/ 190 h 190"/>
                <a:gd name="T6" fmla="*/ 328 w 328"/>
                <a:gd name="T7" fmla="*/ 170 h 190"/>
                <a:gd name="T8" fmla="*/ 174 w 328"/>
                <a:gd name="T9" fmla="*/ 5 h 190"/>
                <a:gd name="T10" fmla="*/ 163 w 328"/>
                <a:gd name="T11" fmla="*/ 0 h 190"/>
                <a:gd name="T12" fmla="*/ 153 w 328"/>
                <a:gd name="T13" fmla="*/ 5 h 190"/>
                <a:gd name="T14" fmla="*/ 0 w 328"/>
                <a:gd name="T15" fmla="*/ 164 h 190"/>
                <a:gd name="T16" fmla="*/ 22 w 328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190">
                  <a:moveTo>
                    <a:pt x="22" y="185"/>
                  </a:moveTo>
                  <a:cubicBezTo>
                    <a:pt x="163" y="37"/>
                    <a:pt x="163" y="37"/>
                    <a:pt x="163" y="37"/>
                  </a:cubicBezTo>
                  <a:cubicBezTo>
                    <a:pt x="307" y="190"/>
                    <a:pt x="307" y="190"/>
                    <a:pt x="307" y="190"/>
                  </a:cubicBezTo>
                  <a:cubicBezTo>
                    <a:pt x="328" y="170"/>
                    <a:pt x="328" y="170"/>
                    <a:pt x="328" y="170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1" y="2"/>
                    <a:pt x="167" y="0"/>
                    <a:pt x="163" y="0"/>
                  </a:cubicBezTo>
                  <a:cubicBezTo>
                    <a:pt x="159" y="0"/>
                    <a:pt x="155" y="2"/>
                    <a:pt x="153" y="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2" y="185"/>
                    <a:pt x="22" y="185"/>
                    <a:pt x="22" y="185"/>
                  </a:cubicBez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6" name="Freeform 74">
              <a:extLst>
                <a:ext uri="{FF2B5EF4-FFF2-40B4-BE49-F238E27FC236}">
                  <a16:creationId xmlns:a16="http://schemas.microsoft.com/office/drawing/2014/main" id="{51906D14-D550-1B81-98DB-9829CF0D4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630" y="5550424"/>
              <a:ext cx="89628" cy="209119"/>
            </a:xfrm>
            <a:custGeom>
              <a:avLst/>
              <a:gdLst>
                <a:gd name="T0" fmla="*/ 36 w 36"/>
                <a:gd name="T1" fmla="*/ 82 h 82"/>
                <a:gd name="T2" fmla="*/ 36 w 36"/>
                <a:gd name="T3" fmla="*/ 23 h 82"/>
                <a:gd name="T4" fmla="*/ 18 w 36"/>
                <a:gd name="T5" fmla="*/ 0 h 82"/>
                <a:gd name="T6" fmla="*/ 0 w 36"/>
                <a:gd name="T7" fmla="*/ 23 h 82"/>
                <a:gd name="T8" fmla="*/ 0 w 36"/>
                <a:gd name="T9" fmla="*/ 82 h 82"/>
                <a:gd name="T10" fmla="*/ 36 w 36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2">
                  <a:moveTo>
                    <a:pt x="36" y="82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10"/>
                    <a:pt x="28" y="0"/>
                    <a:pt x="18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7" name="Freeform 75">
              <a:extLst>
                <a:ext uri="{FF2B5EF4-FFF2-40B4-BE49-F238E27FC236}">
                  <a16:creationId xmlns:a16="http://schemas.microsoft.com/office/drawing/2014/main" id="{351F06C1-E8C5-C6C4-4258-869DE7D5A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682" y="5524876"/>
              <a:ext cx="139524" cy="260215"/>
            </a:xfrm>
            <a:custGeom>
              <a:avLst/>
              <a:gdLst>
                <a:gd name="T0" fmla="*/ 46 w 56"/>
                <a:gd name="T1" fmla="*/ 92 h 102"/>
                <a:gd name="T2" fmla="*/ 56 w 56"/>
                <a:gd name="T3" fmla="*/ 92 h 102"/>
                <a:gd name="T4" fmla="*/ 56 w 56"/>
                <a:gd name="T5" fmla="*/ 33 h 102"/>
                <a:gd name="T6" fmla="*/ 49 w 56"/>
                <a:gd name="T7" fmla="*/ 11 h 102"/>
                <a:gd name="T8" fmla="*/ 40 w 56"/>
                <a:gd name="T9" fmla="*/ 3 h 102"/>
                <a:gd name="T10" fmla="*/ 28 w 56"/>
                <a:gd name="T11" fmla="*/ 0 h 102"/>
                <a:gd name="T12" fmla="*/ 16 w 56"/>
                <a:gd name="T13" fmla="*/ 3 h 102"/>
                <a:gd name="T14" fmla="*/ 4 w 56"/>
                <a:gd name="T15" fmla="*/ 15 h 102"/>
                <a:gd name="T16" fmla="*/ 0 w 56"/>
                <a:gd name="T17" fmla="*/ 33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6 w 56"/>
                <a:gd name="T25" fmla="*/ 92 h 102"/>
                <a:gd name="T26" fmla="*/ 46 w 56"/>
                <a:gd name="T27" fmla="*/ 82 h 102"/>
                <a:gd name="T28" fmla="*/ 20 w 56"/>
                <a:gd name="T29" fmla="*/ 82 h 102"/>
                <a:gd name="T30" fmla="*/ 20 w 56"/>
                <a:gd name="T31" fmla="*/ 33 h 102"/>
                <a:gd name="T32" fmla="*/ 23 w 56"/>
                <a:gd name="T33" fmla="*/ 23 h 102"/>
                <a:gd name="T34" fmla="*/ 25 w 56"/>
                <a:gd name="T35" fmla="*/ 21 h 102"/>
                <a:gd name="T36" fmla="*/ 28 w 56"/>
                <a:gd name="T37" fmla="*/ 20 h 102"/>
                <a:gd name="T38" fmla="*/ 31 w 56"/>
                <a:gd name="T39" fmla="*/ 21 h 102"/>
                <a:gd name="T40" fmla="*/ 34 w 56"/>
                <a:gd name="T41" fmla="*/ 25 h 102"/>
                <a:gd name="T42" fmla="*/ 36 w 56"/>
                <a:gd name="T43" fmla="*/ 33 h 102"/>
                <a:gd name="T44" fmla="*/ 36 w 56"/>
                <a:gd name="T45" fmla="*/ 92 h 102"/>
                <a:gd name="T46" fmla="*/ 46 w 56"/>
                <a:gd name="T47" fmla="*/ 92 h 102"/>
                <a:gd name="T48" fmla="*/ 46 w 56"/>
                <a:gd name="T49" fmla="*/ 82 h 102"/>
                <a:gd name="T50" fmla="*/ 46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6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4"/>
                    <a:pt x="53" y="17"/>
                    <a:pt x="49" y="11"/>
                  </a:cubicBezTo>
                  <a:cubicBezTo>
                    <a:pt x="46" y="8"/>
                    <a:pt x="43" y="5"/>
                    <a:pt x="40" y="3"/>
                  </a:cubicBez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1" y="21"/>
                    <a:pt x="0" y="27"/>
                    <a:pt x="0" y="3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9"/>
                    <a:pt x="21" y="25"/>
                    <a:pt x="23" y="23"/>
                  </a:cubicBezTo>
                  <a:cubicBezTo>
                    <a:pt x="24" y="22"/>
                    <a:pt x="25" y="21"/>
                    <a:pt x="25" y="21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1"/>
                  </a:cubicBezTo>
                  <a:cubicBezTo>
                    <a:pt x="32" y="21"/>
                    <a:pt x="33" y="23"/>
                    <a:pt x="34" y="25"/>
                  </a:cubicBezTo>
                  <a:cubicBezTo>
                    <a:pt x="36" y="27"/>
                    <a:pt x="36" y="30"/>
                    <a:pt x="36" y="3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lnTo>
                    <a:pt x="46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8" name="Freeform 76">
              <a:extLst>
                <a:ext uri="{FF2B5EF4-FFF2-40B4-BE49-F238E27FC236}">
                  <a16:creationId xmlns:a16="http://schemas.microsoft.com/office/drawing/2014/main" id="{BCE696BD-0E47-1000-114E-22566B162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793" y="5550424"/>
              <a:ext cx="92400" cy="209119"/>
            </a:xfrm>
            <a:custGeom>
              <a:avLst/>
              <a:gdLst>
                <a:gd name="T0" fmla="*/ 37 w 37"/>
                <a:gd name="T1" fmla="*/ 82 h 82"/>
                <a:gd name="T2" fmla="*/ 37 w 37"/>
                <a:gd name="T3" fmla="*/ 22 h 82"/>
                <a:gd name="T4" fmla="*/ 18 w 37"/>
                <a:gd name="T5" fmla="*/ 0 h 82"/>
                <a:gd name="T6" fmla="*/ 0 w 37"/>
                <a:gd name="T7" fmla="*/ 22 h 82"/>
                <a:gd name="T8" fmla="*/ 0 w 37"/>
                <a:gd name="T9" fmla="*/ 82 h 82"/>
                <a:gd name="T10" fmla="*/ 37 w 37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2">
                  <a:moveTo>
                    <a:pt x="37" y="8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10"/>
                    <a:pt x="28" y="0"/>
                    <a:pt x="18" y="0"/>
                  </a:cubicBezTo>
                  <a:cubicBezTo>
                    <a:pt x="8" y="0"/>
                    <a:pt x="0" y="10"/>
                    <a:pt x="0" y="2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9" name="Freeform 77">
              <a:extLst>
                <a:ext uri="{FF2B5EF4-FFF2-40B4-BE49-F238E27FC236}">
                  <a16:creationId xmlns:a16="http://schemas.microsoft.com/office/drawing/2014/main" id="{73853A96-B17B-8558-6EF0-BEBB91565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5845" y="5524876"/>
              <a:ext cx="139524" cy="260215"/>
            </a:xfrm>
            <a:custGeom>
              <a:avLst/>
              <a:gdLst>
                <a:gd name="T0" fmla="*/ 47 w 56"/>
                <a:gd name="T1" fmla="*/ 92 h 102"/>
                <a:gd name="T2" fmla="*/ 56 w 56"/>
                <a:gd name="T3" fmla="*/ 92 h 102"/>
                <a:gd name="T4" fmla="*/ 56 w 56"/>
                <a:gd name="T5" fmla="*/ 32 h 102"/>
                <a:gd name="T6" fmla="*/ 49 w 56"/>
                <a:gd name="T7" fmla="*/ 10 h 102"/>
                <a:gd name="T8" fmla="*/ 40 w 56"/>
                <a:gd name="T9" fmla="*/ 3 h 102"/>
                <a:gd name="T10" fmla="*/ 28 w 56"/>
                <a:gd name="T11" fmla="*/ 0 h 102"/>
                <a:gd name="T12" fmla="*/ 17 w 56"/>
                <a:gd name="T13" fmla="*/ 3 h 102"/>
                <a:gd name="T14" fmla="*/ 4 w 56"/>
                <a:gd name="T15" fmla="*/ 15 h 102"/>
                <a:gd name="T16" fmla="*/ 0 w 56"/>
                <a:gd name="T17" fmla="*/ 32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7 w 56"/>
                <a:gd name="T25" fmla="*/ 92 h 102"/>
                <a:gd name="T26" fmla="*/ 47 w 56"/>
                <a:gd name="T27" fmla="*/ 82 h 102"/>
                <a:gd name="T28" fmla="*/ 20 w 56"/>
                <a:gd name="T29" fmla="*/ 82 h 102"/>
                <a:gd name="T30" fmla="*/ 20 w 56"/>
                <a:gd name="T31" fmla="*/ 32 h 102"/>
                <a:gd name="T32" fmla="*/ 23 w 56"/>
                <a:gd name="T33" fmla="*/ 23 h 102"/>
                <a:gd name="T34" fmla="*/ 26 w 56"/>
                <a:gd name="T35" fmla="*/ 20 h 102"/>
                <a:gd name="T36" fmla="*/ 28 w 56"/>
                <a:gd name="T37" fmla="*/ 20 h 102"/>
                <a:gd name="T38" fmla="*/ 31 w 56"/>
                <a:gd name="T39" fmla="*/ 20 h 102"/>
                <a:gd name="T40" fmla="*/ 35 w 56"/>
                <a:gd name="T41" fmla="*/ 24 h 102"/>
                <a:gd name="T42" fmla="*/ 37 w 56"/>
                <a:gd name="T43" fmla="*/ 32 h 102"/>
                <a:gd name="T44" fmla="*/ 37 w 56"/>
                <a:gd name="T45" fmla="*/ 92 h 102"/>
                <a:gd name="T46" fmla="*/ 47 w 56"/>
                <a:gd name="T47" fmla="*/ 92 h 102"/>
                <a:gd name="T48" fmla="*/ 47 w 56"/>
                <a:gd name="T49" fmla="*/ 82 h 102"/>
                <a:gd name="T50" fmla="*/ 47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7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4" y="16"/>
                    <a:pt x="49" y="10"/>
                  </a:cubicBezTo>
                  <a:cubicBezTo>
                    <a:pt x="46" y="7"/>
                    <a:pt x="43" y="5"/>
                    <a:pt x="40" y="3"/>
                  </a:cubicBezTo>
                  <a:cubicBezTo>
                    <a:pt x="37" y="1"/>
                    <a:pt x="32" y="0"/>
                    <a:pt x="28" y="0"/>
                  </a:cubicBezTo>
                  <a:cubicBezTo>
                    <a:pt x="24" y="0"/>
                    <a:pt x="20" y="1"/>
                    <a:pt x="17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2" y="20"/>
                    <a:pt x="0" y="26"/>
                    <a:pt x="0" y="3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28"/>
                    <a:pt x="21" y="25"/>
                    <a:pt x="23" y="23"/>
                  </a:cubicBezTo>
                  <a:cubicBezTo>
                    <a:pt x="24" y="21"/>
                    <a:pt x="25" y="21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6" y="27"/>
                    <a:pt x="37" y="29"/>
                    <a:pt x="37" y="3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lnTo>
                    <a:pt x="47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0" name="Oval 78">
              <a:extLst>
                <a:ext uri="{FF2B5EF4-FFF2-40B4-BE49-F238E27FC236}">
                  <a16:creationId xmlns:a16="http://schemas.microsoft.com/office/drawing/2014/main" id="{D9976DA4-35CE-D720-12B2-169564553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8810" y="5325220"/>
              <a:ext cx="192191" cy="1968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1" name="Freeform 79">
              <a:extLst>
                <a:ext uri="{FF2B5EF4-FFF2-40B4-BE49-F238E27FC236}">
                  <a16:creationId xmlns:a16="http://schemas.microsoft.com/office/drawing/2014/main" id="{700FC25A-B770-8207-5DA1-B0FA7855A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861" y="5302510"/>
              <a:ext cx="242087" cy="245075"/>
            </a:xfrm>
            <a:custGeom>
              <a:avLst/>
              <a:gdLst>
                <a:gd name="T0" fmla="*/ 10 w 97"/>
                <a:gd name="T1" fmla="*/ 48 h 96"/>
                <a:gd name="T2" fmla="*/ 20 w 97"/>
                <a:gd name="T3" fmla="*/ 48 h 96"/>
                <a:gd name="T4" fmla="*/ 28 w 97"/>
                <a:gd name="T5" fmla="*/ 28 h 96"/>
                <a:gd name="T6" fmla="*/ 48 w 97"/>
                <a:gd name="T7" fmla="*/ 19 h 96"/>
                <a:gd name="T8" fmla="*/ 69 w 97"/>
                <a:gd name="T9" fmla="*/ 28 h 96"/>
                <a:gd name="T10" fmla="*/ 77 w 97"/>
                <a:gd name="T11" fmla="*/ 48 h 96"/>
                <a:gd name="T12" fmla="*/ 69 w 97"/>
                <a:gd name="T13" fmla="*/ 68 h 96"/>
                <a:gd name="T14" fmla="*/ 48 w 97"/>
                <a:gd name="T15" fmla="*/ 76 h 96"/>
                <a:gd name="T16" fmla="*/ 28 w 97"/>
                <a:gd name="T17" fmla="*/ 68 h 96"/>
                <a:gd name="T18" fmla="*/ 20 w 97"/>
                <a:gd name="T19" fmla="*/ 48 h 96"/>
                <a:gd name="T20" fmla="*/ 10 w 97"/>
                <a:gd name="T21" fmla="*/ 48 h 96"/>
                <a:gd name="T22" fmla="*/ 0 w 97"/>
                <a:gd name="T23" fmla="*/ 48 h 96"/>
                <a:gd name="T24" fmla="*/ 48 w 97"/>
                <a:gd name="T25" fmla="*/ 96 h 96"/>
                <a:gd name="T26" fmla="*/ 97 w 97"/>
                <a:gd name="T27" fmla="*/ 48 h 96"/>
                <a:gd name="T28" fmla="*/ 48 w 97"/>
                <a:gd name="T29" fmla="*/ 0 h 96"/>
                <a:gd name="T30" fmla="*/ 0 w 97"/>
                <a:gd name="T31" fmla="*/ 48 h 96"/>
                <a:gd name="T32" fmla="*/ 10 w 97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6">
                  <a:moveTo>
                    <a:pt x="1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0"/>
                    <a:pt x="23" y="33"/>
                    <a:pt x="28" y="28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6" y="19"/>
                    <a:pt x="63" y="22"/>
                    <a:pt x="69" y="28"/>
                  </a:cubicBezTo>
                  <a:cubicBezTo>
                    <a:pt x="74" y="33"/>
                    <a:pt x="77" y="40"/>
                    <a:pt x="77" y="48"/>
                  </a:cubicBezTo>
                  <a:cubicBezTo>
                    <a:pt x="77" y="56"/>
                    <a:pt x="74" y="63"/>
                    <a:pt x="69" y="68"/>
                  </a:cubicBezTo>
                  <a:cubicBezTo>
                    <a:pt x="63" y="73"/>
                    <a:pt x="56" y="76"/>
                    <a:pt x="48" y="76"/>
                  </a:cubicBezTo>
                  <a:cubicBezTo>
                    <a:pt x="41" y="76"/>
                    <a:pt x="34" y="73"/>
                    <a:pt x="28" y="68"/>
                  </a:cubicBezTo>
                  <a:cubicBezTo>
                    <a:pt x="23" y="63"/>
                    <a:pt x="20" y="56"/>
                    <a:pt x="2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7" y="74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lnTo>
                    <a:pt x="10" y="48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2" name="Rectangle 80">
              <a:extLst>
                <a:ext uri="{FF2B5EF4-FFF2-40B4-BE49-F238E27FC236}">
                  <a16:creationId xmlns:a16="http://schemas.microsoft.com/office/drawing/2014/main" id="{9B2E7AE6-F97E-D362-A10F-B7710BCC7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0657" y="5664918"/>
              <a:ext cx="187572" cy="253591"/>
            </a:xfrm>
            <a:prstGeom prst="rect">
              <a:avLst/>
            </a:prstGeom>
            <a:solidFill>
              <a:srgbClr val="8E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46667AC-0E44-A3B4-7BA9-3974697B0557}"/>
                </a:ext>
              </a:extLst>
            </p:cNvPr>
            <p:cNvGrpSpPr/>
            <p:nvPr/>
          </p:nvGrpSpPr>
          <p:grpSpPr>
            <a:xfrm>
              <a:off x="4473208" y="5235369"/>
              <a:ext cx="289211" cy="613160"/>
              <a:chOff x="4473208" y="5125017"/>
              <a:chExt cx="289211" cy="613160"/>
            </a:xfrm>
          </p:grpSpPr>
          <p:sp>
            <p:nvSpPr>
              <p:cNvPr id="233" name="Freeform 81">
                <a:extLst>
                  <a:ext uri="{FF2B5EF4-FFF2-40B4-BE49-F238E27FC236}">
                    <a16:creationId xmlns:a16="http://schemas.microsoft.com/office/drawing/2014/main" id="{74E8A720-48A5-22D4-D732-2C41932CC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208" y="5125017"/>
                <a:ext cx="289211" cy="492988"/>
              </a:xfrm>
              <a:custGeom>
                <a:avLst/>
                <a:gdLst>
                  <a:gd name="T0" fmla="*/ 313 w 313"/>
                  <a:gd name="T1" fmla="*/ 521 h 521"/>
                  <a:gd name="T2" fmla="*/ 156 w 313"/>
                  <a:gd name="T3" fmla="*/ 0 h 521"/>
                  <a:gd name="T4" fmla="*/ 0 w 313"/>
                  <a:gd name="T5" fmla="*/ 521 h 521"/>
                  <a:gd name="T6" fmla="*/ 313 w 313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521">
                    <a:moveTo>
                      <a:pt x="313" y="521"/>
                    </a:moveTo>
                    <a:lnTo>
                      <a:pt x="156" y="0"/>
                    </a:lnTo>
                    <a:lnTo>
                      <a:pt x="0" y="521"/>
                    </a:lnTo>
                    <a:lnTo>
                      <a:pt x="313" y="521"/>
                    </a:ln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4" name="Freeform 82">
                <a:extLst>
                  <a:ext uri="{FF2B5EF4-FFF2-40B4-BE49-F238E27FC236}">
                    <a16:creationId xmlns:a16="http://schemas.microsoft.com/office/drawing/2014/main" id="{73ADB163-89E4-D9B2-4F42-9DF548165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784" y="5336973"/>
                <a:ext cx="62832" cy="401204"/>
              </a:xfrm>
              <a:custGeom>
                <a:avLst/>
                <a:gdLst>
                  <a:gd name="T0" fmla="*/ 68 w 68"/>
                  <a:gd name="T1" fmla="*/ 424 h 424"/>
                  <a:gd name="T2" fmla="*/ 32 w 68"/>
                  <a:gd name="T3" fmla="*/ 0 h 424"/>
                  <a:gd name="T4" fmla="*/ 0 w 68"/>
                  <a:gd name="T5" fmla="*/ 424 h 424"/>
                  <a:gd name="T6" fmla="*/ 68 w 68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24">
                    <a:moveTo>
                      <a:pt x="68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8" y="424"/>
                    </a:lnTo>
                    <a:close/>
                  </a:path>
                </a:pathLst>
              </a:custGeom>
              <a:solidFill>
                <a:srgbClr val="D76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590ACDBF-FFCA-9F53-44A4-D6CCD364BFB4}"/>
                </a:ext>
              </a:extLst>
            </p:cNvPr>
            <p:cNvGrpSpPr/>
            <p:nvPr/>
          </p:nvGrpSpPr>
          <p:grpSpPr>
            <a:xfrm>
              <a:off x="1126494" y="5076001"/>
              <a:ext cx="290135" cy="781401"/>
              <a:chOff x="395288" y="5237478"/>
              <a:chExt cx="498475" cy="1310960"/>
            </a:xfrm>
          </p:grpSpPr>
          <p:sp>
            <p:nvSpPr>
              <p:cNvPr id="279" name="Freeform 83">
                <a:extLst>
                  <a:ext uri="{FF2B5EF4-FFF2-40B4-BE49-F238E27FC236}">
                    <a16:creationId xmlns:a16="http://schemas.microsoft.com/office/drawing/2014/main" id="{35F61BF1-86D3-1645-0234-8700D6D58B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88" y="5237478"/>
                <a:ext cx="498475" cy="827088"/>
              </a:xfrm>
              <a:custGeom>
                <a:avLst/>
                <a:gdLst>
                  <a:gd name="T0" fmla="*/ 314 w 314"/>
                  <a:gd name="T1" fmla="*/ 521 h 521"/>
                  <a:gd name="T2" fmla="*/ 157 w 314"/>
                  <a:gd name="T3" fmla="*/ 0 h 521"/>
                  <a:gd name="T4" fmla="*/ 0 w 314"/>
                  <a:gd name="T5" fmla="*/ 521 h 521"/>
                  <a:gd name="T6" fmla="*/ 314 w 314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521">
                    <a:moveTo>
                      <a:pt x="314" y="521"/>
                    </a:moveTo>
                    <a:lnTo>
                      <a:pt x="157" y="0"/>
                    </a:lnTo>
                    <a:lnTo>
                      <a:pt x="0" y="521"/>
                    </a:lnTo>
                    <a:lnTo>
                      <a:pt x="314" y="521"/>
                    </a:lnTo>
                    <a:close/>
                  </a:path>
                </a:pathLst>
              </a:custGeom>
              <a:solidFill>
                <a:srgbClr val="F59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0" name="Freeform 84">
                <a:extLst>
                  <a:ext uri="{FF2B5EF4-FFF2-40B4-BE49-F238E27FC236}">
                    <a16:creationId xmlns:a16="http://schemas.microsoft.com/office/drawing/2014/main" id="{384D42C0-0B9A-8556-94FB-FA329B24B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" y="5875338"/>
                <a:ext cx="106363" cy="673100"/>
              </a:xfrm>
              <a:custGeom>
                <a:avLst/>
                <a:gdLst>
                  <a:gd name="T0" fmla="*/ 67 w 67"/>
                  <a:gd name="T1" fmla="*/ 424 h 424"/>
                  <a:gd name="T2" fmla="*/ 32 w 67"/>
                  <a:gd name="T3" fmla="*/ 0 h 424"/>
                  <a:gd name="T4" fmla="*/ 0 w 67"/>
                  <a:gd name="T5" fmla="*/ 424 h 424"/>
                  <a:gd name="T6" fmla="*/ 67 w 67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4">
                    <a:moveTo>
                      <a:pt x="67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7" y="424"/>
                    </a:lnTo>
                    <a:close/>
                  </a:path>
                </a:pathLst>
              </a:custGeom>
              <a:solidFill>
                <a:srgbClr val="8E5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36" name="Freeform 85">
              <a:extLst>
                <a:ext uri="{FF2B5EF4-FFF2-40B4-BE49-F238E27FC236}">
                  <a16:creationId xmlns:a16="http://schemas.microsoft.com/office/drawing/2014/main" id="{2DC8E76E-B862-2769-070A-376833272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105" y="5073921"/>
              <a:ext cx="519285" cy="531784"/>
            </a:xfrm>
            <a:custGeom>
              <a:avLst/>
              <a:gdLst>
                <a:gd name="T0" fmla="*/ 152 w 208"/>
                <a:gd name="T1" fmla="*/ 68 h 208"/>
                <a:gd name="T2" fmla="*/ 105 w 208"/>
                <a:gd name="T3" fmla="*/ 0 h 208"/>
                <a:gd name="T4" fmla="*/ 58 w 208"/>
                <a:gd name="T5" fmla="*/ 68 h 208"/>
                <a:gd name="T6" fmla="*/ 104 w 208"/>
                <a:gd name="T7" fmla="*/ 208 h 208"/>
                <a:gd name="T8" fmla="*/ 104 w 208"/>
                <a:gd name="T9" fmla="*/ 208 h 208"/>
                <a:gd name="T10" fmla="*/ 104 w 208"/>
                <a:gd name="T11" fmla="*/ 208 h 208"/>
                <a:gd name="T12" fmla="*/ 104 w 208"/>
                <a:gd name="T13" fmla="*/ 208 h 208"/>
                <a:gd name="T14" fmla="*/ 104 w 208"/>
                <a:gd name="T15" fmla="*/ 208 h 208"/>
                <a:gd name="T16" fmla="*/ 152 w 208"/>
                <a:gd name="T17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8">
                  <a:moveTo>
                    <a:pt x="152" y="68"/>
                  </a:moveTo>
                  <a:cubicBezTo>
                    <a:pt x="128" y="29"/>
                    <a:pt x="105" y="0"/>
                    <a:pt x="105" y="0"/>
                  </a:cubicBezTo>
                  <a:cubicBezTo>
                    <a:pt x="105" y="0"/>
                    <a:pt x="83" y="30"/>
                    <a:pt x="58" y="68"/>
                  </a:cubicBezTo>
                  <a:cubicBezTo>
                    <a:pt x="0" y="154"/>
                    <a:pt x="64" y="205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48" y="205"/>
                    <a:pt x="208" y="160"/>
                    <a:pt x="152" y="68"/>
                  </a:cubicBezTo>
                  <a:close/>
                </a:path>
              </a:pathLst>
            </a:custGeom>
            <a:solidFill>
              <a:srgbClr val="FFE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7" name="Freeform 86">
              <a:extLst>
                <a:ext uri="{FF2B5EF4-FFF2-40B4-BE49-F238E27FC236}">
                  <a16:creationId xmlns:a16="http://schemas.microsoft.com/office/drawing/2014/main" id="{7079A503-3D53-A40A-0886-BCC37ADF1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639" y="5342652"/>
              <a:ext cx="225455" cy="526105"/>
            </a:xfrm>
            <a:custGeom>
              <a:avLst/>
              <a:gdLst>
                <a:gd name="T0" fmla="*/ 244 w 244"/>
                <a:gd name="T1" fmla="*/ 97 h 556"/>
                <a:gd name="T2" fmla="*/ 138 w 244"/>
                <a:gd name="T3" fmla="*/ 159 h 556"/>
                <a:gd name="T4" fmla="*/ 122 w 244"/>
                <a:gd name="T5" fmla="*/ 0 h 556"/>
                <a:gd name="T6" fmla="*/ 106 w 244"/>
                <a:gd name="T7" fmla="*/ 159 h 556"/>
                <a:gd name="T8" fmla="*/ 0 w 244"/>
                <a:gd name="T9" fmla="*/ 97 h 556"/>
                <a:gd name="T10" fmla="*/ 98 w 244"/>
                <a:gd name="T11" fmla="*/ 210 h 556"/>
                <a:gd name="T12" fmla="*/ 100 w 244"/>
                <a:gd name="T13" fmla="*/ 556 h 556"/>
                <a:gd name="T14" fmla="*/ 152 w 244"/>
                <a:gd name="T15" fmla="*/ 556 h 556"/>
                <a:gd name="T16" fmla="*/ 146 w 244"/>
                <a:gd name="T17" fmla="*/ 210 h 556"/>
                <a:gd name="T18" fmla="*/ 244 w 244"/>
                <a:gd name="T19" fmla="*/ 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556">
                  <a:moveTo>
                    <a:pt x="244" y="97"/>
                  </a:moveTo>
                  <a:lnTo>
                    <a:pt x="138" y="159"/>
                  </a:lnTo>
                  <a:lnTo>
                    <a:pt x="122" y="0"/>
                  </a:lnTo>
                  <a:lnTo>
                    <a:pt x="106" y="159"/>
                  </a:lnTo>
                  <a:lnTo>
                    <a:pt x="0" y="97"/>
                  </a:lnTo>
                  <a:lnTo>
                    <a:pt x="98" y="210"/>
                  </a:lnTo>
                  <a:lnTo>
                    <a:pt x="100" y="556"/>
                  </a:lnTo>
                  <a:lnTo>
                    <a:pt x="152" y="556"/>
                  </a:lnTo>
                  <a:lnTo>
                    <a:pt x="146" y="210"/>
                  </a:lnTo>
                  <a:lnTo>
                    <a:pt x="244" y="9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1" name="Freeform 36">
              <a:extLst>
                <a:ext uri="{FF2B5EF4-FFF2-40B4-BE49-F238E27FC236}">
                  <a16:creationId xmlns:a16="http://schemas.microsoft.com/office/drawing/2014/main" id="{92998057-0A10-A8E7-1DFB-ECF8E5073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249" y="5751425"/>
              <a:ext cx="1848" cy="43527"/>
            </a:xfrm>
            <a:custGeom>
              <a:avLst/>
              <a:gdLst>
                <a:gd name="T0" fmla="*/ 0 w 1"/>
                <a:gd name="T1" fmla="*/ 17 h 17"/>
                <a:gd name="T2" fmla="*/ 0 w 1"/>
                <a:gd name="T3" fmla="*/ 16 h 17"/>
                <a:gd name="T4" fmla="*/ 0 w 1"/>
                <a:gd name="T5" fmla="*/ 16 h 17"/>
                <a:gd name="T6" fmla="*/ 0 w 1"/>
                <a:gd name="T7" fmla="*/ 16 h 17"/>
                <a:gd name="T8" fmla="*/ 1 w 1"/>
                <a:gd name="T9" fmla="*/ 15 h 17"/>
                <a:gd name="T10" fmla="*/ 1 w 1"/>
                <a:gd name="T11" fmla="*/ 15 h 17"/>
                <a:gd name="T12" fmla="*/ 1 w 1"/>
                <a:gd name="T13" fmla="*/ 15 h 17"/>
                <a:gd name="T14" fmla="*/ 1 w 1"/>
                <a:gd name="T15" fmla="*/ 15 h 17"/>
                <a:gd name="T16" fmla="*/ 1 w 1"/>
                <a:gd name="T17" fmla="*/ 15 h 17"/>
                <a:gd name="T18" fmla="*/ 1 w 1"/>
                <a:gd name="T19" fmla="*/ 14 h 17"/>
                <a:gd name="T20" fmla="*/ 1 w 1"/>
                <a:gd name="T21" fmla="*/ 14 h 17"/>
                <a:gd name="T22" fmla="*/ 1 w 1"/>
                <a:gd name="T23" fmla="*/ 14 h 17"/>
                <a:gd name="T24" fmla="*/ 1 w 1"/>
                <a:gd name="T25" fmla="*/ 14 h 17"/>
                <a:gd name="T26" fmla="*/ 1 w 1"/>
                <a:gd name="T27" fmla="*/ 13 h 17"/>
                <a:gd name="T28" fmla="*/ 1 w 1"/>
                <a:gd name="T29" fmla="*/ 13 h 17"/>
                <a:gd name="T30" fmla="*/ 1 w 1"/>
                <a:gd name="T31" fmla="*/ 13 h 17"/>
                <a:gd name="T32" fmla="*/ 1 w 1"/>
                <a:gd name="T33" fmla="*/ 12 h 17"/>
                <a:gd name="T34" fmla="*/ 1 w 1"/>
                <a:gd name="T35" fmla="*/ 12 h 17"/>
                <a:gd name="T36" fmla="*/ 1 w 1"/>
                <a:gd name="T37" fmla="*/ 12 h 17"/>
                <a:gd name="T38" fmla="*/ 1 w 1"/>
                <a:gd name="T39" fmla="*/ 11 h 17"/>
                <a:gd name="T40" fmla="*/ 1 w 1"/>
                <a:gd name="T41" fmla="*/ 11 h 17"/>
                <a:gd name="T42" fmla="*/ 1 w 1"/>
                <a:gd name="T43" fmla="*/ 11 h 17"/>
                <a:gd name="T44" fmla="*/ 1 w 1"/>
                <a:gd name="T45" fmla="*/ 10 h 17"/>
                <a:gd name="T46" fmla="*/ 1 w 1"/>
                <a:gd name="T47" fmla="*/ 10 h 17"/>
                <a:gd name="T48" fmla="*/ 1 w 1"/>
                <a:gd name="T49" fmla="*/ 10 h 17"/>
                <a:gd name="T50" fmla="*/ 1 w 1"/>
                <a:gd name="T51" fmla="*/ 10 h 17"/>
                <a:gd name="T52" fmla="*/ 1 w 1"/>
                <a:gd name="T53" fmla="*/ 10 h 17"/>
                <a:gd name="T54" fmla="*/ 1 w 1"/>
                <a:gd name="T55" fmla="*/ 9 h 17"/>
                <a:gd name="T56" fmla="*/ 1 w 1"/>
                <a:gd name="T57" fmla="*/ 9 h 17"/>
                <a:gd name="T58" fmla="*/ 1 w 1"/>
                <a:gd name="T59" fmla="*/ 9 h 17"/>
                <a:gd name="T60" fmla="*/ 1 w 1"/>
                <a:gd name="T61" fmla="*/ 9 h 17"/>
                <a:gd name="T62" fmla="*/ 1 w 1"/>
                <a:gd name="T63" fmla="*/ 8 h 17"/>
                <a:gd name="T64" fmla="*/ 1 w 1"/>
                <a:gd name="T65" fmla="*/ 8 h 17"/>
                <a:gd name="T66" fmla="*/ 1 w 1"/>
                <a:gd name="T67" fmla="*/ 8 h 17"/>
                <a:gd name="T68" fmla="*/ 1 w 1"/>
                <a:gd name="T69" fmla="*/ 7 h 17"/>
                <a:gd name="T70" fmla="*/ 1 w 1"/>
                <a:gd name="T71" fmla="*/ 7 h 17"/>
                <a:gd name="T72" fmla="*/ 1 w 1"/>
                <a:gd name="T73" fmla="*/ 7 h 17"/>
                <a:gd name="T74" fmla="*/ 1 w 1"/>
                <a:gd name="T75" fmla="*/ 6 h 17"/>
                <a:gd name="T76" fmla="*/ 1 w 1"/>
                <a:gd name="T77" fmla="*/ 6 h 17"/>
                <a:gd name="T78" fmla="*/ 1 w 1"/>
                <a:gd name="T79" fmla="*/ 6 h 17"/>
                <a:gd name="T80" fmla="*/ 1 w 1"/>
                <a:gd name="T81" fmla="*/ 6 h 17"/>
                <a:gd name="T82" fmla="*/ 1 w 1"/>
                <a:gd name="T83" fmla="*/ 6 h 17"/>
                <a:gd name="T84" fmla="*/ 1 w 1"/>
                <a:gd name="T85" fmla="*/ 5 h 17"/>
                <a:gd name="T86" fmla="*/ 1 w 1"/>
                <a:gd name="T87" fmla="*/ 5 h 17"/>
                <a:gd name="T88" fmla="*/ 1 w 1"/>
                <a:gd name="T89" fmla="*/ 5 h 17"/>
                <a:gd name="T90" fmla="*/ 1 w 1"/>
                <a:gd name="T91" fmla="*/ 5 h 17"/>
                <a:gd name="T92" fmla="*/ 1 w 1"/>
                <a:gd name="T93" fmla="*/ 4 h 17"/>
                <a:gd name="T94" fmla="*/ 1 w 1"/>
                <a:gd name="T95" fmla="*/ 4 h 17"/>
                <a:gd name="T96" fmla="*/ 1 w 1"/>
                <a:gd name="T97" fmla="*/ 4 h 17"/>
                <a:gd name="T98" fmla="*/ 1 w 1"/>
                <a:gd name="T99" fmla="*/ 3 h 17"/>
                <a:gd name="T100" fmla="*/ 1 w 1"/>
                <a:gd name="T101" fmla="*/ 3 h 17"/>
                <a:gd name="T102" fmla="*/ 1 w 1"/>
                <a:gd name="T103" fmla="*/ 3 h 17"/>
                <a:gd name="T104" fmla="*/ 1 w 1"/>
                <a:gd name="T105" fmla="*/ 2 h 17"/>
                <a:gd name="T106" fmla="*/ 1 w 1"/>
                <a:gd name="T107" fmla="*/ 2 h 17"/>
                <a:gd name="T108" fmla="*/ 1 w 1"/>
                <a:gd name="T109" fmla="*/ 2 h 17"/>
                <a:gd name="T110" fmla="*/ 1 w 1"/>
                <a:gd name="T111" fmla="*/ 2 h 17"/>
                <a:gd name="T112" fmla="*/ 1 w 1"/>
                <a:gd name="T113" fmla="*/ 2 h 17"/>
                <a:gd name="T114" fmla="*/ 1 w 1"/>
                <a:gd name="T115" fmla="*/ 1 h 17"/>
                <a:gd name="T116" fmla="*/ 1 w 1"/>
                <a:gd name="T117" fmla="*/ 1 h 17"/>
                <a:gd name="T118" fmla="*/ 1 w 1"/>
                <a:gd name="T119" fmla="*/ 1 h 17"/>
                <a:gd name="T120" fmla="*/ 1 w 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DF06247-836E-25D2-D0AF-7D00B26CDE75}"/>
                </a:ext>
              </a:extLst>
            </p:cNvPr>
            <p:cNvGrpSpPr/>
            <p:nvPr/>
          </p:nvGrpSpPr>
          <p:grpSpPr>
            <a:xfrm>
              <a:off x="5161925" y="5561409"/>
              <a:ext cx="636634" cy="247914"/>
              <a:chOff x="5161925" y="5490264"/>
              <a:chExt cx="636634" cy="247914"/>
            </a:xfrm>
          </p:grpSpPr>
          <p:sp>
            <p:nvSpPr>
              <p:cNvPr id="262" name="Freeform 38">
                <a:extLst>
                  <a:ext uri="{FF2B5EF4-FFF2-40B4-BE49-F238E27FC236}">
                    <a16:creationId xmlns:a16="http://schemas.microsoft.com/office/drawing/2014/main" id="{A37A75EC-E7C5-8AF1-435D-AC40ECC9D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1925" y="5490264"/>
                <a:ext cx="636634" cy="247914"/>
              </a:xfrm>
              <a:custGeom>
                <a:avLst/>
                <a:gdLst>
                  <a:gd name="T0" fmla="*/ 0 w 255"/>
                  <a:gd name="T1" fmla="*/ 97 h 97"/>
                  <a:gd name="T2" fmla="*/ 255 w 255"/>
                  <a:gd name="T3" fmla="*/ 97 h 97"/>
                  <a:gd name="T4" fmla="*/ 254 w 255"/>
                  <a:gd name="T5" fmla="*/ 89 h 97"/>
                  <a:gd name="T6" fmla="*/ 249 w 255"/>
                  <a:gd name="T7" fmla="*/ 78 h 97"/>
                  <a:gd name="T8" fmla="*/ 232 w 255"/>
                  <a:gd name="T9" fmla="*/ 61 h 97"/>
                  <a:gd name="T10" fmla="*/ 232 w 255"/>
                  <a:gd name="T11" fmla="*/ 61 h 97"/>
                  <a:gd name="T12" fmla="*/ 209 w 255"/>
                  <a:gd name="T13" fmla="*/ 54 h 97"/>
                  <a:gd name="T14" fmla="*/ 202 w 255"/>
                  <a:gd name="T15" fmla="*/ 55 h 97"/>
                  <a:gd name="T16" fmla="*/ 202 w 255"/>
                  <a:gd name="T17" fmla="*/ 52 h 97"/>
                  <a:gd name="T18" fmla="*/ 159 w 255"/>
                  <a:gd name="T19" fmla="*/ 9 h 97"/>
                  <a:gd name="T20" fmla="*/ 135 w 255"/>
                  <a:gd name="T21" fmla="*/ 16 h 97"/>
                  <a:gd name="T22" fmla="*/ 108 w 255"/>
                  <a:gd name="T23" fmla="*/ 0 h 97"/>
                  <a:gd name="T24" fmla="*/ 78 w 255"/>
                  <a:gd name="T25" fmla="*/ 26 h 97"/>
                  <a:gd name="T26" fmla="*/ 67 w 255"/>
                  <a:gd name="T27" fmla="*/ 24 h 97"/>
                  <a:gd name="T28" fmla="*/ 37 w 255"/>
                  <a:gd name="T29" fmla="*/ 55 h 97"/>
                  <a:gd name="T30" fmla="*/ 38 w 255"/>
                  <a:gd name="T31" fmla="*/ 62 h 97"/>
                  <a:gd name="T32" fmla="*/ 37 w 255"/>
                  <a:gd name="T33" fmla="*/ 62 h 97"/>
                  <a:gd name="T34" fmla="*/ 0 w 255"/>
                  <a:gd name="T3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5" h="97">
                    <a:moveTo>
                      <a:pt x="0" y="97"/>
                    </a:moveTo>
                    <a:cubicBezTo>
                      <a:pt x="255" y="97"/>
                      <a:pt x="255" y="97"/>
                      <a:pt x="255" y="97"/>
                    </a:cubicBezTo>
                    <a:cubicBezTo>
                      <a:pt x="255" y="94"/>
                      <a:pt x="254" y="91"/>
                      <a:pt x="254" y="89"/>
                    </a:cubicBezTo>
                    <a:cubicBezTo>
                      <a:pt x="252" y="85"/>
                      <a:pt x="251" y="81"/>
                      <a:pt x="249" y="78"/>
                    </a:cubicBezTo>
                    <a:cubicBezTo>
                      <a:pt x="245" y="71"/>
                      <a:pt x="239" y="65"/>
                      <a:pt x="232" y="61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5" y="57"/>
                      <a:pt x="217" y="54"/>
                      <a:pt x="209" y="54"/>
                    </a:cubicBezTo>
                    <a:cubicBezTo>
                      <a:pt x="206" y="55"/>
                      <a:pt x="204" y="55"/>
                      <a:pt x="202" y="55"/>
                    </a:cubicBezTo>
                    <a:cubicBezTo>
                      <a:pt x="202" y="54"/>
                      <a:pt x="202" y="53"/>
                      <a:pt x="202" y="52"/>
                    </a:cubicBezTo>
                    <a:cubicBezTo>
                      <a:pt x="202" y="29"/>
                      <a:pt x="182" y="9"/>
                      <a:pt x="159" y="9"/>
                    </a:cubicBezTo>
                    <a:cubicBezTo>
                      <a:pt x="150" y="9"/>
                      <a:pt x="142" y="12"/>
                      <a:pt x="135" y="16"/>
                    </a:cubicBezTo>
                    <a:cubicBezTo>
                      <a:pt x="130" y="7"/>
                      <a:pt x="121" y="0"/>
                      <a:pt x="108" y="0"/>
                    </a:cubicBezTo>
                    <a:cubicBezTo>
                      <a:pt x="90" y="0"/>
                      <a:pt x="80" y="12"/>
                      <a:pt x="78" y="26"/>
                    </a:cubicBezTo>
                    <a:cubicBezTo>
                      <a:pt x="74" y="25"/>
                      <a:pt x="71" y="24"/>
                      <a:pt x="67" y="24"/>
                    </a:cubicBezTo>
                    <a:cubicBezTo>
                      <a:pt x="50" y="24"/>
                      <a:pt x="37" y="38"/>
                      <a:pt x="37" y="55"/>
                    </a:cubicBezTo>
                    <a:cubicBezTo>
                      <a:pt x="37" y="57"/>
                      <a:pt x="37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18" y="62"/>
                      <a:pt x="1" y="78"/>
                      <a:pt x="0" y="97"/>
                    </a:cubicBezTo>
                  </a:path>
                </a:pathLst>
              </a:custGeom>
              <a:solidFill>
                <a:srgbClr val="F7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3" name="Freeform 39">
                <a:extLst>
                  <a:ext uri="{FF2B5EF4-FFF2-40B4-BE49-F238E27FC236}">
                    <a16:creationId xmlns:a16="http://schemas.microsoft.com/office/drawing/2014/main" id="{D253A780-94D6-BDC8-F3E6-2DB44FAC0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1628" y="5511081"/>
                <a:ext cx="316931" cy="227096"/>
              </a:xfrm>
              <a:custGeom>
                <a:avLst/>
                <a:gdLst>
                  <a:gd name="T0" fmla="*/ 0 w 127"/>
                  <a:gd name="T1" fmla="*/ 0 h 89"/>
                  <a:gd name="T2" fmla="*/ 0 w 127"/>
                  <a:gd name="T3" fmla="*/ 89 h 89"/>
                  <a:gd name="T4" fmla="*/ 127 w 127"/>
                  <a:gd name="T5" fmla="*/ 89 h 89"/>
                  <a:gd name="T6" fmla="*/ 126 w 127"/>
                  <a:gd name="T7" fmla="*/ 81 h 89"/>
                  <a:gd name="T8" fmla="*/ 121 w 127"/>
                  <a:gd name="T9" fmla="*/ 70 h 89"/>
                  <a:gd name="T10" fmla="*/ 104 w 127"/>
                  <a:gd name="T11" fmla="*/ 53 h 89"/>
                  <a:gd name="T12" fmla="*/ 104 w 127"/>
                  <a:gd name="T13" fmla="*/ 53 h 89"/>
                  <a:gd name="T14" fmla="*/ 81 w 127"/>
                  <a:gd name="T15" fmla="*/ 46 h 89"/>
                  <a:gd name="T16" fmla="*/ 74 w 127"/>
                  <a:gd name="T17" fmla="*/ 47 h 89"/>
                  <a:gd name="T18" fmla="*/ 74 w 127"/>
                  <a:gd name="T19" fmla="*/ 47 h 89"/>
                  <a:gd name="T20" fmla="*/ 74 w 127"/>
                  <a:gd name="T21" fmla="*/ 47 h 89"/>
                  <a:gd name="T22" fmla="*/ 74 w 127"/>
                  <a:gd name="T23" fmla="*/ 44 h 89"/>
                  <a:gd name="T24" fmla="*/ 31 w 127"/>
                  <a:gd name="T25" fmla="*/ 1 h 89"/>
                  <a:gd name="T26" fmla="*/ 7 w 127"/>
                  <a:gd name="T27" fmla="*/ 8 h 89"/>
                  <a:gd name="T28" fmla="*/ 7 w 127"/>
                  <a:gd name="T29" fmla="*/ 8 h 89"/>
                  <a:gd name="T30" fmla="*/ 7 w 127"/>
                  <a:gd name="T31" fmla="*/ 8 h 89"/>
                  <a:gd name="T32" fmla="*/ 7 w 127"/>
                  <a:gd name="T33" fmla="*/ 8 h 89"/>
                  <a:gd name="T34" fmla="*/ 0 w 127"/>
                  <a:gd name="T3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89">
                    <a:moveTo>
                      <a:pt x="0" y="0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27" y="86"/>
                      <a:pt x="126" y="83"/>
                      <a:pt x="126" y="81"/>
                    </a:cubicBezTo>
                    <a:cubicBezTo>
                      <a:pt x="124" y="77"/>
                      <a:pt x="123" y="73"/>
                      <a:pt x="121" y="70"/>
                    </a:cubicBezTo>
                    <a:cubicBezTo>
                      <a:pt x="117" y="63"/>
                      <a:pt x="111" y="57"/>
                      <a:pt x="104" y="53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97" y="49"/>
                      <a:pt x="89" y="46"/>
                      <a:pt x="81" y="46"/>
                    </a:cubicBezTo>
                    <a:cubicBezTo>
                      <a:pt x="78" y="47"/>
                      <a:pt x="76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6"/>
                      <a:pt x="74" y="45"/>
                      <a:pt x="74" y="44"/>
                    </a:cubicBezTo>
                    <a:cubicBezTo>
                      <a:pt x="74" y="21"/>
                      <a:pt x="54" y="1"/>
                      <a:pt x="31" y="1"/>
                    </a:cubicBezTo>
                    <a:cubicBezTo>
                      <a:pt x="22" y="1"/>
                      <a:pt x="14" y="4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5" y="5"/>
                      <a:pt x="3" y="2"/>
                      <a:pt x="0" y="0"/>
                    </a:cubicBezTo>
                  </a:path>
                </a:pathLst>
              </a:custGeom>
              <a:solidFill>
                <a:srgbClr val="F9D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4" name="Freeform 40">
                <a:extLst>
                  <a:ext uri="{FF2B5EF4-FFF2-40B4-BE49-F238E27FC236}">
                    <a16:creationId xmlns:a16="http://schemas.microsoft.com/office/drawing/2014/main" id="{BD67246D-B5E7-F148-3456-F7205123A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9108" y="5631253"/>
                <a:ext cx="70223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5" name="Freeform 41">
                <a:extLst>
                  <a:ext uri="{FF2B5EF4-FFF2-40B4-BE49-F238E27FC236}">
                    <a16:creationId xmlns:a16="http://schemas.microsoft.com/office/drawing/2014/main" id="{739A88F6-587C-E885-941B-05B3A721E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064" y="5544199"/>
                <a:ext cx="80388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6" name="Freeform 42">
                <a:extLst>
                  <a:ext uri="{FF2B5EF4-FFF2-40B4-BE49-F238E27FC236}">
                    <a16:creationId xmlns:a16="http://schemas.microsoft.com/office/drawing/2014/main" id="{2D251E88-8444-1A84-818A-0C4EC1F4C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556" y="5638823"/>
                <a:ext cx="79464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7" name="Freeform 43">
                <a:extLst>
                  <a:ext uri="{FF2B5EF4-FFF2-40B4-BE49-F238E27FC236}">
                    <a16:creationId xmlns:a16="http://schemas.microsoft.com/office/drawing/2014/main" id="{F5988BC1-98B8-C505-3B25-54AFE271C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512" y="5572586"/>
                <a:ext cx="69300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8" name="Freeform 44">
                <a:extLst>
                  <a:ext uri="{FF2B5EF4-FFF2-40B4-BE49-F238E27FC236}">
                    <a16:creationId xmlns:a16="http://schemas.microsoft.com/office/drawing/2014/main" id="{93A67690-B334-511C-4A3A-E80BC4642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976" y="5643554"/>
                <a:ext cx="70223" cy="56774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70" name="Freeform 88">
              <a:extLst>
                <a:ext uri="{FF2B5EF4-FFF2-40B4-BE49-F238E27FC236}">
                  <a16:creationId xmlns:a16="http://schemas.microsoft.com/office/drawing/2014/main" id="{31E2009F-9826-25DC-FD05-5C69DAF7E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217" y="5429705"/>
              <a:ext cx="70223" cy="306580"/>
            </a:xfrm>
            <a:custGeom>
              <a:avLst/>
              <a:gdLst>
                <a:gd name="T0" fmla="*/ 0 w 76"/>
                <a:gd name="T1" fmla="*/ 0 h 324"/>
                <a:gd name="T2" fmla="*/ 0 w 76"/>
                <a:gd name="T3" fmla="*/ 324 h 324"/>
                <a:gd name="T4" fmla="*/ 76 w 76"/>
                <a:gd name="T5" fmla="*/ 324 h 324"/>
                <a:gd name="T6" fmla="*/ 76 w 76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24">
                  <a:moveTo>
                    <a:pt x="0" y="0"/>
                  </a:moveTo>
                  <a:lnTo>
                    <a:pt x="0" y="324"/>
                  </a:lnTo>
                  <a:lnTo>
                    <a:pt x="76" y="324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2" name="Freeform 90">
              <a:extLst>
                <a:ext uri="{FF2B5EF4-FFF2-40B4-BE49-F238E27FC236}">
                  <a16:creationId xmlns:a16="http://schemas.microsoft.com/office/drawing/2014/main" id="{EC2725C3-41F3-62FC-E266-D42EA6ECD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61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4" name="Freeform 92">
              <a:extLst>
                <a:ext uri="{FF2B5EF4-FFF2-40B4-BE49-F238E27FC236}">
                  <a16:creationId xmlns:a16="http://schemas.microsoft.com/office/drawing/2014/main" id="{356D22E6-9730-27EE-B02F-1A6504096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110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6" name="Freeform 94">
              <a:extLst>
                <a:ext uri="{FF2B5EF4-FFF2-40B4-BE49-F238E27FC236}">
                  <a16:creationId xmlns:a16="http://schemas.microsoft.com/office/drawing/2014/main" id="{60777132-2512-36F0-6C1D-FCBD100DE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095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29C6A672-9B72-877D-E570-040F6F36A0F0}"/>
                </a:ext>
              </a:extLst>
            </p:cNvPr>
            <p:cNvGrpSpPr/>
            <p:nvPr/>
          </p:nvGrpSpPr>
          <p:grpSpPr>
            <a:xfrm>
              <a:off x="5700710" y="5477963"/>
              <a:ext cx="579345" cy="306580"/>
              <a:chOff x="5719095" y="5429705"/>
              <a:chExt cx="579345" cy="306580"/>
            </a:xfrm>
          </p:grpSpPr>
          <p:sp>
            <p:nvSpPr>
              <p:cNvPr id="269" name="Rectangle 87">
                <a:extLst>
                  <a:ext uri="{FF2B5EF4-FFF2-40B4-BE49-F238E27FC236}">
                    <a16:creationId xmlns:a16="http://schemas.microsoft.com/office/drawing/2014/main" id="{100FD4BA-CA08-52AA-0B22-AC54D565B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8217" y="5429705"/>
                <a:ext cx="70223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1" name="Rectangle 89">
                <a:extLst>
                  <a:ext uri="{FF2B5EF4-FFF2-40B4-BE49-F238E27FC236}">
                    <a16:creationId xmlns:a16="http://schemas.microsoft.com/office/drawing/2014/main" id="{32BB4B41-DF80-6686-34A2-A1A2F5BB31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8961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3" name="Rectangle 91">
                <a:extLst>
                  <a:ext uri="{FF2B5EF4-FFF2-40B4-BE49-F238E27FC236}">
                    <a16:creationId xmlns:a16="http://schemas.microsoft.com/office/drawing/2014/main" id="{4748C20C-73DA-B9CC-9D0D-C5FA283FDA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110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5" name="Rectangle 93">
                <a:extLst>
                  <a:ext uri="{FF2B5EF4-FFF2-40B4-BE49-F238E27FC236}">
                    <a16:creationId xmlns:a16="http://schemas.microsoft.com/office/drawing/2014/main" id="{1355C498-1CFB-F9D9-D307-63859C174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9095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7" name="Rectangle 95">
                <a:extLst>
                  <a:ext uri="{FF2B5EF4-FFF2-40B4-BE49-F238E27FC236}">
                    <a16:creationId xmlns:a16="http://schemas.microsoft.com/office/drawing/2014/main" id="{5DFE5889-E9BE-B2EE-FEBF-29C586D4E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8663" y="5541361"/>
                <a:ext cx="499882" cy="92731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78" name="Freeform 96">
              <a:extLst>
                <a:ext uri="{FF2B5EF4-FFF2-40B4-BE49-F238E27FC236}">
                  <a16:creationId xmlns:a16="http://schemas.microsoft.com/office/drawing/2014/main" id="{4F17ED21-7977-04FF-68D0-2E60AAAEF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8663" y="5541361"/>
              <a:ext cx="499882" cy="92731"/>
            </a:xfrm>
            <a:custGeom>
              <a:avLst/>
              <a:gdLst>
                <a:gd name="T0" fmla="*/ 0 w 541"/>
                <a:gd name="T1" fmla="*/ 98 h 98"/>
                <a:gd name="T2" fmla="*/ 541 w 541"/>
                <a:gd name="T3" fmla="*/ 98 h 98"/>
                <a:gd name="T4" fmla="*/ 541 w 541"/>
                <a:gd name="T5" fmla="*/ 0 h 98"/>
                <a:gd name="T6" fmla="*/ 0 w 541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1" h="98">
                  <a:moveTo>
                    <a:pt x="0" y="98"/>
                  </a:moveTo>
                  <a:lnTo>
                    <a:pt x="541" y="98"/>
                  </a:lnTo>
                  <a:lnTo>
                    <a:pt x="54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7" name="Freeform 112">
              <a:extLst>
                <a:ext uri="{FF2B5EF4-FFF2-40B4-BE49-F238E27FC236}">
                  <a16:creationId xmlns:a16="http://schemas.microsoft.com/office/drawing/2014/main" id="{A17565FB-6280-84FC-DC11-8D1763BEF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654738"/>
              <a:ext cx="129360" cy="216688"/>
            </a:xfrm>
            <a:custGeom>
              <a:avLst/>
              <a:gdLst>
                <a:gd name="T0" fmla="*/ 37 w 52"/>
                <a:gd name="T1" fmla="*/ 46 h 85"/>
                <a:gd name="T2" fmla="*/ 37 w 52"/>
                <a:gd name="T3" fmla="*/ 12 h 85"/>
                <a:gd name="T4" fmla="*/ 24 w 52"/>
                <a:gd name="T5" fmla="*/ 55 h 85"/>
                <a:gd name="T6" fmla="*/ 37 w 52"/>
                <a:gd name="T7" fmla="*/ 4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5">
                  <a:moveTo>
                    <a:pt x="37" y="46"/>
                  </a:moveTo>
                  <a:cubicBezTo>
                    <a:pt x="37" y="46"/>
                    <a:pt x="52" y="24"/>
                    <a:pt x="37" y="12"/>
                  </a:cubicBezTo>
                  <a:cubicBezTo>
                    <a:pt x="22" y="0"/>
                    <a:pt x="0" y="25"/>
                    <a:pt x="24" y="55"/>
                  </a:cubicBezTo>
                  <a:cubicBezTo>
                    <a:pt x="48" y="85"/>
                    <a:pt x="37" y="46"/>
                    <a:pt x="37" y="4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8" name="Freeform 113">
              <a:extLst>
                <a:ext uri="{FF2B5EF4-FFF2-40B4-BE49-F238E27FC236}">
                  <a16:creationId xmlns:a16="http://schemas.microsoft.com/office/drawing/2014/main" id="{D0BDE96E-043D-5D84-ACA3-4214505AA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475" y="4708674"/>
              <a:ext cx="170016" cy="173161"/>
            </a:xfrm>
            <a:custGeom>
              <a:avLst/>
              <a:gdLst>
                <a:gd name="T0" fmla="*/ 37 w 68"/>
                <a:gd name="T1" fmla="*/ 42 h 68"/>
                <a:gd name="T2" fmla="*/ 6 w 68"/>
                <a:gd name="T3" fmla="*/ 28 h 68"/>
                <a:gd name="T4" fmla="*/ 50 w 68"/>
                <a:gd name="T5" fmla="*/ 34 h 68"/>
                <a:gd name="T6" fmla="*/ 37 w 68"/>
                <a:gd name="T7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7" y="42"/>
                  </a:moveTo>
                  <a:cubicBezTo>
                    <a:pt x="37" y="42"/>
                    <a:pt x="11" y="46"/>
                    <a:pt x="6" y="28"/>
                  </a:cubicBezTo>
                  <a:cubicBezTo>
                    <a:pt x="0" y="10"/>
                    <a:pt x="33" y="0"/>
                    <a:pt x="50" y="34"/>
                  </a:cubicBezTo>
                  <a:cubicBezTo>
                    <a:pt x="68" y="68"/>
                    <a:pt x="37" y="42"/>
                    <a:pt x="37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9" name="Freeform 114">
              <a:extLst>
                <a:ext uri="{FF2B5EF4-FFF2-40B4-BE49-F238E27FC236}">
                  <a16:creationId xmlns:a16="http://schemas.microsoft.com/office/drawing/2014/main" id="{202BC5B0-2CDB-931E-3D0B-2D0FBC9DB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67" y="4725706"/>
              <a:ext cx="159852" cy="181677"/>
            </a:xfrm>
            <a:custGeom>
              <a:avLst/>
              <a:gdLst>
                <a:gd name="T0" fmla="*/ 29 w 64"/>
                <a:gd name="T1" fmla="*/ 29 h 71"/>
                <a:gd name="T2" fmla="*/ 60 w 64"/>
                <a:gd name="T3" fmla="*/ 45 h 71"/>
                <a:gd name="T4" fmla="*/ 15 w 64"/>
                <a:gd name="T5" fmla="*/ 36 h 71"/>
                <a:gd name="T6" fmla="*/ 29 w 64"/>
                <a:gd name="T7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29" y="29"/>
                  </a:moveTo>
                  <a:cubicBezTo>
                    <a:pt x="29" y="29"/>
                    <a:pt x="56" y="26"/>
                    <a:pt x="60" y="45"/>
                  </a:cubicBezTo>
                  <a:cubicBezTo>
                    <a:pt x="64" y="64"/>
                    <a:pt x="31" y="71"/>
                    <a:pt x="15" y="36"/>
                  </a:cubicBezTo>
                  <a:cubicBezTo>
                    <a:pt x="0" y="0"/>
                    <a:pt x="29" y="29"/>
                    <a:pt x="29" y="2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0" name="Freeform 115">
              <a:extLst>
                <a:ext uri="{FF2B5EF4-FFF2-40B4-BE49-F238E27FC236}">
                  <a16:creationId xmlns:a16="http://schemas.microsoft.com/office/drawing/2014/main" id="{FF51628A-DB2D-714E-9C02-247D73040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36114"/>
              <a:ext cx="129360" cy="222365"/>
            </a:xfrm>
            <a:custGeom>
              <a:avLst/>
              <a:gdLst>
                <a:gd name="T0" fmla="*/ 17 w 52"/>
                <a:gd name="T1" fmla="*/ 40 h 87"/>
                <a:gd name="T2" fmla="*/ 14 w 52"/>
                <a:gd name="T3" fmla="*/ 74 h 87"/>
                <a:gd name="T4" fmla="*/ 30 w 52"/>
                <a:gd name="T5" fmla="*/ 32 h 87"/>
                <a:gd name="T6" fmla="*/ 17 w 52"/>
                <a:gd name="T7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7">
                  <a:moveTo>
                    <a:pt x="17" y="40"/>
                  </a:moveTo>
                  <a:cubicBezTo>
                    <a:pt x="17" y="40"/>
                    <a:pt x="0" y="61"/>
                    <a:pt x="14" y="74"/>
                  </a:cubicBezTo>
                  <a:cubicBezTo>
                    <a:pt x="28" y="87"/>
                    <a:pt x="52" y="64"/>
                    <a:pt x="30" y="32"/>
                  </a:cubicBezTo>
                  <a:cubicBezTo>
                    <a:pt x="8" y="0"/>
                    <a:pt x="17" y="40"/>
                    <a:pt x="17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1" name="Freeform 116">
              <a:extLst>
                <a:ext uri="{FF2B5EF4-FFF2-40B4-BE49-F238E27FC236}">
                  <a16:creationId xmlns:a16="http://schemas.microsoft.com/office/drawing/2014/main" id="{73A88FDE-9509-BD3A-0CC5-BC59CB715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56931"/>
              <a:ext cx="136752" cy="105032"/>
            </a:xfrm>
            <a:custGeom>
              <a:avLst/>
              <a:gdLst>
                <a:gd name="T0" fmla="*/ 35 w 55"/>
                <a:gd name="T1" fmla="*/ 33 h 41"/>
                <a:gd name="T2" fmla="*/ 4 w 55"/>
                <a:gd name="T3" fmla="*/ 35 h 41"/>
                <a:gd name="T4" fmla="*/ 20 w 55"/>
                <a:gd name="T5" fmla="*/ 9 h 41"/>
                <a:gd name="T6" fmla="*/ 51 w 55"/>
                <a:gd name="T7" fmla="*/ 7 h 41"/>
                <a:gd name="T8" fmla="*/ 35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35" y="33"/>
                  </a:moveTo>
                  <a:cubicBezTo>
                    <a:pt x="22" y="40"/>
                    <a:pt x="8" y="41"/>
                    <a:pt x="4" y="35"/>
                  </a:cubicBezTo>
                  <a:cubicBezTo>
                    <a:pt x="0" y="28"/>
                    <a:pt x="7" y="16"/>
                    <a:pt x="20" y="9"/>
                  </a:cubicBezTo>
                  <a:cubicBezTo>
                    <a:pt x="33" y="1"/>
                    <a:pt x="46" y="0"/>
                    <a:pt x="51" y="7"/>
                  </a:cubicBezTo>
                  <a:cubicBezTo>
                    <a:pt x="55" y="13"/>
                    <a:pt x="47" y="25"/>
                    <a:pt x="35" y="3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2" name="Freeform 117">
              <a:extLst>
                <a:ext uri="{FF2B5EF4-FFF2-40B4-BE49-F238E27FC236}">
                  <a16:creationId xmlns:a16="http://schemas.microsoft.com/office/drawing/2014/main" id="{E6999F65-3CC8-1146-D40F-A36DC0174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987" y="4764502"/>
              <a:ext cx="55440" cy="69075"/>
            </a:xfrm>
            <a:custGeom>
              <a:avLst/>
              <a:gdLst>
                <a:gd name="T0" fmla="*/ 14 w 22"/>
                <a:gd name="T1" fmla="*/ 27 h 27"/>
                <a:gd name="T2" fmla="*/ 22 w 22"/>
                <a:gd name="T3" fmla="*/ 20 h 27"/>
                <a:gd name="T4" fmla="*/ 10 w 22"/>
                <a:gd name="T5" fmla="*/ 0 h 27"/>
                <a:gd name="T6" fmla="*/ 0 w 22"/>
                <a:gd name="T7" fmla="*/ 3 h 27"/>
                <a:gd name="T8" fmla="*/ 14 w 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4" y="27"/>
                  </a:moveTo>
                  <a:cubicBezTo>
                    <a:pt x="17" y="25"/>
                    <a:pt x="20" y="22"/>
                    <a:pt x="22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2"/>
                    <a:pt x="0" y="3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3" name="Freeform 118">
              <a:extLst>
                <a:ext uri="{FF2B5EF4-FFF2-40B4-BE49-F238E27FC236}">
                  <a16:creationId xmlns:a16="http://schemas.microsoft.com/office/drawing/2014/main" id="{6DE82A27-D9B5-6F69-7922-02E660788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91" y="4794781"/>
              <a:ext cx="49896" cy="61505"/>
            </a:xfrm>
            <a:custGeom>
              <a:avLst/>
              <a:gdLst>
                <a:gd name="T0" fmla="*/ 10 w 20"/>
                <a:gd name="T1" fmla="*/ 24 h 24"/>
                <a:gd name="T2" fmla="*/ 20 w 20"/>
                <a:gd name="T3" fmla="*/ 22 h 24"/>
                <a:gd name="T4" fmla="*/ 7 w 20"/>
                <a:gd name="T5" fmla="*/ 0 h 24"/>
                <a:gd name="T6" fmla="*/ 0 w 20"/>
                <a:gd name="T7" fmla="*/ 8 h 24"/>
                <a:gd name="T8" fmla="*/ 1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0" y="24"/>
                  </a:moveTo>
                  <a:cubicBezTo>
                    <a:pt x="13" y="24"/>
                    <a:pt x="17" y="23"/>
                    <a:pt x="20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3"/>
                    <a:pt x="2" y="6"/>
                    <a:pt x="0" y="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1B1FC5B-0927-C373-1031-E607280FF099}"/>
                </a:ext>
              </a:extLst>
            </p:cNvPr>
            <p:cNvGrpSpPr/>
            <p:nvPr/>
          </p:nvGrpSpPr>
          <p:grpSpPr>
            <a:xfrm>
              <a:off x="2779762" y="4533176"/>
              <a:ext cx="284592" cy="214796"/>
              <a:chOff x="4690346" y="4830738"/>
              <a:chExt cx="284592" cy="214796"/>
            </a:xfrm>
          </p:grpSpPr>
          <p:sp>
            <p:nvSpPr>
              <p:cNvPr id="240" name="Freeform 105">
                <a:extLst>
                  <a:ext uri="{FF2B5EF4-FFF2-40B4-BE49-F238E27FC236}">
                    <a16:creationId xmlns:a16="http://schemas.microsoft.com/office/drawing/2014/main" id="{97A4DEA9-5C76-8FA7-0D42-0B060297E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9750" y="4830738"/>
                <a:ext cx="205127" cy="109763"/>
              </a:xfrm>
              <a:custGeom>
                <a:avLst/>
                <a:gdLst>
                  <a:gd name="T0" fmla="*/ 45 w 82"/>
                  <a:gd name="T1" fmla="*/ 26 h 43"/>
                  <a:gd name="T2" fmla="*/ 19 w 82"/>
                  <a:gd name="T3" fmla="*/ 3 h 43"/>
                  <a:gd name="T4" fmla="*/ 43 w 82"/>
                  <a:gd name="T5" fmla="*/ 41 h 43"/>
                  <a:gd name="T6" fmla="*/ 45 w 82"/>
                  <a:gd name="T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43">
                    <a:moveTo>
                      <a:pt x="45" y="26"/>
                    </a:moveTo>
                    <a:cubicBezTo>
                      <a:pt x="45" y="26"/>
                      <a:pt x="37" y="0"/>
                      <a:pt x="19" y="3"/>
                    </a:cubicBezTo>
                    <a:cubicBezTo>
                      <a:pt x="0" y="7"/>
                      <a:pt x="5" y="40"/>
                      <a:pt x="43" y="41"/>
                    </a:cubicBezTo>
                    <a:cubicBezTo>
                      <a:pt x="82" y="43"/>
                      <a:pt x="45" y="26"/>
                      <a:pt x="45" y="2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1" name="Freeform 106">
                <a:extLst>
                  <a:ext uri="{FF2B5EF4-FFF2-40B4-BE49-F238E27FC236}">
                    <a16:creationId xmlns:a16="http://schemas.microsoft.com/office/drawing/2014/main" id="{98E4AE18-48CA-859A-1A1F-6211B2C26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0346" y="4913061"/>
                <a:ext cx="221759" cy="120172"/>
              </a:xfrm>
              <a:custGeom>
                <a:avLst/>
                <a:gdLst>
                  <a:gd name="T0" fmla="*/ 49 w 89"/>
                  <a:gd name="T1" fmla="*/ 24 h 47"/>
                  <a:gd name="T2" fmla="*/ 18 w 89"/>
                  <a:gd name="T3" fmla="*/ 39 h 47"/>
                  <a:gd name="T4" fmla="*/ 51 w 89"/>
                  <a:gd name="T5" fmla="*/ 9 h 47"/>
                  <a:gd name="T6" fmla="*/ 49 w 89"/>
                  <a:gd name="T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7">
                    <a:moveTo>
                      <a:pt x="49" y="24"/>
                    </a:moveTo>
                    <a:cubicBezTo>
                      <a:pt x="49" y="24"/>
                      <a:pt x="35" y="47"/>
                      <a:pt x="18" y="39"/>
                    </a:cubicBezTo>
                    <a:cubicBezTo>
                      <a:pt x="0" y="31"/>
                      <a:pt x="14" y="0"/>
                      <a:pt x="51" y="9"/>
                    </a:cubicBezTo>
                    <a:cubicBezTo>
                      <a:pt x="89" y="18"/>
                      <a:pt x="49" y="24"/>
                      <a:pt x="49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2" name="Freeform 107">
                <a:extLst>
                  <a:ext uri="{FF2B5EF4-FFF2-40B4-BE49-F238E27FC236}">
                    <a16:creationId xmlns:a16="http://schemas.microsoft.com/office/drawing/2014/main" id="{AE3EEE27-DA20-93BD-14B8-D98895594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406" y="4845878"/>
                <a:ext cx="224532" cy="125849"/>
              </a:xfrm>
              <a:custGeom>
                <a:avLst/>
                <a:gdLst>
                  <a:gd name="T0" fmla="*/ 41 w 90"/>
                  <a:gd name="T1" fmla="*/ 22 h 49"/>
                  <a:gd name="T2" fmla="*/ 73 w 90"/>
                  <a:gd name="T3" fmla="*/ 9 h 49"/>
                  <a:gd name="T4" fmla="*/ 37 w 90"/>
                  <a:gd name="T5" fmla="*/ 37 h 49"/>
                  <a:gd name="T6" fmla="*/ 41 w 90"/>
                  <a:gd name="T7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49">
                    <a:moveTo>
                      <a:pt x="41" y="22"/>
                    </a:moveTo>
                    <a:cubicBezTo>
                      <a:pt x="41" y="22"/>
                      <a:pt x="57" y="0"/>
                      <a:pt x="73" y="9"/>
                    </a:cubicBezTo>
                    <a:cubicBezTo>
                      <a:pt x="90" y="19"/>
                      <a:pt x="74" y="49"/>
                      <a:pt x="37" y="37"/>
                    </a:cubicBezTo>
                    <a:cubicBezTo>
                      <a:pt x="0" y="26"/>
                      <a:pt x="41" y="22"/>
                      <a:pt x="41" y="2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3" name="Freeform 108">
                <a:extLst>
                  <a:ext uri="{FF2B5EF4-FFF2-40B4-BE49-F238E27FC236}">
                    <a16:creationId xmlns:a16="http://schemas.microsoft.com/office/drawing/2014/main" id="{42F16FD6-3FFF-2515-D4E7-0B3E9F243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634" y="4931039"/>
                <a:ext cx="196812" cy="114495"/>
              </a:xfrm>
              <a:custGeom>
                <a:avLst/>
                <a:gdLst>
                  <a:gd name="T0" fmla="*/ 36 w 79"/>
                  <a:gd name="T1" fmla="*/ 19 h 45"/>
                  <a:gd name="T2" fmla="*/ 61 w 79"/>
                  <a:gd name="T3" fmla="*/ 43 h 45"/>
                  <a:gd name="T4" fmla="*/ 38 w 79"/>
                  <a:gd name="T5" fmla="*/ 4 h 45"/>
                  <a:gd name="T6" fmla="*/ 36 w 79"/>
                  <a:gd name="T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45">
                    <a:moveTo>
                      <a:pt x="36" y="19"/>
                    </a:moveTo>
                    <a:cubicBezTo>
                      <a:pt x="36" y="19"/>
                      <a:pt x="42" y="45"/>
                      <a:pt x="61" y="43"/>
                    </a:cubicBezTo>
                    <a:cubicBezTo>
                      <a:pt x="79" y="41"/>
                      <a:pt x="77" y="8"/>
                      <a:pt x="38" y="4"/>
                    </a:cubicBezTo>
                    <a:cubicBezTo>
                      <a:pt x="0" y="0"/>
                      <a:pt x="36" y="19"/>
                      <a:pt x="3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4" name="Freeform 109">
                <a:extLst>
                  <a:ext uri="{FF2B5EF4-FFF2-40B4-BE49-F238E27FC236}">
                    <a16:creationId xmlns:a16="http://schemas.microsoft.com/office/drawing/2014/main" id="{9BE60A64-BAAC-761A-3E75-363E208D9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910" y="4869534"/>
                <a:ext cx="82236" cy="140043"/>
              </a:xfrm>
              <a:custGeom>
                <a:avLst/>
                <a:gdLst>
                  <a:gd name="T0" fmla="*/ 31 w 33"/>
                  <a:gd name="T1" fmla="*/ 30 h 55"/>
                  <a:gd name="T2" fmla="*/ 12 w 33"/>
                  <a:gd name="T3" fmla="*/ 54 h 55"/>
                  <a:gd name="T4" fmla="*/ 3 w 33"/>
                  <a:gd name="T5" fmla="*/ 25 h 55"/>
                  <a:gd name="T6" fmla="*/ 21 w 33"/>
                  <a:gd name="T7" fmla="*/ 1 h 55"/>
                  <a:gd name="T8" fmla="*/ 31 w 33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1" y="30"/>
                    </a:moveTo>
                    <a:cubicBezTo>
                      <a:pt x="28" y="44"/>
                      <a:pt x="20" y="55"/>
                      <a:pt x="12" y="54"/>
                    </a:cubicBezTo>
                    <a:cubicBezTo>
                      <a:pt x="4" y="53"/>
                      <a:pt x="0" y="40"/>
                      <a:pt x="3" y="25"/>
                    </a:cubicBezTo>
                    <a:cubicBezTo>
                      <a:pt x="5" y="10"/>
                      <a:pt x="13" y="0"/>
                      <a:pt x="21" y="1"/>
                    </a:cubicBezTo>
                    <a:cubicBezTo>
                      <a:pt x="29" y="2"/>
                      <a:pt x="33" y="15"/>
                      <a:pt x="31" y="30"/>
                    </a:cubicBez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5" name="Freeform 110">
                <a:extLst>
                  <a:ext uri="{FF2B5EF4-FFF2-40B4-BE49-F238E27FC236}">
                    <a16:creationId xmlns:a16="http://schemas.microsoft.com/office/drawing/2014/main" id="{E11DA3F4-8F02-2082-A1E5-FEDD9F8E5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150" y="4895082"/>
                <a:ext cx="67452" cy="37849"/>
              </a:xfrm>
              <a:custGeom>
                <a:avLst/>
                <a:gdLst>
                  <a:gd name="T0" fmla="*/ 27 w 27"/>
                  <a:gd name="T1" fmla="*/ 15 h 15"/>
                  <a:gd name="T2" fmla="*/ 27 w 27"/>
                  <a:gd name="T3" fmla="*/ 4 h 15"/>
                  <a:gd name="T4" fmla="*/ 4 w 27"/>
                  <a:gd name="T5" fmla="*/ 0 h 15"/>
                  <a:gd name="T6" fmla="*/ 0 w 27"/>
                  <a:gd name="T7" fmla="*/ 10 h 15"/>
                  <a:gd name="T8" fmla="*/ 27 w 2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27" y="15"/>
                    </a:moveTo>
                    <a:cubicBezTo>
                      <a:pt x="27" y="11"/>
                      <a:pt x="27" y="7"/>
                      <a:pt x="27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1" y="6"/>
                      <a:pt x="0" y="10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6" name="Freeform 111">
                <a:extLst>
                  <a:ext uri="{FF2B5EF4-FFF2-40B4-BE49-F238E27FC236}">
                    <a16:creationId xmlns:a16="http://schemas.microsoft.com/office/drawing/2014/main" id="{4668F2FE-6E2B-A04C-6B60-0331E45A4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530" y="4958479"/>
                <a:ext cx="64680" cy="35957"/>
              </a:xfrm>
              <a:custGeom>
                <a:avLst/>
                <a:gdLst>
                  <a:gd name="T0" fmla="*/ 20 w 26"/>
                  <a:gd name="T1" fmla="*/ 14 h 14"/>
                  <a:gd name="T2" fmla="*/ 26 w 26"/>
                  <a:gd name="T3" fmla="*/ 5 h 14"/>
                  <a:gd name="T4" fmla="*/ 0 w 26"/>
                  <a:gd name="T5" fmla="*/ 0 h 14"/>
                  <a:gd name="T6" fmla="*/ 2 w 26"/>
                  <a:gd name="T7" fmla="*/ 11 h 14"/>
                  <a:gd name="T8" fmla="*/ 20 w 2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">
                    <a:moveTo>
                      <a:pt x="20" y="14"/>
                    </a:moveTo>
                    <a:cubicBezTo>
                      <a:pt x="22" y="12"/>
                      <a:pt x="24" y="9"/>
                      <a:pt x="26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8"/>
                      <a:pt x="2" y="11"/>
                    </a:cubicBezTo>
                    <a:lnTo>
                      <a:pt x="20" y="14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4FDB88EC-49BE-19F9-A1D0-4887D06E1488}"/>
              </a:ext>
            </a:extLst>
          </p:cNvPr>
          <p:cNvGrpSpPr/>
          <p:nvPr/>
        </p:nvGrpSpPr>
        <p:grpSpPr>
          <a:xfrm rot="1508151">
            <a:off x="1696137" y="4157182"/>
            <a:ext cx="791864" cy="437160"/>
            <a:chOff x="6928934" y="5676236"/>
            <a:chExt cx="1392404" cy="768697"/>
          </a:xfrm>
        </p:grpSpPr>
        <p:sp>
          <p:nvSpPr>
            <p:cNvPr id="254" name="Freeform 97">
              <a:extLst>
                <a:ext uri="{FF2B5EF4-FFF2-40B4-BE49-F238E27FC236}">
                  <a16:creationId xmlns:a16="http://schemas.microsoft.com/office/drawing/2014/main" id="{5F852467-02BB-AC63-CC83-8AF10543E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808" y="5676236"/>
              <a:ext cx="1387530" cy="647237"/>
            </a:xfrm>
            <a:custGeom>
              <a:avLst/>
              <a:gdLst>
                <a:gd name="T0" fmla="*/ 48 w 316"/>
                <a:gd name="T1" fmla="*/ 56 h 144"/>
                <a:gd name="T2" fmla="*/ 80 w 316"/>
                <a:gd name="T3" fmla="*/ 56 h 144"/>
                <a:gd name="T4" fmla="*/ 80 w 316"/>
                <a:gd name="T5" fmla="*/ 45 h 144"/>
                <a:gd name="T6" fmla="*/ 122 w 316"/>
                <a:gd name="T7" fmla="*/ 0 h 144"/>
                <a:gd name="T8" fmla="*/ 213 w 316"/>
                <a:gd name="T9" fmla="*/ 0 h 144"/>
                <a:gd name="T10" fmla="*/ 256 w 316"/>
                <a:gd name="T11" fmla="*/ 45 h 144"/>
                <a:gd name="T12" fmla="*/ 256 w 316"/>
                <a:gd name="T13" fmla="*/ 56 h 144"/>
                <a:gd name="T14" fmla="*/ 272 w 316"/>
                <a:gd name="T15" fmla="*/ 56 h 144"/>
                <a:gd name="T16" fmla="*/ 316 w 316"/>
                <a:gd name="T17" fmla="*/ 101 h 144"/>
                <a:gd name="T18" fmla="*/ 316 w 316"/>
                <a:gd name="T19" fmla="*/ 99 h 144"/>
                <a:gd name="T20" fmla="*/ 272 w 316"/>
                <a:gd name="T21" fmla="*/ 144 h 144"/>
                <a:gd name="T22" fmla="*/ 201 w 316"/>
                <a:gd name="T23" fmla="*/ 144 h 144"/>
                <a:gd name="T24" fmla="*/ 181 w 316"/>
                <a:gd name="T25" fmla="*/ 144 h 144"/>
                <a:gd name="T26" fmla="*/ 48 w 316"/>
                <a:gd name="T27" fmla="*/ 144 h 144"/>
                <a:gd name="T28" fmla="*/ 0 w 316"/>
                <a:gd name="T29" fmla="*/ 99 h 144"/>
                <a:gd name="T30" fmla="*/ 0 w 316"/>
                <a:gd name="T31" fmla="*/ 101 h 144"/>
                <a:gd name="T32" fmla="*/ 48 w 316"/>
                <a:gd name="T33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144">
                  <a:moveTo>
                    <a:pt x="48" y="56"/>
                  </a:moveTo>
                  <a:cubicBezTo>
                    <a:pt x="80" y="56"/>
                    <a:pt x="80" y="56"/>
                    <a:pt x="80" y="56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20"/>
                    <a:pt x="98" y="0"/>
                    <a:pt x="122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37" y="0"/>
                    <a:pt x="256" y="20"/>
                    <a:pt x="256" y="45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72" y="56"/>
                    <a:pt x="272" y="56"/>
                    <a:pt x="272" y="56"/>
                  </a:cubicBezTo>
                  <a:cubicBezTo>
                    <a:pt x="296" y="56"/>
                    <a:pt x="316" y="76"/>
                    <a:pt x="316" y="101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16" y="123"/>
                    <a:pt x="296" y="144"/>
                    <a:pt x="272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24" y="144"/>
                    <a:pt x="0" y="123"/>
                    <a:pt x="0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76"/>
                    <a:pt x="24" y="56"/>
                    <a:pt x="48" y="56"/>
                  </a:cubicBezTo>
                  <a:close/>
                </a:path>
              </a:pathLst>
            </a:custGeom>
            <a:solidFill>
              <a:srgbClr val="FF7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5" name="Freeform 98">
              <a:extLst>
                <a:ext uri="{FF2B5EF4-FFF2-40B4-BE49-F238E27FC236}">
                  <a16:creationId xmlns:a16="http://schemas.microsoft.com/office/drawing/2014/main" id="{F4D85ABD-CDE0-35FF-A38F-C8FEE4D4C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8934" y="6040618"/>
              <a:ext cx="79613" cy="188015"/>
            </a:xfrm>
            <a:custGeom>
              <a:avLst/>
              <a:gdLst>
                <a:gd name="T0" fmla="*/ 8 w 18"/>
                <a:gd name="T1" fmla="*/ 42 h 42"/>
                <a:gd name="T2" fmla="*/ 0 w 18"/>
                <a:gd name="T3" fmla="*/ 19 h 42"/>
                <a:gd name="T4" fmla="*/ 5 w 18"/>
                <a:gd name="T5" fmla="*/ 0 h 42"/>
                <a:gd name="T6" fmla="*/ 12 w 18"/>
                <a:gd name="T7" fmla="*/ 33 h 42"/>
                <a:gd name="T8" fmla="*/ 8 w 18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2">
                  <a:moveTo>
                    <a:pt x="8" y="42"/>
                  </a:moveTo>
                  <a:cubicBezTo>
                    <a:pt x="3" y="36"/>
                    <a:pt x="0" y="27"/>
                    <a:pt x="0" y="19"/>
                  </a:cubicBezTo>
                  <a:cubicBezTo>
                    <a:pt x="0" y="12"/>
                    <a:pt x="2" y="6"/>
                    <a:pt x="5" y="0"/>
                  </a:cubicBezTo>
                  <a:cubicBezTo>
                    <a:pt x="15" y="6"/>
                    <a:pt x="18" y="16"/>
                    <a:pt x="12" y="33"/>
                  </a:cubicBezTo>
                  <a:cubicBezTo>
                    <a:pt x="11" y="36"/>
                    <a:pt x="9" y="39"/>
                    <a:pt x="8" y="42"/>
                  </a:cubicBezTo>
                  <a:close/>
                </a:path>
              </a:pathLst>
            </a:cu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6" name="Freeform 99">
              <a:extLst>
                <a:ext uri="{FF2B5EF4-FFF2-40B4-BE49-F238E27FC236}">
                  <a16:creationId xmlns:a16="http://schemas.microsoft.com/office/drawing/2014/main" id="{BD96919B-F89C-B276-4325-4DD585078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235" y="5774403"/>
              <a:ext cx="544289" cy="163057"/>
            </a:xfrm>
            <a:custGeom>
              <a:avLst/>
              <a:gdLst>
                <a:gd name="T0" fmla="*/ 0 w 124"/>
                <a:gd name="T1" fmla="*/ 36 h 36"/>
                <a:gd name="T2" fmla="*/ 0 w 124"/>
                <a:gd name="T3" fmla="*/ 11 h 36"/>
                <a:gd name="T4" fmla="*/ 11 w 124"/>
                <a:gd name="T5" fmla="*/ 0 h 36"/>
                <a:gd name="T6" fmla="*/ 113 w 124"/>
                <a:gd name="T7" fmla="*/ 0 h 36"/>
                <a:gd name="T8" fmla="*/ 124 w 124"/>
                <a:gd name="T9" fmla="*/ 11 h 36"/>
                <a:gd name="T10" fmla="*/ 124 w 124"/>
                <a:gd name="T11" fmla="*/ 36 h 36"/>
                <a:gd name="T12" fmla="*/ 0 w 124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4" y="5"/>
                    <a:pt x="124" y="11"/>
                  </a:cubicBezTo>
                  <a:cubicBezTo>
                    <a:pt x="124" y="36"/>
                    <a:pt x="124" y="36"/>
                    <a:pt x="124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7" name="Oval 100">
              <a:extLst>
                <a:ext uri="{FF2B5EF4-FFF2-40B4-BE49-F238E27FC236}">
                  <a16:creationId xmlns:a16="http://schemas.microsoft.com/office/drawing/2014/main" id="{816583CE-4489-CB74-8A1B-E330D6B3E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7050" y="6093861"/>
              <a:ext cx="342821" cy="351072"/>
            </a:xfrm>
            <a:prstGeom prst="ellipse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8" name="Oval 101">
              <a:extLst>
                <a:ext uri="{FF2B5EF4-FFF2-40B4-BE49-F238E27FC236}">
                  <a16:creationId xmlns:a16="http://schemas.microsoft.com/office/drawing/2014/main" id="{7AC6B9FF-DB68-53EC-52C1-5A0A01928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1788" y="6170398"/>
              <a:ext cx="193345" cy="197998"/>
            </a:xfrm>
            <a:prstGeom prst="ellipse">
              <a:avLst/>
            </a:pr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9" name="Oval 102">
              <a:extLst>
                <a:ext uri="{FF2B5EF4-FFF2-40B4-BE49-F238E27FC236}">
                  <a16:creationId xmlns:a16="http://schemas.microsoft.com/office/drawing/2014/main" id="{D1CC461B-DC0F-EFEF-5124-0556EAE64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1891" y="6093861"/>
              <a:ext cx="342821" cy="351072"/>
            </a:xfrm>
            <a:prstGeom prst="ellipse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0" name="Oval 103">
              <a:extLst>
                <a:ext uri="{FF2B5EF4-FFF2-40B4-BE49-F238E27FC236}">
                  <a16:creationId xmlns:a16="http://schemas.microsoft.com/office/drawing/2014/main" id="{06F517A5-7F25-7CA5-6465-4DA8B7D13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6629" y="6170398"/>
              <a:ext cx="193345" cy="197998"/>
            </a:xfrm>
            <a:prstGeom prst="ellipse">
              <a:avLst/>
            </a:pr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4AB0B870-6768-B261-6C94-DADB80B11D16}"/>
              </a:ext>
            </a:extLst>
          </p:cNvPr>
          <p:cNvSpPr/>
          <p:nvPr/>
        </p:nvSpPr>
        <p:spPr>
          <a:xfrm>
            <a:off x="605077" y="538235"/>
            <a:ext cx="10982960" cy="5702611"/>
          </a:xfrm>
          <a:custGeom>
            <a:avLst/>
            <a:gdLst>
              <a:gd name="connsiteX0" fmla="*/ 0 w 8237220"/>
              <a:gd name="connsiteY0" fmla="*/ 0 h 4276958"/>
              <a:gd name="connsiteX1" fmla="*/ 8237220 w 8237220"/>
              <a:gd name="connsiteY1" fmla="*/ 0 h 4276958"/>
              <a:gd name="connsiteX2" fmla="*/ 8237220 w 8237220"/>
              <a:gd name="connsiteY2" fmla="*/ 4276958 h 4276958"/>
              <a:gd name="connsiteX3" fmla="*/ 0 w 8237220"/>
              <a:gd name="connsiteY3" fmla="*/ 4276958 h 4276958"/>
              <a:gd name="connsiteX4" fmla="*/ 0 w 8237220"/>
              <a:gd name="connsiteY4" fmla="*/ 0 h 4276958"/>
              <a:gd name="connsiteX5" fmla="*/ 261937 w 8237220"/>
              <a:gd name="connsiteY5" fmla="*/ 693421 h 4276958"/>
              <a:gd name="connsiteX6" fmla="*/ 272415 w 8237220"/>
              <a:gd name="connsiteY6" fmla="*/ 2369821 h 4276958"/>
              <a:gd name="connsiteX7" fmla="*/ 233362 w 8237220"/>
              <a:gd name="connsiteY7" fmla="*/ 4021455 h 4276958"/>
              <a:gd name="connsiteX8" fmla="*/ 5053965 w 8237220"/>
              <a:gd name="connsiteY8" fmla="*/ 3884296 h 4276958"/>
              <a:gd name="connsiteX9" fmla="*/ 7965757 w 8237220"/>
              <a:gd name="connsiteY9" fmla="*/ 3935730 h 4276958"/>
              <a:gd name="connsiteX10" fmla="*/ 7975282 w 8237220"/>
              <a:gd name="connsiteY10" fmla="*/ 3488055 h 4276958"/>
              <a:gd name="connsiteX11" fmla="*/ 7959090 w 8237220"/>
              <a:gd name="connsiteY11" fmla="*/ 1741171 h 4276958"/>
              <a:gd name="connsiteX12" fmla="*/ 7975282 w 8237220"/>
              <a:gd name="connsiteY12" fmla="*/ 693421 h 4276958"/>
              <a:gd name="connsiteX13" fmla="*/ 2005965 w 8237220"/>
              <a:gd name="connsiteY13" fmla="*/ 731521 h 4276958"/>
              <a:gd name="connsiteX14" fmla="*/ 261937 w 8237220"/>
              <a:gd name="connsiteY14" fmla="*/ 693421 h 427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7220" h="4276958">
                <a:moveTo>
                  <a:pt x="0" y="0"/>
                </a:moveTo>
                <a:lnTo>
                  <a:pt x="8237220" y="0"/>
                </a:lnTo>
                <a:lnTo>
                  <a:pt x="8237220" y="4276958"/>
                </a:lnTo>
                <a:lnTo>
                  <a:pt x="0" y="4276958"/>
                </a:lnTo>
                <a:lnTo>
                  <a:pt x="0" y="0"/>
                </a:lnTo>
                <a:close/>
                <a:moveTo>
                  <a:pt x="261937" y="693421"/>
                </a:moveTo>
                <a:cubicBezTo>
                  <a:pt x="262255" y="925196"/>
                  <a:pt x="272097" y="2138046"/>
                  <a:pt x="272415" y="2369821"/>
                </a:cubicBezTo>
                <a:lnTo>
                  <a:pt x="233362" y="4021455"/>
                </a:lnTo>
                <a:cubicBezTo>
                  <a:pt x="2240280" y="4124960"/>
                  <a:pt x="2637472" y="3942716"/>
                  <a:pt x="5053965" y="3884296"/>
                </a:cubicBezTo>
                <a:cubicBezTo>
                  <a:pt x="6161087" y="3914141"/>
                  <a:pt x="7401560" y="4039235"/>
                  <a:pt x="7965757" y="3935730"/>
                </a:cubicBezTo>
                <a:lnTo>
                  <a:pt x="7975282" y="3488055"/>
                </a:lnTo>
                <a:cubicBezTo>
                  <a:pt x="7976235" y="2864485"/>
                  <a:pt x="7958137" y="2364741"/>
                  <a:pt x="7959090" y="1741171"/>
                </a:cubicBezTo>
                <a:cubicBezTo>
                  <a:pt x="7958137" y="1433196"/>
                  <a:pt x="7976235" y="1001396"/>
                  <a:pt x="7975282" y="693421"/>
                </a:cubicBezTo>
                <a:lnTo>
                  <a:pt x="2005965" y="731521"/>
                </a:lnTo>
                <a:lnTo>
                  <a:pt x="261937" y="693421"/>
                </a:lnTo>
                <a:close/>
              </a:path>
            </a:pathLst>
          </a:custGeom>
          <a:solidFill>
            <a:srgbClr val="FEB9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E9F130D2-407E-6E3B-A418-5DC3F664ACF9}"/>
              </a:ext>
            </a:extLst>
          </p:cNvPr>
          <p:cNvGrpSpPr/>
          <p:nvPr/>
        </p:nvGrpSpPr>
        <p:grpSpPr>
          <a:xfrm>
            <a:off x="605077" y="6020648"/>
            <a:ext cx="10981846" cy="444886"/>
            <a:chOff x="730972" y="6143745"/>
            <a:chExt cx="10981846" cy="444886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F7796BB-03BD-B085-9548-F2815A132956}"/>
                </a:ext>
              </a:extLst>
            </p:cNvPr>
            <p:cNvSpPr/>
            <p:nvPr/>
          </p:nvSpPr>
          <p:spPr>
            <a:xfrm>
              <a:off x="7309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563985FB-FB0C-7FDC-7B14-5F7F36B98FA4}"/>
                </a:ext>
              </a:extLst>
            </p:cNvPr>
            <p:cNvSpPr/>
            <p:nvPr/>
          </p:nvSpPr>
          <p:spPr>
            <a:xfrm>
              <a:off x="11700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C9225C4-23F5-2C3D-ADBD-679912A9DB9D}"/>
                </a:ext>
              </a:extLst>
            </p:cNvPr>
            <p:cNvSpPr/>
            <p:nvPr/>
          </p:nvSpPr>
          <p:spPr>
            <a:xfrm>
              <a:off x="16090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DCD03A1-C1AD-3271-2DFF-68A5A8DE6F1B}"/>
                </a:ext>
              </a:extLst>
            </p:cNvPr>
            <p:cNvSpPr/>
            <p:nvPr/>
          </p:nvSpPr>
          <p:spPr>
            <a:xfrm>
              <a:off x="20480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0E57F3D7-0510-D07D-0646-5C74A08F7484}"/>
                </a:ext>
              </a:extLst>
            </p:cNvPr>
            <p:cNvSpPr/>
            <p:nvPr/>
          </p:nvSpPr>
          <p:spPr>
            <a:xfrm>
              <a:off x="24871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D8B3EA0-458D-0372-3620-20F4AB99BFD7}"/>
                </a:ext>
              </a:extLst>
            </p:cNvPr>
            <p:cNvSpPr/>
            <p:nvPr/>
          </p:nvSpPr>
          <p:spPr>
            <a:xfrm>
              <a:off x="29261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55CAFA1-04D0-040D-E46D-568644378716}"/>
                </a:ext>
              </a:extLst>
            </p:cNvPr>
            <p:cNvSpPr/>
            <p:nvPr/>
          </p:nvSpPr>
          <p:spPr>
            <a:xfrm>
              <a:off x="33652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D817596-4E78-D3B0-B6FE-57FE908F1743}"/>
                </a:ext>
              </a:extLst>
            </p:cNvPr>
            <p:cNvSpPr/>
            <p:nvPr/>
          </p:nvSpPr>
          <p:spPr>
            <a:xfrm>
              <a:off x="38042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010D587F-C0D1-FEEA-7CF3-76F160244203}"/>
                </a:ext>
              </a:extLst>
            </p:cNvPr>
            <p:cNvSpPr/>
            <p:nvPr/>
          </p:nvSpPr>
          <p:spPr>
            <a:xfrm>
              <a:off x="42432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93E22740-C9DF-A785-E151-FF24904B6BCB}"/>
                </a:ext>
              </a:extLst>
            </p:cNvPr>
            <p:cNvSpPr/>
            <p:nvPr/>
          </p:nvSpPr>
          <p:spPr>
            <a:xfrm>
              <a:off x="46823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1137531-2D0E-702A-270E-C6CDD7CEA114}"/>
                </a:ext>
              </a:extLst>
            </p:cNvPr>
            <p:cNvSpPr/>
            <p:nvPr/>
          </p:nvSpPr>
          <p:spPr>
            <a:xfrm>
              <a:off x="51213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6A8AE1E2-D2AC-FE46-DAD8-57BF4D80DE0A}"/>
                </a:ext>
              </a:extLst>
            </p:cNvPr>
            <p:cNvSpPr/>
            <p:nvPr/>
          </p:nvSpPr>
          <p:spPr>
            <a:xfrm>
              <a:off x="55604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76FBDDF-47A1-03A3-BDD4-0DA289EC1741}"/>
                </a:ext>
              </a:extLst>
            </p:cNvPr>
            <p:cNvSpPr/>
            <p:nvPr/>
          </p:nvSpPr>
          <p:spPr>
            <a:xfrm>
              <a:off x="59994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7581A51-0D09-7648-8951-8D3D57BE3EAD}"/>
                </a:ext>
              </a:extLst>
            </p:cNvPr>
            <p:cNvSpPr/>
            <p:nvPr/>
          </p:nvSpPr>
          <p:spPr>
            <a:xfrm>
              <a:off x="64384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E4F9326F-FF2C-814F-CBB5-5D08A451C40C}"/>
                </a:ext>
              </a:extLst>
            </p:cNvPr>
            <p:cNvSpPr/>
            <p:nvPr/>
          </p:nvSpPr>
          <p:spPr>
            <a:xfrm>
              <a:off x="68775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B79AF38-8C34-FDF9-A524-C4C74200E9AB}"/>
                </a:ext>
              </a:extLst>
            </p:cNvPr>
            <p:cNvSpPr/>
            <p:nvPr/>
          </p:nvSpPr>
          <p:spPr>
            <a:xfrm>
              <a:off x="73165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7F51A980-D977-0B17-65AA-8D8A78BB386D}"/>
                </a:ext>
              </a:extLst>
            </p:cNvPr>
            <p:cNvSpPr/>
            <p:nvPr/>
          </p:nvSpPr>
          <p:spPr>
            <a:xfrm>
              <a:off x="77556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C174939-F984-780B-A46E-0FF4E3F735F0}"/>
                </a:ext>
              </a:extLst>
            </p:cNvPr>
            <p:cNvSpPr/>
            <p:nvPr/>
          </p:nvSpPr>
          <p:spPr>
            <a:xfrm>
              <a:off x="81946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E069563-9EE7-7390-FECA-AAFBB8A8F139}"/>
                </a:ext>
              </a:extLst>
            </p:cNvPr>
            <p:cNvSpPr/>
            <p:nvPr/>
          </p:nvSpPr>
          <p:spPr>
            <a:xfrm>
              <a:off x="86336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8F8A46D6-EB36-1672-ACE5-421BA68AE3FB}"/>
                </a:ext>
              </a:extLst>
            </p:cNvPr>
            <p:cNvSpPr/>
            <p:nvPr/>
          </p:nvSpPr>
          <p:spPr>
            <a:xfrm>
              <a:off x="90727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AE0045D-833C-960A-F021-9189C2E0AA04}"/>
                </a:ext>
              </a:extLst>
            </p:cNvPr>
            <p:cNvSpPr/>
            <p:nvPr/>
          </p:nvSpPr>
          <p:spPr>
            <a:xfrm>
              <a:off x="95117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11A5A0-C264-0ED6-FEE0-65362856EA27}"/>
                </a:ext>
              </a:extLst>
            </p:cNvPr>
            <p:cNvSpPr/>
            <p:nvPr/>
          </p:nvSpPr>
          <p:spPr>
            <a:xfrm>
              <a:off x="99508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BAAFA71-81BE-6C4B-5F7A-835C19F6FF4E}"/>
                </a:ext>
              </a:extLst>
            </p:cNvPr>
            <p:cNvSpPr/>
            <p:nvPr/>
          </p:nvSpPr>
          <p:spPr>
            <a:xfrm>
              <a:off x="103898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22C6EDD8-5B9F-01FF-E29E-E4C3BC0B9DEB}"/>
                </a:ext>
              </a:extLst>
            </p:cNvPr>
            <p:cNvSpPr/>
            <p:nvPr/>
          </p:nvSpPr>
          <p:spPr>
            <a:xfrm>
              <a:off x="108288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B835786-D364-3F7A-2B50-257A56CD8909}"/>
                </a:ext>
              </a:extLst>
            </p:cNvPr>
            <p:cNvSpPr/>
            <p:nvPr/>
          </p:nvSpPr>
          <p:spPr>
            <a:xfrm>
              <a:off x="112679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图形 72">
            <a:extLst>
              <a:ext uri="{FF2B5EF4-FFF2-40B4-BE49-F238E27FC236}">
                <a16:creationId xmlns:a16="http://schemas.microsoft.com/office/drawing/2014/main" id="{60394654-6725-35A5-0923-A3BDFB8FBF66}"/>
              </a:ext>
            </a:extLst>
          </p:cNvPr>
          <p:cNvGrpSpPr/>
          <p:nvPr/>
        </p:nvGrpSpPr>
        <p:grpSpPr>
          <a:xfrm>
            <a:off x="10404322" y="4726892"/>
            <a:ext cx="922844" cy="1097153"/>
            <a:chOff x="1964958" y="2067845"/>
            <a:chExt cx="2179876" cy="2591617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6C11D71-DD56-6EF3-CB8C-4EA7ABB8DFC8}"/>
                </a:ext>
              </a:extLst>
            </p:cNvPr>
            <p:cNvSpPr/>
            <p:nvPr/>
          </p:nvSpPr>
          <p:spPr>
            <a:xfrm>
              <a:off x="2457771" y="2482189"/>
              <a:ext cx="1194253" cy="972132"/>
            </a:xfrm>
            <a:custGeom>
              <a:avLst/>
              <a:gdLst>
                <a:gd name="connsiteX0" fmla="*/ 932039 w 1194253"/>
                <a:gd name="connsiteY0" fmla="*/ 16651 h 972132"/>
                <a:gd name="connsiteX1" fmla="*/ 637115 w 1194253"/>
                <a:gd name="connsiteY1" fmla="*/ 53982 h 972132"/>
                <a:gd name="connsiteX2" fmla="*/ 636964 w 1194253"/>
                <a:gd name="connsiteY2" fmla="*/ 54096 h 972132"/>
                <a:gd name="connsiteX3" fmla="*/ 631156 w 1194253"/>
                <a:gd name="connsiteY3" fmla="*/ 57880 h 972132"/>
                <a:gd name="connsiteX4" fmla="*/ 563126 w 1194253"/>
                <a:gd name="connsiteY4" fmla="*/ 57880 h 972132"/>
                <a:gd name="connsiteX5" fmla="*/ 557317 w 1194253"/>
                <a:gd name="connsiteY5" fmla="*/ 54096 h 972132"/>
                <a:gd name="connsiteX6" fmla="*/ 557191 w 1194253"/>
                <a:gd name="connsiteY6" fmla="*/ 53982 h 972132"/>
                <a:gd name="connsiteX7" fmla="*/ 262268 w 1194253"/>
                <a:gd name="connsiteY7" fmla="*/ 16651 h 972132"/>
                <a:gd name="connsiteX8" fmla="*/ 50268 w 1194253"/>
                <a:gd name="connsiteY8" fmla="*/ 598297 h 972132"/>
                <a:gd name="connsiteX9" fmla="*/ 540753 w 1194253"/>
                <a:gd name="connsiteY9" fmla="*/ 964642 h 972132"/>
                <a:gd name="connsiteX10" fmla="*/ 579361 w 1194253"/>
                <a:gd name="connsiteY10" fmla="*/ 948103 h 972132"/>
                <a:gd name="connsiteX11" fmla="*/ 580987 w 1194253"/>
                <a:gd name="connsiteY11" fmla="*/ 947179 h 972132"/>
                <a:gd name="connsiteX12" fmla="*/ 613243 w 1194253"/>
                <a:gd name="connsiteY12" fmla="*/ 947179 h 972132"/>
                <a:gd name="connsiteX13" fmla="*/ 614945 w 1194253"/>
                <a:gd name="connsiteY13" fmla="*/ 948103 h 972132"/>
                <a:gd name="connsiteX14" fmla="*/ 653528 w 1194253"/>
                <a:gd name="connsiteY14" fmla="*/ 964641 h 972132"/>
                <a:gd name="connsiteX15" fmla="*/ 1143987 w 1194253"/>
                <a:gd name="connsiteY15" fmla="*/ 598297 h 972132"/>
                <a:gd name="connsiteX16" fmla="*/ 932039 w 1194253"/>
                <a:gd name="connsiteY16" fmla="*/ 16651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4253" h="972132">
                  <a:moveTo>
                    <a:pt x="932039" y="16651"/>
                  </a:moveTo>
                  <a:cubicBezTo>
                    <a:pt x="820275" y="-16162"/>
                    <a:pt x="718895" y="1200"/>
                    <a:pt x="637115" y="53982"/>
                  </a:cubicBezTo>
                  <a:cubicBezTo>
                    <a:pt x="637008" y="53982"/>
                    <a:pt x="636964" y="54046"/>
                    <a:pt x="636964" y="54096"/>
                  </a:cubicBezTo>
                  <a:cubicBezTo>
                    <a:pt x="635028" y="55286"/>
                    <a:pt x="633092" y="56589"/>
                    <a:pt x="631156" y="57880"/>
                  </a:cubicBezTo>
                  <a:cubicBezTo>
                    <a:pt x="610184" y="70315"/>
                    <a:pt x="584098" y="70315"/>
                    <a:pt x="563126" y="57880"/>
                  </a:cubicBez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2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7" y="947483"/>
                    <a:pt x="580987" y="947179"/>
                  </a:cubicBezTo>
                  <a:cubicBezTo>
                    <a:pt x="591090" y="941898"/>
                    <a:pt x="603139" y="941898"/>
                    <a:pt x="613243" y="947179"/>
                  </a:cubicBezTo>
                  <a:cubicBezTo>
                    <a:pt x="613826" y="947483"/>
                    <a:pt x="614388" y="947812"/>
                    <a:pt x="614945" y="948103"/>
                  </a:cubicBezTo>
                  <a:cubicBezTo>
                    <a:pt x="627130" y="955076"/>
                    <a:pt x="640076" y="960626"/>
                    <a:pt x="653528" y="964641"/>
                  </a:cubicBezTo>
                  <a:cubicBezTo>
                    <a:pt x="785071" y="1003390"/>
                    <a:pt x="1013109" y="893372"/>
                    <a:pt x="1143987" y="598297"/>
                  </a:cubicBezTo>
                  <a:cubicBezTo>
                    <a:pt x="1253689" y="351081"/>
                    <a:pt x="1184178" y="90769"/>
                    <a:pt x="932039" y="16651"/>
                  </a:cubicBez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5F2C0B4-49DB-AB0B-448C-7FC63A28960A}"/>
                </a:ext>
              </a:extLst>
            </p:cNvPr>
            <p:cNvSpPr/>
            <p:nvPr/>
          </p:nvSpPr>
          <p:spPr>
            <a:xfrm>
              <a:off x="2457771" y="2482188"/>
              <a:ext cx="597127" cy="972132"/>
            </a:xfrm>
            <a:custGeom>
              <a:avLst/>
              <a:gdLst>
                <a:gd name="connsiteX0" fmla="*/ 563126 w 597127"/>
                <a:gd name="connsiteY0" fmla="*/ 57880 h 972132"/>
                <a:gd name="connsiteX1" fmla="*/ 557317 w 597127"/>
                <a:gd name="connsiteY1" fmla="*/ 54096 h 972132"/>
                <a:gd name="connsiteX2" fmla="*/ 557191 w 597127"/>
                <a:gd name="connsiteY2" fmla="*/ 53982 h 972132"/>
                <a:gd name="connsiteX3" fmla="*/ 262268 w 597127"/>
                <a:gd name="connsiteY3" fmla="*/ 16651 h 972132"/>
                <a:gd name="connsiteX4" fmla="*/ 50268 w 597127"/>
                <a:gd name="connsiteY4" fmla="*/ 598297 h 972132"/>
                <a:gd name="connsiteX5" fmla="*/ 540753 w 597127"/>
                <a:gd name="connsiteY5" fmla="*/ 964642 h 972132"/>
                <a:gd name="connsiteX6" fmla="*/ 579361 w 597127"/>
                <a:gd name="connsiteY6" fmla="*/ 948103 h 972132"/>
                <a:gd name="connsiteX7" fmla="*/ 580987 w 597127"/>
                <a:gd name="connsiteY7" fmla="*/ 947179 h 972132"/>
                <a:gd name="connsiteX8" fmla="*/ 597128 w 597127"/>
                <a:gd name="connsiteY8" fmla="*/ 943218 h 972132"/>
                <a:gd name="connsiteX9" fmla="*/ 597128 w 597127"/>
                <a:gd name="connsiteY9" fmla="*/ 67206 h 972132"/>
                <a:gd name="connsiteX10" fmla="*/ 563126 w 597127"/>
                <a:gd name="connsiteY10" fmla="*/ 57880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127" h="972132">
                  <a:moveTo>
                    <a:pt x="563126" y="57880"/>
                  </a:move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1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6" y="947483"/>
                    <a:pt x="580987" y="947179"/>
                  </a:cubicBezTo>
                  <a:cubicBezTo>
                    <a:pt x="585960" y="944552"/>
                    <a:pt x="591504" y="943192"/>
                    <a:pt x="597128" y="943218"/>
                  </a:cubicBezTo>
                  <a:lnTo>
                    <a:pt x="597128" y="67206"/>
                  </a:lnTo>
                  <a:cubicBezTo>
                    <a:pt x="585159" y="67234"/>
                    <a:pt x="573406" y="64011"/>
                    <a:pt x="563126" y="57880"/>
                  </a:cubicBezTo>
                  <a:close/>
                </a:path>
              </a:pathLst>
            </a:custGeom>
            <a:solidFill>
              <a:srgbClr val="565C5E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80BB771-039D-7C11-1C9F-876CB509BD68}"/>
                </a:ext>
              </a:extLst>
            </p:cNvPr>
            <p:cNvSpPr/>
            <p:nvPr/>
          </p:nvSpPr>
          <p:spPr>
            <a:xfrm>
              <a:off x="2731491" y="2067845"/>
              <a:ext cx="320022" cy="414356"/>
            </a:xfrm>
            <a:custGeom>
              <a:avLst/>
              <a:gdLst>
                <a:gd name="connsiteX0" fmla="*/ 288234 w 320022"/>
                <a:gd name="connsiteY0" fmla="*/ 406838 h 414356"/>
                <a:gd name="connsiteX1" fmla="*/ 273442 w 320022"/>
                <a:gd name="connsiteY1" fmla="*/ 394323 h 414356"/>
                <a:gd name="connsiteX2" fmla="*/ 265071 w 320022"/>
                <a:gd name="connsiteY2" fmla="*/ 387110 h 414356"/>
                <a:gd name="connsiteX3" fmla="*/ 256467 w 320022"/>
                <a:gd name="connsiteY3" fmla="*/ 379024 h 414356"/>
                <a:gd name="connsiteX4" fmla="*/ 247406 w 320022"/>
                <a:gd name="connsiteY4" fmla="*/ 370469 h 414356"/>
                <a:gd name="connsiteX5" fmla="*/ 238320 w 320022"/>
                <a:gd name="connsiteY5" fmla="*/ 361181 h 414356"/>
                <a:gd name="connsiteX6" fmla="*/ 219945 w 320022"/>
                <a:gd name="connsiteY6" fmla="*/ 341225 h 414356"/>
                <a:gd name="connsiteX7" fmla="*/ 202090 w 320022"/>
                <a:gd name="connsiteY7" fmla="*/ 319789 h 414356"/>
                <a:gd name="connsiteX8" fmla="*/ 185380 w 320022"/>
                <a:gd name="connsiteY8" fmla="*/ 297492 h 414356"/>
                <a:gd name="connsiteX9" fmla="*/ 177610 w 320022"/>
                <a:gd name="connsiteY9" fmla="*/ 286217 h 414356"/>
                <a:gd name="connsiteX10" fmla="*/ 170347 w 320022"/>
                <a:gd name="connsiteY10" fmla="*/ 275169 h 414356"/>
                <a:gd name="connsiteX11" fmla="*/ 157370 w 320022"/>
                <a:gd name="connsiteY11" fmla="*/ 253872 h 414356"/>
                <a:gd name="connsiteX12" fmla="*/ 146740 w 320022"/>
                <a:gd name="connsiteY12" fmla="*/ 234093 h 414356"/>
                <a:gd name="connsiteX13" fmla="*/ 142076 w 320022"/>
                <a:gd name="connsiteY13" fmla="*/ 225362 h 414356"/>
                <a:gd name="connsiteX14" fmla="*/ 138287 w 320022"/>
                <a:gd name="connsiteY14" fmla="*/ 217288 h 414356"/>
                <a:gd name="connsiteX15" fmla="*/ 132295 w 320022"/>
                <a:gd name="connsiteY15" fmla="*/ 204103 h 414356"/>
                <a:gd name="connsiteX16" fmla="*/ 127063 w 320022"/>
                <a:gd name="connsiteY16" fmla="*/ 192600 h 414356"/>
                <a:gd name="connsiteX17" fmla="*/ 133731 w 320022"/>
                <a:gd name="connsiteY17" fmla="*/ 203318 h 414356"/>
                <a:gd name="connsiteX18" fmla="*/ 141368 w 320022"/>
                <a:gd name="connsiteY18" fmla="*/ 215630 h 414356"/>
                <a:gd name="connsiteX19" fmla="*/ 146138 w 320022"/>
                <a:gd name="connsiteY19" fmla="*/ 223147 h 414356"/>
                <a:gd name="connsiteX20" fmla="*/ 151858 w 320022"/>
                <a:gd name="connsiteY20" fmla="*/ 231158 h 414356"/>
                <a:gd name="connsiteX21" fmla="*/ 164684 w 320022"/>
                <a:gd name="connsiteY21" fmla="*/ 249063 h 414356"/>
                <a:gd name="connsiteX22" fmla="*/ 180122 w 320022"/>
                <a:gd name="connsiteY22" fmla="*/ 268298 h 414356"/>
                <a:gd name="connsiteX23" fmla="*/ 188581 w 320022"/>
                <a:gd name="connsiteY23" fmla="*/ 278131 h 414356"/>
                <a:gd name="connsiteX24" fmla="*/ 197402 w 320022"/>
                <a:gd name="connsiteY24" fmla="*/ 287874 h 414356"/>
                <a:gd name="connsiteX25" fmla="*/ 216149 w 320022"/>
                <a:gd name="connsiteY25" fmla="*/ 307173 h 414356"/>
                <a:gd name="connsiteX26" fmla="*/ 235839 w 320022"/>
                <a:gd name="connsiteY26" fmla="*/ 325407 h 414356"/>
                <a:gd name="connsiteX27" fmla="*/ 255731 w 320022"/>
                <a:gd name="connsiteY27" fmla="*/ 342035 h 414356"/>
                <a:gd name="connsiteX28" fmla="*/ 265399 w 320022"/>
                <a:gd name="connsiteY28" fmla="*/ 349717 h 414356"/>
                <a:gd name="connsiteX29" fmla="*/ 274985 w 320022"/>
                <a:gd name="connsiteY29" fmla="*/ 356651 h 414356"/>
                <a:gd name="connsiteX30" fmla="*/ 284002 w 320022"/>
                <a:gd name="connsiteY30" fmla="*/ 363193 h 414356"/>
                <a:gd name="connsiteX31" fmla="*/ 292727 w 320022"/>
                <a:gd name="connsiteY31" fmla="*/ 368939 h 414356"/>
                <a:gd name="connsiteX32" fmla="*/ 308007 w 320022"/>
                <a:gd name="connsiteY32" fmla="*/ 378783 h 414356"/>
                <a:gd name="connsiteX33" fmla="*/ 320023 w 320022"/>
                <a:gd name="connsiteY33" fmla="*/ 385692 h 414356"/>
                <a:gd name="connsiteX34" fmla="*/ 48687 w 320022"/>
                <a:gd name="connsiteY34" fmla="*/ 0 h 414356"/>
                <a:gd name="connsiteX35" fmla="*/ 110061 w 320022"/>
                <a:gd name="connsiteY35" fmla="*/ 365689 h 414356"/>
                <a:gd name="connsiteX36" fmla="*/ 295347 w 320022"/>
                <a:gd name="connsiteY36" fmla="*/ 412254 h 414356"/>
                <a:gd name="connsiteX37" fmla="*/ 288234 w 320022"/>
                <a:gd name="connsiteY37" fmla="*/ 406838 h 41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022" h="414356">
                  <a:moveTo>
                    <a:pt x="288234" y="406838"/>
                  </a:moveTo>
                  <a:cubicBezTo>
                    <a:pt x="283831" y="403118"/>
                    <a:pt x="278865" y="398891"/>
                    <a:pt x="273442" y="394323"/>
                  </a:cubicBezTo>
                  <a:cubicBezTo>
                    <a:pt x="270759" y="392007"/>
                    <a:pt x="267868" y="389704"/>
                    <a:pt x="265071" y="387110"/>
                  </a:cubicBezTo>
                  <a:cubicBezTo>
                    <a:pt x="262300" y="384491"/>
                    <a:pt x="259421" y="381796"/>
                    <a:pt x="256467" y="379024"/>
                  </a:cubicBezTo>
                  <a:cubicBezTo>
                    <a:pt x="253512" y="376253"/>
                    <a:pt x="250493" y="373393"/>
                    <a:pt x="247406" y="370469"/>
                  </a:cubicBezTo>
                  <a:cubicBezTo>
                    <a:pt x="244299" y="367559"/>
                    <a:pt x="241426" y="364332"/>
                    <a:pt x="238320" y="361181"/>
                  </a:cubicBezTo>
                  <a:cubicBezTo>
                    <a:pt x="232272" y="354765"/>
                    <a:pt x="225830" y="348400"/>
                    <a:pt x="219945" y="341225"/>
                  </a:cubicBezTo>
                  <a:cubicBezTo>
                    <a:pt x="213986" y="334176"/>
                    <a:pt x="207639" y="327356"/>
                    <a:pt x="202090" y="319789"/>
                  </a:cubicBezTo>
                  <a:cubicBezTo>
                    <a:pt x="196459" y="312309"/>
                    <a:pt x="190467" y="305249"/>
                    <a:pt x="185380" y="297492"/>
                  </a:cubicBezTo>
                  <a:cubicBezTo>
                    <a:pt x="182754" y="293695"/>
                    <a:pt x="180165" y="289937"/>
                    <a:pt x="177610" y="286217"/>
                  </a:cubicBezTo>
                  <a:cubicBezTo>
                    <a:pt x="175016" y="282534"/>
                    <a:pt x="172498" y="278889"/>
                    <a:pt x="170347" y="275169"/>
                  </a:cubicBezTo>
                  <a:cubicBezTo>
                    <a:pt x="165830" y="267766"/>
                    <a:pt x="161495" y="260920"/>
                    <a:pt x="157370" y="253872"/>
                  </a:cubicBezTo>
                  <a:cubicBezTo>
                    <a:pt x="153586" y="246836"/>
                    <a:pt x="150049" y="240218"/>
                    <a:pt x="146740" y="234093"/>
                  </a:cubicBezTo>
                  <a:cubicBezTo>
                    <a:pt x="145120" y="231031"/>
                    <a:pt x="143570" y="228134"/>
                    <a:pt x="142076" y="225362"/>
                  </a:cubicBezTo>
                  <a:cubicBezTo>
                    <a:pt x="140596" y="222590"/>
                    <a:pt x="139501" y="219807"/>
                    <a:pt x="138287" y="217288"/>
                  </a:cubicBezTo>
                  <a:cubicBezTo>
                    <a:pt x="135983" y="212201"/>
                    <a:pt x="133946" y="207747"/>
                    <a:pt x="132295" y="204103"/>
                  </a:cubicBezTo>
                  <a:cubicBezTo>
                    <a:pt x="128973" y="196801"/>
                    <a:pt x="127063" y="192600"/>
                    <a:pt x="127063" y="192600"/>
                  </a:cubicBezTo>
                  <a:cubicBezTo>
                    <a:pt x="127063" y="192600"/>
                    <a:pt x="129492" y="196522"/>
                    <a:pt x="133731" y="203318"/>
                  </a:cubicBezTo>
                  <a:cubicBezTo>
                    <a:pt x="135845" y="206722"/>
                    <a:pt x="138401" y="210872"/>
                    <a:pt x="141368" y="215630"/>
                  </a:cubicBezTo>
                  <a:cubicBezTo>
                    <a:pt x="142868" y="218009"/>
                    <a:pt x="144336" y="220604"/>
                    <a:pt x="146138" y="223147"/>
                  </a:cubicBezTo>
                  <a:cubicBezTo>
                    <a:pt x="147973" y="225691"/>
                    <a:pt x="149880" y="228361"/>
                    <a:pt x="151858" y="231158"/>
                  </a:cubicBezTo>
                  <a:cubicBezTo>
                    <a:pt x="155826" y="236687"/>
                    <a:pt x="160128" y="242685"/>
                    <a:pt x="164684" y="249063"/>
                  </a:cubicBezTo>
                  <a:cubicBezTo>
                    <a:pt x="169346" y="255036"/>
                    <a:pt x="174776" y="261604"/>
                    <a:pt x="180122" y="268298"/>
                  </a:cubicBezTo>
                  <a:cubicBezTo>
                    <a:pt x="182767" y="271727"/>
                    <a:pt x="185645" y="274916"/>
                    <a:pt x="188581" y="278131"/>
                  </a:cubicBezTo>
                  <a:cubicBezTo>
                    <a:pt x="191498" y="281357"/>
                    <a:pt x="194409" y="284597"/>
                    <a:pt x="197402" y="287874"/>
                  </a:cubicBezTo>
                  <a:cubicBezTo>
                    <a:pt x="203089" y="294568"/>
                    <a:pt x="209872" y="300756"/>
                    <a:pt x="216149" y="307173"/>
                  </a:cubicBezTo>
                  <a:cubicBezTo>
                    <a:pt x="222374" y="313689"/>
                    <a:pt x="229334" y="319460"/>
                    <a:pt x="235839" y="325407"/>
                  </a:cubicBezTo>
                  <a:cubicBezTo>
                    <a:pt x="242261" y="331507"/>
                    <a:pt x="249214" y="336746"/>
                    <a:pt x="255731" y="342035"/>
                  </a:cubicBezTo>
                  <a:cubicBezTo>
                    <a:pt x="259010" y="344654"/>
                    <a:pt x="262115" y="347349"/>
                    <a:pt x="265399" y="349717"/>
                  </a:cubicBezTo>
                  <a:cubicBezTo>
                    <a:pt x="268658" y="352057"/>
                    <a:pt x="271866" y="354385"/>
                    <a:pt x="274985" y="356651"/>
                  </a:cubicBezTo>
                  <a:cubicBezTo>
                    <a:pt x="278078" y="358891"/>
                    <a:pt x="281084" y="361072"/>
                    <a:pt x="284002" y="363193"/>
                  </a:cubicBezTo>
                  <a:cubicBezTo>
                    <a:pt x="286937" y="365281"/>
                    <a:pt x="289949" y="367091"/>
                    <a:pt x="292727" y="368939"/>
                  </a:cubicBezTo>
                  <a:cubicBezTo>
                    <a:pt x="298320" y="372558"/>
                    <a:pt x="303452" y="375860"/>
                    <a:pt x="308007" y="378783"/>
                  </a:cubicBezTo>
                  <a:cubicBezTo>
                    <a:pt x="312644" y="381467"/>
                    <a:pt x="316687" y="383782"/>
                    <a:pt x="320023" y="385692"/>
                  </a:cubicBezTo>
                  <a:cubicBezTo>
                    <a:pt x="311760" y="215479"/>
                    <a:pt x="206099" y="65286"/>
                    <a:pt x="48687" y="0"/>
                  </a:cubicBezTo>
                  <a:cubicBezTo>
                    <a:pt x="-35348" y="117930"/>
                    <a:pt x="-7869" y="281655"/>
                    <a:pt x="110061" y="365689"/>
                  </a:cubicBezTo>
                  <a:cubicBezTo>
                    <a:pt x="163769" y="403960"/>
                    <a:pt x="229927" y="420586"/>
                    <a:pt x="295347" y="412254"/>
                  </a:cubicBezTo>
                  <a:cubicBezTo>
                    <a:pt x="293164" y="410584"/>
                    <a:pt x="290811" y="408775"/>
                    <a:pt x="288234" y="406838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272C81D-D373-B7E2-7C70-81A690F6111F}"/>
                </a:ext>
              </a:extLst>
            </p:cNvPr>
            <p:cNvSpPr/>
            <p:nvPr/>
          </p:nvSpPr>
          <p:spPr>
            <a:xfrm>
              <a:off x="3079263" y="2317098"/>
              <a:ext cx="166504" cy="166530"/>
            </a:xfrm>
            <a:custGeom>
              <a:avLst/>
              <a:gdLst>
                <a:gd name="connsiteX0" fmla="*/ 166243 w 166504"/>
                <a:gd name="connsiteY0" fmla="*/ 265 h 166530"/>
                <a:gd name="connsiteX1" fmla="*/ 261 w 166504"/>
                <a:gd name="connsiteY1" fmla="*/ 148152 h 166530"/>
                <a:gd name="connsiteX2" fmla="*/ 262 w 166504"/>
                <a:gd name="connsiteY2" fmla="*/ 166266 h 166530"/>
                <a:gd name="connsiteX3" fmla="*/ 166244 w 166504"/>
                <a:gd name="connsiteY3" fmla="*/ 18360 h 166530"/>
                <a:gd name="connsiteX4" fmla="*/ 166243 w 166504"/>
                <a:gd name="connsiteY4" fmla="*/ 265 h 16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04" h="166530">
                  <a:moveTo>
                    <a:pt x="166243" y="265"/>
                  </a:moveTo>
                  <a:cubicBezTo>
                    <a:pt x="79571" y="-4732"/>
                    <a:pt x="5258" y="61479"/>
                    <a:pt x="261" y="148152"/>
                  </a:cubicBezTo>
                  <a:cubicBezTo>
                    <a:pt x="-87" y="154185"/>
                    <a:pt x="-87" y="160233"/>
                    <a:pt x="262" y="166266"/>
                  </a:cubicBezTo>
                  <a:cubicBezTo>
                    <a:pt x="86940" y="171258"/>
                    <a:pt x="161253" y="105038"/>
                    <a:pt x="166244" y="18360"/>
                  </a:cubicBezTo>
                  <a:cubicBezTo>
                    <a:pt x="166591" y="12333"/>
                    <a:pt x="166591" y="6292"/>
                    <a:pt x="166243" y="265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3AB1B64-6B2C-C03C-1B7C-5D1887674686}"/>
                </a:ext>
              </a:extLst>
            </p:cNvPr>
            <p:cNvSpPr/>
            <p:nvPr/>
          </p:nvSpPr>
          <p:spPr>
            <a:xfrm>
              <a:off x="2154192" y="3853669"/>
              <a:ext cx="1801559" cy="494407"/>
            </a:xfrm>
            <a:custGeom>
              <a:avLst/>
              <a:gdLst>
                <a:gd name="connsiteX0" fmla="*/ 247050 w 1801559"/>
                <a:gd name="connsiteY0" fmla="*/ 431489 h 494407"/>
                <a:gd name="connsiteX1" fmla="*/ 62897 w 1801559"/>
                <a:gd name="connsiteY1" fmla="*/ 247071 h 494407"/>
                <a:gd name="connsiteX2" fmla="*/ 247050 w 1801559"/>
                <a:gd name="connsiteY2" fmla="*/ 62918 h 494407"/>
                <a:gd name="connsiteX3" fmla="*/ 1801560 w 1801559"/>
                <a:gd name="connsiteY3" fmla="*/ 62918 h 494407"/>
                <a:gd name="connsiteX4" fmla="*/ 1801560 w 1801559"/>
                <a:gd name="connsiteY4" fmla="*/ 0 h 494407"/>
                <a:gd name="connsiteX5" fmla="*/ 247050 w 1801559"/>
                <a:gd name="connsiteY5" fmla="*/ 0 h 494407"/>
                <a:gd name="connsiteX6" fmla="*/ 0 w 1801559"/>
                <a:gd name="connsiteY6" fmla="*/ 247357 h 494407"/>
                <a:gd name="connsiteX7" fmla="*/ 247050 w 1801559"/>
                <a:gd name="connsiteY7" fmla="*/ 494407 h 494407"/>
                <a:gd name="connsiteX8" fmla="*/ 1801560 w 1801559"/>
                <a:gd name="connsiteY8" fmla="*/ 494407 h 494407"/>
                <a:gd name="connsiteX9" fmla="*/ 1801560 w 1801559"/>
                <a:gd name="connsiteY9" fmla="*/ 431489 h 49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559" h="494407">
                  <a:moveTo>
                    <a:pt x="247050" y="431489"/>
                  </a:moveTo>
                  <a:cubicBezTo>
                    <a:pt x="145272" y="431416"/>
                    <a:pt x="62824" y="348849"/>
                    <a:pt x="62897" y="247071"/>
                  </a:cubicBezTo>
                  <a:cubicBezTo>
                    <a:pt x="62970" y="145397"/>
                    <a:pt x="145375" y="62992"/>
                    <a:pt x="247050" y="62918"/>
                  </a:cubicBezTo>
                  <a:lnTo>
                    <a:pt x="1801560" y="62918"/>
                  </a:lnTo>
                  <a:lnTo>
                    <a:pt x="1801560" y="0"/>
                  </a:lnTo>
                  <a:lnTo>
                    <a:pt x="247050" y="0"/>
                  </a:lnTo>
                  <a:cubicBezTo>
                    <a:pt x="110523" y="85"/>
                    <a:pt x="-85" y="110830"/>
                    <a:pt x="0" y="247357"/>
                  </a:cubicBezTo>
                  <a:cubicBezTo>
                    <a:pt x="85" y="383764"/>
                    <a:pt x="110643" y="494322"/>
                    <a:pt x="247050" y="494407"/>
                  </a:cubicBezTo>
                  <a:lnTo>
                    <a:pt x="1801560" y="494407"/>
                  </a:lnTo>
                  <a:lnTo>
                    <a:pt x="1801560" y="431489"/>
                  </a:lnTo>
                  <a:close/>
                </a:path>
              </a:pathLst>
            </a:custGeom>
            <a:solidFill>
              <a:srgbClr val="EDA02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0EB39D3-71DD-7824-CEBF-6F7E5C33E705}"/>
                </a:ext>
              </a:extLst>
            </p:cNvPr>
            <p:cNvSpPr/>
            <p:nvPr/>
          </p:nvSpPr>
          <p:spPr>
            <a:xfrm>
              <a:off x="2217089" y="3916587"/>
              <a:ext cx="1675744" cy="368571"/>
            </a:xfrm>
            <a:custGeom>
              <a:avLst/>
              <a:gdLst>
                <a:gd name="connsiteX0" fmla="*/ 184153 w 1675744"/>
                <a:gd name="connsiteY0" fmla="*/ 368571 h 368571"/>
                <a:gd name="connsiteX1" fmla="*/ 0 w 1675744"/>
                <a:gd name="connsiteY1" fmla="*/ 184153 h 368571"/>
                <a:gd name="connsiteX2" fmla="*/ 184153 w 1675744"/>
                <a:gd name="connsiteY2" fmla="*/ 0 h 368571"/>
                <a:gd name="connsiteX3" fmla="*/ 1675745 w 1675744"/>
                <a:gd name="connsiteY3" fmla="*/ 0 h 368571"/>
                <a:gd name="connsiteX4" fmla="*/ 1675745 w 1675744"/>
                <a:gd name="connsiteY4" fmla="*/ 368571 h 3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744" h="368571">
                  <a:moveTo>
                    <a:pt x="184153" y="368571"/>
                  </a:moveTo>
                  <a:cubicBezTo>
                    <a:pt x="82375" y="368498"/>
                    <a:pt x="-73" y="285931"/>
                    <a:pt x="0" y="184153"/>
                  </a:cubicBezTo>
                  <a:cubicBezTo>
                    <a:pt x="73" y="82479"/>
                    <a:pt x="82478" y="74"/>
                    <a:pt x="184153" y="0"/>
                  </a:cubicBezTo>
                  <a:lnTo>
                    <a:pt x="1675745" y="0"/>
                  </a:lnTo>
                  <a:lnTo>
                    <a:pt x="1675745" y="3685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58316F2-2AC7-3E96-E503-4F91C8095D06}"/>
                </a:ext>
              </a:extLst>
            </p:cNvPr>
            <p:cNvSpPr/>
            <p:nvPr/>
          </p:nvSpPr>
          <p:spPr>
            <a:xfrm>
              <a:off x="1964958" y="4348076"/>
              <a:ext cx="2179876" cy="311386"/>
            </a:xfrm>
            <a:custGeom>
              <a:avLst/>
              <a:gdLst>
                <a:gd name="connsiteX0" fmla="*/ 0 w 2179876"/>
                <a:gd name="connsiteY0" fmla="*/ 0 h 311386"/>
                <a:gd name="connsiteX1" fmla="*/ 2179876 w 2179876"/>
                <a:gd name="connsiteY1" fmla="*/ 0 h 311386"/>
                <a:gd name="connsiteX2" fmla="*/ 2179876 w 2179876"/>
                <a:gd name="connsiteY2" fmla="*/ 311387 h 311386"/>
                <a:gd name="connsiteX3" fmla="*/ 0 w 2179876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311386">
                  <a:moveTo>
                    <a:pt x="0" y="0"/>
                  </a:moveTo>
                  <a:lnTo>
                    <a:pt x="2179876" y="0"/>
                  </a:lnTo>
                  <a:lnTo>
                    <a:pt x="2179876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3977265-27DD-C357-E08A-2191C000ED64}"/>
                </a:ext>
              </a:extLst>
            </p:cNvPr>
            <p:cNvSpPr/>
            <p:nvPr/>
          </p:nvSpPr>
          <p:spPr>
            <a:xfrm>
              <a:off x="2338655" y="4348076"/>
              <a:ext cx="186848" cy="311386"/>
            </a:xfrm>
            <a:custGeom>
              <a:avLst/>
              <a:gdLst>
                <a:gd name="connsiteX0" fmla="*/ 0 w 186848"/>
                <a:gd name="connsiteY0" fmla="*/ 0 h 311386"/>
                <a:gd name="connsiteX1" fmla="*/ 186848 w 186848"/>
                <a:gd name="connsiteY1" fmla="*/ 0 h 311386"/>
                <a:gd name="connsiteX2" fmla="*/ 186848 w 186848"/>
                <a:gd name="connsiteY2" fmla="*/ 311387 h 311386"/>
                <a:gd name="connsiteX3" fmla="*/ 0 w 186848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311386">
                  <a:moveTo>
                    <a:pt x="0" y="0"/>
                  </a:moveTo>
                  <a:lnTo>
                    <a:pt x="186848" y="0"/>
                  </a:lnTo>
                  <a:lnTo>
                    <a:pt x="186848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F4794BC-9533-A033-9D38-F0D3259DF798}"/>
                </a:ext>
              </a:extLst>
            </p:cNvPr>
            <p:cNvSpPr/>
            <p:nvPr/>
          </p:nvSpPr>
          <p:spPr>
            <a:xfrm>
              <a:off x="221408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CBDFDDD-2394-F7A7-7523-83F70B634ADF}"/>
                </a:ext>
              </a:extLst>
            </p:cNvPr>
            <p:cNvSpPr/>
            <p:nvPr/>
          </p:nvSpPr>
          <p:spPr>
            <a:xfrm>
              <a:off x="3584295" y="4348076"/>
              <a:ext cx="186854" cy="311386"/>
            </a:xfrm>
            <a:custGeom>
              <a:avLst/>
              <a:gdLst>
                <a:gd name="connsiteX0" fmla="*/ 0 w 186854"/>
                <a:gd name="connsiteY0" fmla="*/ 0 h 311386"/>
                <a:gd name="connsiteX1" fmla="*/ 186854 w 186854"/>
                <a:gd name="connsiteY1" fmla="*/ 0 h 311386"/>
                <a:gd name="connsiteX2" fmla="*/ 186854 w 186854"/>
                <a:gd name="connsiteY2" fmla="*/ 311387 h 311386"/>
                <a:gd name="connsiteX3" fmla="*/ 0 w 18685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311386">
                  <a:moveTo>
                    <a:pt x="0" y="0"/>
                  </a:moveTo>
                  <a:lnTo>
                    <a:pt x="186854" y="0"/>
                  </a:lnTo>
                  <a:lnTo>
                    <a:pt x="18685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A171FDE-B989-C08B-3E64-4AFD4653EAFF}"/>
                </a:ext>
              </a:extLst>
            </p:cNvPr>
            <p:cNvSpPr/>
            <p:nvPr/>
          </p:nvSpPr>
          <p:spPr>
            <a:xfrm>
              <a:off x="383343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FB989FF-8098-7459-27F1-F7F2AFB3C93E}"/>
                </a:ext>
              </a:extLst>
            </p:cNvPr>
            <p:cNvSpPr/>
            <p:nvPr/>
          </p:nvSpPr>
          <p:spPr>
            <a:xfrm>
              <a:off x="2338655" y="4503763"/>
              <a:ext cx="186848" cy="155699"/>
            </a:xfrm>
            <a:custGeom>
              <a:avLst/>
              <a:gdLst>
                <a:gd name="connsiteX0" fmla="*/ 0 w 186848"/>
                <a:gd name="connsiteY0" fmla="*/ 0 h 155699"/>
                <a:gd name="connsiteX1" fmla="*/ 186848 w 186848"/>
                <a:gd name="connsiteY1" fmla="*/ 0 h 155699"/>
                <a:gd name="connsiteX2" fmla="*/ 186848 w 186848"/>
                <a:gd name="connsiteY2" fmla="*/ 155699 h 155699"/>
                <a:gd name="connsiteX3" fmla="*/ 0 w 186848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155699">
                  <a:moveTo>
                    <a:pt x="0" y="0"/>
                  </a:moveTo>
                  <a:lnTo>
                    <a:pt x="186848" y="0"/>
                  </a:lnTo>
                  <a:lnTo>
                    <a:pt x="186848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30C5DB2-2796-0F22-F421-9EB265256594}"/>
                </a:ext>
              </a:extLst>
            </p:cNvPr>
            <p:cNvSpPr/>
            <p:nvPr/>
          </p:nvSpPr>
          <p:spPr>
            <a:xfrm>
              <a:off x="221408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F9EC701-87FF-AA25-54E7-162045C148A5}"/>
                </a:ext>
              </a:extLst>
            </p:cNvPr>
            <p:cNvSpPr/>
            <p:nvPr/>
          </p:nvSpPr>
          <p:spPr>
            <a:xfrm>
              <a:off x="3584295" y="4503763"/>
              <a:ext cx="186854" cy="155699"/>
            </a:xfrm>
            <a:custGeom>
              <a:avLst/>
              <a:gdLst>
                <a:gd name="connsiteX0" fmla="*/ 0 w 186854"/>
                <a:gd name="connsiteY0" fmla="*/ 0 h 155699"/>
                <a:gd name="connsiteX1" fmla="*/ 186854 w 186854"/>
                <a:gd name="connsiteY1" fmla="*/ 0 h 155699"/>
                <a:gd name="connsiteX2" fmla="*/ 186854 w 186854"/>
                <a:gd name="connsiteY2" fmla="*/ 155699 h 155699"/>
                <a:gd name="connsiteX3" fmla="*/ 0 w 18685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155699">
                  <a:moveTo>
                    <a:pt x="0" y="0"/>
                  </a:moveTo>
                  <a:lnTo>
                    <a:pt x="186854" y="0"/>
                  </a:lnTo>
                  <a:lnTo>
                    <a:pt x="18685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EFDB9DA-2BC8-4324-443D-2B2A1A0D390C}"/>
                </a:ext>
              </a:extLst>
            </p:cNvPr>
            <p:cNvSpPr/>
            <p:nvPr/>
          </p:nvSpPr>
          <p:spPr>
            <a:xfrm>
              <a:off x="383343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E39D1E-D5A4-88BB-8FAB-5828B3FF03D0}"/>
                </a:ext>
              </a:extLst>
            </p:cNvPr>
            <p:cNvSpPr/>
            <p:nvPr/>
          </p:nvSpPr>
          <p:spPr>
            <a:xfrm>
              <a:off x="1964958" y="4348076"/>
              <a:ext cx="2179876" cy="155687"/>
            </a:xfrm>
            <a:custGeom>
              <a:avLst/>
              <a:gdLst>
                <a:gd name="connsiteX0" fmla="*/ 0 w 2179876"/>
                <a:gd name="connsiteY0" fmla="*/ 0 h 155687"/>
                <a:gd name="connsiteX1" fmla="*/ 2179876 w 2179876"/>
                <a:gd name="connsiteY1" fmla="*/ 0 h 155687"/>
                <a:gd name="connsiteX2" fmla="*/ 2179876 w 2179876"/>
                <a:gd name="connsiteY2" fmla="*/ 155688 h 155687"/>
                <a:gd name="connsiteX3" fmla="*/ 0 w 2179876"/>
                <a:gd name="connsiteY3" fmla="*/ 155688 h 15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155687">
                  <a:moveTo>
                    <a:pt x="0" y="0"/>
                  </a:moveTo>
                  <a:lnTo>
                    <a:pt x="2179876" y="0"/>
                  </a:lnTo>
                  <a:lnTo>
                    <a:pt x="2179876" y="155688"/>
                  </a:lnTo>
                  <a:lnTo>
                    <a:pt x="0" y="155688"/>
                  </a:lnTo>
                  <a:close/>
                </a:path>
              </a:pathLst>
            </a:custGeom>
            <a:solidFill>
              <a:srgbClr val="565C5E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65532F4-30B0-E97B-A673-AE125A5534F3}"/>
                </a:ext>
              </a:extLst>
            </p:cNvPr>
            <p:cNvSpPr/>
            <p:nvPr/>
          </p:nvSpPr>
          <p:spPr>
            <a:xfrm>
              <a:off x="2055798" y="3454005"/>
              <a:ext cx="1998202" cy="399663"/>
            </a:xfrm>
            <a:custGeom>
              <a:avLst/>
              <a:gdLst>
                <a:gd name="connsiteX0" fmla="*/ 1972679 w 1998202"/>
                <a:gd name="connsiteY0" fmla="*/ 25512 h 399663"/>
                <a:gd name="connsiteX1" fmla="*/ 1911001 w 1998202"/>
                <a:gd name="connsiteY1" fmla="*/ 0 h 399663"/>
                <a:gd name="connsiteX2" fmla="*/ 0 w 1998202"/>
                <a:gd name="connsiteY2" fmla="*/ 0 h 399663"/>
                <a:gd name="connsiteX3" fmla="*/ 0 w 1998202"/>
                <a:gd name="connsiteY3" fmla="*/ 50858 h 399663"/>
                <a:gd name="connsiteX4" fmla="*/ 1911001 w 1998202"/>
                <a:gd name="connsiteY4" fmla="*/ 50858 h 399663"/>
                <a:gd name="connsiteX5" fmla="*/ 1947358 w 1998202"/>
                <a:gd name="connsiteY5" fmla="*/ 87201 h 399663"/>
                <a:gd name="connsiteX6" fmla="*/ 1947358 w 1998202"/>
                <a:gd name="connsiteY6" fmla="*/ 312476 h 399663"/>
                <a:gd name="connsiteX7" fmla="*/ 1911056 w 1998202"/>
                <a:gd name="connsiteY7" fmla="*/ 348756 h 399663"/>
                <a:gd name="connsiteX8" fmla="*/ 1911001 w 1998202"/>
                <a:gd name="connsiteY8" fmla="*/ 348756 h 399663"/>
                <a:gd name="connsiteX9" fmla="*/ 0 w 1998202"/>
                <a:gd name="connsiteY9" fmla="*/ 348756 h 399663"/>
                <a:gd name="connsiteX10" fmla="*/ 0 w 1998202"/>
                <a:gd name="connsiteY10" fmla="*/ 399664 h 399663"/>
                <a:gd name="connsiteX11" fmla="*/ 1911001 w 1998202"/>
                <a:gd name="connsiteY11" fmla="*/ 399664 h 399663"/>
                <a:gd name="connsiteX12" fmla="*/ 1998202 w 1998202"/>
                <a:gd name="connsiteY12" fmla="*/ 312491 h 399663"/>
                <a:gd name="connsiteX13" fmla="*/ 1998202 w 1998202"/>
                <a:gd name="connsiteY13" fmla="*/ 312475 h 399663"/>
                <a:gd name="connsiteX14" fmla="*/ 1998202 w 1998202"/>
                <a:gd name="connsiteY14" fmla="*/ 87201 h 399663"/>
                <a:gd name="connsiteX15" fmla="*/ 1972679 w 1998202"/>
                <a:gd name="connsiteY15" fmla="*/ 25512 h 39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202" h="399663">
                  <a:moveTo>
                    <a:pt x="1972679" y="25512"/>
                  </a:moveTo>
                  <a:cubicBezTo>
                    <a:pt x="1956329" y="9146"/>
                    <a:pt x="1934134" y="-35"/>
                    <a:pt x="1911001" y="0"/>
                  </a:cubicBezTo>
                  <a:lnTo>
                    <a:pt x="0" y="0"/>
                  </a:lnTo>
                  <a:lnTo>
                    <a:pt x="0" y="50858"/>
                  </a:lnTo>
                  <a:lnTo>
                    <a:pt x="1911001" y="50858"/>
                  </a:lnTo>
                  <a:cubicBezTo>
                    <a:pt x="1931065" y="50882"/>
                    <a:pt x="1947327" y="67137"/>
                    <a:pt x="1947358" y="87201"/>
                  </a:cubicBezTo>
                  <a:lnTo>
                    <a:pt x="1947358" y="312476"/>
                  </a:lnTo>
                  <a:cubicBezTo>
                    <a:pt x="1947352" y="332518"/>
                    <a:pt x="1931099" y="348762"/>
                    <a:pt x="1911056" y="348756"/>
                  </a:cubicBezTo>
                  <a:cubicBezTo>
                    <a:pt x="1911037" y="348756"/>
                    <a:pt x="1911019" y="348756"/>
                    <a:pt x="1911001" y="348756"/>
                  </a:cubicBezTo>
                  <a:lnTo>
                    <a:pt x="0" y="348756"/>
                  </a:lnTo>
                  <a:lnTo>
                    <a:pt x="0" y="399664"/>
                  </a:lnTo>
                  <a:lnTo>
                    <a:pt x="1911001" y="399664"/>
                  </a:lnTo>
                  <a:cubicBezTo>
                    <a:pt x="1959153" y="399672"/>
                    <a:pt x="1998194" y="360643"/>
                    <a:pt x="1998202" y="312491"/>
                  </a:cubicBezTo>
                  <a:cubicBezTo>
                    <a:pt x="1998202" y="312485"/>
                    <a:pt x="1998202" y="312480"/>
                    <a:pt x="1998202" y="312475"/>
                  </a:cubicBezTo>
                  <a:lnTo>
                    <a:pt x="1998202" y="87201"/>
                  </a:lnTo>
                  <a:cubicBezTo>
                    <a:pt x="1998222" y="64065"/>
                    <a:pt x="1989039" y="41871"/>
                    <a:pt x="1972679" y="25512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0F0804F-CF5A-F3C7-23BF-E6AC062AEC24}"/>
                </a:ext>
              </a:extLst>
            </p:cNvPr>
            <p:cNvSpPr/>
            <p:nvPr/>
          </p:nvSpPr>
          <p:spPr>
            <a:xfrm>
              <a:off x="2106649" y="3504863"/>
              <a:ext cx="1896506" cy="297897"/>
            </a:xfrm>
            <a:custGeom>
              <a:avLst/>
              <a:gdLst>
                <a:gd name="connsiteX0" fmla="*/ 0 w 1896506"/>
                <a:gd name="connsiteY0" fmla="*/ 297898 h 297897"/>
                <a:gd name="connsiteX1" fmla="*/ 0 w 1896506"/>
                <a:gd name="connsiteY1" fmla="*/ 0 h 297897"/>
                <a:gd name="connsiteX2" fmla="*/ 1860149 w 1896506"/>
                <a:gd name="connsiteY2" fmla="*/ 0 h 297897"/>
                <a:gd name="connsiteX3" fmla="*/ 1896506 w 1896506"/>
                <a:gd name="connsiteY3" fmla="*/ 36343 h 297897"/>
                <a:gd name="connsiteX4" fmla="*/ 1896506 w 1896506"/>
                <a:gd name="connsiteY4" fmla="*/ 261617 h 297897"/>
                <a:gd name="connsiteX5" fmla="*/ 1860204 w 1896506"/>
                <a:gd name="connsiteY5" fmla="*/ 297898 h 297897"/>
                <a:gd name="connsiteX6" fmla="*/ 1860150 w 1896506"/>
                <a:gd name="connsiteY6" fmla="*/ 297898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6506" h="297897">
                  <a:moveTo>
                    <a:pt x="0" y="297898"/>
                  </a:moveTo>
                  <a:lnTo>
                    <a:pt x="0" y="0"/>
                  </a:lnTo>
                  <a:lnTo>
                    <a:pt x="1860149" y="0"/>
                  </a:lnTo>
                  <a:cubicBezTo>
                    <a:pt x="1880214" y="24"/>
                    <a:pt x="1896475" y="16279"/>
                    <a:pt x="1896506" y="36343"/>
                  </a:cubicBezTo>
                  <a:lnTo>
                    <a:pt x="1896506" y="261617"/>
                  </a:lnTo>
                  <a:cubicBezTo>
                    <a:pt x="1896500" y="281660"/>
                    <a:pt x="1880247" y="297904"/>
                    <a:pt x="1860204" y="297898"/>
                  </a:cubicBezTo>
                  <a:cubicBezTo>
                    <a:pt x="1860186" y="297898"/>
                    <a:pt x="1860168" y="297898"/>
                    <a:pt x="1860150" y="2978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EF4BAD0-C855-EA2E-4BC2-F828A22D90FF}"/>
                </a:ext>
              </a:extLst>
            </p:cNvPr>
            <p:cNvSpPr/>
            <p:nvPr/>
          </p:nvSpPr>
          <p:spPr>
            <a:xfrm>
              <a:off x="3054899" y="3504863"/>
              <a:ext cx="948256" cy="297897"/>
            </a:xfrm>
            <a:custGeom>
              <a:avLst/>
              <a:gdLst>
                <a:gd name="connsiteX0" fmla="*/ 911900 w 948256"/>
                <a:gd name="connsiteY0" fmla="*/ 0 h 297897"/>
                <a:gd name="connsiteX1" fmla="*/ 0 w 948256"/>
                <a:gd name="connsiteY1" fmla="*/ 0 h 297897"/>
                <a:gd name="connsiteX2" fmla="*/ 0 w 948256"/>
                <a:gd name="connsiteY2" fmla="*/ 297898 h 297897"/>
                <a:gd name="connsiteX3" fmla="*/ 911900 w 948256"/>
                <a:gd name="connsiteY3" fmla="*/ 297898 h 297897"/>
                <a:gd name="connsiteX4" fmla="*/ 948257 w 948256"/>
                <a:gd name="connsiteY4" fmla="*/ 261672 h 297897"/>
                <a:gd name="connsiteX5" fmla="*/ 948257 w 948256"/>
                <a:gd name="connsiteY5" fmla="*/ 261617 h 297897"/>
                <a:gd name="connsiteX6" fmla="*/ 948257 w 948256"/>
                <a:gd name="connsiteY6" fmla="*/ 36343 h 297897"/>
                <a:gd name="connsiteX7" fmla="*/ 911900 w 948256"/>
                <a:gd name="connsiteY7" fmla="*/ 0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56" h="297897">
                  <a:moveTo>
                    <a:pt x="911900" y="0"/>
                  </a:moveTo>
                  <a:lnTo>
                    <a:pt x="0" y="0"/>
                  </a:lnTo>
                  <a:lnTo>
                    <a:pt x="0" y="297898"/>
                  </a:lnTo>
                  <a:lnTo>
                    <a:pt x="911900" y="297898"/>
                  </a:lnTo>
                  <a:cubicBezTo>
                    <a:pt x="931943" y="297934"/>
                    <a:pt x="948220" y="281715"/>
                    <a:pt x="948257" y="261672"/>
                  </a:cubicBezTo>
                  <a:cubicBezTo>
                    <a:pt x="948257" y="261654"/>
                    <a:pt x="948257" y="261636"/>
                    <a:pt x="948257" y="261617"/>
                  </a:cubicBezTo>
                  <a:lnTo>
                    <a:pt x="948257" y="36343"/>
                  </a:lnTo>
                  <a:cubicBezTo>
                    <a:pt x="948226" y="16279"/>
                    <a:pt x="931964" y="24"/>
                    <a:pt x="911900" y="0"/>
                  </a:cubicBezTo>
                  <a:close/>
                </a:path>
              </a:pathLst>
            </a:custGeom>
            <a:solidFill>
              <a:srgbClr val="CCCBC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17" name="图形 72">
              <a:extLst>
                <a:ext uri="{FF2B5EF4-FFF2-40B4-BE49-F238E27FC236}">
                  <a16:creationId xmlns:a16="http://schemas.microsoft.com/office/drawing/2014/main" id="{EE1B84C9-401B-104C-E22D-C528B493422B}"/>
                </a:ext>
              </a:extLst>
            </p:cNvPr>
            <p:cNvGrpSpPr/>
            <p:nvPr/>
          </p:nvGrpSpPr>
          <p:grpSpPr>
            <a:xfrm>
              <a:off x="3037183" y="3490311"/>
              <a:ext cx="1016817" cy="327014"/>
              <a:chOff x="3037183" y="3490311"/>
              <a:chExt cx="1016817" cy="327014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1621102-1B2C-41DC-235A-FFEB02AF276B}"/>
                  </a:ext>
                </a:extLst>
              </p:cNvPr>
              <p:cNvSpPr/>
              <p:nvPr/>
            </p:nvSpPr>
            <p:spPr>
              <a:xfrm>
                <a:off x="3037183" y="3490311"/>
                <a:ext cx="1016817" cy="14551"/>
              </a:xfrm>
              <a:custGeom>
                <a:avLst/>
                <a:gdLst>
                  <a:gd name="connsiteX0" fmla="*/ 0 w 1016817"/>
                  <a:gd name="connsiteY0" fmla="*/ 0 h 14551"/>
                  <a:gd name="connsiteX1" fmla="*/ 1016818 w 1016817"/>
                  <a:gd name="connsiteY1" fmla="*/ 0 h 14551"/>
                  <a:gd name="connsiteX2" fmla="*/ 1016818 w 1016817"/>
                  <a:gd name="connsiteY2" fmla="*/ 14552 h 14551"/>
                  <a:gd name="connsiteX3" fmla="*/ 0 w 1016817"/>
                  <a:gd name="connsiteY3" fmla="*/ 14552 h 1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2"/>
                    </a:lnTo>
                    <a:lnTo>
                      <a:pt x="0" y="145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C781D98-3EF3-7739-650A-219D365F4F9F}"/>
                  </a:ext>
                </a:extLst>
              </p:cNvPr>
              <p:cNvSpPr/>
              <p:nvPr/>
            </p:nvSpPr>
            <p:spPr>
              <a:xfrm>
                <a:off x="3037183" y="3521567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69E2A6D-2183-CC00-695E-3361FBE56EB6}"/>
                  </a:ext>
                </a:extLst>
              </p:cNvPr>
              <p:cNvSpPr/>
              <p:nvPr/>
            </p:nvSpPr>
            <p:spPr>
              <a:xfrm>
                <a:off x="3037183" y="3552824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462D1F9-0C8A-7A5D-8771-943814DEC56E}"/>
                  </a:ext>
                </a:extLst>
              </p:cNvPr>
              <p:cNvSpPr/>
              <p:nvPr/>
            </p:nvSpPr>
            <p:spPr>
              <a:xfrm>
                <a:off x="3037183" y="3584080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B6F5EE7-967B-154C-8CB1-7E74F7025C38}"/>
                  </a:ext>
                </a:extLst>
              </p:cNvPr>
              <p:cNvSpPr/>
              <p:nvPr/>
            </p:nvSpPr>
            <p:spPr>
              <a:xfrm>
                <a:off x="3037183" y="3615336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B7C9144-D7A8-0603-B2A4-135D91513174}"/>
                  </a:ext>
                </a:extLst>
              </p:cNvPr>
              <p:cNvSpPr/>
              <p:nvPr/>
            </p:nvSpPr>
            <p:spPr>
              <a:xfrm>
                <a:off x="3037183" y="3646530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FBE00BA-7444-F647-6536-AF8B312AB1AC}"/>
                  </a:ext>
                </a:extLst>
              </p:cNvPr>
              <p:cNvSpPr/>
              <p:nvPr/>
            </p:nvSpPr>
            <p:spPr>
              <a:xfrm>
                <a:off x="3037183" y="3677798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169303A-9603-21F6-B407-FF3465FAF645}"/>
                  </a:ext>
                </a:extLst>
              </p:cNvPr>
              <p:cNvSpPr/>
              <p:nvPr/>
            </p:nvSpPr>
            <p:spPr>
              <a:xfrm>
                <a:off x="3037183" y="3709042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8F2EE50-5665-E0B5-B8BF-54C10A9A6F9A}"/>
                  </a:ext>
                </a:extLst>
              </p:cNvPr>
              <p:cNvSpPr/>
              <p:nvPr/>
            </p:nvSpPr>
            <p:spPr>
              <a:xfrm>
                <a:off x="3037183" y="3740312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647E4C4-5996-7243-B615-7941F69C4E75}"/>
                  </a:ext>
                </a:extLst>
              </p:cNvPr>
              <p:cNvSpPr/>
              <p:nvPr/>
            </p:nvSpPr>
            <p:spPr>
              <a:xfrm>
                <a:off x="3037183" y="3771568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2F1CE61-697D-6D32-4278-AC04078C1C29}"/>
                  </a:ext>
                </a:extLst>
              </p:cNvPr>
              <p:cNvSpPr/>
              <p:nvPr/>
            </p:nvSpPr>
            <p:spPr>
              <a:xfrm>
                <a:off x="3037183" y="3802761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EDF573D-F81F-EDD7-8E0B-31163CBC7332}"/>
                </a:ext>
              </a:extLst>
            </p:cNvPr>
            <p:cNvSpPr/>
            <p:nvPr/>
          </p:nvSpPr>
          <p:spPr>
            <a:xfrm>
              <a:off x="3663939" y="3723610"/>
              <a:ext cx="122863" cy="276825"/>
            </a:xfrm>
            <a:custGeom>
              <a:avLst/>
              <a:gdLst>
                <a:gd name="connsiteX0" fmla="*/ 122863 w 122863"/>
                <a:gd name="connsiteY0" fmla="*/ 0 h 276825"/>
                <a:gd name="connsiteX1" fmla="*/ 0 w 122863"/>
                <a:gd name="connsiteY1" fmla="*/ 0 h 276825"/>
                <a:gd name="connsiteX2" fmla="*/ 0 w 122863"/>
                <a:gd name="connsiteY2" fmla="*/ 276825 h 276825"/>
                <a:gd name="connsiteX3" fmla="*/ 61389 w 122863"/>
                <a:gd name="connsiteY3" fmla="*/ 215389 h 276825"/>
                <a:gd name="connsiteX4" fmla="*/ 122863 w 122863"/>
                <a:gd name="connsiteY4" fmla="*/ 276825 h 276825"/>
                <a:gd name="connsiteX5" fmla="*/ 122863 w 122863"/>
                <a:gd name="connsiteY5" fmla="*/ 0 h 27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63" h="276825">
                  <a:moveTo>
                    <a:pt x="122863" y="0"/>
                  </a:moveTo>
                  <a:lnTo>
                    <a:pt x="0" y="0"/>
                  </a:lnTo>
                  <a:lnTo>
                    <a:pt x="0" y="276825"/>
                  </a:lnTo>
                  <a:lnTo>
                    <a:pt x="61389" y="215389"/>
                  </a:lnTo>
                  <a:lnTo>
                    <a:pt x="122863" y="276825"/>
                  </a:lnTo>
                  <a:lnTo>
                    <a:pt x="122863" y="0"/>
                  </a:ln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0A9614A-AC08-23FC-E6FD-28BB730D2A22}"/>
              </a:ext>
            </a:extLst>
          </p:cNvPr>
          <p:cNvGrpSpPr/>
          <p:nvPr/>
        </p:nvGrpSpPr>
        <p:grpSpPr>
          <a:xfrm>
            <a:off x="1572817" y="741435"/>
            <a:ext cx="9631680" cy="284480"/>
            <a:chOff x="1230630" y="792480"/>
            <a:chExt cx="7223760" cy="21336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C2D4DF5-6DDC-9A6B-CFA3-76B20F404106}"/>
                </a:ext>
              </a:extLst>
            </p:cNvPr>
            <p:cNvSpPr/>
            <p:nvPr/>
          </p:nvSpPr>
          <p:spPr>
            <a:xfrm>
              <a:off x="12306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F8E659E-B50E-54E1-C624-744BE690A6C8}"/>
                </a:ext>
              </a:extLst>
            </p:cNvPr>
            <p:cNvSpPr/>
            <p:nvPr/>
          </p:nvSpPr>
          <p:spPr>
            <a:xfrm>
              <a:off x="16687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677DA50-B676-5A54-F19F-EBA007917184}"/>
                </a:ext>
              </a:extLst>
            </p:cNvPr>
            <p:cNvSpPr/>
            <p:nvPr/>
          </p:nvSpPr>
          <p:spPr>
            <a:xfrm>
              <a:off x="21069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D71EE0D-EFAA-A5C8-AF43-415C1A336D58}"/>
                </a:ext>
              </a:extLst>
            </p:cNvPr>
            <p:cNvSpPr/>
            <p:nvPr/>
          </p:nvSpPr>
          <p:spPr>
            <a:xfrm>
              <a:off x="25450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290C34B-9DCE-1AC4-3E7D-D5A94DBC37F5}"/>
                </a:ext>
              </a:extLst>
            </p:cNvPr>
            <p:cNvSpPr/>
            <p:nvPr/>
          </p:nvSpPr>
          <p:spPr>
            <a:xfrm>
              <a:off x="29832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E00BA7D-4732-2264-3021-82781121D45A}"/>
                </a:ext>
              </a:extLst>
            </p:cNvPr>
            <p:cNvSpPr/>
            <p:nvPr/>
          </p:nvSpPr>
          <p:spPr>
            <a:xfrm>
              <a:off x="34213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87E42F9-A337-2071-0EE0-7A7BCA4487C7}"/>
                </a:ext>
              </a:extLst>
            </p:cNvPr>
            <p:cNvSpPr/>
            <p:nvPr/>
          </p:nvSpPr>
          <p:spPr>
            <a:xfrm>
              <a:off x="38595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1EDDF6F-9224-D1DB-329E-A94233AC2305}"/>
                </a:ext>
              </a:extLst>
            </p:cNvPr>
            <p:cNvSpPr/>
            <p:nvPr/>
          </p:nvSpPr>
          <p:spPr>
            <a:xfrm>
              <a:off x="42976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A7D29E6-05CE-0C3B-FB27-96BF290E01EE}"/>
                </a:ext>
              </a:extLst>
            </p:cNvPr>
            <p:cNvSpPr/>
            <p:nvPr/>
          </p:nvSpPr>
          <p:spPr>
            <a:xfrm>
              <a:off x="47358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815E184-B3C6-FFEE-C890-21D40A15E713}"/>
                </a:ext>
              </a:extLst>
            </p:cNvPr>
            <p:cNvSpPr/>
            <p:nvPr/>
          </p:nvSpPr>
          <p:spPr>
            <a:xfrm>
              <a:off x="51739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D5AD990-4022-0583-7DB9-4A56E5717C26}"/>
                </a:ext>
              </a:extLst>
            </p:cNvPr>
            <p:cNvSpPr/>
            <p:nvPr/>
          </p:nvSpPr>
          <p:spPr>
            <a:xfrm>
              <a:off x="56121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FDE26F0-5A49-EDCE-EBA7-4FE45C59783B}"/>
                </a:ext>
              </a:extLst>
            </p:cNvPr>
            <p:cNvSpPr/>
            <p:nvPr/>
          </p:nvSpPr>
          <p:spPr>
            <a:xfrm>
              <a:off x="60502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E78B6F2-477D-6B89-14F8-E1A7CF0F9BDF}"/>
                </a:ext>
              </a:extLst>
            </p:cNvPr>
            <p:cNvSpPr/>
            <p:nvPr/>
          </p:nvSpPr>
          <p:spPr>
            <a:xfrm>
              <a:off x="64884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BEC112C-6D1F-B966-E6D9-0395AA6B3661}"/>
                </a:ext>
              </a:extLst>
            </p:cNvPr>
            <p:cNvSpPr/>
            <p:nvPr/>
          </p:nvSpPr>
          <p:spPr>
            <a:xfrm>
              <a:off x="69265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35303C9-8F32-9506-E588-29B22C0B0CFD}"/>
                </a:ext>
              </a:extLst>
            </p:cNvPr>
            <p:cNvSpPr/>
            <p:nvPr/>
          </p:nvSpPr>
          <p:spPr>
            <a:xfrm>
              <a:off x="73647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E1B0108-8FF5-D022-5E09-119C22AC24CC}"/>
                </a:ext>
              </a:extLst>
            </p:cNvPr>
            <p:cNvSpPr/>
            <p:nvPr/>
          </p:nvSpPr>
          <p:spPr>
            <a:xfrm>
              <a:off x="78028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3DB199E-D61D-7372-2CBF-3FD2D474F819}"/>
                </a:ext>
              </a:extLst>
            </p:cNvPr>
            <p:cNvSpPr/>
            <p:nvPr/>
          </p:nvSpPr>
          <p:spPr>
            <a:xfrm>
              <a:off x="82410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C71ED5B-27A2-C7C5-99F6-A710B2129D21}"/>
              </a:ext>
            </a:extLst>
          </p:cNvPr>
          <p:cNvSpPr/>
          <p:nvPr/>
        </p:nvSpPr>
        <p:spPr>
          <a:xfrm>
            <a:off x="1218774" y="942459"/>
            <a:ext cx="489728" cy="346944"/>
          </a:xfrm>
          <a:custGeom>
            <a:avLst/>
            <a:gdLst>
              <a:gd name="connsiteX0" fmla="*/ 36405 w 367296"/>
              <a:gd name="connsiteY0" fmla="*/ 0 h 260208"/>
              <a:gd name="connsiteX1" fmla="*/ 257139 w 367296"/>
              <a:gd name="connsiteY1" fmla="*/ 164455 h 260208"/>
              <a:gd name="connsiteX2" fmla="*/ 367296 w 367296"/>
              <a:gd name="connsiteY2" fmla="*/ 237262 h 260208"/>
              <a:gd name="connsiteX3" fmla="*/ 347712 w 367296"/>
              <a:gd name="connsiteY3" fmla="*/ 260208 h 260208"/>
              <a:gd name="connsiteX4" fmla="*/ 337440 w 367296"/>
              <a:gd name="connsiteY4" fmla="*/ 253964 h 260208"/>
              <a:gd name="connsiteX5" fmla="*/ 0 w 367296"/>
              <a:gd name="connsiteY5" fmla="*/ 40834 h 260208"/>
              <a:gd name="connsiteX6" fmla="*/ 36405 w 367296"/>
              <a:gd name="connsiteY6" fmla="*/ 0 h 26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296" h="260208">
                <a:moveTo>
                  <a:pt x="36405" y="0"/>
                </a:moveTo>
                <a:cubicBezTo>
                  <a:pt x="102280" y="65599"/>
                  <a:pt x="179658" y="115098"/>
                  <a:pt x="257139" y="164455"/>
                </a:cubicBezTo>
                <a:lnTo>
                  <a:pt x="367296" y="237262"/>
                </a:lnTo>
                <a:lnTo>
                  <a:pt x="347712" y="260208"/>
                </a:lnTo>
                <a:lnTo>
                  <a:pt x="337440" y="253964"/>
                </a:lnTo>
                <a:cubicBezTo>
                  <a:pt x="207115" y="173784"/>
                  <a:pt x="29158" y="60348"/>
                  <a:pt x="0" y="40834"/>
                </a:cubicBezTo>
                <a:cubicBezTo>
                  <a:pt x="11830" y="33595"/>
                  <a:pt x="24413" y="17355"/>
                  <a:pt x="3640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F54F7591-F878-0895-9FC9-AAEF72856FE0}"/>
              </a:ext>
            </a:extLst>
          </p:cNvPr>
          <p:cNvSpPr/>
          <p:nvPr/>
        </p:nvSpPr>
        <p:spPr>
          <a:xfrm rot="1779174">
            <a:off x="1649387" y="1156201"/>
            <a:ext cx="60959" cy="199989"/>
          </a:xfrm>
          <a:prstGeom prst="ellipse">
            <a:avLst/>
          </a:prstGeom>
          <a:solidFill>
            <a:schemeClr val="tx1">
              <a:lumMod val="95000"/>
              <a:lumOff val="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C25CD50-674D-BADF-97C6-2AF8F50D1188}"/>
              </a:ext>
            </a:extLst>
          </p:cNvPr>
          <p:cNvSpPr/>
          <p:nvPr/>
        </p:nvSpPr>
        <p:spPr>
          <a:xfrm>
            <a:off x="693079" y="370960"/>
            <a:ext cx="730412" cy="850843"/>
          </a:xfrm>
          <a:custGeom>
            <a:avLst/>
            <a:gdLst>
              <a:gd name="connsiteX0" fmla="*/ 120400 w 547809"/>
              <a:gd name="connsiteY0" fmla="*/ 202301 h 638132"/>
              <a:gd name="connsiteX1" fmla="*/ 486055 w 547809"/>
              <a:gd name="connsiteY1" fmla="*/ 16983 h 638132"/>
              <a:gd name="connsiteX2" fmla="*/ 427952 w 547809"/>
              <a:gd name="connsiteY2" fmla="*/ 431282 h 638132"/>
              <a:gd name="connsiteX3" fmla="*/ 55287 w 547809"/>
              <a:gd name="connsiteY3" fmla="*/ 613124 h 638132"/>
              <a:gd name="connsiteX4" fmla="*/ 120400 w 547809"/>
              <a:gd name="connsiteY4" fmla="*/ 202301 h 63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09" h="638132">
                <a:moveTo>
                  <a:pt x="120400" y="202301"/>
                </a:moveTo>
                <a:cubicBezTo>
                  <a:pt x="200572" y="108003"/>
                  <a:pt x="346885" y="-52588"/>
                  <a:pt x="486055" y="16983"/>
                </a:cubicBezTo>
                <a:cubicBezTo>
                  <a:pt x="628320" y="88106"/>
                  <a:pt x="488446" y="350396"/>
                  <a:pt x="427952" y="431282"/>
                </a:cubicBezTo>
                <a:cubicBezTo>
                  <a:pt x="361763" y="519769"/>
                  <a:pt x="179798" y="705230"/>
                  <a:pt x="55287" y="613124"/>
                </a:cubicBezTo>
                <a:cubicBezTo>
                  <a:pt x="-86455" y="508272"/>
                  <a:pt x="84909" y="303504"/>
                  <a:pt x="120400" y="202301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754C9C9-40EB-D16A-3F91-9833F87D94AE}"/>
              </a:ext>
            </a:extLst>
          </p:cNvPr>
          <p:cNvSpPr/>
          <p:nvPr/>
        </p:nvSpPr>
        <p:spPr>
          <a:xfrm>
            <a:off x="693679" y="370960"/>
            <a:ext cx="730453" cy="842200"/>
          </a:xfrm>
          <a:custGeom>
            <a:avLst/>
            <a:gdLst>
              <a:gd name="connsiteX0" fmla="*/ 119950 w 547840"/>
              <a:gd name="connsiteY0" fmla="*/ 202301 h 631650"/>
              <a:gd name="connsiteX1" fmla="*/ 485605 w 547840"/>
              <a:gd name="connsiteY1" fmla="*/ 16983 h 631650"/>
              <a:gd name="connsiteX2" fmla="*/ 431008 w 547840"/>
              <a:gd name="connsiteY2" fmla="*/ 425910 h 631650"/>
              <a:gd name="connsiteX3" fmla="*/ 62410 w 547840"/>
              <a:gd name="connsiteY3" fmla="*/ 616610 h 631650"/>
              <a:gd name="connsiteX4" fmla="*/ 122188 w 547840"/>
              <a:gd name="connsiteY4" fmla="*/ 204549 h 63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40" h="631650">
                <a:moveTo>
                  <a:pt x="119950" y="202301"/>
                </a:moveTo>
                <a:cubicBezTo>
                  <a:pt x="200122" y="108003"/>
                  <a:pt x="346436" y="-52588"/>
                  <a:pt x="485605" y="16983"/>
                </a:cubicBezTo>
                <a:cubicBezTo>
                  <a:pt x="629833" y="89087"/>
                  <a:pt x="485548" y="342299"/>
                  <a:pt x="431008" y="425910"/>
                </a:cubicBezTo>
                <a:cubicBezTo>
                  <a:pt x="361514" y="532437"/>
                  <a:pt x="198226" y="679303"/>
                  <a:pt x="62410" y="616610"/>
                </a:cubicBezTo>
                <a:cubicBezTo>
                  <a:pt x="-85257" y="548458"/>
                  <a:pt x="68410" y="283435"/>
                  <a:pt x="122188" y="204549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F40BA00-8A26-37E1-A2BA-B9FDC661D60D}"/>
              </a:ext>
            </a:extLst>
          </p:cNvPr>
          <p:cNvSpPr/>
          <p:nvPr/>
        </p:nvSpPr>
        <p:spPr>
          <a:xfrm>
            <a:off x="1222298" y="886098"/>
            <a:ext cx="485481" cy="406524"/>
          </a:xfrm>
          <a:custGeom>
            <a:avLst/>
            <a:gdLst>
              <a:gd name="connsiteX0" fmla="*/ 62462 w 364111"/>
              <a:gd name="connsiteY0" fmla="*/ 0 h 304893"/>
              <a:gd name="connsiteX1" fmla="*/ 290919 w 364111"/>
              <a:gd name="connsiteY1" fmla="*/ 201921 h 304893"/>
              <a:gd name="connsiteX2" fmla="*/ 354508 w 364111"/>
              <a:gd name="connsiteY2" fmla="*/ 254885 h 304893"/>
              <a:gd name="connsiteX3" fmla="*/ 364111 w 364111"/>
              <a:gd name="connsiteY3" fmla="*/ 266697 h 304893"/>
              <a:gd name="connsiteX4" fmla="*/ 350920 w 364111"/>
              <a:gd name="connsiteY4" fmla="*/ 286874 h 304893"/>
              <a:gd name="connsiteX5" fmla="*/ 342080 w 364111"/>
              <a:gd name="connsiteY5" fmla="*/ 304893 h 304893"/>
              <a:gd name="connsiteX6" fmla="*/ 0 w 364111"/>
              <a:gd name="connsiteY6" fmla="*/ 84762 h 304893"/>
              <a:gd name="connsiteX7" fmla="*/ 62462 w 364111"/>
              <a:gd name="connsiteY7" fmla="*/ 0 h 30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111" h="304893">
                <a:moveTo>
                  <a:pt x="62462" y="0"/>
                </a:moveTo>
                <a:cubicBezTo>
                  <a:pt x="133899" y="71142"/>
                  <a:pt x="233805" y="161912"/>
                  <a:pt x="290919" y="201921"/>
                </a:cubicBezTo>
                <a:cubicBezTo>
                  <a:pt x="319409" y="221878"/>
                  <a:pt x="340165" y="239695"/>
                  <a:pt x="354508" y="254885"/>
                </a:cubicBezTo>
                <a:lnTo>
                  <a:pt x="364111" y="266697"/>
                </a:lnTo>
                <a:lnTo>
                  <a:pt x="350920" y="286874"/>
                </a:lnTo>
                <a:lnTo>
                  <a:pt x="342080" y="304893"/>
                </a:lnTo>
                <a:lnTo>
                  <a:pt x="0" y="84762"/>
                </a:lnTo>
                <a:lnTo>
                  <a:pt x="62462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954EDDB-151C-9A6D-B6A6-2A48C6F7AFA8}"/>
              </a:ext>
            </a:extLst>
          </p:cNvPr>
          <p:cNvSpPr/>
          <p:nvPr/>
        </p:nvSpPr>
        <p:spPr>
          <a:xfrm>
            <a:off x="1218788" y="996855"/>
            <a:ext cx="3509" cy="2971"/>
          </a:xfrm>
          <a:custGeom>
            <a:avLst/>
            <a:gdLst>
              <a:gd name="connsiteX0" fmla="*/ 0 w 2632"/>
              <a:gd name="connsiteY0" fmla="*/ 0 h 2228"/>
              <a:gd name="connsiteX1" fmla="*/ 2632 w 2632"/>
              <a:gd name="connsiteY1" fmla="*/ 1694 h 2228"/>
              <a:gd name="connsiteX2" fmla="*/ 2238 w 2632"/>
              <a:gd name="connsiteY2" fmla="*/ 2228 h 2228"/>
              <a:gd name="connsiteX3" fmla="*/ 0 w 2632"/>
              <a:gd name="connsiteY3" fmla="*/ 0 h 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2" h="2228">
                <a:moveTo>
                  <a:pt x="0" y="0"/>
                </a:moveTo>
                <a:lnTo>
                  <a:pt x="2632" y="1694"/>
                </a:lnTo>
                <a:lnTo>
                  <a:pt x="2238" y="2228"/>
                </a:lnTo>
                <a:lnTo>
                  <a:pt x="0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892B90D-6CBF-1675-183B-0E946C1A2B54}"/>
              </a:ext>
            </a:extLst>
          </p:cNvPr>
          <p:cNvSpPr/>
          <p:nvPr/>
        </p:nvSpPr>
        <p:spPr>
          <a:xfrm>
            <a:off x="730879" y="1056759"/>
            <a:ext cx="377151" cy="120648"/>
          </a:xfrm>
          <a:custGeom>
            <a:avLst/>
            <a:gdLst>
              <a:gd name="connsiteX0" fmla="*/ 0 w 282863"/>
              <a:gd name="connsiteY0" fmla="*/ 0 h 90486"/>
              <a:gd name="connsiteX1" fmla="*/ 282864 w 282863"/>
              <a:gd name="connsiteY1" fmla="*/ 2238 h 90486"/>
              <a:gd name="connsiteX2" fmla="*/ 0 w 282863"/>
              <a:gd name="connsiteY2" fmla="*/ 0 h 9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63" h="90486">
                <a:moveTo>
                  <a:pt x="0" y="0"/>
                </a:moveTo>
                <a:cubicBezTo>
                  <a:pt x="41853" y="161916"/>
                  <a:pt x="201187" y="70590"/>
                  <a:pt x="282864" y="2238"/>
                </a:cubicBezTo>
                <a:cubicBezTo>
                  <a:pt x="176136" y="69675"/>
                  <a:pt x="93069" y="106832"/>
                  <a:pt x="0" y="0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0D8D210-679D-CB60-7F78-635596DDC1AD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94679307-631C-395D-888F-4A6D18B9DFE8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E5F0AB9-8D97-D657-547C-B819E2999703}"/>
              </a:ext>
            </a:extLst>
          </p:cNvPr>
          <p:cNvSpPr/>
          <p:nvPr/>
        </p:nvSpPr>
        <p:spPr>
          <a:xfrm>
            <a:off x="540594" y="600799"/>
            <a:ext cx="359235" cy="271971"/>
          </a:xfrm>
          <a:custGeom>
            <a:avLst/>
            <a:gdLst>
              <a:gd name="connsiteX0" fmla="*/ 268433 w 269426"/>
              <a:gd name="connsiteY0" fmla="*/ 200553 h 203978"/>
              <a:gd name="connsiteX1" fmla="*/ 1286 w 269426"/>
              <a:gd name="connsiteY1" fmla="*/ 3014 h 203978"/>
              <a:gd name="connsiteX2" fmla="*/ 268433 w 269426"/>
              <a:gd name="connsiteY2" fmla="*/ 200553 h 20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426" h="203978">
                <a:moveTo>
                  <a:pt x="268433" y="200553"/>
                </a:moveTo>
                <a:cubicBezTo>
                  <a:pt x="287502" y="165072"/>
                  <a:pt x="25975" y="-26151"/>
                  <a:pt x="1286" y="3014"/>
                </a:cubicBezTo>
                <a:cubicBezTo>
                  <a:pt x="-20298" y="28503"/>
                  <a:pt x="236563" y="232710"/>
                  <a:pt x="268433" y="200553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2631138-DAF2-41B2-2BD0-5368678F8942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solidFill>
            <a:srgbClr val="1D2F4E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8CB4735-6D0B-2723-22B7-18CDE1DC9501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7E1247F-66DC-F8A1-394D-10ADD1A78347}"/>
              </a:ext>
            </a:extLst>
          </p:cNvPr>
          <p:cNvSpPr/>
          <p:nvPr/>
        </p:nvSpPr>
        <p:spPr>
          <a:xfrm>
            <a:off x="247456" y="95475"/>
            <a:ext cx="464979" cy="551541"/>
          </a:xfrm>
          <a:custGeom>
            <a:avLst/>
            <a:gdLst>
              <a:gd name="connsiteX0" fmla="*/ 268298 w 348734"/>
              <a:gd name="connsiteY0" fmla="*/ 276461 h 413656"/>
              <a:gd name="connsiteX1" fmla="*/ 306455 w 348734"/>
              <a:gd name="connsiteY1" fmla="*/ 9323 h 413656"/>
              <a:gd name="connsiteX2" fmla="*/ 66264 w 348734"/>
              <a:gd name="connsiteY2" fmla="*/ 150750 h 413656"/>
              <a:gd name="connsiteX3" fmla="*/ 48280 w 348734"/>
              <a:gd name="connsiteY3" fmla="*/ 408906 h 413656"/>
              <a:gd name="connsiteX4" fmla="*/ 268298 w 348734"/>
              <a:gd name="connsiteY4" fmla="*/ 276461 h 41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734" h="413656">
                <a:moveTo>
                  <a:pt x="268298" y="276461"/>
                </a:moveTo>
                <a:cubicBezTo>
                  <a:pt x="310018" y="222016"/>
                  <a:pt x="402839" y="57576"/>
                  <a:pt x="306455" y="9323"/>
                </a:cubicBezTo>
                <a:cubicBezTo>
                  <a:pt x="218225" y="-34854"/>
                  <a:pt x="110402" y="88961"/>
                  <a:pt x="66264" y="150750"/>
                </a:cubicBezTo>
                <a:cubicBezTo>
                  <a:pt x="26344" y="206623"/>
                  <a:pt x="-50418" y="370377"/>
                  <a:pt x="48280" y="408906"/>
                </a:cubicBezTo>
                <a:cubicBezTo>
                  <a:pt x="120004" y="436900"/>
                  <a:pt x="245943" y="334496"/>
                  <a:pt x="268298" y="276461"/>
                </a:cubicBezTo>
              </a:path>
            </a:pathLst>
          </a:custGeom>
          <a:solidFill>
            <a:srgbClr val="726FB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322813F-FD3C-7DEF-1DE6-2D4B5CE8F48D}"/>
              </a:ext>
            </a:extLst>
          </p:cNvPr>
          <p:cNvSpPr/>
          <p:nvPr/>
        </p:nvSpPr>
        <p:spPr>
          <a:xfrm>
            <a:off x="245604" y="93598"/>
            <a:ext cx="466860" cy="553309"/>
          </a:xfrm>
          <a:custGeom>
            <a:avLst/>
            <a:gdLst>
              <a:gd name="connsiteX0" fmla="*/ 269687 w 350145"/>
              <a:gd name="connsiteY0" fmla="*/ 277869 h 414982"/>
              <a:gd name="connsiteX1" fmla="*/ 316826 w 350145"/>
              <a:gd name="connsiteY1" fmla="*/ 15226 h 414982"/>
              <a:gd name="connsiteX2" fmla="*/ 75367 w 350145"/>
              <a:gd name="connsiteY2" fmla="*/ 141356 h 414982"/>
              <a:gd name="connsiteX3" fmla="*/ 40696 w 350145"/>
              <a:gd name="connsiteY3" fmla="*/ 405827 h 414982"/>
              <a:gd name="connsiteX4" fmla="*/ 271925 w 350145"/>
              <a:gd name="connsiteY4" fmla="*/ 280116 h 41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145" h="414982">
                <a:moveTo>
                  <a:pt x="269687" y="277869"/>
                </a:moveTo>
                <a:cubicBezTo>
                  <a:pt x="312588" y="221890"/>
                  <a:pt x="397084" y="75091"/>
                  <a:pt x="316826" y="15226"/>
                </a:cubicBezTo>
                <a:cubicBezTo>
                  <a:pt x="237407" y="-44010"/>
                  <a:pt x="115763" y="84816"/>
                  <a:pt x="75367" y="141356"/>
                </a:cubicBezTo>
                <a:cubicBezTo>
                  <a:pt x="36677" y="195515"/>
                  <a:pt x="-51648" y="359650"/>
                  <a:pt x="40696" y="405827"/>
                </a:cubicBezTo>
                <a:cubicBezTo>
                  <a:pt x="123812" y="447375"/>
                  <a:pt x="226891" y="337295"/>
                  <a:pt x="271925" y="280116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99FD3B09-2E17-70B6-52D7-C83FCD83EA3B}"/>
              </a:ext>
            </a:extLst>
          </p:cNvPr>
          <p:cNvSpPr/>
          <p:nvPr/>
        </p:nvSpPr>
        <p:spPr>
          <a:xfrm rot="1779174">
            <a:off x="1234542" y="1009427"/>
            <a:ext cx="542176" cy="124480"/>
          </a:xfrm>
          <a:custGeom>
            <a:avLst/>
            <a:gdLst>
              <a:gd name="connsiteX0" fmla="*/ 4037 w 406632"/>
              <a:gd name="connsiteY0" fmla="*/ 0 h 93360"/>
              <a:gd name="connsiteX1" fmla="*/ 302474 w 406632"/>
              <a:gd name="connsiteY1" fmla="*/ 62449 h 93360"/>
              <a:gd name="connsiteX2" fmla="*/ 349543 w 406632"/>
              <a:gd name="connsiteY2" fmla="*/ 69563 h 93360"/>
              <a:gd name="connsiteX3" fmla="*/ 406632 w 406632"/>
              <a:gd name="connsiteY3" fmla="*/ 78330 h 93360"/>
              <a:gd name="connsiteX4" fmla="*/ 404657 w 406632"/>
              <a:gd name="connsiteY4" fmla="*/ 93360 h 93360"/>
              <a:gd name="connsiteX5" fmla="*/ 273191 w 406632"/>
              <a:gd name="connsiteY5" fmla="*/ 84607 h 93360"/>
              <a:gd name="connsiteX6" fmla="*/ 0 w 406632"/>
              <a:gd name="connsiteY6" fmla="*/ 50896 h 93360"/>
              <a:gd name="connsiteX7" fmla="*/ 4037 w 406632"/>
              <a:gd name="connsiteY7" fmla="*/ 0 h 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32" h="93360">
                <a:moveTo>
                  <a:pt x="4037" y="0"/>
                </a:moveTo>
                <a:cubicBezTo>
                  <a:pt x="101317" y="26481"/>
                  <a:pt x="203672" y="41723"/>
                  <a:pt x="302474" y="62449"/>
                </a:cubicBezTo>
                <a:cubicBezTo>
                  <a:pt x="309981" y="64020"/>
                  <a:pt x="327329" y="66408"/>
                  <a:pt x="349543" y="69563"/>
                </a:cubicBezTo>
                <a:lnTo>
                  <a:pt x="406632" y="78330"/>
                </a:lnTo>
                <a:lnTo>
                  <a:pt x="404657" y="93360"/>
                </a:lnTo>
                <a:lnTo>
                  <a:pt x="273191" y="84607"/>
                </a:lnTo>
                <a:cubicBezTo>
                  <a:pt x="181437" y="80047"/>
                  <a:pt x="89703" y="75313"/>
                  <a:pt x="0" y="50896"/>
                </a:cubicBezTo>
                <a:cubicBezTo>
                  <a:pt x="1561" y="32844"/>
                  <a:pt x="2352" y="14309"/>
                  <a:pt x="40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6E7AD527-5217-D40F-2381-BC6A6AF59DEC}"/>
              </a:ext>
            </a:extLst>
          </p:cNvPr>
          <p:cNvGrpSpPr/>
          <p:nvPr/>
        </p:nvGrpSpPr>
        <p:grpSpPr>
          <a:xfrm>
            <a:off x="2901785" y="1837762"/>
            <a:ext cx="6085840" cy="2021840"/>
            <a:chOff x="2270760" y="1638300"/>
            <a:chExt cx="4564380" cy="1516380"/>
          </a:xfrm>
        </p:grpSpPr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6BB6E615-2B10-1A60-B936-0CB4D0DA9414}"/>
                </a:ext>
              </a:extLst>
            </p:cNvPr>
            <p:cNvSpPr/>
            <p:nvPr/>
          </p:nvSpPr>
          <p:spPr>
            <a:xfrm>
              <a:off x="2270760" y="1638300"/>
              <a:ext cx="4564380" cy="1516380"/>
            </a:xfrm>
            <a:custGeom>
              <a:avLst/>
              <a:gdLst>
                <a:gd name="connsiteX0" fmla="*/ 350520 w 4564380"/>
                <a:gd name="connsiteY0" fmla="*/ 114300 h 1516380"/>
                <a:gd name="connsiteX1" fmla="*/ 609600 w 4564380"/>
                <a:gd name="connsiteY1" fmla="*/ 144780 h 1516380"/>
                <a:gd name="connsiteX2" fmla="*/ 853440 w 4564380"/>
                <a:gd name="connsiteY2" fmla="*/ 53340 h 1516380"/>
                <a:gd name="connsiteX3" fmla="*/ 937260 w 4564380"/>
                <a:gd name="connsiteY3" fmla="*/ 30480 h 1516380"/>
                <a:gd name="connsiteX4" fmla="*/ 1211580 w 4564380"/>
                <a:gd name="connsiteY4" fmla="*/ 708660 h 1516380"/>
                <a:gd name="connsiteX5" fmla="*/ 1287780 w 4564380"/>
                <a:gd name="connsiteY5" fmla="*/ 350520 h 1516380"/>
                <a:gd name="connsiteX6" fmla="*/ 1249680 w 4564380"/>
                <a:gd name="connsiteY6" fmla="*/ 182880 h 1516380"/>
                <a:gd name="connsiteX7" fmla="*/ 1783080 w 4564380"/>
                <a:gd name="connsiteY7" fmla="*/ 121920 h 1516380"/>
                <a:gd name="connsiteX8" fmla="*/ 2034540 w 4564380"/>
                <a:gd name="connsiteY8" fmla="*/ 167640 h 1516380"/>
                <a:gd name="connsiteX9" fmla="*/ 2316480 w 4564380"/>
                <a:gd name="connsiteY9" fmla="*/ 190500 h 1516380"/>
                <a:gd name="connsiteX10" fmla="*/ 2331720 w 4564380"/>
                <a:gd name="connsiteY10" fmla="*/ 571500 h 1516380"/>
                <a:gd name="connsiteX11" fmla="*/ 2727960 w 4564380"/>
                <a:gd name="connsiteY11" fmla="*/ 243840 h 1516380"/>
                <a:gd name="connsiteX12" fmla="*/ 3383280 w 4564380"/>
                <a:gd name="connsiteY12" fmla="*/ 441960 h 1516380"/>
                <a:gd name="connsiteX13" fmla="*/ 3634740 w 4564380"/>
                <a:gd name="connsiteY13" fmla="*/ 0 h 1516380"/>
                <a:gd name="connsiteX14" fmla="*/ 3909060 w 4564380"/>
                <a:gd name="connsiteY14" fmla="*/ 76200 h 1516380"/>
                <a:gd name="connsiteX15" fmla="*/ 4564380 w 4564380"/>
                <a:gd name="connsiteY15" fmla="*/ 175260 h 1516380"/>
                <a:gd name="connsiteX16" fmla="*/ 4373880 w 4564380"/>
                <a:gd name="connsiteY16" fmla="*/ 1356360 h 1516380"/>
                <a:gd name="connsiteX17" fmla="*/ 3352800 w 4564380"/>
                <a:gd name="connsiteY17" fmla="*/ 1150620 h 1516380"/>
                <a:gd name="connsiteX18" fmla="*/ 3406140 w 4564380"/>
                <a:gd name="connsiteY18" fmla="*/ 1409700 h 1516380"/>
                <a:gd name="connsiteX19" fmla="*/ 3139440 w 4564380"/>
                <a:gd name="connsiteY19" fmla="*/ 1447800 h 1516380"/>
                <a:gd name="connsiteX20" fmla="*/ 3063240 w 4564380"/>
                <a:gd name="connsiteY20" fmla="*/ 1394460 h 1516380"/>
                <a:gd name="connsiteX21" fmla="*/ 2956560 w 4564380"/>
                <a:gd name="connsiteY21" fmla="*/ 853440 h 1516380"/>
                <a:gd name="connsiteX22" fmla="*/ 2773680 w 4564380"/>
                <a:gd name="connsiteY22" fmla="*/ 876300 h 1516380"/>
                <a:gd name="connsiteX23" fmla="*/ 2796540 w 4564380"/>
                <a:gd name="connsiteY23" fmla="*/ 1508760 h 1516380"/>
                <a:gd name="connsiteX24" fmla="*/ 2522220 w 4564380"/>
                <a:gd name="connsiteY24" fmla="*/ 1516380 h 1516380"/>
                <a:gd name="connsiteX25" fmla="*/ 2468880 w 4564380"/>
                <a:gd name="connsiteY25" fmla="*/ 914400 h 1516380"/>
                <a:gd name="connsiteX26" fmla="*/ 2346960 w 4564380"/>
                <a:gd name="connsiteY26" fmla="*/ 876300 h 1516380"/>
                <a:gd name="connsiteX27" fmla="*/ 2362200 w 4564380"/>
                <a:gd name="connsiteY27" fmla="*/ 1013460 h 1516380"/>
                <a:gd name="connsiteX28" fmla="*/ 2209800 w 4564380"/>
                <a:gd name="connsiteY28" fmla="*/ 1104900 h 1516380"/>
                <a:gd name="connsiteX29" fmla="*/ 2263140 w 4564380"/>
                <a:gd name="connsiteY29" fmla="*/ 1394460 h 1516380"/>
                <a:gd name="connsiteX30" fmla="*/ 1927860 w 4564380"/>
                <a:gd name="connsiteY30" fmla="*/ 1447800 h 1516380"/>
                <a:gd name="connsiteX31" fmla="*/ 1882140 w 4564380"/>
                <a:gd name="connsiteY31" fmla="*/ 1242060 h 1516380"/>
                <a:gd name="connsiteX32" fmla="*/ 1668780 w 4564380"/>
                <a:gd name="connsiteY32" fmla="*/ 1348740 h 1516380"/>
                <a:gd name="connsiteX33" fmla="*/ 1394460 w 4564380"/>
                <a:gd name="connsiteY33" fmla="*/ 1318260 h 1516380"/>
                <a:gd name="connsiteX34" fmla="*/ 1333500 w 4564380"/>
                <a:gd name="connsiteY34" fmla="*/ 1295400 h 1516380"/>
                <a:gd name="connsiteX35" fmla="*/ 1348740 w 4564380"/>
                <a:gd name="connsiteY35" fmla="*/ 1112520 h 1516380"/>
                <a:gd name="connsiteX36" fmla="*/ 1287780 w 4564380"/>
                <a:gd name="connsiteY36" fmla="*/ 1211580 h 1516380"/>
                <a:gd name="connsiteX37" fmla="*/ 350520 w 4564380"/>
                <a:gd name="connsiteY37" fmla="*/ 1516380 h 1516380"/>
                <a:gd name="connsiteX38" fmla="*/ 7620 w 4564380"/>
                <a:gd name="connsiteY38" fmla="*/ 525780 h 1516380"/>
                <a:gd name="connsiteX39" fmla="*/ 0 w 4564380"/>
                <a:gd name="connsiteY39" fmla="*/ 411480 h 1516380"/>
                <a:gd name="connsiteX40" fmla="*/ 335280 w 4564380"/>
                <a:gd name="connsiteY40" fmla="*/ 312420 h 1516380"/>
                <a:gd name="connsiteX41" fmla="*/ 350520 w 4564380"/>
                <a:gd name="connsiteY41" fmla="*/ 114300 h 151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564380" h="1516380" fill="none" extrusionOk="0">
                  <a:moveTo>
                    <a:pt x="350520" y="114300"/>
                  </a:moveTo>
                  <a:cubicBezTo>
                    <a:pt x="421139" y="134405"/>
                    <a:pt x="546495" y="140329"/>
                    <a:pt x="609600" y="144780"/>
                  </a:cubicBezTo>
                  <a:cubicBezTo>
                    <a:pt x="654707" y="122679"/>
                    <a:pt x="757274" y="65736"/>
                    <a:pt x="853440" y="53340"/>
                  </a:cubicBezTo>
                  <a:cubicBezTo>
                    <a:pt x="866037" y="46845"/>
                    <a:pt x="895020" y="37327"/>
                    <a:pt x="937260" y="30480"/>
                  </a:cubicBezTo>
                  <a:cubicBezTo>
                    <a:pt x="998396" y="156174"/>
                    <a:pt x="1114314" y="429465"/>
                    <a:pt x="1211580" y="708660"/>
                  </a:cubicBezTo>
                  <a:cubicBezTo>
                    <a:pt x="1273975" y="556720"/>
                    <a:pt x="1295837" y="390721"/>
                    <a:pt x="1287780" y="350520"/>
                  </a:cubicBezTo>
                  <a:cubicBezTo>
                    <a:pt x="1277290" y="281289"/>
                    <a:pt x="1260085" y="253840"/>
                    <a:pt x="1249680" y="182880"/>
                  </a:cubicBezTo>
                  <a:cubicBezTo>
                    <a:pt x="1487943" y="159480"/>
                    <a:pt x="1710755" y="120246"/>
                    <a:pt x="1783080" y="121920"/>
                  </a:cubicBezTo>
                  <a:cubicBezTo>
                    <a:pt x="1893476" y="153901"/>
                    <a:pt x="1922390" y="143379"/>
                    <a:pt x="2034540" y="167640"/>
                  </a:cubicBezTo>
                  <a:cubicBezTo>
                    <a:pt x="2143192" y="184496"/>
                    <a:pt x="2223268" y="191744"/>
                    <a:pt x="2316480" y="190500"/>
                  </a:cubicBezTo>
                  <a:cubicBezTo>
                    <a:pt x="2324757" y="290738"/>
                    <a:pt x="2356928" y="446448"/>
                    <a:pt x="2331720" y="571500"/>
                  </a:cubicBezTo>
                  <a:cubicBezTo>
                    <a:pt x="2388344" y="466589"/>
                    <a:pt x="2530126" y="357579"/>
                    <a:pt x="2727960" y="243840"/>
                  </a:cubicBezTo>
                  <a:cubicBezTo>
                    <a:pt x="2840073" y="238560"/>
                    <a:pt x="3307727" y="452004"/>
                    <a:pt x="3383280" y="441960"/>
                  </a:cubicBezTo>
                  <a:cubicBezTo>
                    <a:pt x="3447237" y="312355"/>
                    <a:pt x="3542596" y="167642"/>
                    <a:pt x="3634740" y="0"/>
                  </a:cubicBezTo>
                  <a:cubicBezTo>
                    <a:pt x="3742854" y="51001"/>
                    <a:pt x="3850457" y="63055"/>
                    <a:pt x="3909060" y="76200"/>
                  </a:cubicBezTo>
                  <a:cubicBezTo>
                    <a:pt x="4073225" y="51457"/>
                    <a:pt x="4290608" y="134816"/>
                    <a:pt x="4564380" y="175260"/>
                  </a:cubicBezTo>
                  <a:cubicBezTo>
                    <a:pt x="4538576" y="552559"/>
                    <a:pt x="4299543" y="1150544"/>
                    <a:pt x="4373880" y="1356360"/>
                  </a:cubicBezTo>
                  <a:cubicBezTo>
                    <a:pt x="4011314" y="1196417"/>
                    <a:pt x="3755972" y="1146331"/>
                    <a:pt x="3352800" y="1150620"/>
                  </a:cubicBezTo>
                  <a:cubicBezTo>
                    <a:pt x="3371174" y="1236534"/>
                    <a:pt x="3412221" y="1372768"/>
                    <a:pt x="3406140" y="1409700"/>
                  </a:cubicBezTo>
                  <a:cubicBezTo>
                    <a:pt x="3357198" y="1401223"/>
                    <a:pt x="3199741" y="1434275"/>
                    <a:pt x="3139440" y="1447800"/>
                  </a:cubicBezTo>
                  <a:cubicBezTo>
                    <a:pt x="3105984" y="1428572"/>
                    <a:pt x="3101143" y="1420384"/>
                    <a:pt x="3063240" y="1394460"/>
                  </a:cubicBezTo>
                  <a:cubicBezTo>
                    <a:pt x="2994347" y="1196913"/>
                    <a:pt x="3005890" y="930029"/>
                    <a:pt x="2956560" y="853440"/>
                  </a:cubicBezTo>
                  <a:cubicBezTo>
                    <a:pt x="2906919" y="853457"/>
                    <a:pt x="2804852" y="880020"/>
                    <a:pt x="2773680" y="876300"/>
                  </a:cubicBezTo>
                  <a:cubicBezTo>
                    <a:pt x="2829195" y="1009120"/>
                    <a:pt x="2796414" y="1201805"/>
                    <a:pt x="2796540" y="1508760"/>
                  </a:cubicBezTo>
                  <a:cubicBezTo>
                    <a:pt x="2723246" y="1534136"/>
                    <a:pt x="2640682" y="1530449"/>
                    <a:pt x="2522220" y="1516380"/>
                  </a:cubicBezTo>
                  <a:cubicBezTo>
                    <a:pt x="2525233" y="1291162"/>
                    <a:pt x="2443097" y="1043340"/>
                    <a:pt x="2468880" y="914400"/>
                  </a:cubicBezTo>
                  <a:cubicBezTo>
                    <a:pt x="2444429" y="900423"/>
                    <a:pt x="2387444" y="879951"/>
                    <a:pt x="2346960" y="876300"/>
                  </a:cubicBezTo>
                  <a:cubicBezTo>
                    <a:pt x="2361569" y="935314"/>
                    <a:pt x="2351790" y="993362"/>
                    <a:pt x="2362200" y="1013460"/>
                  </a:cubicBezTo>
                  <a:cubicBezTo>
                    <a:pt x="2301312" y="1036299"/>
                    <a:pt x="2251245" y="1068935"/>
                    <a:pt x="2209800" y="1104900"/>
                  </a:cubicBezTo>
                  <a:cubicBezTo>
                    <a:pt x="2241361" y="1215760"/>
                    <a:pt x="2234210" y="1322200"/>
                    <a:pt x="2263140" y="1394460"/>
                  </a:cubicBezTo>
                  <a:cubicBezTo>
                    <a:pt x="2224292" y="1394570"/>
                    <a:pt x="2057451" y="1456987"/>
                    <a:pt x="1927860" y="1447800"/>
                  </a:cubicBezTo>
                  <a:cubicBezTo>
                    <a:pt x="1919881" y="1367557"/>
                    <a:pt x="1876890" y="1277859"/>
                    <a:pt x="1882140" y="1242060"/>
                  </a:cubicBezTo>
                  <a:cubicBezTo>
                    <a:pt x="1812794" y="1288504"/>
                    <a:pt x="1718441" y="1335452"/>
                    <a:pt x="1668780" y="1348740"/>
                  </a:cubicBezTo>
                  <a:cubicBezTo>
                    <a:pt x="1597184" y="1323458"/>
                    <a:pt x="1510410" y="1311833"/>
                    <a:pt x="1394460" y="1318260"/>
                  </a:cubicBezTo>
                  <a:cubicBezTo>
                    <a:pt x="1373252" y="1310350"/>
                    <a:pt x="1351877" y="1298268"/>
                    <a:pt x="1333500" y="1295400"/>
                  </a:cubicBezTo>
                  <a:cubicBezTo>
                    <a:pt x="1338176" y="1238090"/>
                    <a:pt x="1328689" y="1169616"/>
                    <a:pt x="1348740" y="1112520"/>
                  </a:cubicBezTo>
                  <a:cubicBezTo>
                    <a:pt x="1343584" y="1127694"/>
                    <a:pt x="1314761" y="1177714"/>
                    <a:pt x="1287780" y="1211580"/>
                  </a:cubicBezTo>
                  <a:cubicBezTo>
                    <a:pt x="907587" y="1264944"/>
                    <a:pt x="512465" y="1474697"/>
                    <a:pt x="350520" y="1516380"/>
                  </a:cubicBezTo>
                  <a:cubicBezTo>
                    <a:pt x="300274" y="1121898"/>
                    <a:pt x="45058" y="639285"/>
                    <a:pt x="7620" y="525780"/>
                  </a:cubicBezTo>
                  <a:cubicBezTo>
                    <a:pt x="1451" y="489995"/>
                    <a:pt x="8701" y="439574"/>
                    <a:pt x="0" y="411480"/>
                  </a:cubicBezTo>
                  <a:cubicBezTo>
                    <a:pt x="135747" y="344895"/>
                    <a:pt x="199665" y="335822"/>
                    <a:pt x="335280" y="312420"/>
                  </a:cubicBezTo>
                  <a:cubicBezTo>
                    <a:pt x="323819" y="281063"/>
                    <a:pt x="362154" y="172691"/>
                    <a:pt x="350520" y="114300"/>
                  </a:cubicBezTo>
                  <a:close/>
                </a:path>
                <a:path w="4564380" h="1516380" stroke="0" extrusionOk="0">
                  <a:moveTo>
                    <a:pt x="350520" y="114300"/>
                  </a:moveTo>
                  <a:cubicBezTo>
                    <a:pt x="385942" y="128329"/>
                    <a:pt x="535060" y="119188"/>
                    <a:pt x="609600" y="144780"/>
                  </a:cubicBezTo>
                  <a:cubicBezTo>
                    <a:pt x="659205" y="116598"/>
                    <a:pt x="783693" y="102877"/>
                    <a:pt x="853440" y="53340"/>
                  </a:cubicBezTo>
                  <a:cubicBezTo>
                    <a:pt x="863635" y="47344"/>
                    <a:pt x="918786" y="31182"/>
                    <a:pt x="937260" y="30480"/>
                  </a:cubicBezTo>
                  <a:cubicBezTo>
                    <a:pt x="1028294" y="143083"/>
                    <a:pt x="1160674" y="571695"/>
                    <a:pt x="1211580" y="708660"/>
                  </a:cubicBezTo>
                  <a:cubicBezTo>
                    <a:pt x="1247481" y="573090"/>
                    <a:pt x="1267311" y="503729"/>
                    <a:pt x="1287780" y="350520"/>
                  </a:cubicBezTo>
                  <a:cubicBezTo>
                    <a:pt x="1270365" y="275709"/>
                    <a:pt x="1266398" y="205927"/>
                    <a:pt x="1249680" y="182880"/>
                  </a:cubicBezTo>
                  <a:cubicBezTo>
                    <a:pt x="1412163" y="189145"/>
                    <a:pt x="1687197" y="110712"/>
                    <a:pt x="1783080" y="121920"/>
                  </a:cubicBezTo>
                  <a:cubicBezTo>
                    <a:pt x="1833179" y="143463"/>
                    <a:pt x="2003942" y="149283"/>
                    <a:pt x="2034540" y="167640"/>
                  </a:cubicBezTo>
                  <a:cubicBezTo>
                    <a:pt x="2163947" y="177655"/>
                    <a:pt x="2223715" y="205199"/>
                    <a:pt x="2316480" y="190500"/>
                  </a:cubicBezTo>
                  <a:cubicBezTo>
                    <a:pt x="2304936" y="335078"/>
                    <a:pt x="2303573" y="529046"/>
                    <a:pt x="2331720" y="571500"/>
                  </a:cubicBezTo>
                  <a:cubicBezTo>
                    <a:pt x="2514954" y="436402"/>
                    <a:pt x="2593383" y="332107"/>
                    <a:pt x="2727960" y="243840"/>
                  </a:cubicBezTo>
                  <a:cubicBezTo>
                    <a:pt x="2894443" y="292157"/>
                    <a:pt x="3087345" y="401011"/>
                    <a:pt x="3383280" y="441960"/>
                  </a:cubicBezTo>
                  <a:cubicBezTo>
                    <a:pt x="3413504" y="384038"/>
                    <a:pt x="3563876" y="80220"/>
                    <a:pt x="3634740" y="0"/>
                  </a:cubicBezTo>
                  <a:cubicBezTo>
                    <a:pt x="3687732" y="-484"/>
                    <a:pt x="3802743" y="23925"/>
                    <a:pt x="3909060" y="76200"/>
                  </a:cubicBezTo>
                  <a:cubicBezTo>
                    <a:pt x="4159044" y="56227"/>
                    <a:pt x="4308003" y="99076"/>
                    <a:pt x="4564380" y="175260"/>
                  </a:cubicBezTo>
                  <a:cubicBezTo>
                    <a:pt x="4447992" y="720689"/>
                    <a:pt x="4397025" y="1163824"/>
                    <a:pt x="4373880" y="1356360"/>
                  </a:cubicBezTo>
                  <a:cubicBezTo>
                    <a:pt x="3891718" y="1165908"/>
                    <a:pt x="3609257" y="1155544"/>
                    <a:pt x="3352800" y="1150620"/>
                  </a:cubicBezTo>
                  <a:cubicBezTo>
                    <a:pt x="3378975" y="1211041"/>
                    <a:pt x="3397687" y="1331003"/>
                    <a:pt x="3406140" y="1409700"/>
                  </a:cubicBezTo>
                  <a:cubicBezTo>
                    <a:pt x="3284398" y="1407091"/>
                    <a:pt x="3190515" y="1459129"/>
                    <a:pt x="3139440" y="1447800"/>
                  </a:cubicBezTo>
                  <a:cubicBezTo>
                    <a:pt x="3112823" y="1423381"/>
                    <a:pt x="3082618" y="1410742"/>
                    <a:pt x="3063240" y="1394460"/>
                  </a:cubicBezTo>
                  <a:cubicBezTo>
                    <a:pt x="3014138" y="1137696"/>
                    <a:pt x="2961405" y="979591"/>
                    <a:pt x="2956560" y="853440"/>
                  </a:cubicBezTo>
                  <a:cubicBezTo>
                    <a:pt x="2936354" y="853140"/>
                    <a:pt x="2858983" y="851548"/>
                    <a:pt x="2773680" y="876300"/>
                  </a:cubicBezTo>
                  <a:cubicBezTo>
                    <a:pt x="2741930" y="957585"/>
                    <a:pt x="2761920" y="1399422"/>
                    <a:pt x="2796540" y="1508760"/>
                  </a:cubicBezTo>
                  <a:cubicBezTo>
                    <a:pt x="2682993" y="1535065"/>
                    <a:pt x="2553131" y="1538885"/>
                    <a:pt x="2522220" y="1516380"/>
                  </a:cubicBezTo>
                  <a:cubicBezTo>
                    <a:pt x="2468245" y="1270987"/>
                    <a:pt x="2507421" y="1045030"/>
                    <a:pt x="2468880" y="914400"/>
                  </a:cubicBezTo>
                  <a:cubicBezTo>
                    <a:pt x="2452845" y="899343"/>
                    <a:pt x="2360040" y="881530"/>
                    <a:pt x="2346960" y="876300"/>
                  </a:cubicBezTo>
                  <a:cubicBezTo>
                    <a:pt x="2351756" y="897565"/>
                    <a:pt x="2364173" y="956394"/>
                    <a:pt x="2362200" y="1013460"/>
                  </a:cubicBezTo>
                  <a:cubicBezTo>
                    <a:pt x="2300760" y="1041697"/>
                    <a:pt x="2245699" y="1086157"/>
                    <a:pt x="2209800" y="1104900"/>
                  </a:cubicBezTo>
                  <a:cubicBezTo>
                    <a:pt x="2210830" y="1242897"/>
                    <a:pt x="2257961" y="1337190"/>
                    <a:pt x="2263140" y="1394460"/>
                  </a:cubicBezTo>
                  <a:cubicBezTo>
                    <a:pt x="2206315" y="1381045"/>
                    <a:pt x="2069342" y="1440401"/>
                    <a:pt x="1927860" y="1447800"/>
                  </a:cubicBezTo>
                  <a:cubicBezTo>
                    <a:pt x="1936802" y="1416869"/>
                    <a:pt x="1901268" y="1272885"/>
                    <a:pt x="1882140" y="1242060"/>
                  </a:cubicBezTo>
                  <a:cubicBezTo>
                    <a:pt x="1778344" y="1293414"/>
                    <a:pt x="1720487" y="1327883"/>
                    <a:pt x="1668780" y="1348740"/>
                  </a:cubicBezTo>
                  <a:cubicBezTo>
                    <a:pt x="1625018" y="1338426"/>
                    <a:pt x="1487825" y="1341624"/>
                    <a:pt x="1394460" y="1318260"/>
                  </a:cubicBezTo>
                  <a:cubicBezTo>
                    <a:pt x="1365730" y="1310754"/>
                    <a:pt x="1343510" y="1296745"/>
                    <a:pt x="1333500" y="1295400"/>
                  </a:cubicBezTo>
                  <a:cubicBezTo>
                    <a:pt x="1345855" y="1212212"/>
                    <a:pt x="1354685" y="1187466"/>
                    <a:pt x="1348740" y="1112520"/>
                  </a:cubicBezTo>
                  <a:cubicBezTo>
                    <a:pt x="1344977" y="1132299"/>
                    <a:pt x="1309189" y="1180956"/>
                    <a:pt x="1287780" y="1211580"/>
                  </a:cubicBezTo>
                  <a:cubicBezTo>
                    <a:pt x="919133" y="1272859"/>
                    <a:pt x="725009" y="1474158"/>
                    <a:pt x="350520" y="1516380"/>
                  </a:cubicBezTo>
                  <a:cubicBezTo>
                    <a:pt x="317467" y="1299111"/>
                    <a:pt x="88529" y="842092"/>
                    <a:pt x="7620" y="525780"/>
                  </a:cubicBezTo>
                  <a:cubicBezTo>
                    <a:pt x="5107" y="496128"/>
                    <a:pt x="-1641" y="424956"/>
                    <a:pt x="0" y="411480"/>
                  </a:cubicBezTo>
                  <a:cubicBezTo>
                    <a:pt x="50928" y="427630"/>
                    <a:pt x="293808" y="330313"/>
                    <a:pt x="335280" y="312420"/>
                  </a:cubicBezTo>
                  <a:cubicBezTo>
                    <a:pt x="347976" y="242710"/>
                    <a:pt x="343684" y="145223"/>
                    <a:pt x="350520" y="11430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prstDash val="dash"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350520 w 4564380"/>
                        <a:gd name="connsiteY0" fmla="*/ 114300 h 1516380"/>
                        <a:gd name="connsiteX1" fmla="*/ 609600 w 4564380"/>
                        <a:gd name="connsiteY1" fmla="*/ 144780 h 1516380"/>
                        <a:gd name="connsiteX2" fmla="*/ 853440 w 4564380"/>
                        <a:gd name="connsiteY2" fmla="*/ 53340 h 1516380"/>
                        <a:gd name="connsiteX3" fmla="*/ 937260 w 4564380"/>
                        <a:gd name="connsiteY3" fmla="*/ 30480 h 1516380"/>
                        <a:gd name="connsiteX4" fmla="*/ 1211580 w 4564380"/>
                        <a:gd name="connsiteY4" fmla="*/ 708660 h 1516380"/>
                        <a:gd name="connsiteX5" fmla="*/ 1287780 w 4564380"/>
                        <a:gd name="connsiteY5" fmla="*/ 350520 h 1516380"/>
                        <a:gd name="connsiteX6" fmla="*/ 1249680 w 4564380"/>
                        <a:gd name="connsiteY6" fmla="*/ 182880 h 1516380"/>
                        <a:gd name="connsiteX7" fmla="*/ 1783080 w 4564380"/>
                        <a:gd name="connsiteY7" fmla="*/ 121920 h 1516380"/>
                        <a:gd name="connsiteX8" fmla="*/ 2034540 w 4564380"/>
                        <a:gd name="connsiteY8" fmla="*/ 167640 h 1516380"/>
                        <a:gd name="connsiteX9" fmla="*/ 2316480 w 4564380"/>
                        <a:gd name="connsiteY9" fmla="*/ 190500 h 1516380"/>
                        <a:gd name="connsiteX10" fmla="*/ 2331720 w 4564380"/>
                        <a:gd name="connsiteY10" fmla="*/ 571500 h 1516380"/>
                        <a:gd name="connsiteX11" fmla="*/ 2727960 w 4564380"/>
                        <a:gd name="connsiteY11" fmla="*/ 243840 h 1516380"/>
                        <a:gd name="connsiteX12" fmla="*/ 3383280 w 4564380"/>
                        <a:gd name="connsiteY12" fmla="*/ 441960 h 1516380"/>
                        <a:gd name="connsiteX13" fmla="*/ 3634740 w 4564380"/>
                        <a:gd name="connsiteY13" fmla="*/ 0 h 1516380"/>
                        <a:gd name="connsiteX14" fmla="*/ 3909060 w 4564380"/>
                        <a:gd name="connsiteY14" fmla="*/ 76200 h 1516380"/>
                        <a:gd name="connsiteX15" fmla="*/ 4564380 w 4564380"/>
                        <a:gd name="connsiteY15" fmla="*/ 175260 h 1516380"/>
                        <a:gd name="connsiteX16" fmla="*/ 4373880 w 4564380"/>
                        <a:gd name="connsiteY16" fmla="*/ 1356360 h 1516380"/>
                        <a:gd name="connsiteX17" fmla="*/ 3352800 w 4564380"/>
                        <a:gd name="connsiteY17" fmla="*/ 1150620 h 1516380"/>
                        <a:gd name="connsiteX18" fmla="*/ 3406140 w 4564380"/>
                        <a:gd name="connsiteY18" fmla="*/ 1409700 h 1516380"/>
                        <a:gd name="connsiteX19" fmla="*/ 3139440 w 4564380"/>
                        <a:gd name="connsiteY19" fmla="*/ 1447800 h 1516380"/>
                        <a:gd name="connsiteX20" fmla="*/ 3063240 w 4564380"/>
                        <a:gd name="connsiteY20" fmla="*/ 1394460 h 1516380"/>
                        <a:gd name="connsiteX21" fmla="*/ 2956560 w 4564380"/>
                        <a:gd name="connsiteY21" fmla="*/ 853440 h 1516380"/>
                        <a:gd name="connsiteX22" fmla="*/ 2773680 w 4564380"/>
                        <a:gd name="connsiteY22" fmla="*/ 876300 h 1516380"/>
                        <a:gd name="connsiteX23" fmla="*/ 2796540 w 4564380"/>
                        <a:gd name="connsiteY23" fmla="*/ 1508760 h 1516380"/>
                        <a:gd name="connsiteX24" fmla="*/ 2522220 w 4564380"/>
                        <a:gd name="connsiteY24" fmla="*/ 1516380 h 1516380"/>
                        <a:gd name="connsiteX25" fmla="*/ 2468880 w 4564380"/>
                        <a:gd name="connsiteY25" fmla="*/ 914400 h 1516380"/>
                        <a:gd name="connsiteX26" fmla="*/ 2346960 w 4564380"/>
                        <a:gd name="connsiteY26" fmla="*/ 876300 h 1516380"/>
                        <a:gd name="connsiteX27" fmla="*/ 2362200 w 4564380"/>
                        <a:gd name="connsiteY27" fmla="*/ 1013460 h 1516380"/>
                        <a:gd name="connsiteX28" fmla="*/ 2209800 w 4564380"/>
                        <a:gd name="connsiteY28" fmla="*/ 1104900 h 1516380"/>
                        <a:gd name="connsiteX29" fmla="*/ 2263140 w 4564380"/>
                        <a:gd name="connsiteY29" fmla="*/ 1394460 h 1516380"/>
                        <a:gd name="connsiteX30" fmla="*/ 1927860 w 4564380"/>
                        <a:gd name="connsiteY30" fmla="*/ 1447800 h 1516380"/>
                        <a:gd name="connsiteX31" fmla="*/ 1882140 w 4564380"/>
                        <a:gd name="connsiteY31" fmla="*/ 1242060 h 1516380"/>
                        <a:gd name="connsiteX32" fmla="*/ 1668780 w 4564380"/>
                        <a:gd name="connsiteY32" fmla="*/ 1348740 h 1516380"/>
                        <a:gd name="connsiteX33" fmla="*/ 1394460 w 4564380"/>
                        <a:gd name="connsiteY33" fmla="*/ 1318260 h 1516380"/>
                        <a:gd name="connsiteX34" fmla="*/ 1333500 w 4564380"/>
                        <a:gd name="connsiteY34" fmla="*/ 1295400 h 1516380"/>
                        <a:gd name="connsiteX35" fmla="*/ 1348740 w 4564380"/>
                        <a:gd name="connsiteY35" fmla="*/ 1112520 h 1516380"/>
                        <a:gd name="connsiteX36" fmla="*/ 1287780 w 4564380"/>
                        <a:gd name="connsiteY36" fmla="*/ 1211580 h 1516380"/>
                        <a:gd name="connsiteX37" fmla="*/ 350520 w 4564380"/>
                        <a:gd name="connsiteY37" fmla="*/ 1516380 h 1516380"/>
                        <a:gd name="connsiteX38" fmla="*/ 7620 w 4564380"/>
                        <a:gd name="connsiteY38" fmla="*/ 525780 h 1516380"/>
                        <a:gd name="connsiteX39" fmla="*/ 0 w 4564380"/>
                        <a:gd name="connsiteY39" fmla="*/ 411480 h 1516380"/>
                        <a:gd name="connsiteX40" fmla="*/ 335280 w 4564380"/>
                        <a:gd name="connsiteY40" fmla="*/ 312420 h 1516380"/>
                        <a:gd name="connsiteX41" fmla="*/ 350520 w 4564380"/>
                        <a:gd name="connsiteY41" fmla="*/ 114300 h 1516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</a:cxnLst>
                      <a:rect l="l" t="t" r="r" b="b"/>
                      <a:pathLst>
                        <a:path w="4564380" h="1516380">
                          <a:moveTo>
                            <a:pt x="350520" y="114300"/>
                          </a:moveTo>
                          <a:lnTo>
                            <a:pt x="609600" y="144780"/>
                          </a:lnTo>
                          <a:lnTo>
                            <a:pt x="853440" y="53340"/>
                          </a:lnTo>
                          <a:lnTo>
                            <a:pt x="937260" y="30480"/>
                          </a:lnTo>
                          <a:lnTo>
                            <a:pt x="1211580" y="708660"/>
                          </a:lnTo>
                          <a:lnTo>
                            <a:pt x="1287780" y="350520"/>
                          </a:lnTo>
                          <a:lnTo>
                            <a:pt x="1249680" y="182880"/>
                          </a:lnTo>
                          <a:lnTo>
                            <a:pt x="1783080" y="121920"/>
                          </a:lnTo>
                          <a:lnTo>
                            <a:pt x="2034540" y="167640"/>
                          </a:lnTo>
                          <a:lnTo>
                            <a:pt x="2316480" y="190500"/>
                          </a:lnTo>
                          <a:lnTo>
                            <a:pt x="2331720" y="571500"/>
                          </a:lnTo>
                          <a:lnTo>
                            <a:pt x="2727960" y="243840"/>
                          </a:lnTo>
                          <a:lnTo>
                            <a:pt x="3383280" y="441960"/>
                          </a:lnTo>
                          <a:lnTo>
                            <a:pt x="3634740" y="0"/>
                          </a:lnTo>
                          <a:lnTo>
                            <a:pt x="3909060" y="76200"/>
                          </a:lnTo>
                          <a:lnTo>
                            <a:pt x="4564380" y="175260"/>
                          </a:lnTo>
                          <a:lnTo>
                            <a:pt x="4373880" y="1356360"/>
                          </a:lnTo>
                          <a:lnTo>
                            <a:pt x="3352800" y="1150620"/>
                          </a:lnTo>
                          <a:lnTo>
                            <a:pt x="3406140" y="1409700"/>
                          </a:lnTo>
                          <a:lnTo>
                            <a:pt x="3139440" y="1447800"/>
                          </a:lnTo>
                          <a:lnTo>
                            <a:pt x="3063240" y="1394460"/>
                          </a:lnTo>
                          <a:lnTo>
                            <a:pt x="2956560" y="853440"/>
                          </a:lnTo>
                          <a:lnTo>
                            <a:pt x="2773680" y="876300"/>
                          </a:lnTo>
                          <a:lnTo>
                            <a:pt x="2796540" y="1508760"/>
                          </a:lnTo>
                          <a:lnTo>
                            <a:pt x="2522220" y="1516380"/>
                          </a:lnTo>
                          <a:lnTo>
                            <a:pt x="2468880" y="914400"/>
                          </a:lnTo>
                          <a:lnTo>
                            <a:pt x="2346960" y="876300"/>
                          </a:lnTo>
                          <a:lnTo>
                            <a:pt x="2362200" y="1013460"/>
                          </a:lnTo>
                          <a:lnTo>
                            <a:pt x="2209800" y="1104900"/>
                          </a:lnTo>
                          <a:lnTo>
                            <a:pt x="2263140" y="1394460"/>
                          </a:lnTo>
                          <a:lnTo>
                            <a:pt x="1927860" y="1447800"/>
                          </a:lnTo>
                          <a:lnTo>
                            <a:pt x="1882140" y="1242060"/>
                          </a:lnTo>
                          <a:lnTo>
                            <a:pt x="1668780" y="1348740"/>
                          </a:lnTo>
                          <a:lnTo>
                            <a:pt x="1394460" y="1318260"/>
                          </a:lnTo>
                          <a:lnTo>
                            <a:pt x="1333500" y="1295400"/>
                          </a:lnTo>
                          <a:lnTo>
                            <a:pt x="1348740" y="1112520"/>
                          </a:lnTo>
                          <a:lnTo>
                            <a:pt x="1287780" y="1211580"/>
                          </a:lnTo>
                          <a:lnTo>
                            <a:pt x="350520" y="1516380"/>
                          </a:lnTo>
                          <a:lnTo>
                            <a:pt x="7620" y="525780"/>
                          </a:lnTo>
                          <a:lnTo>
                            <a:pt x="0" y="411480"/>
                          </a:lnTo>
                          <a:lnTo>
                            <a:pt x="335280" y="312420"/>
                          </a:lnTo>
                          <a:lnTo>
                            <a:pt x="350520" y="114300"/>
                          </a:ln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C76F73CC-1319-ABEA-13FB-E67355AFB910}"/>
                </a:ext>
              </a:extLst>
            </p:cNvPr>
            <p:cNvGrpSpPr/>
            <p:nvPr/>
          </p:nvGrpSpPr>
          <p:grpSpPr>
            <a:xfrm>
              <a:off x="2498330" y="1739816"/>
              <a:ext cx="4197011" cy="1299234"/>
              <a:chOff x="2508471" y="1929574"/>
              <a:chExt cx="4197011" cy="1299234"/>
            </a:xfrm>
            <a:solidFill>
              <a:srgbClr val="1D2F4E"/>
            </a:solidFill>
          </p:grpSpPr>
          <p:sp>
            <p:nvSpPr>
              <p:cNvPr id="141" name="文本框 140">
                <a:extLst>
                  <a:ext uri="{FF2B5EF4-FFF2-40B4-BE49-F238E27FC236}">
                    <a16:creationId xmlns:a16="http://schemas.microsoft.com/office/drawing/2014/main" id="{E86A8A59-FCF2-810E-42B2-AC4FF12EE794}"/>
                  </a:ext>
                </a:extLst>
              </p:cNvPr>
              <p:cNvSpPr txBox="1"/>
              <p:nvPr/>
            </p:nvSpPr>
            <p:spPr>
              <a:xfrm rot="20562939">
                <a:off x="2508471" y="2033409"/>
                <a:ext cx="861922" cy="1072235"/>
              </a:xfrm>
              <a:custGeom>
                <a:avLst/>
                <a:gdLst/>
                <a:ahLst/>
                <a:cxnLst/>
                <a:rect l="l" t="t" r="r" b="b"/>
                <a:pathLst>
                  <a:path w="722595" h="898912">
                    <a:moveTo>
                      <a:pt x="178355" y="536086"/>
                    </a:moveTo>
                    <a:lnTo>
                      <a:pt x="544239" y="536086"/>
                    </a:lnTo>
                    <a:lnTo>
                      <a:pt x="544239" y="668578"/>
                    </a:lnTo>
                    <a:lnTo>
                      <a:pt x="178355" y="668578"/>
                    </a:lnTo>
                    <a:close/>
                    <a:moveTo>
                      <a:pt x="178355" y="308810"/>
                    </a:moveTo>
                    <a:lnTo>
                      <a:pt x="544239" y="308810"/>
                    </a:lnTo>
                    <a:lnTo>
                      <a:pt x="544239" y="441302"/>
                    </a:lnTo>
                    <a:lnTo>
                      <a:pt x="178355" y="441302"/>
                    </a:lnTo>
                    <a:close/>
                    <a:moveTo>
                      <a:pt x="147780" y="216065"/>
                    </a:moveTo>
                    <a:lnTo>
                      <a:pt x="147780" y="761323"/>
                    </a:lnTo>
                    <a:lnTo>
                      <a:pt x="574814" y="761323"/>
                    </a:lnTo>
                    <a:lnTo>
                      <a:pt x="574814" y="216065"/>
                    </a:lnTo>
                    <a:close/>
                    <a:moveTo>
                      <a:pt x="285369" y="0"/>
                    </a:moveTo>
                    <a:lnTo>
                      <a:pt x="431111" y="27517"/>
                    </a:lnTo>
                    <a:lnTo>
                      <a:pt x="418881" y="78476"/>
                    </a:lnTo>
                    <a:lnTo>
                      <a:pt x="722595" y="78476"/>
                    </a:lnTo>
                    <a:lnTo>
                      <a:pt x="722595" y="898912"/>
                    </a:lnTo>
                    <a:lnTo>
                      <a:pt x="0" y="898912"/>
                    </a:lnTo>
                    <a:lnTo>
                      <a:pt x="0" y="78476"/>
                    </a:lnTo>
                    <a:lnTo>
                      <a:pt x="266004" y="78476"/>
                    </a:lnTo>
                    <a:close/>
                  </a:path>
                </a:pathLst>
              </a:custGeom>
              <a:solidFill>
                <a:srgbClr val="FEB93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文本框 139">
                <a:extLst>
                  <a:ext uri="{FF2B5EF4-FFF2-40B4-BE49-F238E27FC236}">
                    <a16:creationId xmlns:a16="http://schemas.microsoft.com/office/drawing/2014/main" id="{18C1BA4D-60A2-3577-B366-FEA9E69D2EA3}"/>
                  </a:ext>
                </a:extLst>
              </p:cNvPr>
              <p:cNvSpPr txBox="1"/>
              <p:nvPr/>
            </p:nvSpPr>
            <p:spPr>
              <a:xfrm rot="344562">
                <a:off x="3562373" y="2049914"/>
                <a:ext cx="1006589" cy="1092901"/>
              </a:xfrm>
              <a:custGeom>
                <a:avLst/>
                <a:gdLst/>
                <a:ahLst/>
                <a:cxnLst/>
                <a:rect l="l" t="t" r="r" b="b"/>
                <a:pathLst>
                  <a:path w="843877" h="916238">
                    <a:moveTo>
                      <a:pt x="647176" y="19364"/>
                    </a:moveTo>
                    <a:lnTo>
                      <a:pt x="779669" y="19364"/>
                    </a:lnTo>
                    <a:lnTo>
                      <a:pt x="779669" y="222180"/>
                    </a:lnTo>
                    <a:lnTo>
                      <a:pt x="647176" y="222180"/>
                    </a:lnTo>
                    <a:close/>
                    <a:moveTo>
                      <a:pt x="571758" y="0"/>
                    </a:moveTo>
                    <a:lnTo>
                      <a:pt x="631889" y="261928"/>
                    </a:lnTo>
                    <a:lnTo>
                      <a:pt x="800053" y="261928"/>
                    </a:lnTo>
                    <a:lnTo>
                      <a:pt x="800053" y="399516"/>
                    </a:lnTo>
                    <a:lnTo>
                      <a:pt x="663483" y="399516"/>
                    </a:lnTo>
                    <a:lnTo>
                      <a:pt x="691001" y="517741"/>
                    </a:lnTo>
                    <a:lnTo>
                      <a:pt x="776612" y="464743"/>
                    </a:lnTo>
                    <a:lnTo>
                      <a:pt x="843877" y="585006"/>
                    </a:lnTo>
                    <a:lnTo>
                      <a:pt x="723615" y="658387"/>
                    </a:lnTo>
                    <a:lnTo>
                      <a:pt x="775592" y="883624"/>
                    </a:lnTo>
                    <a:lnTo>
                      <a:pt x="633927" y="916238"/>
                    </a:lnTo>
                    <a:lnTo>
                      <a:pt x="593160" y="738902"/>
                    </a:lnTo>
                    <a:lnTo>
                      <a:pt x="412766" y="849992"/>
                    </a:lnTo>
                    <a:lnTo>
                      <a:pt x="345500" y="729729"/>
                    </a:lnTo>
                    <a:lnTo>
                      <a:pt x="560547" y="598255"/>
                    </a:lnTo>
                    <a:lnTo>
                      <a:pt x="513664" y="399516"/>
                    </a:lnTo>
                    <a:lnTo>
                      <a:pt x="299638" y="399516"/>
                    </a:lnTo>
                    <a:lnTo>
                      <a:pt x="299638" y="492261"/>
                    </a:lnTo>
                    <a:lnTo>
                      <a:pt x="405632" y="469839"/>
                    </a:lnTo>
                    <a:lnTo>
                      <a:pt x="434169" y="604370"/>
                    </a:lnTo>
                    <a:lnTo>
                      <a:pt x="299638" y="632907"/>
                    </a:lnTo>
                    <a:lnTo>
                      <a:pt x="299638" y="899931"/>
                    </a:lnTo>
                    <a:lnTo>
                      <a:pt x="151857" y="899931"/>
                    </a:lnTo>
                    <a:lnTo>
                      <a:pt x="151857" y="664502"/>
                    </a:lnTo>
                    <a:lnTo>
                      <a:pt x="28537" y="691000"/>
                    </a:lnTo>
                    <a:lnTo>
                      <a:pt x="0" y="556469"/>
                    </a:lnTo>
                    <a:lnTo>
                      <a:pt x="151857" y="523856"/>
                    </a:lnTo>
                    <a:lnTo>
                      <a:pt x="151857" y="399516"/>
                    </a:lnTo>
                    <a:lnTo>
                      <a:pt x="27518" y="399516"/>
                    </a:lnTo>
                    <a:lnTo>
                      <a:pt x="27518" y="261928"/>
                    </a:lnTo>
                    <a:lnTo>
                      <a:pt x="151857" y="261928"/>
                    </a:lnTo>
                    <a:lnTo>
                      <a:pt x="151857" y="187528"/>
                    </a:lnTo>
                    <a:lnTo>
                      <a:pt x="60132" y="203835"/>
                    </a:lnTo>
                    <a:lnTo>
                      <a:pt x="34652" y="70323"/>
                    </a:lnTo>
                    <a:lnTo>
                      <a:pt x="392383" y="6115"/>
                    </a:lnTo>
                    <a:lnTo>
                      <a:pt x="420919" y="138607"/>
                    </a:lnTo>
                    <a:lnTo>
                      <a:pt x="299638" y="161029"/>
                    </a:lnTo>
                    <a:lnTo>
                      <a:pt x="299638" y="261928"/>
                    </a:lnTo>
                    <a:lnTo>
                      <a:pt x="482070" y="261928"/>
                    </a:lnTo>
                    <a:lnTo>
                      <a:pt x="429073" y="3261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文本框 138">
                <a:extLst>
                  <a:ext uri="{FF2B5EF4-FFF2-40B4-BE49-F238E27FC236}">
                    <a16:creationId xmlns:a16="http://schemas.microsoft.com/office/drawing/2014/main" id="{1ECA7D7C-5EAB-7D6F-C9D9-055C42350850}"/>
                  </a:ext>
                </a:extLst>
              </p:cNvPr>
              <p:cNvSpPr txBox="1"/>
              <p:nvPr/>
            </p:nvSpPr>
            <p:spPr>
              <a:xfrm rot="20918887">
                <a:off x="4627445" y="2150494"/>
                <a:ext cx="1035766" cy="1078314"/>
              </a:xfrm>
              <a:custGeom>
                <a:avLst/>
                <a:gdLst/>
                <a:ahLst/>
                <a:cxnLst/>
                <a:rect l="l" t="t" r="r" b="b"/>
                <a:pathLst>
                  <a:path w="868337" h="904009">
                    <a:moveTo>
                      <a:pt x="563603" y="383210"/>
                    </a:moveTo>
                    <a:lnTo>
                      <a:pt x="711384" y="383210"/>
                    </a:lnTo>
                    <a:lnTo>
                      <a:pt x="711384" y="900951"/>
                    </a:lnTo>
                    <a:lnTo>
                      <a:pt x="563603" y="900951"/>
                    </a:lnTo>
                    <a:close/>
                    <a:moveTo>
                      <a:pt x="170202" y="361807"/>
                    </a:moveTo>
                    <a:lnTo>
                      <a:pt x="314925" y="382191"/>
                    </a:lnTo>
                    <a:lnTo>
                      <a:pt x="241544" y="904009"/>
                    </a:lnTo>
                    <a:lnTo>
                      <a:pt x="96821" y="883625"/>
                    </a:lnTo>
                    <a:close/>
                    <a:moveTo>
                      <a:pt x="429072" y="0"/>
                    </a:moveTo>
                    <a:lnTo>
                      <a:pt x="868337" y="208931"/>
                    </a:lnTo>
                    <a:lnTo>
                      <a:pt x="810244" y="345501"/>
                    </a:lnTo>
                    <a:lnTo>
                      <a:pt x="429072" y="163068"/>
                    </a:lnTo>
                    <a:lnTo>
                      <a:pt x="63189" y="334290"/>
                    </a:lnTo>
                    <a:lnTo>
                      <a:pt x="0" y="200778"/>
                    </a:lnTo>
                    <a:close/>
                  </a:path>
                </a:pathLst>
              </a:custGeom>
              <a:solidFill>
                <a:srgbClr val="9DC39B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3E8D04BE-3660-0927-76B1-634CF0ABCD0F}"/>
                  </a:ext>
                </a:extLst>
              </p:cNvPr>
              <p:cNvSpPr txBox="1"/>
              <p:nvPr/>
            </p:nvSpPr>
            <p:spPr>
              <a:xfrm rot="543350">
                <a:off x="5695245" y="1929574"/>
                <a:ext cx="1010237" cy="1079529"/>
              </a:xfrm>
              <a:custGeom>
                <a:avLst/>
                <a:gdLst/>
                <a:ahLst/>
                <a:cxnLst/>
                <a:rect l="l" t="t" r="r" b="b"/>
                <a:pathLst>
                  <a:path w="846935" h="905027">
                    <a:moveTo>
                      <a:pt x="15288" y="735844"/>
                    </a:moveTo>
                    <a:lnTo>
                      <a:pt x="335309" y="735844"/>
                    </a:lnTo>
                    <a:lnTo>
                      <a:pt x="335309" y="873433"/>
                    </a:lnTo>
                    <a:lnTo>
                      <a:pt x="15288" y="873433"/>
                    </a:lnTo>
                    <a:close/>
                    <a:moveTo>
                      <a:pt x="515703" y="609466"/>
                    </a:moveTo>
                    <a:lnTo>
                      <a:pt x="515703" y="767439"/>
                    </a:lnTo>
                    <a:lnTo>
                      <a:pt x="692020" y="767439"/>
                    </a:lnTo>
                    <a:lnTo>
                      <a:pt x="692020" y="609466"/>
                    </a:lnTo>
                    <a:close/>
                    <a:moveTo>
                      <a:pt x="367922" y="471878"/>
                    </a:moveTo>
                    <a:lnTo>
                      <a:pt x="839800" y="471878"/>
                    </a:lnTo>
                    <a:lnTo>
                      <a:pt x="839800" y="905027"/>
                    </a:lnTo>
                    <a:lnTo>
                      <a:pt x="367922" y="905027"/>
                    </a:lnTo>
                    <a:close/>
                    <a:moveTo>
                      <a:pt x="365884" y="28537"/>
                    </a:moveTo>
                    <a:lnTo>
                      <a:pt x="846935" y="28537"/>
                    </a:lnTo>
                    <a:lnTo>
                      <a:pt x="846935" y="439264"/>
                    </a:lnTo>
                    <a:lnTo>
                      <a:pt x="699154" y="439264"/>
                    </a:lnTo>
                    <a:lnTo>
                      <a:pt x="699154" y="166125"/>
                    </a:lnTo>
                    <a:lnTo>
                      <a:pt x="607429" y="166125"/>
                    </a:lnTo>
                    <a:lnTo>
                      <a:pt x="494300" y="451494"/>
                    </a:lnTo>
                    <a:lnTo>
                      <a:pt x="354673" y="403593"/>
                    </a:lnTo>
                    <a:lnTo>
                      <a:pt x="450476" y="166125"/>
                    </a:lnTo>
                    <a:lnTo>
                      <a:pt x="365884" y="166125"/>
                    </a:lnTo>
                    <a:close/>
                    <a:moveTo>
                      <a:pt x="152876" y="0"/>
                    </a:moveTo>
                    <a:lnTo>
                      <a:pt x="278235" y="35671"/>
                    </a:lnTo>
                    <a:lnTo>
                      <a:pt x="183452" y="296580"/>
                    </a:lnTo>
                    <a:lnTo>
                      <a:pt x="216065" y="296580"/>
                    </a:lnTo>
                    <a:lnTo>
                      <a:pt x="262947" y="188547"/>
                    </a:lnTo>
                    <a:lnTo>
                      <a:pt x="361807" y="227276"/>
                    </a:lnTo>
                    <a:lnTo>
                      <a:pt x="236449" y="512645"/>
                    </a:lnTo>
                    <a:lnTo>
                      <a:pt x="339386" y="512645"/>
                    </a:lnTo>
                    <a:lnTo>
                      <a:pt x="339386" y="650233"/>
                    </a:lnTo>
                    <a:lnTo>
                      <a:pt x="11211" y="650233"/>
                    </a:lnTo>
                    <a:lnTo>
                      <a:pt x="116186" y="433149"/>
                    </a:lnTo>
                    <a:lnTo>
                      <a:pt x="0" y="433149"/>
                    </a:lnTo>
                    <a:close/>
                  </a:path>
                </a:pathLst>
              </a:custGeom>
              <a:solidFill>
                <a:srgbClr val="CBDDE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666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14" name="图片 113">
            <a:extLst>
              <a:ext uri="{FF2B5EF4-FFF2-40B4-BE49-F238E27FC236}">
                <a16:creationId xmlns:a16="http://schemas.microsoft.com/office/drawing/2014/main" id="{80919957-3994-DDC9-89F4-CAB4F5D44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1600" y="2835715"/>
            <a:ext cx="3149419" cy="3141885"/>
          </a:xfrm>
          <a:prstGeom prst="rect">
            <a:avLst/>
          </a:prstGeom>
        </p:spPr>
      </p:pic>
      <p:sp>
        <p:nvSpPr>
          <p:cNvPr id="294" name="文本框 293">
            <a:extLst>
              <a:ext uri="{FF2B5EF4-FFF2-40B4-BE49-F238E27FC236}">
                <a16:creationId xmlns:a16="http://schemas.microsoft.com/office/drawing/2014/main" id="{1F31F1BE-E394-C53E-5385-C724708533C4}"/>
              </a:ext>
            </a:extLst>
          </p:cNvPr>
          <p:cNvSpPr txBox="1"/>
          <p:nvPr/>
        </p:nvSpPr>
        <p:spPr>
          <a:xfrm>
            <a:off x="3926570" y="3962315"/>
            <a:ext cx="3790584" cy="499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33" dirty="0">
                <a:solidFill>
                  <a:srgbClr val="1D2F4E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933" dirty="0">
              <a:solidFill>
                <a:srgbClr val="1D2F4E"/>
              </a:solidFill>
              <a:cs typeface="+mn-ea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23B1D3CC-5751-A36D-153D-DC5C0C19F4F4}"/>
              </a:ext>
            </a:extLst>
          </p:cNvPr>
          <p:cNvSpPr/>
          <p:nvPr/>
        </p:nvSpPr>
        <p:spPr>
          <a:xfrm>
            <a:off x="9687590" y="100912"/>
            <a:ext cx="914400" cy="914400"/>
          </a:xfrm>
          <a:prstGeom prst="plaque">
            <a:avLst>
              <a:gd name="adj" fmla="val 50000"/>
            </a:avLst>
          </a:prstGeom>
          <a:solidFill>
            <a:srgbClr val="FBAE40"/>
          </a:solidFill>
          <a:ln w="25400">
            <a:solidFill>
              <a:srgbClr val="1D2F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缺角矩形 3">
            <a:extLst>
              <a:ext uri="{FF2B5EF4-FFF2-40B4-BE49-F238E27FC236}">
                <a16:creationId xmlns:a16="http://schemas.microsoft.com/office/drawing/2014/main" id="{693667DD-CDCB-62DC-6884-F5AEFE481A96}"/>
              </a:ext>
            </a:extLst>
          </p:cNvPr>
          <p:cNvSpPr/>
          <p:nvPr/>
        </p:nvSpPr>
        <p:spPr>
          <a:xfrm>
            <a:off x="9451897" y="1234655"/>
            <a:ext cx="457038" cy="457038"/>
          </a:xfrm>
          <a:prstGeom prst="plaque">
            <a:avLst>
              <a:gd name="adj" fmla="val 50000"/>
            </a:avLst>
          </a:prstGeom>
          <a:solidFill>
            <a:srgbClr val="1D2F4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CE91261-CF0B-673A-574A-9E7A434EE3EA}"/>
              </a:ext>
            </a:extLst>
          </p:cNvPr>
          <p:cNvSpPr/>
          <p:nvPr/>
        </p:nvSpPr>
        <p:spPr>
          <a:xfrm rot="19920061">
            <a:off x="6727449" y="1611796"/>
            <a:ext cx="950304" cy="936279"/>
          </a:xfrm>
          <a:custGeom>
            <a:avLst/>
            <a:gdLst>
              <a:gd name="connsiteX0" fmla="*/ 940876 w 1890613"/>
              <a:gd name="connsiteY0" fmla="*/ 522061 h 1862710"/>
              <a:gd name="connsiteX1" fmla="*/ 1374755 w 1890613"/>
              <a:gd name="connsiteY1" fmla="*/ 955939 h 1862710"/>
              <a:gd name="connsiteX2" fmla="*/ 1095385 w 1890613"/>
              <a:gd name="connsiteY2" fmla="*/ 1511665 h 1862710"/>
              <a:gd name="connsiteX3" fmla="*/ 786368 w 1890613"/>
              <a:gd name="connsiteY3" fmla="*/ 1511665 h 1862710"/>
              <a:gd name="connsiteX4" fmla="*/ 506998 w 1890613"/>
              <a:gd name="connsiteY4" fmla="*/ 955939 h 1862710"/>
              <a:gd name="connsiteX5" fmla="*/ 940876 w 1890613"/>
              <a:gd name="connsiteY5" fmla="*/ 522061 h 1862710"/>
              <a:gd name="connsiteX6" fmla="*/ 940876 w 1890613"/>
              <a:gd name="connsiteY6" fmla="*/ 522061 h 1862710"/>
              <a:gd name="connsiteX7" fmla="*/ 1450339 w 1890613"/>
              <a:gd name="connsiteY7" fmla="*/ 1319120 h 1862710"/>
              <a:gd name="connsiteX8" fmla="*/ 1631400 w 1890613"/>
              <a:gd name="connsiteY8" fmla="*/ 1400650 h 1862710"/>
              <a:gd name="connsiteX9" fmla="*/ 1587988 w 1890613"/>
              <a:gd name="connsiteY9" fmla="*/ 1496109 h 1862710"/>
              <a:gd name="connsiteX10" fmla="*/ 1417597 w 1890613"/>
              <a:gd name="connsiteY10" fmla="*/ 1366361 h 1862710"/>
              <a:gd name="connsiteX11" fmla="*/ 1450339 w 1890613"/>
              <a:gd name="connsiteY11" fmla="*/ 1319120 h 1862710"/>
              <a:gd name="connsiteX12" fmla="*/ 1450339 w 1890613"/>
              <a:gd name="connsiteY12" fmla="*/ 1319120 h 1862710"/>
              <a:gd name="connsiteX13" fmla="*/ 451613 w 1890613"/>
              <a:gd name="connsiteY13" fmla="*/ 1281898 h 1862710"/>
              <a:gd name="connsiteX14" fmla="*/ 277963 w 1890613"/>
              <a:gd name="connsiteY14" fmla="*/ 1378252 h 1862710"/>
              <a:gd name="connsiteX15" fmla="*/ 329195 w 1890613"/>
              <a:gd name="connsiteY15" fmla="*/ 1469801 h 1862710"/>
              <a:gd name="connsiteX16" fmla="*/ 488183 w 1890613"/>
              <a:gd name="connsiteY16" fmla="*/ 1326369 h 1862710"/>
              <a:gd name="connsiteX17" fmla="*/ 451613 w 1890613"/>
              <a:gd name="connsiteY17" fmla="*/ 1281898 h 1862710"/>
              <a:gd name="connsiteX18" fmla="*/ 451613 w 1890613"/>
              <a:gd name="connsiteY18" fmla="*/ 1281898 h 1862710"/>
              <a:gd name="connsiteX19" fmla="*/ 980705 w 1890613"/>
              <a:gd name="connsiteY19" fmla="*/ 346864 h 1862710"/>
              <a:gd name="connsiteX20" fmla="*/ 1011411 w 1890613"/>
              <a:gd name="connsiteY20" fmla="*/ 150735 h 1862710"/>
              <a:gd name="connsiteX21" fmla="*/ 907727 w 1890613"/>
              <a:gd name="connsiteY21" fmla="*/ 134853 h 1862710"/>
              <a:gd name="connsiteX22" fmla="*/ 923202 w 1890613"/>
              <a:gd name="connsiteY22" fmla="*/ 348412 h 1862710"/>
              <a:gd name="connsiteX23" fmla="*/ 980705 w 1890613"/>
              <a:gd name="connsiteY23" fmla="*/ 346864 h 1862710"/>
              <a:gd name="connsiteX24" fmla="*/ 980705 w 1890613"/>
              <a:gd name="connsiteY24" fmla="*/ 346864 h 1862710"/>
              <a:gd name="connsiteX25" fmla="*/ 1351867 w 1890613"/>
              <a:gd name="connsiteY25" fmla="*/ 538758 h 1862710"/>
              <a:gd name="connsiteX26" fmla="*/ 1532928 w 1890613"/>
              <a:gd name="connsiteY26" fmla="*/ 457227 h 1862710"/>
              <a:gd name="connsiteX27" fmla="*/ 1489516 w 1890613"/>
              <a:gd name="connsiteY27" fmla="*/ 361769 h 1862710"/>
              <a:gd name="connsiteX28" fmla="*/ 1319125 w 1890613"/>
              <a:gd name="connsiteY28" fmla="*/ 491517 h 1862710"/>
              <a:gd name="connsiteX29" fmla="*/ 1351867 w 1890613"/>
              <a:gd name="connsiteY29" fmla="*/ 538758 h 1862710"/>
              <a:gd name="connsiteX30" fmla="*/ 1351867 w 1890613"/>
              <a:gd name="connsiteY30" fmla="*/ 538758 h 1862710"/>
              <a:gd name="connsiteX31" fmla="*/ 1546856 w 1890613"/>
              <a:gd name="connsiteY31" fmla="*/ 1001795 h 1862710"/>
              <a:gd name="connsiteX32" fmla="*/ 1744858 w 1890613"/>
              <a:gd name="connsiteY32" fmla="*/ 1017107 h 1862710"/>
              <a:gd name="connsiteX33" fmla="*/ 1752596 w 1890613"/>
              <a:gd name="connsiteY33" fmla="*/ 912527 h 1862710"/>
              <a:gd name="connsiteX34" fmla="*/ 1540829 w 1890613"/>
              <a:gd name="connsiteY34" fmla="*/ 944618 h 1862710"/>
              <a:gd name="connsiteX35" fmla="*/ 1546856 w 1890613"/>
              <a:gd name="connsiteY35" fmla="*/ 1001795 h 1862710"/>
              <a:gd name="connsiteX36" fmla="*/ 1546856 w 1890613"/>
              <a:gd name="connsiteY36" fmla="*/ 1001795 h 1862710"/>
              <a:gd name="connsiteX37" fmla="*/ 500482 w 1890613"/>
              <a:gd name="connsiteY37" fmla="*/ 528007 h 1862710"/>
              <a:gd name="connsiteX38" fmla="*/ 326833 w 1890613"/>
              <a:gd name="connsiteY38" fmla="*/ 431652 h 1862710"/>
              <a:gd name="connsiteX39" fmla="*/ 378064 w 1890613"/>
              <a:gd name="connsiteY39" fmla="*/ 340104 h 1862710"/>
              <a:gd name="connsiteX40" fmla="*/ 537052 w 1890613"/>
              <a:gd name="connsiteY40" fmla="*/ 483535 h 1862710"/>
              <a:gd name="connsiteX41" fmla="*/ 500482 w 1890613"/>
              <a:gd name="connsiteY41" fmla="*/ 528007 h 1862710"/>
              <a:gd name="connsiteX42" fmla="*/ 500482 w 1890613"/>
              <a:gd name="connsiteY42" fmla="*/ 528007 h 1862710"/>
              <a:gd name="connsiteX43" fmla="*/ 341575 w 1890613"/>
              <a:gd name="connsiteY43" fmla="*/ 936229 h 1862710"/>
              <a:gd name="connsiteX44" fmla="*/ 143165 w 1890613"/>
              <a:gd name="connsiteY44" fmla="*/ 944129 h 1862710"/>
              <a:gd name="connsiteX45" fmla="*/ 139337 w 1890613"/>
              <a:gd name="connsiteY45" fmla="*/ 839304 h 1862710"/>
              <a:gd name="connsiteX46" fmla="*/ 349720 w 1890613"/>
              <a:gd name="connsiteY46" fmla="*/ 879214 h 1862710"/>
              <a:gd name="connsiteX47" fmla="*/ 341575 w 1890613"/>
              <a:gd name="connsiteY47" fmla="*/ 936229 h 1862710"/>
              <a:gd name="connsiteX48" fmla="*/ 341575 w 1890613"/>
              <a:gd name="connsiteY48" fmla="*/ 936229 h 1862710"/>
              <a:gd name="connsiteX49" fmla="*/ 1068018 w 1890613"/>
              <a:gd name="connsiteY49" fmla="*/ 1774257 h 1862710"/>
              <a:gd name="connsiteX50" fmla="*/ 936234 w 1890613"/>
              <a:gd name="connsiteY50" fmla="*/ 1862710 h 1862710"/>
              <a:gd name="connsiteX51" fmla="*/ 810477 w 1890613"/>
              <a:gd name="connsiteY51" fmla="*/ 1797877 h 1862710"/>
              <a:gd name="connsiteX52" fmla="*/ 1068018 w 1890613"/>
              <a:gd name="connsiteY52" fmla="*/ 1774257 h 1862710"/>
              <a:gd name="connsiteX53" fmla="*/ 1068018 w 1890613"/>
              <a:gd name="connsiteY53" fmla="*/ 1774257 h 1862710"/>
              <a:gd name="connsiteX54" fmla="*/ 811943 w 1890613"/>
              <a:gd name="connsiteY54" fmla="*/ 1715532 h 1862710"/>
              <a:gd name="connsiteX55" fmla="*/ 1064108 w 1890613"/>
              <a:gd name="connsiteY55" fmla="*/ 1692401 h 1862710"/>
              <a:gd name="connsiteX56" fmla="*/ 1093756 w 1890613"/>
              <a:gd name="connsiteY56" fmla="*/ 1719523 h 1862710"/>
              <a:gd name="connsiteX57" fmla="*/ 1093756 w 1890613"/>
              <a:gd name="connsiteY57" fmla="*/ 1719523 h 1862710"/>
              <a:gd name="connsiteX58" fmla="*/ 1064108 w 1890613"/>
              <a:gd name="connsiteY58" fmla="*/ 1752103 h 1862710"/>
              <a:gd name="connsiteX59" fmla="*/ 811943 w 1890613"/>
              <a:gd name="connsiteY59" fmla="*/ 1775234 h 1862710"/>
              <a:gd name="connsiteX60" fmla="*/ 782377 w 1890613"/>
              <a:gd name="connsiteY60" fmla="*/ 1748112 h 1862710"/>
              <a:gd name="connsiteX61" fmla="*/ 782377 w 1890613"/>
              <a:gd name="connsiteY61" fmla="*/ 1748112 h 1862710"/>
              <a:gd name="connsiteX62" fmla="*/ 811943 w 1890613"/>
              <a:gd name="connsiteY62" fmla="*/ 1715532 h 1862710"/>
              <a:gd name="connsiteX63" fmla="*/ 811943 w 1890613"/>
              <a:gd name="connsiteY63" fmla="*/ 1715532 h 1862710"/>
              <a:gd name="connsiteX64" fmla="*/ 811943 w 1890613"/>
              <a:gd name="connsiteY64" fmla="*/ 1633269 h 1862710"/>
              <a:gd name="connsiteX65" fmla="*/ 1064108 w 1890613"/>
              <a:gd name="connsiteY65" fmla="*/ 1610137 h 1862710"/>
              <a:gd name="connsiteX66" fmla="*/ 1093756 w 1890613"/>
              <a:gd name="connsiteY66" fmla="*/ 1637260 h 1862710"/>
              <a:gd name="connsiteX67" fmla="*/ 1093756 w 1890613"/>
              <a:gd name="connsiteY67" fmla="*/ 1637260 h 1862710"/>
              <a:gd name="connsiteX68" fmla="*/ 1064108 w 1890613"/>
              <a:gd name="connsiteY68" fmla="*/ 1669839 h 1862710"/>
              <a:gd name="connsiteX69" fmla="*/ 811943 w 1890613"/>
              <a:gd name="connsiteY69" fmla="*/ 1692971 h 1862710"/>
              <a:gd name="connsiteX70" fmla="*/ 782377 w 1890613"/>
              <a:gd name="connsiteY70" fmla="*/ 1665848 h 1862710"/>
              <a:gd name="connsiteX71" fmla="*/ 782377 w 1890613"/>
              <a:gd name="connsiteY71" fmla="*/ 1665848 h 1862710"/>
              <a:gd name="connsiteX72" fmla="*/ 811943 w 1890613"/>
              <a:gd name="connsiteY72" fmla="*/ 1633269 h 1862710"/>
              <a:gd name="connsiteX73" fmla="*/ 811943 w 1890613"/>
              <a:gd name="connsiteY73" fmla="*/ 1633269 h 1862710"/>
              <a:gd name="connsiteX74" fmla="*/ 811943 w 1890613"/>
              <a:gd name="connsiteY74" fmla="*/ 1547014 h 1862710"/>
              <a:gd name="connsiteX75" fmla="*/ 1064108 w 1890613"/>
              <a:gd name="connsiteY75" fmla="*/ 1523883 h 1862710"/>
              <a:gd name="connsiteX76" fmla="*/ 1093756 w 1890613"/>
              <a:gd name="connsiteY76" fmla="*/ 1551005 h 1862710"/>
              <a:gd name="connsiteX77" fmla="*/ 1093756 w 1890613"/>
              <a:gd name="connsiteY77" fmla="*/ 1551005 h 1862710"/>
              <a:gd name="connsiteX78" fmla="*/ 1064108 w 1890613"/>
              <a:gd name="connsiteY78" fmla="*/ 1583585 h 1862710"/>
              <a:gd name="connsiteX79" fmla="*/ 811943 w 1890613"/>
              <a:gd name="connsiteY79" fmla="*/ 1606716 h 1862710"/>
              <a:gd name="connsiteX80" fmla="*/ 782377 w 1890613"/>
              <a:gd name="connsiteY80" fmla="*/ 1579594 h 1862710"/>
              <a:gd name="connsiteX81" fmla="*/ 782377 w 1890613"/>
              <a:gd name="connsiteY81" fmla="*/ 1579594 h 1862710"/>
              <a:gd name="connsiteX82" fmla="*/ 811943 w 1890613"/>
              <a:gd name="connsiteY82" fmla="*/ 1547014 h 1862710"/>
              <a:gd name="connsiteX83" fmla="*/ 811943 w 1890613"/>
              <a:gd name="connsiteY83" fmla="*/ 1547014 h 18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90613" h="1862710">
                <a:moveTo>
                  <a:pt x="940876" y="522061"/>
                </a:moveTo>
                <a:cubicBezTo>
                  <a:pt x="1180499" y="522061"/>
                  <a:pt x="1374755" y="716316"/>
                  <a:pt x="1374755" y="955939"/>
                </a:cubicBezTo>
                <a:cubicBezTo>
                  <a:pt x="1374755" y="1345998"/>
                  <a:pt x="1095385" y="1198005"/>
                  <a:pt x="1095385" y="1511665"/>
                </a:cubicBezTo>
                <a:lnTo>
                  <a:pt x="786368" y="1511665"/>
                </a:lnTo>
                <a:cubicBezTo>
                  <a:pt x="786368" y="1198087"/>
                  <a:pt x="506998" y="1346080"/>
                  <a:pt x="506998" y="955939"/>
                </a:cubicBezTo>
                <a:cubicBezTo>
                  <a:pt x="506998" y="716398"/>
                  <a:pt x="701253" y="522061"/>
                  <a:pt x="940876" y="522061"/>
                </a:cubicBezTo>
                <a:lnTo>
                  <a:pt x="940876" y="522061"/>
                </a:lnTo>
                <a:close/>
                <a:moveTo>
                  <a:pt x="1450339" y="1319120"/>
                </a:moveTo>
                <a:cubicBezTo>
                  <a:pt x="1501489" y="1339238"/>
                  <a:pt x="1575038" y="1369781"/>
                  <a:pt x="1631400" y="1400650"/>
                </a:cubicBezTo>
                <a:cubicBezTo>
                  <a:pt x="1768805" y="1475909"/>
                  <a:pt x="1769863" y="1617712"/>
                  <a:pt x="1587988" y="1496109"/>
                </a:cubicBezTo>
                <a:cubicBezTo>
                  <a:pt x="1531869" y="1458561"/>
                  <a:pt x="1462312" y="1406108"/>
                  <a:pt x="1417597" y="1366361"/>
                </a:cubicBezTo>
                <a:cubicBezTo>
                  <a:pt x="1323360" y="1282631"/>
                  <a:pt x="1366528" y="1286215"/>
                  <a:pt x="1450339" y="1319120"/>
                </a:cubicBezTo>
                <a:lnTo>
                  <a:pt x="1450339" y="1319120"/>
                </a:lnTo>
                <a:close/>
                <a:moveTo>
                  <a:pt x="451613" y="1281898"/>
                </a:moveTo>
                <a:cubicBezTo>
                  <a:pt x="402336" y="1306170"/>
                  <a:pt x="331556" y="1342822"/>
                  <a:pt x="277963" y="1378252"/>
                </a:cubicBezTo>
                <a:cubicBezTo>
                  <a:pt x="147319" y="1464669"/>
                  <a:pt x="158070" y="1606146"/>
                  <a:pt x="329195" y="1469801"/>
                </a:cubicBezTo>
                <a:cubicBezTo>
                  <a:pt x="381973" y="1427692"/>
                  <a:pt x="446970" y="1369700"/>
                  <a:pt x="488183" y="1326369"/>
                </a:cubicBezTo>
                <a:cubicBezTo>
                  <a:pt x="575089" y="1234902"/>
                  <a:pt x="532410" y="1242151"/>
                  <a:pt x="451613" y="1281898"/>
                </a:cubicBezTo>
                <a:lnTo>
                  <a:pt x="451613" y="1281898"/>
                </a:lnTo>
                <a:close/>
                <a:moveTo>
                  <a:pt x="980705" y="346864"/>
                </a:moveTo>
                <a:cubicBezTo>
                  <a:pt x="991863" y="293026"/>
                  <a:pt x="1006443" y="214754"/>
                  <a:pt x="1011411" y="150735"/>
                </a:cubicBezTo>
                <a:cubicBezTo>
                  <a:pt x="1023465" y="-5484"/>
                  <a:pt x="905364" y="-83919"/>
                  <a:pt x="907727" y="134853"/>
                </a:cubicBezTo>
                <a:cubicBezTo>
                  <a:pt x="908459" y="202374"/>
                  <a:pt x="914324" y="289280"/>
                  <a:pt x="923202" y="348412"/>
                </a:cubicBezTo>
                <a:cubicBezTo>
                  <a:pt x="941853" y="473191"/>
                  <a:pt x="962379" y="435073"/>
                  <a:pt x="980705" y="346864"/>
                </a:cubicBezTo>
                <a:lnTo>
                  <a:pt x="980705" y="346864"/>
                </a:lnTo>
                <a:close/>
                <a:moveTo>
                  <a:pt x="1351867" y="538758"/>
                </a:moveTo>
                <a:cubicBezTo>
                  <a:pt x="1403018" y="518640"/>
                  <a:pt x="1476566" y="488097"/>
                  <a:pt x="1532928" y="457227"/>
                </a:cubicBezTo>
                <a:cubicBezTo>
                  <a:pt x="1670333" y="381969"/>
                  <a:pt x="1671391" y="240166"/>
                  <a:pt x="1489516" y="361769"/>
                </a:cubicBezTo>
                <a:cubicBezTo>
                  <a:pt x="1433398" y="399317"/>
                  <a:pt x="1363841" y="451770"/>
                  <a:pt x="1319125" y="491517"/>
                </a:cubicBezTo>
                <a:cubicBezTo>
                  <a:pt x="1224888" y="575247"/>
                  <a:pt x="1268057" y="571663"/>
                  <a:pt x="1351867" y="538758"/>
                </a:cubicBezTo>
                <a:lnTo>
                  <a:pt x="1351867" y="538758"/>
                </a:lnTo>
                <a:close/>
                <a:moveTo>
                  <a:pt x="1546856" y="1001795"/>
                </a:moveTo>
                <a:cubicBezTo>
                  <a:pt x="1601346" y="1008718"/>
                  <a:pt x="1680595" y="1017189"/>
                  <a:pt x="1744858" y="1017107"/>
                </a:cubicBezTo>
                <a:cubicBezTo>
                  <a:pt x="1901485" y="1017026"/>
                  <a:pt x="1970472" y="893061"/>
                  <a:pt x="1752596" y="912527"/>
                </a:cubicBezTo>
                <a:cubicBezTo>
                  <a:pt x="1685319" y="918554"/>
                  <a:pt x="1599146" y="931179"/>
                  <a:pt x="1540829" y="944618"/>
                </a:cubicBezTo>
                <a:cubicBezTo>
                  <a:pt x="1417922" y="972881"/>
                  <a:pt x="1457507" y="990474"/>
                  <a:pt x="1546856" y="1001795"/>
                </a:cubicBezTo>
                <a:lnTo>
                  <a:pt x="1546856" y="1001795"/>
                </a:lnTo>
                <a:close/>
                <a:moveTo>
                  <a:pt x="500482" y="528007"/>
                </a:moveTo>
                <a:cubicBezTo>
                  <a:pt x="451205" y="503735"/>
                  <a:pt x="380426" y="467083"/>
                  <a:pt x="326833" y="431652"/>
                </a:cubicBezTo>
                <a:cubicBezTo>
                  <a:pt x="196188" y="345235"/>
                  <a:pt x="206940" y="203758"/>
                  <a:pt x="378064" y="340104"/>
                </a:cubicBezTo>
                <a:cubicBezTo>
                  <a:pt x="430924" y="382213"/>
                  <a:pt x="495839" y="440205"/>
                  <a:pt x="537052" y="483535"/>
                </a:cubicBezTo>
                <a:cubicBezTo>
                  <a:pt x="623958" y="575003"/>
                  <a:pt x="581279" y="567835"/>
                  <a:pt x="500482" y="528007"/>
                </a:cubicBezTo>
                <a:lnTo>
                  <a:pt x="500482" y="528007"/>
                </a:lnTo>
                <a:close/>
                <a:moveTo>
                  <a:pt x="341575" y="936229"/>
                </a:moveTo>
                <a:cubicBezTo>
                  <a:pt x="286841" y="941116"/>
                  <a:pt x="207347" y="946573"/>
                  <a:pt x="143165" y="944129"/>
                </a:cubicBezTo>
                <a:cubicBezTo>
                  <a:pt x="-13380" y="938183"/>
                  <a:pt x="-77724" y="811775"/>
                  <a:pt x="139337" y="839304"/>
                </a:cubicBezTo>
                <a:cubicBezTo>
                  <a:pt x="206369" y="847775"/>
                  <a:pt x="291972" y="863658"/>
                  <a:pt x="349720" y="879214"/>
                </a:cubicBezTo>
                <a:cubicBezTo>
                  <a:pt x="471486" y="912201"/>
                  <a:pt x="431250" y="928247"/>
                  <a:pt x="341575" y="936229"/>
                </a:cubicBezTo>
                <a:lnTo>
                  <a:pt x="341575" y="936229"/>
                </a:lnTo>
                <a:close/>
                <a:moveTo>
                  <a:pt x="1068018" y="1774257"/>
                </a:moveTo>
                <a:cubicBezTo>
                  <a:pt x="1064597" y="1823452"/>
                  <a:pt x="1006931" y="1862710"/>
                  <a:pt x="936234" y="1862710"/>
                </a:cubicBezTo>
                <a:cubicBezTo>
                  <a:pt x="877264" y="1862710"/>
                  <a:pt x="827418" y="1835506"/>
                  <a:pt x="810477" y="1797877"/>
                </a:cubicBezTo>
                <a:lnTo>
                  <a:pt x="1068018" y="1774257"/>
                </a:lnTo>
                <a:lnTo>
                  <a:pt x="1068018" y="1774257"/>
                </a:lnTo>
                <a:close/>
                <a:moveTo>
                  <a:pt x="811943" y="1715532"/>
                </a:moveTo>
                <a:lnTo>
                  <a:pt x="1064108" y="1692401"/>
                </a:lnTo>
                <a:cubicBezTo>
                  <a:pt x="1080398" y="1690934"/>
                  <a:pt x="1093756" y="1703152"/>
                  <a:pt x="1093756" y="1719523"/>
                </a:cubicBezTo>
                <a:lnTo>
                  <a:pt x="1093756" y="1719523"/>
                </a:lnTo>
                <a:cubicBezTo>
                  <a:pt x="1093756" y="1735976"/>
                  <a:pt x="1080398" y="1750637"/>
                  <a:pt x="1064108" y="1752103"/>
                </a:cubicBezTo>
                <a:lnTo>
                  <a:pt x="811943" y="1775234"/>
                </a:lnTo>
                <a:cubicBezTo>
                  <a:pt x="795653" y="1776700"/>
                  <a:pt x="782377" y="1764483"/>
                  <a:pt x="782377" y="1748112"/>
                </a:cubicBezTo>
                <a:lnTo>
                  <a:pt x="782377" y="1748112"/>
                </a:lnTo>
                <a:cubicBezTo>
                  <a:pt x="782377" y="1731740"/>
                  <a:pt x="795653" y="1717080"/>
                  <a:pt x="811943" y="1715532"/>
                </a:cubicBezTo>
                <a:lnTo>
                  <a:pt x="811943" y="1715532"/>
                </a:lnTo>
                <a:close/>
                <a:moveTo>
                  <a:pt x="811943" y="1633269"/>
                </a:moveTo>
                <a:lnTo>
                  <a:pt x="1064108" y="1610137"/>
                </a:lnTo>
                <a:cubicBezTo>
                  <a:pt x="1080398" y="1608671"/>
                  <a:pt x="1093756" y="1620888"/>
                  <a:pt x="1093756" y="1637260"/>
                </a:cubicBezTo>
                <a:lnTo>
                  <a:pt x="1093756" y="1637260"/>
                </a:lnTo>
                <a:cubicBezTo>
                  <a:pt x="1093756" y="1653712"/>
                  <a:pt x="1080398" y="1668373"/>
                  <a:pt x="1064108" y="1669839"/>
                </a:cubicBezTo>
                <a:lnTo>
                  <a:pt x="811943" y="1692971"/>
                </a:lnTo>
                <a:cubicBezTo>
                  <a:pt x="795653" y="1694437"/>
                  <a:pt x="782377" y="1682219"/>
                  <a:pt x="782377" y="1665848"/>
                </a:cubicBezTo>
                <a:lnTo>
                  <a:pt x="782377" y="1665848"/>
                </a:lnTo>
                <a:cubicBezTo>
                  <a:pt x="782377" y="1649396"/>
                  <a:pt x="795653" y="1634735"/>
                  <a:pt x="811943" y="1633269"/>
                </a:cubicBezTo>
                <a:lnTo>
                  <a:pt x="811943" y="1633269"/>
                </a:lnTo>
                <a:close/>
                <a:moveTo>
                  <a:pt x="811943" y="1547014"/>
                </a:moveTo>
                <a:lnTo>
                  <a:pt x="1064108" y="1523883"/>
                </a:lnTo>
                <a:cubicBezTo>
                  <a:pt x="1080398" y="1522417"/>
                  <a:pt x="1093756" y="1534634"/>
                  <a:pt x="1093756" y="1551005"/>
                </a:cubicBezTo>
                <a:lnTo>
                  <a:pt x="1093756" y="1551005"/>
                </a:lnTo>
                <a:cubicBezTo>
                  <a:pt x="1093756" y="1567458"/>
                  <a:pt x="1080398" y="1582119"/>
                  <a:pt x="1064108" y="1583585"/>
                </a:cubicBezTo>
                <a:lnTo>
                  <a:pt x="811943" y="1606716"/>
                </a:lnTo>
                <a:cubicBezTo>
                  <a:pt x="795653" y="1608182"/>
                  <a:pt x="782377" y="1595965"/>
                  <a:pt x="782377" y="1579594"/>
                </a:cubicBezTo>
                <a:lnTo>
                  <a:pt x="782377" y="1579594"/>
                </a:lnTo>
                <a:cubicBezTo>
                  <a:pt x="782377" y="1563141"/>
                  <a:pt x="795653" y="1548480"/>
                  <a:pt x="811943" y="1547014"/>
                </a:cubicBezTo>
                <a:lnTo>
                  <a:pt x="811943" y="1547014"/>
                </a:lnTo>
                <a:close/>
              </a:path>
            </a:pathLst>
          </a:custGeom>
          <a:solidFill>
            <a:srgbClr val="FACF04"/>
          </a:solidFill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4ACA6F1-24F5-6B16-8FE5-F3BF6BB4579F}"/>
              </a:ext>
            </a:extLst>
          </p:cNvPr>
          <p:cNvGrpSpPr/>
          <p:nvPr/>
        </p:nvGrpSpPr>
        <p:grpSpPr>
          <a:xfrm>
            <a:off x="2365108" y="-400899"/>
            <a:ext cx="1410773" cy="830943"/>
            <a:chOff x="6967187" y="-421109"/>
            <a:chExt cx="1712850" cy="1008865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18A40F8-28AF-8EF9-2C97-2FC6E3562DF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37873BD-14AF-EE9E-EB73-81A594BE2C02}"/>
                </a:ext>
              </a:extLst>
            </p:cNvPr>
            <p:cNvSpPr/>
            <p:nvPr/>
          </p:nvSpPr>
          <p:spPr>
            <a:xfrm>
              <a:off x="6967187" y="92168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C0BAD6-6AEB-8A08-011D-578F49BDA717}"/>
              </a:ext>
            </a:extLst>
          </p:cNvPr>
          <p:cNvGrpSpPr/>
          <p:nvPr/>
        </p:nvGrpSpPr>
        <p:grpSpPr>
          <a:xfrm>
            <a:off x="11727586" y="5302036"/>
            <a:ext cx="977851" cy="1254203"/>
            <a:chOff x="7307169" y="-891955"/>
            <a:chExt cx="1187230" cy="152275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3BF1054-7E7D-CD94-0DD2-6E9FDE003354}"/>
                </a:ext>
              </a:extLst>
            </p:cNvPr>
            <p:cNvSpPr/>
            <p:nvPr/>
          </p:nvSpPr>
          <p:spPr>
            <a:xfrm>
              <a:off x="7485534" y="-378066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AA485EA-9E12-4CE7-8DB6-3BCE08D9A1E4}"/>
                </a:ext>
              </a:extLst>
            </p:cNvPr>
            <p:cNvSpPr/>
            <p:nvPr/>
          </p:nvSpPr>
          <p:spPr>
            <a:xfrm>
              <a:off x="7307169" y="-891955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图形 13">
            <a:extLst>
              <a:ext uri="{FF2B5EF4-FFF2-40B4-BE49-F238E27FC236}">
                <a16:creationId xmlns:a16="http://schemas.microsoft.com/office/drawing/2014/main" id="{A60AA590-9B21-0168-B372-955E09F1BC74}"/>
              </a:ext>
            </a:extLst>
          </p:cNvPr>
          <p:cNvGrpSpPr/>
          <p:nvPr/>
        </p:nvGrpSpPr>
        <p:grpSpPr>
          <a:xfrm rot="21228990">
            <a:off x="1428075" y="1915623"/>
            <a:ext cx="1393765" cy="1387160"/>
            <a:chOff x="1300312" y="1439217"/>
            <a:chExt cx="4393868" cy="437304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004E838-1F9D-DECA-8457-8D268EC08C33}"/>
                </a:ext>
              </a:extLst>
            </p:cNvPr>
            <p:cNvSpPr/>
            <p:nvPr/>
          </p:nvSpPr>
          <p:spPr>
            <a:xfrm>
              <a:off x="3715178" y="3644112"/>
              <a:ext cx="1979001" cy="2168152"/>
            </a:xfrm>
            <a:custGeom>
              <a:avLst/>
              <a:gdLst>
                <a:gd name="connsiteX0" fmla="*/ 45 w 1979001"/>
                <a:gd name="connsiteY0" fmla="*/ 935126 h 2168152"/>
                <a:gd name="connsiteX1" fmla="*/ 259544 w 1979001"/>
                <a:gd name="connsiteY1" fmla="*/ 1598952 h 2168152"/>
                <a:gd name="connsiteX2" fmla="*/ 673139 w 1979001"/>
                <a:gd name="connsiteY2" fmla="*/ 2049704 h 2168152"/>
                <a:gd name="connsiteX3" fmla="*/ 729901 w 1979001"/>
                <a:gd name="connsiteY3" fmla="*/ 1779260 h 2168152"/>
                <a:gd name="connsiteX4" fmla="*/ 883987 w 1979001"/>
                <a:gd name="connsiteY4" fmla="*/ 1795643 h 2168152"/>
                <a:gd name="connsiteX5" fmla="*/ 1524638 w 1979001"/>
                <a:gd name="connsiteY5" fmla="*/ 2131657 h 2168152"/>
                <a:gd name="connsiteX6" fmla="*/ 1403004 w 1979001"/>
                <a:gd name="connsiteY6" fmla="*/ 1418653 h 2168152"/>
                <a:gd name="connsiteX7" fmla="*/ 1881464 w 1979001"/>
                <a:gd name="connsiteY7" fmla="*/ 1385868 h 2168152"/>
                <a:gd name="connsiteX8" fmla="*/ 1524648 w 1979001"/>
                <a:gd name="connsiteY8" fmla="*/ 869556 h 2168152"/>
                <a:gd name="connsiteX9" fmla="*/ 1922012 w 1979001"/>
                <a:gd name="connsiteY9" fmla="*/ 763010 h 2168152"/>
                <a:gd name="connsiteX10" fmla="*/ 900360 w 1979001"/>
                <a:gd name="connsiteY10" fmla="*/ 0 h 2168152"/>
                <a:gd name="connsiteX11" fmla="*/ 0 w 1979001"/>
                <a:gd name="connsiteY11" fmla="*/ 935126 h 21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2">
                  <a:moveTo>
                    <a:pt x="45" y="935126"/>
                  </a:moveTo>
                  <a:cubicBezTo>
                    <a:pt x="45" y="935126"/>
                    <a:pt x="121689" y="1295724"/>
                    <a:pt x="259544" y="1598952"/>
                  </a:cubicBezTo>
                  <a:cubicBezTo>
                    <a:pt x="397409" y="1902190"/>
                    <a:pt x="640696" y="2049704"/>
                    <a:pt x="673139" y="2049704"/>
                  </a:cubicBezTo>
                  <a:cubicBezTo>
                    <a:pt x="705570" y="2049704"/>
                    <a:pt x="738011" y="1877606"/>
                    <a:pt x="729901" y="1779260"/>
                  </a:cubicBezTo>
                  <a:cubicBezTo>
                    <a:pt x="721790" y="1680915"/>
                    <a:pt x="494719" y="1484214"/>
                    <a:pt x="883987" y="1795643"/>
                  </a:cubicBezTo>
                  <a:cubicBezTo>
                    <a:pt x="1273245" y="2107073"/>
                    <a:pt x="1548965" y="2238204"/>
                    <a:pt x="1524638" y="2131657"/>
                  </a:cubicBezTo>
                  <a:cubicBezTo>
                    <a:pt x="1565190" y="1869396"/>
                    <a:pt x="1111053" y="1320308"/>
                    <a:pt x="1403004" y="1418653"/>
                  </a:cubicBezTo>
                  <a:cubicBezTo>
                    <a:pt x="1694945" y="1516999"/>
                    <a:pt x="2189626" y="1746475"/>
                    <a:pt x="1881464" y="1385868"/>
                  </a:cubicBezTo>
                  <a:cubicBezTo>
                    <a:pt x="1573301" y="1025271"/>
                    <a:pt x="1257024" y="861355"/>
                    <a:pt x="1524648" y="869556"/>
                  </a:cubicBezTo>
                  <a:cubicBezTo>
                    <a:pt x="1792262" y="877752"/>
                    <a:pt x="2051761" y="1000687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6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BAE4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13">
              <a:extLst>
                <a:ext uri="{FF2B5EF4-FFF2-40B4-BE49-F238E27FC236}">
                  <a16:creationId xmlns:a16="http://schemas.microsoft.com/office/drawing/2014/main" id="{564F19FB-F949-410D-99B5-D72B3ED7E11E}"/>
                </a:ext>
              </a:extLst>
            </p:cNvPr>
            <p:cNvGrpSpPr/>
            <p:nvPr/>
          </p:nvGrpSpPr>
          <p:grpSpPr>
            <a:xfrm>
              <a:off x="1300312" y="1439217"/>
              <a:ext cx="4014358" cy="3804027"/>
              <a:chOff x="1300312" y="1439217"/>
              <a:chExt cx="4014358" cy="3804027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9CC9638-8D15-4074-43BE-CB3A140D11C3}"/>
                  </a:ext>
                </a:extLst>
              </p:cNvPr>
              <p:cNvSpPr/>
              <p:nvPr/>
            </p:nvSpPr>
            <p:spPr>
              <a:xfrm>
                <a:off x="3836286" y="3757126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图形 13">
                <a:extLst>
                  <a:ext uri="{FF2B5EF4-FFF2-40B4-BE49-F238E27FC236}">
                    <a16:creationId xmlns:a16="http://schemas.microsoft.com/office/drawing/2014/main" id="{5074D905-0D17-128B-8EB2-E4724873FD33}"/>
                  </a:ext>
                </a:extLst>
              </p:cNvPr>
              <p:cNvGrpSpPr/>
              <p:nvPr/>
            </p:nvGrpSpPr>
            <p:grpSpPr>
              <a:xfrm>
                <a:off x="1300312" y="1439217"/>
                <a:ext cx="4014358" cy="3804027"/>
                <a:chOff x="1300312" y="1439217"/>
                <a:chExt cx="4014358" cy="3804027"/>
              </a:xfrm>
            </p:grpSpPr>
            <p:grpSp>
              <p:nvGrpSpPr>
                <p:cNvPr id="42" name="图形 13">
                  <a:extLst>
                    <a:ext uri="{FF2B5EF4-FFF2-40B4-BE49-F238E27FC236}">
                      <a16:creationId xmlns:a16="http://schemas.microsoft.com/office/drawing/2014/main" id="{24B990B1-F5B1-90B4-DC9D-3BCE38339441}"/>
                    </a:ext>
                  </a:extLst>
                </p:cNvPr>
                <p:cNvGrpSpPr/>
                <p:nvPr/>
              </p:nvGrpSpPr>
              <p:grpSpPr>
                <a:xfrm>
                  <a:off x="1300312" y="1439217"/>
                  <a:ext cx="4014358" cy="3804027"/>
                  <a:chOff x="1300312" y="1439217"/>
                  <a:chExt cx="4014358" cy="3804027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32886F1C-E6AB-7E9F-0561-B3291F9CB2E4}"/>
                      </a:ext>
                    </a:extLst>
                  </p:cNvPr>
                  <p:cNvSpPr/>
                  <p:nvPr/>
                </p:nvSpPr>
                <p:spPr>
                  <a:xfrm>
                    <a:off x="1300312" y="1439217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" name="图形 13">
                    <a:extLst>
                      <a:ext uri="{FF2B5EF4-FFF2-40B4-BE49-F238E27FC236}">
                        <a16:creationId xmlns:a16="http://schemas.microsoft.com/office/drawing/2014/main" id="{9D7B00F9-28A8-AB15-E9C8-AD7E68AC7061}"/>
                      </a:ext>
                    </a:extLst>
                  </p:cNvPr>
                  <p:cNvGrpSpPr/>
                  <p:nvPr/>
                </p:nvGrpSpPr>
                <p:grpSpPr>
                  <a:xfrm>
                    <a:off x="2689476" y="2584593"/>
                    <a:ext cx="2625194" cy="2658652"/>
                    <a:chOff x="2689476" y="2584593"/>
                    <a:chExt cx="2625194" cy="2658652"/>
                  </a:xfrm>
                  <a:solidFill>
                    <a:srgbClr val="7F0000"/>
                  </a:solidFill>
                </p:grpSpPr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6A834572-CBF2-7E76-F51B-9FBEBB64BD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89476" y="3926776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7">
                      <a:extLst>
                        <a:ext uri="{FF2B5EF4-FFF2-40B4-BE49-F238E27FC236}">
                          <a16:creationId xmlns:a16="http://schemas.microsoft.com/office/drawing/2014/main" id="{3A0BFEB7-4B48-1ACC-97E4-B13AB4CE1B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3263" y="2584593"/>
                      <a:ext cx="1281407" cy="1098161"/>
                    </a:xfrm>
                    <a:custGeom>
                      <a:avLst/>
                      <a:gdLst>
                        <a:gd name="connsiteX0" fmla="*/ 0 w 1281407"/>
                        <a:gd name="connsiteY0" fmla="*/ 15 h 1098161"/>
                        <a:gd name="connsiteX1" fmla="*/ 822760 w 1281407"/>
                        <a:gd name="connsiteY1" fmla="*/ 36600 h 1098161"/>
                        <a:gd name="connsiteX2" fmla="*/ 1281408 w 1281407"/>
                        <a:gd name="connsiteY2" fmla="*/ 1098161 h 1098161"/>
                        <a:gd name="connsiteX3" fmla="*/ 636679 w 1281407"/>
                        <a:gd name="connsiteY3" fmla="*/ 1033843 h 1098161"/>
                        <a:gd name="connsiteX4" fmla="*/ 9 w 1281407"/>
                        <a:gd name="connsiteY4" fmla="*/ 0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0" y="15"/>
                          </a:moveTo>
                          <a:cubicBezTo>
                            <a:pt x="0" y="15"/>
                            <a:pt x="814683" y="36401"/>
                            <a:pt x="822760" y="36600"/>
                          </a:cubicBezTo>
                          <a:cubicBezTo>
                            <a:pt x="830835" y="36798"/>
                            <a:pt x="1258567" y="1041011"/>
                            <a:pt x="1281408" y="1098161"/>
                          </a:cubicBezTo>
                          <a:lnTo>
                            <a:pt x="636679" y="1033843"/>
                          </a:lnTo>
                          <a:cubicBezTo>
                            <a:pt x="550015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0">
                      <a:extLst>
                        <a:ext uri="{FF2B5EF4-FFF2-40B4-BE49-F238E27FC236}">
                          <a16:creationId xmlns:a16="http://schemas.microsoft.com/office/drawing/2014/main" id="{EDDBA7E2-2AA1-BE32-4E59-D83D6C616B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2133" y="3144869"/>
                      <a:ext cx="949975" cy="1026413"/>
                    </a:xfrm>
                    <a:custGeom>
                      <a:avLst/>
                      <a:gdLst>
                        <a:gd name="connsiteX0" fmla="*/ 0 w 949975"/>
                        <a:gd name="connsiteY0" fmla="*/ 0 h 1026413"/>
                        <a:gd name="connsiteX1" fmla="*/ 158753 w 949975"/>
                        <a:gd name="connsiteY1" fmla="*/ 378009 h 1026413"/>
                        <a:gd name="connsiteX2" fmla="*/ 949976 w 949975"/>
                        <a:gd name="connsiteY2" fmla="*/ 1026414 h 1026413"/>
                        <a:gd name="connsiteX3" fmla="*/ 919697 w 949975"/>
                        <a:gd name="connsiteY3" fmla="*/ 819902 h 1026413"/>
                        <a:gd name="connsiteX4" fmla="*/ 1 w 949975"/>
                        <a:gd name="connsiteY4" fmla="*/ 0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0" y="0"/>
                          </a:moveTo>
                          <a:cubicBezTo>
                            <a:pt x="0" y="0"/>
                            <a:pt x="135826" y="325022"/>
                            <a:pt x="158753" y="378009"/>
                          </a:cubicBezTo>
                          <a:cubicBezTo>
                            <a:pt x="186888" y="413712"/>
                            <a:pt x="897788" y="993858"/>
                            <a:pt x="949976" y="1026414"/>
                          </a:cubicBezTo>
                          <a:lnTo>
                            <a:pt x="919697" y="819902"/>
                          </a:lnTo>
                          <a:cubicBezTo>
                            <a:pt x="843552" y="746574"/>
                            <a:pt x="188148" y="172050"/>
                            <a:pt x="1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DECB4F94-312D-6A87-803F-B151251AFD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6890" y="3137525"/>
                      <a:ext cx="1131446" cy="1216904"/>
                    </a:xfrm>
                    <a:custGeom>
                      <a:avLst/>
                      <a:gdLst>
                        <a:gd name="connsiteX0" fmla="*/ 159715 w 1131446"/>
                        <a:gd name="connsiteY0" fmla="*/ 9 h 1216904"/>
                        <a:gd name="connsiteX1" fmla="*/ 0 w 1131446"/>
                        <a:gd name="connsiteY1" fmla="*/ 231276 h 1216904"/>
                        <a:gd name="connsiteX2" fmla="*/ 196644 w 1131446"/>
                        <a:gd name="connsiteY2" fmla="*/ 571643 h 1216904"/>
                        <a:gd name="connsiteX3" fmla="*/ 1013451 w 1131446"/>
                        <a:gd name="connsiteY3" fmla="*/ 1216904 h 1216904"/>
                        <a:gd name="connsiteX4" fmla="*/ 1131446 w 1131446"/>
                        <a:gd name="connsiteY4" fmla="*/ 1040254 h 1216904"/>
                        <a:gd name="connsiteX5" fmla="*/ 350482 w 1131446"/>
                        <a:gd name="connsiteY5" fmla="*/ 380743 h 1216904"/>
                        <a:gd name="connsiteX6" fmla="*/ 159734 w 1131446"/>
                        <a:gd name="connsiteY6" fmla="*/ 0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715" y="9"/>
                          </a:moveTo>
                          <a:lnTo>
                            <a:pt x="0" y="231276"/>
                          </a:lnTo>
                          <a:lnTo>
                            <a:pt x="196644" y="571643"/>
                          </a:lnTo>
                          <a:lnTo>
                            <a:pt x="1013451" y="1216904"/>
                          </a:lnTo>
                          <a:lnTo>
                            <a:pt x="1131446" y="1040254"/>
                          </a:lnTo>
                          <a:lnTo>
                            <a:pt x="350482" y="380743"/>
                          </a:lnTo>
                          <a:lnTo>
                            <a:pt x="159734" y="0"/>
                          </a:ln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0AFB753-01DE-6D77-A9BE-9F9E19D09FED}"/>
                    </a:ext>
                  </a:extLst>
                </p:cNvPr>
                <p:cNvSpPr/>
                <p:nvPr/>
              </p:nvSpPr>
              <p:spPr>
                <a:xfrm>
                  <a:off x="2244522" y="2290923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E3019DE4-C0D7-6A24-86A1-1E018E6F62D6}"/>
                    </a:ext>
                  </a:extLst>
                </p:cNvPr>
                <p:cNvSpPr/>
                <p:nvPr/>
              </p:nvSpPr>
              <p:spPr>
                <a:xfrm>
                  <a:off x="2319925" y="2362552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4068C14-1C08-78FC-1565-0A9A791D8836}"/>
                  </a:ext>
                </a:extLst>
              </p:cNvPr>
              <p:cNvSpPr/>
              <p:nvPr/>
            </p:nvSpPr>
            <p:spPr>
              <a:xfrm>
                <a:off x="2393594" y="2424112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9F5F0320-3499-575E-7952-CF45D4F914BA}"/>
              </a:ext>
            </a:extLst>
          </p:cNvPr>
          <p:cNvSpPr/>
          <p:nvPr/>
        </p:nvSpPr>
        <p:spPr>
          <a:xfrm rot="18236607">
            <a:off x="11137724" y="1912147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A8D523A4-6329-483B-37ED-A25DEA9FAED2}"/>
              </a:ext>
            </a:extLst>
          </p:cNvPr>
          <p:cNvSpPr/>
          <p:nvPr/>
        </p:nvSpPr>
        <p:spPr>
          <a:xfrm rot="13885372">
            <a:off x="655869" y="2755242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69A391CC-6832-A28A-B305-1F1A86A59A6B}"/>
              </a:ext>
            </a:extLst>
          </p:cNvPr>
          <p:cNvSpPr/>
          <p:nvPr/>
        </p:nvSpPr>
        <p:spPr>
          <a:xfrm>
            <a:off x="4395370" y="4706292"/>
            <a:ext cx="3199563" cy="285880"/>
          </a:xfrm>
          <a:prstGeom prst="roundRect">
            <a:avLst>
              <a:gd name="adj" fmla="val 50000"/>
            </a:avLst>
          </a:prstGeom>
          <a:solidFill>
            <a:srgbClr val="9DC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57F6EA3-C6EC-1FAC-0BF8-68DE2A133FF0}"/>
              </a:ext>
            </a:extLst>
          </p:cNvPr>
          <p:cNvGrpSpPr/>
          <p:nvPr/>
        </p:nvGrpSpPr>
        <p:grpSpPr>
          <a:xfrm>
            <a:off x="4527367" y="4723320"/>
            <a:ext cx="3241198" cy="261612"/>
            <a:chOff x="4289813" y="5868700"/>
            <a:chExt cx="1312276" cy="19620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D66B63-44ED-2FC2-BD92-FF77B6C76D1C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196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9DF84B9-B594-A7FB-9AE0-90651FD86A3E}"/>
                </a:ext>
              </a:extLst>
            </p:cNvPr>
            <p:cNvSpPr txBox="1"/>
            <p:nvPr/>
          </p:nvSpPr>
          <p:spPr>
            <a:xfrm>
              <a:off x="4932599" y="5868700"/>
              <a:ext cx="602951" cy="196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/>
                  </a:solidFill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bg1"/>
                  </a:solidFill>
                  <a:sym typeface="+mn-lt"/>
                </a:rPr>
                <a:t>2023.09.05</a:t>
              </a:r>
              <a:endParaRPr lang="zh-CN" altLang="en-US" sz="1100" dirty="0">
                <a:solidFill>
                  <a:schemeClr val="bg1"/>
                </a:solidFill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294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928C3834-DFB2-EF2B-2B82-AECD3F24344E}"/>
              </a:ext>
            </a:extLst>
          </p:cNvPr>
          <p:cNvSpPr txBox="1"/>
          <p:nvPr/>
        </p:nvSpPr>
        <p:spPr>
          <a:xfrm>
            <a:off x="1794857" y="592750"/>
            <a:ext cx="827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EB93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4000" dirty="0">
              <a:solidFill>
                <a:srgbClr val="FEB93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53D72D-EBE5-D6AD-10B8-C1F8E8195A80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  <a:ln w="9525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n w="76200">
                  <a:solidFill>
                    <a:srgbClr val="FEB931"/>
                  </a:solidFill>
                </a:ln>
                <a:solidFill>
                  <a:srgbClr val="FEB931"/>
                </a:solidFill>
                <a:effectLst>
                  <a:outerShdw blurRad="50800" dist="38100" dir="2700000" algn="tl" rotWithShape="0">
                    <a:prstClr val="black">
                      <a:alpha val="17000"/>
                    </a:prstClr>
                  </a:outerShdw>
                </a:effectLst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在校任职</a:t>
            </a:r>
          </a:p>
        </p:txBody>
      </p:sp>
      <p:sp>
        <p:nvSpPr>
          <p:cNvPr id="319" name="文本框 318">
            <a:extLst>
              <a:ext uri="{FF2B5EF4-FFF2-40B4-BE49-F238E27FC236}">
                <a16:creationId xmlns:a16="http://schemas.microsoft.com/office/drawing/2014/main" id="{18BE4639-CA30-8AD4-EE81-937E739C5D08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在校任职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A87107C-6FF2-65C5-3C23-AC1777B69BB2}"/>
              </a:ext>
            </a:extLst>
          </p:cNvPr>
          <p:cNvGrpSpPr/>
          <p:nvPr/>
        </p:nvGrpSpPr>
        <p:grpSpPr>
          <a:xfrm>
            <a:off x="2084602" y="2318535"/>
            <a:ext cx="1793392" cy="1175497"/>
            <a:chOff x="2084602" y="2825105"/>
            <a:chExt cx="1793392" cy="1175497"/>
          </a:xfrm>
        </p:grpSpPr>
        <p:grpSp>
          <p:nvGrpSpPr>
            <p:cNvPr id="11" name="Group 1">
              <a:extLst>
                <a:ext uri="{FF2B5EF4-FFF2-40B4-BE49-F238E27FC236}">
                  <a16:creationId xmlns:a16="http://schemas.microsoft.com/office/drawing/2014/main" id="{364666F4-17EF-4294-A9D8-603B4EE758D5}"/>
                </a:ext>
              </a:extLst>
            </p:cNvPr>
            <p:cNvGrpSpPr/>
            <p:nvPr/>
          </p:nvGrpSpPr>
          <p:grpSpPr>
            <a:xfrm>
              <a:off x="2084602" y="2857397"/>
              <a:ext cx="1793392" cy="1143205"/>
              <a:chOff x="2048194" y="2661903"/>
              <a:chExt cx="1793392" cy="1143205"/>
            </a:xfrm>
            <a:solidFill>
              <a:srgbClr val="FEB931"/>
            </a:solidFill>
          </p:grpSpPr>
          <p:sp>
            <p:nvSpPr>
              <p:cNvPr id="12" name="Oval 33">
                <a:extLst>
                  <a:ext uri="{FF2B5EF4-FFF2-40B4-BE49-F238E27FC236}">
                    <a16:creationId xmlns:a16="http://schemas.microsoft.com/office/drawing/2014/main" id="{83E3F831-0538-52D1-0171-72FB28E09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97657" y="2987120"/>
                <a:ext cx="132659" cy="165740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13" name="Oval 34">
                <a:extLst>
                  <a:ext uri="{FF2B5EF4-FFF2-40B4-BE49-F238E27FC236}">
                    <a16:creationId xmlns:a16="http://schemas.microsoft.com/office/drawing/2014/main" id="{7E7A16F2-FA5F-7C37-F36C-B2D3F7E0AF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74703" y="2891170"/>
                <a:ext cx="92980" cy="112251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14" name="Oval 35">
                <a:extLst>
                  <a:ext uri="{FF2B5EF4-FFF2-40B4-BE49-F238E27FC236}">
                    <a16:creationId xmlns:a16="http://schemas.microsoft.com/office/drawing/2014/main" id="{7097A070-7759-2F5F-EC7B-3211DB9678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17097" y="2803437"/>
                <a:ext cx="81100" cy="97909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15" name="Oval 36">
                <a:extLst>
                  <a:ext uri="{FF2B5EF4-FFF2-40B4-BE49-F238E27FC236}">
                    <a16:creationId xmlns:a16="http://schemas.microsoft.com/office/drawing/2014/main" id="{AEBC986F-F146-EA72-292E-457363113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966656" y="2736627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16" name="Oval 37">
                <a:extLst>
                  <a:ext uri="{FF2B5EF4-FFF2-40B4-BE49-F238E27FC236}">
                    <a16:creationId xmlns:a16="http://schemas.microsoft.com/office/drawing/2014/main" id="{634DD523-4A93-9203-688D-E7A8AAB7A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888908" y="2662701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17" name="Freeform 38">
                <a:extLst>
                  <a:ext uri="{FF2B5EF4-FFF2-40B4-BE49-F238E27FC236}">
                    <a16:creationId xmlns:a16="http://schemas.microsoft.com/office/drawing/2014/main" id="{5DB24D65-80F0-B47B-2780-FBACE1F72D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00000">
                <a:off x="2231122" y="2478975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  <a:extLst>
                  <a:ext uri="{C807C97D-BFC1-408E-A445-0C87EB9F89A2}">
                    <ask:lineSketchStyleProps xmlns:ask="http://schemas.microsoft.com/office/drawing/2018/sketchyshapes" sd="3707776602">
                      <ask:type>
                        <ask:lineSketchCurved/>
                      </ask:type>
                    </ask:lineSketchStyleProps>
                  </a:ext>
                </a:extLst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18" name="Oval 40">
                <a:extLst>
                  <a:ext uri="{FF2B5EF4-FFF2-40B4-BE49-F238E27FC236}">
                    <a16:creationId xmlns:a16="http://schemas.microsoft.com/office/drawing/2014/main" id="{7CAB8421-F5BF-86CF-C190-E2C2E953F5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92386" y="3314152"/>
                <a:ext cx="132659" cy="165740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19" name="Oval 41">
                <a:extLst>
                  <a:ext uri="{FF2B5EF4-FFF2-40B4-BE49-F238E27FC236}">
                    <a16:creationId xmlns:a16="http://schemas.microsoft.com/office/drawing/2014/main" id="{5B796CC2-FB4D-01DE-E466-5DE35736FB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69432" y="3463592"/>
                <a:ext cx="92980" cy="112251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0" name="Oval 42">
                <a:extLst>
                  <a:ext uri="{FF2B5EF4-FFF2-40B4-BE49-F238E27FC236}">
                    <a16:creationId xmlns:a16="http://schemas.microsoft.com/office/drawing/2014/main" id="{68AD639A-ADA5-5613-8BFD-0BA2C8C7A0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11826" y="3565666"/>
                <a:ext cx="81100" cy="97909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1" name="Oval 43">
                <a:extLst>
                  <a:ext uri="{FF2B5EF4-FFF2-40B4-BE49-F238E27FC236}">
                    <a16:creationId xmlns:a16="http://schemas.microsoft.com/office/drawing/2014/main" id="{B43A3BE7-CD58-B1C7-6D1A-B7681F2C54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561385" y="3648136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2" name="Oval 44">
                <a:extLst>
                  <a:ext uri="{FF2B5EF4-FFF2-40B4-BE49-F238E27FC236}">
                    <a16:creationId xmlns:a16="http://schemas.microsoft.com/office/drawing/2014/main" id="{713DED9A-DBF3-5C2B-96DE-2FB34593FA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483637" y="3722062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3" name="Freeform 45">
                <a:extLst>
                  <a:ext uri="{FF2B5EF4-FFF2-40B4-BE49-F238E27FC236}">
                    <a16:creationId xmlns:a16="http://schemas.microsoft.com/office/drawing/2014/main" id="{727F0733-EF37-E6A3-BA7D-DE0A596FB7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5300000" flipV="1">
                <a:off x="2825851" y="2983561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  <a:extLst>
                  <a:ext uri="{C807C97D-BFC1-408E-A445-0C87EB9F89A2}">
                    <ask:lineSketchStyleProps xmlns:ask="http://schemas.microsoft.com/office/drawing/2018/sketchyshapes" sd="1790418598">
                      <ask:type>
                        <ask:lineSketchCurved/>
                      </ask:type>
                    </ask:lineSketchStyleProps>
                  </a:ext>
                </a:extLst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</p:grpSp>
        <p:grpSp>
          <p:nvGrpSpPr>
            <p:cNvPr id="24" name="Group 1">
              <a:extLst>
                <a:ext uri="{FF2B5EF4-FFF2-40B4-BE49-F238E27FC236}">
                  <a16:creationId xmlns:a16="http://schemas.microsoft.com/office/drawing/2014/main" id="{512D292A-9C10-71CB-3BBD-128AD6FBF490}"/>
                </a:ext>
              </a:extLst>
            </p:cNvPr>
            <p:cNvGrpSpPr/>
            <p:nvPr/>
          </p:nvGrpSpPr>
          <p:grpSpPr>
            <a:xfrm>
              <a:off x="2084602" y="2825105"/>
              <a:ext cx="1793392" cy="1143205"/>
              <a:chOff x="2048194" y="2661903"/>
              <a:chExt cx="1793392" cy="1143205"/>
            </a:xfrm>
            <a:solidFill>
              <a:srgbClr val="FEB931"/>
            </a:solidFill>
          </p:grpSpPr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14C28C7D-A224-FC3B-F353-3CA14DFCCA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97657" y="2987120"/>
                <a:ext cx="132659" cy="165740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6" name="Oval 34">
                <a:extLst>
                  <a:ext uri="{FF2B5EF4-FFF2-40B4-BE49-F238E27FC236}">
                    <a16:creationId xmlns:a16="http://schemas.microsoft.com/office/drawing/2014/main" id="{3840C40B-7849-84B9-0984-186F399965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74703" y="2891170"/>
                <a:ext cx="92980" cy="112251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7" name="Oval 35">
                <a:extLst>
                  <a:ext uri="{FF2B5EF4-FFF2-40B4-BE49-F238E27FC236}">
                    <a16:creationId xmlns:a16="http://schemas.microsoft.com/office/drawing/2014/main" id="{A8650F75-388B-3ED1-4304-5EAC7237F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17097" y="2803437"/>
                <a:ext cx="81100" cy="97909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8" name="Oval 36">
                <a:extLst>
                  <a:ext uri="{FF2B5EF4-FFF2-40B4-BE49-F238E27FC236}">
                    <a16:creationId xmlns:a16="http://schemas.microsoft.com/office/drawing/2014/main" id="{E538EA56-1A7E-57CC-4885-9174D3B9D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966656" y="2736627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9" name="Oval 37">
                <a:extLst>
                  <a:ext uri="{FF2B5EF4-FFF2-40B4-BE49-F238E27FC236}">
                    <a16:creationId xmlns:a16="http://schemas.microsoft.com/office/drawing/2014/main" id="{1CD33EB8-B1CE-CE5E-4071-067CCCAADF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888908" y="2662701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1" name="Freeform 38">
                <a:extLst>
                  <a:ext uri="{FF2B5EF4-FFF2-40B4-BE49-F238E27FC236}">
                    <a16:creationId xmlns:a16="http://schemas.microsoft.com/office/drawing/2014/main" id="{254C29FD-F6C2-E9FA-4351-21534F7A8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00000">
                <a:off x="2231122" y="2478975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2" name="Oval 40">
                <a:extLst>
                  <a:ext uri="{FF2B5EF4-FFF2-40B4-BE49-F238E27FC236}">
                    <a16:creationId xmlns:a16="http://schemas.microsoft.com/office/drawing/2014/main" id="{F57F3BA9-A0D2-C69D-9EDC-790B6E07CF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92386" y="3314152"/>
                <a:ext cx="132659" cy="165740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3" name="Oval 41">
                <a:extLst>
                  <a:ext uri="{FF2B5EF4-FFF2-40B4-BE49-F238E27FC236}">
                    <a16:creationId xmlns:a16="http://schemas.microsoft.com/office/drawing/2014/main" id="{A859CBAC-7910-65D2-B6DE-2B0CDE174F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69432" y="3463592"/>
                <a:ext cx="92980" cy="112251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4" name="Oval 42">
                <a:extLst>
                  <a:ext uri="{FF2B5EF4-FFF2-40B4-BE49-F238E27FC236}">
                    <a16:creationId xmlns:a16="http://schemas.microsoft.com/office/drawing/2014/main" id="{51FB106F-F31B-2FC0-8509-3C535DC38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11826" y="3565666"/>
                <a:ext cx="81100" cy="97909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5" name="Oval 43">
                <a:extLst>
                  <a:ext uri="{FF2B5EF4-FFF2-40B4-BE49-F238E27FC236}">
                    <a16:creationId xmlns:a16="http://schemas.microsoft.com/office/drawing/2014/main" id="{ED0536C9-48CC-C784-0A45-ECF0C300DF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561385" y="3648136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6" name="Oval 44">
                <a:extLst>
                  <a:ext uri="{FF2B5EF4-FFF2-40B4-BE49-F238E27FC236}">
                    <a16:creationId xmlns:a16="http://schemas.microsoft.com/office/drawing/2014/main" id="{E4605B9E-E02B-0BD8-13AB-7E47FFDF9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483637" y="3722062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37" name="Freeform 45">
                <a:extLst>
                  <a:ext uri="{FF2B5EF4-FFF2-40B4-BE49-F238E27FC236}">
                    <a16:creationId xmlns:a16="http://schemas.microsoft.com/office/drawing/2014/main" id="{D643DBEC-7CFC-899C-2D03-B5565ABA5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5300000" flipV="1">
                <a:off x="2825851" y="2983561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70A832B-F8D4-BCEA-9E60-28E4A4B82384}"/>
              </a:ext>
            </a:extLst>
          </p:cNvPr>
          <p:cNvGrpSpPr/>
          <p:nvPr/>
        </p:nvGrpSpPr>
        <p:grpSpPr>
          <a:xfrm>
            <a:off x="4723027" y="3303544"/>
            <a:ext cx="1793392" cy="1175497"/>
            <a:chOff x="2084602" y="2825105"/>
            <a:chExt cx="1793392" cy="1175497"/>
          </a:xfrm>
        </p:grpSpPr>
        <p:grpSp>
          <p:nvGrpSpPr>
            <p:cNvPr id="40" name="Group 1">
              <a:extLst>
                <a:ext uri="{FF2B5EF4-FFF2-40B4-BE49-F238E27FC236}">
                  <a16:creationId xmlns:a16="http://schemas.microsoft.com/office/drawing/2014/main" id="{7E8E3143-C276-7B90-6707-E635E5D8B040}"/>
                </a:ext>
              </a:extLst>
            </p:cNvPr>
            <p:cNvGrpSpPr/>
            <p:nvPr/>
          </p:nvGrpSpPr>
          <p:grpSpPr>
            <a:xfrm>
              <a:off x="2084602" y="2857397"/>
              <a:ext cx="1793392" cy="1143205"/>
              <a:chOff x="2048194" y="2661903"/>
              <a:chExt cx="1793392" cy="1143205"/>
            </a:xfrm>
            <a:solidFill>
              <a:srgbClr val="FEB931"/>
            </a:solidFill>
          </p:grpSpPr>
          <p:sp>
            <p:nvSpPr>
              <p:cNvPr id="54" name="Oval 33">
                <a:extLst>
                  <a:ext uri="{FF2B5EF4-FFF2-40B4-BE49-F238E27FC236}">
                    <a16:creationId xmlns:a16="http://schemas.microsoft.com/office/drawing/2014/main" id="{C07D7DD1-AD24-D680-9988-918BBF8281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97657" y="2987120"/>
                <a:ext cx="132659" cy="165740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55" name="Oval 34">
                <a:extLst>
                  <a:ext uri="{FF2B5EF4-FFF2-40B4-BE49-F238E27FC236}">
                    <a16:creationId xmlns:a16="http://schemas.microsoft.com/office/drawing/2014/main" id="{4770BA9E-BBFD-5AC0-C650-1355659555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74703" y="2891170"/>
                <a:ext cx="92980" cy="112251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56" name="Oval 35">
                <a:extLst>
                  <a:ext uri="{FF2B5EF4-FFF2-40B4-BE49-F238E27FC236}">
                    <a16:creationId xmlns:a16="http://schemas.microsoft.com/office/drawing/2014/main" id="{0DFE301B-1513-0C7B-E697-51B50CB15F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17097" y="2803437"/>
                <a:ext cx="81100" cy="97909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57" name="Oval 36">
                <a:extLst>
                  <a:ext uri="{FF2B5EF4-FFF2-40B4-BE49-F238E27FC236}">
                    <a16:creationId xmlns:a16="http://schemas.microsoft.com/office/drawing/2014/main" id="{04B68AE7-1479-7896-49E3-39FD51723B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966656" y="2736627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58" name="Oval 37">
                <a:extLst>
                  <a:ext uri="{FF2B5EF4-FFF2-40B4-BE49-F238E27FC236}">
                    <a16:creationId xmlns:a16="http://schemas.microsoft.com/office/drawing/2014/main" id="{815A3DBC-A1D1-235D-A056-5E378803A2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888908" y="2662701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59" name="Freeform 38">
                <a:extLst>
                  <a:ext uri="{FF2B5EF4-FFF2-40B4-BE49-F238E27FC236}">
                    <a16:creationId xmlns:a16="http://schemas.microsoft.com/office/drawing/2014/main" id="{71F331B1-FFCF-9D4D-7325-816382792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00000">
                <a:off x="2231122" y="2478975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  <a:extLst>
                  <a:ext uri="{C807C97D-BFC1-408E-A445-0C87EB9F89A2}">
                    <ask:lineSketchStyleProps xmlns:ask="http://schemas.microsoft.com/office/drawing/2018/sketchyshapes" sd="3558350978">
                      <ask:type>
                        <ask:lineSketchCurved/>
                      </ask:type>
                    </ask:lineSketchStyleProps>
                  </a:ext>
                </a:extLst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60" name="Oval 40">
                <a:extLst>
                  <a:ext uri="{FF2B5EF4-FFF2-40B4-BE49-F238E27FC236}">
                    <a16:creationId xmlns:a16="http://schemas.microsoft.com/office/drawing/2014/main" id="{72D58285-E3A2-754A-37EB-B774C029B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92386" y="3314152"/>
                <a:ext cx="132659" cy="165740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61" name="Oval 41">
                <a:extLst>
                  <a:ext uri="{FF2B5EF4-FFF2-40B4-BE49-F238E27FC236}">
                    <a16:creationId xmlns:a16="http://schemas.microsoft.com/office/drawing/2014/main" id="{97EE00F2-7587-A73F-6B6F-9952ED1B8D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69432" y="3463592"/>
                <a:ext cx="92980" cy="112251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62" name="Oval 42">
                <a:extLst>
                  <a:ext uri="{FF2B5EF4-FFF2-40B4-BE49-F238E27FC236}">
                    <a16:creationId xmlns:a16="http://schemas.microsoft.com/office/drawing/2014/main" id="{FEA18535-2800-7254-3EC8-457DA7E62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11826" y="3565666"/>
                <a:ext cx="81100" cy="97909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63" name="Oval 43">
                <a:extLst>
                  <a:ext uri="{FF2B5EF4-FFF2-40B4-BE49-F238E27FC236}">
                    <a16:creationId xmlns:a16="http://schemas.microsoft.com/office/drawing/2014/main" id="{B2236A83-3805-ACC5-F32D-D2EA526EAF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561385" y="3648136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56" name="Oval 44">
                <a:extLst>
                  <a:ext uri="{FF2B5EF4-FFF2-40B4-BE49-F238E27FC236}">
                    <a16:creationId xmlns:a16="http://schemas.microsoft.com/office/drawing/2014/main" id="{D00FD2E7-5015-3B90-E08A-78D640D80D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483637" y="3722062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57" name="Freeform 45">
                <a:extLst>
                  <a:ext uri="{FF2B5EF4-FFF2-40B4-BE49-F238E27FC236}">
                    <a16:creationId xmlns:a16="http://schemas.microsoft.com/office/drawing/2014/main" id="{C7465B2F-07A4-07D2-2F70-8047E57917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5300000" flipV="1">
                <a:off x="2825851" y="2983561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  <a:extLst>
                  <a:ext uri="{C807C97D-BFC1-408E-A445-0C87EB9F89A2}">
                    <ask:lineSketchStyleProps xmlns:ask="http://schemas.microsoft.com/office/drawing/2018/sketchyshapes" sd="2546407446">
                      <ask:type>
                        <ask:lineSketchCurved/>
                      </ask:type>
                    </ask:lineSketchStyleProps>
                  </a:ext>
                </a:extLst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</p:grpSp>
        <p:grpSp>
          <p:nvGrpSpPr>
            <p:cNvPr id="41" name="Group 1">
              <a:extLst>
                <a:ext uri="{FF2B5EF4-FFF2-40B4-BE49-F238E27FC236}">
                  <a16:creationId xmlns:a16="http://schemas.microsoft.com/office/drawing/2014/main" id="{49FD1A1E-9284-2DC7-C4C6-A0E7DF268E2B}"/>
                </a:ext>
              </a:extLst>
            </p:cNvPr>
            <p:cNvGrpSpPr/>
            <p:nvPr/>
          </p:nvGrpSpPr>
          <p:grpSpPr>
            <a:xfrm>
              <a:off x="2084602" y="2825105"/>
              <a:ext cx="1793392" cy="1143205"/>
              <a:chOff x="2048194" y="2661903"/>
              <a:chExt cx="1793392" cy="1143205"/>
            </a:xfrm>
            <a:solidFill>
              <a:srgbClr val="FEB931"/>
            </a:solidFill>
          </p:grpSpPr>
          <p:sp>
            <p:nvSpPr>
              <p:cNvPr id="42" name="Oval 33">
                <a:extLst>
                  <a:ext uri="{FF2B5EF4-FFF2-40B4-BE49-F238E27FC236}">
                    <a16:creationId xmlns:a16="http://schemas.microsoft.com/office/drawing/2014/main" id="{91AB5DB2-5E9F-814E-EADD-53D5F29147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97657" y="2987120"/>
                <a:ext cx="132659" cy="165740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3" name="Oval 34">
                <a:extLst>
                  <a:ext uri="{FF2B5EF4-FFF2-40B4-BE49-F238E27FC236}">
                    <a16:creationId xmlns:a16="http://schemas.microsoft.com/office/drawing/2014/main" id="{C5A675DB-F220-42B4-401C-D7E6167E36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74703" y="2891170"/>
                <a:ext cx="92980" cy="112251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4" name="Oval 35">
                <a:extLst>
                  <a:ext uri="{FF2B5EF4-FFF2-40B4-BE49-F238E27FC236}">
                    <a16:creationId xmlns:a16="http://schemas.microsoft.com/office/drawing/2014/main" id="{84B69800-3D44-55DA-5FE8-C9E47BD211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17097" y="2803437"/>
                <a:ext cx="81100" cy="97909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5" name="Oval 36">
                <a:extLst>
                  <a:ext uri="{FF2B5EF4-FFF2-40B4-BE49-F238E27FC236}">
                    <a16:creationId xmlns:a16="http://schemas.microsoft.com/office/drawing/2014/main" id="{C73C9B55-C0CA-76E5-F5DE-2700C5DFE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966656" y="2736627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6" name="Oval 37">
                <a:extLst>
                  <a:ext uri="{FF2B5EF4-FFF2-40B4-BE49-F238E27FC236}">
                    <a16:creationId xmlns:a16="http://schemas.microsoft.com/office/drawing/2014/main" id="{6BFA8FD7-B70A-2B2A-E896-3E84E0CB6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888908" y="2662701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7" name="Freeform 38">
                <a:extLst>
                  <a:ext uri="{FF2B5EF4-FFF2-40B4-BE49-F238E27FC236}">
                    <a16:creationId xmlns:a16="http://schemas.microsoft.com/office/drawing/2014/main" id="{A4C46A35-FFF7-2DD9-F48C-8FAA0E164B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00000">
                <a:off x="2231122" y="2478975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8" name="Oval 40">
                <a:extLst>
                  <a:ext uri="{FF2B5EF4-FFF2-40B4-BE49-F238E27FC236}">
                    <a16:creationId xmlns:a16="http://schemas.microsoft.com/office/drawing/2014/main" id="{87FEE0B2-1EF0-AAD7-A530-1A782F1A3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92386" y="3314152"/>
                <a:ext cx="132659" cy="165740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49" name="Oval 41">
                <a:extLst>
                  <a:ext uri="{FF2B5EF4-FFF2-40B4-BE49-F238E27FC236}">
                    <a16:creationId xmlns:a16="http://schemas.microsoft.com/office/drawing/2014/main" id="{B9470FB0-1C3B-8125-296A-AFED38E01E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69432" y="3463592"/>
                <a:ext cx="92980" cy="112251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50" name="Oval 42">
                <a:extLst>
                  <a:ext uri="{FF2B5EF4-FFF2-40B4-BE49-F238E27FC236}">
                    <a16:creationId xmlns:a16="http://schemas.microsoft.com/office/drawing/2014/main" id="{86D41BEB-0891-B4C9-A904-AA53153F62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11826" y="3565666"/>
                <a:ext cx="81100" cy="97909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51" name="Oval 43">
                <a:extLst>
                  <a:ext uri="{FF2B5EF4-FFF2-40B4-BE49-F238E27FC236}">
                    <a16:creationId xmlns:a16="http://schemas.microsoft.com/office/drawing/2014/main" id="{85C2E404-C98E-6CC7-D683-DDC48AD0F1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561385" y="3648136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52" name="Oval 44">
                <a:extLst>
                  <a:ext uri="{FF2B5EF4-FFF2-40B4-BE49-F238E27FC236}">
                    <a16:creationId xmlns:a16="http://schemas.microsoft.com/office/drawing/2014/main" id="{3FF4E464-87E5-D7E0-D7C6-CFBAEBAD94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483637" y="3722062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53" name="Freeform 45">
                <a:extLst>
                  <a:ext uri="{FF2B5EF4-FFF2-40B4-BE49-F238E27FC236}">
                    <a16:creationId xmlns:a16="http://schemas.microsoft.com/office/drawing/2014/main" id="{80C2F3C3-CF15-1843-EF7D-19BA4E3A0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5300000" flipV="1">
                <a:off x="2825851" y="2983561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</p:grp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12EFC58D-F57D-F870-3862-72A304F2BBF9}"/>
              </a:ext>
            </a:extLst>
          </p:cNvPr>
          <p:cNvGrpSpPr/>
          <p:nvPr/>
        </p:nvGrpSpPr>
        <p:grpSpPr>
          <a:xfrm>
            <a:off x="7361452" y="2318535"/>
            <a:ext cx="1793392" cy="1175497"/>
            <a:chOff x="2084602" y="2825105"/>
            <a:chExt cx="1793392" cy="1175497"/>
          </a:xfrm>
        </p:grpSpPr>
        <p:grpSp>
          <p:nvGrpSpPr>
            <p:cNvPr id="259" name="Group 1">
              <a:extLst>
                <a:ext uri="{FF2B5EF4-FFF2-40B4-BE49-F238E27FC236}">
                  <a16:creationId xmlns:a16="http://schemas.microsoft.com/office/drawing/2014/main" id="{B2AD7C8C-D3CE-FE03-EB06-62100AFE7550}"/>
                </a:ext>
              </a:extLst>
            </p:cNvPr>
            <p:cNvGrpSpPr/>
            <p:nvPr/>
          </p:nvGrpSpPr>
          <p:grpSpPr>
            <a:xfrm>
              <a:off x="2084602" y="2857397"/>
              <a:ext cx="1793392" cy="1143205"/>
              <a:chOff x="2048194" y="2661903"/>
              <a:chExt cx="1793392" cy="1143205"/>
            </a:xfrm>
            <a:solidFill>
              <a:srgbClr val="FEB931"/>
            </a:solidFill>
          </p:grpSpPr>
          <p:sp>
            <p:nvSpPr>
              <p:cNvPr id="273" name="Oval 33">
                <a:extLst>
                  <a:ext uri="{FF2B5EF4-FFF2-40B4-BE49-F238E27FC236}">
                    <a16:creationId xmlns:a16="http://schemas.microsoft.com/office/drawing/2014/main" id="{93ED3CF8-034C-A6AD-3A9D-7F97795338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97657" y="2987120"/>
                <a:ext cx="132659" cy="165740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74" name="Oval 34">
                <a:extLst>
                  <a:ext uri="{FF2B5EF4-FFF2-40B4-BE49-F238E27FC236}">
                    <a16:creationId xmlns:a16="http://schemas.microsoft.com/office/drawing/2014/main" id="{54D0A098-F7B0-5ED2-F807-F17D6F21D6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74703" y="2891170"/>
                <a:ext cx="92980" cy="112251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75" name="Oval 35">
                <a:extLst>
                  <a:ext uri="{FF2B5EF4-FFF2-40B4-BE49-F238E27FC236}">
                    <a16:creationId xmlns:a16="http://schemas.microsoft.com/office/drawing/2014/main" id="{4E6B8979-C107-8B13-D3EA-F3E57F618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17097" y="2803437"/>
                <a:ext cx="81100" cy="97909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76" name="Oval 36">
                <a:extLst>
                  <a:ext uri="{FF2B5EF4-FFF2-40B4-BE49-F238E27FC236}">
                    <a16:creationId xmlns:a16="http://schemas.microsoft.com/office/drawing/2014/main" id="{E6130BE6-726E-0C27-DC03-6EA3641C05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966656" y="2736627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77" name="Oval 37">
                <a:extLst>
                  <a:ext uri="{FF2B5EF4-FFF2-40B4-BE49-F238E27FC236}">
                    <a16:creationId xmlns:a16="http://schemas.microsoft.com/office/drawing/2014/main" id="{F6227A84-5812-3594-9D66-EF57BCBA0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888908" y="2662701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78" name="Freeform 38">
                <a:extLst>
                  <a:ext uri="{FF2B5EF4-FFF2-40B4-BE49-F238E27FC236}">
                    <a16:creationId xmlns:a16="http://schemas.microsoft.com/office/drawing/2014/main" id="{FE14DE80-CA82-272E-9151-698EA1CD2C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00000">
                <a:off x="2231122" y="2478975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  <a:extLst>
                  <a:ext uri="{C807C97D-BFC1-408E-A445-0C87EB9F89A2}">
                    <ask:lineSketchStyleProps xmlns:ask="http://schemas.microsoft.com/office/drawing/2018/sketchyshapes" sd="1671925107">
                      <ask:type>
                        <ask:lineSketchCurved/>
                      </ask:type>
                    </ask:lineSketchStyleProps>
                  </a:ext>
                </a:extLst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79" name="Oval 40">
                <a:extLst>
                  <a:ext uri="{FF2B5EF4-FFF2-40B4-BE49-F238E27FC236}">
                    <a16:creationId xmlns:a16="http://schemas.microsoft.com/office/drawing/2014/main" id="{9B41EE40-CC02-0205-3B80-B66075ED94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92386" y="3314152"/>
                <a:ext cx="132659" cy="165740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80" name="Oval 41">
                <a:extLst>
                  <a:ext uri="{FF2B5EF4-FFF2-40B4-BE49-F238E27FC236}">
                    <a16:creationId xmlns:a16="http://schemas.microsoft.com/office/drawing/2014/main" id="{7F8ADC89-36C9-5653-65DB-7B81E2631B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69432" y="3463592"/>
                <a:ext cx="92980" cy="112251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81" name="Oval 42">
                <a:extLst>
                  <a:ext uri="{FF2B5EF4-FFF2-40B4-BE49-F238E27FC236}">
                    <a16:creationId xmlns:a16="http://schemas.microsoft.com/office/drawing/2014/main" id="{7B07CEB8-B67C-FE07-927E-15DB95DA72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11826" y="3565666"/>
                <a:ext cx="81100" cy="97909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82" name="Oval 43">
                <a:extLst>
                  <a:ext uri="{FF2B5EF4-FFF2-40B4-BE49-F238E27FC236}">
                    <a16:creationId xmlns:a16="http://schemas.microsoft.com/office/drawing/2014/main" id="{96CA805E-C28C-D132-062E-E6DC81F223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561385" y="3648136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83" name="Oval 44">
                <a:extLst>
                  <a:ext uri="{FF2B5EF4-FFF2-40B4-BE49-F238E27FC236}">
                    <a16:creationId xmlns:a16="http://schemas.microsoft.com/office/drawing/2014/main" id="{E2490EE2-2FD7-C7EE-0CBE-6C1390D352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483637" y="3722062"/>
                <a:ext cx="65432" cy="82248"/>
              </a:xfr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  <p:sp>
            <p:nvSpPr>
              <p:cNvPr id="284" name="Freeform 45">
                <a:extLst>
                  <a:ext uri="{FF2B5EF4-FFF2-40B4-BE49-F238E27FC236}">
                    <a16:creationId xmlns:a16="http://schemas.microsoft.com/office/drawing/2014/main" id="{FC157D84-B53C-0EAD-37FA-B1994D1A5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5300000" flipV="1">
                <a:off x="2825851" y="2983561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bg1"/>
                </a:solidFill>
                <a:prstDash val="solid"/>
                <a:extLst>
                  <a:ext uri="{C807C97D-BFC1-408E-A445-0C87EB9F89A2}">
                    <ask:lineSketchStyleProps xmlns:ask="http://schemas.microsoft.com/office/drawing/2018/sketchyshapes" sd="516192926">
                      <ask:type>
                        <ask:lineSketchCurved/>
                      </ask:type>
                    </ask:lineSketchStyleProps>
                  </a:ext>
                </a:extLst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altLang="id-ID" sz="2400">
                  <a:cs typeface="+mn-ea"/>
                </a:endParaRPr>
              </a:p>
            </p:txBody>
          </p:sp>
        </p:grpSp>
        <p:grpSp>
          <p:nvGrpSpPr>
            <p:cNvPr id="260" name="Group 1">
              <a:extLst>
                <a:ext uri="{FF2B5EF4-FFF2-40B4-BE49-F238E27FC236}">
                  <a16:creationId xmlns:a16="http://schemas.microsoft.com/office/drawing/2014/main" id="{32AD69DC-5B45-CBC8-9CD3-1BC846D61DFE}"/>
                </a:ext>
              </a:extLst>
            </p:cNvPr>
            <p:cNvGrpSpPr/>
            <p:nvPr/>
          </p:nvGrpSpPr>
          <p:grpSpPr>
            <a:xfrm>
              <a:off x="2084602" y="2825105"/>
              <a:ext cx="1793392" cy="1143205"/>
              <a:chOff x="2048194" y="2661903"/>
              <a:chExt cx="1793392" cy="1143205"/>
            </a:xfrm>
            <a:solidFill>
              <a:srgbClr val="FEB931"/>
            </a:solidFill>
          </p:grpSpPr>
          <p:sp>
            <p:nvSpPr>
              <p:cNvPr id="261" name="Oval 33">
                <a:extLst>
                  <a:ext uri="{FF2B5EF4-FFF2-40B4-BE49-F238E27FC236}">
                    <a16:creationId xmlns:a16="http://schemas.microsoft.com/office/drawing/2014/main" id="{B7F45C62-E274-FB02-17B5-415633B500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97657" y="2987120"/>
                <a:ext cx="132659" cy="165740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62" name="Oval 34">
                <a:extLst>
                  <a:ext uri="{FF2B5EF4-FFF2-40B4-BE49-F238E27FC236}">
                    <a16:creationId xmlns:a16="http://schemas.microsoft.com/office/drawing/2014/main" id="{3096E373-49BD-A83A-4383-9EAEEF2FE2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74703" y="2891170"/>
                <a:ext cx="92980" cy="112251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63" name="Oval 35">
                <a:extLst>
                  <a:ext uri="{FF2B5EF4-FFF2-40B4-BE49-F238E27FC236}">
                    <a16:creationId xmlns:a16="http://schemas.microsoft.com/office/drawing/2014/main" id="{633BF8F2-80D7-C3F9-BEB4-BDEE690BC7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3017097" y="2803437"/>
                <a:ext cx="81100" cy="97909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64" name="Oval 36">
                <a:extLst>
                  <a:ext uri="{FF2B5EF4-FFF2-40B4-BE49-F238E27FC236}">
                    <a16:creationId xmlns:a16="http://schemas.microsoft.com/office/drawing/2014/main" id="{E2FCB523-29EF-5380-2F9D-470062BFD2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966656" y="2736627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65" name="Oval 37">
                <a:extLst>
                  <a:ext uri="{FF2B5EF4-FFF2-40B4-BE49-F238E27FC236}">
                    <a16:creationId xmlns:a16="http://schemas.microsoft.com/office/drawing/2014/main" id="{783A7693-CBD3-5868-308A-D6A71878D5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566472">
                <a:off x="2888908" y="2662701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66" name="Freeform 38">
                <a:extLst>
                  <a:ext uri="{FF2B5EF4-FFF2-40B4-BE49-F238E27FC236}">
                    <a16:creationId xmlns:a16="http://schemas.microsoft.com/office/drawing/2014/main" id="{AD53079E-940E-492B-9FB7-1ABF328D6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6300000">
                <a:off x="2231122" y="2478975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67" name="Oval 40">
                <a:extLst>
                  <a:ext uri="{FF2B5EF4-FFF2-40B4-BE49-F238E27FC236}">
                    <a16:creationId xmlns:a16="http://schemas.microsoft.com/office/drawing/2014/main" id="{5725856C-715C-1D94-2D2F-CFE3EC622C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92386" y="3314152"/>
                <a:ext cx="132659" cy="165740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68" name="Oval 41">
                <a:extLst>
                  <a:ext uri="{FF2B5EF4-FFF2-40B4-BE49-F238E27FC236}">
                    <a16:creationId xmlns:a16="http://schemas.microsoft.com/office/drawing/2014/main" id="{3B676E63-C760-7197-9CEF-8D1853C703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69432" y="3463592"/>
                <a:ext cx="92980" cy="112251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69" name="Oval 42">
                <a:extLst>
                  <a:ext uri="{FF2B5EF4-FFF2-40B4-BE49-F238E27FC236}">
                    <a16:creationId xmlns:a16="http://schemas.microsoft.com/office/drawing/2014/main" id="{C428562B-54A0-E943-708F-0A86D10F9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611826" y="3565666"/>
                <a:ext cx="81100" cy="97909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70" name="Oval 43">
                <a:extLst>
                  <a:ext uri="{FF2B5EF4-FFF2-40B4-BE49-F238E27FC236}">
                    <a16:creationId xmlns:a16="http://schemas.microsoft.com/office/drawing/2014/main" id="{17944E0A-4425-69E2-4D9E-D325644387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561385" y="3648136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71" name="Oval 44">
                <a:extLst>
                  <a:ext uri="{FF2B5EF4-FFF2-40B4-BE49-F238E27FC236}">
                    <a16:creationId xmlns:a16="http://schemas.microsoft.com/office/drawing/2014/main" id="{6D1BE88F-4DB5-B80C-96C3-492A5B493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033528" flipV="1">
                <a:off x="3483637" y="3722062"/>
                <a:ext cx="65432" cy="82248"/>
              </a:xfrm>
              <a:prstGeom prst="ellipse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  <p:sp>
            <p:nvSpPr>
              <p:cNvPr id="272" name="Freeform 45">
                <a:extLst>
                  <a:ext uri="{FF2B5EF4-FFF2-40B4-BE49-F238E27FC236}">
                    <a16:creationId xmlns:a16="http://schemas.microsoft.com/office/drawing/2014/main" id="{636498F6-1545-3AA9-DE93-810381E69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5300000" flipV="1">
                <a:off x="2825851" y="2983561"/>
                <a:ext cx="638619" cy="1004476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id-ID" altLang="id-ID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</a:endParaRPr>
              </a:p>
            </p:txBody>
          </p:sp>
        </p:grpSp>
      </p:grpSp>
      <p:sp>
        <p:nvSpPr>
          <p:cNvPr id="285" name="文本框 284">
            <a:extLst>
              <a:ext uri="{FF2B5EF4-FFF2-40B4-BE49-F238E27FC236}">
                <a16:creationId xmlns:a16="http://schemas.microsoft.com/office/drawing/2014/main" id="{1A96EDE4-110E-9064-95CC-96F6E280BF31}"/>
              </a:ext>
            </a:extLst>
          </p:cNvPr>
          <p:cNvSpPr txBox="1"/>
          <p:nvPr/>
        </p:nvSpPr>
        <p:spPr>
          <a:xfrm>
            <a:off x="1892674" y="3688500"/>
            <a:ext cx="2286211" cy="796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2022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日担任***小学一年（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1)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班副班长</a:t>
            </a:r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388C2290-3A09-AAC8-7070-EA17DACAE1CD}"/>
              </a:ext>
            </a:extLst>
          </p:cNvPr>
          <p:cNvSpPr txBox="1"/>
          <p:nvPr/>
        </p:nvSpPr>
        <p:spPr>
          <a:xfrm>
            <a:off x="4531099" y="2214584"/>
            <a:ext cx="2286211" cy="796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2022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日担任***小学一年（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1)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班副班长</a:t>
            </a:r>
          </a:p>
        </p:txBody>
      </p:sp>
      <p:sp>
        <p:nvSpPr>
          <p:cNvPr id="287" name="文本框 286">
            <a:extLst>
              <a:ext uri="{FF2B5EF4-FFF2-40B4-BE49-F238E27FC236}">
                <a16:creationId xmlns:a16="http://schemas.microsoft.com/office/drawing/2014/main" id="{DCE2342F-7BA7-2F49-F072-C020727A03F2}"/>
              </a:ext>
            </a:extLst>
          </p:cNvPr>
          <p:cNvSpPr txBox="1"/>
          <p:nvPr/>
        </p:nvSpPr>
        <p:spPr>
          <a:xfrm>
            <a:off x="7315312" y="3746275"/>
            <a:ext cx="2286211" cy="796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2022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日担任***小学一年（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1)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班副班长</a:t>
            </a:r>
          </a:p>
        </p:txBody>
      </p:sp>
    </p:spTree>
    <p:extLst>
      <p:ext uri="{BB962C8B-B14F-4D97-AF65-F5344CB8AC3E}">
        <p14:creationId xmlns:p14="http://schemas.microsoft.com/office/powerpoint/2010/main" val="102874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13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25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" grpId="0"/>
      <p:bldP spid="286" grpId="0"/>
      <p:bldP spid="2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7C43A954-CD4A-0191-7B73-C70C0D3745BA}"/>
              </a:ext>
            </a:extLst>
          </p:cNvPr>
          <p:cNvSpPr/>
          <p:nvPr/>
        </p:nvSpPr>
        <p:spPr>
          <a:xfrm>
            <a:off x="821674" y="1197184"/>
            <a:ext cx="10618111" cy="4873386"/>
          </a:xfrm>
          <a:prstGeom prst="roundRect">
            <a:avLst>
              <a:gd name="adj" fmla="val 3976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4EF20F1-0079-9F0C-4D80-DCA7ABD76793}"/>
              </a:ext>
            </a:extLst>
          </p:cNvPr>
          <p:cNvGrpSpPr/>
          <p:nvPr/>
        </p:nvGrpSpPr>
        <p:grpSpPr>
          <a:xfrm>
            <a:off x="922290" y="4476873"/>
            <a:ext cx="6876379" cy="1500732"/>
            <a:chOff x="922290" y="4476873"/>
            <a:chExt cx="6876379" cy="150073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4F16F8F3-6792-3E24-ECC7-31FAFE43DDD4}"/>
                </a:ext>
              </a:extLst>
            </p:cNvPr>
            <p:cNvGrpSpPr/>
            <p:nvPr/>
          </p:nvGrpSpPr>
          <p:grpSpPr>
            <a:xfrm>
              <a:off x="4707560" y="5032076"/>
              <a:ext cx="519285" cy="794837"/>
              <a:chOff x="8373330" y="5177082"/>
              <a:chExt cx="913105" cy="1397631"/>
            </a:xfrm>
          </p:grpSpPr>
          <p:sp>
            <p:nvSpPr>
              <p:cNvPr id="317" name="Freeform 21">
                <a:extLst>
                  <a:ext uri="{FF2B5EF4-FFF2-40B4-BE49-F238E27FC236}">
                    <a16:creationId xmlns:a16="http://schemas.microsoft.com/office/drawing/2014/main" id="{ABB21823-FD6C-35B9-4D84-FB86607A9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3330" y="5177082"/>
                <a:ext cx="913105" cy="935082"/>
              </a:xfrm>
              <a:custGeom>
                <a:avLst/>
                <a:gdLst>
                  <a:gd name="T0" fmla="*/ 152 w 208"/>
                  <a:gd name="T1" fmla="*/ 68 h 208"/>
                  <a:gd name="T2" fmla="*/ 105 w 208"/>
                  <a:gd name="T3" fmla="*/ 0 h 208"/>
                  <a:gd name="T4" fmla="*/ 58 w 208"/>
                  <a:gd name="T5" fmla="*/ 68 h 208"/>
                  <a:gd name="T6" fmla="*/ 104 w 208"/>
                  <a:gd name="T7" fmla="*/ 208 h 208"/>
                  <a:gd name="T8" fmla="*/ 104 w 208"/>
                  <a:gd name="T9" fmla="*/ 208 h 208"/>
                  <a:gd name="T10" fmla="*/ 104 w 208"/>
                  <a:gd name="T11" fmla="*/ 208 h 208"/>
                  <a:gd name="T12" fmla="*/ 104 w 208"/>
                  <a:gd name="T13" fmla="*/ 208 h 208"/>
                  <a:gd name="T14" fmla="*/ 104 w 208"/>
                  <a:gd name="T15" fmla="*/ 208 h 208"/>
                  <a:gd name="T16" fmla="*/ 152 w 208"/>
                  <a:gd name="T17" fmla="*/ 6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8">
                    <a:moveTo>
                      <a:pt x="152" y="68"/>
                    </a:moveTo>
                    <a:cubicBezTo>
                      <a:pt x="128" y="29"/>
                      <a:pt x="105" y="0"/>
                      <a:pt x="105" y="0"/>
                    </a:cubicBezTo>
                    <a:cubicBezTo>
                      <a:pt x="105" y="0"/>
                      <a:pt x="83" y="30"/>
                      <a:pt x="58" y="68"/>
                    </a:cubicBezTo>
                    <a:cubicBezTo>
                      <a:pt x="0" y="154"/>
                      <a:pt x="64" y="205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48" y="205"/>
                      <a:pt x="208" y="160"/>
                      <a:pt x="152" y="68"/>
                    </a:cubicBezTo>
                    <a:close/>
                  </a:path>
                </a:pathLst>
              </a:custGeom>
              <a:solidFill>
                <a:srgbClr val="E6E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8" name="Freeform 22">
                <a:extLst>
                  <a:ext uri="{FF2B5EF4-FFF2-40B4-BE49-F238E27FC236}">
                    <a16:creationId xmlns:a16="http://schemas.microsoft.com/office/drawing/2014/main" id="{D78AD158-575F-3651-455D-D2BEAD3A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1413" y="5649615"/>
                <a:ext cx="394813" cy="925098"/>
              </a:xfrm>
              <a:custGeom>
                <a:avLst/>
                <a:gdLst>
                  <a:gd name="T0" fmla="*/ 243 w 243"/>
                  <a:gd name="T1" fmla="*/ 97 h 556"/>
                  <a:gd name="T2" fmla="*/ 138 w 243"/>
                  <a:gd name="T3" fmla="*/ 159 h 556"/>
                  <a:gd name="T4" fmla="*/ 122 w 243"/>
                  <a:gd name="T5" fmla="*/ 0 h 556"/>
                  <a:gd name="T6" fmla="*/ 106 w 243"/>
                  <a:gd name="T7" fmla="*/ 159 h 556"/>
                  <a:gd name="T8" fmla="*/ 0 w 243"/>
                  <a:gd name="T9" fmla="*/ 97 h 556"/>
                  <a:gd name="T10" fmla="*/ 97 w 243"/>
                  <a:gd name="T11" fmla="*/ 210 h 556"/>
                  <a:gd name="T12" fmla="*/ 100 w 243"/>
                  <a:gd name="T13" fmla="*/ 556 h 556"/>
                  <a:gd name="T14" fmla="*/ 151 w 243"/>
                  <a:gd name="T15" fmla="*/ 556 h 556"/>
                  <a:gd name="T16" fmla="*/ 146 w 243"/>
                  <a:gd name="T17" fmla="*/ 210 h 556"/>
                  <a:gd name="T18" fmla="*/ 243 w 243"/>
                  <a:gd name="T19" fmla="*/ 9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556">
                    <a:moveTo>
                      <a:pt x="243" y="97"/>
                    </a:moveTo>
                    <a:lnTo>
                      <a:pt x="138" y="159"/>
                    </a:lnTo>
                    <a:lnTo>
                      <a:pt x="122" y="0"/>
                    </a:lnTo>
                    <a:lnTo>
                      <a:pt x="106" y="159"/>
                    </a:lnTo>
                    <a:lnTo>
                      <a:pt x="0" y="97"/>
                    </a:lnTo>
                    <a:lnTo>
                      <a:pt x="97" y="210"/>
                    </a:lnTo>
                    <a:lnTo>
                      <a:pt x="100" y="556"/>
                    </a:lnTo>
                    <a:lnTo>
                      <a:pt x="151" y="556"/>
                    </a:lnTo>
                    <a:lnTo>
                      <a:pt x="146" y="210"/>
                    </a:lnTo>
                    <a:lnTo>
                      <a:pt x="243" y="97"/>
                    </a:lnTo>
                    <a:close/>
                  </a:path>
                </a:pathLst>
              </a:custGeom>
              <a:solidFill>
                <a:srgbClr val="C56D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41C93BC2-933B-A702-92DD-F83C2989664A}"/>
                </a:ext>
              </a:extLst>
            </p:cNvPr>
            <p:cNvGrpSpPr/>
            <p:nvPr/>
          </p:nvGrpSpPr>
          <p:grpSpPr>
            <a:xfrm rot="20732140">
              <a:off x="6171401" y="5084893"/>
              <a:ext cx="1095860" cy="772127"/>
              <a:chOff x="1814244" y="3829411"/>
              <a:chExt cx="1926945" cy="1357698"/>
            </a:xfrm>
          </p:grpSpPr>
          <p:sp>
            <p:nvSpPr>
              <p:cNvPr id="312" name="Freeform 23">
                <a:extLst>
                  <a:ext uri="{FF2B5EF4-FFF2-40B4-BE49-F238E27FC236}">
                    <a16:creationId xmlns:a16="http://schemas.microsoft.com/office/drawing/2014/main" id="{BE728C07-08DC-51F2-DC3B-3D0B365CE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244" y="3829411"/>
                <a:ext cx="1926945" cy="1357698"/>
              </a:xfrm>
              <a:custGeom>
                <a:avLst/>
                <a:gdLst>
                  <a:gd name="T0" fmla="*/ 406 w 439"/>
                  <a:gd name="T1" fmla="*/ 302 h 302"/>
                  <a:gd name="T2" fmla="*/ 412 w 439"/>
                  <a:gd name="T3" fmla="*/ 280 h 302"/>
                  <a:gd name="T4" fmla="*/ 257 w 439"/>
                  <a:gd name="T5" fmla="*/ 27 h 302"/>
                  <a:gd name="T6" fmla="*/ 4 w 439"/>
                  <a:gd name="T7" fmla="*/ 182 h 302"/>
                  <a:gd name="T8" fmla="*/ 0 w 439"/>
                  <a:gd name="T9" fmla="*/ 204 h 302"/>
                  <a:gd name="T10" fmla="*/ 406 w 439"/>
                  <a:gd name="T11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302">
                    <a:moveTo>
                      <a:pt x="406" y="302"/>
                    </a:moveTo>
                    <a:cubicBezTo>
                      <a:pt x="409" y="295"/>
                      <a:pt x="411" y="288"/>
                      <a:pt x="412" y="280"/>
                    </a:cubicBezTo>
                    <a:cubicBezTo>
                      <a:pt x="439" y="168"/>
                      <a:pt x="370" y="54"/>
                      <a:pt x="257" y="27"/>
                    </a:cubicBezTo>
                    <a:cubicBezTo>
                      <a:pt x="144" y="0"/>
                      <a:pt x="31" y="69"/>
                      <a:pt x="4" y="182"/>
                    </a:cubicBezTo>
                    <a:cubicBezTo>
                      <a:pt x="2" y="190"/>
                      <a:pt x="1" y="197"/>
                      <a:pt x="0" y="204"/>
                    </a:cubicBezTo>
                    <a:cubicBezTo>
                      <a:pt x="406" y="302"/>
                      <a:pt x="406" y="302"/>
                      <a:pt x="406" y="302"/>
                    </a:cubicBezTo>
                  </a:path>
                </a:pathLst>
              </a:custGeom>
              <a:solidFill>
                <a:srgbClr val="FF7C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3" name="Freeform 24">
                <a:extLst>
                  <a:ext uri="{FF2B5EF4-FFF2-40B4-BE49-F238E27FC236}">
                    <a16:creationId xmlns:a16="http://schemas.microsoft.com/office/drawing/2014/main" id="{9CD999EC-ACAB-740D-A43A-21FCDBDAA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723" y="4005782"/>
                <a:ext cx="1632867" cy="1146390"/>
              </a:xfrm>
              <a:custGeom>
                <a:avLst/>
                <a:gdLst>
                  <a:gd name="T0" fmla="*/ 344 w 372"/>
                  <a:gd name="T1" fmla="*/ 255 h 255"/>
                  <a:gd name="T2" fmla="*/ 349 w 372"/>
                  <a:gd name="T3" fmla="*/ 237 h 255"/>
                  <a:gd name="T4" fmla="*/ 218 w 372"/>
                  <a:gd name="T5" fmla="*/ 23 h 255"/>
                  <a:gd name="T6" fmla="*/ 3 w 372"/>
                  <a:gd name="T7" fmla="*/ 154 h 255"/>
                  <a:gd name="T8" fmla="*/ 0 w 372"/>
                  <a:gd name="T9" fmla="*/ 172 h 255"/>
                  <a:gd name="T10" fmla="*/ 344 w 372"/>
                  <a:gd name="T11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255">
                    <a:moveTo>
                      <a:pt x="344" y="255"/>
                    </a:moveTo>
                    <a:cubicBezTo>
                      <a:pt x="346" y="249"/>
                      <a:pt x="348" y="243"/>
                      <a:pt x="349" y="237"/>
                    </a:cubicBezTo>
                    <a:cubicBezTo>
                      <a:pt x="372" y="142"/>
                      <a:pt x="313" y="46"/>
                      <a:pt x="218" y="23"/>
                    </a:cubicBezTo>
                    <a:cubicBezTo>
                      <a:pt x="122" y="0"/>
                      <a:pt x="26" y="59"/>
                      <a:pt x="3" y="154"/>
                    </a:cubicBezTo>
                    <a:cubicBezTo>
                      <a:pt x="2" y="160"/>
                      <a:pt x="1" y="166"/>
                      <a:pt x="0" y="172"/>
                    </a:cubicBezTo>
                    <a:cubicBezTo>
                      <a:pt x="344" y="255"/>
                      <a:pt x="344" y="255"/>
                      <a:pt x="344" y="255"/>
                    </a:cubicBezTo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4" name="Freeform 25">
                <a:extLst>
                  <a:ext uri="{FF2B5EF4-FFF2-40B4-BE49-F238E27FC236}">
                    <a16:creationId xmlns:a16="http://schemas.microsoft.com/office/drawing/2014/main" id="{3FC8885A-1019-96B8-CD8F-FDAB73578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318" y="4217090"/>
                <a:ext cx="1238054" cy="890158"/>
              </a:xfrm>
              <a:custGeom>
                <a:avLst/>
                <a:gdLst>
                  <a:gd name="T0" fmla="*/ 259 w 282"/>
                  <a:gd name="T1" fmla="*/ 198 h 198"/>
                  <a:gd name="T2" fmla="*/ 265 w 282"/>
                  <a:gd name="T3" fmla="*/ 180 h 198"/>
                  <a:gd name="T4" fmla="*/ 166 w 282"/>
                  <a:gd name="T5" fmla="*/ 18 h 198"/>
                  <a:gd name="T6" fmla="*/ 3 w 282"/>
                  <a:gd name="T7" fmla="*/ 117 h 198"/>
                  <a:gd name="T8" fmla="*/ 0 w 282"/>
                  <a:gd name="T9" fmla="*/ 136 h 198"/>
                  <a:gd name="T10" fmla="*/ 259 w 282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198">
                    <a:moveTo>
                      <a:pt x="259" y="198"/>
                    </a:moveTo>
                    <a:cubicBezTo>
                      <a:pt x="262" y="192"/>
                      <a:pt x="264" y="186"/>
                      <a:pt x="265" y="180"/>
                    </a:cubicBezTo>
                    <a:cubicBezTo>
                      <a:pt x="282" y="108"/>
                      <a:pt x="238" y="35"/>
                      <a:pt x="166" y="18"/>
                    </a:cubicBezTo>
                    <a:cubicBezTo>
                      <a:pt x="93" y="0"/>
                      <a:pt x="21" y="45"/>
                      <a:pt x="3" y="117"/>
                    </a:cubicBezTo>
                    <a:cubicBezTo>
                      <a:pt x="2" y="123"/>
                      <a:pt x="1" y="130"/>
                      <a:pt x="0" y="136"/>
                    </a:cubicBezTo>
                    <a:cubicBezTo>
                      <a:pt x="259" y="198"/>
                      <a:pt x="259" y="198"/>
                      <a:pt x="259" y="198"/>
                    </a:cubicBezTo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5" name="Freeform 26">
                <a:extLst>
                  <a:ext uri="{FF2B5EF4-FFF2-40B4-BE49-F238E27FC236}">
                    <a16:creationId xmlns:a16="http://schemas.microsoft.com/office/drawing/2014/main" id="{C1016DFE-BFB3-C297-B23C-C1D3F0E37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661" y="4450035"/>
                <a:ext cx="807498" cy="607304"/>
              </a:xfrm>
              <a:custGeom>
                <a:avLst/>
                <a:gdLst>
                  <a:gd name="T0" fmla="*/ 166 w 184"/>
                  <a:gd name="T1" fmla="*/ 135 h 135"/>
                  <a:gd name="T2" fmla="*/ 172 w 184"/>
                  <a:gd name="T3" fmla="*/ 117 h 135"/>
                  <a:gd name="T4" fmla="*/ 108 w 184"/>
                  <a:gd name="T5" fmla="*/ 11 h 135"/>
                  <a:gd name="T6" fmla="*/ 2 w 184"/>
                  <a:gd name="T7" fmla="*/ 76 h 135"/>
                  <a:gd name="T8" fmla="*/ 0 w 184"/>
                  <a:gd name="T9" fmla="*/ 95 h 135"/>
                  <a:gd name="T10" fmla="*/ 166 w 184"/>
                  <a:gd name="T1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35">
                    <a:moveTo>
                      <a:pt x="166" y="135"/>
                    </a:moveTo>
                    <a:cubicBezTo>
                      <a:pt x="169" y="129"/>
                      <a:pt x="171" y="123"/>
                      <a:pt x="172" y="117"/>
                    </a:cubicBezTo>
                    <a:cubicBezTo>
                      <a:pt x="184" y="70"/>
                      <a:pt x="155" y="23"/>
                      <a:pt x="108" y="11"/>
                    </a:cubicBezTo>
                    <a:cubicBezTo>
                      <a:pt x="61" y="0"/>
                      <a:pt x="13" y="29"/>
                      <a:pt x="2" y="76"/>
                    </a:cubicBezTo>
                    <a:cubicBezTo>
                      <a:pt x="0" y="82"/>
                      <a:pt x="0" y="89"/>
                      <a:pt x="0" y="95"/>
                    </a:cubicBezTo>
                    <a:cubicBezTo>
                      <a:pt x="166" y="135"/>
                      <a:pt x="166" y="135"/>
                      <a:pt x="166" y="135"/>
                    </a:cubicBezTo>
                  </a:path>
                </a:pathLst>
              </a:custGeom>
              <a:solidFill>
                <a:srgbClr val="A4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6" name="Freeform 27">
                <a:extLst>
                  <a:ext uri="{FF2B5EF4-FFF2-40B4-BE49-F238E27FC236}">
                    <a16:creationId xmlns:a16="http://schemas.microsoft.com/office/drawing/2014/main" id="{3F32EC97-12F5-E2CC-399D-6E08E777C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131" y="4666328"/>
                <a:ext cx="409435" cy="341089"/>
              </a:xfrm>
              <a:custGeom>
                <a:avLst/>
                <a:gdLst>
                  <a:gd name="T0" fmla="*/ 79 w 93"/>
                  <a:gd name="T1" fmla="*/ 76 h 76"/>
                  <a:gd name="T2" fmla="*/ 87 w 93"/>
                  <a:gd name="T3" fmla="*/ 59 h 76"/>
                  <a:gd name="T4" fmla="*/ 55 w 93"/>
                  <a:gd name="T5" fmla="*/ 6 h 76"/>
                  <a:gd name="T6" fmla="*/ 1 w 93"/>
                  <a:gd name="T7" fmla="*/ 38 h 76"/>
                  <a:gd name="T8" fmla="*/ 1 w 93"/>
                  <a:gd name="T9" fmla="*/ 57 h 76"/>
                  <a:gd name="T10" fmla="*/ 79 w 93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76">
                    <a:moveTo>
                      <a:pt x="79" y="76"/>
                    </a:moveTo>
                    <a:cubicBezTo>
                      <a:pt x="83" y="71"/>
                      <a:pt x="86" y="65"/>
                      <a:pt x="87" y="59"/>
                    </a:cubicBezTo>
                    <a:cubicBezTo>
                      <a:pt x="93" y="35"/>
                      <a:pt x="78" y="11"/>
                      <a:pt x="55" y="6"/>
                    </a:cubicBezTo>
                    <a:cubicBezTo>
                      <a:pt x="31" y="0"/>
                      <a:pt x="7" y="15"/>
                      <a:pt x="1" y="38"/>
                    </a:cubicBezTo>
                    <a:cubicBezTo>
                      <a:pt x="0" y="45"/>
                      <a:pt x="0" y="51"/>
                      <a:pt x="1" y="57"/>
                    </a:cubicBezTo>
                    <a:cubicBezTo>
                      <a:pt x="79" y="76"/>
                      <a:pt x="79" y="76"/>
                      <a:pt x="79" y="76"/>
                    </a:cubicBezTo>
                  </a:path>
                </a:pathLst>
              </a:custGeom>
              <a:solidFill>
                <a:srgbClr val="705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67" name="Freeform 29">
              <a:extLst>
                <a:ext uri="{FF2B5EF4-FFF2-40B4-BE49-F238E27FC236}">
                  <a16:creationId xmlns:a16="http://schemas.microsoft.com/office/drawing/2014/main" id="{4FF68AA4-FBEB-2243-45AD-D0D99FEFE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6873"/>
              <a:ext cx="1752820" cy="1500728"/>
            </a:xfrm>
            <a:custGeom>
              <a:avLst/>
              <a:gdLst>
                <a:gd name="T0" fmla="*/ 702 w 702"/>
                <a:gd name="T1" fmla="*/ 587 h 587"/>
                <a:gd name="T2" fmla="*/ 702 w 702"/>
                <a:gd name="T3" fmla="*/ 573 h 587"/>
                <a:gd name="T4" fmla="*/ 351 w 702"/>
                <a:gd name="T5" fmla="*/ 0 h 587"/>
                <a:gd name="T6" fmla="*/ 0 w 702"/>
                <a:gd name="T7" fmla="*/ 573 h 587"/>
                <a:gd name="T8" fmla="*/ 0 w 702"/>
                <a:gd name="T9" fmla="*/ 587 h 587"/>
                <a:gd name="T10" fmla="*/ 702 w 702"/>
                <a:gd name="T1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587">
                  <a:moveTo>
                    <a:pt x="702" y="587"/>
                  </a:moveTo>
                  <a:cubicBezTo>
                    <a:pt x="702" y="582"/>
                    <a:pt x="702" y="578"/>
                    <a:pt x="702" y="573"/>
                  </a:cubicBezTo>
                  <a:cubicBezTo>
                    <a:pt x="702" y="257"/>
                    <a:pt x="545" y="0"/>
                    <a:pt x="351" y="0"/>
                  </a:cubicBezTo>
                  <a:cubicBezTo>
                    <a:pt x="157" y="0"/>
                    <a:pt x="0" y="257"/>
                    <a:pt x="0" y="573"/>
                  </a:cubicBezTo>
                  <a:cubicBezTo>
                    <a:pt x="0" y="578"/>
                    <a:pt x="0" y="582"/>
                    <a:pt x="0" y="587"/>
                  </a:cubicBezTo>
                  <a:cubicBezTo>
                    <a:pt x="702" y="587"/>
                    <a:pt x="702" y="587"/>
                    <a:pt x="702" y="587"/>
                  </a:cubicBezTo>
                </a:path>
              </a:pathLst>
            </a:custGeom>
            <a:solidFill>
              <a:srgbClr val="BBC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Freeform 30">
              <a:extLst>
                <a:ext uri="{FF2B5EF4-FFF2-40B4-BE49-F238E27FC236}">
                  <a16:creationId xmlns:a16="http://schemas.microsoft.com/office/drawing/2014/main" id="{74195862-9B43-6096-C47A-FDE4A77183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290" y="5725876"/>
              <a:ext cx="0" cy="51097"/>
            </a:xfrm>
            <a:custGeom>
              <a:avLst/>
              <a:gdLst>
                <a:gd name="T0" fmla="*/ 20 h 20"/>
                <a:gd name="T1" fmla="*/ 19 h 20"/>
                <a:gd name="T2" fmla="*/ 19 h 20"/>
                <a:gd name="T3" fmla="*/ 18 h 20"/>
                <a:gd name="T4" fmla="*/ 18 h 20"/>
                <a:gd name="T5" fmla="*/ 18 h 20"/>
                <a:gd name="T6" fmla="*/ 17 h 20"/>
                <a:gd name="T7" fmla="*/ 17 h 20"/>
                <a:gd name="T8" fmla="*/ 16 h 20"/>
                <a:gd name="T9" fmla="*/ 16 h 20"/>
                <a:gd name="T10" fmla="*/ 15 h 20"/>
                <a:gd name="T11" fmla="*/ 15 h 20"/>
                <a:gd name="T12" fmla="*/ 14 h 20"/>
                <a:gd name="T13" fmla="*/ 14 h 20"/>
                <a:gd name="T14" fmla="*/ 13 h 20"/>
                <a:gd name="T15" fmla="*/ 13 h 20"/>
                <a:gd name="T16" fmla="*/ 12 h 20"/>
                <a:gd name="T17" fmla="*/ 12 h 20"/>
                <a:gd name="T18" fmla="*/ 11 h 20"/>
                <a:gd name="T19" fmla="*/ 11 h 20"/>
                <a:gd name="T20" fmla="*/ 11 h 20"/>
                <a:gd name="T21" fmla="*/ 10 h 20"/>
                <a:gd name="T22" fmla="*/ 10 h 20"/>
                <a:gd name="T23" fmla="*/ 9 h 20"/>
                <a:gd name="T24" fmla="*/ 9 h 20"/>
                <a:gd name="T25" fmla="*/ 8 h 20"/>
                <a:gd name="T26" fmla="*/ 8 h 20"/>
                <a:gd name="T27" fmla="*/ 7 h 20"/>
                <a:gd name="T28" fmla="*/ 7 h 20"/>
                <a:gd name="T29" fmla="*/ 6 h 20"/>
                <a:gd name="T30" fmla="*/ 6 h 20"/>
                <a:gd name="T31" fmla="*/ 5 h 20"/>
                <a:gd name="T32" fmla="*/ 5 h 20"/>
                <a:gd name="T33" fmla="*/ 5 h 20"/>
                <a:gd name="T34" fmla="*/ 4 h 20"/>
                <a:gd name="T35" fmla="*/ 4 h 20"/>
                <a:gd name="T36" fmla="*/ 3 h 20"/>
                <a:gd name="T37" fmla="*/ 3 h 20"/>
                <a:gd name="T38" fmla="*/ 2 h 20"/>
                <a:gd name="T39" fmla="*/ 2 h 20"/>
                <a:gd name="T40" fmla="*/ 1 h 20"/>
                <a:gd name="T41" fmla="*/ 1 h 20"/>
                <a:gd name="T42" fmla="*/ 0 h 20"/>
                <a:gd name="T43" fmla="*/ 0 h 20"/>
                <a:gd name="T44" fmla="*/ 0 h 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</a:cxnLst>
              <a:rect l="0" t="0" r="r" b="b"/>
              <a:pathLst>
                <a:path h="20">
                  <a:moveTo>
                    <a:pt x="0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9" name="Freeform 31">
              <a:extLst>
                <a:ext uri="{FF2B5EF4-FFF2-40B4-BE49-F238E27FC236}">
                  <a16:creationId xmlns:a16="http://schemas.microsoft.com/office/drawing/2014/main" id="{A1712CDA-7739-83A1-76D8-F7F9E7758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8769"/>
              <a:ext cx="849152" cy="1498835"/>
            </a:xfrm>
            <a:custGeom>
              <a:avLst/>
              <a:gdLst>
                <a:gd name="T0" fmla="*/ 0 w 340"/>
                <a:gd name="T1" fmla="*/ 552 h 586"/>
                <a:gd name="T2" fmla="*/ 0 w 340"/>
                <a:gd name="T3" fmla="*/ 552 h 586"/>
                <a:gd name="T4" fmla="*/ 0 w 340"/>
                <a:gd name="T5" fmla="*/ 552 h 586"/>
                <a:gd name="T6" fmla="*/ 0 w 340"/>
                <a:gd name="T7" fmla="*/ 553 h 586"/>
                <a:gd name="T8" fmla="*/ 0 w 340"/>
                <a:gd name="T9" fmla="*/ 553 h 586"/>
                <a:gd name="T10" fmla="*/ 0 w 340"/>
                <a:gd name="T11" fmla="*/ 554 h 586"/>
                <a:gd name="T12" fmla="*/ 0 w 340"/>
                <a:gd name="T13" fmla="*/ 554 h 586"/>
                <a:gd name="T14" fmla="*/ 0 w 340"/>
                <a:gd name="T15" fmla="*/ 555 h 586"/>
                <a:gd name="T16" fmla="*/ 0 w 340"/>
                <a:gd name="T17" fmla="*/ 555 h 586"/>
                <a:gd name="T18" fmla="*/ 0 w 340"/>
                <a:gd name="T19" fmla="*/ 556 h 586"/>
                <a:gd name="T20" fmla="*/ 0 w 340"/>
                <a:gd name="T21" fmla="*/ 556 h 586"/>
                <a:gd name="T22" fmla="*/ 0 w 340"/>
                <a:gd name="T23" fmla="*/ 556 h 586"/>
                <a:gd name="T24" fmla="*/ 0 w 340"/>
                <a:gd name="T25" fmla="*/ 557 h 586"/>
                <a:gd name="T26" fmla="*/ 0 w 340"/>
                <a:gd name="T27" fmla="*/ 557 h 586"/>
                <a:gd name="T28" fmla="*/ 0 w 340"/>
                <a:gd name="T29" fmla="*/ 558 h 586"/>
                <a:gd name="T30" fmla="*/ 0 w 340"/>
                <a:gd name="T31" fmla="*/ 558 h 586"/>
                <a:gd name="T32" fmla="*/ 0 w 340"/>
                <a:gd name="T33" fmla="*/ 559 h 586"/>
                <a:gd name="T34" fmla="*/ 0 w 340"/>
                <a:gd name="T35" fmla="*/ 559 h 586"/>
                <a:gd name="T36" fmla="*/ 0 w 340"/>
                <a:gd name="T37" fmla="*/ 560 h 586"/>
                <a:gd name="T38" fmla="*/ 0 w 340"/>
                <a:gd name="T39" fmla="*/ 560 h 586"/>
                <a:gd name="T40" fmla="*/ 0 w 340"/>
                <a:gd name="T41" fmla="*/ 560 h 586"/>
                <a:gd name="T42" fmla="*/ 0 w 340"/>
                <a:gd name="T43" fmla="*/ 561 h 586"/>
                <a:gd name="T44" fmla="*/ 0 w 340"/>
                <a:gd name="T45" fmla="*/ 561 h 586"/>
                <a:gd name="T46" fmla="*/ 0 w 340"/>
                <a:gd name="T47" fmla="*/ 562 h 586"/>
                <a:gd name="T48" fmla="*/ 0 w 340"/>
                <a:gd name="T49" fmla="*/ 562 h 586"/>
                <a:gd name="T50" fmla="*/ 0 w 340"/>
                <a:gd name="T51" fmla="*/ 563 h 586"/>
                <a:gd name="T52" fmla="*/ 0 w 340"/>
                <a:gd name="T53" fmla="*/ 563 h 586"/>
                <a:gd name="T54" fmla="*/ 0 w 340"/>
                <a:gd name="T55" fmla="*/ 564 h 586"/>
                <a:gd name="T56" fmla="*/ 0 w 340"/>
                <a:gd name="T57" fmla="*/ 564 h 586"/>
                <a:gd name="T58" fmla="*/ 0 w 340"/>
                <a:gd name="T59" fmla="*/ 565 h 586"/>
                <a:gd name="T60" fmla="*/ 0 w 340"/>
                <a:gd name="T61" fmla="*/ 565 h 586"/>
                <a:gd name="T62" fmla="*/ 0 w 340"/>
                <a:gd name="T63" fmla="*/ 565 h 586"/>
                <a:gd name="T64" fmla="*/ 0 w 340"/>
                <a:gd name="T65" fmla="*/ 566 h 586"/>
                <a:gd name="T66" fmla="*/ 0 w 340"/>
                <a:gd name="T67" fmla="*/ 566 h 586"/>
                <a:gd name="T68" fmla="*/ 0 w 340"/>
                <a:gd name="T69" fmla="*/ 567 h 586"/>
                <a:gd name="T70" fmla="*/ 0 w 340"/>
                <a:gd name="T71" fmla="*/ 567 h 586"/>
                <a:gd name="T72" fmla="*/ 0 w 340"/>
                <a:gd name="T73" fmla="*/ 568 h 586"/>
                <a:gd name="T74" fmla="*/ 0 w 340"/>
                <a:gd name="T75" fmla="*/ 568 h 586"/>
                <a:gd name="T76" fmla="*/ 0 w 340"/>
                <a:gd name="T77" fmla="*/ 569 h 586"/>
                <a:gd name="T78" fmla="*/ 0 w 340"/>
                <a:gd name="T79" fmla="*/ 569 h 586"/>
                <a:gd name="T80" fmla="*/ 0 w 340"/>
                <a:gd name="T81" fmla="*/ 570 h 586"/>
                <a:gd name="T82" fmla="*/ 0 w 340"/>
                <a:gd name="T83" fmla="*/ 570 h 586"/>
                <a:gd name="T84" fmla="*/ 0 w 340"/>
                <a:gd name="T85" fmla="*/ 571 h 586"/>
                <a:gd name="T86" fmla="*/ 0 w 340"/>
                <a:gd name="T87" fmla="*/ 571 h 586"/>
                <a:gd name="T88" fmla="*/ 0 w 340"/>
                <a:gd name="T89" fmla="*/ 571 h 586"/>
                <a:gd name="T90" fmla="*/ 0 w 340"/>
                <a:gd name="T91" fmla="*/ 586 h 586"/>
                <a:gd name="T92" fmla="*/ 340 w 340"/>
                <a:gd name="T93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" h="586">
                  <a:moveTo>
                    <a:pt x="340" y="0"/>
                  </a:moveTo>
                  <a:cubicBezTo>
                    <a:pt x="156" y="9"/>
                    <a:pt x="7" y="251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0" y="577"/>
                    <a:pt x="0" y="581"/>
                    <a:pt x="0" y="586"/>
                  </a:cubicBezTo>
                  <a:cubicBezTo>
                    <a:pt x="340" y="586"/>
                    <a:pt x="340" y="586"/>
                    <a:pt x="340" y="586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8" name="Freeform 32">
              <a:extLst>
                <a:ext uri="{FF2B5EF4-FFF2-40B4-BE49-F238E27FC236}">
                  <a16:creationId xmlns:a16="http://schemas.microsoft.com/office/drawing/2014/main" id="{D9B4E3F0-013A-9F92-E2B9-98737CD34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4274"/>
              <a:ext cx="1371211" cy="1173331"/>
            </a:xfrm>
            <a:custGeom>
              <a:avLst/>
              <a:gdLst>
                <a:gd name="T0" fmla="*/ 549 w 549"/>
                <a:gd name="T1" fmla="*/ 459 h 459"/>
                <a:gd name="T2" fmla="*/ 549 w 549"/>
                <a:gd name="T3" fmla="*/ 448 h 459"/>
                <a:gd name="T4" fmla="*/ 275 w 549"/>
                <a:gd name="T5" fmla="*/ 0 h 459"/>
                <a:gd name="T6" fmla="*/ 0 w 549"/>
                <a:gd name="T7" fmla="*/ 448 h 459"/>
                <a:gd name="T8" fmla="*/ 1 w 549"/>
                <a:gd name="T9" fmla="*/ 459 h 459"/>
                <a:gd name="T10" fmla="*/ 549 w 549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459">
                  <a:moveTo>
                    <a:pt x="549" y="459"/>
                  </a:moveTo>
                  <a:cubicBezTo>
                    <a:pt x="549" y="455"/>
                    <a:pt x="549" y="452"/>
                    <a:pt x="549" y="448"/>
                  </a:cubicBezTo>
                  <a:cubicBezTo>
                    <a:pt x="549" y="201"/>
                    <a:pt x="427" y="0"/>
                    <a:pt x="275" y="0"/>
                  </a:cubicBezTo>
                  <a:cubicBezTo>
                    <a:pt x="123" y="0"/>
                    <a:pt x="0" y="201"/>
                    <a:pt x="0" y="448"/>
                  </a:cubicBezTo>
                  <a:cubicBezTo>
                    <a:pt x="0" y="452"/>
                    <a:pt x="1" y="455"/>
                    <a:pt x="1" y="459"/>
                  </a:cubicBezTo>
                  <a:cubicBezTo>
                    <a:pt x="549" y="459"/>
                    <a:pt x="549" y="459"/>
                    <a:pt x="549" y="459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6" name="Freeform 33">
              <a:extLst>
                <a:ext uri="{FF2B5EF4-FFF2-40B4-BE49-F238E27FC236}">
                  <a16:creationId xmlns:a16="http://schemas.microsoft.com/office/drawing/2014/main" id="{2F1FA775-E3C8-493F-90C4-51B713383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934" y="5725876"/>
              <a:ext cx="2772" cy="55828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2 h 22"/>
                <a:gd name="T4" fmla="*/ 0 w 1"/>
                <a:gd name="T5" fmla="*/ 21 h 22"/>
                <a:gd name="T6" fmla="*/ 0 w 1"/>
                <a:gd name="T7" fmla="*/ 21 h 22"/>
                <a:gd name="T8" fmla="*/ 0 w 1"/>
                <a:gd name="T9" fmla="*/ 21 h 22"/>
                <a:gd name="T10" fmla="*/ 1 w 1"/>
                <a:gd name="T11" fmla="*/ 20 h 22"/>
                <a:gd name="T12" fmla="*/ 1 w 1"/>
                <a:gd name="T13" fmla="*/ 20 h 22"/>
                <a:gd name="T14" fmla="*/ 1 w 1"/>
                <a:gd name="T15" fmla="*/ 20 h 22"/>
                <a:gd name="T16" fmla="*/ 1 w 1"/>
                <a:gd name="T17" fmla="*/ 19 h 22"/>
                <a:gd name="T18" fmla="*/ 1 w 1"/>
                <a:gd name="T19" fmla="*/ 19 h 22"/>
                <a:gd name="T20" fmla="*/ 1 w 1"/>
                <a:gd name="T21" fmla="*/ 19 h 22"/>
                <a:gd name="T22" fmla="*/ 1 w 1"/>
                <a:gd name="T23" fmla="*/ 18 h 22"/>
                <a:gd name="T24" fmla="*/ 1 w 1"/>
                <a:gd name="T25" fmla="*/ 18 h 22"/>
                <a:gd name="T26" fmla="*/ 1 w 1"/>
                <a:gd name="T27" fmla="*/ 18 h 22"/>
                <a:gd name="T28" fmla="*/ 1 w 1"/>
                <a:gd name="T29" fmla="*/ 17 h 22"/>
                <a:gd name="T30" fmla="*/ 1 w 1"/>
                <a:gd name="T31" fmla="*/ 17 h 22"/>
                <a:gd name="T32" fmla="*/ 1 w 1"/>
                <a:gd name="T33" fmla="*/ 16 h 22"/>
                <a:gd name="T34" fmla="*/ 1 w 1"/>
                <a:gd name="T35" fmla="*/ 16 h 22"/>
                <a:gd name="T36" fmla="*/ 1 w 1"/>
                <a:gd name="T37" fmla="*/ 16 h 22"/>
                <a:gd name="T38" fmla="*/ 1 w 1"/>
                <a:gd name="T39" fmla="*/ 15 h 22"/>
                <a:gd name="T40" fmla="*/ 1 w 1"/>
                <a:gd name="T41" fmla="*/ 15 h 22"/>
                <a:gd name="T42" fmla="*/ 1 w 1"/>
                <a:gd name="T43" fmla="*/ 15 h 22"/>
                <a:gd name="T44" fmla="*/ 1 w 1"/>
                <a:gd name="T45" fmla="*/ 14 h 22"/>
                <a:gd name="T46" fmla="*/ 1 w 1"/>
                <a:gd name="T47" fmla="*/ 14 h 22"/>
                <a:gd name="T48" fmla="*/ 1 w 1"/>
                <a:gd name="T49" fmla="*/ 14 h 22"/>
                <a:gd name="T50" fmla="*/ 1 w 1"/>
                <a:gd name="T51" fmla="*/ 13 h 22"/>
                <a:gd name="T52" fmla="*/ 1 w 1"/>
                <a:gd name="T53" fmla="*/ 13 h 22"/>
                <a:gd name="T54" fmla="*/ 1 w 1"/>
                <a:gd name="T55" fmla="*/ 13 h 22"/>
                <a:gd name="T56" fmla="*/ 1 w 1"/>
                <a:gd name="T57" fmla="*/ 12 h 22"/>
                <a:gd name="T58" fmla="*/ 1 w 1"/>
                <a:gd name="T59" fmla="*/ 12 h 22"/>
                <a:gd name="T60" fmla="*/ 1 w 1"/>
                <a:gd name="T61" fmla="*/ 12 h 22"/>
                <a:gd name="T62" fmla="*/ 1 w 1"/>
                <a:gd name="T63" fmla="*/ 11 h 22"/>
                <a:gd name="T64" fmla="*/ 1 w 1"/>
                <a:gd name="T65" fmla="*/ 11 h 22"/>
                <a:gd name="T66" fmla="*/ 1 w 1"/>
                <a:gd name="T67" fmla="*/ 10 h 22"/>
                <a:gd name="T68" fmla="*/ 1 w 1"/>
                <a:gd name="T69" fmla="*/ 10 h 22"/>
                <a:gd name="T70" fmla="*/ 1 w 1"/>
                <a:gd name="T71" fmla="*/ 10 h 22"/>
                <a:gd name="T72" fmla="*/ 1 w 1"/>
                <a:gd name="T73" fmla="*/ 9 h 22"/>
                <a:gd name="T74" fmla="*/ 1 w 1"/>
                <a:gd name="T75" fmla="*/ 9 h 22"/>
                <a:gd name="T76" fmla="*/ 1 w 1"/>
                <a:gd name="T77" fmla="*/ 9 h 22"/>
                <a:gd name="T78" fmla="*/ 1 w 1"/>
                <a:gd name="T79" fmla="*/ 8 h 22"/>
                <a:gd name="T80" fmla="*/ 1 w 1"/>
                <a:gd name="T81" fmla="*/ 8 h 22"/>
                <a:gd name="T82" fmla="*/ 1 w 1"/>
                <a:gd name="T83" fmla="*/ 8 h 22"/>
                <a:gd name="T84" fmla="*/ 1 w 1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1" y="20"/>
                  </a:move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Freeform 34">
              <a:extLst>
                <a:ext uri="{FF2B5EF4-FFF2-40B4-BE49-F238E27FC236}">
                  <a16:creationId xmlns:a16="http://schemas.microsoft.com/office/drawing/2014/main" id="{B179ED37-9120-E012-7675-5841288BA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6165"/>
              <a:ext cx="664353" cy="1171438"/>
            </a:xfrm>
            <a:custGeom>
              <a:avLst/>
              <a:gdLst>
                <a:gd name="T0" fmla="*/ 1 w 266"/>
                <a:gd name="T1" fmla="*/ 424 h 458"/>
                <a:gd name="T2" fmla="*/ 1 w 266"/>
                <a:gd name="T3" fmla="*/ 432 h 458"/>
                <a:gd name="T4" fmla="*/ 1 w 266"/>
                <a:gd name="T5" fmla="*/ 432 h 458"/>
                <a:gd name="T6" fmla="*/ 1 w 266"/>
                <a:gd name="T7" fmla="*/ 432 h 458"/>
                <a:gd name="T8" fmla="*/ 1 w 266"/>
                <a:gd name="T9" fmla="*/ 433 h 458"/>
                <a:gd name="T10" fmla="*/ 1 w 266"/>
                <a:gd name="T11" fmla="*/ 433 h 458"/>
                <a:gd name="T12" fmla="*/ 1 w 266"/>
                <a:gd name="T13" fmla="*/ 433 h 458"/>
                <a:gd name="T14" fmla="*/ 1 w 266"/>
                <a:gd name="T15" fmla="*/ 434 h 458"/>
                <a:gd name="T16" fmla="*/ 1 w 266"/>
                <a:gd name="T17" fmla="*/ 434 h 458"/>
                <a:gd name="T18" fmla="*/ 1 w 266"/>
                <a:gd name="T19" fmla="*/ 434 h 458"/>
                <a:gd name="T20" fmla="*/ 1 w 266"/>
                <a:gd name="T21" fmla="*/ 435 h 458"/>
                <a:gd name="T22" fmla="*/ 1 w 266"/>
                <a:gd name="T23" fmla="*/ 435 h 458"/>
                <a:gd name="T24" fmla="*/ 1 w 266"/>
                <a:gd name="T25" fmla="*/ 436 h 458"/>
                <a:gd name="T26" fmla="*/ 1 w 266"/>
                <a:gd name="T27" fmla="*/ 436 h 458"/>
                <a:gd name="T28" fmla="*/ 1 w 266"/>
                <a:gd name="T29" fmla="*/ 436 h 458"/>
                <a:gd name="T30" fmla="*/ 1 w 266"/>
                <a:gd name="T31" fmla="*/ 437 h 458"/>
                <a:gd name="T32" fmla="*/ 1 w 266"/>
                <a:gd name="T33" fmla="*/ 437 h 458"/>
                <a:gd name="T34" fmla="*/ 1 w 266"/>
                <a:gd name="T35" fmla="*/ 437 h 458"/>
                <a:gd name="T36" fmla="*/ 1 w 266"/>
                <a:gd name="T37" fmla="*/ 438 h 458"/>
                <a:gd name="T38" fmla="*/ 1 w 266"/>
                <a:gd name="T39" fmla="*/ 438 h 458"/>
                <a:gd name="T40" fmla="*/ 1 w 266"/>
                <a:gd name="T41" fmla="*/ 438 h 458"/>
                <a:gd name="T42" fmla="*/ 1 w 266"/>
                <a:gd name="T43" fmla="*/ 439 h 458"/>
                <a:gd name="T44" fmla="*/ 1 w 266"/>
                <a:gd name="T45" fmla="*/ 439 h 458"/>
                <a:gd name="T46" fmla="*/ 1 w 266"/>
                <a:gd name="T47" fmla="*/ 439 h 458"/>
                <a:gd name="T48" fmla="*/ 1 w 266"/>
                <a:gd name="T49" fmla="*/ 440 h 458"/>
                <a:gd name="T50" fmla="*/ 1 w 266"/>
                <a:gd name="T51" fmla="*/ 440 h 458"/>
                <a:gd name="T52" fmla="*/ 1 w 266"/>
                <a:gd name="T53" fmla="*/ 440 h 458"/>
                <a:gd name="T54" fmla="*/ 1 w 266"/>
                <a:gd name="T55" fmla="*/ 441 h 458"/>
                <a:gd name="T56" fmla="*/ 1 w 266"/>
                <a:gd name="T57" fmla="*/ 441 h 458"/>
                <a:gd name="T58" fmla="*/ 1 w 266"/>
                <a:gd name="T59" fmla="*/ 442 h 458"/>
                <a:gd name="T60" fmla="*/ 1 w 266"/>
                <a:gd name="T61" fmla="*/ 442 h 458"/>
                <a:gd name="T62" fmla="*/ 1 w 266"/>
                <a:gd name="T63" fmla="*/ 442 h 458"/>
                <a:gd name="T64" fmla="*/ 1 w 266"/>
                <a:gd name="T65" fmla="*/ 443 h 458"/>
                <a:gd name="T66" fmla="*/ 1 w 266"/>
                <a:gd name="T67" fmla="*/ 443 h 458"/>
                <a:gd name="T68" fmla="*/ 1 w 266"/>
                <a:gd name="T69" fmla="*/ 443 h 458"/>
                <a:gd name="T70" fmla="*/ 1 w 266"/>
                <a:gd name="T71" fmla="*/ 444 h 458"/>
                <a:gd name="T72" fmla="*/ 1 w 266"/>
                <a:gd name="T73" fmla="*/ 444 h 458"/>
                <a:gd name="T74" fmla="*/ 1 w 266"/>
                <a:gd name="T75" fmla="*/ 444 h 458"/>
                <a:gd name="T76" fmla="*/ 0 w 266"/>
                <a:gd name="T77" fmla="*/ 445 h 458"/>
                <a:gd name="T78" fmla="*/ 0 w 266"/>
                <a:gd name="T79" fmla="*/ 445 h 458"/>
                <a:gd name="T80" fmla="*/ 0 w 266"/>
                <a:gd name="T81" fmla="*/ 445 h 458"/>
                <a:gd name="T82" fmla="*/ 0 w 266"/>
                <a:gd name="T83" fmla="*/ 446 h 458"/>
                <a:gd name="T84" fmla="*/ 0 w 266"/>
                <a:gd name="T85" fmla="*/ 446 h 458"/>
                <a:gd name="T86" fmla="*/ 0 w 266"/>
                <a:gd name="T87" fmla="*/ 447 h 458"/>
                <a:gd name="T88" fmla="*/ 1 w 266"/>
                <a:gd name="T89" fmla="*/ 458 h 458"/>
                <a:gd name="T90" fmla="*/ 266 w 266"/>
                <a:gd name="T9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" h="458">
                  <a:moveTo>
                    <a:pt x="266" y="0"/>
                  </a:moveTo>
                  <a:cubicBezTo>
                    <a:pt x="123" y="7"/>
                    <a:pt x="8" y="192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1" y="427"/>
                    <a:pt x="1" y="429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5"/>
                    <a:pt x="1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51"/>
                    <a:pt x="1" y="454"/>
                    <a:pt x="1" y="458"/>
                  </a:cubicBezTo>
                  <a:cubicBezTo>
                    <a:pt x="266" y="458"/>
                    <a:pt x="266" y="458"/>
                    <a:pt x="266" y="458"/>
                  </a:cubicBezTo>
                  <a:cubicBezTo>
                    <a:pt x="266" y="0"/>
                    <a:pt x="266" y="0"/>
                    <a:pt x="266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8" name="Freeform 35">
              <a:extLst>
                <a:ext uri="{FF2B5EF4-FFF2-40B4-BE49-F238E27FC236}">
                  <a16:creationId xmlns:a16="http://schemas.microsoft.com/office/drawing/2014/main" id="{04327228-10BB-8FF7-E361-82AE02FC6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790941" cy="677504"/>
            </a:xfrm>
            <a:custGeom>
              <a:avLst/>
              <a:gdLst>
                <a:gd name="T0" fmla="*/ 317 w 317"/>
                <a:gd name="T1" fmla="*/ 265 h 265"/>
                <a:gd name="T2" fmla="*/ 317 w 317"/>
                <a:gd name="T3" fmla="*/ 259 h 265"/>
                <a:gd name="T4" fmla="*/ 159 w 317"/>
                <a:gd name="T5" fmla="*/ 0 h 265"/>
                <a:gd name="T6" fmla="*/ 0 w 317"/>
                <a:gd name="T7" fmla="*/ 259 h 265"/>
                <a:gd name="T8" fmla="*/ 1 w 317"/>
                <a:gd name="T9" fmla="*/ 265 h 265"/>
                <a:gd name="T10" fmla="*/ 317 w 317"/>
                <a:gd name="T1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65">
                  <a:moveTo>
                    <a:pt x="317" y="265"/>
                  </a:moveTo>
                  <a:cubicBezTo>
                    <a:pt x="317" y="263"/>
                    <a:pt x="317" y="261"/>
                    <a:pt x="317" y="259"/>
                  </a:cubicBezTo>
                  <a:cubicBezTo>
                    <a:pt x="317" y="116"/>
                    <a:pt x="247" y="0"/>
                    <a:pt x="159" y="0"/>
                  </a:cubicBezTo>
                  <a:cubicBezTo>
                    <a:pt x="71" y="0"/>
                    <a:pt x="0" y="116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317" y="265"/>
                    <a:pt x="317" y="265"/>
                    <a:pt x="317" y="265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9" name="Freeform 37">
              <a:extLst>
                <a:ext uri="{FF2B5EF4-FFF2-40B4-BE49-F238E27FC236}">
                  <a16:creationId xmlns:a16="http://schemas.microsoft.com/office/drawing/2014/main" id="{D8A2684D-767B-09A4-AFC2-54F133A63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384383" cy="677504"/>
            </a:xfrm>
            <a:custGeom>
              <a:avLst/>
              <a:gdLst>
                <a:gd name="T0" fmla="*/ 1 w 154"/>
                <a:gd name="T1" fmla="*/ 241 h 265"/>
                <a:gd name="T2" fmla="*/ 1 w 154"/>
                <a:gd name="T3" fmla="*/ 242 h 265"/>
                <a:gd name="T4" fmla="*/ 1 w 154"/>
                <a:gd name="T5" fmla="*/ 242 h 265"/>
                <a:gd name="T6" fmla="*/ 1 w 154"/>
                <a:gd name="T7" fmla="*/ 243 h 265"/>
                <a:gd name="T8" fmla="*/ 1 w 154"/>
                <a:gd name="T9" fmla="*/ 243 h 265"/>
                <a:gd name="T10" fmla="*/ 1 w 154"/>
                <a:gd name="T11" fmla="*/ 243 h 265"/>
                <a:gd name="T12" fmla="*/ 1 w 154"/>
                <a:gd name="T13" fmla="*/ 244 h 265"/>
                <a:gd name="T14" fmla="*/ 1 w 154"/>
                <a:gd name="T15" fmla="*/ 244 h 265"/>
                <a:gd name="T16" fmla="*/ 1 w 154"/>
                <a:gd name="T17" fmla="*/ 245 h 265"/>
                <a:gd name="T18" fmla="*/ 1 w 154"/>
                <a:gd name="T19" fmla="*/ 245 h 265"/>
                <a:gd name="T20" fmla="*/ 1 w 154"/>
                <a:gd name="T21" fmla="*/ 245 h 265"/>
                <a:gd name="T22" fmla="*/ 1 w 154"/>
                <a:gd name="T23" fmla="*/ 246 h 265"/>
                <a:gd name="T24" fmla="*/ 1 w 154"/>
                <a:gd name="T25" fmla="*/ 246 h 265"/>
                <a:gd name="T26" fmla="*/ 1 w 154"/>
                <a:gd name="T27" fmla="*/ 247 h 265"/>
                <a:gd name="T28" fmla="*/ 1 w 154"/>
                <a:gd name="T29" fmla="*/ 247 h 265"/>
                <a:gd name="T30" fmla="*/ 1 w 154"/>
                <a:gd name="T31" fmla="*/ 247 h 265"/>
                <a:gd name="T32" fmla="*/ 1 w 154"/>
                <a:gd name="T33" fmla="*/ 248 h 265"/>
                <a:gd name="T34" fmla="*/ 1 w 154"/>
                <a:gd name="T35" fmla="*/ 248 h 265"/>
                <a:gd name="T36" fmla="*/ 1 w 154"/>
                <a:gd name="T37" fmla="*/ 249 h 265"/>
                <a:gd name="T38" fmla="*/ 1 w 154"/>
                <a:gd name="T39" fmla="*/ 249 h 265"/>
                <a:gd name="T40" fmla="*/ 1 w 154"/>
                <a:gd name="T41" fmla="*/ 249 h 265"/>
                <a:gd name="T42" fmla="*/ 1 w 154"/>
                <a:gd name="T43" fmla="*/ 250 h 265"/>
                <a:gd name="T44" fmla="*/ 1 w 154"/>
                <a:gd name="T45" fmla="*/ 250 h 265"/>
                <a:gd name="T46" fmla="*/ 1 w 154"/>
                <a:gd name="T47" fmla="*/ 251 h 265"/>
                <a:gd name="T48" fmla="*/ 1 w 154"/>
                <a:gd name="T49" fmla="*/ 251 h 265"/>
                <a:gd name="T50" fmla="*/ 1 w 154"/>
                <a:gd name="T51" fmla="*/ 251 h 265"/>
                <a:gd name="T52" fmla="*/ 1 w 154"/>
                <a:gd name="T53" fmla="*/ 252 h 265"/>
                <a:gd name="T54" fmla="*/ 1 w 154"/>
                <a:gd name="T55" fmla="*/ 252 h 265"/>
                <a:gd name="T56" fmla="*/ 1 w 154"/>
                <a:gd name="T57" fmla="*/ 253 h 265"/>
                <a:gd name="T58" fmla="*/ 1 w 154"/>
                <a:gd name="T59" fmla="*/ 253 h 265"/>
                <a:gd name="T60" fmla="*/ 1 w 154"/>
                <a:gd name="T61" fmla="*/ 254 h 265"/>
                <a:gd name="T62" fmla="*/ 1 w 154"/>
                <a:gd name="T63" fmla="*/ 254 h 265"/>
                <a:gd name="T64" fmla="*/ 1 w 154"/>
                <a:gd name="T65" fmla="*/ 254 h 265"/>
                <a:gd name="T66" fmla="*/ 1 w 154"/>
                <a:gd name="T67" fmla="*/ 255 h 265"/>
                <a:gd name="T68" fmla="*/ 1 w 154"/>
                <a:gd name="T69" fmla="*/ 255 h 265"/>
                <a:gd name="T70" fmla="*/ 1 w 154"/>
                <a:gd name="T71" fmla="*/ 256 h 265"/>
                <a:gd name="T72" fmla="*/ 1 w 154"/>
                <a:gd name="T73" fmla="*/ 256 h 265"/>
                <a:gd name="T74" fmla="*/ 1 w 154"/>
                <a:gd name="T75" fmla="*/ 256 h 265"/>
                <a:gd name="T76" fmla="*/ 0 w 154"/>
                <a:gd name="T77" fmla="*/ 257 h 265"/>
                <a:gd name="T78" fmla="*/ 0 w 154"/>
                <a:gd name="T79" fmla="*/ 257 h 265"/>
                <a:gd name="T80" fmla="*/ 0 w 154"/>
                <a:gd name="T81" fmla="*/ 258 h 265"/>
                <a:gd name="T82" fmla="*/ 0 w 154"/>
                <a:gd name="T83" fmla="*/ 259 h 265"/>
                <a:gd name="T84" fmla="*/ 1 w 154"/>
                <a:gd name="T85" fmla="*/ 265 h 265"/>
                <a:gd name="T86" fmla="*/ 154 w 154"/>
                <a:gd name="T8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265">
                  <a:moveTo>
                    <a:pt x="154" y="0"/>
                  </a:moveTo>
                  <a:cubicBezTo>
                    <a:pt x="72" y="4"/>
                    <a:pt x="6" y="109"/>
                    <a:pt x="1" y="241"/>
                  </a:cubicBezTo>
                  <a:cubicBezTo>
                    <a:pt x="1" y="241"/>
                    <a:pt x="1" y="241"/>
                    <a:pt x="1" y="241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7"/>
                    <a:pt x="1" y="257"/>
                    <a:pt x="1" y="257"/>
                  </a:cubicBezTo>
                  <a:cubicBezTo>
                    <a:pt x="1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154" y="265"/>
                    <a:pt x="154" y="265"/>
                    <a:pt x="154" y="265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0" name="Freeform 45">
              <a:extLst>
                <a:ext uri="{FF2B5EF4-FFF2-40B4-BE49-F238E27FC236}">
                  <a16:creationId xmlns:a16="http://schemas.microsoft.com/office/drawing/2014/main" id="{4AABC9AB-0ECE-2263-CE65-98219F202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997" y="5459984"/>
              <a:ext cx="567333" cy="281032"/>
            </a:xfrm>
            <a:custGeom>
              <a:avLst/>
              <a:gdLst>
                <a:gd name="T0" fmla="*/ 226 w 227"/>
                <a:gd name="T1" fmla="*/ 110 h 110"/>
                <a:gd name="T2" fmla="*/ 227 w 227"/>
                <a:gd name="T3" fmla="*/ 97 h 110"/>
                <a:gd name="T4" fmla="*/ 170 w 227"/>
                <a:gd name="T5" fmla="*/ 40 h 110"/>
                <a:gd name="T6" fmla="*/ 165 w 227"/>
                <a:gd name="T7" fmla="*/ 40 h 110"/>
                <a:gd name="T8" fmla="*/ 115 w 227"/>
                <a:gd name="T9" fmla="*/ 0 h 110"/>
                <a:gd name="T10" fmla="*/ 63 w 227"/>
                <a:gd name="T11" fmla="*/ 51 h 110"/>
                <a:gd name="T12" fmla="*/ 49 w 227"/>
                <a:gd name="T13" fmla="*/ 49 h 110"/>
                <a:gd name="T14" fmla="*/ 0 w 227"/>
                <a:gd name="T15" fmla="*/ 99 h 110"/>
                <a:gd name="T16" fmla="*/ 1 w 227"/>
                <a:gd name="T17" fmla="*/ 110 h 110"/>
                <a:gd name="T18" fmla="*/ 226 w 227"/>
                <a:gd name="T1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10">
                  <a:moveTo>
                    <a:pt x="226" y="110"/>
                  </a:moveTo>
                  <a:cubicBezTo>
                    <a:pt x="227" y="106"/>
                    <a:pt x="227" y="102"/>
                    <a:pt x="227" y="97"/>
                  </a:cubicBezTo>
                  <a:cubicBezTo>
                    <a:pt x="227" y="66"/>
                    <a:pt x="201" y="39"/>
                    <a:pt x="170" y="40"/>
                  </a:cubicBezTo>
                  <a:cubicBezTo>
                    <a:pt x="168" y="40"/>
                    <a:pt x="166" y="40"/>
                    <a:pt x="165" y="40"/>
                  </a:cubicBezTo>
                  <a:cubicBezTo>
                    <a:pt x="159" y="17"/>
                    <a:pt x="139" y="0"/>
                    <a:pt x="115" y="0"/>
                  </a:cubicBezTo>
                  <a:cubicBezTo>
                    <a:pt x="87" y="0"/>
                    <a:pt x="64" y="24"/>
                    <a:pt x="63" y="51"/>
                  </a:cubicBezTo>
                  <a:cubicBezTo>
                    <a:pt x="59" y="50"/>
                    <a:pt x="54" y="49"/>
                    <a:pt x="49" y="49"/>
                  </a:cubicBezTo>
                  <a:cubicBezTo>
                    <a:pt x="23" y="49"/>
                    <a:pt x="0" y="72"/>
                    <a:pt x="0" y="99"/>
                  </a:cubicBezTo>
                  <a:cubicBezTo>
                    <a:pt x="0" y="102"/>
                    <a:pt x="1" y="106"/>
                    <a:pt x="1" y="110"/>
                  </a:cubicBezTo>
                  <a:cubicBezTo>
                    <a:pt x="226" y="110"/>
                    <a:pt x="226" y="110"/>
                    <a:pt x="226" y="110"/>
                  </a:cubicBezTo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1" name="Freeform 46">
              <a:extLst>
                <a:ext uri="{FF2B5EF4-FFF2-40B4-BE49-F238E27FC236}">
                  <a16:creationId xmlns:a16="http://schemas.microsoft.com/office/drawing/2014/main" id="{B4B5EF5F-E67C-81CC-568A-0B95830B7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4" name="Freeform 47">
              <a:extLst>
                <a:ext uri="{FF2B5EF4-FFF2-40B4-BE49-F238E27FC236}">
                  <a16:creationId xmlns:a16="http://schemas.microsoft.com/office/drawing/2014/main" id="{ACCE4F3F-BBE2-6682-37E3-72339A78E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1253"/>
              <a:ext cx="70224" cy="79484"/>
            </a:xfrm>
            <a:custGeom>
              <a:avLst/>
              <a:gdLst>
                <a:gd name="T0" fmla="*/ 25 w 28"/>
                <a:gd name="T1" fmla="*/ 7 h 31"/>
                <a:gd name="T2" fmla="*/ 11 w 28"/>
                <a:gd name="T3" fmla="*/ 2 h 31"/>
                <a:gd name="T4" fmla="*/ 5 w 28"/>
                <a:gd name="T5" fmla="*/ 5 h 31"/>
                <a:gd name="T6" fmla="*/ 1 w 28"/>
                <a:gd name="T7" fmla="*/ 18 h 31"/>
                <a:gd name="T8" fmla="*/ 23 w 28"/>
                <a:gd name="T9" fmla="*/ 24 h 31"/>
                <a:gd name="T10" fmla="*/ 25 w 28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25" y="7"/>
                  </a:moveTo>
                  <a:cubicBezTo>
                    <a:pt x="23" y="1"/>
                    <a:pt x="16" y="0"/>
                    <a:pt x="11" y="2"/>
                  </a:cubicBezTo>
                  <a:cubicBezTo>
                    <a:pt x="8" y="2"/>
                    <a:pt x="6" y="3"/>
                    <a:pt x="5" y="5"/>
                  </a:cubicBezTo>
                  <a:cubicBezTo>
                    <a:pt x="1" y="9"/>
                    <a:pt x="0" y="13"/>
                    <a:pt x="1" y="18"/>
                  </a:cubicBezTo>
                  <a:cubicBezTo>
                    <a:pt x="4" y="27"/>
                    <a:pt x="16" y="31"/>
                    <a:pt x="23" y="24"/>
                  </a:cubicBezTo>
                  <a:cubicBezTo>
                    <a:pt x="28" y="19"/>
                    <a:pt x="28" y="13"/>
                    <a:pt x="25" y="7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5" name="Freeform 48">
              <a:extLst>
                <a:ext uri="{FF2B5EF4-FFF2-40B4-BE49-F238E27FC236}">
                  <a16:creationId xmlns:a16="http://schemas.microsoft.com/office/drawing/2014/main" id="{41B8C2DA-12D5-E3E8-C9F4-BAFD03B95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89628" cy="70968"/>
            </a:xfrm>
            <a:custGeom>
              <a:avLst/>
              <a:gdLst>
                <a:gd name="T0" fmla="*/ 20 w 36"/>
                <a:gd name="T1" fmla="*/ 0 h 28"/>
                <a:gd name="T2" fmla="*/ 20 w 36"/>
                <a:gd name="T3" fmla="*/ 28 h 28"/>
                <a:gd name="T4" fmla="*/ 20 w 3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36" y="28"/>
                    <a:pt x="36" y="0"/>
                    <a:pt x="20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6" name="Freeform 49">
              <a:extLst>
                <a:ext uri="{FF2B5EF4-FFF2-40B4-BE49-F238E27FC236}">
                  <a16:creationId xmlns:a16="http://schemas.microsoft.com/office/drawing/2014/main" id="{C6D78A05-F795-D314-BB1C-12D56776D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319" y="5616113"/>
              <a:ext cx="67452" cy="76645"/>
            </a:xfrm>
            <a:custGeom>
              <a:avLst/>
              <a:gdLst>
                <a:gd name="T0" fmla="*/ 24 w 27"/>
                <a:gd name="T1" fmla="*/ 6 h 30"/>
                <a:gd name="T2" fmla="*/ 20 w 27"/>
                <a:gd name="T3" fmla="*/ 3 h 30"/>
                <a:gd name="T4" fmla="*/ 7 w 27"/>
                <a:gd name="T5" fmla="*/ 3 h 30"/>
                <a:gd name="T6" fmla="*/ 2 w 27"/>
                <a:gd name="T7" fmla="*/ 8 h 30"/>
                <a:gd name="T8" fmla="*/ 0 w 27"/>
                <a:gd name="T9" fmla="*/ 15 h 30"/>
                <a:gd name="T10" fmla="*/ 10 w 27"/>
                <a:gd name="T11" fmla="*/ 28 h 30"/>
                <a:gd name="T12" fmla="*/ 26 w 27"/>
                <a:gd name="T13" fmla="*/ 22 h 30"/>
                <a:gd name="T14" fmla="*/ 27 w 27"/>
                <a:gd name="T15" fmla="*/ 15 h 30"/>
                <a:gd name="T16" fmla="*/ 24 w 27"/>
                <a:gd name="T1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24" y="6"/>
                  </a:moveTo>
                  <a:cubicBezTo>
                    <a:pt x="23" y="5"/>
                    <a:pt x="22" y="3"/>
                    <a:pt x="20" y="3"/>
                  </a:cubicBezTo>
                  <a:cubicBezTo>
                    <a:pt x="16" y="0"/>
                    <a:pt x="11" y="0"/>
                    <a:pt x="7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21"/>
                    <a:pt x="4" y="27"/>
                    <a:pt x="10" y="28"/>
                  </a:cubicBezTo>
                  <a:cubicBezTo>
                    <a:pt x="16" y="30"/>
                    <a:pt x="22" y="27"/>
                    <a:pt x="26" y="22"/>
                  </a:cubicBezTo>
                  <a:cubicBezTo>
                    <a:pt x="27" y="20"/>
                    <a:pt x="27" y="17"/>
                    <a:pt x="27" y="15"/>
                  </a:cubicBezTo>
                  <a:cubicBezTo>
                    <a:pt x="27" y="12"/>
                    <a:pt x="26" y="9"/>
                    <a:pt x="24" y="6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7" name="Freeform 50">
              <a:extLst>
                <a:ext uri="{FF2B5EF4-FFF2-40B4-BE49-F238E27FC236}">
                  <a16:creationId xmlns:a16="http://schemas.microsoft.com/office/drawing/2014/main" id="{4D9A369A-6F43-4216-D715-162A73F6E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263" y="5816316"/>
              <a:ext cx="89628" cy="69075"/>
            </a:xfrm>
            <a:custGeom>
              <a:avLst/>
              <a:gdLst>
                <a:gd name="T0" fmla="*/ 16 w 36"/>
                <a:gd name="T1" fmla="*/ 0 h 27"/>
                <a:gd name="T2" fmla="*/ 16 w 36"/>
                <a:gd name="T3" fmla="*/ 27 h 27"/>
                <a:gd name="T4" fmla="*/ 16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6" y="0"/>
                  </a:moveTo>
                  <a:cubicBezTo>
                    <a:pt x="0" y="0"/>
                    <a:pt x="0" y="27"/>
                    <a:pt x="16" y="27"/>
                  </a:cubicBezTo>
                  <a:cubicBezTo>
                    <a:pt x="36" y="27"/>
                    <a:pt x="36" y="0"/>
                    <a:pt x="16" y="0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8" name="Freeform 51">
              <a:extLst>
                <a:ext uri="{FF2B5EF4-FFF2-40B4-BE49-F238E27FC236}">
                  <a16:creationId xmlns:a16="http://schemas.microsoft.com/office/drawing/2014/main" id="{BABF733C-96AA-BDE8-88A2-D05FCE6D8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584888"/>
              <a:ext cx="157079" cy="127743"/>
            </a:xfrm>
            <a:custGeom>
              <a:avLst/>
              <a:gdLst>
                <a:gd name="T0" fmla="*/ 63 w 63"/>
                <a:gd name="T1" fmla="*/ 2 h 50"/>
                <a:gd name="T2" fmla="*/ 63 w 63"/>
                <a:gd name="T3" fmla="*/ 2 h 50"/>
                <a:gd name="T4" fmla="*/ 63 w 63"/>
                <a:gd name="T5" fmla="*/ 2 h 50"/>
                <a:gd name="T6" fmla="*/ 63 w 63"/>
                <a:gd name="T7" fmla="*/ 2 h 50"/>
                <a:gd name="T8" fmla="*/ 63 w 63"/>
                <a:gd name="T9" fmla="*/ 2 h 50"/>
                <a:gd name="T10" fmla="*/ 63 w 63"/>
                <a:gd name="T11" fmla="*/ 2 h 50"/>
                <a:gd name="T12" fmla="*/ 63 w 63"/>
                <a:gd name="T13" fmla="*/ 2 h 50"/>
                <a:gd name="T14" fmla="*/ 63 w 63"/>
                <a:gd name="T15" fmla="*/ 2 h 50"/>
                <a:gd name="T16" fmla="*/ 63 w 63"/>
                <a:gd name="T17" fmla="*/ 2 h 50"/>
                <a:gd name="T18" fmla="*/ 63 w 63"/>
                <a:gd name="T19" fmla="*/ 2 h 50"/>
                <a:gd name="T20" fmla="*/ 63 w 63"/>
                <a:gd name="T21" fmla="*/ 2 h 50"/>
                <a:gd name="T22" fmla="*/ 63 w 63"/>
                <a:gd name="T23" fmla="*/ 2 h 50"/>
                <a:gd name="T24" fmla="*/ 63 w 63"/>
                <a:gd name="T25" fmla="*/ 1 h 50"/>
                <a:gd name="T26" fmla="*/ 63 w 63"/>
                <a:gd name="T27" fmla="*/ 2 h 50"/>
                <a:gd name="T28" fmla="*/ 63 w 63"/>
                <a:gd name="T29" fmla="*/ 1 h 50"/>
                <a:gd name="T30" fmla="*/ 63 w 63"/>
                <a:gd name="T31" fmla="*/ 1 h 50"/>
                <a:gd name="T32" fmla="*/ 63 w 63"/>
                <a:gd name="T33" fmla="*/ 1 h 50"/>
                <a:gd name="T34" fmla="*/ 63 w 63"/>
                <a:gd name="T35" fmla="*/ 1 h 50"/>
                <a:gd name="T36" fmla="*/ 63 w 63"/>
                <a:gd name="T37" fmla="*/ 1 h 50"/>
                <a:gd name="T38" fmla="*/ 63 w 63"/>
                <a:gd name="T39" fmla="*/ 1 h 50"/>
                <a:gd name="T40" fmla="*/ 63 w 63"/>
                <a:gd name="T41" fmla="*/ 1 h 50"/>
                <a:gd name="T42" fmla="*/ 63 w 63"/>
                <a:gd name="T43" fmla="*/ 1 h 50"/>
                <a:gd name="T44" fmla="*/ 63 w 63"/>
                <a:gd name="T45" fmla="*/ 1 h 50"/>
                <a:gd name="T46" fmla="*/ 63 w 63"/>
                <a:gd name="T47" fmla="*/ 1 h 50"/>
                <a:gd name="T48" fmla="*/ 63 w 63"/>
                <a:gd name="T49" fmla="*/ 1 h 50"/>
                <a:gd name="T50" fmla="*/ 63 w 63"/>
                <a:gd name="T51" fmla="*/ 1 h 50"/>
                <a:gd name="T52" fmla="*/ 63 w 63"/>
                <a:gd name="T53" fmla="*/ 1 h 50"/>
                <a:gd name="T54" fmla="*/ 63 w 63"/>
                <a:gd name="T55" fmla="*/ 1 h 50"/>
                <a:gd name="T56" fmla="*/ 63 w 63"/>
                <a:gd name="T57" fmla="*/ 1 h 50"/>
                <a:gd name="T58" fmla="*/ 63 w 63"/>
                <a:gd name="T59" fmla="*/ 1 h 50"/>
                <a:gd name="T60" fmla="*/ 63 w 63"/>
                <a:gd name="T61" fmla="*/ 0 h 50"/>
                <a:gd name="T62" fmla="*/ 63 w 63"/>
                <a:gd name="T63" fmla="*/ 1 h 50"/>
                <a:gd name="T64" fmla="*/ 63 w 63"/>
                <a:gd name="T65" fmla="*/ 0 h 50"/>
                <a:gd name="T66" fmla="*/ 63 w 63"/>
                <a:gd name="T67" fmla="*/ 0 h 50"/>
                <a:gd name="T68" fmla="*/ 63 w 63"/>
                <a:gd name="T69" fmla="*/ 0 h 50"/>
                <a:gd name="T70" fmla="*/ 63 w 63"/>
                <a:gd name="T71" fmla="*/ 0 h 50"/>
                <a:gd name="T72" fmla="*/ 49 w 63"/>
                <a:gd name="T73" fmla="*/ 0 h 50"/>
                <a:gd name="T74" fmla="*/ 0 w 63"/>
                <a:gd name="T75" fmla="*/ 50 h 50"/>
                <a:gd name="T76" fmla="*/ 0 w 63"/>
                <a:gd name="T77" fmla="*/ 50 h 50"/>
                <a:gd name="T78" fmla="*/ 49 w 63"/>
                <a:gd name="T79" fmla="*/ 0 h 50"/>
                <a:gd name="T80" fmla="*/ 63 w 63"/>
                <a:gd name="T81" fmla="*/ 2 h 50"/>
                <a:gd name="T82" fmla="*/ 63 w 63"/>
                <a:gd name="T83" fmla="*/ 2 h 50"/>
                <a:gd name="T84" fmla="*/ 63 w 63"/>
                <a:gd name="T85" fmla="*/ 2 h 50"/>
                <a:gd name="T86" fmla="*/ 49 w 63"/>
                <a:gd name="T87" fmla="*/ 0 h 50"/>
                <a:gd name="T88" fmla="*/ 63 w 63"/>
                <a:gd name="T89" fmla="*/ 0 h 50"/>
                <a:gd name="T90" fmla="*/ 63 w 63"/>
                <a:gd name="T91" fmla="*/ 0 h 50"/>
                <a:gd name="T92" fmla="*/ 63 w 63"/>
                <a:gd name="T93" fmla="*/ 0 h 50"/>
                <a:gd name="T94" fmla="*/ 63 w 63"/>
                <a:gd name="T95" fmla="*/ 0 h 50"/>
                <a:gd name="T96" fmla="*/ 63 w 63"/>
                <a:gd name="T97" fmla="*/ 0 h 50"/>
                <a:gd name="T98" fmla="*/ 63 w 63"/>
                <a:gd name="T99" fmla="*/ 0 h 50"/>
                <a:gd name="T100" fmla="*/ 63 w 63"/>
                <a:gd name="T101" fmla="*/ 0 h 50"/>
                <a:gd name="T102" fmla="*/ 63 w 63"/>
                <a:gd name="T103" fmla="*/ 0 h 50"/>
                <a:gd name="T104" fmla="*/ 63 w 63"/>
                <a:gd name="T105" fmla="*/ 0 h 50"/>
                <a:gd name="T106" fmla="*/ 63 w 63"/>
                <a:gd name="T107" fmla="*/ 0 h 50"/>
                <a:gd name="T108" fmla="*/ 63 w 63"/>
                <a:gd name="T109" fmla="*/ 0 h 50"/>
                <a:gd name="T110" fmla="*/ 63 w 63"/>
                <a:gd name="T111" fmla="*/ 0 h 50"/>
                <a:gd name="T112" fmla="*/ 63 w 63"/>
                <a:gd name="T113" fmla="*/ 0 h 50"/>
                <a:gd name="T114" fmla="*/ 63 w 63"/>
                <a:gd name="T115" fmla="*/ 0 h 50"/>
                <a:gd name="T116" fmla="*/ 63 w 63"/>
                <a:gd name="T1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" h="50"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1"/>
                  </a:moveTo>
                  <a:cubicBezTo>
                    <a:pt x="63" y="1"/>
                    <a:pt x="63" y="2"/>
                    <a:pt x="63" y="2"/>
                  </a:cubicBezTo>
                  <a:cubicBezTo>
                    <a:pt x="63" y="2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49" y="0"/>
                  </a:moveTo>
                  <a:cubicBezTo>
                    <a:pt x="23" y="0"/>
                    <a:pt x="0" y="23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49" y="0"/>
                  </a:cubicBezTo>
                  <a:cubicBezTo>
                    <a:pt x="54" y="0"/>
                    <a:pt x="59" y="1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1"/>
                    <a:pt x="54" y="0"/>
                    <a:pt x="49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2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9" name="Freeform 52">
              <a:extLst>
                <a:ext uri="{FF2B5EF4-FFF2-40B4-BE49-F238E27FC236}">
                  <a16:creationId xmlns:a16="http://schemas.microsoft.com/office/drawing/2014/main" id="{5320E138-EE99-F953-689B-F601877AA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462822"/>
              <a:ext cx="267035" cy="278193"/>
            </a:xfrm>
            <a:custGeom>
              <a:avLst/>
              <a:gdLst>
                <a:gd name="T0" fmla="*/ 37 w 107"/>
                <a:gd name="T1" fmla="*/ 93 h 109"/>
                <a:gd name="T2" fmla="*/ 37 w 107"/>
                <a:gd name="T3" fmla="*/ 68 h 109"/>
                <a:gd name="T4" fmla="*/ 37 w 107"/>
                <a:gd name="T5" fmla="*/ 93 h 109"/>
                <a:gd name="T6" fmla="*/ 90 w 107"/>
                <a:gd name="T7" fmla="*/ 94 h 109"/>
                <a:gd name="T8" fmla="*/ 77 w 107"/>
                <a:gd name="T9" fmla="*/ 84 h 109"/>
                <a:gd name="T10" fmla="*/ 81 w 107"/>
                <a:gd name="T11" fmla="*/ 71 h 109"/>
                <a:gd name="T12" fmla="*/ 87 w 107"/>
                <a:gd name="T13" fmla="*/ 68 h 109"/>
                <a:gd name="T14" fmla="*/ 92 w 107"/>
                <a:gd name="T15" fmla="*/ 67 h 109"/>
                <a:gd name="T16" fmla="*/ 101 w 107"/>
                <a:gd name="T17" fmla="*/ 73 h 109"/>
                <a:gd name="T18" fmla="*/ 99 w 107"/>
                <a:gd name="T19" fmla="*/ 90 h 109"/>
                <a:gd name="T20" fmla="*/ 90 w 107"/>
                <a:gd name="T21" fmla="*/ 94 h 109"/>
                <a:gd name="T22" fmla="*/ 107 w 107"/>
                <a:gd name="T23" fmla="*/ 0 h 109"/>
                <a:gd name="T24" fmla="*/ 63 w 107"/>
                <a:gd name="T25" fmla="*/ 48 h 109"/>
                <a:gd name="T26" fmla="*/ 63 w 107"/>
                <a:gd name="T27" fmla="*/ 48 h 109"/>
                <a:gd name="T28" fmla="*/ 63 w 107"/>
                <a:gd name="T29" fmla="*/ 48 h 109"/>
                <a:gd name="T30" fmla="*/ 63 w 107"/>
                <a:gd name="T31" fmla="*/ 48 h 109"/>
                <a:gd name="T32" fmla="*/ 63 w 107"/>
                <a:gd name="T33" fmla="*/ 48 h 109"/>
                <a:gd name="T34" fmla="*/ 63 w 107"/>
                <a:gd name="T35" fmla="*/ 48 h 109"/>
                <a:gd name="T36" fmla="*/ 63 w 107"/>
                <a:gd name="T37" fmla="*/ 48 h 109"/>
                <a:gd name="T38" fmla="*/ 63 w 107"/>
                <a:gd name="T39" fmla="*/ 48 h 109"/>
                <a:gd name="T40" fmla="*/ 63 w 107"/>
                <a:gd name="T41" fmla="*/ 48 h 109"/>
                <a:gd name="T42" fmla="*/ 63 w 107"/>
                <a:gd name="T43" fmla="*/ 48 h 109"/>
                <a:gd name="T44" fmla="*/ 63 w 107"/>
                <a:gd name="T45" fmla="*/ 48 h 109"/>
                <a:gd name="T46" fmla="*/ 63 w 107"/>
                <a:gd name="T47" fmla="*/ 48 h 109"/>
                <a:gd name="T48" fmla="*/ 63 w 107"/>
                <a:gd name="T49" fmla="*/ 48 h 109"/>
                <a:gd name="T50" fmla="*/ 63 w 107"/>
                <a:gd name="T51" fmla="*/ 49 h 109"/>
                <a:gd name="T52" fmla="*/ 63 w 107"/>
                <a:gd name="T53" fmla="*/ 49 h 109"/>
                <a:gd name="T54" fmla="*/ 63 w 107"/>
                <a:gd name="T55" fmla="*/ 49 h 109"/>
                <a:gd name="T56" fmla="*/ 63 w 107"/>
                <a:gd name="T57" fmla="*/ 49 h 109"/>
                <a:gd name="T58" fmla="*/ 63 w 107"/>
                <a:gd name="T59" fmla="*/ 49 h 109"/>
                <a:gd name="T60" fmla="*/ 63 w 107"/>
                <a:gd name="T61" fmla="*/ 49 h 109"/>
                <a:gd name="T62" fmla="*/ 63 w 107"/>
                <a:gd name="T63" fmla="*/ 49 h 109"/>
                <a:gd name="T64" fmla="*/ 63 w 107"/>
                <a:gd name="T65" fmla="*/ 49 h 109"/>
                <a:gd name="T66" fmla="*/ 63 w 107"/>
                <a:gd name="T67" fmla="*/ 49 h 109"/>
                <a:gd name="T68" fmla="*/ 63 w 107"/>
                <a:gd name="T69" fmla="*/ 49 h 109"/>
                <a:gd name="T70" fmla="*/ 63 w 107"/>
                <a:gd name="T71" fmla="*/ 49 h 109"/>
                <a:gd name="T72" fmla="*/ 63 w 107"/>
                <a:gd name="T73" fmla="*/ 49 h 109"/>
                <a:gd name="T74" fmla="*/ 63 w 107"/>
                <a:gd name="T75" fmla="*/ 50 h 109"/>
                <a:gd name="T76" fmla="*/ 63 w 107"/>
                <a:gd name="T77" fmla="*/ 50 h 109"/>
                <a:gd name="T78" fmla="*/ 63 w 107"/>
                <a:gd name="T79" fmla="*/ 50 h 109"/>
                <a:gd name="T80" fmla="*/ 63 w 107"/>
                <a:gd name="T81" fmla="*/ 50 h 109"/>
                <a:gd name="T82" fmla="*/ 63 w 107"/>
                <a:gd name="T83" fmla="*/ 50 h 109"/>
                <a:gd name="T84" fmla="*/ 63 w 107"/>
                <a:gd name="T85" fmla="*/ 50 h 109"/>
                <a:gd name="T86" fmla="*/ 63 w 107"/>
                <a:gd name="T87" fmla="*/ 50 h 109"/>
                <a:gd name="T88" fmla="*/ 63 w 107"/>
                <a:gd name="T89" fmla="*/ 50 h 109"/>
                <a:gd name="T90" fmla="*/ 63 w 107"/>
                <a:gd name="T91" fmla="*/ 50 h 109"/>
                <a:gd name="T92" fmla="*/ 63 w 107"/>
                <a:gd name="T93" fmla="*/ 50 h 109"/>
                <a:gd name="T94" fmla="*/ 63 w 107"/>
                <a:gd name="T95" fmla="*/ 50 h 109"/>
                <a:gd name="T96" fmla="*/ 49 w 107"/>
                <a:gd name="T97" fmla="*/ 48 h 109"/>
                <a:gd name="T98" fmla="*/ 0 w 107"/>
                <a:gd name="T99" fmla="*/ 98 h 109"/>
                <a:gd name="T100" fmla="*/ 1 w 107"/>
                <a:gd name="T101" fmla="*/ 109 h 109"/>
                <a:gd name="T102" fmla="*/ 107 w 107"/>
                <a:gd name="T103" fmla="*/ 109 h 109"/>
                <a:gd name="T104" fmla="*/ 107 w 107"/>
                <a:gd name="T105" fmla="*/ 56 h 109"/>
                <a:gd name="T106" fmla="*/ 101 w 107"/>
                <a:gd name="T107" fmla="*/ 58 h 109"/>
                <a:gd name="T108" fmla="*/ 101 w 107"/>
                <a:gd name="T109" fmla="*/ 30 h 109"/>
                <a:gd name="T110" fmla="*/ 107 w 107"/>
                <a:gd name="T111" fmla="*/ 31 h 109"/>
                <a:gd name="T112" fmla="*/ 107 w 10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7" h="109">
                  <a:moveTo>
                    <a:pt x="37" y="93"/>
                  </a:moveTo>
                  <a:cubicBezTo>
                    <a:pt x="21" y="93"/>
                    <a:pt x="21" y="68"/>
                    <a:pt x="37" y="68"/>
                  </a:cubicBezTo>
                  <a:cubicBezTo>
                    <a:pt x="53" y="68"/>
                    <a:pt x="53" y="93"/>
                    <a:pt x="37" y="93"/>
                  </a:cubicBezTo>
                  <a:moveTo>
                    <a:pt x="90" y="94"/>
                  </a:moveTo>
                  <a:cubicBezTo>
                    <a:pt x="85" y="94"/>
                    <a:pt x="79" y="90"/>
                    <a:pt x="77" y="84"/>
                  </a:cubicBezTo>
                  <a:cubicBezTo>
                    <a:pt x="76" y="79"/>
                    <a:pt x="77" y="75"/>
                    <a:pt x="81" y="71"/>
                  </a:cubicBezTo>
                  <a:cubicBezTo>
                    <a:pt x="82" y="69"/>
                    <a:pt x="84" y="68"/>
                    <a:pt x="87" y="68"/>
                  </a:cubicBezTo>
                  <a:cubicBezTo>
                    <a:pt x="88" y="67"/>
                    <a:pt x="90" y="67"/>
                    <a:pt x="92" y="67"/>
                  </a:cubicBezTo>
                  <a:cubicBezTo>
                    <a:pt x="96" y="67"/>
                    <a:pt x="99" y="69"/>
                    <a:pt x="101" y="73"/>
                  </a:cubicBezTo>
                  <a:cubicBezTo>
                    <a:pt x="104" y="79"/>
                    <a:pt x="104" y="85"/>
                    <a:pt x="99" y="90"/>
                  </a:cubicBezTo>
                  <a:cubicBezTo>
                    <a:pt x="97" y="92"/>
                    <a:pt x="93" y="94"/>
                    <a:pt x="90" y="94"/>
                  </a:cubicBezTo>
                  <a:moveTo>
                    <a:pt x="107" y="0"/>
                  </a:moveTo>
                  <a:cubicBezTo>
                    <a:pt x="83" y="4"/>
                    <a:pt x="65" y="24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59" y="49"/>
                    <a:pt x="54" y="48"/>
                    <a:pt x="49" y="48"/>
                  </a:cubicBezTo>
                  <a:cubicBezTo>
                    <a:pt x="23" y="48"/>
                    <a:pt x="0" y="71"/>
                    <a:pt x="0" y="98"/>
                  </a:cubicBezTo>
                  <a:cubicBezTo>
                    <a:pt x="0" y="101"/>
                    <a:pt x="1" y="105"/>
                    <a:pt x="1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57"/>
                    <a:pt x="103" y="58"/>
                    <a:pt x="101" y="58"/>
                  </a:cubicBezTo>
                  <a:cubicBezTo>
                    <a:pt x="81" y="58"/>
                    <a:pt x="81" y="30"/>
                    <a:pt x="101" y="30"/>
                  </a:cubicBezTo>
                  <a:cubicBezTo>
                    <a:pt x="103" y="30"/>
                    <a:pt x="105" y="30"/>
                    <a:pt x="107" y="31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0" name="Freeform 53">
              <a:extLst>
                <a:ext uri="{FF2B5EF4-FFF2-40B4-BE49-F238E27FC236}">
                  <a16:creationId xmlns:a16="http://schemas.microsoft.com/office/drawing/2014/main" id="{869C2FE7-263A-05AF-F417-2A75897B4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1" name="Freeform 54">
              <a:extLst>
                <a:ext uri="{FF2B5EF4-FFF2-40B4-BE49-F238E27FC236}">
                  <a16:creationId xmlns:a16="http://schemas.microsoft.com/office/drawing/2014/main" id="{BB0267E3-F366-0E2B-E950-BF66E8460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4092"/>
              <a:ext cx="70224" cy="69075"/>
            </a:xfrm>
            <a:custGeom>
              <a:avLst/>
              <a:gdLst>
                <a:gd name="T0" fmla="*/ 16 w 28"/>
                <a:gd name="T1" fmla="*/ 0 h 27"/>
                <a:gd name="T2" fmla="*/ 11 w 28"/>
                <a:gd name="T3" fmla="*/ 1 h 27"/>
                <a:gd name="T4" fmla="*/ 5 w 28"/>
                <a:gd name="T5" fmla="*/ 4 h 27"/>
                <a:gd name="T6" fmla="*/ 1 w 28"/>
                <a:gd name="T7" fmla="*/ 17 h 27"/>
                <a:gd name="T8" fmla="*/ 14 w 28"/>
                <a:gd name="T9" fmla="*/ 27 h 27"/>
                <a:gd name="T10" fmla="*/ 23 w 28"/>
                <a:gd name="T11" fmla="*/ 23 h 27"/>
                <a:gd name="T12" fmla="*/ 25 w 28"/>
                <a:gd name="T13" fmla="*/ 6 h 27"/>
                <a:gd name="T14" fmla="*/ 16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16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3" y="23"/>
                    <a:pt x="9" y="27"/>
                    <a:pt x="14" y="27"/>
                  </a:cubicBezTo>
                  <a:cubicBezTo>
                    <a:pt x="17" y="27"/>
                    <a:pt x="21" y="25"/>
                    <a:pt x="23" y="23"/>
                  </a:cubicBezTo>
                  <a:cubicBezTo>
                    <a:pt x="28" y="18"/>
                    <a:pt x="28" y="12"/>
                    <a:pt x="25" y="6"/>
                  </a:cubicBezTo>
                  <a:cubicBezTo>
                    <a:pt x="23" y="2"/>
                    <a:pt x="20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2" name="Freeform 55">
              <a:extLst>
                <a:ext uri="{FF2B5EF4-FFF2-40B4-BE49-F238E27FC236}">
                  <a16:creationId xmlns:a16="http://schemas.microsoft.com/office/drawing/2014/main" id="{99785A5A-E156-A0EF-46F7-1B2B37294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64680" cy="70968"/>
            </a:xfrm>
            <a:custGeom>
              <a:avLst/>
              <a:gdLst>
                <a:gd name="T0" fmla="*/ 20 w 26"/>
                <a:gd name="T1" fmla="*/ 0 h 28"/>
                <a:gd name="T2" fmla="*/ 20 w 26"/>
                <a:gd name="T3" fmla="*/ 28 h 28"/>
                <a:gd name="T4" fmla="*/ 26 w 26"/>
                <a:gd name="T5" fmla="*/ 26 h 28"/>
                <a:gd name="T6" fmla="*/ 26 w 26"/>
                <a:gd name="T7" fmla="*/ 1 h 28"/>
                <a:gd name="T8" fmla="*/ 20 w 2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22" y="28"/>
                    <a:pt x="24" y="27"/>
                    <a:pt x="26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3" name="Freeform 62">
              <a:extLst>
                <a:ext uri="{FF2B5EF4-FFF2-40B4-BE49-F238E27FC236}">
                  <a16:creationId xmlns:a16="http://schemas.microsoft.com/office/drawing/2014/main" id="{4915EE2B-37D4-9239-3D84-023EE08A3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639" y="5452414"/>
              <a:ext cx="92400" cy="416343"/>
            </a:xfrm>
            <a:custGeom>
              <a:avLst/>
              <a:gdLst>
                <a:gd name="T0" fmla="*/ 7 w 37"/>
                <a:gd name="T1" fmla="*/ 163 h 163"/>
                <a:gd name="T2" fmla="*/ 7 w 37"/>
                <a:gd name="T3" fmla="*/ 156 h 163"/>
                <a:gd name="T4" fmla="*/ 9 w 37"/>
                <a:gd name="T5" fmla="*/ 137 h 163"/>
                <a:gd name="T6" fmla="*/ 11 w 37"/>
                <a:gd name="T7" fmla="*/ 81 h 163"/>
                <a:gd name="T8" fmla="*/ 11 w 37"/>
                <a:gd name="T9" fmla="*/ 66 h 163"/>
                <a:gd name="T10" fmla="*/ 10 w 37"/>
                <a:gd name="T11" fmla="*/ 51 h 163"/>
                <a:gd name="T12" fmla="*/ 9 w 37"/>
                <a:gd name="T13" fmla="*/ 37 h 163"/>
                <a:gd name="T14" fmla="*/ 7 w 37"/>
                <a:gd name="T15" fmla="*/ 25 h 163"/>
                <a:gd name="T16" fmla="*/ 5 w 37"/>
                <a:gd name="T17" fmla="*/ 14 h 163"/>
                <a:gd name="T18" fmla="*/ 2 w 37"/>
                <a:gd name="T19" fmla="*/ 6 h 163"/>
                <a:gd name="T20" fmla="*/ 0 w 37"/>
                <a:gd name="T21" fmla="*/ 0 h 163"/>
                <a:gd name="T22" fmla="*/ 3 w 37"/>
                <a:gd name="T23" fmla="*/ 6 h 163"/>
                <a:gd name="T24" fmla="*/ 7 w 37"/>
                <a:gd name="T25" fmla="*/ 13 h 163"/>
                <a:gd name="T26" fmla="*/ 11 w 37"/>
                <a:gd name="T27" fmla="*/ 23 h 163"/>
                <a:gd name="T28" fmla="*/ 16 w 37"/>
                <a:gd name="T29" fmla="*/ 35 h 163"/>
                <a:gd name="T30" fmla="*/ 20 w 37"/>
                <a:gd name="T31" fmla="*/ 49 h 163"/>
                <a:gd name="T32" fmla="*/ 23 w 37"/>
                <a:gd name="T33" fmla="*/ 64 h 163"/>
                <a:gd name="T34" fmla="*/ 26 w 37"/>
                <a:gd name="T35" fmla="*/ 79 h 163"/>
                <a:gd name="T36" fmla="*/ 35 w 37"/>
                <a:gd name="T37" fmla="*/ 137 h 163"/>
                <a:gd name="T38" fmla="*/ 37 w 37"/>
                <a:gd name="T39" fmla="*/ 156 h 163"/>
                <a:gd name="T40" fmla="*/ 37 w 37"/>
                <a:gd name="T41" fmla="*/ 163 h 163"/>
                <a:gd name="T42" fmla="*/ 7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7" y="163"/>
                  </a:moveTo>
                  <a:cubicBezTo>
                    <a:pt x="7" y="163"/>
                    <a:pt x="7" y="160"/>
                    <a:pt x="7" y="156"/>
                  </a:cubicBezTo>
                  <a:cubicBezTo>
                    <a:pt x="8" y="151"/>
                    <a:pt x="8" y="145"/>
                    <a:pt x="9" y="137"/>
                  </a:cubicBezTo>
                  <a:cubicBezTo>
                    <a:pt x="10" y="122"/>
                    <a:pt x="11" y="101"/>
                    <a:pt x="11" y="81"/>
                  </a:cubicBezTo>
                  <a:cubicBezTo>
                    <a:pt x="11" y="76"/>
                    <a:pt x="11" y="71"/>
                    <a:pt x="11" y="66"/>
                  </a:cubicBezTo>
                  <a:cubicBezTo>
                    <a:pt x="11" y="60"/>
                    <a:pt x="10" y="56"/>
                    <a:pt x="10" y="51"/>
                  </a:cubicBezTo>
                  <a:cubicBezTo>
                    <a:pt x="9" y="46"/>
                    <a:pt x="9" y="41"/>
                    <a:pt x="9" y="37"/>
                  </a:cubicBezTo>
                  <a:cubicBezTo>
                    <a:pt x="8" y="33"/>
                    <a:pt x="8" y="28"/>
                    <a:pt x="7" y="25"/>
                  </a:cubicBezTo>
                  <a:cubicBezTo>
                    <a:pt x="6" y="21"/>
                    <a:pt x="5" y="17"/>
                    <a:pt x="5" y="14"/>
                  </a:cubicBezTo>
                  <a:cubicBezTo>
                    <a:pt x="4" y="11"/>
                    <a:pt x="3" y="9"/>
                    <a:pt x="2" y="6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6"/>
                  </a:cubicBezTo>
                  <a:cubicBezTo>
                    <a:pt x="5" y="8"/>
                    <a:pt x="6" y="10"/>
                    <a:pt x="7" y="13"/>
                  </a:cubicBezTo>
                  <a:cubicBezTo>
                    <a:pt x="9" y="16"/>
                    <a:pt x="10" y="20"/>
                    <a:pt x="11" y="23"/>
                  </a:cubicBezTo>
                  <a:cubicBezTo>
                    <a:pt x="13" y="27"/>
                    <a:pt x="14" y="31"/>
                    <a:pt x="16" y="35"/>
                  </a:cubicBezTo>
                  <a:cubicBezTo>
                    <a:pt x="17" y="40"/>
                    <a:pt x="18" y="44"/>
                    <a:pt x="20" y="49"/>
                  </a:cubicBezTo>
                  <a:cubicBezTo>
                    <a:pt x="21" y="54"/>
                    <a:pt x="22" y="59"/>
                    <a:pt x="23" y="64"/>
                  </a:cubicBezTo>
                  <a:cubicBezTo>
                    <a:pt x="24" y="69"/>
                    <a:pt x="25" y="74"/>
                    <a:pt x="26" y="79"/>
                  </a:cubicBezTo>
                  <a:cubicBezTo>
                    <a:pt x="30" y="100"/>
                    <a:pt x="33" y="121"/>
                    <a:pt x="35" y="137"/>
                  </a:cubicBezTo>
                  <a:cubicBezTo>
                    <a:pt x="36" y="145"/>
                    <a:pt x="36" y="151"/>
                    <a:pt x="37" y="156"/>
                  </a:cubicBezTo>
                  <a:cubicBezTo>
                    <a:pt x="37" y="160"/>
                    <a:pt x="37" y="163"/>
                    <a:pt x="37" y="163"/>
                  </a:cubicBezTo>
                  <a:lnTo>
                    <a:pt x="7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4" name="Freeform 63">
              <a:extLst>
                <a:ext uri="{FF2B5EF4-FFF2-40B4-BE49-F238E27FC236}">
                  <a16:creationId xmlns:a16="http://schemas.microsoft.com/office/drawing/2014/main" id="{DA9FF230-BE96-247A-B28D-46AB1A245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407" y="5275469"/>
              <a:ext cx="309539" cy="334967"/>
            </a:xfrm>
            <a:custGeom>
              <a:avLst/>
              <a:gdLst>
                <a:gd name="T0" fmla="*/ 105 w 124"/>
                <a:gd name="T1" fmla="*/ 55 h 131"/>
                <a:gd name="T2" fmla="*/ 92 w 124"/>
                <a:gd name="T3" fmla="*/ 52 h 131"/>
                <a:gd name="T4" fmla="*/ 82 w 124"/>
                <a:gd name="T5" fmla="*/ 11 h 131"/>
                <a:gd name="T6" fmla="*/ 41 w 124"/>
                <a:gd name="T7" fmla="*/ 33 h 131"/>
                <a:gd name="T8" fmla="*/ 30 w 124"/>
                <a:gd name="T9" fmla="*/ 31 h 131"/>
                <a:gd name="T10" fmla="*/ 20 w 124"/>
                <a:gd name="T11" fmla="*/ 34 h 131"/>
                <a:gd name="T12" fmla="*/ 20 w 124"/>
                <a:gd name="T13" fmla="*/ 34 h 131"/>
                <a:gd name="T14" fmla="*/ 7 w 124"/>
                <a:gd name="T15" fmla="*/ 46 h 131"/>
                <a:gd name="T16" fmla="*/ 17 w 124"/>
                <a:gd name="T17" fmla="*/ 80 h 131"/>
                <a:gd name="T18" fmla="*/ 21 w 124"/>
                <a:gd name="T19" fmla="*/ 81 h 131"/>
                <a:gd name="T20" fmla="*/ 18 w 124"/>
                <a:gd name="T21" fmla="*/ 86 h 131"/>
                <a:gd name="T22" fmla="*/ 30 w 124"/>
                <a:gd name="T23" fmla="*/ 124 h 131"/>
                <a:gd name="T24" fmla="*/ 68 w 124"/>
                <a:gd name="T25" fmla="*/ 112 h 131"/>
                <a:gd name="T26" fmla="*/ 71 w 124"/>
                <a:gd name="T27" fmla="*/ 102 h 131"/>
                <a:gd name="T28" fmla="*/ 72 w 124"/>
                <a:gd name="T29" fmla="*/ 104 h 131"/>
                <a:gd name="T30" fmla="*/ 84 w 124"/>
                <a:gd name="T31" fmla="*/ 110 h 131"/>
                <a:gd name="T32" fmla="*/ 90 w 124"/>
                <a:gd name="T33" fmla="*/ 110 h 131"/>
                <a:gd name="T34" fmla="*/ 96 w 124"/>
                <a:gd name="T35" fmla="*/ 110 h 131"/>
                <a:gd name="T36" fmla="*/ 100 w 124"/>
                <a:gd name="T37" fmla="*/ 109 h 131"/>
                <a:gd name="T38" fmla="*/ 117 w 124"/>
                <a:gd name="T39" fmla="*/ 94 h 131"/>
                <a:gd name="T40" fmla="*/ 105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05" y="55"/>
                  </a:moveTo>
                  <a:cubicBezTo>
                    <a:pt x="101" y="53"/>
                    <a:pt x="97" y="52"/>
                    <a:pt x="92" y="52"/>
                  </a:cubicBezTo>
                  <a:cubicBezTo>
                    <a:pt x="101" y="39"/>
                    <a:pt x="100" y="20"/>
                    <a:pt x="82" y="11"/>
                  </a:cubicBezTo>
                  <a:cubicBezTo>
                    <a:pt x="62" y="0"/>
                    <a:pt x="44" y="15"/>
                    <a:pt x="41" y="33"/>
                  </a:cubicBezTo>
                  <a:cubicBezTo>
                    <a:pt x="37" y="31"/>
                    <a:pt x="34" y="31"/>
                    <a:pt x="30" y="31"/>
                  </a:cubicBezTo>
                  <a:cubicBezTo>
                    <a:pt x="27" y="31"/>
                    <a:pt x="23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4" y="36"/>
                    <a:pt x="9" y="41"/>
                    <a:pt x="7" y="46"/>
                  </a:cubicBezTo>
                  <a:cubicBezTo>
                    <a:pt x="0" y="58"/>
                    <a:pt x="5" y="73"/>
                    <a:pt x="17" y="80"/>
                  </a:cubicBezTo>
                  <a:cubicBezTo>
                    <a:pt x="19" y="80"/>
                    <a:pt x="20" y="81"/>
                    <a:pt x="21" y="81"/>
                  </a:cubicBezTo>
                  <a:cubicBezTo>
                    <a:pt x="20" y="83"/>
                    <a:pt x="19" y="84"/>
                    <a:pt x="18" y="86"/>
                  </a:cubicBezTo>
                  <a:cubicBezTo>
                    <a:pt x="11" y="99"/>
                    <a:pt x="17" y="117"/>
                    <a:pt x="30" y="124"/>
                  </a:cubicBezTo>
                  <a:cubicBezTo>
                    <a:pt x="44" y="131"/>
                    <a:pt x="61" y="125"/>
                    <a:pt x="68" y="112"/>
                  </a:cubicBezTo>
                  <a:cubicBezTo>
                    <a:pt x="70" y="109"/>
                    <a:pt x="70" y="106"/>
                    <a:pt x="71" y="102"/>
                  </a:cubicBezTo>
                  <a:cubicBezTo>
                    <a:pt x="71" y="103"/>
                    <a:pt x="72" y="103"/>
                    <a:pt x="72" y="104"/>
                  </a:cubicBezTo>
                  <a:cubicBezTo>
                    <a:pt x="76" y="107"/>
                    <a:pt x="79" y="109"/>
                    <a:pt x="84" y="110"/>
                  </a:cubicBezTo>
                  <a:cubicBezTo>
                    <a:pt x="86" y="110"/>
                    <a:pt x="88" y="110"/>
                    <a:pt x="90" y="110"/>
                  </a:cubicBezTo>
                  <a:cubicBezTo>
                    <a:pt x="92" y="110"/>
                    <a:pt x="94" y="110"/>
                    <a:pt x="96" y="110"/>
                  </a:cubicBezTo>
                  <a:cubicBezTo>
                    <a:pt x="97" y="109"/>
                    <a:pt x="98" y="109"/>
                    <a:pt x="100" y="109"/>
                  </a:cubicBezTo>
                  <a:cubicBezTo>
                    <a:pt x="107" y="106"/>
                    <a:pt x="114" y="101"/>
                    <a:pt x="117" y="94"/>
                  </a:cubicBezTo>
                  <a:cubicBezTo>
                    <a:pt x="124" y="80"/>
                    <a:pt x="119" y="63"/>
                    <a:pt x="10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5" name="Freeform 64">
              <a:extLst>
                <a:ext uri="{FF2B5EF4-FFF2-40B4-BE49-F238E27FC236}">
                  <a16:creationId xmlns:a16="http://schemas.microsoft.com/office/drawing/2014/main" id="{3B4AE28F-81D6-1C2B-015B-74C056C20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075" y="5360629"/>
              <a:ext cx="186647" cy="176000"/>
            </a:xfrm>
            <a:custGeom>
              <a:avLst/>
              <a:gdLst>
                <a:gd name="T0" fmla="*/ 48 w 75"/>
                <a:gd name="T1" fmla="*/ 15 h 69"/>
                <a:gd name="T2" fmla="*/ 27 w 75"/>
                <a:gd name="T3" fmla="*/ 55 h 69"/>
                <a:gd name="T4" fmla="*/ 48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48" y="15"/>
                  </a:moveTo>
                  <a:cubicBezTo>
                    <a:pt x="21" y="0"/>
                    <a:pt x="0" y="41"/>
                    <a:pt x="27" y="55"/>
                  </a:cubicBezTo>
                  <a:cubicBezTo>
                    <a:pt x="54" y="69"/>
                    <a:pt x="75" y="29"/>
                    <a:pt x="48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6" name="Freeform 65">
              <a:extLst>
                <a:ext uri="{FF2B5EF4-FFF2-40B4-BE49-F238E27FC236}">
                  <a16:creationId xmlns:a16="http://schemas.microsoft.com/office/drawing/2014/main" id="{55687A7A-5FBF-B22C-09AE-16879C05C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383" y="5580156"/>
              <a:ext cx="137676" cy="112603"/>
            </a:xfrm>
            <a:custGeom>
              <a:avLst/>
              <a:gdLst>
                <a:gd name="T0" fmla="*/ 7 w 55"/>
                <a:gd name="T1" fmla="*/ 44 h 44"/>
                <a:gd name="T2" fmla="*/ 43 w 55"/>
                <a:gd name="T3" fmla="*/ 0 h 44"/>
                <a:gd name="T4" fmla="*/ 7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7" y="44"/>
                  </a:moveTo>
                  <a:cubicBezTo>
                    <a:pt x="7" y="44"/>
                    <a:pt x="0" y="5"/>
                    <a:pt x="43" y="0"/>
                  </a:cubicBezTo>
                  <a:cubicBezTo>
                    <a:pt x="43" y="0"/>
                    <a:pt x="55" y="40"/>
                    <a:pt x="7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7" name="Freeform 66">
              <a:extLst>
                <a:ext uri="{FF2B5EF4-FFF2-40B4-BE49-F238E27FC236}">
                  <a16:creationId xmlns:a16="http://schemas.microsoft.com/office/drawing/2014/main" id="{D1BEF6A7-470D-769A-08DC-3B4A5CA86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8373" y="5503510"/>
              <a:ext cx="92400" cy="416343"/>
            </a:xfrm>
            <a:custGeom>
              <a:avLst/>
              <a:gdLst>
                <a:gd name="T0" fmla="*/ 0 w 37"/>
                <a:gd name="T1" fmla="*/ 163 h 163"/>
                <a:gd name="T2" fmla="*/ 0 w 37"/>
                <a:gd name="T3" fmla="*/ 156 h 163"/>
                <a:gd name="T4" fmla="*/ 2 w 37"/>
                <a:gd name="T5" fmla="*/ 137 h 163"/>
                <a:gd name="T6" fmla="*/ 11 w 37"/>
                <a:gd name="T7" fmla="*/ 79 h 163"/>
                <a:gd name="T8" fmla="*/ 14 w 37"/>
                <a:gd name="T9" fmla="*/ 64 h 163"/>
                <a:gd name="T10" fmla="*/ 17 w 37"/>
                <a:gd name="T11" fmla="*/ 49 h 163"/>
                <a:gd name="T12" fmla="*/ 21 w 37"/>
                <a:gd name="T13" fmla="*/ 35 h 163"/>
                <a:gd name="T14" fmla="*/ 26 w 37"/>
                <a:gd name="T15" fmla="*/ 23 h 163"/>
                <a:gd name="T16" fmla="*/ 30 w 37"/>
                <a:gd name="T17" fmla="*/ 13 h 163"/>
                <a:gd name="T18" fmla="*/ 34 w 37"/>
                <a:gd name="T19" fmla="*/ 6 h 163"/>
                <a:gd name="T20" fmla="*/ 37 w 37"/>
                <a:gd name="T21" fmla="*/ 0 h 163"/>
                <a:gd name="T22" fmla="*/ 35 w 37"/>
                <a:gd name="T23" fmla="*/ 6 h 163"/>
                <a:gd name="T24" fmla="*/ 32 w 37"/>
                <a:gd name="T25" fmla="*/ 14 h 163"/>
                <a:gd name="T26" fmla="*/ 30 w 37"/>
                <a:gd name="T27" fmla="*/ 25 h 163"/>
                <a:gd name="T28" fmla="*/ 28 w 37"/>
                <a:gd name="T29" fmla="*/ 37 h 163"/>
                <a:gd name="T30" fmla="*/ 27 w 37"/>
                <a:gd name="T31" fmla="*/ 51 h 163"/>
                <a:gd name="T32" fmla="*/ 26 w 37"/>
                <a:gd name="T33" fmla="*/ 66 h 163"/>
                <a:gd name="T34" fmla="*/ 26 w 37"/>
                <a:gd name="T35" fmla="*/ 81 h 163"/>
                <a:gd name="T36" fmla="*/ 28 w 37"/>
                <a:gd name="T37" fmla="*/ 137 h 163"/>
                <a:gd name="T38" fmla="*/ 30 w 37"/>
                <a:gd name="T39" fmla="*/ 156 h 163"/>
                <a:gd name="T40" fmla="*/ 30 w 37"/>
                <a:gd name="T41" fmla="*/ 163 h 163"/>
                <a:gd name="T42" fmla="*/ 0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0" y="163"/>
                  </a:moveTo>
                  <a:cubicBezTo>
                    <a:pt x="0" y="163"/>
                    <a:pt x="0" y="160"/>
                    <a:pt x="0" y="156"/>
                  </a:cubicBezTo>
                  <a:cubicBezTo>
                    <a:pt x="1" y="151"/>
                    <a:pt x="1" y="145"/>
                    <a:pt x="2" y="137"/>
                  </a:cubicBezTo>
                  <a:cubicBezTo>
                    <a:pt x="4" y="121"/>
                    <a:pt x="7" y="100"/>
                    <a:pt x="11" y="79"/>
                  </a:cubicBezTo>
                  <a:cubicBezTo>
                    <a:pt x="12" y="74"/>
                    <a:pt x="13" y="69"/>
                    <a:pt x="14" y="64"/>
                  </a:cubicBezTo>
                  <a:cubicBezTo>
                    <a:pt x="15" y="59"/>
                    <a:pt x="16" y="54"/>
                    <a:pt x="17" y="49"/>
                  </a:cubicBezTo>
                  <a:cubicBezTo>
                    <a:pt x="19" y="44"/>
                    <a:pt x="20" y="40"/>
                    <a:pt x="21" y="35"/>
                  </a:cubicBezTo>
                  <a:cubicBezTo>
                    <a:pt x="23" y="31"/>
                    <a:pt x="24" y="27"/>
                    <a:pt x="26" y="23"/>
                  </a:cubicBezTo>
                  <a:cubicBezTo>
                    <a:pt x="27" y="20"/>
                    <a:pt x="28" y="16"/>
                    <a:pt x="30" y="13"/>
                  </a:cubicBezTo>
                  <a:cubicBezTo>
                    <a:pt x="31" y="10"/>
                    <a:pt x="32" y="8"/>
                    <a:pt x="34" y="6"/>
                  </a:cubicBezTo>
                  <a:cubicBezTo>
                    <a:pt x="36" y="2"/>
                    <a:pt x="37" y="0"/>
                    <a:pt x="37" y="0"/>
                  </a:cubicBezTo>
                  <a:cubicBezTo>
                    <a:pt x="37" y="0"/>
                    <a:pt x="36" y="2"/>
                    <a:pt x="35" y="6"/>
                  </a:cubicBezTo>
                  <a:cubicBezTo>
                    <a:pt x="34" y="9"/>
                    <a:pt x="33" y="11"/>
                    <a:pt x="32" y="14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29" y="28"/>
                    <a:pt x="29" y="33"/>
                    <a:pt x="28" y="37"/>
                  </a:cubicBezTo>
                  <a:cubicBezTo>
                    <a:pt x="28" y="41"/>
                    <a:pt x="28" y="46"/>
                    <a:pt x="27" y="51"/>
                  </a:cubicBezTo>
                  <a:cubicBezTo>
                    <a:pt x="27" y="56"/>
                    <a:pt x="26" y="60"/>
                    <a:pt x="26" y="66"/>
                  </a:cubicBezTo>
                  <a:cubicBezTo>
                    <a:pt x="26" y="71"/>
                    <a:pt x="26" y="76"/>
                    <a:pt x="26" y="81"/>
                  </a:cubicBezTo>
                  <a:cubicBezTo>
                    <a:pt x="26" y="101"/>
                    <a:pt x="27" y="122"/>
                    <a:pt x="28" y="137"/>
                  </a:cubicBezTo>
                  <a:cubicBezTo>
                    <a:pt x="29" y="145"/>
                    <a:pt x="29" y="151"/>
                    <a:pt x="30" y="156"/>
                  </a:cubicBezTo>
                  <a:cubicBezTo>
                    <a:pt x="30" y="160"/>
                    <a:pt x="30" y="163"/>
                    <a:pt x="30" y="163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8" name="Freeform 67">
              <a:extLst>
                <a:ext uri="{FF2B5EF4-FFF2-40B4-BE49-F238E27FC236}">
                  <a16:creationId xmlns:a16="http://schemas.microsoft.com/office/drawing/2014/main" id="{4ED2C55A-EBE5-45F8-3894-D2829A06B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542" y="5326565"/>
              <a:ext cx="309539" cy="334967"/>
            </a:xfrm>
            <a:custGeom>
              <a:avLst/>
              <a:gdLst>
                <a:gd name="T0" fmla="*/ 19 w 124"/>
                <a:gd name="T1" fmla="*/ 55 h 131"/>
                <a:gd name="T2" fmla="*/ 32 w 124"/>
                <a:gd name="T3" fmla="*/ 52 h 131"/>
                <a:gd name="T4" fmla="*/ 42 w 124"/>
                <a:gd name="T5" fmla="*/ 11 h 131"/>
                <a:gd name="T6" fmla="*/ 83 w 124"/>
                <a:gd name="T7" fmla="*/ 33 h 131"/>
                <a:gd name="T8" fmla="*/ 94 w 124"/>
                <a:gd name="T9" fmla="*/ 31 h 131"/>
                <a:gd name="T10" fmla="*/ 104 w 124"/>
                <a:gd name="T11" fmla="*/ 34 h 131"/>
                <a:gd name="T12" fmla="*/ 104 w 124"/>
                <a:gd name="T13" fmla="*/ 34 h 131"/>
                <a:gd name="T14" fmla="*/ 117 w 124"/>
                <a:gd name="T15" fmla="*/ 46 h 131"/>
                <a:gd name="T16" fmla="*/ 107 w 124"/>
                <a:gd name="T17" fmla="*/ 80 h 131"/>
                <a:gd name="T18" fmla="*/ 103 w 124"/>
                <a:gd name="T19" fmla="*/ 81 h 131"/>
                <a:gd name="T20" fmla="*/ 106 w 124"/>
                <a:gd name="T21" fmla="*/ 86 h 131"/>
                <a:gd name="T22" fmla="*/ 94 w 124"/>
                <a:gd name="T23" fmla="*/ 124 h 131"/>
                <a:gd name="T24" fmla="*/ 56 w 124"/>
                <a:gd name="T25" fmla="*/ 112 h 131"/>
                <a:gd name="T26" fmla="*/ 53 w 124"/>
                <a:gd name="T27" fmla="*/ 102 h 131"/>
                <a:gd name="T28" fmla="*/ 52 w 124"/>
                <a:gd name="T29" fmla="*/ 104 h 131"/>
                <a:gd name="T30" fmla="*/ 40 w 124"/>
                <a:gd name="T31" fmla="*/ 110 h 131"/>
                <a:gd name="T32" fmla="*/ 34 w 124"/>
                <a:gd name="T33" fmla="*/ 110 h 131"/>
                <a:gd name="T34" fmla="*/ 28 w 124"/>
                <a:gd name="T35" fmla="*/ 110 h 131"/>
                <a:gd name="T36" fmla="*/ 24 w 124"/>
                <a:gd name="T37" fmla="*/ 109 h 131"/>
                <a:gd name="T38" fmla="*/ 7 w 124"/>
                <a:gd name="T39" fmla="*/ 94 h 131"/>
                <a:gd name="T40" fmla="*/ 19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9" y="55"/>
                  </a:moveTo>
                  <a:cubicBezTo>
                    <a:pt x="23" y="53"/>
                    <a:pt x="27" y="52"/>
                    <a:pt x="32" y="52"/>
                  </a:cubicBezTo>
                  <a:cubicBezTo>
                    <a:pt x="23" y="39"/>
                    <a:pt x="24" y="20"/>
                    <a:pt x="42" y="11"/>
                  </a:cubicBezTo>
                  <a:cubicBezTo>
                    <a:pt x="62" y="0"/>
                    <a:pt x="80" y="15"/>
                    <a:pt x="83" y="33"/>
                  </a:cubicBezTo>
                  <a:cubicBezTo>
                    <a:pt x="87" y="31"/>
                    <a:pt x="90" y="31"/>
                    <a:pt x="94" y="31"/>
                  </a:cubicBezTo>
                  <a:cubicBezTo>
                    <a:pt x="97" y="31"/>
                    <a:pt x="101" y="32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10" y="36"/>
                    <a:pt x="115" y="41"/>
                    <a:pt x="117" y="46"/>
                  </a:cubicBezTo>
                  <a:cubicBezTo>
                    <a:pt x="124" y="58"/>
                    <a:pt x="119" y="73"/>
                    <a:pt x="107" y="80"/>
                  </a:cubicBezTo>
                  <a:cubicBezTo>
                    <a:pt x="105" y="80"/>
                    <a:pt x="104" y="81"/>
                    <a:pt x="103" y="81"/>
                  </a:cubicBezTo>
                  <a:cubicBezTo>
                    <a:pt x="104" y="83"/>
                    <a:pt x="105" y="84"/>
                    <a:pt x="106" y="86"/>
                  </a:cubicBezTo>
                  <a:cubicBezTo>
                    <a:pt x="113" y="99"/>
                    <a:pt x="107" y="117"/>
                    <a:pt x="94" y="124"/>
                  </a:cubicBezTo>
                  <a:cubicBezTo>
                    <a:pt x="80" y="131"/>
                    <a:pt x="63" y="125"/>
                    <a:pt x="56" y="112"/>
                  </a:cubicBezTo>
                  <a:cubicBezTo>
                    <a:pt x="54" y="109"/>
                    <a:pt x="54" y="106"/>
                    <a:pt x="53" y="102"/>
                  </a:cubicBezTo>
                  <a:cubicBezTo>
                    <a:pt x="53" y="103"/>
                    <a:pt x="52" y="103"/>
                    <a:pt x="52" y="104"/>
                  </a:cubicBezTo>
                  <a:cubicBezTo>
                    <a:pt x="48" y="107"/>
                    <a:pt x="45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0" y="110"/>
                    <a:pt x="28" y="110"/>
                  </a:cubicBezTo>
                  <a:cubicBezTo>
                    <a:pt x="27" y="109"/>
                    <a:pt x="26" y="109"/>
                    <a:pt x="24" y="109"/>
                  </a:cubicBezTo>
                  <a:cubicBezTo>
                    <a:pt x="17" y="106"/>
                    <a:pt x="10" y="101"/>
                    <a:pt x="7" y="94"/>
                  </a:cubicBezTo>
                  <a:cubicBezTo>
                    <a:pt x="0" y="80"/>
                    <a:pt x="5" y="63"/>
                    <a:pt x="1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9" name="Freeform 68">
              <a:extLst>
                <a:ext uri="{FF2B5EF4-FFF2-40B4-BE49-F238E27FC236}">
                  <a16:creationId xmlns:a16="http://schemas.microsoft.com/office/drawing/2014/main" id="{AC1A6E39-25CE-11BF-A10D-B68AD94D8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765" y="5411726"/>
              <a:ext cx="187572" cy="176000"/>
            </a:xfrm>
            <a:custGeom>
              <a:avLst/>
              <a:gdLst>
                <a:gd name="T0" fmla="*/ 27 w 75"/>
                <a:gd name="T1" fmla="*/ 15 h 69"/>
                <a:gd name="T2" fmla="*/ 48 w 75"/>
                <a:gd name="T3" fmla="*/ 55 h 69"/>
                <a:gd name="T4" fmla="*/ 27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27" y="15"/>
                  </a:moveTo>
                  <a:cubicBezTo>
                    <a:pt x="54" y="0"/>
                    <a:pt x="75" y="41"/>
                    <a:pt x="48" y="55"/>
                  </a:cubicBezTo>
                  <a:cubicBezTo>
                    <a:pt x="21" y="69"/>
                    <a:pt x="0" y="29"/>
                    <a:pt x="27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0" name="Freeform 69">
              <a:extLst>
                <a:ext uri="{FF2B5EF4-FFF2-40B4-BE49-F238E27FC236}">
                  <a16:creationId xmlns:a16="http://schemas.microsoft.com/office/drawing/2014/main" id="{A2EE7C8B-6877-297D-6A69-0E733E772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430" y="5631253"/>
              <a:ext cx="137676" cy="112603"/>
            </a:xfrm>
            <a:custGeom>
              <a:avLst/>
              <a:gdLst>
                <a:gd name="T0" fmla="*/ 48 w 55"/>
                <a:gd name="T1" fmla="*/ 44 h 44"/>
                <a:gd name="T2" fmla="*/ 12 w 55"/>
                <a:gd name="T3" fmla="*/ 0 h 44"/>
                <a:gd name="T4" fmla="*/ 48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48" y="44"/>
                  </a:moveTo>
                  <a:cubicBezTo>
                    <a:pt x="48" y="44"/>
                    <a:pt x="55" y="5"/>
                    <a:pt x="12" y="0"/>
                  </a:cubicBezTo>
                  <a:cubicBezTo>
                    <a:pt x="12" y="0"/>
                    <a:pt x="0" y="40"/>
                    <a:pt x="48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1" name="Rectangle 70">
              <a:extLst>
                <a:ext uri="{FF2B5EF4-FFF2-40B4-BE49-F238E27FC236}">
                  <a16:creationId xmlns:a16="http://schemas.microsoft.com/office/drawing/2014/main" id="{CB83DC03-11E3-DB5C-2C1A-4CF7F3D23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89608"/>
              <a:ext cx="149687" cy="480687"/>
            </a:xfrm>
            <a:prstGeom prst="rect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2" name="Rectangle 71">
              <a:extLst>
                <a:ext uri="{FF2B5EF4-FFF2-40B4-BE49-F238E27FC236}">
                  <a16:creationId xmlns:a16="http://schemas.microsoft.com/office/drawing/2014/main" id="{601B6902-D720-349E-7E28-3AE9480BF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18639"/>
              <a:ext cx="149687" cy="81376"/>
            </a:xfrm>
            <a:prstGeom prst="rect">
              <a:avLst/>
            </a:pr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3" name="Freeform 72">
              <a:extLst>
                <a:ext uri="{FF2B5EF4-FFF2-40B4-BE49-F238E27FC236}">
                  <a16:creationId xmlns:a16="http://schemas.microsoft.com/office/drawing/2014/main" id="{4E80FB55-CE8F-B12F-CEF5-B7EDF5785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02" y="5113264"/>
              <a:ext cx="731805" cy="805245"/>
            </a:xfrm>
            <a:custGeom>
              <a:avLst/>
              <a:gdLst>
                <a:gd name="T0" fmla="*/ 792 w 792"/>
                <a:gd name="T1" fmla="*/ 851 h 851"/>
                <a:gd name="T2" fmla="*/ 792 w 792"/>
                <a:gd name="T3" fmla="*/ 405 h 851"/>
                <a:gd name="T4" fmla="*/ 397 w 792"/>
                <a:gd name="T5" fmla="*/ 0 h 851"/>
                <a:gd name="T6" fmla="*/ 0 w 792"/>
                <a:gd name="T7" fmla="*/ 405 h 851"/>
                <a:gd name="T8" fmla="*/ 0 w 792"/>
                <a:gd name="T9" fmla="*/ 851 h 851"/>
                <a:gd name="T10" fmla="*/ 792 w 792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851">
                  <a:moveTo>
                    <a:pt x="792" y="851"/>
                  </a:moveTo>
                  <a:lnTo>
                    <a:pt x="792" y="405"/>
                  </a:lnTo>
                  <a:lnTo>
                    <a:pt x="397" y="0"/>
                  </a:lnTo>
                  <a:lnTo>
                    <a:pt x="0" y="405"/>
                  </a:lnTo>
                  <a:lnTo>
                    <a:pt x="0" y="851"/>
                  </a:lnTo>
                  <a:lnTo>
                    <a:pt x="792" y="851"/>
                  </a:lnTo>
                  <a:close/>
                </a:path>
              </a:pathLst>
            </a:custGeom>
            <a:solidFill>
              <a:srgbClr val="A4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4" name="Freeform 73">
              <a:extLst>
                <a:ext uri="{FF2B5EF4-FFF2-40B4-BE49-F238E27FC236}">
                  <a16:creationId xmlns:a16="http://schemas.microsoft.com/office/drawing/2014/main" id="{A5A2DEBB-5413-BFB2-4350-0F8D80784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726" y="5059327"/>
              <a:ext cx="819584" cy="485419"/>
            </a:xfrm>
            <a:custGeom>
              <a:avLst/>
              <a:gdLst>
                <a:gd name="T0" fmla="*/ 22 w 328"/>
                <a:gd name="T1" fmla="*/ 185 h 190"/>
                <a:gd name="T2" fmla="*/ 163 w 328"/>
                <a:gd name="T3" fmla="*/ 37 h 190"/>
                <a:gd name="T4" fmla="*/ 307 w 328"/>
                <a:gd name="T5" fmla="*/ 190 h 190"/>
                <a:gd name="T6" fmla="*/ 328 w 328"/>
                <a:gd name="T7" fmla="*/ 170 h 190"/>
                <a:gd name="T8" fmla="*/ 174 w 328"/>
                <a:gd name="T9" fmla="*/ 5 h 190"/>
                <a:gd name="T10" fmla="*/ 163 w 328"/>
                <a:gd name="T11" fmla="*/ 0 h 190"/>
                <a:gd name="T12" fmla="*/ 153 w 328"/>
                <a:gd name="T13" fmla="*/ 5 h 190"/>
                <a:gd name="T14" fmla="*/ 0 w 328"/>
                <a:gd name="T15" fmla="*/ 164 h 190"/>
                <a:gd name="T16" fmla="*/ 22 w 328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190">
                  <a:moveTo>
                    <a:pt x="22" y="185"/>
                  </a:moveTo>
                  <a:cubicBezTo>
                    <a:pt x="163" y="37"/>
                    <a:pt x="163" y="37"/>
                    <a:pt x="163" y="37"/>
                  </a:cubicBezTo>
                  <a:cubicBezTo>
                    <a:pt x="307" y="190"/>
                    <a:pt x="307" y="190"/>
                    <a:pt x="307" y="190"/>
                  </a:cubicBezTo>
                  <a:cubicBezTo>
                    <a:pt x="328" y="170"/>
                    <a:pt x="328" y="170"/>
                    <a:pt x="328" y="170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1" y="2"/>
                    <a:pt x="167" y="0"/>
                    <a:pt x="163" y="0"/>
                  </a:cubicBezTo>
                  <a:cubicBezTo>
                    <a:pt x="159" y="0"/>
                    <a:pt x="155" y="2"/>
                    <a:pt x="153" y="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2" y="185"/>
                    <a:pt x="22" y="185"/>
                    <a:pt x="22" y="185"/>
                  </a:cubicBez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5" name="Freeform 74">
              <a:extLst>
                <a:ext uri="{FF2B5EF4-FFF2-40B4-BE49-F238E27FC236}">
                  <a16:creationId xmlns:a16="http://schemas.microsoft.com/office/drawing/2014/main" id="{23AE1F90-3BB1-CF96-EB3F-5E8AA8D96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630" y="5550424"/>
              <a:ext cx="89628" cy="209119"/>
            </a:xfrm>
            <a:custGeom>
              <a:avLst/>
              <a:gdLst>
                <a:gd name="T0" fmla="*/ 36 w 36"/>
                <a:gd name="T1" fmla="*/ 82 h 82"/>
                <a:gd name="T2" fmla="*/ 36 w 36"/>
                <a:gd name="T3" fmla="*/ 23 h 82"/>
                <a:gd name="T4" fmla="*/ 18 w 36"/>
                <a:gd name="T5" fmla="*/ 0 h 82"/>
                <a:gd name="T6" fmla="*/ 0 w 36"/>
                <a:gd name="T7" fmla="*/ 23 h 82"/>
                <a:gd name="T8" fmla="*/ 0 w 36"/>
                <a:gd name="T9" fmla="*/ 82 h 82"/>
                <a:gd name="T10" fmla="*/ 36 w 36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2">
                  <a:moveTo>
                    <a:pt x="36" y="82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10"/>
                    <a:pt x="28" y="0"/>
                    <a:pt x="18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6" name="Freeform 75">
              <a:extLst>
                <a:ext uri="{FF2B5EF4-FFF2-40B4-BE49-F238E27FC236}">
                  <a16:creationId xmlns:a16="http://schemas.microsoft.com/office/drawing/2014/main" id="{4092A333-A8EC-CF5A-3AC2-27B163CD2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682" y="5524876"/>
              <a:ext cx="139524" cy="260215"/>
            </a:xfrm>
            <a:custGeom>
              <a:avLst/>
              <a:gdLst>
                <a:gd name="T0" fmla="*/ 46 w 56"/>
                <a:gd name="T1" fmla="*/ 92 h 102"/>
                <a:gd name="T2" fmla="*/ 56 w 56"/>
                <a:gd name="T3" fmla="*/ 92 h 102"/>
                <a:gd name="T4" fmla="*/ 56 w 56"/>
                <a:gd name="T5" fmla="*/ 33 h 102"/>
                <a:gd name="T6" fmla="*/ 49 w 56"/>
                <a:gd name="T7" fmla="*/ 11 h 102"/>
                <a:gd name="T8" fmla="*/ 40 w 56"/>
                <a:gd name="T9" fmla="*/ 3 h 102"/>
                <a:gd name="T10" fmla="*/ 28 w 56"/>
                <a:gd name="T11" fmla="*/ 0 h 102"/>
                <a:gd name="T12" fmla="*/ 16 w 56"/>
                <a:gd name="T13" fmla="*/ 3 h 102"/>
                <a:gd name="T14" fmla="*/ 4 w 56"/>
                <a:gd name="T15" fmla="*/ 15 h 102"/>
                <a:gd name="T16" fmla="*/ 0 w 56"/>
                <a:gd name="T17" fmla="*/ 33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6 w 56"/>
                <a:gd name="T25" fmla="*/ 92 h 102"/>
                <a:gd name="T26" fmla="*/ 46 w 56"/>
                <a:gd name="T27" fmla="*/ 82 h 102"/>
                <a:gd name="T28" fmla="*/ 20 w 56"/>
                <a:gd name="T29" fmla="*/ 82 h 102"/>
                <a:gd name="T30" fmla="*/ 20 w 56"/>
                <a:gd name="T31" fmla="*/ 33 h 102"/>
                <a:gd name="T32" fmla="*/ 23 w 56"/>
                <a:gd name="T33" fmla="*/ 23 h 102"/>
                <a:gd name="T34" fmla="*/ 25 w 56"/>
                <a:gd name="T35" fmla="*/ 21 h 102"/>
                <a:gd name="T36" fmla="*/ 28 w 56"/>
                <a:gd name="T37" fmla="*/ 20 h 102"/>
                <a:gd name="T38" fmla="*/ 31 w 56"/>
                <a:gd name="T39" fmla="*/ 21 h 102"/>
                <a:gd name="T40" fmla="*/ 34 w 56"/>
                <a:gd name="T41" fmla="*/ 25 h 102"/>
                <a:gd name="T42" fmla="*/ 36 w 56"/>
                <a:gd name="T43" fmla="*/ 33 h 102"/>
                <a:gd name="T44" fmla="*/ 36 w 56"/>
                <a:gd name="T45" fmla="*/ 92 h 102"/>
                <a:gd name="T46" fmla="*/ 46 w 56"/>
                <a:gd name="T47" fmla="*/ 92 h 102"/>
                <a:gd name="T48" fmla="*/ 46 w 56"/>
                <a:gd name="T49" fmla="*/ 82 h 102"/>
                <a:gd name="T50" fmla="*/ 46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6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4"/>
                    <a:pt x="53" y="17"/>
                    <a:pt x="49" y="11"/>
                  </a:cubicBezTo>
                  <a:cubicBezTo>
                    <a:pt x="46" y="8"/>
                    <a:pt x="43" y="5"/>
                    <a:pt x="40" y="3"/>
                  </a:cubicBez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1" y="21"/>
                    <a:pt x="0" y="27"/>
                    <a:pt x="0" y="3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9"/>
                    <a:pt x="21" y="25"/>
                    <a:pt x="23" y="23"/>
                  </a:cubicBezTo>
                  <a:cubicBezTo>
                    <a:pt x="24" y="22"/>
                    <a:pt x="25" y="21"/>
                    <a:pt x="25" y="21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1"/>
                  </a:cubicBezTo>
                  <a:cubicBezTo>
                    <a:pt x="32" y="21"/>
                    <a:pt x="33" y="23"/>
                    <a:pt x="34" y="25"/>
                  </a:cubicBezTo>
                  <a:cubicBezTo>
                    <a:pt x="36" y="27"/>
                    <a:pt x="36" y="30"/>
                    <a:pt x="36" y="3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lnTo>
                    <a:pt x="46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7" name="Freeform 76">
              <a:extLst>
                <a:ext uri="{FF2B5EF4-FFF2-40B4-BE49-F238E27FC236}">
                  <a16:creationId xmlns:a16="http://schemas.microsoft.com/office/drawing/2014/main" id="{C3FA5054-0AB9-F2CF-5ABF-F24311EE6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793" y="5550424"/>
              <a:ext cx="92400" cy="209119"/>
            </a:xfrm>
            <a:custGeom>
              <a:avLst/>
              <a:gdLst>
                <a:gd name="T0" fmla="*/ 37 w 37"/>
                <a:gd name="T1" fmla="*/ 82 h 82"/>
                <a:gd name="T2" fmla="*/ 37 w 37"/>
                <a:gd name="T3" fmla="*/ 22 h 82"/>
                <a:gd name="T4" fmla="*/ 18 w 37"/>
                <a:gd name="T5" fmla="*/ 0 h 82"/>
                <a:gd name="T6" fmla="*/ 0 w 37"/>
                <a:gd name="T7" fmla="*/ 22 h 82"/>
                <a:gd name="T8" fmla="*/ 0 w 37"/>
                <a:gd name="T9" fmla="*/ 82 h 82"/>
                <a:gd name="T10" fmla="*/ 37 w 37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2">
                  <a:moveTo>
                    <a:pt x="37" y="8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10"/>
                    <a:pt x="28" y="0"/>
                    <a:pt x="18" y="0"/>
                  </a:cubicBezTo>
                  <a:cubicBezTo>
                    <a:pt x="8" y="0"/>
                    <a:pt x="0" y="10"/>
                    <a:pt x="0" y="2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8" name="Freeform 77">
              <a:extLst>
                <a:ext uri="{FF2B5EF4-FFF2-40B4-BE49-F238E27FC236}">
                  <a16:creationId xmlns:a16="http://schemas.microsoft.com/office/drawing/2014/main" id="{D60CB881-615D-7D0F-2257-08A4FD61E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5845" y="5524876"/>
              <a:ext cx="139524" cy="260215"/>
            </a:xfrm>
            <a:custGeom>
              <a:avLst/>
              <a:gdLst>
                <a:gd name="T0" fmla="*/ 47 w 56"/>
                <a:gd name="T1" fmla="*/ 92 h 102"/>
                <a:gd name="T2" fmla="*/ 56 w 56"/>
                <a:gd name="T3" fmla="*/ 92 h 102"/>
                <a:gd name="T4" fmla="*/ 56 w 56"/>
                <a:gd name="T5" fmla="*/ 32 h 102"/>
                <a:gd name="T6" fmla="*/ 49 w 56"/>
                <a:gd name="T7" fmla="*/ 10 h 102"/>
                <a:gd name="T8" fmla="*/ 40 w 56"/>
                <a:gd name="T9" fmla="*/ 3 h 102"/>
                <a:gd name="T10" fmla="*/ 28 w 56"/>
                <a:gd name="T11" fmla="*/ 0 h 102"/>
                <a:gd name="T12" fmla="*/ 17 w 56"/>
                <a:gd name="T13" fmla="*/ 3 h 102"/>
                <a:gd name="T14" fmla="*/ 4 w 56"/>
                <a:gd name="T15" fmla="*/ 15 h 102"/>
                <a:gd name="T16" fmla="*/ 0 w 56"/>
                <a:gd name="T17" fmla="*/ 32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7 w 56"/>
                <a:gd name="T25" fmla="*/ 92 h 102"/>
                <a:gd name="T26" fmla="*/ 47 w 56"/>
                <a:gd name="T27" fmla="*/ 82 h 102"/>
                <a:gd name="T28" fmla="*/ 20 w 56"/>
                <a:gd name="T29" fmla="*/ 82 h 102"/>
                <a:gd name="T30" fmla="*/ 20 w 56"/>
                <a:gd name="T31" fmla="*/ 32 h 102"/>
                <a:gd name="T32" fmla="*/ 23 w 56"/>
                <a:gd name="T33" fmla="*/ 23 h 102"/>
                <a:gd name="T34" fmla="*/ 26 w 56"/>
                <a:gd name="T35" fmla="*/ 20 h 102"/>
                <a:gd name="T36" fmla="*/ 28 w 56"/>
                <a:gd name="T37" fmla="*/ 20 h 102"/>
                <a:gd name="T38" fmla="*/ 31 w 56"/>
                <a:gd name="T39" fmla="*/ 20 h 102"/>
                <a:gd name="T40" fmla="*/ 35 w 56"/>
                <a:gd name="T41" fmla="*/ 24 h 102"/>
                <a:gd name="T42" fmla="*/ 37 w 56"/>
                <a:gd name="T43" fmla="*/ 32 h 102"/>
                <a:gd name="T44" fmla="*/ 37 w 56"/>
                <a:gd name="T45" fmla="*/ 92 h 102"/>
                <a:gd name="T46" fmla="*/ 47 w 56"/>
                <a:gd name="T47" fmla="*/ 92 h 102"/>
                <a:gd name="T48" fmla="*/ 47 w 56"/>
                <a:gd name="T49" fmla="*/ 82 h 102"/>
                <a:gd name="T50" fmla="*/ 47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7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4" y="16"/>
                    <a:pt x="49" y="10"/>
                  </a:cubicBezTo>
                  <a:cubicBezTo>
                    <a:pt x="46" y="7"/>
                    <a:pt x="43" y="5"/>
                    <a:pt x="40" y="3"/>
                  </a:cubicBezTo>
                  <a:cubicBezTo>
                    <a:pt x="37" y="1"/>
                    <a:pt x="32" y="0"/>
                    <a:pt x="28" y="0"/>
                  </a:cubicBezTo>
                  <a:cubicBezTo>
                    <a:pt x="24" y="0"/>
                    <a:pt x="20" y="1"/>
                    <a:pt x="17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2" y="20"/>
                    <a:pt x="0" y="26"/>
                    <a:pt x="0" y="3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28"/>
                    <a:pt x="21" y="25"/>
                    <a:pt x="23" y="23"/>
                  </a:cubicBezTo>
                  <a:cubicBezTo>
                    <a:pt x="24" y="21"/>
                    <a:pt x="25" y="21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6" y="27"/>
                    <a:pt x="37" y="29"/>
                    <a:pt x="37" y="3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lnTo>
                    <a:pt x="47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9" name="Oval 78">
              <a:extLst>
                <a:ext uri="{FF2B5EF4-FFF2-40B4-BE49-F238E27FC236}">
                  <a16:creationId xmlns:a16="http://schemas.microsoft.com/office/drawing/2014/main" id="{71F5C335-CB4D-ADEB-94EE-66F5351CF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8810" y="5325220"/>
              <a:ext cx="192191" cy="1968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0" name="Freeform 79">
              <a:extLst>
                <a:ext uri="{FF2B5EF4-FFF2-40B4-BE49-F238E27FC236}">
                  <a16:creationId xmlns:a16="http://schemas.microsoft.com/office/drawing/2014/main" id="{769B8C22-C753-06F4-6F2E-B91309AFD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861" y="5302510"/>
              <a:ext cx="242087" cy="245075"/>
            </a:xfrm>
            <a:custGeom>
              <a:avLst/>
              <a:gdLst>
                <a:gd name="T0" fmla="*/ 10 w 97"/>
                <a:gd name="T1" fmla="*/ 48 h 96"/>
                <a:gd name="T2" fmla="*/ 20 w 97"/>
                <a:gd name="T3" fmla="*/ 48 h 96"/>
                <a:gd name="T4" fmla="*/ 28 w 97"/>
                <a:gd name="T5" fmla="*/ 28 h 96"/>
                <a:gd name="T6" fmla="*/ 48 w 97"/>
                <a:gd name="T7" fmla="*/ 19 h 96"/>
                <a:gd name="T8" fmla="*/ 69 w 97"/>
                <a:gd name="T9" fmla="*/ 28 h 96"/>
                <a:gd name="T10" fmla="*/ 77 w 97"/>
                <a:gd name="T11" fmla="*/ 48 h 96"/>
                <a:gd name="T12" fmla="*/ 69 w 97"/>
                <a:gd name="T13" fmla="*/ 68 h 96"/>
                <a:gd name="T14" fmla="*/ 48 w 97"/>
                <a:gd name="T15" fmla="*/ 76 h 96"/>
                <a:gd name="T16" fmla="*/ 28 w 97"/>
                <a:gd name="T17" fmla="*/ 68 h 96"/>
                <a:gd name="T18" fmla="*/ 20 w 97"/>
                <a:gd name="T19" fmla="*/ 48 h 96"/>
                <a:gd name="T20" fmla="*/ 10 w 97"/>
                <a:gd name="T21" fmla="*/ 48 h 96"/>
                <a:gd name="T22" fmla="*/ 0 w 97"/>
                <a:gd name="T23" fmla="*/ 48 h 96"/>
                <a:gd name="T24" fmla="*/ 48 w 97"/>
                <a:gd name="T25" fmla="*/ 96 h 96"/>
                <a:gd name="T26" fmla="*/ 97 w 97"/>
                <a:gd name="T27" fmla="*/ 48 h 96"/>
                <a:gd name="T28" fmla="*/ 48 w 97"/>
                <a:gd name="T29" fmla="*/ 0 h 96"/>
                <a:gd name="T30" fmla="*/ 0 w 97"/>
                <a:gd name="T31" fmla="*/ 48 h 96"/>
                <a:gd name="T32" fmla="*/ 10 w 97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6">
                  <a:moveTo>
                    <a:pt x="1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0"/>
                    <a:pt x="23" y="33"/>
                    <a:pt x="28" y="28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6" y="19"/>
                    <a:pt x="63" y="22"/>
                    <a:pt x="69" y="28"/>
                  </a:cubicBezTo>
                  <a:cubicBezTo>
                    <a:pt x="74" y="33"/>
                    <a:pt x="77" y="40"/>
                    <a:pt x="77" y="48"/>
                  </a:cubicBezTo>
                  <a:cubicBezTo>
                    <a:pt x="77" y="56"/>
                    <a:pt x="74" y="63"/>
                    <a:pt x="69" y="68"/>
                  </a:cubicBezTo>
                  <a:cubicBezTo>
                    <a:pt x="63" y="73"/>
                    <a:pt x="56" y="76"/>
                    <a:pt x="48" y="76"/>
                  </a:cubicBezTo>
                  <a:cubicBezTo>
                    <a:pt x="41" y="76"/>
                    <a:pt x="34" y="73"/>
                    <a:pt x="28" y="68"/>
                  </a:cubicBezTo>
                  <a:cubicBezTo>
                    <a:pt x="23" y="63"/>
                    <a:pt x="20" y="56"/>
                    <a:pt x="2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7" y="74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lnTo>
                    <a:pt x="10" y="48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1" name="Rectangle 80">
              <a:extLst>
                <a:ext uri="{FF2B5EF4-FFF2-40B4-BE49-F238E27FC236}">
                  <a16:creationId xmlns:a16="http://schemas.microsoft.com/office/drawing/2014/main" id="{8E3AE77D-1DD3-FD2A-1980-1B2D6FC4D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0657" y="5664918"/>
              <a:ext cx="187572" cy="253591"/>
            </a:xfrm>
            <a:prstGeom prst="rect">
              <a:avLst/>
            </a:prstGeom>
            <a:solidFill>
              <a:srgbClr val="8E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F5C76AA1-0BAB-4FB5-00DE-609B66A840E6}"/>
                </a:ext>
              </a:extLst>
            </p:cNvPr>
            <p:cNvGrpSpPr/>
            <p:nvPr/>
          </p:nvGrpSpPr>
          <p:grpSpPr>
            <a:xfrm>
              <a:off x="4473208" y="5235369"/>
              <a:ext cx="289211" cy="613160"/>
              <a:chOff x="4473208" y="5125017"/>
              <a:chExt cx="289211" cy="613160"/>
            </a:xfrm>
          </p:grpSpPr>
          <p:sp>
            <p:nvSpPr>
              <p:cNvPr id="310" name="Freeform 81">
                <a:extLst>
                  <a:ext uri="{FF2B5EF4-FFF2-40B4-BE49-F238E27FC236}">
                    <a16:creationId xmlns:a16="http://schemas.microsoft.com/office/drawing/2014/main" id="{5E6DEF87-6E5C-2CCB-02BC-590063F83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208" y="5125017"/>
                <a:ext cx="289211" cy="492988"/>
              </a:xfrm>
              <a:custGeom>
                <a:avLst/>
                <a:gdLst>
                  <a:gd name="T0" fmla="*/ 313 w 313"/>
                  <a:gd name="T1" fmla="*/ 521 h 521"/>
                  <a:gd name="T2" fmla="*/ 156 w 313"/>
                  <a:gd name="T3" fmla="*/ 0 h 521"/>
                  <a:gd name="T4" fmla="*/ 0 w 313"/>
                  <a:gd name="T5" fmla="*/ 521 h 521"/>
                  <a:gd name="T6" fmla="*/ 313 w 313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521">
                    <a:moveTo>
                      <a:pt x="313" y="521"/>
                    </a:moveTo>
                    <a:lnTo>
                      <a:pt x="156" y="0"/>
                    </a:lnTo>
                    <a:lnTo>
                      <a:pt x="0" y="521"/>
                    </a:lnTo>
                    <a:lnTo>
                      <a:pt x="313" y="521"/>
                    </a:ln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1" name="Freeform 82">
                <a:extLst>
                  <a:ext uri="{FF2B5EF4-FFF2-40B4-BE49-F238E27FC236}">
                    <a16:creationId xmlns:a16="http://schemas.microsoft.com/office/drawing/2014/main" id="{B8C46EEF-47BE-D972-84F5-8FFBE5FBA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784" y="5336973"/>
                <a:ext cx="62832" cy="401204"/>
              </a:xfrm>
              <a:custGeom>
                <a:avLst/>
                <a:gdLst>
                  <a:gd name="T0" fmla="*/ 68 w 68"/>
                  <a:gd name="T1" fmla="*/ 424 h 424"/>
                  <a:gd name="T2" fmla="*/ 32 w 68"/>
                  <a:gd name="T3" fmla="*/ 0 h 424"/>
                  <a:gd name="T4" fmla="*/ 0 w 68"/>
                  <a:gd name="T5" fmla="*/ 424 h 424"/>
                  <a:gd name="T6" fmla="*/ 68 w 68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24">
                    <a:moveTo>
                      <a:pt x="68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8" y="424"/>
                    </a:lnTo>
                    <a:close/>
                  </a:path>
                </a:pathLst>
              </a:custGeom>
              <a:solidFill>
                <a:srgbClr val="D76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FEF1574A-1CED-1DB5-C76D-5552AB7F0A2A}"/>
                </a:ext>
              </a:extLst>
            </p:cNvPr>
            <p:cNvGrpSpPr/>
            <p:nvPr/>
          </p:nvGrpSpPr>
          <p:grpSpPr>
            <a:xfrm>
              <a:off x="1126494" y="5076001"/>
              <a:ext cx="290135" cy="781401"/>
              <a:chOff x="395288" y="5237478"/>
              <a:chExt cx="498475" cy="1310960"/>
            </a:xfrm>
          </p:grpSpPr>
          <p:sp>
            <p:nvSpPr>
              <p:cNvPr id="308" name="Freeform 83">
                <a:extLst>
                  <a:ext uri="{FF2B5EF4-FFF2-40B4-BE49-F238E27FC236}">
                    <a16:creationId xmlns:a16="http://schemas.microsoft.com/office/drawing/2014/main" id="{C935C23D-948F-EF5E-A3C6-6B3B57FF1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88" y="5237478"/>
                <a:ext cx="498475" cy="827088"/>
              </a:xfrm>
              <a:custGeom>
                <a:avLst/>
                <a:gdLst>
                  <a:gd name="T0" fmla="*/ 314 w 314"/>
                  <a:gd name="T1" fmla="*/ 521 h 521"/>
                  <a:gd name="T2" fmla="*/ 157 w 314"/>
                  <a:gd name="T3" fmla="*/ 0 h 521"/>
                  <a:gd name="T4" fmla="*/ 0 w 314"/>
                  <a:gd name="T5" fmla="*/ 521 h 521"/>
                  <a:gd name="T6" fmla="*/ 314 w 314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521">
                    <a:moveTo>
                      <a:pt x="314" y="521"/>
                    </a:moveTo>
                    <a:lnTo>
                      <a:pt x="157" y="0"/>
                    </a:lnTo>
                    <a:lnTo>
                      <a:pt x="0" y="521"/>
                    </a:lnTo>
                    <a:lnTo>
                      <a:pt x="314" y="521"/>
                    </a:lnTo>
                    <a:close/>
                  </a:path>
                </a:pathLst>
              </a:custGeom>
              <a:solidFill>
                <a:srgbClr val="F59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9" name="Freeform 84">
                <a:extLst>
                  <a:ext uri="{FF2B5EF4-FFF2-40B4-BE49-F238E27FC236}">
                    <a16:creationId xmlns:a16="http://schemas.microsoft.com/office/drawing/2014/main" id="{BB52AE2B-CDAB-216F-46FE-493C04386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" y="5875338"/>
                <a:ext cx="106363" cy="673100"/>
              </a:xfrm>
              <a:custGeom>
                <a:avLst/>
                <a:gdLst>
                  <a:gd name="T0" fmla="*/ 67 w 67"/>
                  <a:gd name="T1" fmla="*/ 424 h 424"/>
                  <a:gd name="T2" fmla="*/ 32 w 67"/>
                  <a:gd name="T3" fmla="*/ 0 h 424"/>
                  <a:gd name="T4" fmla="*/ 0 w 67"/>
                  <a:gd name="T5" fmla="*/ 424 h 424"/>
                  <a:gd name="T6" fmla="*/ 67 w 67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4">
                    <a:moveTo>
                      <a:pt x="67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7" y="424"/>
                    </a:lnTo>
                    <a:close/>
                  </a:path>
                </a:pathLst>
              </a:custGeom>
              <a:solidFill>
                <a:srgbClr val="8E5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74" name="Freeform 85">
              <a:extLst>
                <a:ext uri="{FF2B5EF4-FFF2-40B4-BE49-F238E27FC236}">
                  <a16:creationId xmlns:a16="http://schemas.microsoft.com/office/drawing/2014/main" id="{D0A6F037-E1ED-B67E-2A76-A4AF4926D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105" y="5073921"/>
              <a:ext cx="519285" cy="531784"/>
            </a:xfrm>
            <a:custGeom>
              <a:avLst/>
              <a:gdLst>
                <a:gd name="T0" fmla="*/ 152 w 208"/>
                <a:gd name="T1" fmla="*/ 68 h 208"/>
                <a:gd name="T2" fmla="*/ 105 w 208"/>
                <a:gd name="T3" fmla="*/ 0 h 208"/>
                <a:gd name="T4" fmla="*/ 58 w 208"/>
                <a:gd name="T5" fmla="*/ 68 h 208"/>
                <a:gd name="T6" fmla="*/ 104 w 208"/>
                <a:gd name="T7" fmla="*/ 208 h 208"/>
                <a:gd name="T8" fmla="*/ 104 w 208"/>
                <a:gd name="T9" fmla="*/ 208 h 208"/>
                <a:gd name="T10" fmla="*/ 104 w 208"/>
                <a:gd name="T11" fmla="*/ 208 h 208"/>
                <a:gd name="T12" fmla="*/ 104 w 208"/>
                <a:gd name="T13" fmla="*/ 208 h 208"/>
                <a:gd name="T14" fmla="*/ 104 w 208"/>
                <a:gd name="T15" fmla="*/ 208 h 208"/>
                <a:gd name="T16" fmla="*/ 152 w 208"/>
                <a:gd name="T17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8">
                  <a:moveTo>
                    <a:pt x="152" y="68"/>
                  </a:moveTo>
                  <a:cubicBezTo>
                    <a:pt x="128" y="29"/>
                    <a:pt x="105" y="0"/>
                    <a:pt x="105" y="0"/>
                  </a:cubicBezTo>
                  <a:cubicBezTo>
                    <a:pt x="105" y="0"/>
                    <a:pt x="83" y="30"/>
                    <a:pt x="58" y="68"/>
                  </a:cubicBezTo>
                  <a:cubicBezTo>
                    <a:pt x="0" y="154"/>
                    <a:pt x="64" y="205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48" y="205"/>
                    <a:pt x="208" y="160"/>
                    <a:pt x="152" y="68"/>
                  </a:cubicBezTo>
                  <a:close/>
                </a:path>
              </a:pathLst>
            </a:custGeom>
            <a:solidFill>
              <a:srgbClr val="FFE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5" name="Freeform 86">
              <a:extLst>
                <a:ext uri="{FF2B5EF4-FFF2-40B4-BE49-F238E27FC236}">
                  <a16:creationId xmlns:a16="http://schemas.microsoft.com/office/drawing/2014/main" id="{EDB4C9B3-88F0-A9F3-EEE6-07ABC19D4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639" y="5342652"/>
              <a:ext cx="225455" cy="526105"/>
            </a:xfrm>
            <a:custGeom>
              <a:avLst/>
              <a:gdLst>
                <a:gd name="T0" fmla="*/ 244 w 244"/>
                <a:gd name="T1" fmla="*/ 97 h 556"/>
                <a:gd name="T2" fmla="*/ 138 w 244"/>
                <a:gd name="T3" fmla="*/ 159 h 556"/>
                <a:gd name="T4" fmla="*/ 122 w 244"/>
                <a:gd name="T5" fmla="*/ 0 h 556"/>
                <a:gd name="T6" fmla="*/ 106 w 244"/>
                <a:gd name="T7" fmla="*/ 159 h 556"/>
                <a:gd name="T8" fmla="*/ 0 w 244"/>
                <a:gd name="T9" fmla="*/ 97 h 556"/>
                <a:gd name="T10" fmla="*/ 98 w 244"/>
                <a:gd name="T11" fmla="*/ 210 h 556"/>
                <a:gd name="T12" fmla="*/ 100 w 244"/>
                <a:gd name="T13" fmla="*/ 556 h 556"/>
                <a:gd name="T14" fmla="*/ 152 w 244"/>
                <a:gd name="T15" fmla="*/ 556 h 556"/>
                <a:gd name="T16" fmla="*/ 146 w 244"/>
                <a:gd name="T17" fmla="*/ 210 h 556"/>
                <a:gd name="T18" fmla="*/ 244 w 244"/>
                <a:gd name="T19" fmla="*/ 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556">
                  <a:moveTo>
                    <a:pt x="244" y="97"/>
                  </a:moveTo>
                  <a:lnTo>
                    <a:pt x="138" y="159"/>
                  </a:lnTo>
                  <a:lnTo>
                    <a:pt x="122" y="0"/>
                  </a:lnTo>
                  <a:lnTo>
                    <a:pt x="106" y="159"/>
                  </a:lnTo>
                  <a:lnTo>
                    <a:pt x="0" y="97"/>
                  </a:lnTo>
                  <a:lnTo>
                    <a:pt x="98" y="210"/>
                  </a:lnTo>
                  <a:lnTo>
                    <a:pt x="100" y="556"/>
                  </a:lnTo>
                  <a:lnTo>
                    <a:pt x="152" y="556"/>
                  </a:lnTo>
                  <a:lnTo>
                    <a:pt x="146" y="210"/>
                  </a:lnTo>
                  <a:lnTo>
                    <a:pt x="244" y="9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6" name="Freeform 36">
              <a:extLst>
                <a:ext uri="{FF2B5EF4-FFF2-40B4-BE49-F238E27FC236}">
                  <a16:creationId xmlns:a16="http://schemas.microsoft.com/office/drawing/2014/main" id="{4D65A7B1-7720-0208-D286-72529AE4F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249" y="5751425"/>
              <a:ext cx="1848" cy="43527"/>
            </a:xfrm>
            <a:custGeom>
              <a:avLst/>
              <a:gdLst>
                <a:gd name="T0" fmla="*/ 0 w 1"/>
                <a:gd name="T1" fmla="*/ 17 h 17"/>
                <a:gd name="T2" fmla="*/ 0 w 1"/>
                <a:gd name="T3" fmla="*/ 16 h 17"/>
                <a:gd name="T4" fmla="*/ 0 w 1"/>
                <a:gd name="T5" fmla="*/ 16 h 17"/>
                <a:gd name="T6" fmla="*/ 0 w 1"/>
                <a:gd name="T7" fmla="*/ 16 h 17"/>
                <a:gd name="T8" fmla="*/ 1 w 1"/>
                <a:gd name="T9" fmla="*/ 15 h 17"/>
                <a:gd name="T10" fmla="*/ 1 w 1"/>
                <a:gd name="T11" fmla="*/ 15 h 17"/>
                <a:gd name="T12" fmla="*/ 1 w 1"/>
                <a:gd name="T13" fmla="*/ 15 h 17"/>
                <a:gd name="T14" fmla="*/ 1 w 1"/>
                <a:gd name="T15" fmla="*/ 15 h 17"/>
                <a:gd name="T16" fmla="*/ 1 w 1"/>
                <a:gd name="T17" fmla="*/ 15 h 17"/>
                <a:gd name="T18" fmla="*/ 1 w 1"/>
                <a:gd name="T19" fmla="*/ 14 h 17"/>
                <a:gd name="T20" fmla="*/ 1 w 1"/>
                <a:gd name="T21" fmla="*/ 14 h 17"/>
                <a:gd name="T22" fmla="*/ 1 w 1"/>
                <a:gd name="T23" fmla="*/ 14 h 17"/>
                <a:gd name="T24" fmla="*/ 1 w 1"/>
                <a:gd name="T25" fmla="*/ 14 h 17"/>
                <a:gd name="T26" fmla="*/ 1 w 1"/>
                <a:gd name="T27" fmla="*/ 13 h 17"/>
                <a:gd name="T28" fmla="*/ 1 w 1"/>
                <a:gd name="T29" fmla="*/ 13 h 17"/>
                <a:gd name="T30" fmla="*/ 1 w 1"/>
                <a:gd name="T31" fmla="*/ 13 h 17"/>
                <a:gd name="T32" fmla="*/ 1 w 1"/>
                <a:gd name="T33" fmla="*/ 12 h 17"/>
                <a:gd name="T34" fmla="*/ 1 w 1"/>
                <a:gd name="T35" fmla="*/ 12 h 17"/>
                <a:gd name="T36" fmla="*/ 1 w 1"/>
                <a:gd name="T37" fmla="*/ 12 h 17"/>
                <a:gd name="T38" fmla="*/ 1 w 1"/>
                <a:gd name="T39" fmla="*/ 11 h 17"/>
                <a:gd name="T40" fmla="*/ 1 w 1"/>
                <a:gd name="T41" fmla="*/ 11 h 17"/>
                <a:gd name="T42" fmla="*/ 1 w 1"/>
                <a:gd name="T43" fmla="*/ 11 h 17"/>
                <a:gd name="T44" fmla="*/ 1 w 1"/>
                <a:gd name="T45" fmla="*/ 10 h 17"/>
                <a:gd name="T46" fmla="*/ 1 w 1"/>
                <a:gd name="T47" fmla="*/ 10 h 17"/>
                <a:gd name="T48" fmla="*/ 1 w 1"/>
                <a:gd name="T49" fmla="*/ 10 h 17"/>
                <a:gd name="T50" fmla="*/ 1 w 1"/>
                <a:gd name="T51" fmla="*/ 10 h 17"/>
                <a:gd name="T52" fmla="*/ 1 w 1"/>
                <a:gd name="T53" fmla="*/ 10 h 17"/>
                <a:gd name="T54" fmla="*/ 1 w 1"/>
                <a:gd name="T55" fmla="*/ 9 h 17"/>
                <a:gd name="T56" fmla="*/ 1 w 1"/>
                <a:gd name="T57" fmla="*/ 9 h 17"/>
                <a:gd name="T58" fmla="*/ 1 w 1"/>
                <a:gd name="T59" fmla="*/ 9 h 17"/>
                <a:gd name="T60" fmla="*/ 1 w 1"/>
                <a:gd name="T61" fmla="*/ 9 h 17"/>
                <a:gd name="T62" fmla="*/ 1 w 1"/>
                <a:gd name="T63" fmla="*/ 8 h 17"/>
                <a:gd name="T64" fmla="*/ 1 w 1"/>
                <a:gd name="T65" fmla="*/ 8 h 17"/>
                <a:gd name="T66" fmla="*/ 1 w 1"/>
                <a:gd name="T67" fmla="*/ 8 h 17"/>
                <a:gd name="T68" fmla="*/ 1 w 1"/>
                <a:gd name="T69" fmla="*/ 7 h 17"/>
                <a:gd name="T70" fmla="*/ 1 w 1"/>
                <a:gd name="T71" fmla="*/ 7 h 17"/>
                <a:gd name="T72" fmla="*/ 1 w 1"/>
                <a:gd name="T73" fmla="*/ 7 h 17"/>
                <a:gd name="T74" fmla="*/ 1 w 1"/>
                <a:gd name="T75" fmla="*/ 6 h 17"/>
                <a:gd name="T76" fmla="*/ 1 w 1"/>
                <a:gd name="T77" fmla="*/ 6 h 17"/>
                <a:gd name="T78" fmla="*/ 1 w 1"/>
                <a:gd name="T79" fmla="*/ 6 h 17"/>
                <a:gd name="T80" fmla="*/ 1 w 1"/>
                <a:gd name="T81" fmla="*/ 6 h 17"/>
                <a:gd name="T82" fmla="*/ 1 w 1"/>
                <a:gd name="T83" fmla="*/ 6 h 17"/>
                <a:gd name="T84" fmla="*/ 1 w 1"/>
                <a:gd name="T85" fmla="*/ 5 h 17"/>
                <a:gd name="T86" fmla="*/ 1 w 1"/>
                <a:gd name="T87" fmla="*/ 5 h 17"/>
                <a:gd name="T88" fmla="*/ 1 w 1"/>
                <a:gd name="T89" fmla="*/ 5 h 17"/>
                <a:gd name="T90" fmla="*/ 1 w 1"/>
                <a:gd name="T91" fmla="*/ 5 h 17"/>
                <a:gd name="T92" fmla="*/ 1 w 1"/>
                <a:gd name="T93" fmla="*/ 4 h 17"/>
                <a:gd name="T94" fmla="*/ 1 w 1"/>
                <a:gd name="T95" fmla="*/ 4 h 17"/>
                <a:gd name="T96" fmla="*/ 1 w 1"/>
                <a:gd name="T97" fmla="*/ 4 h 17"/>
                <a:gd name="T98" fmla="*/ 1 w 1"/>
                <a:gd name="T99" fmla="*/ 3 h 17"/>
                <a:gd name="T100" fmla="*/ 1 w 1"/>
                <a:gd name="T101" fmla="*/ 3 h 17"/>
                <a:gd name="T102" fmla="*/ 1 w 1"/>
                <a:gd name="T103" fmla="*/ 3 h 17"/>
                <a:gd name="T104" fmla="*/ 1 w 1"/>
                <a:gd name="T105" fmla="*/ 2 h 17"/>
                <a:gd name="T106" fmla="*/ 1 w 1"/>
                <a:gd name="T107" fmla="*/ 2 h 17"/>
                <a:gd name="T108" fmla="*/ 1 w 1"/>
                <a:gd name="T109" fmla="*/ 2 h 17"/>
                <a:gd name="T110" fmla="*/ 1 w 1"/>
                <a:gd name="T111" fmla="*/ 2 h 17"/>
                <a:gd name="T112" fmla="*/ 1 w 1"/>
                <a:gd name="T113" fmla="*/ 2 h 17"/>
                <a:gd name="T114" fmla="*/ 1 w 1"/>
                <a:gd name="T115" fmla="*/ 1 h 17"/>
                <a:gd name="T116" fmla="*/ 1 w 1"/>
                <a:gd name="T117" fmla="*/ 1 h 17"/>
                <a:gd name="T118" fmla="*/ 1 w 1"/>
                <a:gd name="T119" fmla="*/ 1 h 17"/>
                <a:gd name="T120" fmla="*/ 1 w 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3F3DAC9F-98DC-72CF-B5B3-92BCEFE625BB}"/>
                </a:ext>
              </a:extLst>
            </p:cNvPr>
            <p:cNvGrpSpPr/>
            <p:nvPr/>
          </p:nvGrpSpPr>
          <p:grpSpPr>
            <a:xfrm>
              <a:off x="5161925" y="5561409"/>
              <a:ext cx="636634" cy="247914"/>
              <a:chOff x="5161925" y="5490264"/>
              <a:chExt cx="636634" cy="247914"/>
            </a:xfrm>
          </p:grpSpPr>
          <p:sp>
            <p:nvSpPr>
              <p:cNvPr id="301" name="Freeform 38">
                <a:extLst>
                  <a:ext uri="{FF2B5EF4-FFF2-40B4-BE49-F238E27FC236}">
                    <a16:creationId xmlns:a16="http://schemas.microsoft.com/office/drawing/2014/main" id="{3C8B5B57-511F-C9D4-3D6A-D3DD6BE1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1925" y="5490264"/>
                <a:ext cx="636634" cy="247914"/>
              </a:xfrm>
              <a:custGeom>
                <a:avLst/>
                <a:gdLst>
                  <a:gd name="T0" fmla="*/ 0 w 255"/>
                  <a:gd name="T1" fmla="*/ 97 h 97"/>
                  <a:gd name="T2" fmla="*/ 255 w 255"/>
                  <a:gd name="T3" fmla="*/ 97 h 97"/>
                  <a:gd name="T4" fmla="*/ 254 w 255"/>
                  <a:gd name="T5" fmla="*/ 89 h 97"/>
                  <a:gd name="T6" fmla="*/ 249 w 255"/>
                  <a:gd name="T7" fmla="*/ 78 h 97"/>
                  <a:gd name="T8" fmla="*/ 232 w 255"/>
                  <a:gd name="T9" fmla="*/ 61 h 97"/>
                  <a:gd name="T10" fmla="*/ 232 w 255"/>
                  <a:gd name="T11" fmla="*/ 61 h 97"/>
                  <a:gd name="T12" fmla="*/ 209 w 255"/>
                  <a:gd name="T13" fmla="*/ 54 h 97"/>
                  <a:gd name="T14" fmla="*/ 202 w 255"/>
                  <a:gd name="T15" fmla="*/ 55 h 97"/>
                  <a:gd name="T16" fmla="*/ 202 w 255"/>
                  <a:gd name="T17" fmla="*/ 52 h 97"/>
                  <a:gd name="T18" fmla="*/ 159 w 255"/>
                  <a:gd name="T19" fmla="*/ 9 h 97"/>
                  <a:gd name="T20" fmla="*/ 135 w 255"/>
                  <a:gd name="T21" fmla="*/ 16 h 97"/>
                  <a:gd name="T22" fmla="*/ 108 w 255"/>
                  <a:gd name="T23" fmla="*/ 0 h 97"/>
                  <a:gd name="T24" fmla="*/ 78 w 255"/>
                  <a:gd name="T25" fmla="*/ 26 h 97"/>
                  <a:gd name="T26" fmla="*/ 67 w 255"/>
                  <a:gd name="T27" fmla="*/ 24 h 97"/>
                  <a:gd name="T28" fmla="*/ 37 w 255"/>
                  <a:gd name="T29" fmla="*/ 55 h 97"/>
                  <a:gd name="T30" fmla="*/ 38 w 255"/>
                  <a:gd name="T31" fmla="*/ 62 h 97"/>
                  <a:gd name="T32" fmla="*/ 37 w 255"/>
                  <a:gd name="T33" fmla="*/ 62 h 97"/>
                  <a:gd name="T34" fmla="*/ 0 w 255"/>
                  <a:gd name="T3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5" h="97">
                    <a:moveTo>
                      <a:pt x="0" y="97"/>
                    </a:moveTo>
                    <a:cubicBezTo>
                      <a:pt x="255" y="97"/>
                      <a:pt x="255" y="97"/>
                      <a:pt x="255" y="97"/>
                    </a:cubicBezTo>
                    <a:cubicBezTo>
                      <a:pt x="255" y="94"/>
                      <a:pt x="254" y="91"/>
                      <a:pt x="254" y="89"/>
                    </a:cubicBezTo>
                    <a:cubicBezTo>
                      <a:pt x="252" y="85"/>
                      <a:pt x="251" y="81"/>
                      <a:pt x="249" y="78"/>
                    </a:cubicBezTo>
                    <a:cubicBezTo>
                      <a:pt x="245" y="71"/>
                      <a:pt x="239" y="65"/>
                      <a:pt x="232" y="61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5" y="57"/>
                      <a:pt x="217" y="54"/>
                      <a:pt x="209" y="54"/>
                    </a:cubicBezTo>
                    <a:cubicBezTo>
                      <a:pt x="206" y="55"/>
                      <a:pt x="204" y="55"/>
                      <a:pt x="202" y="55"/>
                    </a:cubicBezTo>
                    <a:cubicBezTo>
                      <a:pt x="202" y="54"/>
                      <a:pt x="202" y="53"/>
                      <a:pt x="202" y="52"/>
                    </a:cubicBezTo>
                    <a:cubicBezTo>
                      <a:pt x="202" y="29"/>
                      <a:pt x="182" y="9"/>
                      <a:pt x="159" y="9"/>
                    </a:cubicBezTo>
                    <a:cubicBezTo>
                      <a:pt x="150" y="9"/>
                      <a:pt x="142" y="12"/>
                      <a:pt x="135" y="16"/>
                    </a:cubicBezTo>
                    <a:cubicBezTo>
                      <a:pt x="130" y="7"/>
                      <a:pt x="121" y="0"/>
                      <a:pt x="108" y="0"/>
                    </a:cubicBezTo>
                    <a:cubicBezTo>
                      <a:pt x="90" y="0"/>
                      <a:pt x="80" y="12"/>
                      <a:pt x="78" y="26"/>
                    </a:cubicBezTo>
                    <a:cubicBezTo>
                      <a:pt x="74" y="25"/>
                      <a:pt x="71" y="24"/>
                      <a:pt x="67" y="24"/>
                    </a:cubicBezTo>
                    <a:cubicBezTo>
                      <a:pt x="50" y="24"/>
                      <a:pt x="37" y="38"/>
                      <a:pt x="37" y="55"/>
                    </a:cubicBezTo>
                    <a:cubicBezTo>
                      <a:pt x="37" y="57"/>
                      <a:pt x="37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18" y="62"/>
                      <a:pt x="1" y="78"/>
                      <a:pt x="0" y="97"/>
                    </a:cubicBezTo>
                  </a:path>
                </a:pathLst>
              </a:custGeom>
              <a:solidFill>
                <a:srgbClr val="F7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2" name="Freeform 39">
                <a:extLst>
                  <a:ext uri="{FF2B5EF4-FFF2-40B4-BE49-F238E27FC236}">
                    <a16:creationId xmlns:a16="http://schemas.microsoft.com/office/drawing/2014/main" id="{FF481F74-E197-FB78-CE1E-8B6F68FEB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1628" y="5511081"/>
                <a:ext cx="316931" cy="227096"/>
              </a:xfrm>
              <a:custGeom>
                <a:avLst/>
                <a:gdLst>
                  <a:gd name="T0" fmla="*/ 0 w 127"/>
                  <a:gd name="T1" fmla="*/ 0 h 89"/>
                  <a:gd name="T2" fmla="*/ 0 w 127"/>
                  <a:gd name="T3" fmla="*/ 89 h 89"/>
                  <a:gd name="T4" fmla="*/ 127 w 127"/>
                  <a:gd name="T5" fmla="*/ 89 h 89"/>
                  <a:gd name="T6" fmla="*/ 126 w 127"/>
                  <a:gd name="T7" fmla="*/ 81 h 89"/>
                  <a:gd name="T8" fmla="*/ 121 w 127"/>
                  <a:gd name="T9" fmla="*/ 70 h 89"/>
                  <a:gd name="T10" fmla="*/ 104 w 127"/>
                  <a:gd name="T11" fmla="*/ 53 h 89"/>
                  <a:gd name="T12" fmla="*/ 104 w 127"/>
                  <a:gd name="T13" fmla="*/ 53 h 89"/>
                  <a:gd name="T14" fmla="*/ 81 w 127"/>
                  <a:gd name="T15" fmla="*/ 46 h 89"/>
                  <a:gd name="T16" fmla="*/ 74 w 127"/>
                  <a:gd name="T17" fmla="*/ 47 h 89"/>
                  <a:gd name="T18" fmla="*/ 74 w 127"/>
                  <a:gd name="T19" fmla="*/ 47 h 89"/>
                  <a:gd name="T20" fmla="*/ 74 w 127"/>
                  <a:gd name="T21" fmla="*/ 47 h 89"/>
                  <a:gd name="T22" fmla="*/ 74 w 127"/>
                  <a:gd name="T23" fmla="*/ 44 h 89"/>
                  <a:gd name="T24" fmla="*/ 31 w 127"/>
                  <a:gd name="T25" fmla="*/ 1 h 89"/>
                  <a:gd name="T26" fmla="*/ 7 w 127"/>
                  <a:gd name="T27" fmla="*/ 8 h 89"/>
                  <a:gd name="T28" fmla="*/ 7 w 127"/>
                  <a:gd name="T29" fmla="*/ 8 h 89"/>
                  <a:gd name="T30" fmla="*/ 7 w 127"/>
                  <a:gd name="T31" fmla="*/ 8 h 89"/>
                  <a:gd name="T32" fmla="*/ 7 w 127"/>
                  <a:gd name="T33" fmla="*/ 8 h 89"/>
                  <a:gd name="T34" fmla="*/ 0 w 127"/>
                  <a:gd name="T3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89">
                    <a:moveTo>
                      <a:pt x="0" y="0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27" y="86"/>
                      <a:pt x="126" y="83"/>
                      <a:pt x="126" y="81"/>
                    </a:cubicBezTo>
                    <a:cubicBezTo>
                      <a:pt x="124" y="77"/>
                      <a:pt x="123" y="73"/>
                      <a:pt x="121" y="70"/>
                    </a:cubicBezTo>
                    <a:cubicBezTo>
                      <a:pt x="117" y="63"/>
                      <a:pt x="111" y="57"/>
                      <a:pt x="104" y="53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97" y="49"/>
                      <a:pt x="89" y="46"/>
                      <a:pt x="81" y="46"/>
                    </a:cubicBezTo>
                    <a:cubicBezTo>
                      <a:pt x="78" y="47"/>
                      <a:pt x="76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6"/>
                      <a:pt x="74" y="45"/>
                      <a:pt x="74" y="44"/>
                    </a:cubicBezTo>
                    <a:cubicBezTo>
                      <a:pt x="74" y="21"/>
                      <a:pt x="54" y="1"/>
                      <a:pt x="31" y="1"/>
                    </a:cubicBezTo>
                    <a:cubicBezTo>
                      <a:pt x="22" y="1"/>
                      <a:pt x="14" y="4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5" y="5"/>
                      <a:pt x="3" y="2"/>
                      <a:pt x="0" y="0"/>
                    </a:cubicBezTo>
                  </a:path>
                </a:pathLst>
              </a:custGeom>
              <a:solidFill>
                <a:srgbClr val="F9D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3" name="Freeform 40">
                <a:extLst>
                  <a:ext uri="{FF2B5EF4-FFF2-40B4-BE49-F238E27FC236}">
                    <a16:creationId xmlns:a16="http://schemas.microsoft.com/office/drawing/2014/main" id="{AE58C415-0117-45CF-10D1-8A2244A65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9108" y="5631253"/>
                <a:ext cx="70223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4" name="Freeform 41">
                <a:extLst>
                  <a:ext uri="{FF2B5EF4-FFF2-40B4-BE49-F238E27FC236}">
                    <a16:creationId xmlns:a16="http://schemas.microsoft.com/office/drawing/2014/main" id="{2B48EE82-35B8-7B22-0887-6D4D1AC51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064" y="5544199"/>
                <a:ext cx="80388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5" name="Freeform 42">
                <a:extLst>
                  <a:ext uri="{FF2B5EF4-FFF2-40B4-BE49-F238E27FC236}">
                    <a16:creationId xmlns:a16="http://schemas.microsoft.com/office/drawing/2014/main" id="{65133734-21A1-CB91-5CC4-A69C63FF1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556" y="5638823"/>
                <a:ext cx="79464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6" name="Freeform 43">
                <a:extLst>
                  <a:ext uri="{FF2B5EF4-FFF2-40B4-BE49-F238E27FC236}">
                    <a16:creationId xmlns:a16="http://schemas.microsoft.com/office/drawing/2014/main" id="{A1DF7ED3-DC37-4D2A-7B41-74F99F1A7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512" y="5572586"/>
                <a:ext cx="69300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7" name="Freeform 44">
                <a:extLst>
                  <a:ext uri="{FF2B5EF4-FFF2-40B4-BE49-F238E27FC236}">
                    <a16:creationId xmlns:a16="http://schemas.microsoft.com/office/drawing/2014/main" id="{120E1112-2DF7-F0D3-7FCB-B33511049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976" y="5643554"/>
                <a:ext cx="70223" cy="56774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78" name="Freeform 88">
              <a:extLst>
                <a:ext uri="{FF2B5EF4-FFF2-40B4-BE49-F238E27FC236}">
                  <a16:creationId xmlns:a16="http://schemas.microsoft.com/office/drawing/2014/main" id="{6610FFD4-C298-B8AF-86C5-3B61BD625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217" y="5429705"/>
              <a:ext cx="70223" cy="306580"/>
            </a:xfrm>
            <a:custGeom>
              <a:avLst/>
              <a:gdLst>
                <a:gd name="T0" fmla="*/ 0 w 76"/>
                <a:gd name="T1" fmla="*/ 0 h 324"/>
                <a:gd name="T2" fmla="*/ 0 w 76"/>
                <a:gd name="T3" fmla="*/ 324 h 324"/>
                <a:gd name="T4" fmla="*/ 76 w 76"/>
                <a:gd name="T5" fmla="*/ 324 h 324"/>
                <a:gd name="T6" fmla="*/ 76 w 76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24">
                  <a:moveTo>
                    <a:pt x="0" y="0"/>
                  </a:moveTo>
                  <a:lnTo>
                    <a:pt x="0" y="324"/>
                  </a:lnTo>
                  <a:lnTo>
                    <a:pt x="76" y="324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9" name="Freeform 90">
              <a:extLst>
                <a:ext uri="{FF2B5EF4-FFF2-40B4-BE49-F238E27FC236}">
                  <a16:creationId xmlns:a16="http://schemas.microsoft.com/office/drawing/2014/main" id="{54DCFBEC-EBE1-B590-9F32-7F5146232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61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0" name="Freeform 92">
              <a:extLst>
                <a:ext uri="{FF2B5EF4-FFF2-40B4-BE49-F238E27FC236}">
                  <a16:creationId xmlns:a16="http://schemas.microsoft.com/office/drawing/2014/main" id="{35C76F25-49E5-0EDE-7D2A-6C865568B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110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1" name="Freeform 94">
              <a:extLst>
                <a:ext uri="{FF2B5EF4-FFF2-40B4-BE49-F238E27FC236}">
                  <a16:creationId xmlns:a16="http://schemas.microsoft.com/office/drawing/2014/main" id="{D8AC1F73-9CCE-2E44-6B7F-1CCA49E20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095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71EA459D-2750-AEDC-31FA-77CEB0700850}"/>
                </a:ext>
              </a:extLst>
            </p:cNvPr>
            <p:cNvGrpSpPr/>
            <p:nvPr/>
          </p:nvGrpSpPr>
          <p:grpSpPr>
            <a:xfrm>
              <a:off x="5700710" y="5477963"/>
              <a:ext cx="579345" cy="306580"/>
              <a:chOff x="5719095" y="5429705"/>
              <a:chExt cx="579345" cy="306580"/>
            </a:xfrm>
          </p:grpSpPr>
          <p:sp>
            <p:nvSpPr>
              <p:cNvPr id="296" name="Rectangle 87">
                <a:extLst>
                  <a:ext uri="{FF2B5EF4-FFF2-40B4-BE49-F238E27FC236}">
                    <a16:creationId xmlns:a16="http://schemas.microsoft.com/office/drawing/2014/main" id="{C38B39B2-89EB-9E68-0A8E-C93EA60F2D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8217" y="5429705"/>
                <a:ext cx="70223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7" name="Rectangle 89">
                <a:extLst>
                  <a:ext uri="{FF2B5EF4-FFF2-40B4-BE49-F238E27FC236}">
                    <a16:creationId xmlns:a16="http://schemas.microsoft.com/office/drawing/2014/main" id="{3CC88E7B-C5D4-068F-F3E9-ADCCBCF12F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8961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8" name="Rectangle 91">
                <a:extLst>
                  <a:ext uri="{FF2B5EF4-FFF2-40B4-BE49-F238E27FC236}">
                    <a16:creationId xmlns:a16="http://schemas.microsoft.com/office/drawing/2014/main" id="{9892312F-5C6F-BD32-D833-E4C0F3BF17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110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9" name="Rectangle 93">
                <a:extLst>
                  <a:ext uri="{FF2B5EF4-FFF2-40B4-BE49-F238E27FC236}">
                    <a16:creationId xmlns:a16="http://schemas.microsoft.com/office/drawing/2014/main" id="{DED4324F-E8B1-AC32-4BCD-CFF36E5B9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9095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0" name="Rectangle 95">
                <a:extLst>
                  <a:ext uri="{FF2B5EF4-FFF2-40B4-BE49-F238E27FC236}">
                    <a16:creationId xmlns:a16="http://schemas.microsoft.com/office/drawing/2014/main" id="{A4A6DA5D-92F1-7F27-FE6A-DFEA6BDBD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8663" y="5541361"/>
                <a:ext cx="499882" cy="92731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83" name="Freeform 96">
              <a:extLst>
                <a:ext uri="{FF2B5EF4-FFF2-40B4-BE49-F238E27FC236}">
                  <a16:creationId xmlns:a16="http://schemas.microsoft.com/office/drawing/2014/main" id="{DEA1D7FC-D69E-DB94-F25A-6635DDE91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8663" y="5541361"/>
              <a:ext cx="499882" cy="92731"/>
            </a:xfrm>
            <a:custGeom>
              <a:avLst/>
              <a:gdLst>
                <a:gd name="T0" fmla="*/ 0 w 541"/>
                <a:gd name="T1" fmla="*/ 98 h 98"/>
                <a:gd name="T2" fmla="*/ 541 w 541"/>
                <a:gd name="T3" fmla="*/ 98 h 98"/>
                <a:gd name="T4" fmla="*/ 541 w 541"/>
                <a:gd name="T5" fmla="*/ 0 h 98"/>
                <a:gd name="T6" fmla="*/ 0 w 541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1" h="98">
                  <a:moveTo>
                    <a:pt x="0" y="98"/>
                  </a:moveTo>
                  <a:lnTo>
                    <a:pt x="541" y="98"/>
                  </a:lnTo>
                  <a:lnTo>
                    <a:pt x="54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4" name="Freeform 112">
              <a:extLst>
                <a:ext uri="{FF2B5EF4-FFF2-40B4-BE49-F238E27FC236}">
                  <a16:creationId xmlns:a16="http://schemas.microsoft.com/office/drawing/2014/main" id="{278AB9A3-2EF7-C2B8-7FD9-A016C325A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654738"/>
              <a:ext cx="129360" cy="216688"/>
            </a:xfrm>
            <a:custGeom>
              <a:avLst/>
              <a:gdLst>
                <a:gd name="T0" fmla="*/ 37 w 52"/>
                <a:gd name="T1" fmla="*/ 46 h 85"/>
                <a:gd name="T2" fmla="*/ 37 w 52"/>
                <a:gd name="T3" fmla="*/ 12 h 85"/>
                <a:gd name="T4" fmla="*/ 24 w 52"/>
                <a:gd name="T5" fmla="*/ 55 h 85"/>
                <a:gd name="T6" fmla="*/ 37 w 52"/>
                <a:gd name="T7" fmla="*/ 4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5">
                  <a:moveTo>
                    <a:pt x="37" y="46"/>
                  </a:moveTo>
                  <a:cubicBezTo>
                    <a:pt x="37" y="46"/>
                    <a:pt x="52" y="24"/>
                    <a:pt x="37" y="12"/>
                  </a:cubicBezTo>
                  <a:cubicBezTo>
                    <a:pt x="22" y="0"/>
                    <a:pt x="0" y="25"/>
                    <a:pt x="24" y="55"/>
                  </a:cubicBezTo>
                  <a:cubicBezTo>
                    <a:pt x="48" y="85"/>
                    <a:pt x="37" y="46"/>
                    <a:pt x="37" y="4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5" name="Freeform 113">
              <a:extLst>
                <a:ext uri="{FF2B5EF4-FFF2-40B4-BE49-F238E27FC236}">
                  <a16:creationId xmlns:a16="http://schemas.microsoft.com/office/drawing/2014/main" id="{CD530354-F4C4-0133-5061-649A58204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475" y="4708674"/>
              <a:ext cx="170016" cy="173161"/>
            </a:xfrm>
            <a:custGeom>
              <a:avLst/>
              <a:gdLst>
                <a:gd name="T0" fmla="*/ 37 w 68"/>
                <a:gd name="T1" fmla="*/ 42 h 68"/>
                <a:gd name="T2" fmla="*/ 6 w 68"/>
                <a:gd name="T3" fmla="*/ 28 h 68"/>
                <a:gd name="T4" fmla="*/ 50 w 68"/>
                <a:gd name="T5" fmla="*/ 34 h 68"/>
                <a:gd name="T6" fmla="*/ 37 w 68"/>
                <a:gd name="T7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7" y="42"/>
                  </a:moveTo>
                  <a:cubicBezTo>
                    <a:pt x="37" y="42"/>
                    <a:pt x="11" y="46"/>
                    <a:pt x="6" y="28"/>
                  </a:cubicBezTo>
                  <a:cubicBezTo>
                    <a:pt x="0" y="10"/>
                    <a:pt x="33" y="0"/>
                    <a:pt x="50" y="34"/>
                  </a:cubicBezTo>
                  <a:cubicBezTo>
                    <a:pt x="68" y="68"/>
                    <a:pt x="37" y="42"/>
                    <a:pt x="37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6" name="Freeform 114">
              <a:extLst>
                <a:ext uri="{FF2B5EF4-FFF2-40B4-BE49-F238E27FC236}">
                  <a16:creationId xmlns:a16="http://schemas.microsoft.com/office/drawing/2014/main" id="{28B63C65-0DCB-0A06-4411-E75C99A36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67" y="4725706"/>
              <a:ext cx="159852" cy="181677"/>
            </a:xfrm>
            <a:custGeom>
              <a:avLst/>
              <a:gdLst>
                <a:gd name="T0" fmla="*/ 29 w 64"/>
                <a:gd name="T1" fmla="*/ 29 h 71"/>
                <a:gd name="T2" fmla="*/ 60 w 64"/>
                <a:gd name="T3" fmla="*/ 45 h 71"/>
                <a:gd name="T4" fmla="*/ 15 w 64"/>
                <a:gd name="T5" fmla="*/ 36 h 71"/>
                <a:gd name="T6" fmla="*/ 29 w 64"/>
                <a:gd name="T7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29" y="29"/>
                  </a:moveTo>
                  <a:cubicBezTo>
                    <a:pt x="29" y="29"/>
                    <a:pt x="56" y="26"/>
                    <a:pt x="60" y="45"/>
                  </a:cubicBezTo>
                  <a:cubicBezTo>
                    <a:pt x="64" y="64"/>
                    <a:pt x="31" y="71"/>
                    <a:pt x="15" y="36"/>
                  </a:cubicBezTo>
                  <a:cubicBezTo>
                    <a:pt x="0" y="0"/>
                    <a:pt x="29" y="29"/>
                    <a:pt x="29" y="2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7" name="Freeform 115">
              <a:extLst>
                <a:ext uri="{FF2B5EF4-FFF2-40B4-BE49-F238E27FC236}">
                  <a16:creationId xmlns:a16="http://schemas.microsoft.com/office/drawing/2014/main" id="{6D4BA977-C808-46B8-D432-8878783E0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36114"/>
              <a:ext cx="129360" cy="222365"/>
            </a:xfrm>
            <a:custGeom>
              <a:avLst/>
              <a:gdLst>
                <a:gd name="T0" fmla="*/ 17 w 52"/>
                <a:gd name="T1" fmla="*/ 40 h 87"/>
                <a:gd name="T2" fmla="*/ 14 w 52"/>
                <a:gd name="T3" fmla="*/ 74 h 87"/>
                <a:gd name="T4" fmla="*/ 30 w 52"/>
                <a:gd name="T5" fmla="*/ 32 h 87"/>
                <a:gd name="T6" fmla="*/ 17 w 52"/>
                <a:gd name="T7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7">
                  <a:moveTo>
                    <a:pt x="17" y="40"/>
                  </a:moveTo>
                  <a:cubicBezTo>
                    <a:pt x="17" y="40"/>
                    <a:pt x="0" y="61"/>
                    <a:pt x="14" y="74"/>
                  </a:cubicBezTo>
                  <a:cubicBezTo>
                    <a:pt x="28" y="87"/>
                    <a:pt x="52" y="64"/>
                    <a:pt x="30" y="32"/>
                  </a:cubicBezTo>
                  <a:cubicBezTo>
                    <a:pt x="8" y="0"/>
                    <a:pt x="17" y="40"/>
                    <a:pt x="17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8" name="Freeform 116">
              <a:extLst>
                <a:ext uri="{FF2B5EF4-FFF2-40B4-BE49-F238E27FC236}">
                  <a16:creationId xmlns:a16="http://schemas.microsoft.com/office/drawing/2014/main" id="{52BCA686-C2DE-0106-ED7F-BE34A1D96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56931"/>
              <a:ext cx="136752" cy="105032"/>
            </a:xfrm>
            <a:custGeom>
              <a:avLst/>
              <a:gdLst>
                <a:gd name="T0" fmla="*/ 35 w 55"/>
                <a:gd name="T1" fmla="*/ 33 h 41"/>
                <a:gd name="T2" fmla="*/ 4 w 55"/>
                <a:gd name="T3" fmla="*/ 35 h 41"/>
                <a:gd name="T4" fmla="*/ 20 w 55"/>
                <a:gd name="T5" fmla="*/ 9 h 41"/>
                <a:gd name="T6" fmla="*/ 51 w 55"/>
                <a:gd name="T7" fmla="*/ 7 h 41"/>
                <a:gd name="T8" fmla="*/ 35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35" y="33"/>
                  </a:moveTo>
                  <a:cubicBezTo>
                    <a:pt x="22" y="40"/>
                    <a:pt x="8" y="41"/>
                    <a:pt x="4" y="35"/>
                  </a:cubicBezTo>
                  <a:cubicBezTo>
                    <a:pt x="0" y="28"/>
                    <a:pt x="7" y="16"/>
                    <a:pt x="20" y="9"/>
                  </a:cubicBezTo>
                  <a:cubicBezTo>
                    <a:pt x="33" y="1"/>
                    <a:pt x="46" y="0"/>
                    <a:pt x="51" y="7"/>
                  </a:cubicBezTo>
                  <a:cubicBezTo>
                    <a:pt x="55" y="13"/>
                    <a:pt x="47" y="25"/>
                    <a:pt x="35" y="3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9" name="Freeform 117">
              <a:extLst>
                <a:ext uri="{FF2B5EF4-FFF2-40B4-BE49-F238E27FC236}">
                  <a16:creationId xmlns:a16="http://schemas.microsoft.com/office/drawing/2014/main" id="{71C3FAD5-7CE1-F9C3-308E-BC46CCFFE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987" y="4764502"/>
              <a:ext cx="55440" cy="69075"/>
            </a:xfrm>
            <a:custGeom>
              <a:avLst/>
              <a:gdLst>
                <a:gd name="T0" fmla="*/ 14 w 22"/>
                <a:gd name="T1" fmla="*/ 27 h 27"/>
                <a:gd name="T2" fmla="*/ 22 w 22"/>
                <a:gd name="T3" fmla="*/ 20 h 27"/>
                <a:gd name="T4" fmla="*/ 10 w 22"/>
                <a:gd name="T5" fmla="*/ 0 h 27"/>
                <a:gd name="T6" fmla="*/ 0 w 22"/>
                <a:gd name="T7" fmla="*/ 3 h 27"/>
                <a:gd name="T8" fmla="*/ 14 w 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4" y="27"/>
                  </a:moveTo>
                  <a:cubicBezTo>
                    <a:pt x="17" y="25"/>
                    <a:pt x="20" y="22"/>
                    <a:pt x="22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2"/>
                    <a:pt x="0" y="3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0" name="Freeform 118">
              <a:extLst>
                <a:ext uri="{FF2B5EF4-FFF2-40B4-BE49-F238E27FC236}">
                  <a16:creationId xmlns:a16="http://schemas.microsoft.com/office/drawing/2014/main" id="{AF6606E9-F95E-9867-363A-B9D965E11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91" y="4794781"/>
              <a:ext cx="49896" cy="61505"/>
            </a:xfrm>
            <a:custGeom>
              <a:avLst/>
              <a:gdLst>
                <a:gd name="T0" fmla="*/ 10 w 20"/>
                <a:gd name="T1" fmla="*/ 24 h 24"/>
                <a:gd name="T2" fmla="*/ 20 w 20"/>
                <a:gd name="T3" fmla="*/ 22 h 24"/>
                <a:gd name="T4" fmla="*/ 7 w 20"/>
                <a:gd name="T5" fmla="*/ 0 h 24"/>
                <a:gd name="T6" fmla="*/ 0 w 20"/>
                <a:gd name="T7" fmla="*/ 8 h 24"/>
                <a:gd name="T8" fmla="*/ 1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0" y="24"/>
                  </a:moveTo>
                  <a:cubicBezTo>
                    <a:pt x="13" y="24"/>
                    <a:pt x="17" y="23"/>
                    <a:pt x="20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3"/>
                    <a:pt x="2" y="6"/>
                    <a:pt x="0" y="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2AF78180-3437-CC0B-5B5E-D098D8E920D5}"/>
                </a:ext>
              </a:extLst>
            </p:cNvPr>
            <p:cNvGrpSpPr/>
            <p:nvPr/>
          </p:nvGrpSpPr>
          <p:grpSpPr>
            <a:xfrm>
              <a:off x="2779762" y="4533176"/>
              <a:ext cx="284592" cy="214796"/>
              <a:chOff x="4690346" y="4830738"/>
              <a:chExt cx="284592" cy="214796"/>
            </a:xfrm>
          </p:grpSpPr>
          <p:sp>
            <p:nvSpPr>
              <p:cNvPr id="192" name="Freeform 105">
                <a:extLst>
                  <a:ext uri="{FF2B5EF4-FFF2-40B4-BE49-F238E27FC236}">
                    <a16:creationId xmlns:a16="http://schemas.microsoft.com/office/drawing/2014/main" id="{88A4A462-CF9B-A994-9E65-C0EB59C49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9750" y="4830738"/>
                <a:ext cx="205127" cy="109763"/>
              </a:xfrm>
              <a:custGeom>
                <a:avLst/>
                <a:gdLst>
                  <a:gd name="T0" fmla="*/ 45 w 82"/>
                  <a:gd name="T1" fmla="*/ 26 h 43"/>
                  <a:gd name="T2" fmla="*/ 19 w 82"/>
                  <a:gd name="T3" fmla="*/ 3 h 43"/>
                  <a:gd name="T4" fmla="*/ 43 w 82"/>
                  <a:gd name="T5" fmla="*/ 41 h 43"/>
                  <a:gd name="T6" fmla="*/ 45 w 82"/>
                  <a:gd name="T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43">
                    <a:moveTo>
                      <a:pt x="45" y="26"/>
                    </a:moveTo>
                    <a:cubicBezTo>
                      <a:pt x="45" y="26"/>
                      <a:pt x="37" y="0"/>
                      <a:pt x="19" y="3"/>
                    </a:cubicBezTo>
                    <a:cubicBezTo>
                      <a:pt x="0" y="7"/>
                      <a:pt x="5" y="40"/>
                      <a:pt x="43" y="41"/>
                    </a:cubicBezTo>
                    <a:cubicBezTo>
                      <a:pt x="82" y="43"/>
                      <a:pt x="45" y="26"/>
                      <a:pt x="45" y="2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9" name="Freeform 106">
                <a:extLst>
                  <a:ext uri="{FF2B5EF4-FFF2-40B4-BE49-F238E27FC236}">
                    <a16:creationId xmlns:a16="http://schemas.microsoft.com/office/drawing/2014/main" id="{27EFE3F5-8B2F-F40A-4BA0-8EF705814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0346" y="4913061"/>
                <a:ext cx="221759" cy="120172"/>
              </a:xfrm>
              <a:custGeom>
                <a:avLst/>
                <a:gdLst>
                  <a:gd name="T0" fmla="*/ 49 w 89"/>
                  <a:gd name="T1" fmla="*/ 24 h 47"/>
                  <a:gd name="T2" fmla="*/ 18 w 89"/>
                  <a:gd name="T3" fmla="*/ 39 h 47"/>
                  <a:gd name="T4" fmla="*/ 51 w 89"/>
                  <a:gd name="T5" fmla="*/ 9 h 47"/>
                  <a:gd name="T6" fmla="*/ 49 w 89"/>
                  <a:gd name="T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7">
                    <a:moveTo>
                      <a:pt x="49" y="24"/>
                    </a:moveTo>
                    <a:cubicBezTo>
                      <a:pt x="49" y="24"/>
                      <a:pt x="35" y="47"/>
                      <a:pt x="18" y="39"/>
                    </a:cubicBezTo>
                    <a:cubicBezTo>
                      <a:pt x="0" y="31"/>
                      <a:pt x="14" y="0"/>
                      <a:pt x="51" y="9"/>
                    </a:cubicBezTo>
                    <a:cubicBezTo>
                      <a:pt x="89" y="18"/>
                      <a:pt x="49" y="24"/>
                      <a:pt x="49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0" name="Freeform 107">
                <a:extLst>
                  <a:ext uri="{FF2B5EF4-FFF2-40B4-BE49-F238E27FC236}">
                    <a16:creationId xmlns:a16="http://schemas.microsoft.com/office/drawing/2014/main" id="{8716F916-4664-953D-323A-58148D5B7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406" y="4845878"/>
                <a:ext cx="224532" cy="125849"/>
              </a:xfrm>
              <a:custGeom>
                <a:avLst/>
                <a:gdLst>
                  <a:gd name="T0" fmla="*/ 41 w 90"/>
                  <a:gd name="T1" fmla="*/ 22 h 49"/>
                  <a:gd name="T2" fmla="*/ 73 w 90"/>
                  <a:gd name="T3" fmla="*/ 9 h 49"/>
                  <a:gd name="T4" fmla="*/ 37 w 90"/>
                  <a:gd name="T5" fmla="*/ 37 h 49"/>
                  <a:gd name="T6" fmla="*/ 41 w 90"/>
                  <a:gd name="T7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49">
                    <a:moveTo>
                      <a:pt x="41" y="22"/>
                    </a:moveTo>
                    <a:cubicBezTo>
                      <a:pt x="41" y="22"/>
                      <a:pt x="57" y="0"/>
                      <a:pt x="73" y="9"/>
                    </a:cubicBezTo>
                    <a:cubicBezTo>
                      <a:pt x="90" y="19"/>
                      <a:pt x="74" y="49"/>
                      <a:pt x="37" y="37"/>
                    </a:cubicBezTo>
                    <a:cubicBezTo>
                      <a:pt x="0" y="26"/>
                      <a:pt x="41" y="22"/>
                      <a:pt x="41" y="2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2" name="Freeform 108">
                <a:extLst>
                  <a:ext uri="{FF2B5EF4-FFF2-40B4-BE49-F238E27FC236}">
                    <a16:creationId xmlns:a16="http://schemas.microsoft.com/office/drawing/2014/main" id="{A6B1A928-BAE2-ABCB-FE1B-8CF49E8C7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634" y="4931039"/>
                <a:ext cx="196812" cy="114495"/>
              </a:xfrm>
              <a:custGeom>
                <a:avLst/>
                <a:gdLst>
                  <a:gd name="T0" fmla="*/ 36 w 79"/>
                  <a:gd name="T1" fmla="*/ 19 h 45"/>
                  <a:gd name="T2" fmla="*/ 61 w 79"/>
                  <a:gd name="T3" fmla="*/ 43 h 45"/>
                  <a:gd name="T4" fmla="*/ 38 w 79"/>
                  <a:gd name="T5" fmla="*/ 4 h 45"/>
                  <a:gd name="T6" fmla="*/ 36 w 79"/>
                  <a:gd name="T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45">
                    <a:moveTo>
                      <a:pt x="36" y="19"/>
                    </a:moveTo>
                    <a:cubicBezTo>
                      <a:pt x="36" y="19"/>
                      <a:pt x="42" y="45"/>
                      <a:pt x="61" y="43"/>
                    </a:cubicBezTo>
                    <a:cubicBezTo>
                      <a:pt x="79" y="41"/>
                      <a:pt x="77" y="8"/>
                      <a:pt x="38" y="4"/>
                    </a:cubicBezTo>
                    <a:cubicBezTo>
                      <a:pt x="0" y="0"/>
                      <a:pt x="36" y="19"/>
                      <a:pt x="3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3" name="Freeform 109">
                <a:extLst>
                  <a:ext uri="{FF2B5EF4-FFF2-40B4-BE49-F238E27FC236}">
                    <a16:creationId xmlns:a16="http://schemas.microsoft.com/office/drawing/2014/main" id="{32424D10-5956-4EDC-4F10-C94E1B22C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910" y="4869534"/>
                <a:ext cx="82236" cy="140043"/>
              </a:xfrm>
              <a:custGeom>
                <a:avLst/>
                <a:gdLst>
                  <a:gd name="T0" fmla="*/ 31 w 33"/>
                  <a:gd name="T1" fmla="*/ 30 h 55"/>
                  <a:gd name="T2" fmla="*/ 12 w 33"/>
                  <a:gd name="T3" fmla="*/ 54 h 55"/>
                  <a:gd name="T4" fmla="*/ 3 w 33"/>
                  <a:gd name="T5" fmla="*/ 25 h 55"/>
                  <a:gd name="T6" fmla="*/ 21 w 33"/>
                  <a:gd name="T7" fmla="*/ 1 h 55"/>
                  <a:gd name="T8" fmla="*/ 31 w 33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1" y="30"/>
                    </a:moveTo>
                    <a:cubicBezTo>
                      <a:pt x="28" y="44"/>
                      <a:pt x="20" y="55"/>
                      <a:pt x="12" y="54"/>
                    </a:cubicBezTo>
                    <a:cubicBezTo>
                      <a:pt x="4" y="53"/>
                      <a:pt x="0" y="40"/>
                      <a:pt x="3" y="25"/>
                    </a:cubicBezTo>
                    <a:cubicBezTo>
                      <a:pt x="5" y="10"/>
                      <a:pt x="13" y="0"/>
                      <a:pt x="21" y="1"/>
                    </a:cubicBezTo>
                    <a:cubicBezTo>
                      <a:pt x="29" y="2"/>
                      <a:pt x="33" y="15"/>
                      <a:pt x="31" y="30"/>
                    </a:cubicBez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4" name="Freeform 110">
                <a:extLst>
                  <a:ext uri="{FF2B5EF4-FFF2-40B4-BE49-F238E27FC236}">
                    <a16:creationId xmlns:a16="http://schemas.microsoft.com/office/drawing/2014/main" id="{3325ED45-3250-7EC8-2784-117D6522D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150" y="4895082"/>
                <a:ext cx="67452" cy="37849"/>
              </a:xfrm>
              <a:custGeom>
                <a:avLst/>
                <a:gdLst>
                  <a:gd name="T0" fmla="*/ 27 w 27"/>
                  <a:gd name="T1" fmla="*/ 15 h 15"/>
                  <a:gd name="T2" fmla="*/ 27 w 27"/>
                  <a:gd name="T3" fmla="*/ 4 h 15"/>
                  <a:gd name="T4" fmla="*/ 4 w 27"/>
                  <a:gd name="T5" fmla="*/ 0 h 15"/>
                  <a:gd name="T6" fmla="*/ 0 w 27"/>
                  <a:gd name="T7" fmla="*/ 10 h 15"/>
                  <a:gd name="T8" fmla="*/ 27 w 2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27" y="15"/>
                    </a:moveTo>
                    <a:cubicBezTo>
                      <a:pt x="27" y="11"/>
                      <a:pt x="27" y="7"/>
                      <a:pt x="27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1" y="6"/>
                      <a:pt x="0" y="10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5" name="Freeform 111">
                <a:extLst>
                  <a:ext uri="{FF2B5EF4-FFF2-40B4-BE49-F238E27FC236}">
                    <a16:creationId xmlns:a16="http://schemas.microsoft.com/office/drawing/2014/main" id="{B8E4B82F-0813-8213-4E5B-B0FADB10C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530" y="4958479"/>
                <a:ext cx="64680" cy="35957"/>
              </a:xfrm>
              <a:custGeom>
                <a:avLst/>
                <a:gdLst>
                  <a:gd name="T0" fmla="*/ 20 w 26"/>
                  <a:gd name="T1" fmla="*/ 14 h 14"/>
                  <a:gd name="T2" fmla="*/ 26 w 26"/>
                  <a:gd name="T3" fmla="*/ 5 h 14"/>
                  <a:gd name="T4" fmla="*/ 0 w 26"/>
                  <a:gd name="T5" fmla="*/ 0 h 14"/>
                  <a:gd name="T6" fmla="*/ 2 w 26"/>
                  <a:gd name="T7" fmla="*/ 11 h 14"/>
                  <a:gd name="T8" fmla="*/ 20 w 2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">
                    <a:moveTo>
                      <a:pt x="20" y="14"/>
                    </a:moveTo>
                    <a:cubicBezTo>
                      <a:pt x="22" y="12"/>
                      <a:pt x="24" y="9"/>
                      <a:pt x="26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8"/>
                      <a:pt x="2" y="11"/>
                    </a:cubicBezTo>
                    <a:lnTo>
                      <a:pt x="20" y="14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4AB0B870-6768-B261-6C94-DADB80B11D16}"/>
              </a:ext>
            </a:extLst>
          </p:cNvPr>
          <p:cNvSpPr/>
          <p:nvPr/>
        </p:nvSpPr>
        <p:spPr>
          <a:xfrm>
            <a:off x="605077" y="538235"/>
            <a:ext cx="10982960" cy="5702611"/>
          </a:xfrm>
          <a:custGeom>
            <a:avLst/>
            <a:gdLst>
              <a:gd name="connsiteX0" fmla="*/ 0 w 8237220"/>
              <a:gd name="connsiteY0" fmla="*/ 0 h 4276958"/>
              <a:gd name="connsiteX1" fmla="*/ 8237220 w 8237220"/>
              <a:gd name="connsiteY1" fmla="*/ 0 h 4276958"/>
              <a:gd name="connsiteX2" fmla="*/ 8237220 w 8237220"/>
              <a:gd name="connsiteY2" fmla="*/ 4276958 h 4276958"/>
              <a:gd name="connsiteX3" fmla="*/ 0 w 8237220"/>
              <a:gd name="connsiteY3" fmla="*/ 4276958 h 4276958"/>
              <a:gd name="connsiteX4" fmla="*/ 0 w 8237220"/>
              <a:gd name="connsiteY4" fmla="*/ 0 h 4276958"/>
              <a:gd name="connsiteX5" fmla="*/ 261937 w 8237220"/>
              <a:gd name="connsiteY5" fmla="*/ 693421 h 4276958"/>
              <a:gd name="connsiteX6" fmla="*/ 272415 w 8237220"/>
              <a:gd name="connsiteY6" fmla="*/ 2369821 h 4276958"/>
              <a:gd name="connsiteX7" fmla="*/ 233362 w 8237220"/>
              <a:gd name="connsiteY7" fmla="*/ 4021455 h 4276958"/>
              <a:gd name="connsiteX8" fmla="*/ 5053965 w 8237220"/>
              <a:gd name="connsiteY8" fmla="*/ 3884296 h 4276958"/>
              <a:gd name="connsiteX9" fmla="*/ 7965757 w 8237220"/>
              <a:gd name="connsiteY9" fmla="*/ 3935730 h 4276958"/>
              <a:gd name="connsiteX10" fmla="*/ 7975282 w 8237220"/>
              <a:gd name="connsiteY10" fmla="*/ 3488055 h 4276958"/>
              <a:gd name="connsiteX11" fmla="*/ 7959090 w 8237220"/>
              <a:gd name="connsiteY11" fmla="*/ 1741171 h 4276958"/>
              <a:gd name="connsiteX12" fmla="*/ 7975282 w 8237220"/>
              <a:gd name="connsiteY12" fmla="*/ 693421 h 4276958"/>
              <a:gd name="connsiteX13" fmla="*/ 2005965 w 8237220"/>
              <a:gd name="connsiteY13" fmla="*/ 731521 h 4276958"/>
              <a:gd name="connsiteX14" fmla="*/ 261937 w 8237220"/>
              <a:gd name="connsiteY14" fmla="*/ 693421 h 427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7220" h="4276958">
                <a:moveTo>
                  <a:pt x="0" y="0"/>
                </a:moveTo>
                <a:lnTo>
                  <a:pt x="8237220" y="0"/>
                </a:lnTo>
                <a:lnTo>
                  <a:pt x="8237220" y="4276958"/>
                </a:lnTo>
                <a:lnTo>
                  <a:pt x="0" y="4276958"/>
                </a:lnTo>
                <a:lnTo>
                  <a:pt x="0" y="0"/>
                </a:lnTo>
                <a:close/>
                <a:moveTo>
                  <a:pt x="261937" y="693421"/>
                </a:moveTo>
                <a:cubicBezTo>
                  <a:pt x="262255" y="925196"/>
                  <a:pt x="272097" y="2138046"/>
                  <a:pt x="272415" y="2369821"/>
                </a:cubicBezTo>
                <a:lnTo>
                  <a:pt x="233362" y="4021455"/>
                </a:lnTo>
                <a:cubicBezTo>
                  <a:pt x="2240280" y="4124960"/>
                  <a:pt x="2637472" y="3942716"/>
                  <a:pt x="5053965" y="3884296"/>
                </a:cubicBezTo>
                <a:cubicBezTo>
                  <a:pt x="6161087" y="3914141"/>
                  <a:pt x="7401560" y="4039235"/>
                  <a:pt x="7965757" y="3935730"/>
                </a:cubicBezTo>
                <a:lnTo>
                  <a:pt x="7975282" y="3488055"/>
                </a:lnTo>
                <a:cubicBezTo>
                  <a:pt x="7976235" y="2864485"/>
                  <a:pt x="7958137" y="2364741"/>
                  <a:pt x="7959090" y="1741171"/>
                </a:cubicBezTo>
                <a:cubicBezTo>
                  <a:pt x="7958137" y="1433196"/>
                  <a:pt x="7976235" y="1001396"/>
                  <a:pt x="7975282" y="693421"/>
                </a:cubicBezTo>
                <a:lnTo>
                  <a:pt x="2005965" y="731521"/>
                </a:lnTo>
                <a:lnTo>
                  <a:pt x="261937" y="693421"/>
                </a:lnTo>
                <a:close/>
              </a:path>
            </a:pathLst>
          </a:custGeom>
          <a:solidFill>
            <a:srgbClr val="FEB9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E9F130D2-407E-6E3B-A418-5DC3F664ACF9}"/>
              </a:ext>
            </a:extLst>
          </p:cNvPr>
          <p:cNvGrpSpPr/>
          <p:nvPr/>
        </p:nvGrpSpPr>
        <p:grpSpPr>
          <a:xfrm>
            <a:off x="605077" y="6020648"/>
            <a:ext cx="10981846" cy="444886"/>
            <a:chOff x="730972" y="6143745"/>
            <a:chExt cx="10981846" cy="444886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F7796BB-03BD-B085-9548-F2815A132956}"/>
                </a:ext>
              </a:extLst>
            </p:cNvPr>
            <p:cNvSpPr/>
            <p:nvPr/>
          </p:nvSpPr>
          <p:spPr>
            <a:xfrm>
              <a:off x="7309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563985FB-FB0C-7FDC-7B14-5F7F36B98FA4}"/>
                </a:ext>
              </a:extLst>
            </p:cNvPr>
            <p:cNvSpPr/>
            <p:nvPr/>
          </p:nvSpPr>
          <p:spPr>
            <a:xfrm>
              <a:off x="11700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C9225C4-23F5-2C3D-ADBD-679912A9DB9D}"/>
                </a:ext>
              </a:extLst>
            </p:cNvPr>
            <p:cNvSpPr/>
            <p:nvPr/>
          </p:nvSpPr>
          <p:spPr>
            <a:xfrm>
              <a:off x="16090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DCD03A1-C1AD-3271-2DFF-68A5A8DE6F1B}"/>
                </a:ext>
              </a:extLst>
            </p:cNvPr>
            <p:cNvSpPr/>
            <p:nvPr/>
          </p:nvSpPr>
          <p:spPr>
            <a:xfrm>
              <a:off x="20480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0E57F3D7-0510-D07D-0646-5C74A08F7484}"/>
                </a:ext>
              </a:extLst>
            </p:cNvPr>
            <p:cNvSpPr/>
            <p:nvPr/>
          </p:nvSpPr>
          <p:spPr>
            <a:xfrm>
              <a:off x="24871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D8B3EA0-458D-0372-3620-20F4AB99BFD7}"/>
                </a:ext>
              </a:extLst>
            </p:cNvPr>
            <p:cNvSpPr/>
            <p:nvPr/>
          </p:nvSpPr>
          <p:spPr>
            <a:xfrm>
              <a:off x="29261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55CAFA1-04D0-040D-E46D-568644378716}"/>
                </a:ext>
              </a:extLst>
            </p:cNvPr>
            <p:cNvSpPr/>
            <p:nvPr/>
          </p:nvSpPr>
          <p:spPr>
            <a:xfrm>
              <a:off x="33652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D817596-4E78-D3B0-B6FE-57FE908F1743}"/>
                </a:ext>
              </a:extLst>
            </p:cNvPr>
            <p:cNvSpPr/>
            <p:nvPr/>
          </p:nvSpPr>
          <p:spPr>
            <a:xfrm>
              <a:off x="38042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010D587F-C0D1-FEEA-7CF3-76F160244203}"/>
                </a:ext>
              </a:extLst>
            </p:cNvPr>
            <p:cNvSpPr/>
            <p:nvPr/>
          </p:nvSpPr>
          <p:spPr>
            <a:xfrm>
              <a:off x="42432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93E22740-C9DF-A785-E151-FF24904B6BCB}"/>
                </a:ext>
              </a:extLst>
            </p:cNvPr>
            <p:cNvSpPr/>
            <p:nvPr/>
          </p:nvSpPr>
          <p:spPr>
            <a:xfrm>
              <a:off x="46823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1137531-2D0E-702A-270E-C6CDD7CEA114}"/>
                </a:ext>
              </a:extLst>
            </p:cNvPr>
            <p:cNvSpPr/>
            <p:nvPr/>
          </p:nvSpPr>
          <p:spPr>
            <a:xfrm>
              <a:off x="51213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6A8AE1E2-D2AC-FE46-DAD8-57BF4D80DE0A}"/>
                </a:ext>
              </a:extLst>
            </p:cNvPr>
            <p:cNvSpPr/>
            <p:nvPr/>
          </p:nvSpPr>
          <p:spPr>
            <a:xfrm>
              <a:off x="55604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76FBDDF-47A1-03A3-BDD4-0DA289EC1741}"/>
                </a:ext>
              </a:extLst>
            </p:cNvPr>
            <p:cNvSpPr/>
            <p:nvPr/>
          </p:nvSpPr>
          <p:spPr>
            <a:xfrm>
              <a:off x="59994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7581A51-0D09-7648-8951-8D3D57BE3EAD}"/>
                </a:ext>
              </a:extLst>
            </p:cNvPr>
            <p:cNvSpPr/>
            <p:nvPr/>
          </p:nvSpPr>
          <p:spPr>
            <a:xfrm>
              <a:off x="64384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E4F9326F-FF2C-814F-CBB5-5D08A451C40C}"/>
                </a:ext>
              </a:extLst>
            </p:cNvPr>
            <p:cNvSpPr/>
            <p:nvPr/>
          </p:nvSpPr>
          <p:spPr>
            <a:xfrm>
              <a:off x="68775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B79AF38-8C34-FDF9-A524-C4C74200E9AB}"/>
                </a:ext>
              </a:extLst>
            </p:cNvPr>
            <p:cNvSpPr/>
            <p:nvPr/>
          </p:nvSpPr>
          <p:spPr>
            <a:xfrm>
              <a:off x="73165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7F51A980-D977-0B17-65AA-8D8A78BB386D}"/>
                </a:ext>
              </a:extLst>
            </p:cNvPr>
            <p:cNvSpPr/>
            <p:nvPr/>
          </p:nvSpPr>
          <p:spPr>
            <a:xfrm>
              <a:off x="77556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C174939-F984-780B-A46E-0FF4E3F735F0}"/>
                </a:ext>
              </a:extLst>
            </p:cNvPr>
            <p:cNvSpPr/>
            <p:nvPr/>
          </p:nvSpPr>
          <p:spPr>
            <a:xfrm>
              <a:off x="81946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E069563-9EE7-7390-FECA-AAFBB8A8F139}"/>
                </a:ext>
              </a:extLst>
            </p:cNvPr>
            <p:cNvSpPr/>
            <p:nvPr/>
          </p:nvSpPr>
          <p:spPr>
            <a:xfrm>
              <a:off x="86336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8F8A46D6-EB36-1672-ACE5-421BA68AE3FB}"/>
                </a:ext>
              </a:extLst>
            </p:cNvPr>
            <p:cNvSpPr/>
            <p:nvPr/>
          </p:nvSpPr>
          <p:spPr>
            <a:xfrm>
              <a:off x="90727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AE0045D-833C-960A-F021-9189C2E0AA04}"/>
                </a:ext>
              </a:extLst>
            </p:cNvPr>
            <p:cNvSpPr/>
            <p:nvPr/>
          </p:nvSpPr>
          <p:spPr>
            <a:xfrm>
              <a:off x="95117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11A5A0-C264-0ED6-FEE0-65362856EA27}"/>
                </a:ext>
              </a:extLst>
            </p:cNvPr>
            <p:cNvSpPr/>
            <p:nvPr/>
          </p:nvSpPr>
          <p:spPr>
            <a:xfrm>
              <a:off x="99508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BAAFA71-81BE-6C4B-5F7A-835C19F6FF4E}"/>
                </a:ext>
              </a:extLst>
            </p:cNvPr>
            <p:cNvSpPr/>
            <p:nvPr/>
          </p:nvSpPr>
          <p:spPr>
            <a:xfrm>
              <a:off x="103898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22C6EDD8-5B9F-01FF-E29E-E4C3BC0B9DEB}"/>
                </a:ext>
              </a:extLst>
            </p:cNvPr>
            <p:cNvSpPr/>
            <p:nvPr/>
          </p:nvSpPr>
          <p:spPr>
            <a:xfrm>
              <a:off x="108288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B835786-D364-3F7A-2B50-257A56CD8909}"/>
                </a:ext>
              </a:extLst>
            </p:cNvPr>
            <p:cNvSpPr/>
            <p:nvPr/>
          </p:nvSpPr>
          <p:spPr>
            <a:xfrm>
              <a:off x="112679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图形 72">
            <a:extLst>
              <a:ext uri="{FF2B5EF4-FFF2-40B4-BE49-F238E27FC236}">
                <a16:creationId xmlns:a16="http://schemas.microsoft.com/office/drawing/2014/main" id="{60394654-6725-35A5-0923-A3BDFB8FBF66}"/>
              </a:ext>
            </a:extLst>
          </p:cNvPr>
          <p:cNvGrpSpPr/>
          <p:nvPr/>
        </p:nvGrpSpPr>
        <p:grpSpPr>
          <a:xfrm>
            <a:off x="10404322" y="4726892"/>
            <a:ext cx="922844" cy="1097153"/>
            <a:chOff x="1964958" y="2067845"/>
            <a:chExt cx="2179876" cy="2591617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6C11D71-DD56-6EF3-CB8C-4EA7ABB8DFC8}"/>
                </a:ext>
              </a:extLst>
            </p:cNvPr>
            <p:cNvSpPr/>
            <p:nvPr/>
          </p:nvSpPr>
          <p:spPr>
            <a:xfrm>
              <a:off x="2457771" y="2482189"/>
              <a:ext cx="1194253" cy="972132"/>
            </a:xfrm>
            <a:custGeom>
              <a:avLst/>
              <a:gdLst>
                <a:gd name="connsiteX0" fmla="*/ 932039 w 1194253"/>
                <a:gd name="connsiteY0" fmla="*/ 16651 h 972132"/>
                <a:gd name="connsiteX1" fmla="*/ 637115 w 1194253"/>
                <a:gd name="connsiteY1" fmla="*/ 53982 h 972132"/>
                <a:gd name="connsiteX2" fmla="*/ 636964 w 1194253"/>
                <a:gd name="connsiteY2" fmla="*/ 54096 h 972132"/>
                <a:gd name="connsiteX3" fmla="*/ 631156 w 1194253"/>
                <a:gd name="connsiteY3" fmla="*/ 57880 h 972132"/>
                <a:gd name="connsiteX4" fmla="*/ 563126 w 1194253"/>
                <a:gd name="connsiteY4" fmla="*/ 57880 h 972132"/>
                <a:gd name="connsiteX5" fmla="*/ 557317 w 1194253"/>
                <a:gd name="connsiteY5" fmla="*/ 54096 h 972132"/>
                <a:gd name="connsiteX6" fmla="*/ 557191 w 1194253"/>
                <a:gd name="connsiteY6" fmla="*/ 53982 h 972132"/>
                <a:gd name="connsiteX7" fmla="*/ 262268 w 1194253"/>
                <a:gd name="connsiteY7" fmla="*/ 16651 h 972132"/>
                <a:gd name="connsiteX8" fmla="*/ 50268 w 1194253"/>
                <a:gd name="connsiteY8" fmla="*/ 598297 h 972132"/>
                <a:gd name="connsiteX9" fmla="*/ 540753 w 1194253"/>
                <a:gd name="connsiteY9" fmla="*/ 964642 h 972132"/>
                <a:gd name="connsiteX10" fmla="*/ 579361 w 1194253"/>
                <a:gd name="connsiteY10" fmla="*/ 948103 h 972132"/>
                <a:gd name="connsiteX11" fmla="*/ 580987 w 1194253"/>
                <a:gd name="connsiteY11" fmla="*/ 947179 h 972132"/>
                <a:gd name="connsiteX12" fmla="*/ 613243 w 1194253"/>
                <a:gd name="connsiteY12" fmla="*/ 947179 h 972132"/>
                <a:gd name="connsiteX13" fmla="*/ 614945 w 1194253"/>
                <a:gd name="connsiteY13" fmla="*/ 948103 h 972132"/>
                <a:gd name="connsiteX14" fmla="*/ 653528 w 1194253"/>
                <a:gd name="connsiteY14" fmla="*/ 964641 h 972132"/>
                <a:gd name="connsiteX15" fmla="*/ 1143987 w 1194253"/>
                <a:gd name="connsiteY15" fmla="*/ 598297 h 972132"/>
                <a:gd name="connsiteX16" fmla="*/ 932039 w 1194253"/>
                <a:gd name="connsiteY16" fmla="*/ 16651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4253" h="972132">
                  <a:moveTo>
                    <a:pt x="932039" y="16651"/>
                  </a:moveTo>
                  <a:cubicBezTo>
                    <a:pt x="820275" y="-16162"/>
                    <a:pt x="718895" y="1200"/>
                    <a:pt x="637115" y="53982"/>
                  </a:cubicBezTo>
                  <a:cubicBezTo>
                    <a:pt x="637008" y="53982"/>
                    <a:pt x="636964" y="54046"/>
                    <a:pt x="636964" y="54096"/>
                  </a:cubicBezTo>
                  <a:cubicBezTo>
                    <a:pt x="635028" y="55286"/>
                    <a:pt x="633092" y="56589"/>
                    <a:pt x="631156" y="57880"/>
                  </a:cubicBezTo>
                  <a:cubicBezTo>
                    <a:pt x="610184" y="70315"/>
                    <a:pt x="584098" y="70315"/>
                    <a:pt x="563126" y="57880"/>
                  </a:cubicBez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2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7" y="947483"/>
                    <a:pt x="580987" y="947179"/>
                  </a:cubicBezTo>
                  <a:cubicBezTo>
                    <a:pt x="591090" y="941898"/>
                    <a:pt x="603139" y="941898"/>
                    <a:pt x="613243" y="947179"/>
                  </a:cubicBezTo>
                  <a:cubicBezTo>
                    <a:pt x="613826" y="947483"/>
                    <a:pt x="614388" y="947812"/>
                    <a:pt x="614945" y="948103"/>
                  </a:cubicBezTo>
                  <a:cubicBezTo>
                    <a:pt x="627130" y="955076"/>
                    <a:pt x="640076" y="960626"/>
                    <a:pt x="653528" y="964641"/>
                  </a:cubicBezTo>
                  <a:cubicBezTo>
                    <a:pt x="785071" y="1003390"/>
                    <a:pt x="1013109" y="893372"/>
                    <a:pt x="1143987" y="598297"/>
                  </a:cubicBezTo>
                  <a:cubicBezTo>
                    <a:pt x="1253689" y="351081"/>
                    <a:pt x="1184178" y="90769"/>
                    <a:pt x="932039" y="16651"/>
                  </a:cubicBez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5F2C0B4-49DB-AB0B-448C-7FC63A28960A}"/>
                </a:ext>
              </a:extLst>
            </p:cNvPr>
            <p:cNvSpPr/>
            <p:nvPr/>
          </p:nvSpPr>
          <p:spPr>
            <a:xfrm>
              <a:off x="2457771" y="2482188"/>
              <a:ext cx="597127" cy="972132"/>
            </a:xfrm>
            <a:custGeom>
              <a:avLst/>
              <a:gdLst>
                <a:gd name="connsiteX0" fmla="*/ 563126 w 597127"/>
                <a:gd name="connsiteY0" fmla="*/ 57880 h 972132"/>
                <a:gd name="connsiteX1" fmla="*/ 557317 w 597127"/>
                <a:gd name="connsiteY1" fmla="*/ 54096 h 972132"/>
                <a:gd name="connsiteX2" fmla="*/ 557191 w 597127"/>
                <a:gd name="connsiteY2" fmla="*/ 53982 h 972132"/>
                <a:gd name="connsiteX3" fmla="*/ 262268 w 597127"/>
                <a:gd name="connsiteY3" fmla="*/ 16651 h 972132"/>
                <a:gd name="connsiteX4" fmla="*/ 50268 w 597127"/>
                <a:gd name="connsiteY4" fmla="*/ 598297 h 972132"/>
                <a:gd name="connsiteX5" fmla="*/ 540753 w 597127"/>
                <a:gd name="connsiteY5" fmla="*/ 964642 h 972132"/>
                <a:gd name="connsiteX6" fmla="*/ 579361 w 597127"/>
                <a:gd name="connsiteY6" fmla="*/ 948103 h 972132"/>
                <a:gd name="connsiteX7" fmla="*/ 580987 w 597127"/>
                <a:gd name="connsiteY7" fmla="*/ 947179 h 972132"/>
                <a:gd name="connsiteX8" fmla="*/ 597128 w 597127"/>
                <a:gd name="connsiteY8" fmla="*/ 943218 h 972132"/>
                <a:gd name="connsiteX9" fmla="*/ 597128 w 597127"/>
                <a:gd name="connsiteY9" fmla="*/ 67206 h 972132"/>
                <a:gd name="connsiteX10" fmla="*/ 563126 w 597127"/>
                <a:gd name="connsiteY10" fmla="*/ 57880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127" h="972132">
                  <a:moveTo>
                    <a:pt x="563126" y="57880"/>
                  </a:move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1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6" y="947483"/>
                    <a:pt x="580987" y="947179"/>
                  </a:cubicBezTo>
                  <a:cubicBezTo>
                    <a:pt x="585960" y="944552"/>
                    <a:pt x="591504" y="943192"/>
                    <a:pt x="597128" y="943218"/>
                  </a:cubicBezTo>
                  <a:lnTo>
                    <a:pt x="597128" y="67206"/>
                  </a:lnTo>
                  <a:cubicBezTo>
                    <a:pt x="585159" y="67234"/>
                    <a:pt x="573406" y="64011"/>
                    <a:pt x="563126" y="57880"/>
                  </a:cubicBezTo>
                  <a:close/>
                </a:path>
              </a:pathLst>
            </a:custGeom>
            <a:solidFill>
              <a:srgbClr val="565C5E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80BB771-039D-7C11-1C9F-876CB509BD68}"/>
                </a:ext>
              </a:extLst>
            </p:cNvPr>
            <p:cNvSpPr/>
            <p:nvPr/>
          </p:nvSpPr>
          <p:spPr>
            <a:xfrm>
              <a:off x="2731491" y="2067845"/>
              <a:ext cx="320022" cy="414356"/>
            </a:xfrm>
            <a:custGeom>
              <a:avLst/>
              <a:gdLst>
                <a:gd name="connsiteX0" fmla="*/ 288234 w 320022"/>
                <a:gd name="connsiteY0" fmla="*/ 406838 h 414356"/>
                <a:gd name="connsiteX1" fmla="*/ 273442 w 320022"/>
                <a:gd name="connsiteY1" fmla="*/ 394323 h 414356"/>
                <a:gd name="connsiteX2" fmla="*/ 265071 w 320022"/>
                <a:gd name="connsiteY2" fmla="*/ 387110 h 414356"/>
                <a:gd name="connsiteX3" fmla="*/ 256467 w 320022"/>
                <a:gd name="connsiteY3" fmla="*/ 379024 h 414356"/>
                <a:gd name="connsiteX4" fmla="*/ 247406 w 320022"/>
                <a:gd name="connsiteY4" fmla="*/ 370469 h 414356"/>
                <a:gd name="connsiteX5" fmla="*/ 238320 w 320022"/>
                <a:gd name="connsiteY5" fmla="*/ 361181 h 414356"/>
                <a:gd name="connsiteX6" fmla="*/ 219945 w 320022"/>
                <a:gd name="connsiteY6" fmla="*/ 341225 h 414356"/>
                <a:gd name="connsiteX7" fmla="*/ 202090 w 320022"/>
                <a:gd name="connsiteY7" fmla="*/ 319789 h 414356"/>
                <a:gd name="connsiteX8" fmla="*/ 185380 w 320022"/>
                <a:gd name="connsiteY8" fmla="*/ 297492 h 414356"/>
                <a:gd name="connsiteX9" fmla="*/ 177610 w 320022"/>
                <a:gd name="connsiteY9" fmla="*/ 286217 h 414356"/>
                <a:gd name="connsiteX10" fmla="*/ 170347 w 320022"/>
                <a:gd name="connsiteY10" fmla="*/ 275169 h 414356"/>
                <a:gd name="connsiteX11" fmla="*/ 157370 w 320022"/>
                <a:gd name="connsiteY11" fmla="*/ 253872 h 414356"/>
                <a:gd name="connsiteX12" fmla="*/ 146740 w 320022"/>
                <a:gd name="connsiteY12" fmla="*/ 234093 h 414356"/>
                <a:gd name="connsiteX13" fmla="*/ 142076 w 320022"/>
                <a:gd name="connsiteY13" fmla="*/ 225362 h 414356"/>
                <a:gd name="connsiteX14" fmla="*/ 138287 w 320022"/>
                <a:gd name="connsiteY14" fmla="*/ 217288 h 414356"/>
                <a:gd name="connsiteX15" fmla="*/ 132295 w 320022"/>
                <a:gd name="connsiteY15" fmla="*/ 204103 h 414356"/>
                <a:gd name="connsiteX16" fmla="*/ 127063 w 320022"/>
                <a:gd name="connsiteY16" fmla="*/ 192600 h 414356"/>
                <a:gd name="connsiteX17" fmla="*/ 133731 w 320022"/>
                <a:gd name="connsiteY17" fmla="*/ 203318 h 414356"/>
                <a:gd name="connsiteX18" fmla="*/ 141368 w 320022"/>
                <a:gd name="connsiteY18" fmla="*/ 215630 h 414356"/>
                <a:gd name="connsiteX19" fmla="*/ 146138 w 320022"/>
                <a:gd name="connsiteY19" fmla="*/ 223147 h 414356"/>
                <a:gd name="connsiteX20" fmla="*/ 151858 w 320022"/>
                <a:gd name="connsiteY20" fmla="*/ 231158 h 414356"/>
                <a:gd name="connsiteX21" fmla="*/ 164684 w 320022"/>
                <a:gd name="connsiteY21" fmla="*/ 249063 h 414356"/>
                <a:gd name="connsiteX22" fmla="*/ 180122 w 320022"/>
                <a:gd name="connsiteY22" fmla="*/ 268298 h 414356"/>
                <a:gd name="connsiteX23" fmla="*/ 188581 w 320022"/>
                <a:gd name="connsiteY23" fmla="*/ 278131 h 414356"/>
                <a:gd name="connsiteX24" fmla="*/ 197402 w 320022"/>
                <a:gd name="connsiteY24" fmla="*/ 287874 h 414356"/>
                <a:gd name="connsiteX25" fmla="*/ 216149 w 320022"/>
                <a:gd name="connsiteY25" fmla="*/ 307173 h 414356"/>
                <a:gd name="connsiteX26" fmla="*/ 235839 w 320022"/>
                <a:gd name="connsiteY26" fmla="*/ 325407 h 414356"/>
                <a:gd name="connsiteX27" fmla="*/ 255731 w 320022"/>
                <a:gd name="connsiteY27" fmla="*/ 342035 h 414356"/>
                <a:gd name="connsiteX28" fmla="*/ 265399 w 320022"/>
                <a:gd name="connsiteY28" fmla="*/ 349717 h 414356"/>
                <a:gd name="connsiteX29" fmla="*/ 274985 w 320022"/>
                <a:gd name="connsiteY29" fmla="*/ 356651 h 414356"/>
                <a:gd name="connsiteX30" fmla="*/ 284002 w 320022"/>
                <a:gd name="connsiteY30" fmla="*/ 363193 h 414356"/>
                <a:gd name="connsiteX31" fmla="*/ 292727 w 320022"/>
                <a:gd name="connsiteY31" fmla="*/ 368939 h 414356"/>
                <a:gd name="connsiteX32" fmla="*/ 308007 w 320022"/>
                <a:gd name="connsiteY32" fmla="*/ 378783 h 414356"/>
                <a:gd name="connsiteX33" fmla="*/ 320023 w 320022"/>
                <a:gd name="connsiteY33" fmla="*/ 385692 h 414356"/>
                <a:gd name="connsiteX34" fmla="*/ 48687 w 320022"/>
                <a:gd name="connsiteY34" fmla="*/ 0 h 414356"/>
                <a:gd name="connsiteX35" fmla="*/ 110061 w 320022"/>
                <a:gd name="connsiteY35" fmla="*/ 365689 h 414356"/>
                <a:gd name="connsiteX36" fmla="*/ 295347 w 320022"/>
                <a:gd name="connsiteY36" fmla="*/ 412254 h 414356"/>
                <a:gd name="connsiteX37" fmla="*/ 288234 w 320022"/>
                <a:gd name="connsiteY37" fmla="*/ 406838 h 41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022" h="414356">
                  <a:moveTo>
                    <a:pt x="288234" y="406838"/>
                  </a:moveTo>
                  <a:cubicBezTo>
                    <a:pt x="283831" y="403118"/>
                    <a:pt x="278865" y="398891"/>
                    <a:pt x="273442" y="394323"/>
                  </a:cubicBezTo>
                  <a:cubicBezTo>
                    <a:pt x="270759" y="392007"/>
                    <a:pt x="267868" y="389704"/>
                    <a:pt x="265071" y="387110"/>
                  </a:cubicBezTo>
                  <a:cubicBezTo>
                    <a:pt x="262300" y="384491"/>
                    <a:pt x="259421" y="381796"/>
                    <a:pt x="256467" y="379024"/>
                  </a:cubicBezTo>
                  <a:cubicBezTo>
                    <a:pt x="253512" y="376253"/>
                    <a:pt x="250493" y="373393"/>
                    <a:pt x="247406" y="370469"/>
                  </a:cubicBezTo>
                  <a:cubicBezTo>
                    <a:pt x="244299" y="367559"/>
                    <a:pt x="241426" y="364332"/>
                    <a:pt x="238320" y="361181"/>
                  </a:cubicBezTo>
                  <a:cubicBezTo>
                    <a:pt x="232272" y="354765"/>
                    <a:pt x="225830" y="348400"/>
                    <a:pt x="219945" y="341225"/>
                  </a:cubicBezTo>
                  <a:cubicBezTo>
                    <a:pt x="213986" y="334176"/>
                    <a:pt x="207639" y="327356"/>
                    <a:pt x="202090" y="319789"/>
                  </a:cubicBezTo>
                  <a:cubicBezTo>
                    <a:pt x="196459" y="312309"/>
                    <a:pt x="190467" y="305249"/>
                    <a:pt x="185380" y="297492"/>
                  </a:cubicBezTo>
                  <a:cubicBezTo>
                    <a:pt x="182754" y="293695"/>
                    <a:pt x="180165" y="289937"/>
                    <a:pt x="177610" y="286217"/>
                  </a:cubicBezTo>
                  <a:cubicBezTo>
                    <a:pt x="175016" y="282534"/>
                    <a:pt x="172498" y="278889"/>
                    <a:pt x="170347" y="275169"/>
                  </a:cubicBezTo>
                  <a:cubicBezTo>
                    <a:pt x="165830" y="267766"/>
                    <a:pt x="161495" y="260920"/>
                    <a:pt x="157370" y="253872"/>
                  </a:cubicBezTo>
                  <a:cubicBezTo>
                    <a:pt x="153586" y="246836"/>
                    <a:pt x="150049" y="240218"/>
                    <a:pt x="146740" y="234093"/>
                  </a:cubicBezTo>
                  <a:cubicBezTo>
                    <a:pt x="145120" y="231031"/>
                    <a:pt x="143570" y="228134"/>
                    <a:pt x="142076" y="225362"/>
                  </a:cubicBezTo>
                  <a:cubicBezTo>
                    <a:pt x="140596" y="222590"/>
                    <a:pt x="139501" y="219807"/>
                    <a:pt x="138287" y="217288"/>
                  </a:cubicBezTo>
                  <a:cubicBezTo>
                    <a:pt x="135983" y="212201"/>
                    <a:pt x="133946" y="207747"/>
                    <a:pt x="132295" y="204103"/>
                  </a:cubicBezTo>
                  <a:cubicBezTo>
                    <a:pt x="128973" y="196801"/>
                    <a:pt x="127063" y="192600"/>
                    <a:pt x="127063" y="192600"/>
                  </a:cubicBezTo>
                  <a:cubicBezTo>
                    <a:pt x="127063" y="192600"/>
                    <a:pt x="129492" y="196522"/>
                    <a:pt x="133731" y="203318"/>
                  </a:cubicBezTo>
                  <a:cubicBezTo>
                    <a:pt x="135845" y="206722"/>
                    <a:pt x="138401" y="210872"/>
                    <a:pt x="141368" y="215630"/>
                  </a:cubicBezTo>
                  <a:cubicBezTo>
                    <a:pt x="142868" y="218009"/>
                    <a:pt x="144336" y="220604"/>
                    <a:pt x="146138" y="223147"/>
                  </a:cubicBezTo>
                  <a:cubicBezTo>
                    <a:pt x="147973" y="225691"/>
                    <a:pt x="149880" y="228361"/>
                    <a:pt x="151858" y="231158"/>
                  </a:cubicBezTo>
                  <a:cubicBezTo>
                    <a:pt x="155826" y="236687"/>
                    <a:pt x="160128" y="242685"/>
                    <a:pt x="164684" y="249063"/>
                  </a:cubicBezTo>
                  <a:cubicBezTo>
                    <a:pt x="169346" y="255036"/>
                    <a:pt x="174776" y="261604"/>
                    <a:pt x="180122" y="268298"/>
                  </a:cubicBezTo>
                  <a:cubicBezTo>
                    <a:pt x="182767" y="271727"/>
                    <a:pt x="185645" y="274916"/>
                    <a:pt x="188581" y="278131"/>
                  </a:cubicBezTo>
                  <a:cubicBezTo>
                    <a:pt x="191498" y="281357"/>
                    <a:pt x="194409" y="284597"/>
                    <a:pt x="197402" y="287874"/>
                  </a:cubicBezTo>
                  <a:cubicBezTo>
                    <a:pt x="203089" y="294568"/>
                    <a:pt x="209872" y="300756"/>
                    <a:pt x="216149" y="307173"/>
                  </a:cubicBezTo>
                  <a:cubicBezTo>
                    <a:pt x="222374" y="313689"/>
                    <a:pt x="229334" y="319460"/>
                    <a:pt x="235839" y="325407"/>
                  </a:cubicBezTo>
                  <a:cubicBezTo>
                    <a:pt x="242261" y="331507"/>
                    <a:pt x="249214" y="336746"/>
                    <a:pt x="255731" y="342035"/>
                  </a:cubicBezTo>
                  <a:cubicBezTo>
                    <a:pt x="259010" y="344654"/>
                    <a:pt x="262115" y="347349"/>
                    <a:pt x="265399" y="349717"/>
                  </a:cubicBezTo>
                  <a:cubicBezTo>
                    <a:pt x="268658" y="352057"/>
                    <a:pt x="271866" y="354385"/>
                    <a:pt x="274985" y="356651"/>
                  </a:cubicBezTo>
                  <a:cubicBezTo>
                    <a:pt x="278078" y="358891"/>
                    <a:pt x="281084" y="361072"/>
                    <a:pt x="284002" y="363193"/>
                  </a:cubicBezTo>
                  <a:cubicBezTo>
                    <a:pt x="286937" y="365281"/>
                    <a:pt x="289949" y="367091"/>
                    <a:pt x="292727" y="368939"/>
                  </a:cubicBezTo>
                  <a:cubicBezTo>
                    <a:pt x="298320" y="372558"/>
                    <a:pt x="303452" y="375860"/>
                    <a:pt x="308007" y="378783"/>
                  </a:cubicBezTo>
                  <a:cubicBezTo>
                    <a:pt x="312644" y="381467"/>
                    <a:pt x="316687" y="383782"/>
                    <a:pt x="320023" y="385692"/>
                  </a:cubicBezTo>
                  <a:cubicBezTo>
                    <a:pt x="311760" y="215479"/>
                    <a:pt x="206099" y="65286"/>
                    <a:pt x="48687" y="0"/>
                  </a:cubicBezTo>
                  <a:cubicBezTo>
                    <a:pt x="-35348" y="117930"/>
                    <a:pt x="-7869" y="281655"/>
                    <a:pt x="110061" y="365689"/>
                  </a:cubicBezTo>
                  <a:cubicBezTo>
                    <a:pt x="163769" y="403960"/>
                    <a:pt x="229927" y="420586"/>
                    <a:pt x="295347" y="412254"/>
                  </a:cubicBezTo>
                  <a:cubicBezTo>
                    <a:pt x="293164" y="410584"/>
                    <a:pt x="290811" y="408775"/>
                    <a:pt x="288234" y="406838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272C81D-D373-B7E2-7C70-81A690F6111F}"/>
                </a:ext>
              </a:extLst>
            </p:cNvPr>
            <p:cNvSpPr/>
            <p:nvPr/>
          </p:nvSpPr>
          <p:spPr>
            <a:xfrm>
              <a:off x="3079263" y="2317098"/>
              <a:ext cx="166504" cy="166530"/>
            </a:xfrm>
            <a:custGeom>
              <a:avLst/>
              <a:gdLst>
                <a:gd name="connsiteX0" fmla="*/ 166243 w 166504"/>
                <a:gd name="connsiteY0" fmla="*/ 265 h 166530"/>
                <a:gd name="connsiteX1" fmla="*/ 261 w 166504"/>
                <a:gd name="connsiteY1" fmla="*/ 148152 h 166530"/>
                <a:gd name="connsiteX2" fmla="*/ 262 w 166504"/>
                <a:gd name="connsiteY2" fmla="*/ 166266 h 166530"/>
                <a:gd name="connsiteX3" fmla="*/ 166244 w 166504"/>
                <a:gd name="connsiteY3" fmla="*/ 18360 h 166530"/>
                <a:gd name="connsiteX4" fmla="*/ 166243 w 166504"/>
                <a:gd name="connsiteY4" fmla="*/ 265 h 16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04" h="166530">
                  <a:moveTo>
                    <a:pt x="166243" y="265"/>
                  </a:moveTo>
                  <a:cubicBezTo>
                    <a:pt x="79571" y="-4732"/>
                    <a:pt x="5258" y="61479"/>
                    <a:pt x="261" y="148152"/>
                  </a:cubicBezTo>
                  <a:cubicBezTo>
                    <a:pt x="-87" y="154185"/>
                    <a:pt x="-87" y="160233"/>
                    <a:pt x="262" y="166266"/>
                  </a:cubicBezTo>
                  <a:cubicBezTo>
                    <a:pt x="86940" y="171258"/>
                    <a:pt x="161253" y="105038"/>
                    <a:pt x="166244" y="18360"/>
                  </a:cubicBezTo>
                  <a:cubicBezTo>
                    <a:pt x="166591" y="12333"/>
                    <a:pt x="166591" y="6292"/>
                    <a:pt x="166243" y="265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3AB1B64-6B2C-C03C-1B7C-5D1887674686}"/>
                </a:ext>
              </a:extLst>
            </p:cNvPr>
            <p:cNvSpPr/>
            <p:nvPr/>
          </p:nvSpPr>
          <p:spPr>
            <a:xfrm>
              <a:off x="2154192" y="3853669"/>
              <a:ext cx="1801559" cy="494407"/>
            </a:xfrm>
            <a:custGeom>
              <a:avLst/>
              <a:gdLst>
                <a:gd name="connsiteX0" fmla="*/ 247050 w 1801559"/>
                <a:gd name="connsiteY0" fmla="*/ 431489 h 494407"/>
                <a:gd name="connsiteX1" fmla="*/ 62897 w 1801559"/>
                <a:gd name="connsiteY1" fmla="*/ 247071 h 494407"/>
                <a:gd name="connsiteX2" fmla="*/ 247050 w 1801559"/>
                <a:gd name="connsiteY2" fmla="*/ 62918 h 494407"/>
                <a:gd name="connsiteX3" fmla="*/ 1801560 w 1801559"/>
                <a:gd name="connsiteY3" fmla="*/ 62918 h 494407"/>
                <a:gd name="connsiteX4" fmla="*/ 1801560 w 1801559"/>
                <a:gd name="connsiteY4" fmla="*/ 0 h 494407"/>
                <a:gd name="connsiteX5" fmla="*/ 247050 w 1801559"/>
                <a:gd name="connsiteY5" fmla="*/ 0 h 494407"/>
                <a:gd name="connsiteX6" fmla="*/ 0 w 1801559"/>
                <a:gd name="connsiteY6" fmla="*/ 247357 h 494407"/>
                <a:gd name="connsiteX7" fmla="*/ 247050 w 1801559"/>
                <a:gd name="connsiteY7" fmla="*/ 494407 h 494407"/>
                <a:gd name="connsiteX8" fmla="*/ 1801560 w 1801559"/>
                <a:gd name="connsiteY8" fmla="*/ 494407 h 494407"/>
                <a:gd name="connsiteX9" fmla="*/ 1801560 w 1801559"/>
                <a:gd name="connsiteY9" fmla="*/ 431489 h 49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559" h="494407">
                  <a:moveTo>
                    <a:pt x="247050" y="431489"/>
                  </a:moveTo>
                  <a:cubicBezTo>
                    <a:pt x="145272" y="431416"/>
                    <a:pt x="62824" y="348849"/>
                    <a:pt x="62897" y="247071"/>
                  </a:cubicBezTo>
                  <a:cubicBezTo>
                    <a:pt x="62970" y="145397"/>
                    <a:pt x="145375" y="62992"/>
                    <a:pt x="247050" y="62918"/>
                  </a:cubicBezTo>
                  <a:lnTo>
                    <a:pt x="1801560" y="62918"/>
                  </a:lnTo>
                  <a:lnTo>
                    <a:pt x="1801560" y="0"/>
                  </a:lnTo>
                  <a:lnTo>
                    <a:pt x="247050" y="0"/>
                  </a:lnTo>
                  <a:cubicBezTo>
                    <a:pt x="110523" y="85"/>
                    <a:pt x="-85" y="110830"/>
                    <a:pt x="0" y="247357"/>
                  </a:cubicBezTo>
                  <a:cubicBezTo>
                    <a:pt x="85" y="383764"/>
                    <a:pt x="110643" y="494322"/>
                    <a:pt x="247050" y="494407"/>
                  </a:cubicBezTo>
                  <a:lnTo>
                    <a:pt x="1801560" y="494407"/>
                  </a:lnTo>
                  <a:lnTo>
                    <a:pt x="1801560" y="431489"/>
                  </a:lnTo>
                  <a:close/>
                </a:path>
              </a:pathLst>
            </a:custGeom>
            <a:solidFill>
              <a:srgbClr val="EDA02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0EB39D3-71DD-7824-CEBF-6F7E5C33E705}"/>
                </a:ext>
              </a:extLst>
            </p:cNvPr>
            <p:cNvSpPr/>
            <p:nvPr/>
          </p:nvSpPr>
          <p:spPr>
            <a:xfrm>
              <a:off x="2217089" y="3916587"/>
              <a:ext cx="1675744" cy="368571"/>
            </a:xfrm>
            <a:custGeom>
              <a:avLst/>
              <a:gdLst>
                <a:gd name="connsiteX0" fmla="*/ 184153 w 1675744"/>
                <a:gd name="connsiteY0" fmla="*/ 368571 h 368571"/>
                <a:gd name="connsiteX1" fmla="*/ 0 w 1675744"/>
                <a:gd name="connsiteY1" fmla="*/ 184153 h 368571"/>
                <a:gd name="connsiteX2" fmla="*/ 184153 w 1675744"/>
                <a:gd name="connsiteY2" fmla="*/ 0 h 368571"/>
                <a:gd name="connsiteX3" fmla="*/ 1675745 w 1675744"/>
                <a:gd name="connsiteY3" fmla="*/ 0 h 368571"/>
                <a:gd name="connsiteX4" fmla="*/ 1675745 w 1675744"/>
                <a:gd name="connsiteY4" fmla="*/ 368571 h 3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744" h="368571">
                  <a:moveTo>
                    <a:pt x="184153" y="368571"/>
                  </a:moveTo>
                  <a:cubicBezTo>
                    <a:pt x="82375" y="368498"/>
                    <a:pt x="-73" y="285931"/>
                    <a:pt x="0" y="184153"/>
                  </a:cubicBezTo>
                  <a:cubicBezTo>
                    <a:pt x="73" y="82479"/>
                    <a:pt x="82478" y="74"/>
                    <a:pt x="184153" y="0"/>
                  </a:cubicBezTo>
                  <a:lnTo>
                    <a:pt x="1675745" y="0"/>
                  </a:lnTo>
                  <a:lnTo>
                    <a:pt x="1675745" y="3685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58316F2-2AC7-3E96-E503-4F91C8095D06}"/>
                </a:ext>
              </a:extLst>
            </p:cNvPr>
            <p:cNvSpPr/>
            <p:nvPr/>
          </p:nvSpPr>
          <p:spPr>
            <a:xfrm>
              <a:off x="1964958" y="4348076"/>
              <a:ext cx="2179876" cy="311386"/>
            </a:xfrm>
            <a:custGeom>
              <a:avLst/>
              <a:gdLst>
                <a:gd name="connsiteX0" fmla="*/ 0 w 2179876"/>
                <a:gd name="connsiteY0" fmla="*/ 0 h 311386"/>
                <a:gd name="connsiteX1" fmla="*/ 2179876 w 2179876"/>
                <a:gd name="connsiteY1" fmla="*/ 0 h 311386"/>
                <a:gd name="connsiteX2" fmla="*/ 2179876 w 2179876"/>
                <a:gd name="connsiteY2" fmla="*/ 311387 h 311386"/>
                <a:gd name="connsiteX3" fmla="*/ 0 w 2179876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311386">
                  <a:moveTo>
                    <a:pt x="0" y="0"/>
                  </a:moveTo>
                  <a:lnTo>
                    <a:pt x="2179876" y="0"/>
                  </a:lnTo>
                  <a:lnTo>
                    <a:pt x="2179876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3977265-27DD-C357-E08A-2191C000ED64}"/>
                </a:ext>
              </a:extLst>
            </p:cNvPr>
            <p:cNvSpPr/>
            <p:nvPr/>
          </p:nvSpPr>
          <p:spPr>
            <a:xfrm>
              <a:off x="2338655" y="4348076"/>
              <a:ext cx="186848" cy="311386"/>
            </a:xfrm>
            <a:custGeom>
              <a:avLst/>
              <a:gdLst>
                <a:gd name="connsiteX0" fmla="*/ 0 w 186848"/>
                <a:gd name="connsiteY0" fmla="*/ 0 h 311386"/>
                <a:gd name="connsiteX1" fmla="*/ 186848 w 186848"/>
                <a:gd name="connsiteY1" fmla="*/ 0 h 311386"/>
                <a:gd name="connsiteX2" fmla="*/ 186848 w 186848"/>
                <a:gd name="connsiteY2" fmla="*/ 311387 h 311386"/>
                <a:gd name="connsiteX3" fmla="*/ 0 w 186848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311386">
                  <a:moveTo>
                    <a:pt x="0" y="0"/>
                  </a:moveTo>
                  <a:lnTo>
                    <a:pt x="186848" y="0"/>
                  </a:lnTo>
                  <a:lnTo>
                    <a:pt x="186848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F4794BC-9533-A033-9D38-F0D3259DF798}"/>
                </a:ext>
              </a:extLst>
            </p:cNvPr>
            <p:cNvSpPr/>
            <p:nvPr/>
          </p:nvSpPr>
          <p:spPr>
            <a:xfrm>
              <a:off x="221408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CBDFDDD-2394-F7A7-7523-83F70B634ADF}"/>
                </a:ext>
              </a:extLst>
            </p:cNvPr>
            <p:cNvSpPr/>
            <p:nvPr/>
          </p:nvSpPr>
          <p:spPr>
            <a:xfrm>
              <a:off x="3584295" y="4348076"/>
              <a:ext cx="186854" cy="311386"/>
            </a:xfrm>
            <a:custGeom>
              <a:avLst/>
              <a:gdLst>
                <a:gd name="connsiteX0" fmla="*/ 0 w 186854"/>
                <a:gd name="connsiteY0" fmla="*/ 0 h 311386"/>
                <a:gd name="connsiteX1" fmla="*/ 186854 w 186854"/>
                <a:gd name="connsiteY1" fmla="*/ 0 h 311386"/>
                <a:gd name="connsiteX2" fmla="*/ 186854 w 186854"/>
                <a:gd name="connsiteY2" fmla="*/ 311387 h 311386"/>
                <a:gd name="connsiteX3" fmla="*/ 0 w 18685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311386">
                  <a:moveTo>
                    <a:pt x="0" y="0"/>
                  </a:moveTo>
                  <a:lnTo>
                    <a:pt x="186854" y="0"/>
                  </a:lnTo>
                  <a:lnTo>
                    <a:pt x="18685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A171FDE-B989-C08B-3E64-4AFD4653EAFF}"/>
                </a:ext>
              </a:extLst>
            </p:cNvPr>
            <p:cNvSpPr/>
            <p:nvPr/>
          </p:nvSpPr>
          <p:spPr>
            <a:xfrm>
              <a:off x="383343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FB989FF-8098-7459-27F1-F7F2AFB3C93E}"/>
                </a:ext>
              </a:extLst>
            </p:cNvPr>
            <p:cNvSpPr/>
            <p:nvPr/>
          </p:nvSpPr>
          <p:spPr>
            <a:xfrm>
              <a:off x="2338655" y="4503763"/>
              <a:ext cx="186848" cy="155699"/>
            </a:xfrm>
            <a:custGeom>
              <a:avLst/>
              <a:gdLst>
                <a:gd name="connsiteX0" fmla="*/ 0 w 186848"/>
                <a:gd name="connsiteY0" fmla="*/ 0 h 155699"/>
                <a:gd name="connsiteX1" fmla="*/ 186848 w 186848"/>
                <a:gd name="connsiteY1" fmla="*/ 0 h 155699"/>
                <a:gd name="connsiteX2" fmla="*/ 186848 w 186848"/>
                <a:gd name="connsiteY2" fmla="*/ 155699 h 155699"/>
                <a:gd name="connsiteX3" fmla="*/ 0 w 186848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155699">
                  <a:moveTo>
                    <a:pt x="0" y="0"/>
                  </a:moveTo>
                  <a:lnTo>
                    <a:pt x="186848" y="0"/>
                  </a:lnTo>
                  <a:lnTo>
                    <a:pt x="186848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30C5DB2-2796-0F22-F421-9EB265256594}"/>
                </a:ext>
              </a:extLst>
            </p:cNvPr>
            <p:cNvSpPr/>
            <p:nvPr/>
          </p:nvSpPr>
          <p:spPr>
            <a:xfrm>
              <a:off x="221408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F9EC701-87FF-AA25-54E7-162045C148A5}"/>
                </a:ext>
              </a:extLst>
            </p:cNvPr>
            <p:cNvSpPr/>
            <p:nvPr/>
          </p:nvSpPr>
          <p:spPr>
            <a:xfrm>
              <a:off x="3584295" y="4503763"/>
              <a:ext cx="186854" cy="155699"/>
            </a:xfrm>
            <a:custGeom>
              <a:avLst/>
              <a:gdLst>
                <a:gd name="connsiteX0" fmla="*/ 0 w 186854"/>
                <a:gd name="connsiteY0" fmla="*/ 0 h 155699"/>
                <a:gd name="connsiteX1" fmla="*/ 186854 w 186854"/>
                <a:gd name="connsiteY1" fmla="*/ 0 h 155699"/>
                <a:gd name="connsiteX2" fmla="*/ 186854 w 186854"/>
                <a:gd name="connsiteY2" fmla="*/ 155699 h 155699"/>
                <a:gd name="connsiteX3" fmla="*/ 0 w 18685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155699">
                  <a:moveTo>
                    <a:pt x="0" y="0"/>
                  </a:moveTo>
                  <a:lnTo>
                    <a:pt x="186854" y="0"/>
                  </a:lnTo>
                  <a:lnTo>
                    <a:pt x="18685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EFDB9DA-2BC8-4324-443D-2B2A1A0D390C}"/>
                </a:ext>
              </a:extLst>
            </p:cNvPr>
            <p:cNvSpPr/>
            <p:nvPr/>
          </p:nvSpPr>
          <p:spPr>
            <a:xfrm>
              <a:off x="383343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E39D1E-D5A4-88BB-8FAB-5828B3FF03D0}"/>
                </a:ext>
              </a:extLst>
            </p:cNvPr>
            <p:cNvSpPr/>
            <p:nvPr/>
          </p:nvSpPr>
          <p:spPr>
            <a:xfrm>
              <a:off x="1964958" y="4348076"/>
              <a:ext cx="2179876" cy="155687"/>
            </a:xfrm>
            <a:custGeom>
              <a:avLst/>
              <a:gdLst>
                <a:gd name="connsiteX0" fmla="*/ 0 w 2179876"/>
                <a:gd name="connsiteY0" fmla="*/ 0 h 155687"/>
                <a:gd name="connsiteX1" fmla="*/ 2179876 w 2179876"/>
                <a:gd name="connsiteY1" fmla="*/ 0 h 155687"/>
                <a:gd name="connsiteX2" fmla="*/ 2179876 w 2179876"/>
                <a:gd name="connsiteY2" fmla="*/ 155688 h 155687"/>
                <a:gd name="connsiteX3" fmla="*/ 0 w 2179876"/>
                <a:gd name="connsiteY3" fmla="*/ 155688 h 15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155687">
                  <a:moveTo>
                    <a:pt x="0" y="0"/>
                  </a:moveTo>
                  <a:lnTo>
                    <a:pt x="2179876" y="0"/>
                  </a:lnTo>
                  <a:lnTo>
                    <a:pt x="2179876" y="155688"/>
                  </a:lnTo>
                  <a:lnTo>
                    <a:pt x="0" y="155688"/>
                  </a:lnTo>
                  <a:close/>
                </a:path>
              </a:pathLst>
            </a:custGeom>
            <a:solidFill>
              <a:srgbClr val="565C5E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65532F4-30B0-E97B-A673-AE125A5534F3}"/>
                </a:ext>
              </a:extLst>
            </p:cNvPr>
            <p:cNvSpPr/>
            <p:nvPr/>
          </p:nvSpPr>
          <p:spPr>
            <a:xfrm>
              <a:off x="2055798" y="3454005"/>
              <a:ext cx="1998202" cy="399663"/>
            </a:xfrm>
            <a:custGeom>
              <a:avLst/>
              <a:gdLst>
                <a:gd name="connsiteX0" fmla="*/ 1972679 w 1998202"/>
                <a:gd name="connsiteY0" fmla="*/ 25512 h 399663"/>
                <a:gd name="connsiteX1" fmla="*/ 1911001 w 1998202"/>
                <a:gd name="connsiteY1" fmla="*/ 0 h 399663"/>
                <a:gd name="connsiteX2" fmla="*/ 0 w 1998202"/>
                <a:gd name="connsiteY2" fmla="*/ 0 h 399663"/>
                <a:gd name="connsiteX3" fmla="*/ 0 w 1998202"/>
                <a:gd name="connsiteY3" fmla="*/ 50858 h 399663"/>
                <a:gd name="connsiteX4" fmla="*/ 1911001 w 1998202"/>
                <a:gd name="connsiteY4" fmla="*/ 50858 h 399663"/>
                <a:gd name="connsiteX5" fmla="*/ 1947358 w 1998202"/>
                <a:gd name="connsiteY5" fmla="*/ 87201 h 399663"/>
                <a:gd name="connsiteX6" fmla="*/ 1947358 w 1998202"/>
                <a:gd name="connsiteY6" fmla="*/ 312476 h 399663"/>
                <a:gd name="connsiteX7" fmla="*/ 1911056 w 1998202"/>
                <a:gd name="connsiteY7" fmla="*/ 348756 h 399663"/>
                <a:gd name="connsiteX8" fmla="*/ 1911001 w 1998202"/>
                <a:gd name="connsiteY8" fmla="*/ 348756 h 399663"/>
                <a:gd name="connsiteX9" fmla="*/ 0 w 1998202"/>
                <a:gd name="connsiteY9" fmla="*/ 348756 h 399663"/>
                <a:gd name="connsiteX10" fmla="*/ 0 w 1998202"/>
                <a:gd name="connsiteY10" fmla="*/ 399664 h 399663"/>
                <a:gd name="connsiteX11" fmla="*/ 1911001 w 1998202"/>
                <a:gd name="connsiteY11" fmla="*/ 399664 h 399663"/>
                <a:gd name="connsiteX12" fmla="*/ 1998202 w 1998202"/>
                <a:gd name="connsiteY12" fmla="*/ 312491 h 399663"/>
                <a:gd name="connsiteX13" fmla="*/ 1998202 w 1998202"/>
                <a:gd name="connsiteY13" fmla="*/ 312475 h 399663"/>
                <a:gd name="connsiteX14" fmla="*/ 1998202 w 1998202"/>
                <a:gd name="connsiteY14" fmla="*/ 87201 h 399663"/>
                <a:gd name="connsiteX15" fmla="*/ 1972679 w 1998202"/>
                <a:gd name="connsiteY15" fmla="*/ 25512 h 39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202" h="399663">
                  <a:moveTo>
                    <a:pt x="1972679" y="25512"/>
                  </a:moveTo>
                  <a:cubicBezTo>
                    <a:pt x="1956329" y="9146"/>
                    <a:pt x="1934134" y="-35"/>
                    <a:pt x="1911001" y="0"/>
                  </a:cubicBezTo>
                  <a:lnTo>
                    <a:pt x="0" y="0"/>
                  </a:lnTo>
                  <a:lnTo>
                    <a:pt x="0" y="50858"/>
                  </a:lnTo>
                  <a:lnTo>
                    <a:pt x="1911001" y="50858"/>
                  </a:lnTo>
                  <a:cubicBezTo>
                    <a:pt x="1931065" y="50882"/>
                    <a:pt x="1947327" y="67137"/>
                    <a:pt x="1947358" y="87201"/>
                  </a:cubicBezTo>
                  <a:lnTo>
                    <a:pt x="1947358" y="312476"/>
                  </a:lnTo>
                  <a:cubicBezTo>
                    <a:pt x="1947352" y="332518"/>
                    <a:pt x="1931099" y="348762"/>
                    <a:pt x="1911056" y="348756"/>
                  </a:cubicBezTo>
                  <a:cubicBezTo>
                    <a:pt x="1911037" y="348756"/>
                    <a:pt x="1911019" y="348756"/>
                    <a:pt x="1911001" y="348756"/>
                  </a:cubicBezTo>
                  <a:lnTo>
                    <a:pt x="0" y="348756"/>
                  </a:lnTo>
                  <a:lnTo>
                    <a:pt x="0" y="399664"/>
                  </a:lnTo>
                  <a:lnTo>
                    <a:pt x="1911001" y="399664"/>
                  </a:lnTo>
                  <a:cubicBezTo>
                    <a:pt x="1959153" y="399672"/>
                    <a:pt x="1998194" y="360643"/>
                    <a:pt x="1998202" y="312491"/>
                  </a:cubicBezTo>
                  <a:cubicBezTo>
                    <a:pt x="1998202" y="312485"/>
                    <a:pt x="1998202" y="312480"/>
                    <a:pt x="1998202" y="312475"/>
                  </a:cubicBezTo>
                  <a:lnTo>
                    <a:pt x="1998202" y="87201"/>
                  </a:lnTo>
                  <a:cubicBezTo>
                    <a:pt x="1998222" y="64065"/>
                    <a:pt x="1989039" y="41871"/>
                    <a:pt x="1972679" y="25512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0F0804F-CF5A-F3C7-23BF-E6AC062AEC24}"/>
                </a:ext>
              </a:extLst>
            </p:cNvPr>
            <p:cNvSpPr/>
            <p:nvPr/>
          </p:nvSpPr>
          <p:spPr>
            <a:xfrm>
              <a:off x="2106649" y="3504863"/>
              <a:ext cx="1896506" cy="297897"/>
            </a:xfrm>
            <a:custGeom>
              <a:avLst/>
              <a:gdLst>
                <a:gd name="connsiteX0" fmla="*/ 0 w 1896506"/>
                <a:gd name="connsiteY0" fmla="*/ 297898 h 297897"/>
                <a:gd name="connsiteX1" fmla="*/ 0 w 1896506"/>
                <a:gd name="connsiteY1" fmla="*/ 0 h 297897"/>
                <a:gd name="connsiteX2" fmla="*/ 1860149 w 1896506"/>
                <a:gd name="connsiteY2" fmla="*/ 0 h 297897"/>
                <a:gd name="connsiteX3" fmla="*/ 1896506 w 1896506"/>
                <a:gd name="connsiteY3" fmla="*/ 36343 h 297897"/>
                <a:gd name="connsiteX4" fmla="*/ 1896506 w 1896506"/>
                <a:gd name="connsiteY4" fmla="*/ 261617 h 297897"/>
                <a:gd name="connsiteX5" fmla="*/ 1860204 w 1896506"/>
                <a:gd name="connsiteY5" fmla="*/ 297898 h 297897"/>
                <a:gd name="connsiteX6" fmla="*/ 1860150 w 1896506"/>
                <a:gd name="connsiteY6" fmla="*/ 297898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6506" h="297897">
                  <a:moveTo>
                    <a:pt x="0" y="297898"/>
                  </a:moveTo>
                  <a:lnTo>
                    <a:pt x="0" y="0"/>
                  </a:lnTo>
                  <a:lnTo>
                    <a:pt x="1860149" y="0"/>
                  </a:lnTo>
                  <a:cubicBezTo>
                    <a:pt x="1880214" y="24"/>
                    <a:pt x="1896475" y="16279"/>
                    <a:pt x="1896506" y="36343"/>
                  </a:cubicBezTo>
                  <a:lnTo>
                    <a:pt x="1896506" y="261617"/>
                  </a:lnTo>
                  <a:cubicBezTo>
                    <a:pt x="1896500" y="281660"/>
                    <a:pt x="1880247" y="297904"/>
                    <a:pt x="1860204" y="297898"/>
                  </a:cubicBezTo>
                  <a:cubicBezTo>
                    <a:pt x="1860186" y="297898"/>
                    <a:pt x="1860168" y="297898"/>
                    <a:pt x="1860150" y="2978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EF4BAD0-C855-EA2E-4BC2-F828A22D90FF}"/>
                </a:ext>
              </a:extLst>
            </p:cNvPr>
            <p:cNvSpPr/>
            <p:nvPr/>
          </p:nvSpPr>
          <p:spPr>
            <a:xfrm>
              <a:off x="3054899" y="3504863"/>
              <a:ext cx="948256" cy="297897"/>
            </a:xfrm>
            <a:custGeom>
              <a:avLst/>
              <a:gdLst>
                <a:gd name="connsiteX0" fmla="*/ 911900 w 948256"/>
                <a:gd name="connsiteY0" fmla="*/ 0 h 297897"/>
                <a:gd name="connsiteX1" fmla="*/ 0 w 948256"/>
                <a:gd name="connsiteY1" fmla="*/ 0 h 297897"/>
                <a:gd name="connsiteX2" fmla="*/ 0 w 948256"/>
                <a:gd name="connsiteY2" fmla="*/ 297898 h 297897"/>
                <a:gd name="connsiteX3" fmla="*/ 911900 w 948256"/>
                <a:gd name="connsiteY3" fmla="*/ 297898 h 297897"/>
                <a:gd name="connsiteX4" fmla="*/ 948257 w 948256"/>
                <a:gd name="connsiteY4" fmla="*/ 261672 h 297897"/>
                <a:gd name="connsiteX5" fmla="*/ 948257 w 948256"/>
                <a:gd name="connsiteY5" fmla="*/ 261617 h 297897"/>
                <a:gd name="connsiteX6" fmla="*/ 948257 w 948256"/>
                <a:gd name="connsiteY6" fmla="*/ 36343 h 297897"/>
                <a:gd name="connsiteX7" fmla="*/ 911900 w 948256"/>
                <a:gd name="connsiteY7" fmla="*/ 0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56" h="297897">
                  <a:moveTo>
                    <a:pt x="911900" y="0"/>
                  </a:moveTo>
                  <a:lnTo>
                    <a:pt x="0" y="0"/>
                  </a:lnTo>
                  <a:lnTo>
                    <a:pt x="0" y="297898"/>
                  </a:lnTo>
                  <a:lnTo>
                    <a:pt x="911900" y="297898"/>
                  </a:lnTo>
                  <a:cubicBezTo>
                    <a:pt x="931943" y="297934"/>
                    <a:pt x="948220" y="281715"/>
                    <a:pt x="948257" y="261672"/>
                  </a:cubicBezTo>
                  <a:cubicBezTo>
                    <a:pt x="948257" y="261654"/>
                    <a:pt x="948257" y="261636"/>
                    <a:pt x="948257" y="261617"/>
                  </a:cubicBezTo>
                  <a:lnTo>
                    <a:pt x="948257" y="36343"/>
                  </a:lnTo>
                  <a:cubicBezTo>
                    <a:pt x="948226" y="16279"/>
                    <a:pt x="931964" y="24"/>
                    <a:pt x="911900" y="0"/>
                  </a:cubicBezTo>
                  <a:close/>
                </a:path>
              </a:pathLst>
            </a:custGeom>
            <a:solidFill>
              <a:srgbClr val="CCCBC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17" name="图形 72">
              <a:extLst>
                <a:ext uri="{FF2B5EF4-FFF2-40B4-BE49-F238E27FC236}">
                  <a16:creationId xmlns:a16="http://schemas.microsoft.com/office/drawing/2014/main" id="{EE1B84C9-401B-104C-E22D-C528B493422B}"/>
                </a:ext>
              </a:extLst>
            </p:cNvPr>
            <p:cNvGrpSpPr/>
            <p:nvPr/>
          </p:nvGrpSpPr>
          <p:grpSpPr>
            <a:xfrm>
              <a:off x="3037183" y="3490311"/>
              <a:ext cx="1016817" cy="327014"/>
              <a:chOff x="3037183" y="3490311"/>
              <a:chExt cx="1016817" cy="327014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1621102-1B2C-41DC-235A-FFEB02AF276B}"/>
                  </a:ext>
                </a:extLst>
              </p:cNvPr>
              <p:cNvSpPr/>
              <p:nvPr/>
            </p:nvSpPr>
            <p:spPr>
              <a:xfrm>
                <a:off x="3037183" y="3490311"/>
                <a:ext cx="1016817" cy="14551"/>
              </a:xfrm>
              <a:custGeom>
                <a:avLst/>
                <a:gdLst>
                  <a:gd name="connsiteX0" fmla="*/ 0 w 1016817"/>
                  <a:gd name="connsiteY0" fmla="*/ 0 h 14551"/>
                  <a:gd name="connsiteX1" fmla="*/ 1016818 w 1016817"/>
                  <a:gd name="connsiteY1" fmla="*/ 0 h 14551"/>
                  <a:gd name="connsiteX2" fmla="*/ 1016818 w 1016817"/>
                  <a:gd name="connsiteY2" fmla="*/ 14552 h 14551"/>
                  <a:gd name="connsiteX3" fmla="*/ 0 w 1016817"/>
                  <a:gd name="connsiteY3" fmla="*/ 14552 h 1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2"/>
                    </a:lnTo>
                    <a:lnTo>
                      <a:pt x="0" y="145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C781D98-3EF3-7739-650A-219D365F4F9F}"/>
                  </a:ext>
                </a:extLst>
              </p:cNvPr>
              <p:cNvSpPr/>
              <p:nvPr/>
            </p:nvSpPr>
            <p:spPr>
              <a:xfrm>
                <a:off x="3037183" y="3521567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69E2A6D-2183-CC00-695E-3361FBE56EB6}"/>
                  </a:ext>
                </a:extLst>
              </p:cNvPr>
              <p:cNvSpPr/>
              <p:nvPr/>
            </p:nvSpPr>
            <p:spPr>
              <a:xfrm>
                <a:off x="3037183" y="3552824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462D1F9-0C8A-7A5D-8771-943814DEC56E}"/>
                  </a:ext>
                </a:extLst>
              </p:cNvPr>
              <p:cNvSpPr/>
              <p:nvPr/>
            </p:nvSpPr>
            <p:spPr>
              <a:xfrm>
                <a:off x="3037183" y="3584080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B6F5EE7-967B-154C-8CB1-7E74F7025C38}"/>
                  </a:ext>
                </a:extLst>
              </p:cNvPr>
              <p:cNvSpPr/>
              <p:nvPr/>
            </p:nvSpPr>
            <p:spPr>
              <a:xfrm>
                <a:off x="3037183" y="3615336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B7C9144-D7A8-0603-B2A4-135D91513174}"/>
                  </a:ext>
                </a:extLst>
              </p:cNvPr>
              <p:cNvSpPr/>
              <p:nvPr/>
            </p:nvSpPr>
            <p:spPr>
              <a:xfrm>
                <a:off x="3037183" y="3646530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FBE00BA-7444-F647-6536-AF8B312AB1AC}"/>
                  </a:ext>
                </a:extLst>
              </p:cNvPr>
              <p:cNvSpPr/>
              <p:nvPr/>
            </p:nvSpPr>
            <p:spPr>
              <a:xfrm>
                <a:off x="3037183" y="3677798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169303A-9603-21F6-B407-FF3465FAF645}"/>
                  </a:ext>
                </a:extLst>
              </p:cNvPr>
              <p:cNvSpPr/>
              <p:nvPr/>
            </p:nvSpPr>
            <p:spPr>
              <a:xfrm>
                <a:off x="3037183" y="3709042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8F2EE50-5665-E0B5-B8BF-54C10A9A6F9A}"/>
                  </a:ext>
                </a:extLst>
              </p:cNvPr>
              <p:cNvSpPr/>
              <p:nvPr/>
            </p:nvSpPr>
            <p:spPr>
              <a:xfrm>
                <a:off x="3037183" y="3740312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647E4C4-5996-7243-B615-7941F69C4E75}"/>
                  </a:ext>
                </a:extLst>
              </p:cNvPr>
              <p:cNvSpPr/>
              <p:nvPr/>
            </p:nvSpPr>
            <p:spPr>
              <a:xfrm>
                <a:off x="3037183" y="3771568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2F1CE61-697D-6D32-4278-AC04078C1C29}"/>
                  </a:ext>
                </a:extLst>
              </p:cNvPr>
              <p:cNvSpPr/>
              <p:nvPr/>
            </p:nvSpPr>
            <p:spPr>
              <a:xfrm>
                <a:off x="3037183" y="3802761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EDF573D-F81F-EDD7-8E0B-31163CBC7332}"/>
                </a:ext>
              </a:extLst>
            </p:cNvPr>
            <p:cNvSpPr/>
            <p:nvPr/>
          </p:nvSpPr>
          <p:spPr>
            <a:xfrm>
              <a:off x="3663939" y="3723610"/>
              <a:ext cx="122863" cy="276825"/>
            </a:xfrm>
            <a:custGeom>
              <a:avLst/>
              <a:gdLst>
                <a:gd name="connsiteX0" fmla="*/ 122863 w 122863"/>
                <a:gd name="connsiteY0" fmla="*/ 0 h 276825"/>
                <a:gd name="connsiteX1" fmla="*/ 0 w 122863"/>
                <a:gd name="connsiteY1" fmla="*/ 0 h 276825"/>
                <a:gd name="connsiteX2" fmla="*/ 0 w 122863"/>
                <a:gd name="connsiteY2" fmla="*/ 276825 h 276825"/>
                <a:gd name="connsiteX3" fmla="*/ 61389 w 122863"/>
                <a:gd name="connsiteY3" fmla="*/ 215389 h 276825"/>
                <a:gd name="connsiteX4" fmla="*/ 122863 w 122863"/>
                <a:gd name="connsiteY4" fmla="*/ 276825 h 276825"/>
                <a:gd name="connsiteX5" fmla="*/ 122863 w 122863"/>
                <a:gd name="connsiteY5" fmla="*/ 0 h 27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63" h="276825">
                  <a:moveTo>
                    <a:pt x="122863" y="0"/>
                  </a:moveTo>
                  <a:lnTo>
                    <a:pt x="0" y="0"/>
                  </a:lnTo>
                  <a:lnTo>
                    <a:pt x="0" y="276825"/>
                  </a:lnTo>
                  <a:lnTo>
                    <a:pt x="61389" y="215389"/>
                  </a:lnTo>
                  <a:lnTo>
                    <a:pt x="122863" y="276825"/>
                  </a:lnTo>
                  <a:lnTo>
                    <a:pt x="122863" y="0"/>
                  </a:ln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0A9614A-AC08-23FC-E6FD-28BB730D2A22}"/>
              </a:ext>
            </a:extLst>
          </p:cNvPr>
          <p:cNvGrpSpPr/>
          <p:nvPr/>
        </p:nvGrpSpPr>
        <p:grpSpPr>
          <a:xfrm>
            <a:off x="1572817" y="741435"/>
            <a:ext cx="9631680" cy="284480"/>
            <a:chOff x="1230630" y="792480"/>
            <a:chExt cx="7223760" cy="21336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C2D4DF5-6DDC-9A6B-CFA3-76B20F404106}"/>
                </a:ext>
              </a:extLst>
            </p:cNvPr>
            <p:cNvSpPr/>
            <p:nvPr/>
          </p:nvSpPr>
          <p:spPr>
            <a:xfrm>
              <a:off x="12306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F8E659E-B50E-54E1-C624-744BE690A6C8}"/>
                </a:ext>
              </a:extLst>
            </p:cNvPr>
            <p:cNvSpPr/>
            <p:nvPr/>
          </p:nvSpPr>
          <p:spPr>
            <a:xfrm>
              <a:off x="16687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677DA50-B676-5A54-F19F-EBA007917184}"/>
                </a:ext>
              </a:extLst>
            </p:cNvPr>
            <p:cNvSpPr/>
            <p:nvPr/>
          </p:nvSpPr>
          <p:spPr>
            <a:xfrm>
              <a:off x="21069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D71EE0D-EFAA-A5C8-AF43-415C1A336D58}"/>
                </a:ext>
              </a:extLst>
            </p:cNvPr>
            <p:cNvSpPr/>
            <p:nvPr/>
          </p:nvSpPr>
          <p:spPr>
            <a:xfrm>
              <a:off x="25450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290C34B-9DCE-1AC4-3E7D-D5A94DBC37F5}"/>
                </a:ext>
              </a:extLst>
            </p:cNvPr>
            <p:cNvSpPr/>
            <p:nvPr/>
          </p:nvSpPr>
          <p:spPr>
            <a:xfrm>
              <a:off x="29832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E00BA7D-4732-2264-3021-82781121D45A}"/>
                </a:ext>
              </a:extLst>
            </p:cNvPr>
            <p:cNvSpPr/>
            <p:nvPr/>
          </p:nvSpPr>
          <p:spPr>
            <a:xfrm>
              <a:off x="34213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87E42F9-A337-2071-0EE0-7A7BCA4487C7}"/>
                </a:ext>
              </a:extLst>
            </p:cNvPr>
            <p:cNvSpPr/>
            <p:nvPr/>
          </p:nvSpPr>
          <p:spPr>
            <a:xfrm>
              <a:off x="38595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1EDDF6F-9224-D1DB-329E-A94233AC2305}"/>
                </a:ext>
              </a:extLst>
            </p:cNvPr>
            <p:cNvSpPr/>
            <p:nvPr/>
          </p:nvSpPr>
          <p:spPr>
            <a:xfrm>
              <a:off x="42976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A7D29E6-05CE-0C3B-FB27-96BF290E01EE}"/>
                </a:ext>
              </a:extLst>
            </p:cNvPr>
            <p:cNvSpPr/>
            <p:nvPr/>
          </p:nvSpPr>
          <p:spPr>
            <a:xfrm>
              <a:off x="47358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815E184-B3C6-FFEE-C890-21D40A15E713}"/>
                </a:ext>
              </a:extLst>
            </p:cNvPr>
            <p:cNvSpPr/>
            <p:nvPr/>
          </p:nvSpPr>
          <p:spPr>
            <a:xfrm>
              <a:off x="51739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D5AD990-4022-0583-7DB9-4A56E5717C26}"/>
                </a:ext>
              </a:extLst>
            </p:cNvPr>
            <p:cNvSpPr/>
            <p:nvPr/>
          </p:nvSpPr>
          <p:spPr>
            <a:xfrm>
              <a:off x="56121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FDE26F0-5A49-EDCE-EBA7-4FE45C59783B}"/>
                </a:ext>
              </a:extLst>
            </p:cNvPr>
            <p:cNvSpPr/>
            <p:nvPr/>
          </p:nvSpPr>
          <p:spPr>
            <a:xfrm>
              <a:off x="60502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E78B6F2-477D-6B89-14F8-E1A7CF0F9BDF}"/>
                </a:ext>
              </a:extLst>
            </p:cNvPr>
            <p:cNvSpPr/>
            <p:nvPr/>
          </p:nvSpPr>
          <p:spPr>
            <a:xfrm>
              <a:off x="64884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BEC112C-6D1F-B966-E6D9-0395AA6B3661}"/>
                </a:ext>
              </a:extLst>
            </p:cNvPr>
            <p:cNvSpPr/>
            <p:nvPr/>
          </p:nvSpPr>
          <p:spPr>
            <a:xfrm>
              <a:off x="69265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35303C9-8F32-9506-E588-29B22C0B0CFD}"/>
                </a:ext>
              </a:extLst>
            </p:cNvPr>
            <p:cNvSpPr/>
            <p:nvPr/>
          </p:nvSpPr>
          <p:spPr>
            <a:xfrm>
              <a:off x="73647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E1B0108-8FF5-D022-5E09-119C22AC24CC}"/>
                </a:ext>
              </a:extLst>
            </p:cNvPr>
            <p:cNvSpPr/>
            <p:nvPr/>
          </p:nvSpPr>
          <p:spPr>
            <a:xfrm>
              <a:off x="78028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3DB199E-D61D-7372-2CBF-3FD2D474F819}"/>
                </a:ext>
              </a:extLst>
            </p:cNvPr>
            <p:cNvSpPr/>
            <p:nvPr/>
          </p:nvSpPr>
          <p:spPr>
            <a:xfrm>
              <a:off x="82410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C71ED5B-27A2-C7C5-99F6-A710B2129D21}"/>
              </a:ext>
            </a:extLst>
          </p:cNvPr>
          <p:cNvSpPr/>
          <p:nvPr/>
        </p:nvSpPr>
        <p:spPr>
          <a:xfrm>
            <a:off x="1218774" y="942459"/>
            <a:ext cx="489728" cy="346944"/>
          </a:xfrm>
          <a:custGeom>
            <a:avLst/>
            <a:gdLst>
              <a:gd name="connsiteX0" fmla="*/ 36405 w 367296"/>
              <a:gd name="connsiteY0" fmla="*/ 0 h 260208"/>
              <a:gd name="connsiteX1" fmla="*/ 257139 w 367296"/>
              <a:gd name="connsiteY1" fmla="*/ 164455 h 260208"/>
              <a:gd name="connsiteX2" fmla="*/ 367296 w 367296"/>
              <a:gd name="connsiteY2" fmla="*/ 237262 h 260208"/>
              <a:gd name="connsiteX3" fmla="*/ 347712 w 367296"/>
              <a:gd name="connsiteY3" fmla="*/ 260208 h 260208"/>
              <a:gd name="connsiteX4" fmla="*/ 337440 w 367296"/>
              <a:gd name="connsiteY4" fmla="*/ 253964 h 260208"/>
              <a:gd name="connsiteX5" fmla="*/ 0 w 367296"/>
              <a:gd name="connsiteY5" fmla="*/ 40834 h 260208"/>
              <a:gd name="connsiteX6" fmla="*/ 36405 w 367296"/>
              <a:gd name="connsiteY6" fmla="*/ 0 h 26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296" h="260208">
                <a:moveTo>
                  <a:pt x="36405" y="0"/>
                </a:moveTo>
                <a:cubicBezTo>
                  <a:pt x="102280" y="65599"/>
                  <a:pt x="179658" y="115098"/>
                  <a:pt x="257139" y="164455"/>
                </a:cubicBezTo>
                <a:lnTo>
                  <a:pt x="367296" y="237262"/>
                </a:lnTo>
                <a:lnTo>
                  <a:pt x="347712" y="260208"/>
                </a:lnTo>
                <a:lnTo>
                  <a:pt x="337440" y="253964"/>
                </a:lnTo>
                <a:cubicBezTo>
                  <a:pt x="207115" y="173784"/>
                  <a:pt x="29158" y="60348"/>
                  <a:pt x="0" y="40834"/>
                </a:cubicBezTo>
                <a:cubicBezTo>
                  <a:pt x="11830" y="33595"/>
                  <a:pt x="24413" y="17355"/>
                  <a:pt x="3640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F54F7591-F878-0895-9FC9-AAEF72856FE0}"/>
              </a:ext>
            </a:extLst>
          </p:cNvPr>
          <p:cNvSpPr/>
          <p:nvPr/>
        </p:nvSpPr>
        <p:spPr>
          <a:xfrm rot="1779174">
            <a:off x="1649387" y="1156201"/>
            <a:ext cx="60959" cy="199989"/>
          </a:xfrm>
          <a:prstGeom prst="ellipse">
            <a:avLst/>
          </a:prstGeom>
          <a:solidFill>
            <a:schemeClr val="tx1">
              <a:lumMod val="95000"/>
              <a:lumOff val="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C25CD50-674D-BADF-97C6-2AF8F50D1188}"/>
              </a:ext>
            </a:extLst>
          </p:cNvPr>
          <p:cNvSpPr/>
          <p:nvPr/>
        </p:nvSpPr>
        <p:spPr>
          <a:xfrm>
            <a:off x="693079" y="370960"/>
            <a:ext cx="730412" cy="850843"/>
          </a:xfrm>
          <a:custGeom>
            <a:avLst/>
            <a:gdLst>
              <a:gd name="connsiteX0" fmla="*/ 120400 w 547809"/>
              <a:gd name="connsiteY0" fmla="*/ 202301 h 638132"/>
              <a:gd name="connsiteX1" fmla="*/ 486055 w 547809"/>
              <a:gd name="connsiteY1" fmla="*/ 16983 h 638132"/>
              <a:gd name="connsiteX2" fmla="*/ 427952 w 547809"/>
              <a:gd name="connsiteY2" fmla="*/ 431282 h 638132"/>
              <a:gd name="connsiteX3" fmla="*/ 55287 w 547809"/>
              <a:gd name="connsiteY3" fmla="*/ 613124 h 638132"/>
              <a:gd name="connsiteX4" fmla="*/ 120400 w 547809"/>
              <a:gd name="connsiteY4" fmla="*/ 202301 h 63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09" h="638132">
                <a:moveTo>
                  <a:pt x="120400" y="202301"/>
                </a:moveTo>
                <a:cubicBezTo>
                  <a:pt x="200572" y="108003"/>
                  <a:pt x="346885" y="-52588"/>
                  <a:pt x="486055" y="16983"/>
                </a:cubicBezTo>
                <a:cubicBezTo>
                  <a:pt x="628320" y="88106"/>
                  <a:pt x="488446" y="350396"/>
                  <a:pt x="427952" y="431282"/>
                </a:cubicBezTo>
                <a:cubicBezTo>
                  <a:pt x="361763" y="519769"/>
                  <a:pt x="179798" y="705230"/>
                  <a:pt x="55287" y="613124"/>
                </a:cubicBezTo>
                <a:cubicBezTo>
                  <a:pt x="-86455" y="508272"/>
                  <a:pt x="84909" y="303504"/>
                  <a:pt x="120400" y="202301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754C9C9-40EB-D16A-3F91-9833F87D94AE}"/>
              </a:ext>
            </a:extLst>
          </p:cNvPr>
          <p:cNvSpPr/>
          <p:nvPr/>
        </p:nvSpPr>
        <p:spPr>
          <a:xfrm>
            <a:off x="693679" y="370960"/>
            <a:ext cx="730453" cy="842200"/>
          </a:xfrm>
          <a:custGeom>
            <a:avLst/>
            <a:gdLst>
              <a:gd name="connsiteX0" fmla="*/ 119950 w 547840"/>
              <a:gd name="connsiteY0" fmla="*/ 202301 h 631650"/>
              <a:gd name="connsiteX1" fmla="*/ 485605 w 547840"/>
              <a:gd name="connsiteY1" fmla="*/ 16983 h 631650"/>
              <a:gd name="connsiteX2" fmla="*/ 431008 w 547840"/>
              <a:gd name="connsiteY2" fmla="*/ 425910 h 631650"/>
              <a:gd name="connsiteX3" fmla="*/ 62410 w 547840"/>
              <a:gd name="connsiteY3" fmla="*/ 616610 h 631650"/>
              <a:gd name="connsiteX4" fmla="*/ 122188 w 547840"/>
              <a:gd name="connsiteY4" fmla="*/ 204549 h 63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40" h="631650">
                <a:moveTo>
                  <a:pt x="119950" y="202301"/>
                </a:moveTo>
                <a:cubicBezTo>
                  <a:pt x="200122" y="108003"/>
                  <a:pt x="346436" y="-52588"/>
                  <a:pt x="485605" y="16983"/>
                </a:cubicBezTo>
                <a:cubicBezTo>
                  <a:pt x="629833" y="89087"/>
                  <a:pt x="485548" y="342299"/>
                  <a:pt x="431008" y="425910"/>
                </a:cubicBezTo>
                <a:cubicBezTo>
                  <a:pt x="361514" y="532437"/>
                  <a:pt x="198226" y="679303"/>
                  <a:pt x="62410" y="616610"/>
                </a:cubicBezTo>
                <a:cubicBezTo>
                  <a:pt x="-85257" y="548458"/>
                  <a:pt x="68410" y="283435"/>
                  <a:pt x="122188" y="204549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F40BA00-8A26-37E1-A2BA-B9FDC661D60D}"/>
              </a:ext>
            </a:extLst>
          </p:cNvPr>
          <p:cNvSpPr/>
          <p:nvPr/>
        </p:nvSpPr>
        <p:spPr>
          <a:xfrm>
            <a:off x="1222298" y="886098"/>
            <a:ext cx="485481" cy="406524"/>
          </a:xfrm>
          <a:custGeom>
            <a:avLst/>
            <a:gdLst>
              <a:gd name="connsiteX0" fmla="*/ 62462 w 364111"/>
              <a:gd name="connsiteY0" fmla="*/ 0 h 304893"/>
              <a:gd name="connsiteX1" fmla="*/ 290919 w 364111"/>
              <a:gd name="connsiteY1" fmla="*/ 201921 h 304893"/>
              <a:gd name="connsiteX2" fmla="*/ 354508 w 364111"/>
              <a:gd name="connsiteY2" fmla="*/ 254885 h 304893"/>
              <a:gd name="connsiteX3" fmla="*/ 364111 w 364111"/>
              <a:gd name="connsiteY3" fmla="*/ 266697 h 304893"/>
              <a:gd name="connsiteX4" fmla="*/ 350920 w 364111"/>
              <a:gd name="connsiteY4" fmla="*/ 286874 h 304893"/>
              <a:gd name="connsiteX5" fmla="*/ 342080 w 364111"/>
              <a:gd name="connsiteY5" fmla="*/ 304893 h 304893"/>
              <a:gd name="connsiteX6" fmla="*/ 0 w 364111"/>
              <a:gd name="connsiteY6" fmla="*/ 84762 h 304893"/>
              <a:gd name="connsiteX7" fmla="*/ 62462 w 364111"/>
              <a:gd name="connsiteY7" fmla="*/ 0 h 30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111" h="304893">
                <a:moveTo>
                  <a:pt x="62462" y="0"/>
                </a:moveTo>
                <a:cubicBezTo>
                  <a:pt x="133899" y="71142"/>
                  <a:pt x="233805" y="161912"/>
                  <a:pt x="290919" y="201921"/>
                </a:cubicBezTo>
                <a:cubicBezTo>
                  <a:pt x="319409" y="221878"/>
                  <a:pt x="340165" y="239695"/>
                  <a:pt x="354508" y="254885"/>
                </a:cubicBezTo>
                <a:lnTo>
                  <a:pt x="364111" y="266697"/>
                </a:lnTo>
                <a:lnTo>
                  <a:pt x="350920" y="286874"/>
                </a:lnTo>
                <a:lnTo>
                  <a:pt x="342080" y="304893"/>
                </a:lnTo>
                <a:lnTo>
                  <a:pt x="0" y="84762"/>
                </a:lnTo>
                <a:lnTo>
                  <a:pt x="62462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954EDDB-151C-9A6D-B6A6-2A48C6F7AFA8}"/>
              </a:ext>
            </a:extLst>
          </p:cNvPr>
          <p:cNvSpPr/>
          <p:nvPr/>
        </p:nvSpPr>
        <p:spPr>
          <a:xfrm>
            <a:off x="1218788" y="996855"/>
            <a:ext cx="3509" cy="2971"/>
          </a:xfrm>
          <a:custGeom>
            <a:avLst/>
            <a:gdLst>
              <a:gd name="connsiteX0" fmla="*/ 0 w 2632"/>
              <a:gd name="connsiteY0" fmla="*/ 0 h 2228"/>
              <a:gd name="connsiteX1" fmla="*/ 2632 w 2632"/>
              <a:gd name="connsiteY1" fmla="*/ 1694 h 2228"/>
              <a:gd name="connsiteX2" fmla="*/ 2238 w 2632"/>
              <a:gd name="connsiteY2" fmla="*/ 2228 h 2228"/>
              <a:gd name="connsiteX3" fmla="*/ 0 w 2632"/>
              <a:gd name="connsiteY3" fmla="*/ 0 h 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2" h="2228">
                <a:moveTo>
                  <a:pt x="0" y="0"/>
                </a:moveTo>
                <a:lnTo>
                  <a:pt x="2632" y="1694"/>
                </a:lnTo>
                <a:lnTo>
                  <a:pt x="2238" y="2228"/>
                </a:lnTo>
                <a:lnTo>
                  <a:pt x="0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892B90D-6CBF-1675-183B-0E946C1A2B54}"/>
              </a:ext>
            </a:extLst>
          </p:cNvPr>
          <p:cNvSpPr/>
          <p:nvPr/>
        </p:nvSpPr>
        <p:spPr>
          <a:xfrm>
            <a:off x="730879" y="1056759"/>
            <a:ext cx="377151" cy="120648"/>
          </a:xfrm>
          <a:custGeom>
            <a:avLst/>
            <a:gdLst>
              <a:gd name="connsiteX0" fmla="*/ 0 w 282863"/>
              <a:gd name="connsiteY0" fmla="*/ 0 h 90486"/>
              <a:gd name="connsiteX1" fmla="*/ 282864 w 282863"/>
              <a:gd name="connsiteY1" fmla="*/ 2238 h 90486"/>
              <a:gd name="connsiteX2" fmla="*/ 0 w 282863"/>
              <a:gd name="connsiteY2" fmla="*/ 0 h 9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63" h="90486">
                <a:moveTo>
                  <a:pt x="0" y="0"/>
                </a:moveTo>
                <a:cubicBezTo>
                  <a:pt x="41853" y="161916"/>
                  <a:pt x="201187" y="70590"/>
                  <a:pt x="282864" y="2238"/>
                </a:cubicBezTo>
                <a:cubicBezTo>
                  <a:pt x="176136" y="69675"/>
                  <a:pt x="93069" y="106832"/>
                  <a:pt x="0" y="0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0D8D210-679D-CB60-7F78-635596DDC1AD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94679307-631C-395D-888F-4A6D18B9DFE8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E5F0AB9-8D97-D657-547C-B819E2999703}"/>
              </a:ext>
            </a:extLst>
          </p:cNvPr>
          <p:cNvSpPr/>
          <p:nvPr/>
        </p:nvSpPr>
        <p:spPr>
          <a:xfrm>
            <a:off x="540594" y="600799"/>
            <a:ext cx="359235" cy="271971"/>
          </a:xfrm>
          <a:custGeom>
            <a:avLst/>
            <a:gdLst>
              <a:gd name="connsiteX0" fmla="*/ 268433 w 269426"/>
              <a:gd name="connsiteY0" fmla="*/ 200553 h 203978"/>
              <a:gd name="connsiteX1" fmla="*/ 1286 w 269426"/>
              <a:gd name="connsiteY1" fmla="*/ 3014 h 203978"/>
              <a:gd name="connsiteX2" fmla="*/ 268433 w 269426"/>
              <a:gd name="connsiteY2" fmla="*/ 200553 h 20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426" h="203978">
                <a:moveTo>
                  <a:pt x="268433" y="200553"/>
                </a:moveTo>
                <a:cubicBezTo>
                  <a:pt x="287502" y="165072"/>
                  <a:pt x="25975" y="-26151"/>
                  <a:pt x="1286" y="3014"/>
                </a:cubicBezTo>
                <a:cubicBezTo>
                  <a:pt x="-20298" y="28503"/>
                  <a:pt x="236563" y="232710"/>
                  <a:pt x="268433" y="200553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2631138-DAF2-41B2-2BD0-5368678F8942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solidFill>
            <a:srgbClr val="1D2F4E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8CB4735-6D0B-2723-22B7-18CDE1DC9501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7E1247F-66DC-F8A1-394D-10ADD1A78347}"/>
              </a:ext>
            </a:extLst>
          </p:cNvPr>
          <p:cNvSpPr/>
          <p:nvPr/>
        </p:nvSpPr>
        <p:spPr>
          <a:xfrm>
            <a:off x="247456" y="95475"/>
            <a:ext cx="464979" cy="551541"/>
          </a:xfrm>
          <a:custGeom>
            <a:avLst/>
            <a:gdLst>
              <a:gd name="connsiteX0" fmla="*/ 268298 w 348734"/>
              <a:gd name="connsiteY0" fmla="*/ 276461 h 413656"/>
              <a:gd name="connsiteX1" fmla="*/ 306455 w 348734"/>
              <a:gd name="connsiteY1" fmla="*/ 9323 h 413656"/>
              <a:gd name="connsiteX2" fmla="*/ 66264 w 348734"/>
              <a:gd name="connsiteY2" fmla="*/ 150750 h 413656"/>
              <a:gd name="connsiteX3" fmla="*/ 48280 w 348734"/>
              <a:gd name="connsiteY3" fmla="*/ 408906 h 413656"/>
              <a:gd name="connsiteX4" fmla="*/ 268298 w 348734"/>
              <a:gd name="connsiteY4" fmla="*/ 276461 h 41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734" h="413656">
                <a:moveTo>
                  <a:pt x="268298" y="276461"/>
                </a:moveTo>
                <a:cubicBezTo>
                  <a:pt x="310018" y="222016"/>
                  <a:pt x="402839" y="57576"/>
                  <a:pt x="306455" y="9323"/>
                </a:cubicBezTo>
                <a:cubicBezTo>
                  <a:pt x="218225" y="-34854"/>
                  <a:pt x="110402" y="88961"/>
                  <a:pt x="66264" y="150750"/>
                </a:cubicBezTo>
                <a:cubicBezTo>
                  <a:pt x="26344" y="206623"/>
                  <a:pt x="-50418" y="370377"/>
                  <a:pt x="48280" y="408906"/>
                </a:cubicBezTo>
                <a:cubicBezTo>
                  <a:pt x="120004" y="436900"/>
                  <a:pt x="245943" y="334496"/>
                  <a:pt x="268298" y="276461"/>
                </a:cubicBezTo>
              </a:path>
            </a:pathLst>
          </a:custGeom>
          <a:solidFill>
            <a:srgbClr val="726FB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322813F-FD3C-7DEF-1DE6-2D4B5CE8F48D}"/>
              </a:ext>
            </a:extLst>
          </p:cNvPr>
          <p:cNvSpPr/>
          <p:nvPr/>
        </p:nvSpPr>
        <p:spPr>
          <a:xfrm>
            <a:off x="245604" y="93598"/>
            <a:ext cx="466860" cy="553309"/>
          </a:xfrm>
          <a:custGeom>
            <a:avLst/>
            <a:gdLst>
              <a:gd name="connsiteX0" fmla="*/ 269687 w 350145"/>
              <a:gd name="connsiteY0" fmla="*/ 277869 h 414982"/>
              <a:gd name="connsiteX1" fmla="*/ 316826 w 350145"/>
              <a:gd name="connsiteY1" fmla="*/ 15226 h 414982"/>
              <a:gd name="connsiteX2" fmla="*/ 75367 w 350145"/>
              <a:gd name="connsiteY2" fmla="*/ 141356 h 414982"/>
              <a:gd name="connsiteX3" fmla="*/ 40696 w 350145"/>
              <a:gd name="connsiteY3" fmla="*/ 405827 h 414982"/>
              <a:gd name="connsiteX4" fmla="*/ 271925 w 350145"/>
              <a:gd name="connsiteY4" fmla="*/ 280116 h 41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145" h="414982">
                <a:moveTo>
                  <a:pt x="269687" y="277869"/>
                </a:moveTo>
                <a:cubicBezTo>
                  <a:pt x="312588" y="221890"/>
                  <a:pt x="397084" y="75091"/>
                  <a:pt x="316826" y="15226"/>
                </a:cubicBezTo>
                <a:cubicBezTo>
                  <a:pt x="237407" y="-44010"/>
                  <a:pt x="115763" y="84816"/>
                  <a:pt x="75367" y="141356"/>
                </a:cubicBezTo>
                <a:cubicBezTo>
                  <a:pt x="36677" y="195515"/>
                  <a:pt x="-51648" y="359650"/>
                  <a:pt x="40696" y="405827"/>
                </a:cubicBezTo>
                <a:cubicBezTo>
                  <a:pt x="123812" y="447375"/>
                  <a:pt x="226891" y="337295"/>
                  <a:pt x="271925" y="280116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99FD3B09-2E17-70B6-52D7-C83FCD83EA3B}"/>
              </a:ext>
            </a:extLst>
          </p:cNvPr>
          <p:cNvSpPr/>
          <p:nvPr/>
        </p:nvSpPr>
        <p:spPr>
          <a:xfrm rot="1779174">
            <a:off x="1234542" y="1009427"/>
            <a:ext cx="542176" cy="124480"/>
          </a:xfrm>
          <a:custGeom>
            <a:avLst/>
            <a:gdLst>
              <a:gd name="connsiteX0" fmla="*/ 4037 w 406632"/>
              <a:gd name="connsiteY0" fmla="*/ 0 h 93360"/>
              <a:gd name="connsiteX1" fmla="*/ 302474 w 406632"/>
              <a:gd name="connsiteY1" fmla="*/ 62449 h 93360"/>
              <a:gd name="connsiteX2" fmla="*/ 349543 w 406632"/>
              <a:gd name="connsiteY2" fmla="*/ 69563 h 93360"/>
              <a:gd name="connsiteX3" fmla="*/ 406632 w 406632"/>
              <a:gd name="connsiteY3" fmla="*/ 78330 h 93360"/>
              <a:gd name="connsiteX4" fmla="*/ 404657 w 406632"/>
              <a:gd name="connsiteY4" fmla="*/ 93360 h 93360"/>
              <a:gd name="connsiteX5" fmla="*/ 273191 w 406632"/>
              <a:gd name="connsiteY5" fmla="*/ 84607 h 93360"/>
              <a:gd name="connsiteX6" fmla="*/ 0 w 406632"/>
              <a:gd name="connsiteY6" fmla="*/ 50896 h 93360"/>
              <a:gd name="connsiteX7" fmla="*/ 4037 w 406632"/>
              <a:gd name="connsiteY7" fmla="*/ 0 h 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32" h="93360">
                <a:moveTo>
                  <a:pt x="4037" y="0"/>
                </a:moveTo>
                <a:cubicBezTo>
                  <a:pt x="101317" y="26481"/>
                  <a:pt x="203672" y="41723"/>
                  <a:pt x="302474" y="62449"/>
                </a:cubicBezTo>
                <a:cubicBezTo>
                  <a:pt x="309981" y="64020"/>
                  <a:pt x="327329" y="66408"/>
                  <a:pt x="349543" y="69563"/>
                </a:cubicBezTo>
                <a:lnTo>
                  <a:pt x="406632" y="78330"/>
                </a:lnTo>
                <a:lnTo>
                  <a:pt x="404657" y="93360"/>
                </a:lnTo>
                <a:lnTo>
                  <a:pt x="273191" y="84607"/>
                </a:lnTo>
                <a:cubicBezTo>
                  <a:pt x="181437" y="80047"/>
                  <a:pt x="89703" y="75313"/>
                  <a:pt x="0" y="50896"/>
                </a:cubicBezTo>
                <a:cubicBezTo>
                  <a:pt x="1561" y="32844"/>
                  <a:pt x="2352" y="14309"/>
                  <a:pt x="40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23B1D3CC-5751-A36D-153D-DC5C0C19F4F4}"/>
              </a:ext>
            </a:extLst>
          </p:cNvPr>
          <p:cNvSpPr/>
          <p:nvPr/>
        </p:nvSpPr>
        <p:spPr>
          <a:xfrm>
            <a:off x="9687590" y="100912"/>
            <a:ext cx="914400" cy="914400"/>
          </a:xfrm>
          <a:prstGeom prst="plaque">
            <a:avLst>
              <a:gd name="adj" fmla="val 50000"/>
            </a:avLst>
          </a:prstGeom>
          <a:solidFill>
            <a:srgbClr val="FBAE40"/>
          </a:solidFill>
          <a:ln w="25400">
            <a:solidFill>
              <a:srgbClr val="1D2F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缺角矩形 3">
            <a:extLst>
              <a:ext uri="{FF2B5EF4-FFF2-40B4-BE49-F238E27FC236}">
                <a16:creationId xmlns:a16="http://schemas.microsoft.com/office/drawing/2014/main" id="{693667DD-CDCB-62DC-6884-F5AEFE481A96}"/>
              </a:ext>
            </a:extLst>
          </p:cNvPr>
          <p:cNvSpPr/>
          <p:nvPr/>
        </p:nvSpPr>
        <p:spPr>
          <a:xfrm>
            <a:off x="9451897" y="1234655"/>
            <a:ext cx="457038" cy="457038"/>
          </a:xfrm>
          <a:prstGeom prst="plaque">
            <a:avLst>
              <a:gd name="adj" fmla="val 50000"/>
            </a:avLst>
          </a:prstGeom>
          <a:solidFill>
            <a:srgbClr val="1D2F4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4ACA6F1-24F5-6B16-8FE5-F3BF6BB4579F}"/>
              </a:ext>
            </a:extLst>
          </p:cNvPr>
          <p:cNvGrpSpPr/>
          <p:nvPr/>
        </p:nvGrpSpPr>
        <p:grpSpPr>
          <a:xfrm>
            <a:off x="2365108" y="-400899"/>
            <a:ext cx="1410773" cy="830943"/>
            <a:chOff x="6967187" y="-421109"/>
            <a:chExt cx="1712850" cy="1008865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18A40F8-28AF-8EF9-2C97-2FC6E3562DF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37873BD-14AF-EE9E-EB73-81A594BE2C02}"/>
                </a:ext>
              </a:extLst>
            </p:cNvPr>
            <p:cNvSpPr/>
            <p:nvPr/>
          </p:nvSpPr>
          <p:spPr>
            <a:xfrm>
              <a:off x="6967187" y="92168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C0BAD6-6AEB-8A08-011D-578F49BDA717}"/>
              </a:ext>
            </a:extLst>
          </p:cNvPr>
          <p:cNvGrpSpPr/>
          <p:nvPr/>
        </p:nvGrpSpPr>
        <p:grpSpPr>
          <a:xfrm>
            <a:off x="11727586" y="5302036"/>
            <a:ext cx="977851" cy="1254203"/>
            <a:chOff x="7307169" y="-891955"/>
            <a:chExt cx="1187230" cy="152275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3BF1054-7E7D-CD94-0DD2-6E9FDE003354}"/>
                </a:ext>
              </a:extLst>
            </p:cNvPr>
            <p:cNvSpPr/>
            <p:nvPr/>
          </p:nvSpPr>
          <p:spPr>
            <a:xfrm>
              <a:off x="7485534" y="-378066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AA485EA-9E12-4CE7-8DB6-3BCE08D9A1E4}"/>
                </a:ext>
              </a:extLst>
            </p:cNvPr>
            <p:cNvSpPr/>
            <p:nvPr/>
          </p:nvSpPr>
          <p:spPr>
            <a:xfrm>
              <a:off x="7307169" y="-891955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图形 13">
            <a:extLst>
              <a:ext uri="{FF2B5EF4-FFF2-40B4-BE49-F238E27FC236}">
                <a16:creationId xmlns:a16="http://schemas.microsoft.com/office/drawing/2014/main" id="{A60AA590-9B21-0168-B372-955E09F1BC74}"/>
              </a:ext>
            </a:extLst>
          </p:cNvPr>
          <p:cNvGrpSpPr/>
          <p:nvPr/>
        </p:nvGrpSpPr>
        <p:grpSpPr>
          <a:xfrm rot="21228990">
            <a:off x="692599" y="1687546"/>
            <a:ext cx="1393765" cy="1387160"/>
            <a:chOff x="1300312" y="1439217"/>
            <a:chExt cx="4393868" cy="437304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004E838-1F9D-DECA-8457-8D268EC08C33}"/>
                </a:ext>
              </a:extLst>
            </p:cNvPr>
            <p:cNvSpPr/>
            <p:nvPr/>
          </p:nvSpPr>
          <p:spPr>
            <a:xfrm>
              <a:off x="3715178" y="3644112"/>
              <a:ext cx="1979001" cy="2168152"/>
            </a:xfrm>
            <a:custGeom>
              <a:avLst/>
              <a:gdLst>
                <a:gd name="connsiteX0" fmla="*/ 45 w 1979001"/>
                <a:gd name="connsiteY0" fmla="*/ 935126 h 2168152"/>
                <a:gd name="connsiteX1" fmla="*/ 259544 w 1979001"/>
                <a:gd name="connsiteY1" fmla="*/ 1598952 h 2168152"/>
                <a:gd name="connsiteX2" fmla="*/ 673139 w 1979001"/>
                <a:gd name="connsiteY2" fmla="*/ 2049704 h 2168152"/>
                <a:gd name="connsiteX3" fmla="*/ 729901 w 1979001"/>
                <a:gd name="connsiteY3" fmla="*/ 1779260 h 2168152"/>
                <a:gd name="connsiteX4" fmla="*/ 883987 w 1979001"/>
                <a:gd name="connsiteY4" fmla="*/ 1795643 h 2168152"/>
                <a:gd name="connsiteX5" fmla="*/ 1524638 w 1979001"/>
                <a:gd name="connsiteY5" fmla="*/ 2131657 h 2168152"/>
                <a:gd name="connsiteX6" fmla="*/ 1403004 w 1979001"/>
                <a:gd name="connsiteY6" fmla="*/ 1418653 h 2168152"/>
                <a:gd name="connsiteX7" fmla="*/ 1881464 w 1979001"/>
                <a:gd name="connsiteY7" fmla="*/ 1385868 h 2168152"/>
                <a:gd name="connsiteX8" fmla="*/ 1524648 w 1979001"/>
                <a:gd name="connsiteY8" fmla="*/ 869556 h 2168152"/>
                <a:gd name="connsiteX9" fmla="*/ 1922012 w 1979001"/>
                <a:gd name="connsiteY9" fmla="*/ 763010 h 2168152"/>
                <a:gd name="connsiteX10" fmla="*/ 900360 w 1979001"/>
                <a:gd name="connsiteY10" fmla="*/ 0 h 2168152"/>
                <a:gd name="connsiteX11" fmla="*/ 0 w 1979001"/>
                <a:gd name="connsiteY11" fmla="*/ 935126 h 21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2">
                  <a:moveTo>
                    <a:pt x="45" y="935126"/>
                  </a:moveTo>
                  <a:cubicBezTo>
                    <a:pt x="45" y="935126"/>
                    <a:pt x="121689" y="1295724"/>
                    <a:pt x="259544" y="1598952"/>
                  </a:cubicBezTo>
                  <a:cubicBezTo>
                    <a:pt x="397409" y="1902190"/>
                    <a:pt x="640696" y="2049704"/>
                    <a:pt x="673139" y="2049704"/>
                  </a:cubicBezTo>
                  <a:cubicBezTo>
                    <a:pt x="705570" y="2049704"/>
                    <a:pt x="738011" y="1877606"/>
                    <a:pt x="729901" y="1779260"/>
                  </a:cubicBezTo>
                  <a:cubicBezTo>
                    <a:pt x="721790" y="1680915"/>
                    <a:pt x="494719" y="1484214"/>
                    <a:pt x="883987" y="1795643"/>
                  </a:cubicBezTo>
                  <a:cubicBezTo>
                    <a:pt x="1273245" y="2107073"/>
                    <a:pt x="1548965" y="2238204"/>
                    <a:pt x="1524638" y="2131657"/>
                  </a:cubicBezTo>
                  <a:cubicBezTo>
                    <a:pt x="1565190" y="1869396"/>
                    <a:pt x="1111053" y="1320308"/>
                    <a:pt x="1403004" y="1418653"/>
                  </a:cubicBezTo>
                  <a:cubicBezTo>
                    <a:pt x="1694945" y="1516999"/>
                    <a:pt x="2189626" y="1746475"/>
                    <a:pt x="1881464" y="1385868"/>
                  </a:cubicBezTo>
                  <a:cubicBezTo>
                    <a:pt x="1573301" y="1025271"/>
                    <a:pt x="1257024" y="861355"/>
                    <a:pt x="1524648" y="869556"/>
                  </a:cubicBezTo>
                  <a:cubicBezTo>
                    <a:pt x="1792262" y="877752"/>
                    <a:pt x="2051761" y="1000687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6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BAE4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13">
              <a:extLst>
                <a:ext uri="{FF2B5EF4-FFF2-40B4-BE49-F238E27FC236}">
                  <a16:creationId xmlns:a16="http://schemas.microsoft.com/office/drawing/2014/main" id="{564F19FB-F949-410D-99B5-D72B3ED7E11E}"/>
                </a:ext>
              </a:extLst>
            </p:cNvPr>
            <p:cNvGrpSpPr/>
            <p:nvPr/>
          </p:nvGrpSpPr>
          <p:grpSpPr>
            <a:xfrm>
              <a:off x="1300312" y="1439217"/>
              <a:ext cx="4014358" cy="3804027"/>
              <a:chOff x="1300312" y="1439217"/>
              <a:chExt cx="4014358" cy="3804027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9CC9638-8D15-4074-43BE-CB3A140D11C3}"/>
                  </a:ext>
                </a:extLst>
              </p:cNvPr>
              <p:cNvSpPr/>
              <p:nvPr/>
            </p:nvSpPr>
            <p:spPr>
              <a:xfrm>
                <a:off x="3836286" y="3757126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图形 13">
                <a:extLst>
                  <a:ext uri="{FF2B5EF4-FFF2-40B4-BE49-F238E27FC236}">
                    <a16:creationId xmlns:a16="http://schemas.microsoft.com/office/drawing/2014/main" id="{5074D905-0D17-128B-8EB2-E4724873FD33}"/>
                  </a:ext>
                </a:extLst>
              </p:cNvPr>
              <p:cNvGrpSpPr/>
              <p:nvPr/>
            </p:nvGrpSpPr>
            <p:grpSpPr>
              <a:xfrm>
                <a:off x="1300312" y="1439217"/>
                <a:ext cx="4014358" cy="3804027"/>
                <a:chOff x="1300312" y="1439217"/>
                <a:chExt cx="4014358" cy="3804027"/>
              </a:xfrm>
            </p:grpSpPr>
            <p:grpSp>
              <p:nvGrpSpPr>
                <p:cNvPr id="42" name="图形 13">
                  <a:extLst>
                    <a:ext uri="{FF2B5EF4-FFF2-40B4-BE49-F238E27FC236}">
                      <a16:creationId xmlns:a16="http://schemas.microsoft.com/office/drawing/2014/main" id="{24B990B1-F5B1-90B4-DC9D-3BCE38339441}"/>
                    </a:ext>
                  </a:extLst>
                </p:cNvPr>
                <p:cNvGrpSpPr/>
                <p:nvPr/>
              </p:nvGrpSpPr>
              <p:grpSpPr>
                <a:xfrm>
                  <a:off x="1300312" y="1439217"/>
                  <a:ext cx="4014358" cy="3804027"/>
                  <a:chOff x="1300312" y="1439217"/>
                  <a:chExt cx="4014358" cy="3804027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32886F1C-E6AB-7E9F-0561-B3291F9CB2E4}"/>
                      </a:ext>
                    </a:extLst>
                  </p:cNvPr>
                  <p:cNvSpPr/>
                  <p:nvPr/>
                </p:nvSpPr>
                <p:spPr>
                  <a:xfrm>
                    <a:off x="1300312" y="1439217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" name="图形 13">
                    <a:extLst>
                      <a:ext uri="{FF2B5EF4-FFF2-40B4-BE49-F238E27FC236}">
                        <a16:creationId xmlns:a16="http://schemas.microsoft.com/office/drawing/2014/main" id="{9D7B00F9-28A8-AB15-E9C8-AD7E68AC7061}"/>
                      </a:ext>
                    </a:extLst>
                  </p:cNvPr>
                  <p:cNvGrpSpPr/>
                  <p:nvPr/>
                </p:nvGrpSpPr>
                <p:grpSpPr>
                  <a:xfrm>
                    <a:off x="2689476" y="2584593"/>
                    <a:ext cx="2625194" cy="2658652"/>
                    <a:chOff x="2689476" y="2584593"/>
                    <a:chExt cx="2625194" cy="2658652"/>
                  </a:xfrm>
                  <a:solidFill>
                    <a:srgbClr val="7F0000"/>
                  </a:solidFill>
                </p:grpSpPr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6A834572-CBF2-7E76-F51B-9FBEBB64BD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89476" y="3926776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7">
                      <a:extLst>
                        <a:ext uri="{FF2B5EF4-FFF2-40B4-BE49-F238E27FC236}">
                          <a16:creationId xmlns:a16="http://schemas.microsoft.com/office/drawing/2014/main" id="{3A0BFEB7-4B48-1ACC-97E4-B13AB4CE1B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3263" y="2584593"/>
                      <a:ext cx="1281407" cy="1098161"/>
                    </a:xfrm>
                    <a:custGeom>
                      <a:avLst/>
                      <a:gdLst>
                        <a:gd name="connsiteX0" fmla="*/ 0 w 1281407"/>
                        <a:gd name="connsiteY0" fmla="*/ 15 h 1098161"/>
                        <a:gd name="connsiteX1" fmla="*/ 822760 w 1281407"/>
                        <a:gd name="connsiteY1" fmla="*/ 36600 h 1098161"/>
                        <a:gd name="connsiteX2" fmla="*/ 1281408 w 1281407"/>
                        <a:gd name="connsiteY2" fmla="*/ 1098161 h 1098161"/>
                        <a:gd name="connsiteX3" fmla="*/ 636679 w 1281407"/>
                        <a:gd name="connsiteY3" fmla="*/ 1033843 h 1098161"/>
                        <a:gd name="connsiteX4" fmla="*/ 9 w 1281407"/>
                        <a:gd name="connsiteY4" fmla="*/ 0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0" y="15"/>
                          </a:moveTo>
                          <a:cubicBezTo>
                            <a:pt x="0" y="15"/>
                            <a:pt x="814683" y="36401"/>
                            <a:pt x="822760" y="36600"/>
                          </a:cubicBezTo>
                          <a:cubicBezTo>
                            <a:pt x="830835" y="36798"/>
                            <a:pt x="1258567" y="1041011"/>
                            <a:pt x="1281408" y="1098161"/>
                          </a:cubicBezTo>
                          <a:lnTo>
                            <a:pt x="636679" y="1033843"/>
                          </a:lnTo>
                          <a:cubicBezTo>
                            <a:pt x="550015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0">
                      <a:extLst>
                        <a:ext uri="{FF2B5EF4-FFF2-40B4-BE49-F238E27FC236}">
                          <a16:creationId xmlns:a16="http://schemas.microsoft.com/office/drawing/2014/main" id="{EDDBA7E2-2AA1-BE32-4E59-D83D6C616B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2133" y="3144869"/>
                      <a:ext cx="949975" cy="1026413"/>
                    </a:xfrm>
                    <a:custGeom>
                      <a:avLst/>
                      <a:gdLst>
                        <a:gd name="connsiteX0" fmla="*/ 0 w 949975"/>
                        <a:gd name="connsiteY0" fmla="*/ 0 h 1026413"/>
                        <a:gd name="connsiteX1" fmla="*/ 158753 w 949975"/>
                        <a:gd name="connsiteY1" fmla="*/ 378009 h 1026413"/>
                        <a:gd name="connsiteX2" fmla="*/ 949976 w 949975"/>
                        <a:gd name="connsiteY2" fmla="*/ 1026414 h 1026413"/>
                        <a:gd name="connsiteX3" fmla="*/ 919697 w 949975"/>
                        <a:gd name="connsiteY3" fmla="*/ 819902 h 1026413"/>
                        <a:gd name="connsiteX4" fmla="*/ 1 w 949975"/>
                        <a:gd name="connsiteY4" fmla="*/ 0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0" y="0"/>
                          </a:moveTo>
                          <a:cubicBezTo>
                            <a:pt x="0" y="0"/>
                            <a:pt x="135826" y="325022"/>
                            <a:pt x="158753" y="378009"/>
                          </a:cubicBezTo>
                          <a:cubicBezTo>
                            <a:pt x="186888" y="413712"/>
                            <a:pt x="897788" y="993858"/>
                            <a:pt x="949976" y="1026414"/>
                          </a:cubicBezTo>
                          <a:lnTo>
                            <a:pt x="919697" y="819902"/>
                          </a:lnTo>
                          <a:cubicBezTo>
                            <a:pt x="843552" y="746574"/>
                            <a:pt x="188148" y="172050"/>
                            <a:pt x="1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DECB4F94-312D-6A87-803F-B151251AFD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6890" y="3137525"/>
                      <a:ext cx="1131446" cy="1216904"/>
                    </a:xfrm>
                    <a:custGeom>
                      <a:avLst/>
                      <a:gdLst>
                        <a:gd name="connsiteX0" fmla="*/ 159715 w 1131446"/>
                        <a:gd name="connsiteY0" fmla="*/ 9 h 1216904"/>
                        <a:gd name="connsiteX1" fmla="*/ 0 w 1131446"/>
                        <a:gd name="connsiteY1" fmla="*/ 231276 h 1216904"/>
                        <a:gd name="connsiteX2" fmla="*/ 196644 w 1131446"/>
                        <a:gd name="connsiteY2" fmla="*/ 571643 h 1216904"/>
                        <a:gd name="connsiteX3" fmla="*/ 1013451 w 1131446"/>
                        <a:gd name="connsiteY3" fmla="*/ 1216904 h 1216904"/>
                        <a:gd name="connsiteX4" fmla="*/ 1131446 w 1131446"/>
                        <a:gd name="connsiteY4" fmla="*/ 1040254 h 1216904"/>
                        <a:gd name="connsiteX5" fmla="*/ 350482 w 1131446"/>
                        <a:gd name="connsiteY5" fmla="*/ 380743 h 1216904"/>
                        <a:gd name="connsiteX6" fmla="*/ 159734 w 1131446"/>
                        <a:gd name="connsiteY6" fmla="*/ 0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715" y="9"/>
                          </a:moveTo>
                          <a:lnTo>
                            <a:pt x="0" y="231276"/>
                          </a:lnTo>
                          <a:lnTo>
                            <a:pt x="196644" y="571643"/>
                          </a:lnTo>
                          <a:lnTo>
                            <a:pt x="1013451" y="1216904"/>
                          </a:lnTo>
                          <a:lnTo>
                            <a:pt x="1131446" y="1040254"/>
                          </a:lnTo>
                          <a:lnTo>
                            <a:pt x="350482" y="380743"/>
                          </a:lnTo>
                          <a:lnTo>
                            <a:pt x="159734" y="0"/>
                          </a:ln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0AFB753-01DE-6D77-A9BE-9F9E19D09FED}"/>
                    </a:ext>
                  </a:extLst>
                </p:cNvPr>
                <p:cNvSpPr/>
                <p:nvPr/>
              </p:nvSpPr>
              <p:spPr>
                <a:xfrm>
                  <a:off x="2244522" y="2290923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E3019DE4-C0D7-6A24-86A1-1E018E6F62D6}"/>
                    </a:ext>
                  </a:extLst>
                </p:cNvPr>
                <p:cNvSpPr/>
                <p:nvPr/>
              </p:nvSpPr>
              <p:spPr>
                <a:xfrm>
                  <a:off x="2319925" y="2362552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4068C14-1C08-78FC-1565-0A9A791D8836}"/>
                  </a:ext>
                </a:extLst>
              </p:cNvPr>
              <p:cNvSpPr/>
              <p:nvPr/>
            </p:nvSpPr>
            <p:spPr>
              <a:xfrm>
                <a:off x="2393594" y="2424112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9F5F0320-3499-575E-7952-CF45D4F914BA}"/>
              </a:ext>
            </a:extLst>
          </p:cNvPr>
          <p:cNvSpPr/>
          <p:nvPr/>
        </p:nvSpPr>
        <p:spPr>
          <a:xfrm rot="18236607">
            <a:off x="11264746" y="1849191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A8D523A4-6329-483B-37ED-A25DEA9FAED2}"/>
              </a:ext>
            </a:extLst>
          </p:cNvPr>
          <p:cNvSpPr/>
          <p:nvPr/>
        </p:nvSpPr>
        <p:spPr>
          <a:xfrm rot="13885372">
            <a:off x="581190" y="3442308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4" name="图片 113">
            <a:extLst>
              <a:ext uri="{FF2B5EF4-FFF2-40B4-BE49-F238E27FC236}">
                <a16:creationId xmlns:a16="http://schemas.microsoft.com/office/drawing/2014/main" id="{80919957-3994-DDC9-89F4-CAB4F5D44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548" y="3775546"/>
            <a:ext cx="2118631" cy="2113563"/>
          </a:xfrm>
          <a:prstGeom prst="rect">
            <a:avLst/>
          </a:prstGeom>
        </p:spPr>
      </p:pic>
      <p:grpSp>
        <p:nvGrpSpPr>
          <p:cNvPr id="62" name="组合 61">
            <a:extLst>
              <a:ext uri="{FF2B5EF4-FFF2-40B4-BE49-F238E27FC236}">
                <a16:creationId xmlns:a16="http://schemas.microsoft.com/office/drawing/2014/main" id="{0615DC42-C103-4868-95B9-D24CCD469B4A}"/>
              </a:ext>
            </a:extLst>
          </p:cNvPr>
          <p:cNvGrpSpPr/>
          <p:nvPr/>
        </p:nvGrpSpPr>
        <p:grpSpPr>
          <a:xfrm>
            <a:off x="3206731" y="1978441"/>
            <a:ext cx="5110143" cy="2278281"/>
            <a:chOff x="3206731" y="1779447"/>
            <a:chExt cx="5110143" cy="2278281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8B5B47DE-9608-3668-9753-9B6C0C859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8466" y="1838592"/>
              <a:ext cx="5078408" cy="2219136"/>
            </a:xfrm>
            <a:prstGeom prst="rect">
              <a:avLst/>
            </a:prstGeom>
          </p:spPr>
        </p:pic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5EE9299-90C8-1103-61F3-D024C7D92CB5}"/>
                </a:ext>
              </a:extLst>
            </p:cNvPr>
            <p:cNvGrpSpPr/>
            <p:nvPr/>
          </p:nvGrpSpPr>
          <p:grpSpPr>
            <a:xfrm>
              <a:off x="3206731" y="1779447"/>
              <a:ext cx="4971180" cy="2119091"/>
              <a:chOff x="3407911" y="1978695"/>
              <a:chExt cx="4971180" cy="2119091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D83A80B-ED91-6238-1E1B-A141A3A72E47}"/>
                  </a:ext>
                </a:extLst>
              </p:cNvPr>
              <p:cNvSpPr/>
              <p:nvPr/>
            </p:nvSpPr>
            <p:spPr>
              <a:xfrm>
                <a:off x="4065068" y="2539998"/>
                <a:ext cx="4314023" cy="1557788"/>
              </a:xfrm>
              <a:custGeom>
                <a:avLst/>
                <a:gdLst>
                  <a:gd name="connsiteX0" fmla="*/ 2046509 w 4314023"/>
                  <a:gd name="connsiteY0" fmla="*/ 0 h 1557788"/>
                  <a:gd name="connsiteX1" fmla="*/ 4051441 w 4314023"/>
                  <a:gd name="connsiteY1" fmla="*/ 621920 h 1557788"/>
                  <a:gd name="connsiteX2" fmla="*/ 4053594 w 4314023"/>
                  <a:gd name="connsiteY2" fmla="*/ 627290 h 1557788"/>
                  <a:gd name="connsiteX3" fmla="*/ 4060808 w 4314023"/>
                  <a:gd name="connsiteY3" fmla="*/ 628017 h 1557788"/>
                  <a:gd name="connsiteX4" fmla="*/ 4314023 w 4314023"/>
                  <a:gd name="connsiteY4" fmla="*/ 938701 h 1557788"/>
                  <a:gd name="connsiteX5" fmla="*/ 3996896 w 4314023"/>
                  <a:gd name="connsiteY5" fmla="*/ 1255828 h 1557788"/>
                  <a:gd name="connsiteX6" fmla="*/ 3819588 w 4314023"/>
                  <a:gd name="connsiteY6" fmla="*/ 1201668 h 1557788"/>
                  <a:gd name="connsiteX7" fmla="*/ 3814995 w 4314023"/>
                  <a:gd name="connsiteY7" fmla="*/ 1197878 h 1557788"/>
                  <a:gd name="connsiteX8" fmla="*/ 3817882 w 4314023"/>
                  <a:gd name="connsiteY8" fmla="*/ 1212181 h 1557788"/>
                  <a:gd name="connsiteX9" fmla="*/ 3623255 w 4314023"/>
                  <a:gd name="connsiteY9" fmla="*/ 1406808 h 1557788"/>
                  <a:gd name="connsiteX10" fmla="*/ 3485633 w 4314023"/>
                  <a:gd name="connsiteY10" fmla="*/ 1349804 h 1557788"/>
                  <a:gd name="connsiteX11" fmla="*/ 3475816 w 4314023"/>
                  <a:gd name="connsiteY11" fmla="*/ 1335243 h 1557788"/>
                  <a:gd name="connsiteX12" fmla="*/ 3190732 w 4314023"/>
                  <a:gd name="connsiteY12" fmla="*/ 1424765 h 1557788"/>
                  <a:gd name="connsiteX13" fmla="*/ 2046509 w 4314023"/>
                  <a:gd name="connsiteY13" fmla="*/ 1557788 h 1557788"/>
                  <a:gd name="connsiteX14" fmla="*/ 0 w 4314023"/>
                  <a:gd name="connsiteY14" fmla="*/ 778894 h 1557788"/>
                  <a:gd name="connsiteX15" fmla="*/ 2046509 w 4314023"/>
                  <a:gd name="connsiteY15" fmla="*/ 0 h 1557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14023" h="1557788">
                    <a:moveTo>
                      <a:pt x="2046509" y="0"/>
                    </a:moveTo>
                    <a:cubicBezTo>
                      <a:pt x="3035483" y="0"/>
                      <a:pt x="3860611" y="266991"/>
                      <a:pt x="4051441" y="621920"/>
                    </a:cubicBezTo>
                    <a:lnTo>
                      <a:pt x="4053594" y="627290"/>
                    </a:lnTo>
                    <a:lnTo>
                      <a:pt x="4060808" y="628017"/>
                    </a:lnTo>
                    <a:cubicBezTo>
                      <a:pt x="4205317" y="657588"/>
                      <a:pt x="4314023" y="785450"/>
                      <a:pt x="4314023" y="938701"/>
                    </a:cubicBezTo>
                    <a:cubicBezTo>
                      <a:pt x="4314023" y="1113845"/>
                      <a:pt x="4172040" y="1255828"/>
                      <a:pt x="3996896" y="1255828"/>
                    </a:cubicBezTo>
                    <a:cubicBezTo>
                      <a:pt x="3931217" y="1255828"/>
                      <a:pt x="3870202" y="1235862"/>
                      <a:pt x="3819588" y="1201668"/>
                    </a:cubicBezTo>
                    <a:lnTo>
                      <a:pt x="3814995" y="1197878"/>
                    </a:lnTo>
                    <a:lnTo>
                      <a:pt x="3817882" y="1212181"/>
                    </a:lnTo>
                    <a:cubicBezTo>
                      <a:pt x="3817882" y="1319671"/>
                      <a:pt x="3730745" y="1406808"/>
                      <a:pt x="3623255" y="1406808"/>
                    </a:cubicBezTo>
                    <a:cubicBezTo>
                      <a:pt x="3569510" y="1406808"/>
                      <a:pt x="3520853" y="1385024"/>
                      <a:pt x="3485633" y="1349804"/>
                    </a:cubicBezTo>
                    <a:lnTo>
                      <a:pt x="3475816" y="1335243"/>
                    </a:lnTo>
                    <a:lnTo>
                      <a:pt x="3190732" y="1424765"/>
                    </a:lnTo>
                    <a:cubicBezTo>
                      <a:pt x="2864107" y="1508749"/>
                      <a:pt x="2470355" y="1557788"/>
                      <a:pt x="2046509" y="1557788"/>
                    </a:cubicBezTo>
                    <a:cubicBezTo>
                      <a:pt x="916253" y="1557788"/>
                      <a:pt x="0" y="1209065"/>
                      <a:pt x="0" y="778894"/>
                    </a:cubicBezTo>
                    <a:cubicBezTo>
                      <a:pt x="0" y="348723"/>
                      <a:pt x="916253" y="0"/>
                      <a:pt x="2046509" y="0"/>
                    </a:cubicBezTo>
                    <a:close/>
                  </a:path>
                </a:pathLst>
              </a:custGeom>
              <a:noFill/>
              <a:ln w="12700">
                <a:solidFill>
                  <a:srgbClr val="FBAE40"/>
                </a:solidFill>
                <a:prstDash val="solid"/>
                <a:extLst>
                  <a:ext uri="{C807C97D-BFC1-408E-A445-0C87EB9F89A2}">
                    <ask:lineSketchStyleProps xmlns:ask="http://schemas.microsoft.com/office/drawing/2018/sketchyshapes" sd="3745353908">
                      <ask:type>
                        <ask:lineSketchCurved/>
                      </ask:type>
                    </ask:lineSketchStyleProps>
                  </a:ext>
                </a:extLst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44E5332-D53D-A771-8873-CFC3BE8A71F5}"/>
                  </a:ext>
                </a:extLst>
              </p:cNvPr>
              <p:cNvSpPr/>
              <p:nvPr/>
            </p:nvSpPr>
            <p:spPr>
              <a:xfrm>
                <a:off x="3407911" y="1978695"/>
                <a:ext cx="1005837" cy="1005837"/>
              </a:xfrm>
              <a:noFill/>
              <a:ln w="12700">
                <a:solidFill>
                  <a:srgbClr val="FBAE4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</a:endParaRPr>
              </a:p>
            </p:txBody>
          </p:sp>
        </p:grp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623F97F5-444D-D2A7-AEC6-EF711E49428C}"/>
              </a:ext>
            </a:extLst>
          </p:cNvPr>
          <p:cNvSpPr txBox="1"/>
          <p:nvPr/>
        </p:nvSpPr>
        <p:spPr>
          <a:xfrm>
            <a:off x="5088583" y="2967085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兴趣爱好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94FA68A-6AF0-8901-9B12-6494C73CDF78}"/>
              </a:ext>
            </a:extLst>
          </p:cNvPr>
          <p:cNvSpPr txBox="1"/>
          <p:nvPr/>
        </p:nvSpPr>
        <p:spPr>
          <a:xfrm>
            <a:off x="3361504" y="2174798"/>
            <a:ext cx="825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4000" dirty="0"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4158AB7-5FD1-EB5F-8ADD-3D0F816AE65A}"/>
              </a:ext>
            </a:extLst>
          </p:cNvPr>
          <p:cNvSpPr/>
          <p:nvPr/>
        </p:nvSpPr>
        <p:spPr>
          <a:xfrm>
            <a:off x="3275277" y="1974809"/>
            <a:ext cx="989252" cy="989252"/>
          </a:xfrm>
          <a:prstGeom prst="ellipse">
            <a:avLst/>
          </a:prstGeom>
          <a:noFill/>
          <a:ln w="12700">
            <a:solidFill>
              <a:srgbClr val="FBAE4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986000147">
                  <a:custGeom>
                    <a:avLst/>
                    <a:gdLst>
                      <a:gd name="connsiteX0" fmla="*/ 0 w 926987"/>
                      <a:gd name="connsiteY0" fmla="*/ 463494 h 926987"/>
                      <a:gd name="connsiteX1" fmla="*/ 463494 w 926987"/>
                      <a:gd name="connsiteY1" fmla="*/ 0 h 926987"/>
                      <a:gd name="connsiteX2" fmla="*/ 926988 w 926987"/>
                      <a:gd name="connsiteY2" fmla="*/ 463494 h 926987"/>
                      <a:gd name="connsiteX3" fmla="*/ 463494 w 926987"/>
                      <a:gd name="connsiteY3" fmla="*/ 926988 h 926987"/>
                      <a:gd name="connsiteX4" fmla="*/ 0 w 926987"/>
                      <a:gd name="connsiteY4" fmla="*/ 463494 h 926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26987" h="926987" extrusionOk="0">
                        <a:moveTo>
                          <a:pt x="0" y="463494"/>
                        </a:moveTo>
                        <a:cubicBezTo>
                          <a:pt x="-4053" y="203484"/>
                          <a:pt x="238585" y="-29537"/>
                          <a:pt x="463494" y="0"/>
                        </a:cubicBezTo>
                        <a:cubicBezTo>
                          <a:pt x="722551" y="29683"/>
                          <a:pt x="948114" y="205960"/>
                          <a:pt x="926988" y="463494"/>
                        </a:cubicBezTo>
                        <a:cubicBezTo>
                          <a:pt x="890482" y="695082"/>
                          <a:pt x="751888" y="901320"/>
                          <a:pt x="463494" y="926988"/>
                        </a:cubicBezTo>
                        <a:cubicBezTo>
                          <a:pt x="187027" y="941511"/>
                          <a:pt x="3466" y="705210"/>
                          <a:pt x="0" y="46349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7518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928C3834-DFB2-EF2B-2B82-AECD3F24344E}"/>
              </a:ext>
            </a:extLst>
          </p:cNvPr>
          <p:cNvSpPr txBox="1"/>
          <p:nvPr/>
        </p:nvSpPr>
        <p:spPr>
          <a:xfrm>
            <a:off x="1785332" y="592750"/>
            <a:ext cx="825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EB93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4000" dirty="0">
              <a:solidFill>
                <a:srgbClr val="FEB93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53D72D-EBE5-D6AD-10B8-C1F8E8195A80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  <a:ln w="9525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n w="76200">
                  <a:solidFill>
                    <a:srgbClr val="FEB931"/>
                  </a:solidFill>
                </a:ln>
                <a:solidFill>
                  <a:srgbClr val="FEB931"/>
                </a:solidFill>
                <a:effectLst>
                  <a:outerShdw blurRad="50800" dist="38100" dir="2700000" algn="tl" rotWithShape="0">
                    <a:prstClr val="black">
                      <a:alpha val="17000"/>
                    </a:prstClr>
                  </a:outerShdw>
                </a:effectLst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兴趣爱好</a:t>
            </a:r>
          </a:p>
        </p:txBody>
      </p:sp>
      <p:sp>
        <p:nvSpPr>
          <p:cNvPr id="319" name="文本框 318">
            <a:extLst>
              <a:ext uri="{FF2B5EF4-FFF2-40B4-BE49-F238E27FC236}">
                <a16:creationId xmlns:a16="http://schemas.microsoft.com/office/drawing/2014/main" id="{18BE4639-CA30-8AD4-EE81-937E739C5D08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兴趣爱好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608704F-2D11-4AB2-E9A8-D4F5ABA67980}"/>
              </a:ext>
            </a:extLst>
          </p:cNvPr>
          <p:cNvGrpSpPr/>
          <p:nvPr/>
        </p:nvGrpSpPr>
        <p:grpSpPr>
          <a:xfrm>
            <a:off x="1578814" y="2207763"/>
            <a:ext cx="1829974" cy="2057058"/>
            <a:chOff x="1984496" y="2028449"/>
            <a:chExt cx="1829974" cy="205705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BE6C847-FC3B-27CB-F3B2-8C729BEFB0D7}"/>
                </a:ext>
              </a:extLst>
            </p:cNvPr>
            <p:cNvSpPr/>
            <p:nvPr/>
          </p:nvSpPr>
          <p:spPr>
            <a:xfrm rot="21089853">
              <a:off x="1984496" y="2028449"/>
              <a:ext cx="1829974" cy="20570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AE9E11E-BDB8-98FD-1743-8C0F37791E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70964">
              <a:off x="2059059" y="2194749"/>
              <a:ext cx="1585598" cy="1052936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9704423-1D35-0802-1C6C-28B94D43FEDD}"/>
                </a:ext>
              </a:extLst>
            </p:cNvPr>
            <p:cNvSpPr txBox="1"/>
            <p:nvPr/>
          </p:nvSpPr>
          <p:spPr>
            <a:xfrm rot="21109226">
              <a:off x="2688102" y="3481875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看书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8DC6F56-CE02-7A56-6B74-24D1FF46FA33}"/>
              </a:ext>
            </a:extLst>
          </p:cNvPr>
          <p:cNvGrpSpPr/>
          <p:nvPr/>
        </p:nvGrpSpPr>
        <p:grpSpPr>
          <a:xfrm>
            <a:off x="3696049" y="2233033"/>
            <a:ext cx="2329468" cy="2618535"/>
            <a:chOff x="1984496" y="2028449"/>
            <a:chExt cx="1829974" cy="205705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4914540F-074A-988E-D90C-58673C96977B}"/>
                </a:ext>
              </a:extLst>
            </p:cNvPr>
            <p:cNvSpPr/>
            <p:nvPr/>
          </p:nvSpPr>
          <p:spPr>
            <a:xfrm rot="21089853">
              <a:off x="1984496" y="2028449"/>
              <a:ext cx="1829974" cy="20570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05BAD6C-6352-099E-445D-A45740632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70964">
              <a:off x="2062156" y="2194749"/>
              <a:ext cx="1579404" cy="1052936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D13BCA4-3643-3FB0-526A-9A531EF23868}"/>
                </a:ext>
              </a:extLst>
            </p:cNvPr>
            <p:cNvSpPr txBox="1"/>
            <p:nvPr/>
          </p:nvSpPr>
          <p:spPr>
            <a:xfrm rot="21109226">
              <a:off x="2688102" y="3481875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游泳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C072F9A-A4E4-377D-BA84-56DF1591F91B}"/>
              </a:ext>
            </a:extLst>
          </p:cNvPr>
          <p:cNvGrpSpPr/>
          <p:nvPr/>
        </p:nvGrpSpPr>
        <p:grpSpPr>
          <a:xfrm>
            <a:off x="6237215" y="2549202"/>
            <a:ext cx="1829974" cy="2057058"/>
            <a:chOff x="1984496" y="2028449"/>
            <a:chExt cx="1829974" cy="2057058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6D17772-2903-A8FB-A38F-161A8C189E20}"/>
                </a:ext>
              </a:extLst>
            </p:cNvPr>
            <p:cNvSpPr/>
            <p:nvPr/>
          </p:nvSpPr>
          <p:spPr>
            <a:xfrm rot="21089853">
              <a:off x="1984496" y="2028449"/>
              <a:ext cx="1829974" cy="20570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12CABD7F-556C-5E21-66B9-5871203D2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70964">
              <a:off x="2062156" y="2194749"/>
              <a:ext cx="1579404" cy="1052936"/>
            </a:xfrm>
            <a:prstGeom prst="rect">
              <a:avLst/>
            </a:pr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72FF37E-6FF8-35F0-D3C7-D76F3E861554}"/>
                </a:ext>
              </a:extLst>
            </p:cNvPr>
            <p:cNvSpPr txBox="1"/>
            <p:nvPr/>
          </p:nvSpPr>
          <p:spPr>
            <a:xfrm rot="21109226">
              <a:off x="2688102" y="3481875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美食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351D663-9306-595C-F8D6-5B4DBF5EE263}"/>
              </a:ext>
            </a:extLst>
          </p:cNvPr>
          <p:cNvGrpSpPr/>
          <p:nvPr/>
        </p:nvGrpSpPr>
        <p:grpSpPr>
          <a:xfrm>
            <a:off x="8284766" y="2069885"/>
            <a:ext cx="2366671" cy="2660354"/>
            <a:chOff x="1984496" y="2028449"/>
            <a:chExt cx="1829974" cy="205705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44A3CEF-6D8A-96E2-1059-68E338BB6E07}"/>
                </a:ext>
              </a:extLst>
            </p:cNvPr>
            <p:cNvSpPr/>
            <p:nvPr/>
          </p:nvSpPr>
          <p:spPr>
            <a:xfrm rot="21089853">
              <a:off x="1984496" y="2028449"/>
              <a:ext cx="1829974" cy="20570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F1DD7C29-6127-DDC4-A797-9377969A57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70964">
              <a:off x="2059059" y="2195988"/>
              <a:ext cx="1585598" cy="1050458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91E8BAD-8FD0-6AEC-5EE6-810F2322887D}"/>
                </a:ext>
              </a:extLst>
            </p:cNvPr>
            <p:cNvSpPr txBox="1"/>
            <p:nvPr/>
          </p:nvSpPr>
          <p:spPr>
            <a:xfrm rot="21109226">
              <a:off x="2688102" y="3481875"/>
              <a:ext cx="611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踏青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691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7C43A954-CD4A-0191-7B73-C70C0D3745BA}"/>
              </a:ext>
            </a:extLst>
          </p:cNvPr>
          <p:cNvSpPr/>
          <p:nvPr/>
        </p:nvSpPr>
        <p:spPr>
          <a:xfrm>
            <a:off x="821674" y="1197184"/>
            <a:ext cx="10618111" cy="4873386"/>
          </a:xfrm>
          <a:prstGeom prst="roundRect">
            <a:avLst>
              <a:gd name="adj" fmla="val 3976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F3E7F6C-8F44-CF98-DA4F-A6B4EBC87093}"/>
              </a:ext>
            </a:extLst>
          </p:cNvPr>
          <p:cNvGrpSpPr/>
          <p:nvPr/>
        </p:nvGrpSpPr>
        <p:grpSpPr>
          <a:xfrm>
            <a:off x="922290" y="4476873"/>
            <a:ext cx="6876379" cy="1500732"/>
            <a:chOff x="922290" y="4476873"/>
            <a:chExt cx="6876379" cy="1500732"/>
          </a:xfrm>
        </p:grpSpPr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0A528843-390A-FE36-89D0-134EC70B7081}"/>
                </a:ext>
              </a:extLst>
            </p:cNvPr>
            <p:cNvGrpSpPr/>
            <p:nvPr/>
          </p:nvGrpSpPr>
          <p:grpSpPr>
            <a:xfrm>
              <a:off x="4707560" y="5032076"/>
              <a:ext cx="519285" cy="794837"/>
              <a:chOff x="8373330" y="5177082"/>
              <a:chExt cx="913105" cy="1397631"/>
            </a:xfrm>
          </p:grpSpPr>
          <p:sp>
            <p:nvSpPr>
              <p:cNvPr id="286" name="Freeform 21">
                <a:extLst>
                  <a:ext uri="{FF2B5EF4-FFF2-40B4-BE49-F238E27FC236}">
                    <a16:creationId xmlns:a16="http://schemas.microsoft.com/office/drawing/2014/main" id="{E53D456B-8605-CC98-B730-C8DC7AEB43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3330" y="5177082"/>
                <a:ext cx="913105" cy="935082"/>
              </a:xfrm>
              <a:custGeom>
                <a:avLst/>
                <a:gdLst>
                  <a:gd name="T0" fmla="*/ 152 w 208"/>
                  <a:gd name="T1" fmla="*/ 68 h 208"/>
                  <a:gd name="T2" fmla="*/ 105 w 208"/>
                  <a:gd name="T3" fmla="*/ 0 h 208"/>
                  <a:gd name="T4" fmla="*/ 58 w 208"/>
                  <a:gd name="T5" fmla="*/ 68 h 208"/>
                  <a:gd name="T6" fmla="*/ 104 w 208"/>
                  <a:gd name="T7" fmla="*/ 208 h 208"/>
                  <a:gd name="T8" fmla="*/ 104 w 208"/>
                  <a:gd name="T9" fmla="*/ 208 h 208"/>
                  <a:gd name="T10" fmla="*/ 104 w 208"/>
                  <a:gd name="T11" fmla="*/ 208 h 208"/>
                  <a:gd name="T12" fmla="*/ 104 w 208"/>
                  <a:gd name="T13" fmla="*/ 208 h 208"/>
                  <a:gd name="T14" fmla="*/ 104 w 208"/>
                  <a:gd name="T15" fmla="*/ 208 h 208"/>
                  <a:gd name="T16" fmla="*/ 152 w 208"/>
                  <a:gd name="T17" fmla="*/ 6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8">
                    <a:moveTo>
                      <a:pt x="152" y="68"/>
                    </a:moveTo>
                    <a:cubicBezTo>
                      <a:pt x="128" y="29"/>
                      <a:pt x="105" y="0"/>
                      <a:pt x="105" y="0"/>
                    </a:cubicBezTo>
                    <a:cubicBezTo>
                      <a:pt x="105" y="0"/>
                      <a:pt x="83" y="30"/>
                      <a:pt x="58" y="68"/>
                    </a:cubicBezTo>
                    <a:cubicBezTo>
                      <a:pt x="0" y="154"/>
                      <a:pt x="64" y="205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48" y="205"/>
                      <a:pt x="208" y="160"/>
                      <a:pt x="152" y="68"/>
                    </a:cubicBezTo>
                    <a:close/>
                  </a:path>
                </a:pathLst>
              </a:custGeom>
              <a:solidFill>
                <a:srgbClr val="E6E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7" name="Freeform 22">
                <a:extLst>
                  <a:ext uri="{FF2B5EF4-FFF2-40B4-BE49-F238E27FC236}">
                    <a16:creationId xmlns:a16="http://schemas.microsoft.com/office/drawing/2014/main" id="{7E9F8722-7AD1-4F5B-E8D8-6C17AE1BA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1413" y="5649615"/>
                <a:ext cx="394813" cy="925098"/>
              </a:xfrm>
              <a:custGeom>
                <a:avLst/>
                <a:gdLst>
                  <a:gd name="T0" fmla="*/ 243 w 243"/>
                  <a:gd name="T1" fmla="*/ 97 h 556"/>
                  <a:gd name="T2" fmla="*/ 138 w 243"/>
                  <a:gd name="T3" fmla="*/ 159 h 556"/>
                  <a:gd name="T4" fmla="*/ 122 w 243"/>
                  <a:gd name="T5" fmla="*/ 0 h 556"/>
                  <a:gd name="T6" fmla="*/ 106 w 243"/>
                  <a:gd name="T7" fmla="*/ 159 h 556"/>
                  <a:gd name="T8" fmla="*/ 0 w 243"/>
                  <a:gd name="T9" fmla="*/ 97 h 556"/>
                  <a:gd name="T10" fmla="*/ 97 w 243"/>
                  <a:gd name="T11" fmla="*/ 210 h 556"/>
                  <a:gd name="T12" fmla="*/ 100 w 243"/>
                  <a:gd name="T13" fmla="*/ 556 h 556"/>
                  <a:gd name="T14" fmla="*/ 151 w 243"/>
                  <a:gd name="T15" fmla="*/ 556 h 556"/>
                  <a:gd name="T16" fmla="*/ 146 w 243"/>
                  <a:gd name="T17" fmla="*/ 210 h 556"/>
                  <a:gd name="T18" fmla="*/ 243 w 243"/>
                  <a:gd name="T19" fmla="*/ 9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556">
                    <a:moveTo>
                      <a:pt x="243" y="97"/>
                    </a:moveTo>
                    <a:lnTo>
                      <a:pt x="138" y="159"/>
                    </a:lnTo>
                    <a:lnTo>
                      <a:pt x="122" y="0"/>
                    </a:lnTo>
                    <a:lnTo>
                      <a:pt x="106" y="159"/>
                    </a:lnTo>
                    <a:lnTo>
                      <a:pt x="0" y="97"/>
                    </a:lnTo>
                    <a:lnTo>
                      <a:pt x="97" y="210"/>
                    </a:lnTo>
                    <a:lnTo>
                      <a:pt x="100" y="556"/>
                    </a:lnTo>
                    <a:lnTo>
                      <a:pt x="151" y="556"/>
                    </a:lnTo>
                    <a:lnTo>
                      <a:pt x="146" y="210"/>
                    </a:lnTo>
                    <a:lnTo>
                      <a:pt x="243" y="97"/>
                    </a:lnTo>
                    <a:close/>
                  </a:path>
                </a:pathLst>
              </a:custGeom>
              <a:solidFill>
                <a:srgbClr val="C56D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0B342410-082B-118F-0371-8F16FF78CB03}"/>
                </a:ext>
              </a:extLst>
            </p:cNvPr>
            <p:cNvGrpSpPr/>
            <p:nvPr/>
          </p:nvGrpSpPr>
          <p:grpSpPr>
            <a:xfrm rot="20732140">
              <a:off x="6171401" y="5084893"/>
              <a:ext cx="1095860" cy="772127"/>
              <a:chOff x="1814244" y="3829411"/>
              <a:chExt cx="1926945" cy="1357698"/>
            </a:xfrm>
          </p:grpSpPr>
          <p:sp>
            <p:nvSpPr>
              <p:cNvPr id="281" name="Freeform 23">
                <a:extLst>
                  <a:ext uri="{FF2B5EF4-FFF2-40B4-BE49-F238E27FC236}">
                    <a16:creationId xmlns:a16="http://schemas.microsoft.com/office/drawing/2014/main" id="{05D773E4-019A-912C-539E-9867EA0CF5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244" y="3829411"/>
                <a:ext cx="1926945" cy="1357698"/>
              </a:xfrm>
              <a:custGeom>
                <a:avLst/>
                <a:gdLst>
                  <a:gd name="T0" fmla="*/ 406 w 439"/>
                  <a:gd name="T1" fmla="*/ 302 h 302"/>
                  <a:gd name="T2" fmla="*/ 412 w 439"/>
                  <a:gd name="T3" fmla="*/ 280 h 302"/>
                  <a:gd name="T4" fmla="*/ 257 w 439"/>
                  <a:gd name="T5" fmla="*/ 27 h 302"/>
                  <a:gd name="T6" fmla="*/ 4 w 439"/>
                  <a:gd name="T7" fmla="*/ 182 h 302"/>
                  <a:gd name="T8" fmla="*/ 0 w 439"/>
                  <a:gd name="T9" fmla="*/ 204 h 302"/>
                  <a:gd name="T10" fmla="*/ 406 w 439"/>
                  <a:gd name="T11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302">
                    <a:moveTo>
                      <a:pt x="406" y="302"/>
                    </a:moveTo>
                    <a:cubicBezTo>
                      <a:pt x="409" y="295"/>
                      <a:pt x="411" y="288"/>
                      <a:pt x="412" y="280"/>
                    </a:cubicBezTo>
                    <a:cubicBezTo>
                      <a:pt x="439" y="168"/>
                      <a:pt x="370" y="54"/>
                      <a:pt x="257" y="27"/>
                    </a:cubicBezTo>
                    <a:cubicBezTo>
                      <a:pt x="144" y="0"/>
                      <a:pt x="31" y="69"/>
                      <a:pt x="4" y="182"/>
                    </a:cubicBezTo>
                    <a:cubicBezTo>
                      <a:pt x="2" y="190"/>
                      <a:pt x="1" y="197"/>
                      <a:pt x="0" y="204"/>
                    </a:cubicBezTo>
                    <a:cubicBezTo>
                      <a:pt x="406" y="302"/>
                      <a:pt x="406" y="302"/>
                      <a:pt x="406" y="302"/>
                    </a:cubicBezTo>
                  </a:path>
                </a:pathLst>
              </a:custGeom>
              <a:solidFill>
                <a:srgbClr val="FF7C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2" name="Freeform 24">
                <a:extLst>
                  <a:ext uri="{FF2B5EF4-FFF2-40B4-BE49-F238E27FC236}">
                    <a16:creationId xmlns:a16="http://schemas.microsoft.com/office/drawing/2014/main" id="{A63E123F-1B9F-4CB5-9258-250874F1A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723" y="4005782"/>
                <a:ext cx="1632867" cy="1146390"/>
              </a:xfrm>
              <a:custGeom>
                <a:avLst/>
                <a:gdLst>
                  <a:gd name="T0" fmla="*/ 344 w 372"/>
                  <a:gd name="T1" fmla="*/ 255 h 255"/>
                  <a:gd name="T2" fmla="*/ 349 w 372"/>
                  <a:gd name="T3" fmla="*/ 237 h 255"/>
                  <a:gd name="T4" fmla="*/ 218 w 372"/>
                  <a:gd name="T5" fmla="*/ 23 h 255"/>
                  <a:gd name="T6" fmla="*/ 3 w 372"/>
                  <a:gd name="T7" fmla="*/ 154 h 255"/>
                  <a:gd name="T8" fmla="*/ 0 w 372"/>
                  <a:gd name="T9" fmla="*/ 172 h 255"/>
                  <a:gd name="T10" fmla="*/ 344 w 372"/>
                  <a:gd name="T11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255">
                    <a:moveTo>
                      <a:pt x="344" y="255"/>
                    </a:moveTo>
                    <a:cubicBezTo>
                      <a:pt x="346" y="249"/>
                      <a:pt x="348" y="243"/>
                      <a:pt x="349" y="237"/>
                    </a:cubicBezTo>
                    <a:cubicBezTo>
                      <a:pt x="372" y="142"/>
                      <a:pt x="313" y="46"/>
                      <a:pt x="218" y="23"/>
                    </a:cubicBezTo>
                    <a:cubicBezTo>
                      <a:pt x="122" y="0"/>
                      <a:pt x="26" y="59"/>
                      <a:pt x="3" y="154"/>
                    </a:cubicBezTo>
                    <a:cubicBezTo>
                      <a:pt x="2" y="160"/>
                      <a:pt x="1" y="166"/>
                      <a:pt x="0" y="172"/>
                    </a:cubicBezTo>
                    <a:cubicBezTo>
                      <a:pt x="344" y="255"/>
                      <a:pt x="344" y="255"/>
                      <a:pt x="344" y="255"/>
                    </a:cubicBezTo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3" name="Freeform 25">
                <a:extLst>
                  <a:ext uri="{FF2B5EF4-FFF2-40B4-BE49-F238E27FC236}">
                    <a16:creationId xmlns:a16="http://schemas.microsoft.com/office/drawing/2014/main" id="{BD3AA82B-4631-5888-F0CF-E36953575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318" y="4217090"/>
                <a:ext cx="1238054" cy="890158"/>
              </a:xfrm>
              <a:custGeom>
                <a:avLst/>
                <a:gdLst>
                  <a:gd name="T0" fmla="*/ 259 w 282"/>
                  <a:gd name="T1" fmla="*/ 198 h 198"/>
                  <a:gd name="T2" fmla="*/ 265 w 282"/>
                  <a:gd name="T3" fmla="*/ 180 h 198"/>
                  <a:gd name="T4" fmla="*/ 166 w 282"/>
                  <a:gd name="T5" fmla="*/ 18 h 198"/>
                  <a:gd name="T6" fmla="*/ 3 w 282"/>
                  <a:gd name="T7" fmla="*/ 117 h 198"/>
                  <a:gd name="T8" fmla="*/ 0 w 282"/>
                  <a:gd name="T9" fmla="*/ 136 h 198"/>
                  <a:gd name="T10" fmla="*/ 259 w 282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198">
                    <a:moveTo>
                      <a:pt x="259" y="198"/>
                    </a:moveTo>
                    <a:cubicBezTo>
                      <a:pt x="262" y="192"/>
                      <a:pt x="264" y="186"/>
                      <a:pt x="265" y="180"/>
                    </a:cubicBezTo>
                    <a:cubicBezTo>
                      <a:pt x="282" y="108"/>
                      <a:pt x="238" y="35"/>
                      <a:pt x="166" y="18"/>
                    </a:cubicBezTo>
                    <a:cubicBezTo>
                      <a:pt x="93" y="0"/>
                      <a:pt x="21" y="45"/>
                      <a:pt x="3" y="117"/>
                    </a:cubicBezTo>
                    <a:cubicBezTo>
                      <a:pt x="2" y="123"/>
                      <a:pt x="1" y="130"/>
                      <a:pt x="0" y="136"/>
                    </a:cubicBezTo>
                    <a:cubicBezTo>
                      <a:pt x="259" y="198"/>
                      <a:pt x="259" y="198"/>
                      <a:pt x="259" y="198"/>
                    </a:cubicBezTo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4" name="Freeform 26">
                <a:extLst>
                  <a:ext uri="{FF2B5EF4-FFF2-40B4-BE49-F238E27FC236}">
                    <a16:creationId xmlns:a16="http://schemas.microsoft.com/office/drawing/2014/main" id="{93346A6C-3AE3-4A55-B24A-E134A1DAC2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661" y="4450035"/>
                <a:ext cx="807498" cy="607304"/>
              </a:xfrm>
              <a:custGeom>
                <a:avLst/>
                <a:gdLst>
                  <a:gd name="T0" fmla="*/ 166 w 184"/>
                  <a:gd name="T1" fmla="*/ 135 h 135"/>
                  <a:gd name="T2" fmla="*/ 172 w 184"/>
                  <a:gd name="T3" fmla="*/ 117 h 135"/>
                  <a:gd name="T4" fmla="*/ 108 w 184"/>
                  <a:gd name="T5" fmla="*/ 11 h 135"/>
                  <a:gd name="T6" fmla="*/ 2 w 184"/>
                  <a:gd name="T7" fmla="*/ 76 h 135"/>
                  <a:gd name="T8" fmla="*/ 0 w 184"/>
                  <a:gd name="T9" fmla="*/ 95 h 135"/>
                  <a:gd name="T10" fmla="*/ 166 w 184"/>
                  <a:gd name="T1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35">
                    <a:moveTo>
                      <a:pt x="166" y="135"/>
                    </a:moveTo>
                    <a:cubicBezTo>
                      <a:pt x="169" y="129"/>
                      <a:pt x="171" y="123"/>
                      <a:pt x="172" y="117"/>
                    </a:cubicBezTo>
                    <a:cubicBezTo>
                      <a:pt x="184" y="70"/>
                      <a:pt x="155" y="23"/>
                      <a:pt x="108" y="11"/>
                    </a:cubicBezTo>
                    <a:cubicBezTo>
                      <a:pt x="61" y="0"/>
                      <a:pt x="13" y="29"/>
                      <a:pt x="2" y="76"/>
                    </a:cubicBezTo>
                    <a:cubicBezTo>
                      <a:pt x="0" y="82"/>
                      <a:pt x="0" y="89"/>
                      <a:pt x="0" y="95"/>
                    </a:cubicBezTo>
                    <a:cubicBezTo>
                      <a:pt x="166" y="135"/>
                      <a:pt x="166" y="135"/>
                      <a:pt x="166" y="135"/>
                    </a:cubicBezTo>
                  </a:path>
                </a:pathLst>
              </a:custGeom>
              <a:solidFill>
                <a:srgbClr val="A4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5" name="Freeform 27">
                <a:extLst>
                  <a:ext uri="{FF2B5EF4-FFF2-40B4-BE49-F238E27FC236}">
                    <a16:creationId xmlns:a16="http://schemas.microsoft.com/office/drawing/2014/main" id="{5E891FF6-4654-7022-B1BE-35C950510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131" y="4666328"/>
                <a:ext cx="409435" cy="341089"/>
              </a:xfrm>
              <a:custGeom>
                <a:avLst/>
                <a:gdLst>
                  <a:gd name="T0" fmla="*/ 79 w 93"/>
                  <a:gd name="T1" fmla="*/ 76 h 76"/>
                  <a:gd name="T2" fmla="*/ 87 w 93"/>
                  <a:gd name="T3" fmla="*/ 59 h 76"/>
                  <a:gd name="T4" fmla="*/ 55 w 93"/>
                  <a:gd name="T5" fmla="*/ 6 h 76"/>
                  <a:gd name="T6" fmla="*/ 1 w 93"/>
                  <a:gd name="T7" fmla="*/ 38 h 76"/>
                  <a:gd name="T8" fmla="*/ 1 w 93"/>
                  <a:gd name="T9" fmla="*/ 57 h 76"/>
                  <a:gd name="T10" fmla="*/ 79 w 93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76">
                    <a:moveTo>
                      <a:pt x="79" y="76"/>
                    </a:moveTo>
                    <a:cubicBezTo>
                      <a:pt x="83" y="71"/>
                      <a:pt x="86" y="65"/>
                      <a:pt x="87" y="59"/>
                    </a:cubicBezTo>
                    <a:cubicBezTo>
                      <a:pt x="93" y="35"/>
                      <a:pt x="78" y="11"/>
                      <a:pt x="55" y="6"/>
                    </a:cubicBezTo>
                    <a:cubicBezTo>
                      <a:pt x="31" y="0"/>
                      <a:pt x="7" y="15"/>
                      <a:pt x="1" y="38"/>
                    </a:cubicBezTo>
                    <a:cubicBezTo>
                      <a:pt x="0" y="45"/>
                      <a:pt x="0" y="51"/>
                      <a:pt x="1" y="57"/>
                    </a:cubicBezTo>
                    <a:cubicBezTo>
                      <a:pt x="79" y="76"/>
                      <a:pt x="79" y="76"/>
                      <a:pt x="79" y="76"/>
                    </a:cubicBezTo>
                  </a:path>
                </a:pathLst>
              </a:custGeom>
              <a:solidFill>
                <a:srgbClr val="705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95" name="Freeform 29">
              <a:extLst>
                <a:ext uri="{FF2B5EF4-FFF2-40B4-BE49-F238E27FC236}">
                  <a16:creationId xmlns:a16="http://schemas.microsoft.com/office/drawing/2014/main" id="{9EE7617A-BDB8-AB90-57CB-05275E211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6873"/>
              <a:ext cx="1752820" cy="1500728"/>
            </a:xfrm>
            <a:custGeom>
              <a:avLst/>
              <a:gdLst>
                <a:gd name="T0" fmla="*/ 702 w 702"/>
                <a:gd name="T1" fmla="*/ 587 h 587"/>
                <a:gd name="T2" fmla="*/ 702 w 702"/>
                <a:gd name="T3" fmla="*/ 573 h 587"/>
                <a:gd name="T4" fmla="*/ 351 w 702"/>
                <a:gd name="T5" fmla="*/ 0 h 587"/>
                <a:gd name="T6" fmla="*/ 0 w 702"/>
                <a:gd name="T7" fmla="*/ 573 h 587"/>
                <a:gd name="T8" fmla="*/ 0 w 702"/>
                <a:gd name="T9" fmla="*/ 587 h 587"/>
                <a:gd name="T10" fmla="*/ 702 w 702"/>
                <a:gd name="T1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587">
                  <a:moveTo>
                    <a:pt x="702" y="587"/>
                  </a:moveTo>
                  <a:cubicBezTo>
                    <a:pt x="702" y="582"/>
                    <a:pt x="702" y="578"/>
                    <a:pt x="702" y="573"/>
                  </a:cubicBezTo>
                  <a:cubicBezTo>
                    <a:pt x="702" y="257"/>
                    <a:pt x="545" y="0"/>
                    <a:pt x="351" y="0"/>
                  </a:cubicBezTo>
                  <a:cubicBezTo>
                    <a:pt x="157" y="0"/>
                    <a:pt x="0" y="257"/>
                    <a:pt x="0" y="573"/>
                  </a:cubicBezTo>
                  <a:cubicBezTo>
                    <a:pt x="0" y="578"/>
                    <a:pt x="0" y="582"/>
                    <a:pt x="0" y="587"/>
                  </a:cubicBezTo>
                  <a:cubicBezTo>
                    <a:pt x="702" y="587"/>
                    <a:pt x="702" y="587"/>
                    <a:pt x="702" y="587"/>
                  </a:cubicBezTo>
                </a:path>
              </a:pathLst>
            </a:custGeom>
            <a:solidFill>
              <a:srgbClr val="BBC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6" name="Freeform 30">
              <a:extLst>
                <a:ext uri="{FF2B5EF4-FFF2-40B4-BE49-F238E27FC236}">
                  <a16:creationId xmlns:a16="http://schemas.microsoft.com/office/drawing/2014/main" id="{25DD458C-80E0-99FF-4A80-0462AA2F72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290" y="5725876"/>
              <a:ext cx="0" cy="51097"/>
            </a:xfrm>
            <a:custGeom>
              <a:avLst/>
              <a:gdLst>
                <a:gd name="T0" fmla="*/ 20 h 20"/>
                <a:gd name="T1" fmla="*/ 19 h 20"/>
                <a:gd name="T2" fmla="*/ 19 h 20"/>
                <a:gd name="T3" fmla="*/ 18 h 20"/>
                <a:gd name="T4" fmla="*/ 18 h 20"/>
                <a:gd name="T5" fmla="*/ 18 h 20"/>
                <a:gd name="T6" fmla="*/ 17 h 20"/>
                <a:gd name="T7" fmla="*/ 17 h 20"/>
                <a:gd name="T8" fmla="*/ 16 h 20"/>
                <a:gd name="T9" fmla="*/ 16 h 20"/>
                <a:gd name="T10" fmla="*/ 15 h 20"/>
                <a:gd name="T11" fmla="*/ 15 h 20"/>
                <a:gd name="T12" fmla="*/ 14 h 20"/>
                <a:gd name="T13" fmla="*/ 14 h 20"/>
                <a:gd name="T14" fmla="*/ 13 h 20"/>
                <a:gd name="T15" fmla="*/ 13 h 20"/>
                <a:gd name="T16" fmla="*/ 12 h 20"/>
                <a:gd name="T17" fmla="*/ 12 h 20"/>
                <a:gd name="T18" fmla="*/ 11 h 20"/>
                <a:gd name="T19" fmla="*/ 11 h 20"/>
                <a:gd name="T20" fmla="*/ 11 h 20"/>
                <a:gd name="T21" fmla="*/ 10 h 20"/>
                <a:gd name="T22" fmla="*/ 10 h 20"/>
                <a:gd name="T23" fmla="*/ 9 h 20"/>
                <a:gd name="T24" fmla="*/ 9 h 20"/>
                <a:gd name="T25" fmla="*/ 8 h 20"/>
                <a:gd name="T26" fmla="*/ 8 h 20"/>
                <a:gd name="T27" fmla="*/ 7 h 20"/>
                <a:gd name="T28" fmla="*/ 7 h 20"/>
                <a:gd name="T29" fmla="*/ 6 h 20"/>
                <a:gd name="T30" fmla="*/ 6 h 20"/>
                <a:gd name="T31" fmla="*/ 5 h 20"/>
                <a:gd name="T32" fmla="*/ 5 h 20"/>
                <a:gd name="T33" fmla="*/ 5 h 20"/>
                <a:gd name="T34" fmla="*/ 4 h 20"/>
                <a:gd name="T35" fmla="*/ 4 h 20"/>
                <a:gd name="T36" fmla="*/ 3 h 20"/>
                <a:gd name="T37" fmla="*/ 3 h 20"/>
                <a:gd name="T38" fmla="*/ 2 h 20"/>
                <a:gd name="T39" fmla="*/ 2 h 20"/>
                <a:gd name="T40" fmla="*/ 1 h 20"/>
                <a:gd name="T41" fmla="*/ 1 h 20"/>
                <a:gd name="T42" fmla="*/ 0 h 20"/>
                <a:gd name="T43" fmla="*/ 0 h 20"/>
                <a:gd name="T44" fmla="*/ 0 h 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</a:cxnLst>
              <a:rect l="0" t="0" r="r" b="b"/>
              <a:pathLst>
                <a:path h="20">
                  <a:moveTo>
                    <a:pt x="0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7" name="Freeform 31">
              <a:extLst>
                <a:ext uri="{FF2B5EF4-FFF2-40B4-BE49-F238E27FC236}">
                  <a16:creationId xmlns:a16="http://schemas.microsoft.com/office/drawing/2014/main" id="{605E9B04-FABB-37D7-F839-FDA217049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8769"/>
              <a:ext cx="849152" cy="1498835"/>
            </a:xfrm>
            <a:custGeom>
              <a:avLst/>
              <a:gdLst>
                <a:gd name="T0" fmla="*/ 0 w 340"/>
                <a:gd name="T1" fmla="*/ 552 h 586"/>
                <a:gd name="T2" fmla="*/ 0 w 340"/>
                <a:gd name="T3" fmla="*/ 552 h 586"/>
                <a:gd name="T4" fmla="*/ 0 w 340"/>
                <a:gd name="T5" fmla="*/ 552 h 586"/>
                <a:gd name="T6" fmla="*/ 0 w 340"/>
                <a:gd name="T7" fmla="*/ 553 h 586"/>
                <a:gd name="T8" fmla="*/ 0 w 340"/>
                <a:gd name="T9" fmla="*/ 553 h 586"/>
                <a:gd name="T10" fmla="*/ 0 w 340"/>
                <a:gd name="T11" fmla="*/ 554 h 586"/>
                <a:gd name="T12" fmla="*/ 0 w 340"/>
                <a:gd name="T13" fmla="*/ 554 h 586"/>
                <a:gd name="T14" fmla="*/ 0 w 340"/>
                <a:gd name="T15" fmla="*/ 555 h 586"/>
                <a:gd name="T16" fmla="*/ 0 w 340"/>
                <a:gd name="T17" fmla="*/ 555 h 586"/>
                <a:gd name="T18" fmla="*/ 0 w 340"/>
                <a:gd name="T19" fmla="*/ 556 h 586"/>
                <a:gd name="T20" fmla="*/ 0 w 340"/>
                <a:gd name="T21" fmla="*/ 556 h 586"/>
                <a:gd name="T22" fmla="*/ 0 w 340"/>
                <a:gd name="T23" fmla="*/ 556 h 586"/>
                <a:gd name="T24" fmla="*/ 0 w 340"/>
                <a:gd name="T25" fmla="*/ 557 h 586"/>
                <a:gd name="T26" fmla="*/ 0 w 340"/>
                <a:gd name="T27" fmla="*/ 557 h 586"/>
                <a:gd name="T28" fmla="*/ 0 w 340"/>
                <a:gd name="T29" fmla="*/ 558 h 586"/>
                <a:gd name="T30" fmla="*/ 0 w 340"/>
                <a:gd name="T31" fmla="*/ 558 h 586"/>
                <a:gd name="T32" fmla="*/ 0 w 340"/>
                <a:gd name="T33" fmla="*/ 559 h 586"/>
                <a:gd name="T34" fmla="*/ 0 w 340"/>
                <a:gd name="T35" fmla="*/ 559 h 586"/>
                <a:gd name="T36" fmla="*/ 0 w 340"/>
                <a:gd name="T37" fmla="*/ 560 h 586"/>
                <a:gd name="T38" fmla="*/ 0 w 340"/>
                <a:gd name="T39" fmla="*/ 560 h 586"/>
                <a:gd name="T40" fmla="*/ 0 w 340"/>
                <a:gd name="T41" fmla="*/ 560 h 586"/>
                <a:gd name="T42" fmla="*/ 0 w 340"/>
                <a:gd name="T43" fmla="*/ 561 h 586"/>
                <a:gd name="T44" fmla="*/ 0 w 340"/>
                <a:gd name="T45" fmla="*/ 561 h 586"/>
                <a:gd name="T46" fmla="*/ 0 w 340"/>
                <a:gd name="T47" fmla="*/ 562 h 586"/>
                <a:gd name="T48" fmla="*/ 0 w 340"/>
                <a:gd name="T49" fmla="*/ 562 h 586"/>
                <a:gd name="T50" fmla="*/ 0 w 340"/>
                <a:gd name="T51" fmla="*/ 563 h 586"/>
                <a:gd name="T52" fmla="*/ 0 w 340"/>
                <a:gd name="T53" fmla="*/ 563 h 586"/>
                <a:gd name="T54" fmla="*/ 0 w 340"/>
                <a:gd name="T55" fmla="*/ 564 h 586"/>
                <a:gd name="T56" fmla="*/ 0 w 340"/>
                <a:gd name="T57" fmla="*/ 564 h 586"/>
                <a:gd name="T58" fmla="*/ 0 w 340"/>
                <a:gd name="T59" fmla="*/ 565 h 586"/>
                <a:gd name="T60" fmla="*/ 0 w 340"/>
                <a:gd name="T61" fmla="*/ 565 h 586"/>
                <a:gd name="T62" fmla="*/ 0 w 340"/>
                <a:gd name="T63" fmla="*/ 565 h 586"/>
                <a:gd name="T64" fmla="*/ 0 w 340"/>
                <a:gd name="T65" fmla="*/ 566 h 586"/>
                <a:gd name="T66" fmla="*/ 0 w 340"/>
                <a:gd name="T67" fmla="*/ 566 h 586"/>
                <a:gd name="T68" fmla="*/ 0 w 340"/>
                <a:gd name="T69" fmla="*/ 567 h 586"/>
                <a:gd name="T70" fmla="*/ 0 w 340"/>
                <a:gd name="T71" fmla="*/ 567 h 586"/>
                <a:gd name="T72" fmla="*/ 0 w 340"/>
                <a:gd name="T73" fmla="*/ 568 h 586"/>
                <a:gd name="T74" fmla="*/ 0 w 340"/>
                <a:gd name="T75" fmla="*/ 568 h 586"/>
                <a:gd name="T76" fmla="*/ 0 w 340"/>
                <a:gd name="T77" fmla="*/ 569 h 586"/>
                <a:gd name="T78" fmla="*/ 0 w 340"/>
                <a:gd name="T79" fmla="*/ 569 h 586"/>
                <a:gd name="T80" fmla="*/ 0 w 340"/>
                <a:gd name="T81" fmla="*/ 570 h 586"/>
                <a:gd name="T82" fmla="*/ 0 w 340"/>
                <a:gd name="T83" fmla="*/ 570 h 586"/>
                <a:gd name="T84" fmla="*/ 0 w 340"/>
                <a:gd name="T85" fmla="*/ 571 h 586"/>
                <a:gd name="T86" fmla="*/ 0 w 340"/>
                <a:gd name="T87" fmla="*/ 571 h 586"/>
                <a:gd name="T88" fmla="*/ 0 w 340"/>
                <a:gd name="T89" fmla="*/ 571 h 586"/>
                <a:gd name="T90" fmla="*/ 0 w 340"/>
                <a:gd name="T91" fmla="*/ 586 h 586"/>
                <a:gd name="T92" fmla="*/ 340 w 340"/>
                <a:gd name="T93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" h="586">
                  <a:moveTo>
                    <a:pt x="340" y="0"/>
                  </a:moveTo>
                  <a:cubicBezTo>
                    <a:pt x="156" y="9"/>
                    <a:pt x="7" y="251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0" y="577"/>
                    <a:pt x="0" y="581"/>
                    <a:pt x="0" y="586"/>
                  </a:cubicBezTo>
                  <a:cubicBezTo>
                    <a:pt x="340" y="586"/>
                    <a:pt x="340" y="586"/>
                    <a:pt x="340" y="586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8" name="Freeform 32">
              <a:extLst>
                <a:ext uri="{FF2B5EF4-FFF2-40B4-BE49-F238E27FC236}">
                  <a16:creationId xmlns:a16="http://schemas.microsoft.com/office/drawing/2014/main" id="{82103961-02D8-5F00-3BDF-95FFF850E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4274"/>
              <a:ext cx="1371211" cy="1173331"/>
            </a:xfrm>
            <a:custGeom>
              <a:avLst/>
              <a:gdLst>
                <a:gd name="T0" fmla="*/ 549 w 549"/>
                <a:gd name="T1" fmla="*/ 459 h 459"/>
                <a:gd name="T2" fmla="*/ 549 w 549"/>
                <a:gd name="T3" fmla="*/ 448 h 459"/>
                <a:gd name="T4" fmla="*/ 275 w 549"/>
                <a:gd name="T5" fmla="*/ 0 h 459"/>
                <a:gd name="T6" fmla="*/ 0 w 549"/>
                <a:gd name="T7" fmla="*/ 448 h 459"/>
                <a:gd name="T8" fmla="*/ 1 w 549"/>
                <a:gd name="T9" fmla="*/ 459 h 459"/>
                <a:gd name="T10" fmla="*/ 549 w 549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459">
                  <a:moveTo>
                    <a:pt x="549" y="459"/>
                  </a:moveTo>
                  <a:cubicBezTo>
                    <a:pt x="549" y="455"/>
                    <a:pt x="549" y="452"/>
                    <a:pt x="549" y="448"/>
                  </a:cubicBezTo>
                  <a:cubicBezTo>
                    <a:pt x="549" y="201"/>
                    <a:pt x="427" y="0"/>
                    <a:pt x="275" y="0"/>
                  </a:cubicBezTo>
                  <a:cubicBezTo>
                    <a:pt x="123" y="0"/>
                    <a:pt x="0" y="201"/>
                    <a:pt x="0" y="448"/>
                  </a:cubicBezTo>
                  <a:cubicBezTo>
                    <a:pt x="0" y="452"/>
                    <a:pt x="1" y="455"/>
                    <a:pt x="1" y="459"/>
                  </a:cubicBezTo>
                  <a:cubicBezTo>
                    <a:pt x="549" y="459"/>
                    <a:pt x="549" y="459"/>
                    <a:pt x="549" y="459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9" name="Freeform 33">
              <a:extLst>
                <a:ext uri="{FF2B5EF4-FFF2-40B4-BE49-F238E27FC236}">
                  <a16:creationId xmlns:a16="http://schemas.microsoft.com/office/drawing/2014/main" id="{7C5954DF-797B-C5EF-B373-B0095DC688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934" y="5725876"/>
              <a:ext cx="2772" cy="55828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2 h 22"/>
                <a:gd name="T4" fmla="*/ 0 w 1"/>
                <a:gd name="T5" fmla="*/ 21 h 22"/>
                <a:gd name="T6" fmla="*/ 0 w 1"/>
                <a:gd name="T7" fmla="*/ 21 h 22"/>
                <a:gd name="T8" fmla="*/ 0 w 1"/>
                <a:gd name="T9" fmla="*/ 21 h 22"/>
                <a:gd name="T10" fmla="*/ 1 w 1"/>
                <a:gd name="T11" fmla="*/ 20 h 22"/>
                <a:gd name="T12" fmla="*/ 1 w 1"/>
                <a:gd name="T13" fmla="*/ 20 h 22"/>
                <a:gd name="T14" fmla="*/ 1 w 1"/>
                <a:gd name="T15" fmla="*/ 20 h 22"/>
                <a:gd name="T16" fmla="*/ 1 w 1"/>
                <a:gd name="T17" fmla="*/ 19 h 22"/>
                <a:gd name="T18" fmla="*/ 1 w 1"/>
                <a:gd name="T19" fmla="*/ 19 h 22"/>
                <a:gd name="T20" fmla="*/ 1 w 1"/>
                <a:gd name="T21" fmla="*/ 19 h 22"/>
                <a:gd name="T22" fmla="*/ 1 w 1"/>
                <a:gd name="T23" fmla="*/ 18 h 22"/>
                <a:gd name="T24" fmla="*/ 1 w 1"/>
                <a:gd name="T25" fmla="*/ 18 h 22"/>
                <a:gd name="T26" fmla="*/ 1 w 1"/>
                <a:gd name="T27" fmla="*/ 18 h 22"/>
                <a:gd name="T28" fmla="*/ 1 w 1"/>
                <a:gd name="T29" fmla="*/ 17 h 22"/>
                <a:gd name="T30" fmla="*/ 1 w 1"/>
                <a:gd name="T31" fmla="*/ 17 h 22"/>
                <a:gd name="T32" fmla="*/ 1 w 1"/>
                <a:gd name="T33" fmla="*/ 16 h 22"/>
                <a:gd name="T34" fmla="*/ 1 w 1"/>
                <a:gd name="T35" fmla="*/ 16 h 22"/>
                <a:gd name="T36" fmla="*/ 1 w 1"/>
                <a:gd name="T37" fmla="*/ 16 h 22"/>
                <a:gd name="T38" fmla="*/ 1 w 1"/>
                <a:gd name="T39" fmla="*/ 15 h 22"/>
                <a:gd name="T40" fmla="*/ 1 w 1"/>
                <a:gd name="T41" fmla="*/ 15 h 22"/>
                <a:gd name="T42" fmla="*/ 1 w 1"/>
                <a:gd name="T43" fmla="*/ 15 h 22"/>
                <a:gd name="T44" fmla="*/ 1 w 1"/>
                <a:gd name="T45" fmla="*/ 14 h 22"/>
                <a:gd name="T46" fmla="*/ 1 w 1"/>
                <a:gd name="T47" fmla="*/ 14 h 22"/>
                <a:gd name="T48" fmla="*/ 1 w 1"/>
                <a:gd name="T49" fmla="*/ 14 h 22"/>
                <a:gd name="T50" fmla="*/ 1 w 1"/>
                <a:gd name="T51" fmla="*/ 13 h 22"/>
                <a:gd name="T52" fmla="*/ 1 w 1"/>
                <a:gd name="T53" fmla="*/ 13 h 22"/>
                <a:gd name="T54" fmla="*/ 1 w 1"/>
                <a:gd name="T55" fmla="*/ 13 h 22"/>
                <a:gd name="T56" fmla="*/ 1 w 1"/>
                <a:gd name="T57" fmla="*/ 12 h 22"/>
                <a:gd name="T58" fmla="*/ 1 w 1"/>
                <a:gd name="T59" fmla="*/ 12 h 22"/>
                <a:gd name="T60" fmla="*/ 1 w 1"/>
                <a:gd name="T61" fmla="*/ 12 h 22"/>
                <a:gd name="T62" fmla="*/ 1 w 1"/>
                <a:gd name="T63" fmla="*/ 11 h 22"/>
                <a:gd name="T64" fmla="*/ 1 w 1"/>
                <a:gd name="T65" fmla="*/ 11 h 22"/>
                <a:gd name="T66" fmla="*/ 1 w 1"/>
                <a:gd name="T67" fmla="*/ 10 h 22"/>
                <a:gd name="T68" fmla="*/ 1 w 1"/>
                <a:gd name="T69" fmla="*/ 10 h 22"/>
                <a:gd name="T70" fmla="*/ 1 w 1"/>
                <a:gd name="T71" fmla="*/ 10 h 22"/>
                <a:gd name="T72" fmla="*/ 1 w 1"/>
                <a:gd name="T73" fmla="*/ 9 h 22"/>
                <a:gd name="T74" fmla="*/ 1 w 1"/>
                <a:gd name="T75" fmla="*/ 9 h 22"/>
                <a:gd name="T76" fmla="*/ 1 w 1"/>
                <a:gd name="T77" fmla="*/ 9 h 22"/>
                <a:gd name="T78" fmla="*/ 1 w 1"/>
                <a:gd name="T79" fmla="*/ 8 h 22"/>
                <a:gd name="T80" fmla="*/ 1 w 1"/>
                <a:gd name="T81" fmla="*/ 8 h 22"/>
                <a:gd name="T82" fmla="*/ 1 w 1"/>
                <a:gd name="T83" fmla="*/ 8 h 22"/>
                <a:gd name="T84" fmla="*/ 1 w 1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1" y="20"/>
                  </a:move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0" name="Freeform 34">
              <a:extLst>
                <a:ext uri="{FF2B5EF4-FFF2-40B4-BE49-F238E27FC236}">
                  <a16:creationId xmlns:a16="http://schemas.microsoft.com/office/drawing/2014/main" id="{09C642C3-3D03-91CC-7302-4831B0564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6165"/>
              <a:ext cx="664353" cy="1171438"/>
            </a:xfrm>
            <a:custGeom>
              <a:avLst/>
              <a:gdLst>
                <a:gd name="T0" fmla="*/ 1 w 266"/>
                <a:gd name="T1" fmla="*/ 424 h 458"/>
                <a:gd name="T2" fmla="*/ 1 w 266"/>
                <a:gd name="T3" fmla="*/ 432 h 458"/>
                <a:gd name="T4" fmla="*/ 1 w 266"/>
                <a:gd name="T5" fmla="*/ 432 h 458"/>
                <a:gd name="T6" fmla="*/ 1 w 266"/>
                <a:gd name="T7" fmla="*/ 432 h 458"/>
                <a:gd name="T8" fmla="*/ 1 w 266"/>
                <a:gd name="T9" fmla="*/ 433 h 458"/>
                <a:gd name="T10" fmla="*/ 1 w 266"/>
                <a:gd name="T11" fmla="*/ 433 h 458"/>
                <a:gd name="T12" fmla="*/ 1 w 266"/>
                <a:gd name="T13" fmla="*/ 433 h 458"/>
                <a:gd name="T14" fmla="*/ 1 w 266"/>
                <a:gd name="T15" fmla="*/ 434 h 458"/>
                <a:gd name="T16" fmla="*/ 1 w 266"/>
                <a:gd name="T17" fmla="*/ 434 h 458"/>
                <a:gd name="T18" fmla="*/ 1 w 266"/>
                <a:gd name="T19" fmla="*/ 434 h 458"/>
                <a:gd name="T20" fmla="*/ 1 w 266"/>
                <a:gd name="T21" fmla="*/ 435 h 458"/>
                <a:gd name="T22" fmla="*/ 1 w 266"/>
                <a:gd name="T23" fmla="*/ 435 h 458"/>
                <a:gd name="T24" fmla="*/ 1 w 266"/>
                <a:gd name="T25" fmla="*/ 436 h 458"/>
                <a:gd name="T26" fmla="*/ 1 w 266"/>
                <a:gd name="T27" fmla="*/ 436 h 458"/>
                <a:gd name="T28" fmla="*/ 1 w 266"/>
                <a:gd name="T29" fmla="*/ 436 h 458"/>
                <a:gd name="T30" fmla="*/ 1 w 266"/>
                <a:gd name="T31" fmla="*/ 437 h 458"/>
                <a:gd name="T32" fmla="*/ 1 w 266"/>
                <a:gd name="T33" fmla="*/ 437 h 458"/>
                <a:gd name="T34" fmla="*/ 1 w 266"/>
                <a:gd name="T35" fmla="*/ 437 h 458"/>
                <a:gd name="T36" fmla="*/ 1 w 266"/>
                <a:gd name="T37" fmla="*/ 438 h 458"/>
                <a:gd name="T38" fmla="*/ 1 w 266"/>
                <a:gd name="T39" fmla="*/ 438 h 458"/>
                <a:gd name="T40" fmla="*/ 1 w 266"/>
                <a:gd name="T41" fmla="*/ 438 h 458"/>
                <a:gd name="T42" fmla="*/ 1 w 266"/>
                <a:gd name="T43" fmla="*/ 439 h 458"/>
                <a:gd name="T44" fmla="*/ 1 w 266"/>
                <a:gd name="T45" fmla="*/ 439 h 458"/>
                <a:gd name="T46" fmla="*/ 1 w 266"/>
                <a:gd name="T47" fmla="*/ 439 h 458"/>
                <a:gd name="T48" fmla="*/ 1 w 266"/>
                <a:gd name="T49" fmla="*/ 440 h 458"/>
                <a:gd name="T50" fmla="*/ 1 w 266"/>
                <a:gd name="T51" fmla="*/ 440 h 458"/>
                <a:gd name="T52" fmla="*/ 1 w 266"/>
                <a:gd name="T53" fmla="*/ 440 h 458"/>
                <a:gd name="T54" fmla="*/ 1 w 266"/>
                <a:gd name="T55" fmla="*/ 441 h 458"/>
                <a:gd name="T56" fmla="*/ 1 w 266"/>
                <a:gd name="T57" fmla="*/ 441 h 458"/>
                <a:gd name="T58" fmla="*/ 1 w 266"/>
                <a:gd name="T59" fmla="*/ 442 h 458"/>
                <a:gd name="T60" fmla="*/ 1 w 266"/>
                <a:gd name="T61" fmla="*/ 442 h 458"/>
                <a:gd name="T62" fmla="*/ 1 w 266"/>
                <a:gd name="T63" fmla="*/ 442 h 458"/>
                <a:gd name="T64" fmla="*/ 1 w 266"/>
                <a:gd name="T65" fmla="*/ 443 h 458"/>
                <a:gd name="T66" fmla="*/ 1 w 266"/>
                <a:gd name="T67" fmla="*/ 443 h 458"/>
                <a:gd name="T68" fmla="*/ 1 w 266"/>
                <a:gd name="T69" fmla="*/ 443 h 458"/>
                <a:gd name="T70" fmla="*/ 1 w 266"/>
                <a:gd name="T71" fmla="*/ 444 h 458"/>
                <a:gd name="T72" fmla="*/ 1 w 266"/>
                <a:gd name="T73" fmla="*/ 444 h 458"/>
                <a:gd name="T74" fmla="*/ 1 w 266"/>
                <a:gd name="T75" fmla="*/ 444 h 458"/>
                <a:gd name="T76" fmla="*/ 0 w 266"/>
                <a:gd name="T77" fmla="*/ 445 h 458"/>
                <a:gd name="T78" fmla="*/ 0 w 266"/>
                <a:gd name="T79" fmla="*/ 445 h 458"/>
                <a:gd name="T80" fmla="*/ 0 w 266"/>
                <a:gd name="T81" fmla="*/ 445 h 458"/>
                <a:gd name="T82" fmla="*/ 0 w 266"/>
                <a:gd name="T83" fmla="*/ 446 h 458"/>
                <a:gd name="T84" fmla="*/ 0 w 266"/>
                <a:gd name="T85" fmla="*/ 446 h 458"/>
                <a:gd name="T86" fmla="*/ 0 w 266"/>
                <a:gd name="T87" fmla="*/ 447 h 458"/>
                <a:gd name="T88" fmla="*/ 1 w 266"/>
                <a:gd name="T89" fmla="*/ 458 h 458"/>
                <a:gd name="T90" fmla="*/ 266 w 266"/>
                <a:gd name="T9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" h="458">
                  <a:moveTo>
                    <a:pt x="266" y="0"/>
                  </a:moveTo>
                  <a:cubicBezTo>
                    <a:pt x="123" y="7"/>
                    <a:pt x="8" y="192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1" y="427"/>
                    <a:pt x="1" y="429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5"/>
                    <a:pt x="1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51"/>
                    <a:pt x="1" y="454"/>
                    <a:pt x="1" y="458"/>
                  </a:cubicBezTo>
                  <a:cubicBezTo>
                    <a:pt x="266" y="458"/>
                    <a:pt x="266" y="458"/>
                    <a:pt x="266" y="458"/>
                  </a:cubicBezTo>
                  <a:cubicBezTo>
                    <a:pt x="266" y="0"/>
                    <a:pt x="266" y="0"/>
                    <a:pt x="266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1" name="Freeform 35">
              <a:extLst>
                <a:ext uri="{FF2B5EF4-FFF2-40B4-BE49-F238E27FC236}">
                  <a16:creationId xmlns:a16="http://schemas.microsoft.com/office/drawing/2014/main" id="{4E44E5B7-6906-965F-3321-6E0BD56F8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790941" cy="677504"/>
            </a:xfrm>
            <a:custGeom>
              <a:avLst/>
              <a:gdLst>
                <a:gd name="T0" fmla="*/ 317 w 317"/>
                <a:gd name="T1" fmla="*/ 265 h 265"/>
                <a:gd name="T2" fmla="*/ 317 w 317"/>
                <a:gd name="T3" fmla="*/ 259 h 265"/>
                <a:gd name="T4" fmla="*/ 159 w 317"/>
                <a:gd name="T5" fmla="*/ 0 h 265"/>
                <a:gd name="T6" fmla="*/ 0 w 317"/>
                <a:gd name="T7" fmla="*/ 259 h 265"/>
                <a:gd name="T8" fmla="*/ 1 w 317"/>
                <a:gd name="T9" fmla="*/ 265 h 265"/>
                <a:gd name="T10" fmla="*/ 317 w 317"/>
                <a:gd name="T1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65">
                  <a:moveTo>
                    <a:pt x="317" y="265"/>
                  </a:moveTo>
                  <a:cubicBezTo>
                    <a:pt x="317" y="263"/>
                    <a:pt x="317" y="261"/>
                    <a:pt x="317" y="259"/>
                  </a:cubicBezTo>
                  <a:cubicBezTo>
                    <a:pt x="317" y="116"/>
                    <a:pt x="247" y="0"/>
                    <a:pt x="159" y="0"/>
                  </a:cubicBezTo>
                  <a:cubicBezTo>
                    <a:pt x="71" y="0"/>
                    <a:pt x="0" y="116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317" y="265"/>
                    <a:pt x="317" y="265"/>
                    <a:pt x="317" y="265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2" name="Freeform 37">
              <a:extLst>
                <a:ext uri="{FF2B5EF4-FFF2-40B4-BE49-F238E27FC236}">
                  <a16:creationId xmlns:a16="http://schemas.microsoft.com/office/drawing/2014/main" id="{B27F1F9E-E030-3A0C-9FB4-5374C5091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384383" cy="677504"/>
            </a:xfrm>
            <a:custGeom>
              <a:avLst/>
              <a:gdLst>
                <a:gd name="T0" fmla="*/ 1 w 154"/>
                <a:gd name="T1" fmla="*/ 241 h 265"/>
                <a:gd name="T2" fmla="*/ 1 w 154"/>
                <a:gd name="T3" fmla="*/ 242 h 265"/>
                <a:gd name="T4" fmla="*/ 1 w 154"/>
                <a:gd name="T5" fmla="*/ 242 h 265"/>
                <a:gd name="T6" fmla="*/ 1 w 154"/>
                <a:gd name="T7" fmla="*/ 243 h 265"/>
                <a:gd name="T8" fmla="*/ 1 w 154"/>
                <a:gd name="T9" fmla="*/ 243 h 265"/>
                <a:gd name="T10" fmla="*/ 1 w 154"/>
                <a:gd name="T11" fmla="*/ 243 h 265"/>
                <a:gd name="T12" fmla="*/ 1 w 154"/>
                <a:gd name="T13" fmla="*/ 244 h 265"/>
                <a:gd name="T14" fmla="*/ 1 w 154"/>
                <a:gd name="T15" fmla="*/ 244 h 265"/>
                <a:gd name="T16" fmla="*/ 1 w 154"/>
                <a:gd name="T17" fmla="*/ 245 h 265"/>
                <a:gd name="T18" fmla="*/ 1 w 154"/>
                <a:gd name="T19" fmla="*/ 245 h 265"/>
                <a:gd name="T20" fmla="*/ 1 w 154"/>
                <a:gd name="T21" fmla="*/ 245 h 265"/>
                <a:gd name="T22" fmla="*/ 1 w 154"/>
                <a:gd name="T23" fmla="*/ 246 h 265"/>
                <a:gd name="T24" fmla="*/ 1 w 154"/>
                <a:gd name="T25" fmla="*/ 246 h 265"/>
                <a:gd name="T26" fmla="*/ 1 w 154"/>
                <a:gd name="T27" fmla="*/ 247 h 265"/>
                <a:gd name="T28" fmla="*/ 1 w 154"/>
                <a:gd name="T29" fmla="*/ 247 h 265"/>
                <a:gd name="T30" fmla="*/ 1 w 154"/>
                <a:gd name="T31" fmla="*/ 247 h 265"/>
                <a:gd name="T32" fmla="*/ 1 w 154"/>
                <a:gd name="T33" fmla="*/ 248 h 265"/>
                <a:gd name="T34" fmla="*/ 1 w 154"/>
                <a:gd name="T35" fmla="*/ 248 h 265"/>
                <a:gd name="T36" fmla="*/ 1 w 154"/>
                <a:gd name="T37" fmla="*/ 249 h 265"/>
                <a:gd name="T38" fmla="*/ 1 w 154"/>
                <a:gd name="T39" fmla="*/ 249 h 265"/>
                <a:gd name="T40" fmla="*/ 1 w 154"/>
                <a:gd name="T41" fmla="*/ 249 h 265"/>
                <a:gd name="T42" fmla="*/ 1 w 154"/>
                <a:gd name="T43" fmla="*/ 250 h 265"/>
                <a:gd name="T44" fmla="*/ 1 w 154"/>
                <a:gd name="T45" fmla="*/ 250 h 265"/>
                <a:gd name="T46" fmla="*/ 1 w 154"/>
                <a:gd name="T47" fmla="*/ 251 h 265"/>
                <a:gd name="T48" fmla="*/ 1 w 154"/>
                <a:gd name="T49" fmla="*/ 251 h 265"/>
                <a:gd name="T50" fmla="*/ 1 w 154"/>
                <a:gd name="T51" fmla="*/ 251 h 265"/>
                <a:gd name="T52" fmla="*/ 1 w 154"/>
                <a:gd name="T53" fmla="*/ 252 h 265"/>
                <a:gd name="T54" fmla="*/ 1 w 154"/>
                <a:gd name="T55" fmla="*/ 252 h 265"/>
                <a:gd name="T56" fmla="*/ 1 w 154"/>
                <a:gd name="T57" fmla="*/ 253 h 265"/>
                <a:gd name="T58" fmla="*/ 1 w 154"/>
                <a:gd name="T59" fmla="*/ 253 h 265"/>
                <a:gd name="T60" fmla="*/ 1 w 154"/>
                <a:gd name="T61" fmla="*/ 254 h 265"/>
                <a:gd name="T62" fmla="*/ 1 w 154"/>
                <a:gd name="T63" fmla="*/ 254 h 265"/>
                <a:gd name="T64" fmla="*/ 1 w 154"/>
                <a:gd name="T65" fmla="*/ 254 h 265"/>
                <a:gd name="T66" fmla="*/ 1 w 154"/>
                <a:gd name="T67" fmla="*/ 255 h 265"/>
                <a:gd name="T68" fmla="*/ 1 w 154"/>
                <a:gd name="T69" fmla="*/ 255 h 265"/>
                <a:gd name="T70" fmla="*/ 1 w 154"/>
                <a:gd name="T71" fmla="*/ 256 h 265"/>
                <a:gd name="T72" fmla="*/ 1 w 154"/>
                <a:gd name="T73" fmla="*/ 256 h 265"/>
                <a:gd name="T74" fmla="*/ 1 w 154"/>
                <a:gd name="T75" fmla="*/ 256 h 265"/>
                <a:gd name="T76" fmla="*/ 0 w 154"/>
                <a:gd name="T77" fmla="*/ 257 h 265"/>
                <a:gd name="T78" fmla="*/ 0 w 154"/>
                <a:gd name="T79" fmla="*/ 257 h 265"/>
                <a:gd name="T80" fmla="*/ 0 w 154"/>
                <a:gd name="T81" fmla="*/ 258 h 265"/>
                <a:gd name="T82" fmla="*/ 0 w 154"/>
                <a:gd name="T83" fmla="*/ 259 h 265"/>
                <a:gd name="T84" fmla="*/ 1 w 154"/>
                <a:gd name="T85" fmla="*/ 265 h 265"/>
                <a:gd name="T86" fmla="*/ 154 w 154"/>
                <a:gd name="T8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265">
                  <a:moveTo>
                    <a:pt x="154" y="0"/>
                  </a:moveTo>
                  <a:cubicBezTo>
                    <a:pt x="72" y="4"/>
                    <a:pt x="6" y="109"/>
                    <a:pt x="1" y="241"/>
                  </a:cubicBezTo>
                  <a:cubicBezTo>
                    <a:pt x="1" y="241"/>
                    <a:pt x="1" y="241"/>
                    <a:pt x="1" y="241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7"/>
                    <a:pt x="1" y="257"/>
                    <a:pt x="1" y="257"/>
                  </a:cubicBezTo>
                  <a:cubicBezTo>
                    <a:pt x="1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154" y="265"/>
                    <a:pt x="154" y="265"/>
                    <a:pt x="154" y="265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3" name="Freeform 45">
              <a:extLst>
                <a:ext uri="{FF2B5EF4-FFF2-40B4-BE49-F238E27FC236}">
                  <a16:creationId xmlns:a16="http://schemas.microsoft.com/office/drawing/2014/main" id="{0EB7473E-A089-20A4-B3A2-7C2E80F36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997" y="5459984"/>
              <a:ext cx="567333" cy="281032"/>
            </a:xfrm>
            <a:custGeom>
              <a:avLst/>
              <a:gdLst>
                <a:gd name="T0" fmla="*/ 226 w 227"/>
                <a:gd name="T1" fmla="*/ 110 h 110"/>
                <a:gd name="T2" fmla="*/ 227 w 227"/>
                <a:gd name="T3" fmla="*/ 97 h 110"/>
                <a:gd name="T4" fmla="*/ 170 w 227"/>
                <a:gd name="T5" fmla="*/ 40 h 110"/>
                <a:gd name="T6" fmla="*/ 165 w 227"/>
                <a:gd name="T7" fmla="*/ 40 h 110"/>
                <a:gd name="T8" fmla="*/ 115 w 227"/>
                <a:gd name="T9" fmla="*/ 0 h 110"/>
                <a:gd name="T10" fmla="*/ 63 w 227"/>
                <a:gd name="T11" fmla="*/ 51 h 110"/>
                <a:gd name="T12" fmla="*/ 49 w 227"/>
                <a:gd name="T13" fmla="*/ 49 h 110"/>
                <a:gd name="T14" fmla="*/ 0 w 227"/>
                <a:gd name="T15" fmla="*/ 99 h 110"/>
                <a:gd name="T16" fmla="*/ 1 w 227"/>
                <a:gd name="T17" fmla="*/ 110 h 110"/>
                <a:gd name="T18" fmla="*/ 226 w 227"/>
                <a:gd name="T1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10">
                  <a:moveTo>
                    <a:pt x="226" y="110"/>
                  </a:moveTo>
                  <a:cubicBezTo>
                    <a:pt x="227" y="106"/>
                    <a:pt x="227" y="102"/>
                    <a:pt x="227" y="97"/>
                  </a:cubicBezTo>
                  <a:cubicBezTo>
                    <a:pt x="227" y="66"/>
                    <a:pt x="201" y="39"/>
                    <a:pt x="170" y="40"/>
                  </a:cubicBezTo>
                  <a:cubicBezTo>
                    <a:pt x="168" y="40"/>
                    <a:pt x="166" y="40"/>
                    <a:pt x="165" y="40"/>
                  </a:cubicBezTo>
                  <a:cubicBezTo>
                    <a:pt x="159" y="17"/>
                    <a:pt x="139" y="0"/>
                    <a:pt x="115" y="0"/>
                  </a:cubicBezTo>
                  <a:cubicBezTo>
                    <a:pt x="87" y="0"/>
                    <a:pt x="64" y="24"/>
                    <a:pt x="63" y="51"/>
                  </a:cubicBezTo>
                  <a:cubicBezTo>
                    <a:pt x="59" y="50"/>
                    <a:pt x="54" y="49"/>
                    <a:pt x="49" y="49"/>
                  </a:cubicBezTo>
                  <a:cubicBezTo>
                    <a:pt x="23" y="49"/>
                    <a:pt x="0" y="72"/>
                    <a:pt x="0" y="99"/>
                  </a:cubicBezTo>
                  <a:cubicBezTo>
                    <a:pt x="0" y="102"/>
                    <a:pt x="1" y="106"/>
                    <a:pt x="1" y="110"/>
                  </a:cubicBezTo>
                  <a:cubicBezTo>
                    <a:pt x="226" y="110"/>
                    <a:pt x="226" y="110"/>
                    <a:pt x="226" y="110"/>
                  </a:cubicBezTo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4" name="Freeform 46">
              <a:extLst>
                <a:ext uri="{FF2B5EF4-FFF2-40B4-BE49-F238E27FC236}">
                  <a16:creationId xmlns:a16="http://schemas.microsoft.com/office/drawing/2014/main" id="{EE61763A-6BEA-65F7-013C-29AA204E7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5" name="Freeform 47">
              <a:extLst>
                <a:ext uri="{FF2B5EF4-FFF2-40B4-BE49-F238E27FC236}">
                  <a16:creationId xmlns:a16="http://schemas.microsoft.com/office/drawing/2014/main" id="{6EF270E4-D637-2DED-6C08-D32FE6BEC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1253"/>
              <a:ext cx="70224" cy="79484"/>
            </a:xfrm>
            <a:custGeom>
              <a:avLst/>
              <a:gdLst>
                <a:gd name="T0" fmla="*/ 25 w 28"/>
                <a:gd name="T1" fmla="*/ 7 h 31"/>
                <a:gd name="T2" fmla="*/ 11 w 28"/>
                <a:gd name="T3" fmla="*/ 2 h 31"/>
                <a:gd name="T4" fmla="*/ 5 w 28"/>
                <a:gd name="T5" fmla="*/ 5 h 31"/>
                <a:gd name="T6" fmla="*/ 1 w 28"/>
                <a:gd name="T7" fmla="*/ 18 h 31"/>
                <a:gd name="T8" fmla="*/ 23 w 28"/>
                <a:gd name="T9" fmla="*/ 24 h 31"/>
                <a:gd name="T10" fmla="*/ 25 w 28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25" y="7"/>
                  </a:moveTo>
                  <a:cubicBezTo>
                    <a:pt x="23" y="1"/>
                    <a:pt x="16" y="0"/>
                    <a:pt x="11" y="2"/>
                  </a:cubicBezTo>
                  <a:cubicBezTo>
                    <a:pt x="8" y="2"/>
                    <a:pt x="6" y="3"/>
                    <a:pt x="5" y="5"/>
                  </a:cubicBezTo>
                  <a:cubicBezTo>
                    <a:pt x="1" y="9"/>
                    <a:pt x="0" y="13"/>
                    <a:pt x="1" y="18"/>
                  </a:cubicBezTo>
                  <a:cubicBezTo>
                    <a:pt x="4" y="27"/>
                    <a:pt x="16" y="31"/>
                    <a:pt x="23" y="24"/>
                  </a:cubicBezTo>
                  <a:cubicBezTo>
                    <a:pt x="28" y="19"/>
                    <a:pt x="28" y="13"/>
                    <a:pt x="25" y="7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6" name="Freeform 48">
              <a:extLst>
                <a:ext uri="{FF2B5EF4-FFF2-40B4-BE49-F238E27FC236}">
                  <a16:creationId xmlns:a16="http://schemas.microsoft.com/office/drawing/2014/main" id="{B412E654-D52C-ABFD-AADA-31D744E84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89628" cy="70968"/>
            </a:xfrm>
            <a:custGeom>
              <a:avLst/>
              <a:gdLst>
                <a:gd name="T0" fmla="*/ 20 w 36"/>
                <a:gd name="T1" fmla="*/ 0 h 28"/>
                <a:gd name="T2" fmla="*/ 20 w 36"/>
                <a:gd name="T3" fmla="*/ 28 h 28"/>
                <a:gd name="T4" fmla="*/ 20 w 3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36" y="28"/>
                    <a:pt x="36" y="0"/>
                    <a:pt x="20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7" name="Freeform 49">
              <a:extLst>
                <a:ext uri="{FF2B5EF4-FFF2-40B4-BE49-F238E27FC236}">
                  <a16:creationId xmlns:a16="http://schemas.microsoft.com/office/drawing/2014/main" id="{DFA5F1F0-90C7-C173-B06F-EB0E6C623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319" y="5616113"/>
              <a:ext cx="67452" cy="76645"/>
            </a:xfrm>
            <a:custGeom>
              <a:avLst/>
              <a:gdLst>
                <a:gd name="T0" fmla="*/ 24 w 27"/>
                <a:gd name="T1" fmla="*/ 6 h 30"/>
                <a:gd name="T2" fmla="*/ 20 w 27"/>
                <a:gd name="T3" fmla="*/ 3 h 30"/>
                <a:gd name="T4" fmla="*/ 7 w 27"/>
                <a:gd name="T5" fmla="*/ 3 h 30"/>
                <a:gd name="T6" fmla="*/ 2 w 27"/>
                <a:gd name="T7" fmla="*/ 8 h 30"/>
                <a:gd name="T8" fmla="*/ 0 w 27"/>
                <a:gd name="T9" fmla="*/ 15 h 30"/>
                <a:gd name="T10" fmla="*/ 10 w 27"/>
                <a:gd name="T11" fmla="*/ 28 h 30"/>
                <a:gd name="T12" fmla="*/ 26 w 27"/>
                <a:gd name="T13" fmla="*/ 22 h 30"/>
                <a:gd name="T14" fmla="*/ 27 w 27"/>
                <a:gd name="T15" fmla="*/ 15 h 30"/>
                <a:gd name="T16" fmla="*/ 24 w 27"/>
                <a:gd name="T1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24" y="6"/>
                  </a:moveTo>
                  <a:cubicBezTo>
                    <a:pt x="23" y="5"/>
                    <a:pt x="22" y="3"/>
                    <a:pt x="20" y="3"/>
                  </a:cubicBezTo>
                  <a:cubicBezTo>
                    <a:pt x="16" y="0"/>
                    <a:pt x="11" y="0"/>
                    <a:pt x="7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21"/>
                    <a:pt x="4" y="27"/>
                    <a:pt x="10" y="28"/>
                  </a:cubicBezTo>
                  <a:cubicBezTo>
                    <a:pt x="16" y="30"/>
                    <a:pt x="22" y="27"/>
                    <a:pt x="26" y="22"/>
                  </a:cubicBezTo>
                  <a:cubicBezTo>
                    <a:pt x="27" y="20"/>
                    <a:pt x="27" y="17"/>
                    <a:pt x="27" y="15"/>
                  </a:cubicBezTo>
                  <a:cubicBezTo>
                    <a:pt x="27" y="12"/>
                    <a:pt x="26" y="9"/>
                    <a:pt x="24" y="6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8" name="Freeform 50">
              <a:extLst>
                <a:ext uri="{FF2B5EF4-FFF2-40B4-BE49-F238E27FC236}">
                  <a16:creationId xmlns:a16="http://schemas.microsoft.com/office/drawing/2014/main" id="{A0B6D649-55B1-B58D-F4B9-3F01A44A4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263" y="5816316"/>
              <a:ext cx="89628" cy="69075"/>
            </a:xfrm>
            <a:custGeom>
              <a:avLst/>
              <a:gdLst>
                <a:gd name="T0" fmla="*/ 16 w 36"/>
                <a:gd name="T1" fmla="*/ 0 h 27"/>
                <a:gd name="T2" fmla="*/ 16 w 36"/>
                <a:gd name="T3" fmla="*/ 27 h 27"/>
                <a:gd name="T4" fmla="*/ 16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6" y="0"/>
                  </a:moveTo>
                  <a:cubicBezTo>
                    <a:pt x="0" y="0"/>
                    <a:pt x="0" y="27"/>
                    <a:pt x="16" y="27"/>
                  </a:cubicBezTo>
                  <a:cubicBezTo>
                    <a:pt x="36" y="27"/>
                    <a:pt x="36" y="0"/>
                    <a:pt x="16" y="0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9" name="Freeform 51">
              <a:extLst>
                <a:ext uri="{FF2B5EF4-FFF2-40B4-BE49-F238E27FC236}">
                  <a16:creationId xmlns:a16="http://schemas.microsoft.com/office/drawing/2014/main" id="{0D229168-E0B5-3CE4-CA7A-84D4D1AA68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584888"/>
              <a:ext cx="157079" cy="127743"/>
            </a:xfrm>
            <a:custGeom>
              <a:avLst/>
              <a:gdLst>
                <a:gd name="T0" fmla="*/ 63 w 63"/>
                <a:gd name="T1" fmla="*/ 2 h 50"/>
                <a:gd name="T2" fmla="*/ 63 w 63"/>
                <a:gd name="T3" fmla="*/ 2 h 50"/>
                <a:gd name="T4" fmla="*/ 63 w 63"/>
                <a:gd name="T5" fmla="*/ 2 h 50"/>
                <a:gd name="T6" fmla="*/ 63 w 63"/>
                <a:gd name="T7" fmla="*/ 2 h 50"/>
                <a:gd name="T8" fmla="*/ 63 w 63"/>
                <a:gd name="T9" fmla="*/ 2 h 50"/>
                <a:gd name="T10" fmla="*/ 63 w 63"/>
                <a:gd name="T11" fmla="*/ 2 h 50"/>
                <a:gd name="T12" fmla="*/ 63 w 63"/>
                <a:gd name="T13" fmla="*/ 2 h 50"/>
                <a:gd name="T14" fmla="*/ 63 w 63"/>
                <a:gd name="T15" fmla="*/ 2 h 50"/>
                <a:gd name="T16" fmla="*/ 63 w 63"/>
                <a:gd name="T17" fmla="*/ 2 h 50"/>
                <a:gd name="T18" fmla="*/ 63 w 63"/>
                <a:gd name="T19" fmla="*/ 2 h 50"/>
                <a:gd name="T20" fmla="*/ 63 w 63"/>
                <a:gd name="T21" fmla="*/ 2 h 50"/>
                <a:gd name="T22" fmla="*/ 63 w 63"/>
                <a:gd name="T23" fmla="*/ 2 h 50"/>
                <a:gd name="T24" fmla="*/ 63 w 63"/>
                <a:gd name="T25" fmla="*/ 1 h 50"/>
                <a:gd name="T26" fmla="*/ 63 w 63"/>
                <a:gd name="T27" fmla="*/ 2 h 50"/>
                <a:gd name="T28" fmla="*/ 63 w 63"/>
                <a:gd name="T29" fmla="*/ 1 h 50"/>
                <a:gd name="T30" fmla="*/ 63 w 63"/>
                <a:gd name="T31" fmla="*/ 1 h 50"/>
                <a:gd name="T32" fmla="*/ 63 w 63"/>
                <a:gd name="T33" fmla="*/ 1 h 50"/>
                <a:gd name="T34" fmla="*/ 63 w 63"/>
                <a:gd name="T35" fmla="*/ 1 h 50"/>
                <a:gd name="T36" fmla="*/ 63 w 63"/>
                <a:gd name="T37" fmla="*/ 1 h 50"/>
                <a:gd name="T38" fmla="*/ 63 w 63"/>
                <a:gd name="T39" fmla="*/ 1 h 50"/>
                <a:gd name="T40" fmla="*/ 63 w 63"/>
                <a:gd name="T41" fmla="*/ 1 h 50"/>
                <a:gd name="T42" fmla="*/ 63 w 63"/>
                <a:gd name="T43" fmla="*/ 1 h 50"/>
                <a:gd name="T44" fmla="*/ 63 w 63"/>
                <a:gd name="T45" fmla="*/ 1 h 50"/>
                <a:gd name="T46" fmla="*/ 63 w 63"/>
                <a:gd name="T47" fmla="*/ 1 h 50"/>
                <a:gd name="T48" fmla="*/ 63 w 63"/>
                <a:gd name="T49" fmla="*/ 1 h 50"/>
                <a:gd name="T50" fmla="*/ 63 w 63"/>
                <a:gd name="T51" fmla="*/ 1 h 50"/>
                <a:gd name="T52" fmla="*/ 63 w 63"/>
                <a:gd name="T53" fmla="*/ 1 h 50"/>
                <a:gd name="T54" fmla="*/ 63 w 63"/>
                <a:gd name="T55" fmla="*/ 1 h 50"/>
                <a:gd name="T56" fmla="*/ 63 w 63"/>
                <a:gd name="T57" fmla="*/ 1 h 50"/>
                <a:gd name="T58" fmla="*/ 63 w 63"/>
                <a:gd name="T59" fmla="*/ 1 h 50"/>
                <a:gd name="T60" fmla="*/ 63 w 63"/>
                <a:gd name="T61" fmla="*/ 0 h 50"/>
                <a:gd name="T62" fmla="*/ 63 w 63"/>
                <a:gd name="T63" fmla="*/ 1 h 50"/>
                <a:gd name="T64" fmla="*/ 63 w 63"/>
                <a:gd name="T65" fmla="*/ 0 h 50"/>
                <a:gd name="T66" fmla="*/ 63 w 63"/>
                <a:gd name="T67" fmla="*/ 0 h 50"/>
                <a:gd name="T68" fmla="*/ 63 w 63"/>
                <a:gd name="T69" fmla="*/ 0 h 50"/>
                <a:gd name="T70" fmla="*/ 63 w 63"/>
                <a:gd name="T71" fmla="*/ 0 h 50"/>
                <a:gd name="T72" fmla="*/ 49 w 63"/>
                <a:gd name="T73" fmla="*/ 0 h 50"/>
                <a:gd name="T74" fmla="*/ 0 w 63"/>
                <a:gd name="T75" fmla="*/ 50 h 50"/>
                <a:gd name="T76" fmla="*/ 0 w 63"/>
                <a:gd name="T77" fmla="*/ 50 h 50"/>
                <a:gd name="T78" fmla="*/ 49 w 63"/>
                <a:gd name="T79" fmla="*/ 0 h 50"/>
                <a:gd name="T80" fmla="*/ 63 w 63"/>
                <a:gd name="T81" fmla="*/ 2 h 50"/>
                <a:gd name="T82" fmla="*/ 63 w 63"/>
                <a:gd name="T83" fmla="*/ 2 h 50"/>
                <a:gd name="T84" fmla="*/ 63 w 63"/>
                <a:gd name="T85" fmla="*/ 2 h 50"/>
                <a:gd name="T86" fmla="*/ 49 w 63"/>
                <a:gd name="T87" fmla="*/ 0 h 50"/>
                <a:gd name="T88" fmla="*/ 63 w 63"/>
                <a:gd name="T89" fmla="*/ 0 h 50"/>
                <a:gd name="T90" fmla="*/ 63 w 63"/>
                <a:gd name="T91" fmla="*/ 0 h 50"/>
                <a:gd name="T92" fmla="*/ 63 w 63"/>
                <a:gd name="T93" fmla="*/ 0 h 50"/>
                <a:gd name="T94" fmla="*/ 63 w 63"/>
                <a:gd name="T95" fmla="*/ 0 h 50"/>
                <a:gd name="T96" fmla="*/ 63 w 63"/>
                <a:gd name="T97" fmla="*/ 0 h 50"/>
                <a:gd name="T98" fmla="*/ 63 w 63"/>
                <a:gd name="T99" fmla="*/ 0 h 50"/>
                <a:gd name="T100" fmla="*/ 63 w 63"/>
                <a:gd name="T101" fmla="*/ 0 h 50"/>
                <a:gd name="T102" fmla="*/ 63 w 63"/>
                <a:gd name="T103" fmla="*/ 0 h 50"/>
                <a:gd name="T104" fmla="*/ 63 w 63"/>
                <a:gd name="T105" fmla="*/ 0 h 50"/>
                <a:gd name="T106" fmla="*/ 63 w 63"/>
                <a:gd name="T107" fmla="*/ 0 h 50"/>
                <a:gd name="T108" fmla="*/ 63 w 63"/>
                <a:gd name="T109" fmla="*/ 0 h 50"/>
                <a:gd name="T110" fmla="*/ 63 w 63"/>
                <a:gd name="T111" fmla="*/ 0 h 50"/>
                <a:gd name="T112" fmla="*/ 63 w 63"/>
                <a:gd name="T113" fmla="*/ 0 h 50"/>
                <a:gd name="T114" fmla="*/ 63 w 63"/>
                <a:gd name="T115" fmla="*/ 0 h 50"/>
                <a:gd name="T116" fmla="*/ 63 w 63"/>
                <a:gd name="T1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" h="50"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1"/>
                  </a:moveTo>
                  <a:cubicBezTo>
                    <a:pt x="63" y="1"/>
                    <a:pt x="63" y="2"/>
                    <a:pt x="63" y="2"/>
                  </a:cubicBezTo>
                  <a:cubicBezTo>
                    <a:pt x="63" y="2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49" y="0"/>
                  </a:moveTo>
                  <a:cubicBezTo>
                    <a:pt x="23" y="0"/>
                    <a:pt x="0" y="23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49" y="0"/>
                  </a:cubicBezTo>
                  <a:cubicBezTo>
                    <a:pt x="54" y="0"/>
                    <a:pt x="59" y="1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1"/>
                    <a:pt x="54" y="0"/>
                    <a:pt x="49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2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0" name="Freeform 52">
              <a:extLst>
                <a:ext uri="{FF2B5EF4-FFF2-40B4-BE49-F238E27FC236}">
                  <a16:creationId xmlns:a16="http://schemas.microsoft.com/office/drawing/2014/main" id="{1186A439-47AC-92F7-E1E6-CC3891D43B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462822"/>
              <a:ext cx="267035" cy="278193"/>
            </a:xfrm>
            <a:custGeom>
              <a:avLst/>
              <a:gdLst>
                <a:gd name="T0" fmla="*/ 37 w 107"/>
                <a:gd name="T1" fmla="*/ 93 h 109"/>
                <a:gd name="T2" fmla="*/ 37 w 107"/>
                <a:gd name="T3" fmla="*/ 68 h 109"/>
                <a:gd name="T4" fmla="*/ 37 w 107"/>
                <a:gd name="T5" fmla="*/ 93 h 109"/>
                <a:gd name="T6" fmla="*/ 90 w 107"/>
                <a:gd name="T7" fmla="*/ 94 h 109"/>
                <a:gd name="T8" fmla="*/ 77 w 107"/>
                <a:gd name="T9" fmla="*/ 84 h 109"/>
                <a:gd name="T10" fmla="*/ 81 w 107"/>
                <a:gd name="T11" fmla="*/ 71 h 109"/>
                <a:gd name="T12" fmla="*/ 87 w 107"/>
                <a:gd name="T13" fmla="*/ 68 h 109"/>
                <a:gd name="T14" fmla="*/ 92 w 107"/>
                <a:gd name="T15" fmla="*/ 67 h 109"/>
                <a:gd name="T16" fmla="*/ 101 w 107"/>
                <a:gd name="T17" fmla="*/ 73 h 109"/>
                <a:gd name="T18" fmla="*/ 99 w 107"/>
                <a:gd name="T19" fmla="*/ 90 h 109"/>
                <a:gd name="T20" fmla="*/ 90 w 107"/>
                <a:gd name="T21" fmla="*/ 94 h 109"/>
                <a:gd name="T22" fmla="*/ 107 w 107"/>
                <a:gd name="T23" fmla="*/ 0 h 109"/>
                <a:gd name="T24" fmla="*/ 63 w 107"/>
                <a:gd name="T25" fmla="*/ 48 h 109"/>
                <a:gd name="T26" fmla="*/ 63 w 107"/>
                <a:gd name="T27" fmla="*/ 48 h 109"/>
                <a:gd name="T28" fmla="*/ 63 w 107"/>
                <a:gd name="T29" fmla="*/ 48 h 109"/>
                <a:gd name="T30" fmla="*/ 63 w 107"/>
                <a:gd name="T31" fmla="*/ 48 h 109"/>
                <a:gd name="T32" fmla="*/ 63 w 107"/>
                <a:gd name="T33" fmla="*/ 48 h 109"/>
                <a:gd name="T34" fmla="*/ 63 w 107"/>
                <a:gd name="T35" fmla="*/ 48 h 109"/>
                <a:gd name="T36" fmla="*/ 63 w 107"/>
                <a:gd name="T37" fmla="*/ 48 h 109"/>
                <a:gd name="T38" fmla="*/ 63 w 107"/>
                <a:gd name="T39" fmla="*/ 48 h 109"/>
                <a:gd name="T40" fmla="*/ 63 w 107"/>
                <a:gd name="T41" fmla="*/ 48 h 109"/>
                <a:gd name="T42" fmla="*/ 63 w 107"/>
                <a:gd name="T43" fmla="*/ 48 h 109"/>
                <a:gd name="T44" fmla="*/ 63 w 107"/>
                <a:gd name="T45" fmla="*/ 48 h 109"/>
                <a:gd name="T46" fmla="*/ 63 w 107"/>
                <a:gd name="T47" fmla="*/ 48 h 109"/>
                <a:gd name="T48" fmla="*/ 63 w 107"/>
                <a:gd name="T49" fmla="*/ 48 h 109"/>
                <a:gd name="T50" fmla="*/ 63 w 107"/>
                <a:gd name="T51" fmla="*/ 49 h 109"/>
                <a:gd name="T52" fmla="*/ 63 w 107"/>
                <a:gd name="T53" fmla="*/ 49 h 109"/>
                <a:gd name="T54" fmla="*/ 63 w 107"/>
                <a:gd name="T55" fmla="*/ 49 h 109"/>
                <a:gd name="T56" fmla="*/ 63 w 107"/>
                <a:gd name="T57" fmla="*/ 49 h 109"/>
                <a:gd name="T58" fmla="*/ 63 w 107"/>
                <a:gd name="T59" fmla="*/ 49 h 109"/>
                <a:gd name="T60" fmla="*/ 63 w 107"/>
                <a:gd name="T61" fmla="*/ 49 h 109"/>
                <a:gd name="T62" fmla="*/ 63 w 107"/>
                <a:gd name="T63" fmla="*/ 49 h 109"/>
                <a:gd name="T64" fmla="*/ 63 w 107"/>
                <a:gd name="T65" fmla="*/ 49 h 109"/>
                <a:gd name="T66" fmla="*/ 63 w 107"/>
                <a:gd name="T67" fmla="*/ 49 h 109"/>
                <a:gd name="T68" fmla="*/ 63 w 107"/>
                <a:gd name="T69" fmla="*/ 49 h 109"/>
                <a:gd name="T70" fmla="*/ 63 w 107"/>
                <a:gd name="T71" fmla="*/ 49 h 109"/>
                <a:gd name="T72" fmla="*/ 63 w 107"/>
                <a:gd name="T73" fmla="*/ 49 h 109"/>
                <a:gd name="T74" fmla="*/ 63 w 107"/>
                <a:gd name="T75" fmla="*/ 50 h 109"/>
                <a:gd name="T76" fmla="*/ 63 w 107"/>
                <a:gd name="T77" fmla="*/ 50 h 109"/>
                <a:gd name="T78" fmla="*/ 63 w 107"/>
                <a:gd name="T79" fmla="*/ 50 h 109"/>
                <a:gd name="T80" fmla="*/ 63 w 107"/>
                <a:gd name="T81" fmla="*/ 50 h 109"/>
                <a:gd name="T82" fmla="*/ 63 w 107"/>
                <a:gd name="T83" fmla="*/ 50 h 109"/>
                <a:gd name="T84" fmla="*/ 63 w 107"/>
                <a:gd name="T85" fmla="*/ 50 h 109"/>
                <a:gd name="T86" fmla="*/ 63 w 107"/>
                <a:gd name="T87" fmla="*/ 50 h 109"/>
                <a:gd name="T88" fmla="*/ 63 w 107"/>
                <a:gd name="T89" fmla="*/ 50 h 109"/>
                <a:gd name="T90" fmla="*/ 63 w 107"/>
                <a:gd name="T91" fmla="*/ 50 h 109"/>
                <a:gd name="T92" fmla="*/ 63 w 107"/>
                <a:gd name="T93" fmla="*/ 50 h 109"/>
                <a:gd name="T94" fmla="*/ 63 w 107"/>
                <a:gd name="T95" fmla="*/ 50 h 109"/>
                <a:gd name="T96" fmla="*/ 49 w 107"/>
                <a:gd name="T97" fmla="*/ 48 h 109"/>
                <a:gd name="T98" fmla="*/ 0 w 107"/>
                <a:gd name="T99" fmla="*/ 98 h 109"/>
                <a:gd name="T100" fmla="*/ 1 w 107"/>
                <a:gd name="T101" fmla="*/ 109 h 109"/>
                <a:gd name="T102" fmla="*/ 107 w 107"/>
                <a:gd name="T103" fmla="*/ 109 h 109"/>
                <a:gd name="T104" fmla="*/ 107 w 107"/>
                <a:gd name="T105" fmla="*/ 56 h 109"/>
                <a:gd name="T106" fmla="*/ 101 w 107"/>
                <a:gd name="T107" fmla="*/ 58 h 109"/>
                <a:gd name="T108" fmla="*/ 101 w 107"/>
                <a:gd name="T109" fmla="*/ 30 h 109"/>
                <a:gd name="T110" fmla="*/ 107 w 107"/>
                <a:gd name="T111" fmla="*/ 31 h 109"/>
                <a:gd name="T112" fmla="*/ 107 w 10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7" h="109">
                  <a:moveTo>
                    <a:pt x="37" y="93"/>
                  </a:moveTo>
                  <a:cubicBezTo>
                    <a:pt x="21" y="93"/>
                    <a:pt x="21" y="68"/>
                    <a:pt x="37" y="68"/>
                  </a:cubicBezTo>
                  <a:cubicBezTo>
                    <a:pt x="53" y="68"/>
                    <a:pt x="53" y="93"/>
                    <a:pt x="37" y="93"/>
                  </a:cubicBezTo>
                  <a:moveTo>
                    <a:pt x="90" y="94"/>
                  </a:moveTo>
                  <a:cubicBezTo>
                    <a:pt x="85" y="94"/>
                    <a:pt x="79" y="90"/>
                    <a:pt x="77" y="84"/>
                  </a:cubicBezTo>
                  <a:cubicBezTo>
                    <a:pt x="76" y="79"/>
                    <a:pt x="77" y="75"/>
                    <a:pt x="81" y="71"/>
                  </a:cubicBezTo>
                  <a:cubicBezTo>
                    <a:pt x="82" y="69"/>
                    <a:pt x="84" y="68"/>
                    <a:pt x="87" y="68"/>
                  </a:cubicBezTo>
                  <a:cubicBezTo>
                    <a:pt x="88" y="67"/>
                    <a:pt x="90" y="67"/>
                    <a:pt x="92" y="67"/>
                  </a:cubicBezTo>
                  <a:cubicBezTo>
                    <a:pt x="96" y="67"/>
                    <a:pt x="99" y="69"/>
                    <a:pt x="101" y="73"/>
                  </a:cubicBezTo>
                  <a:cubicBezTo>
                    <a:pt x="104" y="79"/>
                    <a:pt x="104" y="85"/>
                    <a:pt x="99" y="90"/>
                  </a:cubicBezTo>
                  <a:cubicBezTo>
                    <a:pt x="97" y="92"/>
                    <a:pt x="93" y="94"/>
                    <a:pt x="90" y="94"/>
                  </a:cubicBezTo>
                  <a:moveTo>
                    <a:pt x="107" y="0"/>
                  </a:moveTo>
                  <a:cubicBezTo>
                    <a:pt x="83" y="4"/>
                    <a:pt x="65" y="24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59" y="49"/>
                    <a:pt x="54" y="48"/>
                    <a:pt x="49" y="48"/>
                  </a:cubicBezTo>
                  <a:cubicBezTo>
                    <a:pt x="23" y="48"/>
                    <a:pt x="0" y="71"/>
                    <a:pt x="0" y="98"/>
                  </a:cubicBezTo>
                  <a:cubicBezTo>
                    <a:pt x="0" y="101"/>
                    <a:pt x="1" y="105"/>
                    <a:pt x="1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57"/>
                    <a:pt x="103" y="58"/>
                    <a:pt x="101" y="58"/>
                  </a:cubicBezTo>
                  <a:cubicBezTo>
                    <a:pt x="81" y="58"/>
                    <a:pt x="81" y="30"/>
                    <a:pt x="101" y="30"/>
                  </a:cubicBezTo>
                  <a:cubicBezTo>
                    <a:pt x="103" y="30"/>
                    <a:pt x="105" y="30"/>
                    <a:pt x="107" y="31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1" name="Freeform 53">
              <a:extLst>
                <a:ext uri="{FF2B5EF4-FFF2-40B4-BE49-F238E27FC236}">
                  <a16:creationId xmlns:a16="http://schemas.microsoft.com/office/drawing/2014/main" id="{C26746FD-94FD-4E3F-57FB-2D372C0E4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2" name="Freeform 54">
              <a:extLst>
                <a:ext uri="{FF2B5EF4-FFF2-40B4-BE49-F238E27FC236}">
                  <a16:creationId xmlns:a16="http://schemas.microsoft.com/office/drawing/2014/main" id="{F4B07CBC-89AC-2AD8-13D3-7D30EB413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4092"/>
              <a:ext cx="70224" cy="69075"/>
            </a:xfrm>
            <a:custGeom>
              <a:avLst/>
              <a:gdLst>
                <a:gd name="T0" fmla="*/ 16 w 28"/>
                <a:gd name="T1" fmla="*/ 0 h 27"/>
                <a:gd name="T2" fmla="*/ 11 w 28"/>
                <a:gd name="T3" fmla="*/ 1 h 27"/>
                <a:gd name="T4" fmla="*/ 5 w 28"/>
                <a:gd name="T5" fmla="*/ 4 h 27"/>
                <a:gd name="T6" fmla="*/ 1 w 28"/>
                <a:gd name="T7" fmla="*/ 17 h 27"/>
                <a:gd name="T8" fmla="*/ 14 w 28"/>
                <a:gd name="T9" fmla="*/ 27 h 27"/>
                <a:gd name="T10" fmla="*/ 23 w 28"/>
                <a:gd name="T11" fmla="*/ 23 h 27"/>
                <a:gd name="T12" fmla="*/ 25 w 28"/>
                <a:gd name="T13" fmla="*/ 6 h 27"/>
                <a:gd name="T14" fmla="*/ 16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16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3" y="23"/>
                    <a:pt x="9" y="27"/>
                    <a:pt x="14" y="27"/>
                  </a:cubicBezTo>
                  <a:cubicBezTo>
                    <a:pt x="17" y="27"/>
                    <a:pt x="21" y="25"/>
                    <a:pt x="23" y="23"/>
                  </a:cubicBezTo>
                  <a:cubicBezTo>
                    <a:pt x="28" y="18"/>
                    <a:pt x="28" y="12"/>
                    <a:pt x="25" y="6"/>
                  </a:cubicBezTo>
                  <a:cubicBezTo>
                    <a:pt x="23" y="2"/>
                    <a:pt x="20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3" name="Freeform 55">
              <a:extLst>
                <a:ext uri="{FF2B5EF4-FFF2-40B4-BE49-F238E27FC236}">
                  <a16:creationId xmlns:a16="http://schemas.microsoft.com/office/drawing/2014/main" id="{AD0F63A0-A265-7A36-3B23-88ACF9FE0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64680" cy="70968"/>
            </a:xfrm>
            <a:custGeom>
              <a:avLst/>
              <a:gdLst>
                <a:gd name="T0" fmla="*/ 20 w 26"/>
                <a:gd name="T1" fmla="*/ 0 h 28"/>
                <a:gd name="T2" fmla="*/ 20 w 26"/>
                <a:gd name="T3" fmla="*/ 28 h 28"/>
                <a:gd name="T4" fmla="*/ 26 w 26"/>
                <a:gd name="T5" fmla="*/ 26 h 28"/>
                <a:gd name="T6" fmla="*/ 26 w 26"/>
                <a:gd name="T7" fmla="*/ 1 h 28"/>
                <a:gd name="T8" fmla="*/ 20 w 2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22" y="28"/>
                    <a:pt x="24" y="27"/>
                    <a:pt x="26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4" name="Freeform 62">
              <a:extLst>
                <a:ext uri="{FF2B5EF4-FFF2-40B4-BE49-F238E27FC236}">
                  <a16:creationId xmlns:a16="http://schemas.microsoft.com/office/drawing/2014/main" id="{E26F632F-C798-F39E-A376-3AA0697A8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639" y="5452414"/>
              <a:ext cx="92400" cy="416343"/>
            </a:xfrm>
            <a:custGeom>
              <a:avLst/>
              <a:gdLst>
                <a:gd name="T0" fmla="*/ 7 w 37"/>
                <a:gd name="T1" fmla="*/ 163 h 163"/>
                <a:gd name="T2" fmla="*/ 7 w 37"/>
                <a:gd name="T3" fmla="*/ 156 h 163"/>
                <a:gd name="T4" fmla="*/ 9 w 37"/>
                <a:gd name="T5" fmla="*/ 137 h 163"/>
                <a:gd name="T6" fmla="*/ 11 w 37"/>
                <a:gd name="T7" fmla="*/ 81 h 163"/>
                <a:gd name="T8" fmla="*/ 11 w 37"/>
                <a:gd name="T9" fmla="*/ 66 h 163"/>
                <a:gd name="T10" fmla="*/ 10 w 37"/>
                <a:gd name="T11" fmla="*/ 51 h 163"/>
                <a:gd name="T12" fmla="*/ 9 w 37"/>
                <a:gd name="T13" fmla="*/ 37 h 163"/>
                <a:gd name="T14" fmla="*/ 7 w 37"/>
                <a:gd name="T15" fmla="*/ 25 h 163"/>
                <a:gd name="T16" fmla="*/ 5 w 37"/>
                <a:gd name="T17" fmla="*/ 14 h 163"/>
                <a:gd name="T18" fmla="*/ 2 w 37"/>
                <a:gd name="T19" fmla="*/ 6 h 163"/>
                <a:gd name="T20" fmla="*/ 0 w 37"/>
                <a:gd name="T21" fmla="*/ 0 h 163"/>
                <a:gd name="T22" fmla="*/ 3 w 37"/>
                <a:gd name="T23" fmla="*/ 6 h 163"/>
                <a:gd name="T24" fmla="*/ 7 w 37"/>
                <a:gd name="T25" fmla="*/ 13 h 163"/>
                <a:gd name="T26" fmla="*/ 11 w 37"/>
                <a:gd name="T27" fmla="*/ 23 h 163"/>
                <a:gd name="T28" fmla="*/ 16 w 37"/>
                <a:gd name="T29" fmla="*/ 35 h 163"/>
                <a:gd name="T30" fmla="*/ 20 w 37"/>
                <a:gd name="T31" fmla="*/ 49 h 163"/>
                <a:gd name="T32" fmla="*/ 23 w 37"/>
                <a:gd name="T33" fmla="*/ 64 h 163"/>
                <a:gd name="T34" fmla="*/ 26 w 37"/>
                <a:gd name="T35" fmla="*/ 79 h 163"/>
                <a:gd name="T36" fmla="*/ 35 w 37"/>
                <a:gd name="T37" fmla="*/ 137 h 163"/>
                <a:gd name="T38" fmla="*/ 37 w 37"/>
                <a:gd name="T39" fmla="*/ 156 h 163"/>
                <a:gd name="T40" fmla="*/ 37 w 37"/>
                <a:gd name="T41" fmla="*/ 163 h 163"/>
                <a:gd name="T42" fmla="*/ 7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7" y="163"/>
                  </a:moveTo>
                  <a:cubicBezTo>
                    <a:pt x="7" y="163"/>
                    <a:pt x="7" y="160"/>
                    <a:pt x="7" y="156"/>
                  </a:cubicBezTo>
                  <a:cubicBezTo>
                    <a:pt x="8" y="151"/>
                    <a:pt x="8" y="145"/>
                    <a:pt x="9" y="137"/>
                  </a:cubicBezTo>
                  <a:cubicBezTo>
                    <a:pt x="10" y="122"/>
                    <a:pt x="11" y="101"/>
                    <a:pt x="11" y="81"/>
                  </a:cubicBezTo>
                  <a:cubicBezTo>
                    <a:pt x="11" y="76"/>
                    <a:pt x="11" y="71"/>
                    <a:pt x="11" y="66"/>
                  </a:cubicBezTo>
                  <a:cubicBezTo>
                    <a:pt x="11" y="60"/>
                    <a:pt x="10" y="56"/>
                    <a:pt x="10" y="51"/>
                  </a:cubicBezTo>
                  <a:cubicBezTo>
                    <a:pt x="9" y="46"/>
                    <a:pt x="9" y="41"/>
                    <a:pt x="9" y="37"/>
                  </a:cubicBezTo>
                  <a:cubicBezTo>
                    <a:pt x="8" y="33"/>
                    <a:pt x="8" y="28"/>
                    <a:pt x="7" y="25"/>
                  </a:cubicBezTo>
                  <a:cubicBezTo>
                    <a:pt x="6" y="21"/>
                    <a:pt x="5" y="17"/>
                    <a:pt x="5" y="14"/>
                  </a:cubicBezTo>
                  <a:cubicBezTo>
                    <a:pt x="4" y="11"/>
                    <a:pt x="3" y="9"/>
                    <a:pt x="2" y="6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6"/>
                  </a:cubicBezTo>
                  <a:cubicBezTo>
                    <a:pt x="5" y="8"/>
                    <a:pt x="6" y="10"/>
                    <a:pt x="7" y="13"/>
                  </a:cubicBezTo>
                  <a:cubicBezTo>
                    <a:pt x="9" y="16"/>
                    <a:pt x="10" y="20"/>
                    <a:pt x="11" y="23"/>
                  </a:cubicBezTo>
                  <a:cubicBezTo>
                    <a:pt x="13" y="27"/>
                    <a:pt x="14" y="31"/>
                    <a:pt x="16" y="35"/>
                  </a:cubicBezTo>
                  <a:cubicBezTo>
                    <a:pt x="17" y="40"/>
                    <a:pt x="18" y="44"/>
                    <a:pt x="20" y="49"/>
                  </a:cubicBezTo>
                  <a:cubicBezTo>
                    <a:pt x="21" y="54"/>
                    <a:pt x="22" y="59"/>
                    <a:pt x="23" y="64"/>
                  </a:cubicBezTo>
                  <a:cubicBezTo>
                    <a:pt x="24" y="69"/>
                    <a:pt x="25" y="74"/>
                    <a:pt x="26" y="79"/>
                  </a:cubicBezTo>
                  <a:cubicBezTo>
                    <a:pt x="30" y="100"/>
                    <a:pt x="33" y="121"/>
                    <a:pt x="35" y="137"/>
                  </a:cubicBezTo>
                  <a:cubicBezTo>
                    <a:pt x="36" y="145"/>
                    <a:pt x="36" y="151"/>
                    <a:pt x="37" y="156"/>
                  </a:cubicBezTo>
                  <a:cubicBezTo>
                    <a:pt x="37" y="160"/>
                    <a:pt x="37" y="163"/>
                    <a:pt x="37" y="163"/>
                  </a:cubicBezTo>
                  <a:lnTo>
                    <a:pt x="7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5" name="Freeform 63">
              <a:extLst>
                <a:ext uri="{FF2B5EF4-FFF2-40B4-BE49-F238E27FC236}">
                  <a16:creationId xmlns:a16="http://schemas.microsoft.com/office/drawing/2014/main" id="{14C1841E-8C49-2545-2819-58DE17EC4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407" y="5275469"/>
              <a:ext cx="309539" cy="334967"/>
            </a:xfrm>
            <a:custGeom>
              <a:avLst/>
              <a:gdLst>
                <a:gd name="T0" fmla="*/ 105 w 124"/>
                <a:gd name="T1" fmla="*/ 55 h 131"/>
                <a:gd name="T2" fmla="*/ 92 w 124"/>
                <a:gd name="T3" fmla="*/ 52 h 131"/>
                <a:gd name="T4" fmla="*/ 82 w 124"/>
                <a:gd name="T5" fmla="*/ 11 h 131"/>
                <a:gd name="T6" fmla="*/ 41 w 124"/>
                <a:gd name="T7" fmla="*/ 33 h 131"/>
                <a:gd name="T8" fmla="*/ 30 w 124"/>
                <a:gd name="T9" fmla="*/ 31 h 131"/>
                <a:gd name="T10" fmla="*/ 20 w 124"/>
                <a:gd name="T11" fmla="*/ 34 h 131"/>
                <a:gd name="T12" fmla="*/ 20 w 124"/>
                <a:gd name="T13" fmla="*/ 34 h 131"/>
                <a:gd name="T14" fmla="*/ 7 w 124"/>
                <a:gd name="T15" fmla="*/ 46 h 131"/>
                <a:gd name="T16" fmla="*/ 17 w 124"/>
                <a:gd name="T17" fmla="*/ 80 h 131"/>
                <a:gd name="T18" fmla="*/ 21 w 124"/>
                <a:gd name="T19" fmla="*/ 81 h 131"/>
                <a:gd name="T20" fmla="*/ 18 w 124"/>
                <a:gd name="T21" fmla="*/ 86 h 131"/>
                <a:gd name="T22" fmla="*/ 30 w 124"/>
                <a:gd name="T23" fmla="*/ 124 h 131"/>
                <a:gd name="T24" fmla="*/ 68 w 124"/>
                <a:gd name="T25" fmla="*/ 112 h 131"/>
                <a:gd name="T26" fmla="*/ 71 w 124"/>
                <a:gd name="T27" fmla="*/ 102 h 131"/>
                <a:gd name="T28" fmla="*/ 72 w 124"/>
                <a:gd name="T29" fmla="*/ 104 h 131"/>
                <a:gd name="T30" fmla="*/ 84 w 124"/>
                <a:gd name="T31" fmla="*/ 110 h 131"/>
                <a:gd name="T32" fmla="*/ 90 w 124"/>
                <a:gd name="T33" fmla="*/ 110 h 131"/>
                <a:gd name="T34" fmla="*/ 96 w 124"/>
                <a:gd name="T35" fmla="*/ 110 h 131"/>
                <a:gd name="T36" fmla="*/ 100 w 124"/>
                <a:gd name="T37" fmla="*/ 109 h 131"/>
                <a:gd name="T38" fmla="*/ 117 w 124"/>
                <a:gd name="T39" fmla="*/ 94 h 131"/>
                <a:gd name="T40" fmla="*/ 105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05" y="55"/>
                  </a:moveTo>
                  <a:cubicBezTo>
                    <a:pt x="101" y="53"/>
                    <a:pt x="97" y="52"/>
                    <a:pt x="92" y="52"/>
                  </a:cubicBezTo>
                  <a:cubicBezTo>
                    <a:pt x="101" y="39"/>
                    <a:pt x="100" y="20"/>
                    <a:pt x="82" y="11"/>
                  </a:cubicBezTo>
                  <a:cubicBezTo>
                    <a:pt x="62" y="0"/>
                    <a:pt x="44" y="15"/>
                    <a:pt x="41" y="33"/>
                  </a:cubicBezTo>
                  <a:cubicBezTo>
                    <a:pt x="37" y="31"/>
                    <a:pt x="34" y="31"/>
                    <a:pt x="30" y="31"/>
                  </a:cubicBezTo>
                  <a:cubicBezTo>
                    <a:pt x="27" y="31"/>
                    <a:pt x="23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4" y="36"/>
                    <a:pt x="9" y="41"/>
                    <a:pt x="7" y="46"/>
                  </a:cubicBezTo>
                  <a:cubicBezTo>
                    <a:pt x="0" y="58"/>
                    <a:pt x="5" y="73"/>
                    <a:pt x="17" y="80"/>
                  </a:cubicBezTo>
                  <a:cubicBezTo>
                    <a:pt x="19" y="80"/>
                    <a:pt x="20" y="81"/>
                    <a:pt x="21" y="81"/>
                  </a:cubicBezTo>
                  <a:cubicBezTo>
                    <a:pt x="20" y="83"/>
                    <a:pt x="19" y="84"/>
                    <a:pt x="18" y="86"/>
                  </a:cubicBezTo>
                  <a:cubicBezTo>
                    <a:pt x="11" y="99"/>
                    <a:pt x="17" y="117"/>
                    <a:pt x="30" y="124"/>
                  </a:cubicBezTo>
                  <a:cubicBezTo>
                    <a:pt x="44" y="131"/>
                    <a:pt x="61" y="125"/>
                    <a:pt x="68" y="112"/>
                  </a:cubicBezTo>
                  <a:cubicBezTo>
                    <a:pt x="70" y="109"/>
                    <a:pt x="70" y="106"/>
                    <a:pt x="71" y="102"/>
                  </a:cubicBezTo>
                  <a:cubicBezTo>
                    <a:pt x="71" y="103"/>
                    <a:pt x="72" y="103"/>
                    <a:pt x="72" y="104"/>
                  </a:cubicBezTo>
                  <a:cubicBezTo>
                    <a:pt x="76" y="107"/>
                    <a:pt x="79" y="109"/>
                    <a:pt x="84" y="110"/>
                  </a:cubicBezTo>
                  <a:cubicBezTo>
                    <a:pt x="86" y="110"/>
                    <a:pt x="88" y="110"/>
                    <a:pt x="90" y="110"/>
                  </a:cubicBezTo>
                  <a:cubicBezTo>
                    <a:pt x="92" y="110"/>
                    <a:pt x="94" y="110"/>
                    <a:pt x="96" y="110"/>
                  </a:cubicBezTo>
                  <a:cubicBezTo>
                    <a:pt x="97" y="109"/>
                    <a:pt x="98" y="109"/>
                    <a:pt x="100" y="109"/>
                  </a:cubicBezTo>
                  <a:cubicBezTo>
                    <a:pt x="107" y="106"/>
                    <a:pt x="114" y="101"/>
                    <a:pt x="117" y="94"/>
                  </a:cubicBezTo>
                  <a:cubicBezTo>
                    <a:pt x="124" y="80"/>
                    <a:pt x="119" y="63"/>
                    <a:pt x="10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6" name="Freeform 64">
              <a:extLst>
                <a:ext uri="{FF2B5EF4-FFF2-40B4-BE49-F238E27FC236}">
                  <a16:creationId xmlns:a16="http://schemas.microsoft.com/office/drawing/2014/main" id="{79DB90FA-FA0E-9DD2-9D90-2D3D4FFBD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075" y="5360629"/>
              <a:ext cx="186647" cy="176000"/>
            </a:xfrm>
            <a:custGeom>
              <a:avLst/>
              <a:gdLst>
                <a:gd name="T0" fmla="*/ 48 w 75"/>
                <a:gd name="T1" fmla="*/ 15 h 69"/>
                <a:gd name="T2" fmla="*/ 27 w 75"/>
                <a:gd name="T3" fmla="*/ 55 h 69"/>
                <a:gd name="T4" fmla="*/ 48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48" y="15"/>
                  </a:moveTo>
                  <a:cubicBezTo>
                    <a:pt x="21" y="0"/>
                    <a:pt x="0" y="41"/>
                    <a:pt x="27" y="55"/>
                  </a:cubicBezTo>
                  <a:cubicBezTo>
                    <a:pt x="54" y="69"/>
                    <a:pt x="75" y="29"/>
                    <a:pt x="48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7" name="Freeform 65">
              <a:extLst>
                <a:ext uri="{FF2B5EF4-FFF2-40B4-BE49-F238E27FC236}">
                  <a16:creationId xmlns:a16="http://schemas.microsoft.com/office/drawing/2014/main" id="{0AD203A3-8C7F-8B89-DF9A-08C831D1B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383" y="5580156"/>
              <a:ext cx="137676" cy="112603"/>
            </a:xfrm>
            <a:custGeom>
              <a:avLst/>
              <a:gdLst>
                <a:gd name="T0" fmla="*/ 7 w 55"/>
                <a:gd name="T1" fmla="*/ 44 h 44"/>
                <a:gd name="T2" fmla="*/ 43 w 55"/>
                <a:gd name="T3" fmla="*/ 0 h 44"/>
                <a:gd name="T4" fmla="*/ 7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7" y="44"/>
                  </a:moveTo>
                  <a:cubicBezTo>
                    <a:pt x="7" y="44"/>
                    <a:pt x="0" y="5"/>
                    <a:pt x="43" y="0"/>
                  </a:cubicBezTo>
                  <a:cubicBezTo>
                    <a:pt x="43" y="0"/>
                    <a:pt x="55" y="40"/>
                    <a:pt x="7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8" name="Freeform 66">
              <a:extLst>
                <a:ext uri="{FF2B5EF4-FFF2-40B4-BE49-F238E27FC236}">
                  <a16:creationId xmlns:a16="http://schemas.microsoft.com/office/drawing/2014/main" id="{1E92D9FB-5376-2D88-654E-6C4189481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8373" y="5503510"/>
              <a:ext cx="92400" cy="416343"/>
            </a:xfrm>
            <a:custGeom>
              <a:avLst/>
              <a:gdLst>
                <a:gd name="T0" fmla="*/ 0 w 37"/>
                <a:gd name="T1" fmla="*/ 163 h 163"/>
                <a:gd name="T2" fmla="*/ 0 w 37"/>
                <a:gd name="T3" fmla="*/ 156 h 163"/>
                <a:gd name="T4" fmla="*/ 2 w 37"/>
                <a:gd name="T5" fmla="*/ 137 h 163"/>
                <a:gd name="T6" fmla="*/ 11 w 37"/>
                <a:gd name="T7" fmla="*/ 79 h 163"/>
                <a:gd name="T8" fmla="*/ 14 w 37"/>
                <a:gd name="T9" fmla="*/ 64 h 163"/>
                <a:gd name="T10" fmla="*/ 17 w 37"/>
                <a:gd name="T11" fmla="*/ 49 h 163"/>
                <a:gd name="T12" fmla="*/ 21 w 37"/>
                <a:gd name="T13" fmla="*/ 35 h 163"/>
                <a:gd name="T14" fmla="*/ 26 w 37"/>
                <a:gd name="T15" fmla="*/ 23 h 163"/>
                <a:gd name="T16" fmla="*/ 30 w 37"/>
                <a:gd name="T17" fmla="*/ 13 h 163"/>
                <a:gd name="T18" fmla="*/ 34 w 37"/>
                <a:gd name="T19" fmla="*/ 6 h 163"/>
                <a:gd name="T20" fmla="*/ 37 w 37"/>
                <a:gd name="T21" fmla="*/ 0 h 163"/>
                <a:gd name="T22" fmla="*/ 35 w 37"/>
                <a:gd name="T23" fmla="*/ 6 h 163"/>
                <a:gd name="T24" fmla="*/ 32 w 37"/>
                <a:gd name="T25" fmla="*/ 14 h 163"/>
                <a:gd name="T26" fmla="*/ 30 w 37"/>
                <a:gd name="T27" fmla="*/ 25 h 163"/>
                <a:gd name="T28" fmla="*/ 28 w 37"/>
                <a:gd name="T29" fmla="*/ 37 h 163"/>
                <a:gd name="T30" fmla="*/ 27 w 37"/>
                <a:gd name="T31" fmla="*/ 51 h 163"/>
                <a:gd name="T32" fmla="*/ 26 w 37"/>
                <a:gd name="T33" fmla="*/ 66 h 163"/>
                <a:gd name="T34" fmla="*/ 26 w 37"/>
                <a:gd name="T35" fmla="*/ 81 h 163"/>
                <a:gd name="T36" fmla="*/ 28 w 37"/>
                <a:gd name="T37" fmla="*/ 137 h 163"/>
                <a:gd name="T38" fmla="*/ 30 w 37"/>
                <a:gd name="T39" fmla="*/ 156 h 163"/>
                <a:gd name="T40" fmla="*/ 30 w 37"/>
                <a:gd name="T41" fmla="*/ 163 h 163"/>
                <a:gd name="T42" fmla="*/ 0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0" y="163"/>
                  </a:moveTo>
                  <a:cubicBezTo>
                    <a:pt x="0" y="163"/>
                    <a:pt x="0" y="160"/>
                    <a:pt x="0" y="156"/>
                  </a:cubicBezTo>
                  <a:cubicBezTo>
                    <a:pt x="1" y="151"/>
                    <a:pt x="1" y="145"/>
                    <a:pt x="2" y="137"/>
                  </a:cubicBezTo>
                  <a:cubicBezTo>
                    <a:pt x="4" y="121"/>
                    <a:pt x="7" y="100"/>
                    <a:pt x="11" y="79"/>
                  </a:cubicBezTo>
                  <a:cubicBezTo>
                    <a:pt x="12" y="74"/>
                    <a:pt x="13" y="69"/>
                    <a:pt x="14" y="64"/>
                  </a:cubicBezTo>
                  <a:cubicBezTo>
                    <a:pt x="15" y="59"/>
                    <a:pt x="16" y="54"/>
                    <a:pt x="17" y="49"/>
                  </a:cubicBezTo>
                  <a:cubicBezTo>
                    <a:pt x="19" y="44"/>
                    <a:pt x="20" y="40"/>
                    <a:pt x="21" y="35"/>
                  </a:cubicBezTo>
                  <a:cubicBezTo>
                    <a:pt x="23" y="31"/>
                    <a:pt x="24" y="27"/>
                    <a:pt x="26" y="23"/>
                  </a:cubicBezTo>
                  <a:cubicBezTo>
                    <a:pt x="27" y="20"/>
                    <a:pt x="28" y="16"/>
                    <a:pt x="30" y="13"/>
                  </a:cubicBezTo>
                  <a:cubicBezTo>
                    <a:pt x="31" y="10"/>
                    <a:pt x="32" y="8"/>
                    <a:pt x="34" y="6"/>
                  </a:cubicBezTo>
                  <a:cubicBezTo>
                    <a:pt x="36" y="2"/>
                    <a:pt x="37" y="0"/>
                    <a:pt x="37" y="0"/>
                  </a:cubicBezTo>
                  <a:cubicBezTo>
                    <a:pt x="37" y="0"/>
                    <a:pt x="36" y="2"/>
                    <a:pt x="35" y="6"/>
                  </a:cubicBezTo>
                  <a:cubicBezTo>
                    <a:pt x="34" y="9"/>
                    <a:pt x="33" y="11"/>
                    <a:pt x="32" y="14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29" y="28"/>
                    <a:pt x="29" y="33"/>
                    <a:pt x="28" y="37"/>
                  </a:cubicBezTo>
                  <a:cubicBezTo>
                    <a:pt x="28" y="41"/>
                    <a:pt x="28" y="46"/>
                    <a:pt x="27" y="51"/>
                  </a:cubicBezTo>
                  <a:cubicBezTo>
                    <a:pt x="27" y="56"/>
                    <a:pt x="26" y="60"/>
                    <a:pt x="26" y="66"/>
                  </a:cubicBezTo>
                  <a:cubicBezTo>
                    <a:pt x="26" y="71"/>
                    <a:pt x="26" y="76"/>
                    <a:pt x="26" y="81"/>
                  </a:cubicBezTo>
                  <a:cubicBezTo>
                    <a:pt x="26" y="101"/>
                    <a:pt x="27" y="122"/>
                    <a:pt x="28" y="137"/>
                  </a:cubicBezTo>
                  <a:cubicBezTo>
                    <a:pt x="29" y="145"/>
                    <a:pt x="29" y="151"/>
                    <a:pt x="30" y="156"/>
                  </a:cubicBezTo>
                  <a:cubicBezTo>
                    <a:pt x="30" y="160"/>
                    <a:pt x="30" y="163"/>
                    <a:pt x="30" y="163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9" name="Freeform 67">
              <a:extLst>
                <a:ext uri="{FF2B5EF4-FFF2-40B4-BE49-F238E27FC236}">
                  <a16:creationId xmlns:a16="http://schemas.microsoft.com/office/drawing/2014/main" id="{9676642F-1B56-5451-2F3B-538F84A3A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542" y="5326565"/>
              <a:ext cx="309539" cy="334967"/>
            </a:xfrm>
            <a:custGeom>
              <a:avLst/>
              <a:gdLst>
                <a:gd name="T0" fmla="*/ 19 w 124"/>
                <a:gd name="T1" fmla="*/ 55 h 131"/>
                <a:gd name="T2" fmla="*/ 32 w 124"/>
                <a:gd name="T3" fmla="*/ 52 h 131"/>
                <a:gd name="T4" fmla="*/ 42 w 124"/>
                <a:gd name="T5" fmla="*/ 11 h 131"/>
                <a:gd name="T6" fmla="*/ 83 w 124"/>
                <a:gd name="T7" fmla="*/ 33 h 131"/>
                <a:gd name="T8" fmla="*/ 94 w 124"/>
                <a:gd name="T9" fmla="*/ 31 h 131"/>
                <a:gd name="T10" fmla="*/ 104 w 124"/>
                <a:gd name="T11" fmla="*/ 34 h 131"/>
                <a:gd name="T12" fmla="*/ 104 w 124"/>
                <a:gd name="T13" fmla="*/ 34 h 131"/>
                <a:gd name="T14" fmla="*/ 117 w 124"/>
                <a:gd name="T15" fmla="*/ 46 h 131"/>
                <a:gd name="T16" fmla="*/ 107 w 124"/>
                <a:gd name="T17" fmla="*/ 80 h 131"/>
                <a:gd name="T18" fmla="*/ 103 w 124"/>
                <a:gd name="T19" fmla="*/ 81 h 131"/>
                <a:gd name="T20" fmla="*/ 106 w 124"/>
                <a:gd name="T21" fmla="*/ 86 h 131"/>
                <a:gd name="T22" fmla="*/ 94 w 124"/>
                <a:gd name="T23" fmla="*/ 124 h 131"/>
                <a:gd name="T24" fmla="*/ 56 w 124"/>
                <a:gd name="T25" fmla="*/ 112 h 131"/>
                <a:gd name="T26" fmla="*/ 53 w 124"/>
                <a:gd name="T27" fmla="*/ 102 h 131"/>
                <a:gd name="T28" fmla="*/ 52 w 124"/>
                <a:gd name="T29" fmla="*/ 104 h 131"/>
                <a:gd name="T30" fmla="*/ 40 w 124"/>
                <a:gd name="T31" fmla="*/ 110 h 131"/>
                <a:gd name="T32" fmla="*/ 34 w 124"/>
                <a:gd name="T33" fmla="*/ 110 h 131"/>
                <a:gd name="T34" fmla="*/ 28 w 124"/>
                <a:gd name="T35" fmla="*/ 110 h 131"/>
                <a:gd name="T36" fmla="*/ 24 w 124"/>
                <a:gd name="T37" fmla="*/ 109 h 131"/>
                <a:gd name="T38" fmla="*/ 7 w 124"/>
                <a:gd name="T39" fmla="*/ 94 h 131"/>
                <a:gd name="T40" fmla="*/ 19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9" y="55"/>
                  </a:moveTo>
                  <a:cubicBezTo>
                    <a:pt x="23" y="53"/>
                    <a:pt x="27" y="52"/>
                    <a:pt x="32" y="52"/>
                  </a:cubicBezTo>
                  <a:cubicBezTo>
                    <a:pt x="23" y="39"/>
                    <a:pt x="24" y="20"/>
                    <a:pt x="42" y="11"/>
                  </a:cubicBezTo>
                  <a:cubicBezTo>
                    <a:pt x="62" y="0"/>
                    <a:pt x="80" y="15"/>
                    <a:pt x="83" y="33"/>
                  </a:cubicBezTo>
                  <a:cubicBezTo>
                    <a:pt x="87" y="31"/>
                    <a:pt x="90" y="31"/>
                    <a:pt x="94" y="31"/>
                  </a:cubicBezTo>
                  <a:cubicBezTo>
                    <a:pt x="97" y="31"/>
                    <a:pt x="101" y="32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10" y="36"/>
                    <a:pt x="115" y="41"/>
                    <a:pt x="117" y="46"/>
                  </a:cubicBezTo>
                  <a:cubicBezTo>
                    <a:pt x="124" y="58"/>
                    <a:pt x="119" y="73"/>
                    <a:pt x="107" y="80"/>
                  </a:cubicBezTo>
                  <a:cubicBezTo>
                    <a:pt x="105" y="80"/>
                    <a:pt x="104" y="81"/>
                    <a:pt x="103" y="81"/>
                  </a:cubicBezTo>
                  <a:cubicBezTo>
                    <a:pt x="104" y="83"/>
                    <a:pt x="105" y="84"/>
                    <a:pt x="106" y="86"/>
                  </a:cubicBezTo>
                  <a:cubicBezTo>
                    <a:pt x="113" y="99"/>
                    <a:pt x="107" y="117"/>
                    <a:pt x="94" y="124"/>
                  </a:cubicBezTo>
                  <a:cubicBezTo>
                    <a:pt x="80" y="131"/>
                    <a:pt x="63" y="125"/>
                    <a:pt x="56" y="112"/>
                  </a:cubicBezTo>
                  <a:cubicBezTo>
                    <a:pt x="54" y="109"/>
                    <a:pt x="54" y="106"/>
                    <a:pt x="53" y="102"/>
                  </a:cubicBezTo>
                  <a:cubicBezTo>
                    <a:pt x="53" y="103"/>
                    <a:pt x="52" y="103"/>
                    <a:pt x="52" y="104"/>
                  </a:cubicBezTo>
                  <a:cubicBezTo>
                    <a:pt x="48" y="107"/>
                    <a:pt x="45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0" y="110"/>
                    <a:pt x="28" y="110"/>
                  </a:cubicBezTo>
                  <a:cubicBezTo>
                    <a:pt x="27" y="109"/>
                    <a:pt x="26" y="109"/>
                    <a:pt x="24" y="109"/>
                  </a:cubicBezTo>
                  <a:cubicBezTo>
                    <a:pt x="17" y="106"/>
                    <a:pt x="10" y="101"/>
                    <a:pt x="7" y="94"/>
                  </a:cubicBezTo>
                  <a:cubicBezTo>
                    <a:pt x="0" y="80"/>
                    <a:pt x="5" y="63"/>
                    <a:pt x="1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0" name="Freeform 68">
              <a:extLst>
                <a:ext uri="{FF2B5EF4-FFF2-40B4-BE49-F238E27FC236}">
                  <a16:creationId xmlns:a16="http://schemas.microsoft.com/office/drawing/2014/main" id="{F9276D54-37B8-A39D-EF49-F58862FDB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765" y="5411726"/>
              <a:ext cx="187572" cy="176000"/>
            </a:xfrm>
            <a:custGeom>
              <a:avLst/>
              <a:gdLst>
                <a:gd name="T0" fmla="*/ 27 w 75"/>
                <a:gd name="T1" fmla="*/ 15 h 69"/>
                <a:gd name="T2" fmla="*/ 48 w 75"/>
                <a:gd name="T3" fmla="*/ 55 h 69"/>
                <a:gd name="T4" fmla="*/ 27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27" y="15"/>
                  </a:moveTo>
                  <a:cubicBezTo>
                    <a:pt x="54" y="0"/>
                    <a:pt x="75" y="41"/>
                    <a:pt x="48" y="55"/>
                  </a:cubicBezTo>
                  <a:cubicBezTo>
                    <a:pt x="21" y="69"/>
                    <a:pt x="0" y="29"/>
                    <a:pt x="27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1" name="Freeform 69">
              <a:extLst>
                <a:ext uri="{FF2B5EF4-FFF2-40B4-BE49-F238E27FC236}">
                  <a16:creationId xmlns:a16="http://schemas.microsoft.com/office/drawing/2014/main" id="{07862134-2D02-818D-AA32-D1F005924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430" y="5631253"/>
              <a:ext cx="137676" cy="112603"/>
            </a:xfrm>
            <a:custGeom>
              <a:avLst/>
              <a:gdLst>
                <a:gd name="T0" fmla="*/ 48 w 55"/>
                <a:gd name="T1" fmla="*/ 44 h 44"/>
                <a:gd name="T2" fmla="*/ 12 w 55"/>
                <a:gd name="T3" fmla="*/ 0 h 44"/>
                <a:gd name="T4" fmla="*/ 48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48" y="44"/>
                  </a:moveTo>
                  <a:cubicBezTo>
                    <a:pt x="48" y="44"/>
                    <a:pt x="55" y="5"/>
                    <a:pt x="12" y="0"/>
                  </a:cubicBezTo>
                  <a:cubicBezTo>
                    <a:pt x="12" y="0"/>
                    <a:pt x="0" y="40"/>
                    <a:pt x="48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2" name="Rectangle 70">
              <a:extLst>
                <a:ext uri="{FF2B5EF4-FFF2-40B4-BE49-F238E27FC236}">
                  <a16:creationId xmlns:a16="http://schemas.microsoft.com/office/drawing/2014/main" id="{90CC6883-97D9-AE22-37F5-F80D9018E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89608"/>
              <a:ext cx="149687" cy="480687"/>
            </a:xfrm>
            <a:prstGeom prst="rect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3" name="Rectangle 71">
              <a:extLst>
                <a:ext uri="{FF2B5EF4-FFF2-40B4-BE49-F238E27FC236}">
                  <a16:creationId xmlns:a16="http://schemas.microsoft.com/office/drawing/2014/main" id="{186AE760-D1EA-E605-B5FD-33DDD7DF4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18639"/>
              <a:ext cx="149687" cy="81376"/>
            </a:xfrm>
            <a:prstGeom prst="rect">
              <a:avLst/>
            </a:pr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4" name="Freeform 72">
              <a:extLst>
                <a:ext uri="{FF2B5EF4-FFF2-40B4-BE49-F238E27FC236}">
                  <a16:creationId xmlns:a16="http://schemas.microsoft.com/office/drawing/2014/main" id="{F1BE3430-9A83-5839-8C8F-6D6A29ECE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02" y="5113264"/>
              <a:ext cx="731805" cy="805245"/>
            </a:xfrm>
            <a:custGeom>
              <a:avLst/>
              <a:gdLst>
                <a:gd name="T0" fmla="*/ 792 w 792"/>
                <a:gd name="T1" fmla="*/ 851 h 851"/>
                <a:gd name="T2" fmla="*/ 792 w 792"/>
                <a:gd name="T3" fmla="*/ 405 h 851"/>
                <a:gd name="T4" fmla="*/ 397 w 792"/>
                <a:gd name="T5" fmla="*/ 0 h 851"/>
                <a:gd name="T6" fmla="*/ 0 w 792"/>
                <a:gd name="T7" fmla="*/ 405 h 851"/>
                <a:gd name="T8" fmla="*/ 0 w 792"/>
                <a:gd name="T9" fmla="*/ 851 h 851"/>
                <a:gd name="T10" fmla="*/ 792 w 792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851">
                  <a:moveTo>
                    <a:pt x="792" y="851"/>
                  </a:moveTo>
                  <a:lnTo>
                    <a:pt x="792" y="405"/>
                  </a:lnTo>
                  <a:lnTo>
                    <a:pt x="397" y="0"/>
                  </a:lnTo>
                  <a:lnTo>
                    <a:pt x="0" y="405"/>
                  </a:lnTo>
                  <a:lnTo>
                    <a:pt x="0" y="851"/>
                  </a:lnTo>
                  <a:lnTo>
                    <a:pt x="792" y="851"/>
                  </a:lnTo>
                  <a:close/>
                </a:path>
              </a:pathLst>
            </a:custGeom>
            <a:solidFill>
              <a:srgbClr val="A4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5" name="Freeform 73">
              <a:extLst>
                <a:ext uri="{FF2B5EF4-FFF2-40B4-BE49-F238E27FC236}">
                  <a16:creationId xmlns:a16="http://schemas.microsoft.com/office/drawing/2014/main" id="{0731D26B-B736-556E-516E-275E9A442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726" y="5059327"/>
              <a:ext cx="819584" cy="485419"/>
            </a:xfrm>
            <a:custGeom>
              <a:avLst/>
              <a:gdLst>
                <a:gd name="T0" fmla="*/ 22 w 328"/>
                <a:gd name="T1" fmla="*/ 185 h 190"/>
                <a:gd name="T2" fmla="*/ 163 w 328"/>
                <a:gd name="T3" fmla="*/ 37 h 190"/>
                <a:gd name="T4" fmla="*/ 307 w 328"/>
                <a:gd name="T5" fmla="*/ 190 h 190"/>
                <a:gd name="T6" fmla="*/ 328 w 328"/>
                <a:gd name="T7" fmla="*/ 170 h 190"/>
                <a:gd name="T8" fmla="*/ 174 w 328"/>
                <a:gd name="T9" fmla="*/ 5 h 190"/>
                <a:gd name="T10" fmla="*/ 163 w 328"/>
                <a:gd name="T11" fmla="*/ 0 h 190"/>
                <a:gd name="T12" fmla="*/ 153 w 328"/>
                <a:gd name="T13" fmla="*/ 5 h 190"/>
                <a:gd name="T14" fmla="*/ 0 w 328"/>
                <a:gd name="T15" fmla="*/ 164 h 190"/>
                <a:gd name="T16" fmla="*/ 22 w 328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190">
                  <a:moveTo>
                    <a:pt x="22" y="185"/>
                  </a:moveTo>
                  <a:cubicBezTo>
                    <a:pt x="163" y="37"/>
                    <a:pt x="163" y="37"/>
                    <a:pt x="163" y="37"/>
                  </a:cubicBezTo>
                  <a:cubicBezTo>
                    <a:pt x="307" y="190"/>
                    <a:pt x="307" y="190"/>
                    <a:pt x="307" y="190"/>
                  </a:cubicBezTo>
                  <a:cubicBezTo>
                    <a:pt x="328" y="170"/>
                    <a:pt x="328" y="170"/>
                    <a:pt x="328" y="170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1" y="2"/>
                    <a:pt x="167" y="0"/>
                    <a:pt x="163" y="0"/>
                  </a:cubicBezTo>
                  <a:cubicBezTo>
                    <a:pt x="159" y="0"/>
                    <a:pt x="155" y="2"/>
                    <a:pt x="153" y="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2" y="185"/>
                    <a:pt x="22" y="185"/>
                    <a:pt x="22" y="185"/>
                  </a:cubicBez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6" name="Freeform 74">
              <a:extLst>
                <a:ext uri="{FF2B5EF4-FFF2-40B4-BE49-F238E27FC236}">
                  <a16:creationId xmlns:a16="http://schemas.microsoft.com/office/drawing/2014/main" id="{51906D14-D550-1B81-98DB-9829CF0D4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630" y="5550424"/>
              <a:ext cx="89628" cy="209119"/>
            </a:xfrm>
            <a:custGeom>
              <a:avLst/>
              <a:gdLst>
                <a:gd name="T0" fmla="*/ 36 w 36"/>
                <a:gd name="T1" fmla="*/ 82 h 82"/>
                <a:gd name="T2" fmla="*/ 36 w 36"/>
                <a:gd name="T3" fmla="*/ 23 h 82"/>
                <a:gd name="T4" fmla="*/ 18 w 36"/>
                <a:gd name="T5" fmla="*/ 0 h 82"/>
                <a:gd name="T6" fmla="*/ 0 w 36"/>
                <a:gd name="T7" fmla="*/ 23 h 82"/>
                <a:gd name="T8" fmla="*/ 0 w 36"/>
                <a:gd name="T9" fmla="*/ 82 h 82"/>
                <a:gd name="T10" fmla="*/ 36 w 36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2">
                  <a:moveTo>
                    <a:pt x="36" y="82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10"/>
                    <a:pt x="28" y="0"/>
                    <a:pt x="18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7" name="Freeform 75">
              <a:extLst>
                <a:ext uri="{FF2B5EF4-FFF2-40B4-BE49-F238E27FC236}">
                  <a16:creationId xmlns:a16="http://schemas.microsoft.com/office/drawing/2014/main" id="{351F06C1-E8C5-C6C4-4258-869DE7D5A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682" y="5524876"/>
              <a:ext cx="139524" cy="260215"/>
            </a:xfrm>
            <a:custGeom>
              <a:avLst/>
              <a:gdLst>
                <a:gd name="T0" fmla="*/ 46 w 56"/>
                <a:gd name="T1" fmla="*/ 92 h 102"/>
                <a:gd name="T2" fmla="*/ 56 w 56"/>
                <a:gd name="T3" fmla="*/ 92 h 102"/>
                <a:gd name="T4" fmla="*/ 56 w 56"/>
                <a:gd name="T5" fmla="*/ 33 h 102"/>
                <a:gd name="T6" fmla="*/ 49 w 56"/>
                <a:gd name="T7" fmla="*/ 11 h 102"/>
                <a:gd name="T8" fmla="*/ 40 w 56"/>
                <a:gd name="T9" fmla="*/ 3 h 102"/>
                <a:gd name="T10" fmla="*/ 28 w 56"/>
                <a:gd name="T11" fmla="*/ 0 h 102"/>
                <a:gd name="T12" fmla="*/ 16 w 56"/>
                <a:gd name="T13" fmla="*/ 3 h 102"/>
                <a:gd name="T14" fmla="*/ 4 w 56"/>
                <a:gd name="T15" fmla="*/ 15 h 102"/>
                <a:gd name="T16" fmla="*/ 0 w 56"/>
                <a:gd name="T17" fmla="*/ 33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6 w 56"/>
                <a:gd name="T25" fmla="*/ 92 h 102"/>
                <a:gd name="T26" fmla="*/ 46 w 56"/>
                <a:gd name="T27" fmla="*/ 82 h 102"/>
                <a:gd name="T28" fmla="*/ 20 w 56"/>
                <a:gd name="T29" fmla="*/ 82 h 102"/>
                <a:gd name="T30" fmla="*/ 20 w 56"/>
                <a:gd name="T31" fmla="*/ 33 h 102"/>
                <a:gd name="T32" fmla="*/ 23 w 56"/>
                <a:gd name="T33" fmla="*/ 23 h 102"/>
                <a:gd name="T34" fmla="*/ 25 w 56"/>
                <a:gd name="T35" fmla="*/ 21 h 102"/>
                <a:gd name="T36" fmla="*/ 28 w 56"/>
                <a:gd name="T37" fmla="*/ 20 h 102"/>
                <a:gd name="T38" fmla="*/ 31 w 56"/>
                <a:gd name="T39" fmla="*/ 21 h 102"/>
                <a:gd name="T40" fmla="*/ 34 w 56"/>
                <a:gd name="T41" fmla="*/ 25 h 102"/>
                <a:gd name="T42" fmla="*/ 36 w 56"/>
                <a:gd name="T43" fmla="*/ 33 h 102"/>
                <a:gd name="T44" fmla="*/ 36 w 56"/>
                <a:gd name="T45" fmla="*/ 92 h 102"/>
                <a:gd name="T46" fmla="*/ 46 w 56"/>
                <a:gd name="T47" fmla="*/ 92 h 102"/>
                <a:gd name="T48" fmla="*/ 46 w 56"/>
                <a:gd name="T49" fmla="*/ 82 h 102"/>
                <a:gd name="T50" fmla="*/ 46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6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4"/>
                    <a:pt x="53" y="17"/>
                    <a:pt x="49" y="11"/>
                  </a:cubicBezTo>
                  <a:cubicBezTo>
                    <a:pt x="46" y="8"/>
                    <a:pt x="43" y="5"/>
                    <a:pt x="40" y="3"/>
                  </a:cubicBez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1" y="21"/>
                    <a:pt x="0" y="27"/>
                    <a:pt x="0" y="3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9"/>
                    <a:pt x="21" y="25"/>
                    <a:pt x="23" y="23"/>
                  </a:cubicBezTo>
                  <a:cubicBezTo>
                    <a:pt x="24" y="22"/>
                    <a:pt x="25" y="21"/>
                    <a:pt x="25" y="21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1"/>
                  </a:cubicBezTo>
                  <a:cubicBezTo>
                    <a:pt x="32" y="21"/>
                    <a:pt x="33" y="23"/>
                    <a:pt x="34" y="25"/>
                  </a:cubicBezTo>
                  <a:cubicBezTo>
                    <a:pt x="36" y="27"/>
                    <a:pt x="36" y="30"/>
                    <a:pt x="36" y="3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lnTo>
                    <a:pt x="46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8" name="Freeform 76">
              <a:extLst>
                <a:ext uri="{FF2B5EF4-FFF2-40B4-BE49-F238E27FC236}">
                  <a16:creationId xmlns:a16="http://schemas.microsoft.com/office/drawing/2014/main" id="{BCE696BD-0E47-1000-114E-22566B162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793" y="5550424"/>
              <a:ext cx="92400" cy="209119"/>
            </a:xfrm>
            <a:custGeom>
              <a:avLst/>
              <a:gdLst>
                <a:gd name="T0" fmla="*/ 37 w 37"/>
                <a:gd name="T1" fmla="*/ 82 h 82"/>
                <a:gd name="T2" fmla="*/ 37 w 37"/>
                <a:gd name="T3" fmla="*/ 22 h 82"/>
                <a:gd name="T4" fmla="*/ 18 w 37"/>
                <a:gd name="T5" fmla="*/ 0 h 82"/>
                <a:gd name="T6" fmla="*/ 0 w 37"/>
                <a:gd name="T7" fmla="*/ 22 h 82"/>
                <a:gd name="T8" fmla="*/ 0 w 37"/>
                <a:gd name="T9" fmla="*/ 82 h 82"/>
                <a:gd name="T10" fmla="*/ 37 w 37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2">
                  <a:moveTo>
                    <a:pt x="37" y="8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10"/>
                    <a:pt x="28" y="0"/>
                    <a:pt x="18" y="0"/>
                  </a:cubicBezTo>
                  <a:cubicBezTo>
                    <a:pt x="8" y="0"/>
                    <a:pt x="0" y="10"/>
                    <a:pt x="0" y="2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9" name="Freeform 77">
              <a:extLst>
                <a:ext uri="{FF2B5EF4-FFF2-40B4-BE49-F238E27FC236}">
                  <a16:creationId xmlns:a16="http://schemas.microsoft.com/office/drawing/2014/main" id="{73853A96-B17B-8558-6EF0-BEBB91565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5845" y="5524876"/>
              <a:ext cx="139524" cy="260215"/>
            </a:xfrm>
            <a:custGeom>
              <a:avLst/>
              <a:gdLst>
                <a:gd name="T0" fmla="*/ 47 w 56"/>
                <a:gd name="T1" fmla="*/ 92 h 102"/>
                <a:gd name="T2" fmla="*/ 56 w 56"/>
                <a:gd name="T3" fmla="*/ 92 h 102"/>
                <a:gd name="T4" fmla="*/ 56 w 56"/>
                <a:gd name="T5" fmla="*/ 32 h 102"/>
                <a:gd name="T6" fmla="*/ 49 w 56"/>
                <a:gd name="T7" fmla="*/ 10 h 102"/>
                <a:gd name="T8" fmla="*/ 40 w 56"/>
                <a:gd name="T9" fmla="*/ 3 h 102"/>
                <a:gd name="T10" fmla="*/ 28 w 56"/>
                <a:gd name="T11" fmla="*/ 0 h 102"/>
                <a:gd name="T12" fmla="*/ 17 w 56"/>
                <a:gd name="T13" fmla="*/ 3 h 102"/>
                <a:gd name="T14" fmla="*/ 4 w 56"/>
                <a:gd name="T15" fmla="*/ 15 h 102"/>
                <a:gd name="T16" fmla="*/ 0 w 56"/>
                <a:gd name="T17" fmla="*/ 32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7 w 56"/>
                <a:gd name="T25" fmla="*/ 92 h 102"/>
                <a:gd name="T26" fmla="*/ 47 w 56"/>
                <a:gd name="T27" fmla="*/ 82 h 102"/>
                <a:gd name="T28" fmla="*/ 20 w 56"/>
                <a:gd name="T29" fmla="*/ 82 h 102"/>
                <a:gd name="T30" fmla="*/ 20 w 56"/>
                <a:gd name="T31" fmla="*/ 32 h 102"/>
                <a:gd name="T32" fmla="*/ 23 w 56"/>
                <a:gd name="T33" fmla="*/ 23 h 102"/>
                <a:gd name="T34" fmla="*/ 26 w 56"/>
                <a:gd name="T35" fmla="*/ 20 h 102"/>
                <a:gd name="T36" fmla="*/ 28 w 56"/>
                <a:gd name="T37" fmla="*/ 20 h 102"/>
                <a:gd name="T38" fmla="*/ 31 w 56"/>
                <a:gd name="T39" fmla="*/ 20 h 102"/>
                <a:gd name="T40" fmla="*/ 35 w 56"/>
                <a:gd name="T41" fmla="*/ 24 h 102"/>
                <a:gd name="T42" fmla="*/ 37 w 56"/>
                <a:gd name="T43" fmla="*/ 32 h 102"/>
                <a:gd name="T44" fmla="*/ 37 w 56"/>
                <a:gd name="T45" fmla="*/ 92 h 102"/>
                <a:gd name="T46" fmla="*/ 47 w 56"/>
                <a:gd name="T47" fmla="*/ 92 h 102"/>
                <a:gd name="T48" fmla="*/ 47 w 56"/>
                <a:gd name="T49" fmla="*/ 82 h 102"/>
                <a:gd name="T50" fmla="*/ 47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7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4" y="16"/>
                    <a:pt x="49" y="10"/>
                  </a:cubicBezTo>
                  <a:cubicBezTo>
                    <a:pt x="46" y="7"/>
                    <a:pt x="43" y="5"/>
                    <a:pt x="40" y="3"/>
                  </a:cubicBezTo>
                  <a:cubicBezTo>
                    <a:pt x="37" y="1"/>
                    <a:pt x="32" y="0"/>
                    <a:pt x="28" y="0"/>
                  </a:cubicBezTo>
                  <a:cubicBezTo>
                    <a:pt x="24" y="0"/>
                    <a:pt x="20" y="1"/>
                    <a:pt x="17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2" y="20"/>
                    <a:pt x="0" y="26"/>
                    <a:pt x="0" y="3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28"/>
                    <a:pt x="21" y="25"/>
                    <a:pt x="23" y="23"/>
                  </a:cubicBezTo>
                  <a:cubicBezTo>
                    <a:pt x="24" y="21"/>
                    <a:pt x="25" y="21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6" y="27"/>
                    <a:pt x="37" y="29"/>
                    <a:pt x="37" y="3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lnTo>
                    <a:pt x="47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0" name="Oval 78">
              <a:extLst>
                <a:ext uri="{FF2B5EF4-FFF2-40B4-BE49-F238E27FC236}">
                  <a16:creationId xmlns:a16="http://schemas.microsoft.com/office/drawing/2014/main" id="{D9976DA4-35CE-D720-12B2-169564553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8810" y="5325220"/>
              <a:ext cx="192191" cy="1968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1" name="Freeform 79">
              <a:extLst>
                <a:ext uri="{FF2B5EF4-FFF2-40B4-BE49-F238E27FC236}">
                  <a16:creationId xmlns:a16="http://schemas.microsoft.com/office/drawing/2014/main" id="{700FC25A-B770-8207-5DA1-B0FA7855A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861" y="5302510"/>
              <a:ext cx="242087" cy="245075"/>
            </a:xfrm>
            <a:custGeom>
              <a:avLst/>
              <a:gdLst>
                <a:gd name="T0" fmla="*/ 10 w 97"/>
                <a:gd name="T1" fmla="*/ 48 h 96"/>
                <a:gd name="T2" fmla="*/ 20 w 97"/>
                <a:gd name="T3" fmla="*/ 48 h 96"/>
                <a:gd name="T4" fmla="*/ 28 w 97"/>
                <a:gd name="T5" fmla="*/ 28 h 96"/>
                <a:gd name="T6" fmla="*/ 48 w 97"/>
                <a:gd name="T7" fmla="*/ 19 h 96"/>
                <a:gd name="T8" fmla="*/ 69 w 97"/>
                <a:gd name="T9" fmla="*/ 28 h 96"/>
                <a:gd name="T10" fmla="*/ 77 w 97"/>
                <a:gd name="T11" fmla="*/ 48 h 96"/>
                <a:gd name="T12" fmla="*/ 69 w 97"/>
                <a:gd name="T13" fmla="*/ 68 h 96"/>
                <a:gd name="T14" fmla="*/ 48 w 97"/>
                <a:gd name="T15" fmla="*/ 76 h 96"/>
                <a:gd name="T16" fmla="*/ 28 w 97"/>
                <a:gd name="T17" fmla="*/ 68 h 96"/>
                <a:gd name="T18" fmla="*/ 20 w 97"/>
                <a:gd name="T19" fmla="*/ 48 h 96"/>
                <a:gd name="T20" fmla="*/ 10 w 97"/>
                <a:gd name="T21" fmla="*/ 48 h 96"/>
                <a:gd name="T22" fmla="*/ 0 w 97"/>
                <a:gd name="T23" fmla="*/ 48 h 96"/>
                <a:gd name="T24" fmla="*/ 48 w 97"/>
                <a:gd name="T25" fmla="*/ 96 h 96"/>
                <a:gd name="T26" fmla="*/ 97 w 97"/>
                <a:gd name="T27" fmla="*/ 48 h 96"/>
                <a:gd name="T28" fmla="*/ 48 w 97"/>
                <a:gd name="T29" fmla="*/ 0 h 96"/>
                <a:gd name="T30" fmla="*/ 0 w 97"/>
                <a:gd name="T31" fmla="*/ 48 h 96"/>
                <a:gd name="T32" fmla="*/ 10 w 97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6">
                  <a:moveTo>
                    <a:pt x="1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0"/>
                    <a:pt x="23" y="33"/>
                    <a:pt x="28" y="28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6" y="19"/>
                    <a:pt x="63" y="22"/>
                    <a:pt x="69" y="28"/>
                  </a:cubicBezTo>
                  <a:cubicBezTo>
                    <a:pt x="74" y="33"/>
                    <a:pt x="77" y="40"/>
                    <a:pt x="77" y="48"/>
                  </a:cubicBezTo>
                  <a:cubicBezTo>
                    <a:pt x="77" y="56"/>
                    <a:pt x="74" y="63"/>
                    <a:pt x="69" y="68"/>
                  </a:cubicBezTo>
                  <a:cubicBezTo>
                    <a:pt x="63" y="73"/>
                    <a:pt x="56" y="76"/>
                    <a:pt x="48" y="76"/>
                  </a:cubicBezTo>
                  <a:cubicBezTo>
                    <a:pt x="41" y="76"/>
                    <a:pt x="34" y="73"/>
                    <a:pt x="28" y="68"/>
                  </a:cubicBezTo>
                  <a:cubicBezTo>
                    <a:pt x="23" y="63"/>
                    <a:pt x="20" y="56"/>
                    <a:pt x="2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7" y="74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lnTo>
                    <a:pt x="10" y="48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2" name="Rectangle 80">
              <a:extLst>
                <a:ext uri="{FF2B5EF4-FFF2-40B4-BE49-F238E27FC236}">
                  <a16:creationId xmlns:a16="http://schemas.microsoft.com/office/drawing/2014/main" id="{9B2E7AE6-F97E-D362-A10F-B7710BCC7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0657" y="5664918"/>
              <a:ext cx="187572" cy="253591"/>
            </a:xfrm>
            <a:prstGeom prst="rect">
              <a:avLst/>
            </a:prstGeom>
            <a:solidFill>
              <a:srgbClr val="8E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746667AC-0E44-A3B4-7BA9-3974697B0557}"/>
                </a:ext>
              </a:extLst>
            </p:cNvPr>
            <p:cNvGrpSpPr/>
            <p:nvPr/>
          </p:nvGrpSpPr>
          <p:grpSpPr>
            <a:xfrm>
              <a:off x="4473208" y="5235369"/>
              <a:ext cx="289211" cy="613160"/>
              <a:chOff x="4473208" y="5125017"/>
              <a:chExt cx="289211" cy="613160"/>
            </a:xfrm>
          </p:grpSpPr>
          <p:sp>
            <p:nvSpPr>
              <p:cNvPr id="233" name="Freeform 81">
                <a:extLst>
                  <a:ext uri="{FF2B5EF4-FFF2-40B4-BE49-F238E27FC236}">
                    <a16:creationId xmlns:a16="http://schemas.microsoft.com/office/drawing/2014/main" id="{74E8A720-48A5-22D4-D732-2C41932CC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208" y="5125017"/>
                <a:ext cx="289211" cy="492988"/>
              </a:xfrm>
              <a:custGeom>
                <a:avLst/>
                <a:gdLst>
                  <a:gd name="T0" fmla="*/ 313 w 313"/>
                  <a:gd name="T1" fmla="*/ 521 h 521"/>
                  <a:gd name="T2" fmla="*/ 156 w 313"/>
                  <a:gd name="T3" fmla="*/ 0 h 521"/>
                  <a:gd name="T4" fmla="*/ 0 w 313"/>
                  <a:gd name="T5" fmla="*/ 521 h 521"/>
                  <a:gd name="T6" fmla="*/ 313 w 313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521">
                    <a:moveTo>
                      <a:pt x="313" y="521"/>
                    </a:moveTo>
                    <a:lnTo>
                      <a:pt x="156" y="0"/>
                    </a:lnTo>
                    <a:lnTo>
                      <a:pt x="0" y="521"/>
                    </a:lnTo>
                    <a:lnTo>
                      <a:pt x="313" y="521"/>
                    </a:ln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34" name="Freeform 82">
                <a:extLst>
                  <a:ext uri="{FF2B5EF4-FFF2-40B4-BE49-F238E27FC236}">
                    <a16:creationId xmlns:a16="http://schemas.microsoft.com/office/drawing/2014/main" id="{73ADB163-89E4-D9B2-4F42-9DF548165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784" y="5336973"/>
                <a:ext cx="62832" cy="401204"/>
              </a:xfrm>
              <a:custGeom>
                <a:avLst/>
                <a:gdLst>
                  <a:gd name="T0" fmla="*/ 68 w 68"/>
                  <a:gd name="T1" fmla="*/ 424 h 424"/>
                  <a:gd name="T2" fmla="*/ 32 w 68"/>
                  <a:gd name="T3" fmla="*/ 0 h 424"/>
                  <a:gd name="T4" fmla="*/ 0 w 68"/>
                  <a:gd name="T5" fmla="*/ 424 h 424"/>
                  <a:gd name="T6" fmla="*/ 68 w 68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24">
                    <a:moveTo>
                      <a:pt x="68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8" y="424"/>
                    </a:lnTo>
                    <a:close/>
                  </a:path>
                </a:pathLst>
              </a:custGeom>
              <a:solidFill>
                <a:srgbClr val="D76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590ACDBF-FFCA-9F53-44A4-D6CCD364BFB4}"/>
                </a:ext>
              </a:extLst>
            </p:cNvPr>
            <p:cNvGrpSpPr/>
            <p:nvPr/>
          </p:nvGrpSpPr>
          <p:grpSpPr>
            <a:xfrm>
              <a:off x="1126494" y="5076001"/>
              <a:ext cx="290135" cy="781401"/>
              <a:chOff x="395288" y="5237478"/>
              <a:chExt cx="498475" cy="1310960"/>
            </a:xfrm>
          </p:grpSpPr>
          <p:sp>
            <p:nvSpPr>
              <p:cNvPr id="279" name="Freeform 83">
                <a:extLst>
                  <a:ext uri="{FF2B5EF4-FFF2-40B4-BE49-F238E27FC236}">
                    <a16:creationId xmlns:a16="http://schemas.microsoft.com/office/drawing/2014/main" id="{35F61BF1-86D3-1645-0234-8700D6D58B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88" y="5237478"/>
                <a:ext cx="498475" cy="827088"/>
              </a:xfrm>
              <a:custGeom>
                <a:avLst/>
                <a:gdLst>
                  <a:gd name="T0" fmla="*/ 314 w 314"/>
                  <a:gd name="T1" fmla="*/ 521 h 521"/>
                  <a:gd name="T2" fmla="*/ 157 w 314"/>
                  <a:gd name="T3" fmla="*/ 0 h 521"/>
                  <a:gd name="T4" fmla="*/ 0 w 314"/>
                  <a:gd name="T5" fmla="*/ 521 h 521"/>
                  <a:gd name="T6" fmla="*/ 314 w 314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521">
                    <a:moveTo>
                      <a:pt x="314" y="521"/>
                    </a:moveTo>
                    <a:lnTo>
                      <a:pt x="157" y="0"/>
                    </a:lnTo>
                    <a:lnTo>
                      <a:pt x="0" y="521"/>
                    </a:lnTo>
                    <a:lnTo>
                      <a:pt x="314" y="521"/>
                    </a:lnTo>
                    <a:close/>
                  </a:path>
                </a:pathLst>
              </a:custGeom>
              <a:solidFill>
                <a:srgbClr val="F59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0" name="Freeform 84">
                <a:extLst>
                  <a:ext uri="{FF2B5EF4-FFF2-40B4-BE49-F238E27FC236}">
                    <a16:creationId xmlns:a16="http://schemas.microsoft.com/office/drawing/2014/main" id="{384D42C0-0B9A-8556-94FB-FA329B24B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" y="5875338"/>
                <a:ext cx="106363" cy="673100"/>
              </a:xfrm>
              <a:custGeom>
                <a:avLst/>
                <a:gdLst>
                  <a:gd name="T0" fmla="*/ 67 w 67"/>
                  <a:gd name="T1" fmla="*/ 424 h 424"/>
                  <a:gd name="T2" fmla="*/ 32 w 67"/>
                  <a:gd name="T3" fmla="*/ 0 h 424"/>
                  <a:gd name="T4" fmla="*/ 0 w 67"/>
                  <a:gd name="T5" fmla="*/ 424 h 424"/>
                  <a:gd name="T6" fmla="*/ 67 w 67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4">
                    <a:moveTo>
                      <a:pt x="67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7" y="424"/>
                    </a:lnTo>
                    <a:close/>
                  </a:path>
                </a:pathLst>
              </a:custGeom>
              <a:solidFill>
                <a:srgbClr val="8E5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36" name="Freeform 85">
              <a:extLst>
                <a:ext uri="{FF2B5EF4-FFF2-40B4-BE49-F238E27FC236}">
                  <a16:creationId xmlns:a16="http://schemas.microsoft.com/office/drawing/2014/main" id="{2DC8E76E-B862-2769-070A-376833272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105" y="5073921"/>
              <a:ext cx="519285" cy="531784"/>
            </a:xfrm>
            <a:custGeom>
              <a:avLst/>
              <a:gdLst>
                <a:gd name="T0" fmla="*/ 152 w 208"/>
                <a:gd name="T1" fmla="*/ 68 h 208"/>
                <a:gd name="T2" fmla="*/ 105 w 208"/>
                <a:gd name="T3" fmla="*/ 0 h 208"/>
                <a:gd name="T4" fmla="*/ 58 w 208"/>
                <a:gd name="T5" fmla="*/ 68 h 208"/>
                <a:gd name="T6" fmla="*/ 104 w 208"/>
                <a:gd name="T7" fmla="*/ 208 h 208"/>
                <a:gd name="T8" fmla="*/ 104 w 208"/>
                <a:gd name="T9" fmla="*/ 208 h 208"/>
                <a:gd name="T10" fmla="*/ 104 w 208"/>
                <a:gd name="T11" fmla="*/ 208 h 208"/>
                <a:gd name="T12" fmla="*/ 104 w 208"/>
                <a:gd name="T13" fmla="*/ 208 h 208"/>
                <a:gd name="T14" fmla="*/ 104 w 208"/>
                <a:gd name="T15" fmla="*/ 208 h 208"/>
                <a:gd name="T16" fmla="*/ 152 w 208"/>
                <a:gd name="T17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8">
                  <a:moveTo>
                    <a:pt x="152" y="68"/>
                  </a:moveTo>
                  <a:cubicBezTo>
                    <a:pt x="128" y="29"/>
                    <a:pt x="105" y="0"/>
                    <a:pt x="105" y="0"/>
                  </a:cubicBezTo>
                  <a:cubicBezTo>
                    <a:pt x="105" y="0"/>
                    <a:pt x="83" y="30"/>
                    <a:pt x="58" y="68"/>
                  </a:cubicBezTo>
                  <a:cubicBezTo>
                    <a:pt x="0" y="154"/>
                    <a:pt x="64" y="205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48" y="205"/>
                    <a:pt x="208" y="160"/>
                    <a:pt x="152" y="68"/>
                  </a:cubicBezTo>
                  <a:close/>
                </a:path>
              </a:pathLst>
            </a:custGeom>
            <a:solidFill>
              <a:srgbClr val="FFE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7" name="Freeform 86">
              <a:extLst>
                <a:ext uri="{FF2B5EF4-FFF2-40B4-BE49-F238E27FC236}">
                  <a16:creationId xmlns:a16="http://schemas.microsoft.com/office/drawing/2014/main" id="{7079A503-3D53-A40A-0886-BCC37ADF1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639" y="5342652"/>
              <a:ext cx="225455" cy="526105"/>
            </a:xfrm>
            <a:custGeom>
              <a:avLst/>
              <a:gdLst>
                <a:gd name="T0" fmla="*/ 244 w 244"/>
                <a:gd name="T1" fmla="*/ 97 h 556"/>
                <a:gd name="T2" fmla="*/ 138 w 244"/>
                <a:gd name="T3" fmla="*/ 159 h 556"/>
                <a:gd name="T4" fmla="*/ 122 w 244"/>
                <a:gd name="T5" fmla="*/ 0 h 556"/>
                <a:gd name="T6" fmla="*/ 106 w 244"/>
                <a:gd name="T7" fmla="*/ 159 h 556"/>
                <a:gd name="T8" fmla="*/ 0 w 244"/>
                <a:gd name="T9" fmla="*/ 97 h 556"/>
                <a:gd name="T10" fmla="*/ 98 w 244"/>
                <a:gd name="T11" fmla="*/ 210 h 556"/>
                <a:gd name="T12" fmla="*/ 100 w 244"/>
                <a:gd name="T13" fmla="*/ 556 h 556"/>
                <a:gd name="T14" fmla="*/ 152 w 244"/>
                <a:gd name="T15" fmla="*/ 556 h 556"/>
                <a:gd name="T16" fmla="*/ 146 w 244"/>
                <a:gd name="T17" fmla="*/ 210 h 556"/>
                <a:gd name="T18" fmla="*/ 244 w 244"/>
                <a:gd name="T19" fmla="*/ 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556">
                  <a:moveTo>
                    <a:pt x="244" y="97"/>
                  </a:moveTo>
                  <a:lnTo>
                    <a:pt x="138" y="159"/>
                  </a:lnTo>
                  <a:lnTo>
                    <a:pt x="122" y="0"/>
                  </a:lnTo>
                  <a:lnTo>
                    <a:pt x="106" y="159"/>
                  </a:lnTo>
                  <a:lnTo>
                    <a:pt x="0" y="97"/>
                  </a:lnTo>
                  <a:lnTo>
                    <a:pt x="98" y="210"/>
                  </a:lnTo>
                  <a:lnTo>
                    <a:pt x="100" y="556"/>
                  </a:lnTo>
                  <a:lnTo>
                    <a:pt x="152" y="556"/>
                  </a:lnTo>
                  <a:lnTo>
                    <a:pt x="146" y="210"/>
                  </a:lnTo>
                  <a:lnTo>
                    <a:pt x="244" y="9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1" name="Freeform 36">
              <a:extLst>
                <a:ext uri="{FF2B5EF4-FFF2-40B4-BE49-F238E27FC236}">
                  <a16:creationId xmlns:a16="http://schemas.microsoft.com/office/drawing/2014/main" id="{92998057-0A10-A8E7-1DFB-ECF8E5073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249" y="5751425"/>
              <a:ext cx="1848" cy="43527"/>
            </a:xfrm>
            <a:custGeom>
              <a:avLst/>
              <a:gdLst>
                <a:gd name="T0" fmla="*/ 0 w 1"/>
                <a:gd name="T1" fmla="*/ 17 h 17"/>
                <a:gd name="T2" fmla="*/ 0 w 1"/>
                <a:gd name="T3" fmla="*/ 16 h 17"/>
                <a:gd name="T4" fmla="*/ 0 w 1"/>
                <a:gd name="T5" fmla="*/ 16 h 17"/>
                <a:gd name="T6" fmla="*/ 0 w 1"/>
                <a:gd name="T7" fmla="*/ 16 h 17"/>
                <a:gd name="T8" fmla="*/ 1 w 1"/>
                <a:gd name="T9" fmla="*/ 15 h 17"/>
                <a:gd name="T10" fmla="*/ 1 w 1"/>
                <a:gd name="T11" fmla="*/ 15 h 17"/>
                <a:gd name="T12" fmla="*/ 1 w 1"/>
                <a:gd name="T13" fmla="*/ 15 h 17"/>
                <a:gd name="T14" fmla="*/ 1 w 1"/>
                <a:gd name="T15" fmla="*/ 15 h 17"/>
                <a:gd name="T16" fmla="*/ 1 w 1"/>
                <a:gd name="T17" fmla="*/ 15 h 17"/>
                <a:gd name="T18" fmla="*/ 1 w 1"/>
                <a:gd name="T19" fmla="*/ 14 h 17"/>
                <a:gd name="T20" fmla="*/ 1 w 1"/>
                <a:gd name="T21" fmla="*/ 14 h 17"/>
                <a:gd name="T22" fmla="*/ 1 w 1"/>
                <a:gd name="T23" fmla="*/ 14 h 17"/>
                <a:gd name="T24" fmla="*/ 1 w 1"/>
                <a:gd name="T25" fmla="*/ 14 h 17"/>
                <a:gd name="T26" fmla="*/ 1 w 1"/>
                <a:gd name="T27" fmla="*/ 13 h 17"/>
                <a:gd name="T28" fmla="*/ 1 w 1"/>
                <a:gd name="T29" fmla="*/ 13 h 17"/>
                <a:gd name="T30" fmla="*/ 1 w 1"/>
                <a:gd name="T31" fmla="*/ 13 h 17"/>
                <a:gd name="T32" fmla="*/ 1 w 1"/>
                <a:gd name="T33" fmla="*/ 12 h 17"/>
                <a:gd name="T34" fmla="*/ 1 w 1"/>
                <a:gd name="T35" fmla="*/ 12 h 17"/>
                <a:gd name="T36" fmla="*/ 1 w 1"/>
                <a:gd name="T37" fmla="*/ 12 h 17"/>
                <a:gd name="T38" fmla="*/ 1 w 1"/>
                <a:gd name="T39" fmla="*/ 11 h 17"/>
                <a:gd name="T40" fmla="*/ 1 w 1"/>
                <a:gd name="T41" fmla="*/ 11 h 17"/>
                <a:gd name="T42" fmla="*/ 1 w 1"/>
                <a:gd name="T43" fmla="*/ 11 h 17"/>
                <a:gd name="T44" fmla="*/ 1 w 1"/>
                <a:gd name="T45" fmla="*/ 10 h 17"/>
                <a:gd name="T46" fmla="*/ 1 w 1"/>
                <a:gd name="T47" fmla="*/ 10 h 17"/>
                <a:gd name="T48" fmla="*/ 1 w 1"/>
                <a:gd name="T49" fmla="*/ 10 h 17"/>
                <a:gd name="T50" fmla="*/ 1 w 1"/>
                <a:gd name="T51" fmla="*/ 10 h 17"/>
                <a:gd name="T52" fmla="*/ 1 w 1"/>
                <a:gd name="T53" fmla="*/ 10 h 17"/>
                <a:gd name="T54" fmla="*/ 1 w 1"/>
                <a:gd name="T55" fmla="*/ 9 h 17"/>
                <a:gd name="T56" fmla="*/ 1 w 1"/>
                <a:gd name="T57" fmla="*/ 9 h 17"/>
                <a:gd name="T58" fmla="*/ 1 w 1"/>
                <a:gd name="T59" fmla="*/ 9 h 17"/>
                <a:gd name="T60" fmla="*/ 1 w 1"/>
                <a:gd name="T61" fmla="*/ 9 h 17"/>
                <a:gd name="T62" fmla="*/ 1 w 1"/>
                <a:gd name="T63" fmla="*/ 8 h 17"/>
                <a:gd name="T64" fmla="*/ 1 w 1"/>
                <a:gd name="T65" fmla="*/ 8 h 17"/>
                <a:gd name="T66" fmla="*/ 1 w 1"/>
                <a:gd name="T67" fmla="*/ 8 h 17"/>
                <a:gd name="T68" fmla="*/ 1 w 1"/>
                <a:gd name="T69" fmla="*/ 7 h 17"/>
                <a:gd name="T70" fmla="*/ 1 w 1"/>
                <a:gd name="T71" fmla="*/ 7 h 17"/>
                <a:gd name="T72" fmla="*/ 1 w 1"/>
                <a:gd name="T73" fmla="*/ 7 h 17"/>
                <a:gd name="T74" fmla="*/ 1 w 1"/>
                <a:gd name="T75" fmla="*/ 6 h 17"/>
                <a:gd name="T76" fmla="*/ 1 w 1"/>
                <a:gd name="T77" fmla="*/ 6 h 17"/>
                <a:gd name="T78" fmla="*/ 1 w 1"/>
                <a:gd name="T79" fmla="*/ 6 h 17"/>
                <a:gd name="T80" fmla="*/ 1 w 1"/>
                <a:gd name="T81" fmla="*/ 6 h 17"/>
                <a:gd name="T82" fmla="*/ 1 w 1"/>
                <a:gd name="T83" fmla="*/ 6 h 17"/>
                <a:gd name="T84" fmla="*/ 1 w 1"/>
                <a:gd name="T85" fmla="*/ 5 h 17"/>
                <a:gd name="T86" fmla="*/ 1 w 1"/>
                <a:gd name="T87" fmla="*/ 5 h 17"/>
                <a:gd name="T88" fmla="*/ 1 w 1"/>
                <a:gd name="T89" fmla="*/ 5 h 17"/>
                <a:gd name="T90" fmla="*/ 1 w 1"/>
                <a:gd name="T91" fmla="*/ 5 h 17"/>
                <a:gd name="T92" fmla="*/ 1 w 1"/>
                <a:gd name="T93" fmla="*/ 4 h 17"/>
                <a:gd name="T94" fmla="*/ 1 w 1"/>
                <a:gd name="T95" fmla="*/ 4 h 17"/>
                <a:gd name="T96" fmla="*/ 1 w 1"/>
                <a:gd name="T97" fmla="*/ 4 h 17"/>
                <a:gd name="T98" fmla="*/ 1 w 1"/>
                <a:gd name="T99" fmla="*/ 3 h 17"/>
                <a:gd name="T100" fmla="*/ 1 w 1"/>
                <a:gd name="T101" fmla="*/ 3 h 17"/>
                <a:gd name="T102" fmla="*/ 1 w 1"/>
                <a:gd name="T103" fmla="*/ 3 h 17"/>
                <a:gd name="T104" fmla="*/ 1 w 1"/>
                <a:gd name="T105" fmla="*/ 2 h 17"/>
                <a:gd name="T106" fmla="*/ 1 w 1"/>
                <a:gd name="T107" fmla="*/ 2 h 17"/>
                <a:gd name="T108" fmla="*/ 1 w 1"/>
                <a:gd name="T109" fmla="*/ 2 h 17"/>
                <a:gd name="T110" fmla="*/ 1 w 1"/>
                <a:gd name="T111" fmla="*/ 2 h 17"/>
                <a:gd name="T112" fmla="*/ 1 w 1"/>
                <a:gd name="T113" fmla="*/ 2 h 17"/>
                <a:gd name="T114" fmla="*/ 1 w 1"/>
                <a:gd name="T115" fmla="*/ 1 h 17"/>
                <a:gd name="T116" fmla="*/ 1 w 1"/>
                <a:gd name="T117" fmla="*/ 1 h 17"/>
                <a:gd name="T118" fmla="*/ 1 w 1"/>
                <a:gd name="T119" fmla="*/ 1 h 17"/>
                <a:gd name="T120" fmla="*/ 1 w 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DF06247-836E-25D2-D0AF-7D00B26CDE75}"/>
                </a:ext>
              </a:extLst>
            </p:cNvPr>
            <p:cNvGrpSpPr/>
            <p:nvPr/>
          </p:nvGrpSpPr>
          <p:grpSpPr>
            <a:xfrm>
              <a:off x="5161925" y="5561409"/>
              <a:ext cx="636634" cy="247914"/>
              <a:chOff x="5161925" y="5490264"/>
              <a:chExt cx="636634" cy="247914"/>
            </a:xfrm>
          </p:grpSpPr>
          <p:sp>
            <p:nvSpPr>
              <p:cNvPr id="262" name="Freeform 38">
                <a:extLst>
                  <a:ext uri="{FF2B5EF4-FFF2-40B4-BE49-F238E27FC236}">
                    <a16:creationId xmlns:a16="http://schemas.microsoft.com/office/drawing/2014/main" id="{A37A75EC-E7C5-8AF1-435D-AC40ECC9D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1925" y="5490264"/>
                <a:ext cx="636634" cy="247914"/>
              </a:xfrm>
              <a:custGeom>
                <a:avLst/>
                <a:gdLst>
                  <a:gd name="T0" fmla="*/ 0 w 255"/>
                  <a:gd name="T1" fmla="*/ 97 h 97"/>
                  <a:gd name="T2" fmla="*/ 255 w 255"/>
                  <a:gd name="T3" fmla="*/ 97 h 97"/>
                  <a:gd name="T4" fmla="*/ 254 w 255"/>
                  <a:gd name="T5" fmla="*/ 89 h 97"/>
                  <a:gd name="T6" fmla="*/ 249 w 255"/>
                  <a:gd name="T7" fmla="*/ 78 h 97"/>
                  <a:gd name="T8" fmla="*/ 232 w 255"/>
                  <a:gd name="T9" fmla="*/ 61 h 97"/>
                  <a:gd name="T10" fmla="*/ 232 w 255"/>
                  <a:gd name="T11" fmla="*/ 61 h 97"/>
                  <a:gd name="T12" fmla="*/ 209 w 255"/>
                  <a:gd name="T13" fmla="*/ 54 h 97"/>
                  <a:gd name="T14" fmla="*/ 202 w 255"/>
                  <a:gd name="T15" fmla="*/ 55 h 97"/>
                  <a:gd name="T16" fmla="*/ 202 w 255"/>
                  <a:gd name="T17" fmla="*/ 52 h 97"/>
                  <a:gd name="T18" fmla="*/ 159 w 255"/>
                  <a:gd name="T19" fmla="*/ 9 h 97"/>
                  <a:gd name="T20" fmla="*/ 135 w 255"/>
                  <a:gd name="T21" fmla="*/ 16 h 97"/>
                  <a:gd name="T22" fmla="*/ 108 w 255"/>
                  <a:gd name="T23" fmla="*/ 0 h 97"/>
                  <a:gd name="T24" fmla="*/ 78 w 255"/>
                  <a:gd name="T25" fmla="*/ 26 h 97"/>
                  <a:gd name="T26" fmla="*/ 67 w 255"/>
                  <a:gd name="T27" fmla="*/ 24 h 97"/>
                  <a:gd name="T28" fmla="*/ 37 w 255"/>
                  <a:gd name="T29" fmla="*/ 55 h 97"/>
                  <a:gd name="T30" fmla="*/ 38 w 255"/>
                  <a:gd name="T31" fmla="*/ 62 h 97"/>
                  <a:gd name="T32" fmla="*/ 37 w 255"/>
                  <a:gd name="T33" fmla="*/ 62 h 97"/>
                  <a:gd name="T34" fmla="*/ 0 w 255"/>
                  <a:gd name="T3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5" h="97">
                    <a:moveTo>
                      <a:pt x="0" y="97"/>
                    </a:moveTo>
                    <a:cubicBezTo>
                      <a:pt x="255" y="97"/>
                      <a:pt x="255" y="97"/>
                      <a:pt x="255" y="97"/>
                    </a:cubicBezTo>
                    <a:cubicBezTo>
                      <a:pt x="255" y="94"/>
                      <a:pt x="254" y="91"/>
                      <a:pt x="254" y="89"/>
                    </a:cubicBezTo>
                    <a:cubicBezTo>
                      <a:pt x="252" y="85"/>
                      <a:pt x="251" y="81"/>
                      <a:pt x="249" y="78"/>
                    </a:cubicBezTo>
                    <a:cubicBezTo>
                      <a:pt x="245" y="71"/>
                      <a:pt x="239" y="65"/>
                      <a:pt x="232" y="61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5" y="57"/>
                      <a:pt x="217" y="54"/>
                      <a:pt x="209" y="54"/>
                    </a:cubicBezTo>
                    <a:cubicBezTo>
                      <a:pt x="206" y="55"/>
                      <a:pt x="204" y="55"/>
                      <a:pt x="202" y="55"/>
                    </a:cubicBezTo>
                    <a:cubicBezTo>
                      <a:pt x="202" y="54"/>
                      <a:pt x="202" y="53"/>
                      <a:pt x="202" y="52"/>
                    </a:cubicBezTo>
                    <a:cubicBezTo>
                      <a:pt x="202" y="29"/>
                      <a:pt x="182" y="9"/>
                      <a:pt x="159" y="9"/>
                    </a:cubicBezTo>
                    <a:cubicBezTo>
                      <a:pt x="150" y="9"/>
                      <a:pt x="142" y="12"/>
                      <a:pt x="135" y="16"/>
                    </a:cubicBezTo>
                    <a:cubicBezTo>
                      <a:pt x="130" y="7"/>
                      <a:pt x="121" y="0"/>
                      <a:pt x="108" y="0"/>
                    </a:cubicBezTo>
                    <a:cubicBezTo>
                      <a:pt x="90" y="0"/>
                      <a:pt x="80" y="12"/>
                      <a:pt x="78" y="26"/>
                    </a:cubicBezTo>
                    <a:cubicBezTo>
                      <a:pt x="74" y="25"/>
                      <a:pt x="71" y="24"/>
                      <a:pt x="67" y="24"/>
                    </a:cubicBezTo>
                    <a:cubicBezTo>
                      <a:pt x="50" y="24"/>
                      <a:pt x="37" y="38"/>
                      <a:pt x="37" y="55"/>
                    </a:cubicBezTo>
                    <a:cubicBezTo>
                      <a:pt x="37" y="57"/>
                      <a:pt x="37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18" y="62"/>
                      <a:pt x="1" y="78"/>
                      <a:pt x="0" y="97"/>
                    </a:cubicBezTo>
                  </a:path>
                </a:pathLst>
              </a:custGeom>
              <a:solidFill>
                <a:srgbClr val="F7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3" name="Freeform 39">
                <a:extLst>
                  <a:ext uri="{FF2B5EF4-FFF2-40B4-BE49-F238E27FC236}">
                    <a16:creationId xmlns:a16="http://schemas.microsoft.com/office/drawing/2014/main" id="{D253A780-94D6-BDC8-F3E6-2DB44FAC0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1628" y="5511081"/>
                <a:ext cx="316931" cy="227096"/>
              </a:xfrm>
              <a:custGeom>
                <a:avLst/>
                <a:gdLst>
                  <a:gd name="T0" fmla="*/ 0 w 127"/>
                  <a:gd name="T1" fmla="*/ 0 h 89"/>
                  <a:gd name="T2" fmla="*/ 0 w 127"/>
                  <a:gd name="T3" fmla="*/ 89 h 89"/>
                  <a:gd name="T4" fmla="*/ 127 w 127"/>
                  <a:gd name="T5" fmla="*/ 89 h 89"/>
                  <a:gd name="T6" fmla="*/ 126 w 127"/>
                  <a:gd name="T7" fmla="*/ 81 h 89"/>
                  <a:gd name="T8" fmla="*/ 121 w 127"/>
                  <a:gd name="T9" fmla="*/ 70 h 89"/>
                  <a:gd name="T10" fmla="*/ 104 w 127"/>
                  <a:gd name="T11" fmla="*/ 53 h 89"/>
                  <a:gd name="T12" fmla="*/ 104 w 127"/>
                  <a:gd name="T13" fmla="*/ 53 h 89"/>
                  <a:gd name="T14" fmla="*/ 81 w 127"/>
                  <a:gd name="T15" fmla="*/ 46 h 89"/>
                  <a:gd name="T16" fmla="*/ 74 w 127"/>
                  <a:gd name="T17" fmla="*/ 47 h 89"/>
                  <a:gd name="T18" fmla="*/ 74 w 127"/>
                  <a:gd name="T19" fmla="*/ 47 h 89"/>
                  <a:gd name="T20" fmla="*/ 74 w 127"/>
                  <a:gd name="T21" fmla="*/ 47 h 89"/>
                  <a:gd name="T22" fmla="*/ 74 w 127"/>
                  <a:gd name="T23" fmla="*/ 44 h 89"/>
                  <a:gd name="T24" fmla="*/ 31 w 127"/>
                  <a:gd name="T25" fmla="*/ 1 h 89"/>
                  <a:gd name="T26" fmla="*/ 7 w 127"/>
                  <a:gd name="T27" fmla="*/ 8 h 89"/>
                  <a:gd name="T28" fmla="*/ 7 w 127"/>
                  <a:gd name="T29" fmla="*/ 8 h 89"/>
                  <a:gd name="T30" fmla="*/ 7 w 127"/>
                  <a:gd name="T31" fmla="*/ 8 h 89"/>
                  <a:gd name="T32" fmla="*/ 7 w 127"/>
                  <a:gd name="T33" fmla="*/ 8 h 89"/>
                  <a:gd name="T34" fmla="*/ 0 w 127"/>
                  <a:gd name="T3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89">
                    <a:moveTo>
                      <a:pt x="0" y="0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27" y="86"/>
                      <a:pt x="126" y="83"/>
                      <a:pt x="126" y="81"/>
                    </a:cubicBezTo>
                    <a:cubicBezTo>
                      <a:pt x="124" y="77"/>
                      <a:pt x="123" y="73"/>
                      <a:pt x="121" y="70"/>
                    </a:cubicBezTo>
                    <a:cubicBezTo>
                      <a:pt x="117" y="63"/>
                      <a:pt x="111" y="57"/>
                      <a:pt x="104" y="53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97" y="49"/>
                      <a:pt x="89" y="46"/>
                      <a:pt x="81" y="46"/>
                    </a:cubicBezTo>
                    <a:cubicBezTo>
                      <a:pt x="78" y="47"/>
                      <a:pt x="76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6"/>
                      <a:pt x="74" y="45"/>
                      <a:pt x="74" y="44"/>
                    </a:cubicBezTo>
                    <a:cubicBezTo>
                      <a:pt x="74" y="21"/>
                      <a:pt x="54" y="1"/>
                      <a:pt x="31" y="1"/>
                    </a:cubicBezTo>
                    <a:cubicBezTo>
                      <a:pt x="22" y="1"/>
                      <a:pt x="14" y="4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5" y="5"/>
                      <a:pt x="3" y="2"/>
                      <a:pt x="0" y="0"/>
                    </a:cubicBezTo>
                  </a:path>
                </a:pathLst>
              </a:custGeom>
              <a:solidFill>
                <a:srgbClr val="F9D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4" name="Freeform 40">
                <a:extLst>
                  <a:ext uri="{FF2B5EF4-FFF2-40B4-BE49-F238E27FC236}">
                    <a16:creationId xmlns:a16="http://schemas.microsoft.com/office/drawing/2014/main" id="{BD67246D-B5E7-F148-3456-F7205123A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9108" y="5631253"/>
                <a:ext cx="70223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5" name="Freeform 41">
                <a:extLst>
                  <a:ext uri="{FF2B5EF4-FFF2-40B4-BE49-F238E27FC236}">
                    <a16:creationId xmlns:a16="http://schemas.microsoft.com/office/drawing/2014/main" id="{739A88F6-587C-E885-941B-05B3A721E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064" y="5544199"/>
                <a:ext cx="80388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6" name="Freeform 42">
                <a:extLst>
                  <a:ext uri="{FF2B5EF4-FFF2-40B4-BE49-F238E27FC236}">
                    <a16:creationId xmlns:a16="http://schemas.microsoft.com/office/drawing/2014/main" id="{2D251E88-8444-1A84-818A-0C4EC1F4C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556" y="5638823"/>
                <a:ext cx="79464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7" name="Freeform 43">
                <a:extLst>
                  <a:ext uri="{FF2B5EF4-FFF2-40B4-BE49-F238E27FC236}">
                    <a16:creationId xmlns:a16="http://schemas.microsoft.com/office/drawing/2014/main" id="{F5988BC1-98B8-C505-3B25-54AFE271C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512" y="5572586"/>
                <a:ext cx="69300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68" name="Freeform 44">
                <a:extLst>
                  <a:ext uri="{FF2B5EF4-FFF2-40B4-BE49-F238E27FC236}">
                    <a16:creationId xmlns:a16="http://schemas.microsoft.com/office/drawing/2014/main" id="{93A67690-B334-511C-4A3A-E80BC4642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976" y="5643554"/>
                <a:ext cx="70223" cy="56774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70" name="Freeform 88">
              <a:extLst>
                <a:ext uri="{FF2B5EF4-FFF2-40B4-BE49-F238E27FC236}">
                  <a16:creationId xmlns:a16="http://schemas.microsoft.com/office/drawing/2014/main" id="{31E2009F-9826-25DC-FD05-5C69DAF7E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217" y="5429705"/>
              <a:ext cx="70223" cy="306580"/>
            </a:xfrm>
            <a:custGeom>
              <a:avLst/>
              <a:gdLst>
                <a:gd name="T0" fmla="*/ 0 w 76"/>
                <a:gd name="T1" fmla="*/ 0 h 324"/>
                <a:gd name="T2" fmla="*/ 0 w 76"/>
                <a:gd name="T3" fmla="*/ 324 h 324"/>
                <a:gd name="T4" fmla="*/ 76 w 76"/>
                <a:gd name="T5" fmla="*/ 324 h 324"/>
                <a:gd name="T6" fmla="*/ 76 w 76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24">
                  <a:moveTo>
                    <a:pt x="0" y="0"/>
                  </a:moveTo>
                  <a:lnTo>
                    <a:pt x="0" y="324"/>
                  </a:lnTo>
                  <a:lnTo>
                    <a:pt x="76" y="324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2" name="Freeform 90">
              <a:extLst>
                <a:ext uri="{FF2B5EF4-FFF2-40B4-BE49-F238E27FC236}">
                  <a16:creationId xmlns:a16="http://schemas.microsoft.com/office/drawing/2014/main" id="{EC2725C3-41F3-62FC-E266-D42EA6ECD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61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4" name="Freeform 92">
              <a:extLst>
                <a:ext uri="{FF2B5EF4-FFF2-40B4-BE49-F238E27FC236}">
                  <a16:creationId xmlns:a16="http://schemas.microsoft.com/office/drawing/2014/main" id="{356D22E6-9730-27EE-B02F-1A6504096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110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6" name="Freeform 94">
              <a:extLst>
                <a:ext uri="{FF2B5EF4-FFF2-40B4-BE49-F238E27FC236}">
                  <a16:creationId xmlns:a16="http://schemas.microsoft.com/office/drawing/2014/main" id="{60777132-2512-36F0-6C1D-FCBD100DE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095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29C6A672-9B72-877D-E570-040F6F36A0F0}"/>
                </a:ext>
              </a:extLst>
            </p:cNvPr>
            <p:cNvGrpSpPr/>
            <p:nvPr/>
          </p:nvGrpSpPr>
          <p:grpSpPr>
            <a:xfrm>
              <a:off x="5700710" y="5477963"/>
              <a:ext cx="579345" cy="306580"/>
              <a:chOff x="5719095" y="5429705"/>
              <a:chExt cx="579345" cy="306580"/>
            </a:xfrm>
          </p:grpSpPr>
          <p:sp>
            <p:nvSpPr>
              <p:cNvPr id="269" name="Rectangle 87">
                <a:extLst>
                  <a:ext uri="{FF2B5EF4-FFF2-40B4-BE49-F238E27FC236}">
                    <a16:creationId xmlns:a16="http://schemas.microsoft.com/office/drawing/2014/main" id="{100FD4BA-CA08-52AA-0B22-AC54D565BD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8217" y="5429705"/>
                <a:ext cx="70223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1" name="Rectangle 89">
                <a:extLst>
                  <a:ext uri="{FF2B5EF4-FFF2-40B4-BE49-F238E27FC236}">
                    <a16:creationId xmlns:a16="http://schemas.microsoft.com/office/drawing/2014/main" id="{32BB4B41-DF80-6686-34A2-A1A2F5BB31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8961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3" name="Rectangle 91">
                <a:extLst>
                  <a:ext uri="{FF2B5EF4-FFF2-40B4-BE49-F238E27FC236}">
                    <a16:creationId xmlns:a16="http://schemas.microsoft.com/office/drawing/2014/main" id="{4748C20C-73DA-B9CC-9D0D-C5FA283FDA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110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5" name="Rectangle 93">
                <a:extLst>
                  <a:ext uri="{FF2B5EF4-FFF2-40B4-BE49-F238E27FC236}">
                    <a16:creationId xmlns:a16="http://schemas.microsoft.com/office/drawing/2014/main" id="{1355C498-1CFB-F9D9-D307-63859C174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9095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77" name="Rectangle 95">
                <a:extLst>
                  <a:ext uri="{FF2B5EF4-FFF2-40B4-BE49-F238E27FC236}">
                    <a16:creationId xmlns:a16="http://schemas.microsoft.com/office/drawing/2014/main" id="{5DFE5889-E9BE-B2EE-FEBF-29C586D4E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8663" y="5541361"/>
                <a:ext cx="499882" cy="92731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78" name="Freeform 96">
              <a:extLst>
                <a:ext uri="{FF2B5EF4-FFF2-40B4-BE49-F238E27FC236}">
                  <a16:creationId xmlns:a16="http://schemas.microsoft.com/office/drawing/2014/main" id="{4F17ED21-7977-04FF-68D0-2E60AAAEF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8663" y="5541361"/>
              <a:ext cx="499882" cy="92731"/>
            </a:xfrm>
            <a:custGeom>
              <a:avLst/>
              <a:gdLst>
                <a:gd name="T0" fmla="*/ 0 w 541"/>
                <a:gd name="T1" fmla="*/ 98 h 98"/>
                <a:gd name="T2" fmla="*/ 541 w 541"/>
                <a:gd name="T3" fmla="*/ 98 h 98"/>
                <a:gd name="T4" fmla="*/ 541 w 541"/>
                <a:gd name="T5" fmla="*/ 0 h 98"/>
                <a:gd name="T6" fmla="*/ 0 w 541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1" h="98">
                  <a:moveTo>
                    <a:pt x="0" y="98"/>
                  </a:moveTo>
                  <a:lnTo>
                    <a:pt x="541" y="98"/>
                  </a:lnTo>
                  <a:lnTo>
                    <a:pt x="54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7" name="Freeform 112">
              <a:extLst>
                <a:ext uri="{FF2B5EF4-FFF2-40B4-BE49-F238E27FC236}">
                  <a16:creationId xmlns:a16="http://schemas.microsoft.com/office/drawing/2014/main" id="{A17565FB-6280-84FC-DC11-8D1763BEF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654738"/>
              <a:ext cx="129360" cy="216688"/>
            </a:xfrm>
            <a:custGeom>
              <a:avLst/>
              <a:gdLst>
                <a:gd name="T0" fmla="*/ 37 w 52"/>
                <a:gd name="T1" fmla="*/ 46 h 85"/>
                <a:gd name="T2" fmla="*/ 37 w 52"/>
                <a:gd name="T3" fmla="*/ 12 h 85"/>
                <a:gd name="T4" fmla="*/ 24 w 52"/>
                <a:gd name="T5" fmla="*/ 55 h 85"/>
                <a:gd name="T6" fmla="*/ 37 w 52"/>
                <a:gd name="T7" fmla="*/ 4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5">
                  <a:moveTo>
                    <a:pt x="37" y="46"/>
                  </a:moveTo>
                  <a:cubicBezTo>
                    <a:pt x="37" y="46"/>
                    <a:pt x="52" y="24"/>
                    <a:pt x="37" y="12"/>
                  </a:cubicBezTo>
                  <a:cubicBezTo>
                    <a:pt x="22" y="0"/>
                    <a:pt x="0" y="25"/>
                    <a:pt x="24" y="55"/>
                  </a:cubicBezTo>
                  <a:cubicBezTo>
                    <a:pt x="48" y="85"/>
                    <a:pt x="37" y="46"/>
                    <a:pt x="37" y="4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8" name="Freeform 113">
              <a:extLst>
                <a:ext uri="{FF2B5EF4-FFF2-40B4-BE49-F238E27FC236}">
                  <a16:creationId xmlns:a16="http://schemas.microsoft.com/office/drawing/2014/main" id="{D0BDE96E-043D-5D84-ACA3-4214505AA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475" y="4708674"/>
              <a:ext cx="170016" cy="173161"/>
            </a:xfrm>
            <a:custGeom>
              <a:avLst/>
              <a:gdLst>
                <a:gd name="T0" fmla="*/ 37 w 68"/>
                <a:gd name="T1" fmla="*/ 42 h 68"/>
                <a:gd name="T2" fmla="*/ 6 w 68"/>
                <a:gd name="T3" fmla="*/ 28 h 68"/>
                <a:gd name="T4" fmla="*/ 50 w 68"/>
                <a:gd name="T5" fmla="*/ 34 h 68"/>
                <a:gd name="T6" fmla="*/ 37 w 68"/>
                <a:gd name="T7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7" y="42"/>
                  </a:moveTo>
                  <a:cubicBezTo>
                    <a:pt x="37" y="42"/>
                    <a:pt x="11" y="46"/>
                    <a:pt x="6" y="28"/>
                  </a:cubicBezTo>
                  <a:cubicBezTo>
                    <a:pt x="0" y="10"/>
                    <a:pt x="33" y="0"/>
                    <a:pt x="50" y="34"/>
                  </a:cubicBezTo>
                  <a:cubicBezTo>
                    <a:pt x="68" y="68"/>
                    <a:pt x="37" y="42"/>
                    <a:pt x="37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9" name="Freeform 114">
              <a:extLst>
                <a:ext uri="{FF2B5EF4-FFF2-40B4-BE49-F238E27FC236}">
                  <a16:creationId xmlns:a16="http://schemas.microsoft.com/office/drawing/2014/main" id="{202BC5B0-2CDB-931E-3D0B-2D0FBC9DB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67" y="4725706"/>
              <a:ext cx="159852" cy="181677"/>
            </a:xfrm>
            <a:custGeom>
              <a:avLst/>
              <a:gdLst>
                <a:gd name="T0" fmla="*/ 29 w 64"/>
                <a:gd name="T1" fmla="*/ 29 h 71"/>
                <a:gd name="T2" fmla="*/ 60 w 64"/>
                <a:gd name="T3" fmla="*/ 45 h 71"/>
                <a:gd name="T4" fmla="*/ 15 w 64"/>
                <a:gd name="T5" fmla="*/ 36 h 71"/>
                <a:gd name="T6" fmla="*/ 29 w 64"/>
                <a:gd name="T7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29" y="29"/>
                  </a:moveTo>
                  <a:cubicBezTo>
                    <a:pt x="29" y="29"/>
                    <a:pt x="56" y="26"/>
                    <a:pt x="60" y="45"/>
                  </a:cubicBezTo>
                  <a:cubicBezTo>
                    <a:pt x="64" y="64"/>
                    <a:pt x="31" y="71"/>
                    <a:pt x="15" y="36"/>
                  </a:cubicBezTo>
                  <a:cubicBezTo>
                    <a:pt x="0" y="0"/>
                    <a:pt x="29" y="29"/>
                    <a:pt x="29" y="2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0" name="Freeform 115">
              <a:extLst>
                <a:ext uri="{FF2B5EF4-FFF2-40B4-BE49-F238E27FC236}">
                  <a16:creationId xmlns:a16="http://schemas.microsoft.com/office/drawing/2014/main" id="{FF51628A-DB2D-714E-9C02-247D73040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36114"/>
              <a:ext cx="129360" cy="222365"/>
            </a:xfrm>
            <a:custGeom>
              <a:avLst/>
              <a:gdLst>
                <a:gd name="T0" fmla="*/ 17 w 52"/>
                <a:gd name="T1" fmla="*/ 40 h 87"/>
                <a:gd name="T2" fmla="*/ 14 w 52"/>
                <a:gd name="T3" fmla="*/ 74 h 87"/>
                <a:gd name="T4" fmla="*/ 30 w 52"/>
                <a:gd name="T5" fmla="*/ 32 h 87"/>
                <a:gd name="T6" fmla="*/ 17 w 52"/>
                <a:gd name="T7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7">
                  <a:moveTo>
                    <a:pt x="17" y="40"/>
                  </a:moveTo>
                  <a:cubicBezTo>
                    <a:pt x="17" y="40"/>
                    <a:pt x="0" y="61"/>
                    <a:pt x="14" y="74"/>
                  </a:cubicBezTo>
                  <a:cubicBezTo>
                    <a:pt x="28" y="87"/>
                    <a:pt x="52" y="64"/>
                    <a:pt x="30" y="32"/>
                  </a:cubicBezTo>
                  <a:cubicBezTo>
                    <a:pt x="8" y="0"/>
                    <a:pt x="17" y="40"/>
                    <a:pt x="17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1" name="Freeform 116">
              <a:extLst>
                <a:ext uri="{FF2B5EF4-FFF2-40B4-BE49-F238E27FC236}">
                  <a16:creationId xmlns:a16="http://schemas.microsoft.com/office/drawing/2014/main" id="{73A88FDE-9509-BD3A-0CC5-BC59CB715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56931"/>
              <a:ext cx="136752" cy="105032"/>
            </a:xfrm>
            <a:custGeom>
              <a:avLst/>
              <a:gdLst>
                <a:gd name="T0" fmla="*/ 35 w 55"/>
                <a:gd name="T1" fmla="*/ 33 h 41"/>
                <a:gd name="T2" fmla="*/ 4 w 55"/>
                <a:gd name="T3" fmla="*/ 35 h 41"/>
                <a:gd name="T4" fmla="*/ 20 w 55"/>
                <a:gd name="T5" fmla="*/ 9 h 41"/>
                <a:gd name="T6" fmla="*/ 51 w 55"/>
                <a:gd name="T7" fmla="*/ 7 h 41"/>
                <a:gd name="T8" fmla="*/ 35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35" y="33"/>
                  </a:moveTo>
                  <a:cubicBezTo>
                    <a:pt x="22" y="40"/>
                    <a:pt x="8" y="41"/>
                    <a:pt x="4" y="35"/>
                  </a:cubicBezTo>
                  <a:cubicBezTo>
                    <a:pt x="0" y="28"/>
                    <a:pt x="7" y="16"/>
                    <a:pt x="20" y="9"/>
                  </a:cubicBezTo>
                  <a:cubicBezTo>
                    <a:pt x="33" y="1"/>
                    <a:pt x="46" y="0"/>
                    <a:pt x="51" y="7"/>
                  </a:cubicBezTo>
                  <a:cubicBezTo>
                    <a:pt x="55" y="13"/>
                    <a:pt x="47" y="25"/>
                    <a:pt x="35" y="3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2" name="Freeform 117">
              <a:extLst>
                <a:ext uri="{FF2B5EF4-FFF2-40B4-BE49-F238E27FC236}">
                  <a16:creationId xmlns:a16="http://schemas.microsoft.com/office/drawing/2014/main" id="{E6999F65-3CC8-1146-D40F-A36DC0174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987" y="4764502"/>
              <a:ext cx="55440" cy="69075"/>
            </a:xfrm>
            <a:custGeom>
              <a:avLst/>
              <a:gdLst>
                <a:gd name="T0" fmla="*/ 14 w 22"/>
                <a:gd name="T1" fmla="*/ 27 h 27"/>
                <a:gd name="T2" fmla="*/ 22 w 22"/>
                <a:gd name="T3" fmla="*/ 20 h 27"/>
                <a:gd name="T4" fmla="*/ 10 w 22"/>
                <a:gd name="T5" fmla="*/ 0 h 27"/>
                <a:gd name="T6" fmla="*/ 0 w 22"/>
                <a:gd name="T7" fmla="*/ 3 h 27"/>
                <a:gd name="T8" fmla="*/ 14 w 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4" y="27"/>
                  </a:moveTo>
                  <a:cubicBezTo>
                    <a:pt x="17" y="25"/>
                    <a:pt x="20" y="22"/>
                    <a:pt x="22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2"/>
                    <a:pt x="0" y="3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3" name="Freeform 118">
              <a:extLst>
                <a:ext uri="{FF2B5EF4-FFF2-40B4-BE49-F238E27FC236}">
                  <a16:creationId xmlns:a16="http://schemas.microsoft.com/office/drawing/2014/main" id="{6DE82A27-D9B5-6F69-7922-02E660788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91" y="4794781"/>
              <a:ext cx="49896" cy="61505"/>
            </a:xfrm>
            <a:custGeom>
              <a:avLst/>
              <a:gdLst>
                <a:gd name="T0" fmla="*/ 10 w 20"/>
                <a:gd name="T1" fmla="*/ 24 h 24"/>
                <a:gd name="T2" fmla="*/ 20 w 20"/>
                <a:gd name="T3" fmla="*/ 22 h 24"/>
                <a:gd name="T4" fmla="*/ 7 w 20"/>
                <a:gd name="T5" fmla="*/ 0 h 24"/>
                <a:gd name="T6" fmla="*/ 0 w 20"/>
                <a:gd name="T7" fmla="*/ 8 h 24"/>
                <a:gd name="T8" fmla="*/ 1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0" y="24"/>
                  </a:moveTo>
                  <a:cubicBezTo>
                    <a:pt x="13" y="24"/>
                    <a:pt x="17" y="23"/>
                    <a:pt x="20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3"/>
                    <a:pt x="2" y="6"/>
                    <a:pt x="0" y="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1B1FC5B-0927-C373-1031-E607280FF099}"/>
                </a:ext>
              </a:extLst>
            </p:cNvPr>
            <p:cNvGrpSpPr/>
            <p:nvPr/>
          </p:nvGrpSpPr>
          <p:grpSpPr>
            <a:xfrm>
              <a:off x="2779762" y="4533176"/>
              <a:ext cx="284592" cy="214796"/>
              <a:chOff x="4690346" y="4830738"/>
              <a:chExt cx="284592" cy="214796"/>
            </a:xfrm>
          </p:grpSpPr>
          <p:sp>
            <p:nvSpPr>
              <p:cNvPr id="240" name="Freeform 105">
                <a:extLst>
                  <a:ext uri="{FF2B5EF4-FFF2-40B4-BE49-F238E27FC236}">
                    <a16:creationId xmlns:a16="http://schemas.microsoft.com/office/drawing/2014/main" id="{97A4DEA9-5C76-8FA7-0D42-0B060297E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9750" y="4830738"/>
                <a:ext cx="205127" cy="109763"/>
              </a:xfrm>
              <a:custGeom>
                <a:avLst/>
                <a:gdLst>
                  <a:gd name="T0" fmla="*/ 45 w 82"/>
                  <a:gd name="T1" fmla="*/ 26 h 43"/>
                  <a:gd name="T2" fmla="*/ 19 w 82"/>
                  <a:gd name="T3" fmla="*/ 3 h 43"/>
                  <a:gd name="T4" fmla="*/ 43 w 82"/>
                  <a:gd name="T5" fmla="*/ 41 h 43"/>
                  <a:gd name="T6" fmla="*/ 45 w 82"/>
                  <a:gd name="T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43">
                    <a:moveTo>
                      <a:pt x="45" y="26"/>
                    </a:moveTo>
                    <a:cubicBezTo>
                      <a:pt x="45" y="26"/>
                      <a:pt x="37" y="0"/>
                      <a:pt x="19" y="3"/>
                    </a:cubicBezTo>
                    <a:cubicBezTo>
                      <a:pt x="0" y="7"/>
                      <a:pt x="5" y="40"/>
                      <a:pt x="43" y="41"/>
                    </a:cubicBezTo>
                    <a:cubicBezTo>
                      <a:pt x="82" y="43"/>
                      <a:pt x="45" y="26"/>
                      <a:pt x="45" y="2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1" name="Freeform 106">
                <a:extLst>
                  <a:ext uri="{FF2B5EF4-FFF2-40B4-BE49-F238E27FC236}">
                    <a16:creationId xmlns:a16="http://schemas.microsoft.com/office/drawing/2014/main" id="{98E4AE18-48CA-859A-1A1F-6211B2C26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0346" y="4913061"/>
                <a:ext cx="221759" cy="120172"/>
              </a:xfrm>
              <a:custGeom>
                <a:avLst/>
                <a:gdLst>
                  <a:gd name="T0" fmla="*/ 49 w 89"/>
                  <a:gd name="T1" fmla="*/ 24 h 47"/>
                  <a:gd name="T2" fmla="*/ 18 w 89"/>
                  <a:gd name="T3" fmla="*/ 39 h 47"/>
                  <a:gd name="T4" fmla="*/ 51 w 89"/>
                  <a:gd name="T5" fmla="*/ 9 h 47"/>
                  <a:gd name="T6" fmla="*/ 49 w 89"/>
                  <a:gd name="T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7">
                    <a:moveTo>
                      <a:pt x="49" y="24"/>
                    </a:moveTo>
                    <a:cubicBezTo>
                      <a:pt x="49" y="24"/>
                      <a:pt x="35" y="47"/>
                      <a:pt x="18" y="39"/>
                    </a:cubicBezTo>
                    <a:cubicBezTo>
                      <a:pt x="0" y="31"/>
                      <a:pt x="14" y="0"/>
                      <a:pt x="51" y="9"/>
                    </a:cubicBezTo>
                    <a:cubicBezTo>
                      <a:pt x="89" y="18"/>
                      <a:pt x="49" y="24"/>
                      <a:pt x="49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2" name="Freeform 107">
                <a:extLst>
                  <a:ext uri="{FF2B5EF4-FFF2-40B4-BE49-F238E27FC236}">
                    <a16:creationId xmlns:a16="http://schemas.microsoft.com/office/drawing/2014/main" id="{AE3EEE27-DA20-93BD-14B8-D98895594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406" y="4845878"/>
                <a:ext cx="224532" cy="125849"/>
              </a:xfrm>
              <a:custGeom>
                <a:avLst/>
                <a:gdLst>
                  <a:gd name="T0" fmla="*/ 41 w 90"/>
                  <a:gd name="T1" fmla="*/ 22 h 49"/>
                  <a:gd name="T2" fmla="*/ 73 w 90"/>
                  <a:gd name="T3" fmla="*/ 9 h 49"/>
                  <a:gd name="T4" fmla="*/ 37 w 90"/>
                  <a:gd name="T5" fmla="*/ 37 h 49"/>
                  <a:gd name="T6" fmla="*/ 41 w 90"/>
                  <a:gd name="T7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49">
                    <a:moveTo>
                      <a:pt x="41" y="22"/>
                    </a:moveTo>
                    <a:cubicBezTo>
                      <a:pt x="41" y="22"/>
                      <a:pt x="57" y="0"/>
                      <a:pt x="73" y="9"/>
                    </a:cubicBezTo>
                    <a:cubicBezTo>
                      <a:pt x="90" y="19"/>
                      <a:pt x="74" y="49"/>
                      <a:pt x="37" y="37"/>
                    </a:cubicBezTo>
                    <a:cubicBezTo>
                      <a:pt x="0" y="26"/>
                      <a:pt x="41" y="22"/>
                      <a:pt x="41" y="2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3" name="Freeform 108">
                <a:extLst>
                  <a:ext uri="{FF2B5EF4-FFF2-40B4-BE49-F238E27FC236}">
                    <a16:creationId xmlns:a16="http://schemas.microsoft.com/office/drawing/2014/main" id="{42F16FD6-3FFF-2515-D4E7-0B3E9F243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634" y="4931039"/>
                <a:ext cx="196812" cy="114495"/>
              </a:xfrm>
              <a:custGeom>
                <a:avLst/>
                <a:gdLst>
                  <a:gd name="T0" fmla="*/ 36 w 79"/>
                  <a:gd name="T1" fmla="*/ 19 h 45"/>
                  <a:gd name="T2" fmla="*/ 61 w 79"/>
                  <a:gd name="T3" fmla="*/ 43 h 45"/>
                  <a:gd name="T4" fmla="*/ 38 w 79"/>
                  <a:gd name="T5" fmla="*/ 4 h 45"/>
                  <a:gd name="T6" fmla="*/ 36 w 79"/>
                  <a:gd name="T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45">
                    <a:moveTo>
                      <a:pt x="36" y="19"/>
                    </a:moveTo>
                    <a:cubicBezTo>
                      <a:pt x="36" y="19"/>
                      <a:pt x="42" y="45"/>
                      <a:pt x="61" y="43"/>
                    </a:cubicBezTo>
                    <a:cubicBezTo>
                      <a:pt x="79" y="41"/>
                      <a:pt x="77" y="8"/>
                      <a:pt x="38" y="4"/>
                    </a:cubicBezTo>
                    <a:cubicBezTo>
                      <a:pt x="0" y="0"/>
                      <a:pt x="36" y="19"/>
                      <a:pt x="3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4" name="Freeform 109">
                <a:extLst>
                  <a:ext uri="{FF2B5EF4-FFF2-40B4-BE49-F238E27FC236}">
                    <a16:creationId xmlns:a16="http://schemas.microsoft.com/office/drawing/2014/main" id="{9BE60A64-BAAC-761A-3E75-363E208D9F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910" y="4869534"/>
                <a:ext cx="82236" cy="140043"/>
              </a:xfrm>
              <a:custGeom>
                <a:avLst/>
                <a:gdLst>
                  <a:gd name="T0" fmla="*/ 31 w 33"/>
                  <a:gd name="T1" fmla="*/ 30 h 55"/>
                  <a:gd name="T2" fmla="*/ 12 w 33"/>
                  <a:gd name="T3" fmla="*/ 54 h 55"/>
                  <a:gd name="T4" fmla="*/ 3 w 33"/>
                  <a:gd name="T5" fmla="*/ 25 h 55"/>
                  <a:gd name="T6" fmla="*/ 21 w 33"/>
                  <a:gd name="T7" fmla="*/ 1 h 55"/>
                  <a:gd name="T8" fmla="*/ 31 w 33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1" y="30"/>
                    </a:moveTo>
                    <a:cubicBezTo>
                      <a:pt x="28" y="44"/>
                      <a:pt x="20" y="55"/>
                      <a:pt x="12" y="54"/>
                    </a:cubicBezTo>
                    <a:cubicBezTo>
                      <a:pt x="4" y="53"/>
                      <a:pt x="0" y="40"/>
                      <a:pt x="3" y="25"/>
                    </a:cubicBezTo>
                    <a:cubicBezTo>
                      <a:pt x="5" y="10"/>
                      <a:pt x="13" y="0"/>
                      <a:pt x="21" y="1"/>
                    </a:cubicBezTo>
                    <a:cubicBezTo>
                      <a:pt x="29" y="2"/>
                      <a:pt x="33" y="15"/>
                      <a:pt x="31" y="30"/>
                    </a:cubicBez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5" name="Freeform 110">
                <a:extLst>
                  <a:ext uri="{FF2B5EF4-FFF2-40B4-BE49-F238E27FC236}">
                    <a16:creationId xmlns:a16="http://schemas.microsoft.com/office/drawing/2014/main" id="{E11DA3F4-8F02-2082-A1E5-FEDD9F8E5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150" y="4895082"/>
                <a:ext cx="67452" cy="37849"/>
              </a:xfrm>
              <a:custGeom>
                <a:avLst/>
                <a:gdLst>
                  <a:gd name="T0" fmla="*/ 27 w 27"/>
                  <a:gd name="T1" fmla="*/ 15 h 15"/>
                  <a:gd name="T2" fmla="*/ 27 w 27"/>
                  <a:gd name="T3" fmla="*/ 4 h 15"/>
                  <a:gd name="T4" fmla="*/ 4 w 27"/>
                  <a:gd name="T5" fmla="*/ 0 h 15"/>
                  <a:gd name="T6" fmla="*/ 0 w 27"/>
                  <a:gd name="T7" fmla="*/ 10 h 15"/>
                  <a:gd name="T8" fmla="*/ 27 w 2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27" y="15"/>
                    </a:moveTo>
                    <a:cubicBezTo>
                      <a:pt x="27" y="11"/>
                      <a:pt x="27" y="7"/>
                      <a:pt x="27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1" y="6"/>
                      <a:pt x="0" y="10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46" name="Freeform 111">
                <a:extLst>
                  <a:ext uri="{FF2B5EF4-FFF2-40B4-BE49-F238E27FC236}">
                    <a16:creationId xmlns:a16="http://schemas.microsoft.com/office/drawing/2014/main" id="{4668F2FE-6E2B-A04C-6B60-0331E45A4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530" y="4958479"/>
                <a:ext cx="64680" cy="35957"/>
              </a:xfrm>
              <a:custGeom>
                <a:avLst/>
                <a:gdLst>
                  <a:gd name="T0" fmla="*/ 20 w 26"/>
                  <a:gd name="T1" fmla="*/ 14 h 14"/>
                  <a:gd name="T2" fmla="*/ 26 w 26"/>
                  <a:gd name="T3" fmla="*/ 5 h 14"/>
                  <a:gd name="T4" fmla="*/ 0 w 26"/>
                  <a:gd name="T5" fmla="*/ 0 h 14"/>
                  <a:gd name="T6" fmla="*/ 2 w 26"/>
                  <a:gd name="T7" fmla="*/ 11 h 14"/>
                  <a:gd name="T8" fmla="*/ 20 w 2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">
                    <a:moveTo>
                      <a:pt x="20" y="14"/>
                    </a:moveTo>
                    <a:cubicBezTo>
                      <a:pt x="22" y="12"/>
                      <a:pt x="24" y="9"/>
                      <a:pt x="26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8"/>
                      <a:pt x="2" y="11"/>
                    </a:cubicBezTo>
                    <a:lnTo>
                      <a:pt x="20" y="14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9" name="组合 238">
            <a:extLst>
              <a:ext uri="{FF2B5EF4-FFF2-40B4-BE49-F238E27FC236}">
                <a16:creationId xmlns:a16="http://schemas.microsoft.com/office/drawing/2014/main" id="{4FDB88EC-49BE-19F9-A1D0-4887D06E1488}"/>
              </a:ext>
            </a:extLst>
          </p:cNvPr>
          <p:cNvGrpSpPr/>
          <p:nvPr/>
        </p:nvGrpSpPr>
        <p:grpSpPr>
          <a:xfrm rot="1508151">
            <a:off x="1696137" y="4157182"/>
            <a:ext cx="791864" cy="437160"/>
            <a:chOff x="6928934" y="5676236"/>
            <a:chExt cx="1392404" cy="768697"/>
          </a:xfrm>
        </p:grpSpPr>
        <p:sp>
          <p:nvSpPr>
            <p:cNvPr id="254" name="Freeform 97">
              <a:extLst>
                <a:ext uri="{FF2B5EF4-FFF2-40B4-BE49-F238E27FC236}">
                  <a16:creationId xmlns:a16="http://schemas.microsoft.com/office/drawing/2014/main" id="{5F852467-02BB-AC63-CC83-8AF10543E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808" y="5676236"/>
              <a:ext cx="1387530" cy="647237"/>
            </a:xfrm>
            <a:custGeom>
              <a:avLst/>
              <a:gdLst>
                <a:gd name="T0" fmla="*/ 48 w 316"/>
                <a:gd name="T1" fmla="*/ 56 h 144"/>
                <a:gd name="T2" fmla="*/ 80 w 316"/>
                <a:gd name="T3" fmla="*/ 56 h 144"/>
                <a:gd name="T4" fmla="*/ 80 w 316"/>
                <a:gd name="T5" fmla="*/ 45 h 144"/>
                <a:gd name="T6" fmla="*/ 122 w 316"/>
                <a:gd name="T7" fmla="*/ 0 h 144"/>
                <a:gd name="T8" fmla="*/ 213 w 316"/>
                <a:gd name="T9" fmla="*/ 0 h 144"/>
                <a:gd name="T10" fmla="*/ 256 w 316"/>
                <a:gd name="T11" fmla="*/ 45 h 144"/>
                <a:gd name="T12" fmla="*/ 256 w 316"/>
                <a:gd name="T13" fmla="*/ 56 h 144"/>
                <a:gd name="T14" fmla="*/ 272 w 316"/>
                <a:gd name="T15" fmla="*/ 56 h 144"/>
                <a:gd name="T16" fmla="*/ 316 w 316"/>
                <a:gd name="T17" fmla="*/ 101 h 144"/>
                <a:gd name="T18" fmla="*/ 316 w 316"/>
                <a:gd name="T19" fmla="*/ 99 h 144"/>
                <a:gd name="T20" fmla="*/ 272 w 316"/>
                <a:gd name="T21" fmla="*/ 144 h 144"/>
                <a:gd name="T22" fmla="*/ 201 w 316"/>
                <a:gd name="T23" fmla="*/ 144 h 144"/>
                <a:gd name="T24" fmla="*/ 181 w 316"/>
                <a:gd name="T25" fmla="*/ 144 h 144"/>
                <a:gd name="T26" fmla="*/ 48 w 316"/>
                <a:gd name="T27" fmla="*/ 144 h 144"/>
                <a:gd name="T28" fmla="*/ 0 w 316"/>
                <a:gd name="T29" fmla="*/ 99 h 144"/>
                <a:gd name="T30" fmla="*/ 0 w 316"/>
                <a:gd name="T31" fmla="*/ 101 h 144"/>
                <a:gd name="T32" fmla="*/ 48 w 316"/>
                <a:gd name="T33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6" h="144">
                  <a:moveTo>
                    <a:pt x="48" y="56"/>
                  </a:moveTo>
                  <a:cubicBezTo>
                    <a:pt x="80" y="56"/>
                    <a:pt x="80" y="56"/>
                    <a:pt x="80" y="56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0" y="20"/>
                    <a:pt x="98" y="0"/>
                    <a:pt x="122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37" y="0"/>
                    <a:pt x="256" y="20"/>
                    <a:pt x="256" y="45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72" y="56"/>
                    <a:pt x="272" y="56"/>
                    <a:pt x="272" y="56"/>
                  </a:cubicBezTo>
                  <a:cubicBezTo>
                    <a:pt x="296" y="56"/>
                    <a:pt x="316" y="76"/>
                    <a:pt x="316" y="101"/>
                  </a:cubicBezTo>
                  <a:cubicBezTo>
                    <a:pt x="316" y="99"/>
                    <a:pt x="316" y="99"/>
                    <a:pt x="316" y="99"/>
                  </a:cubicBezTo>
                  <a:cubicBezTo>
                    <a:pt x="316" y="123"/>
                    <a:pt x="296" y="144"/>
                    <a:pt x="272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181" y="144"/>
                    <a:pt x="181" y="144"/>
                    <a:pt x="181" y="144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24" y="144"/>
                    <a:pt x="0" y="123"/>
                    <a:pt x="0" y="99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76"/>
                    <a:pt x="24" y="56"/>
                    <a:pt x="48" y="56"/>
                  </a:cubicBezTo>
                  <a:close/>
                </a:path>
              </a:pathLst>
            </a:custGeom>
            <a:solidFill>
              <a:srgbClr val="FF7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5" name="Freeform 98">
              <a:extLst>
                <a:ext uri="{FF2B5EF4-FFF2-40B4-BE49-F238E27FC236}">
                  <a16:creationId xmlns:a16="http://schemas.microsoft.com/office/drawing/2014/main" id="{F4D85ABD-CDE0-35FF-A38F-C8FEE4D4C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8934" y="6040618"/>
              <a:ext cx="79613" cy="188015"/>
            </a:xfrm>
            <a:custGeom>
              <a:avLst/>
              <a:gdLst>
                <a:gd name="T0" fmla="*/ 8 w 18"/>
                <a:gd name="T1" fmla="*/ 42 h 42"/>
                <a:gd name="T2" fmla="*/ 0 w 18"/>
                <a:gd name="T3" fmla="*/ 19 h 42"/>
                <a:gd name="T4" fmla="*/ 5 w 18"/>
                <a:gd name="T5" fmla="*/ 0 h 42"/>
                <a:gd name="T6" fmla="*/ 12 w 18"/>
                <a:gd name="T7" fmla="*/ 33 h 42"/>
                <a:gd name="T8" fmla="*/ 8 w 18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2">
                  <a:moveTo>
                    <a:pt x="8" y="42"/>
                  </a:moveTo>
                  <a:cubicBezTo>
                    <a:pt x="3" y="36"/>
                    <a:pt x="0" y="27"/>
                    <a:pt x="0" y="19"/>
                  </a:cubicBezTo>
                  <a:cubicBezTo>
                    <a:pt x="0" y="12"/>
                    <a:pt x="2" y="6"/>
                    <a:pt x="5" y="0"/>
                  </a:cubicBezTo>
                  <a:cubicBezTo>
                    <a:pt x="15" y="6"/>
                    <a:pt x="18" y="16"/>
                    <a:pt x="12" y="33"/>
                  </a:cubicBezTo>
                  <a:cubicBezTo>
                    <a:pt x="11" y="36"/>
                    <a:pt x="9" y="39"/>
                    <a:pt x="8" y="42"/>
                  </a:cubicBezTo>
                  <a:close/>
                </a:path>
              </a:pathLst>
            </a:cu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6" name="Freeform 99">
              <a:extLst>
                <a:ext uri="{FF2B5EF4-FFF2-40B4-BE49-F238E27FC236}">
                  <a16:creationId xmlns:a16="http://schemas.microsoft.com/office/drawing/2014/main" id="{BD96919B-F89C-B276-4325-4DD585078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5235" y="5774403"/>
              <a:ext cx="544289" cy="163057"/>
            </a:xfrm>
            <a:custGeom>
              <a:avLst/>
              <a:gdLst>
                <a:gd name="T0" fmla="*/ 0 w 124"/>
                <a:gd name="T1" fmla="*/ 36 h 36"/>
                <a:gd name="T2" fmla="*/ 0 w 124"/>
                <a:gd name="T3" fmla="*/ 11 h 36"/>
                <a:gd name="T4" fmla="*/ 11 w 124"/>
                <a:gd name="T5" fmla="*/ 0 h 36"/>
                <a:gd name="T6" fmla="*/ 113 w 124"/>
                <a:gd name="T7" fmla="*/ 0 h 36"/>
                <a:gd name="T8" fmla="*/ 124 w 124"/>
                <a:gd name="T9" fmla="*/ 11 h 36"/>
                <a:gd name="T10" fmla="*/ 124 w 124"/>
                <a:gd name="T11" fmla="*/ 36 h 36"/>
                <a:gd name="T12" fmla="*/ 0 w 124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36">
                  <a:moveTo>
                    <a:pt x="0" y="36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9" y="0"/>
                    <a:pt x="124" y="5"/>
                    <a:pt x="124" y="11"/>
                  </a:cubicBezTo>
                  <a:cubicBezTo>
                    <a:pt x="124" y="36"/>
                    <a:pt x="124" y="36"/>
                    <a:pt x="124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7" name="Oval 100">
              <a:extLst>
                <a:ext uri="{FF2B5EF4-FFF2-40B4-BE49-F238E27FC236}">
                  <a16:creationId xmlns:a16="http://schemas.microsoft.com/office/drawing/2014/main" id="{816583CE-4489-CB74-8A1B-E330D6B3E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7050" y="6093861"/>
              <a:ext cx="342821" cy="351072"/>
            </a:xfrm>
            <a:prstGeom prst="ellipse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8" name="Oval 101">
              <a:extLst>
                <a:ext uri="{FF2B5EF4-FFF2-40B4-BE49-F238E27FC236}">
                  <a16:creationId xmlns:a16="http://schemas.microsoft.com/office/drawing/2014/main" id="{7AC6B9FF-DB68-53EC-52C1-5A0A01928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1788" y="6170398"/>
              <a:ext cx="193345" cy="197998"/>
            </a:xfrm>
            <a:prstGeom prst="ellipse">
              <a:avLst/>
            </a:pr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9" name="Oval 102">
              <a:extLst>
                <a:ext uri="{FF2B5EF4-FFF2-40B4-BE49-F238E27FC236}">
                  <a16:creationId xmlns:a16="http://schemas.microsoft.com/office/drawing/2014/main" id="{D1CC461B-DC0F-EFEF-5124-0556EAE64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1891" y="6093861"/>
              <a:ext cx="342821" cy="351072"/>
            </a:xfrm>
            <a:prstGeom prst="ellipse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0" name="Oval 103">
              <a:extLst>
                <a:ext uri="{FF2B5EF4-FFF2-40B4-BE49-F238E27FC236}">
                  <a16:creationId xmlns:a16="http://schemas.microsoft.com/office/drawing/2014/main" id="{06F517A5-7F25-7CA5-6465-4DA8B7D13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6629" y="6170398"/>
              <a:ext cx="193345" cy="197998"/>
            </a:xfrm>
            <a:prstGeom prst="ellipse">
              <a:avLst/>
            </a:prstGeom>
            <a:solidFill>
              <a:srgbClr val="FCF9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4AB0B870-6768-B261-6C94-DADB80B11D16}"/>
              </a:ext>
            </a:extLst>
          </p:cNvPr>
          <p:cNvSpPr/>
          <p:nvPr/>
        </p:nvSpPr>
        <p:spPr>
          <a:xfrm>
            <a:off x="605077" y="538235"/>
            <a:ext cx="10982960" cy="5702611"/>
          </a:xfrm>
          <a:custGeom>
            <a:avLst/>
            <a:gdLst>
              <a:gd name="connsiteX0" fmla="*/ 0 w 8237220"/>
              <a:gd name="connsiteY0" fmla="*/ 0 h 4276958"/>
              <a:gd name="connsiteX1" fmla="*/ 8237220 w 8237220"/>
              <a:gd name="connsiteY1" fmla="*/ 0 h 4276958"/>
              <a:gd name="connsiteX2" fmla="*/ 8237220 w 8237220"/>
              <a:gd name="connsiteY2" fmla="*/ 4276958 h 4276958"/>
              <a:gd name="connsiteX3" fmla="*/ 0 w 8237220"/>
              <a:gd name="connsiteY3" fmla="*/ 4276958 h 4276958"/>
              <a:gd name="connsiteX4" fmla="*/ 0 w 8237220"/>
              <a:gd name="connsiteY4" fmla="*/ 0 h 4276958"/>
              <a:gd name="connsiteX5" fmla="*/ 261937 w 8237220"/>
              <a:gd name="connsiteY5" fmla="*/ 693421 h 4276958"/>
              <a:gd name="connsiteX6" fmla="*/ 272415 w 8237220"/>
              <a:gd name="connsiteY6" fmla="*/ 2369821 h 4276958"/>
              <a:gd name="connsiteX7" fmla="*/ 233362 w 8237220"/>
              <a:gd name="connsiteY7" fmla="*/ 4021455 h 4276958"/>
              <a:gd name="connsiteX8" fmla="*/ 5053965 w 8237220"/>
              <a:gd name="connsiteY8" fmla="*/ 3884296 h 4276958"/>
              <a:gd name="connsiteX9" fmla="*/ 7965757 w 8237220"/>
              <a:gd name="connsiteY9" fmla="*/ 3935730 h 4276958"/>
              <a:gd name="connsiteX10" fmla="*/ 7975282 w 8237220"/>
              <a:gd name="connsiteY10" fmla="*/ 3488055 h 4276958"/>
              <a:gd name="connsiteX11" fmla="*/ 7959090 w 8237220"/>
              <a:gd name="connsiteY11" fmla="*/ 1741171 h 4276958"/>
              <a:gd name="connsiteX12" fmla="*/ 7975282 w 8237220"/>
              <a:gd name="connsiteY12" fmla="*/ 693421 h 4276958"/>
              <a:gd name="connsiteX13" fmla="*/ 2005965 w 8237220"/>
              <a:gd name="connsiteY13" fmla="*/ 731521 h 4276958"/>
              <a:gd name="connsiteX14" fmla="*/ 261937 w 8237220"/>
              <a:gd name="connsiteY14" fmla="*/ 693421 h 427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7220" h="4276958">
                <a:moveTo>
                  <a:pt x="0" y="0"/>
                </a:moveTo>
                <a:lnTo>
                  <a:pt x="8237220" y="0"/>
                </a:lnTo>
                <a:lnTo>
                  <a:pt x="8237220" y="4276958"/>
                </a:lnTo>
                <a:lnTo>
                  <a:pt x="0" y="4276958"/>
                </a:lnTo>
                <a:lnTo>
                  <a:pt x="0" y="0"/>
                </a:lnTo>
                <a:close/>
                <a:moveTo>
                  <a:pt x="261937" y="693421"/>
                </a:moveTo>
                <a:cubicBezTo>
                  <a:pt x="262255" y="925196"/>
                  <a:pt x="272097" y="2138046"/>
                  <a:pt x="272415" y="2369821"/>
                </a:cubicBezTo>
                <a:lnTo>
                  <a:pt x="233362" y="4021455"/>
                </a:lnTo>
                <a:cubicBezTo>
                  <a:pt x="2240280" y="4124960"/>
                  <a:pt x="2637472" y="3942716"/>
                  <a:pt x="5053965" y="3884296"/>
                </a:cubicBezTo>
                <a:cubicBezTo>
                  <a:pt x="6161087" y="3914141"/>
                  <a:pt x="7401560" y="4039235"/>
                  <a:pt x="7965757" y="3935730"/>
                </a:cubicBezTo>
                <a:lnTo>
                  <a:pt x="7975282" y="3488055"/>
                </a:lnTo>
                <a:cubicBezTo>
                  <a:pt x="7976235" y="2864485"/>
                  <a:pt x="7958137" y="2364741"/>
                  <a:pt x="7959090" y="1741171"/>
                </a:cubicBezTo>
                <a:cubicBezTo>
                  <a:pt x="7958137" y="1433196"/>
                  <a:pt x="7976235" y="1001396"/>
                  <a:pt x="7975282" y="693421"/>
                </a:cubicBezTo>
                <a:lnTo>
                  <a:pt x="2005965" y="731521"/>
                </a:lnTo>
                <a:lnTo>
                  <a:pt x="261937" y="693421"/>
                </a:lnTo>
                <a:close/>
              </a:path>
            </a:pathLst>
          </a:custGeom>
          <a:solidFill>
            <a:srgbClr val="FEB9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E9F130D2-407E-6E3B-A418-5DC3F664ACF9}"/>
              </a:ext>
            </a:extLst>
          </p:cNvPr>
          <p:cNvGrpSpPr/>
          <p:nvPr/>
        </p:nvGrpSpPr>
        <p:grpSpPr>
          <a:xfrm>
            <a:off x="605077" y="6020648"/>
            <a:ext cx="10981846" cy="444886"/>
            <a:chOff x="730972" y="6143745"/>
            <a:chExt cx="10981846" cy="444886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F7796BB-03BD-B085-9548-F2815A132956}"/>
                </a:ext>
              </a:extLst>
            </p:cNvPr>
            <p:cNvSpPr/>
            <p:nvPr/>
          </p:nvSpPr>
          <p:spPr>
            <a:xfrm>
              <a:off x="7309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563985FB-FB0C-7FDC-7B14-5F7F36B98FA4}"/>
                </a:ext>
              </a:extLst>
            </p:cNvPr>
            <p:cNvSpPr/>
            <p:nvPr/>
          </p:nvSpPr>
          <p:spPr>
            <a:xfrm>
              <a:off x="11700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C9225C4-23F5-2C3D-ADBD-679912A9DB9D}"/>
                </a:ext>
              </a:extLst>
            </p:cNvPr>
            <p:cNvSpPr/>
            <p:nvPr/>
          </p:nvSpPr>
          <p:spPr>
            <a:xfrm>
              <a:off x="16090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DCD03A1-C1AD-3271-2DFF-68A5A8DE6F1B}"/>
                </a:ext>
              </a:extLst>
            </p:cNvPr>
            <p:cNvSpPr/>
            <p:nvPr/>
          </p:nvSpPr>
          <p:spPr>
            <a:xfrm>
              <a:off x="20480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0E57F3D7-0510-D07D-0646-5C74A08F7484}"/>
                </a:ext>
              </a:extLst>
            </p:cNvPr>
            <p:cNvSpPr/>
            <p:nvPr/>
          </p:nvSpPr>
          <p:spPr>
            <a:xfrm>
              <a:off x="24871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D8B3EA0-458D-0372-3620-20F4AB99BFD7}"/>
                </a:ext>
              </a:extLst>
            </p:cNvPr>
            <p:cNvSpPr/>
            <p:nvPr/>
          </p:nvSpPr>
          <p:spPr>
            <a:xfrm>
              <a:off x="29261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55CAFA1-04D0-040D-E46D-568644378716}"/>
                </a:ext>
              </a:extLst>
            </p:cNvPr>
            <p:cNvSpPr/>
            <p:nvPr/>
          </p:nvSpPr>
          <p:spPr>
            <a:xfrm>
              <a:off x="33652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D817596-4E78-D3B0-B6FE-57FE908F1743}"/>
                </a:ext>
              </a:extLst>
            </p:cNvPr>
            <p:cNvSpPr/>
            <p:nvPr/>
          </p:nvSpPr>
          <p:spPr>
            <a:xfrm>
              <a:off x="38042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010D587F-C0D1-FEEA-7CF3-76F160244203}"/>
                </a:ext>
              </a:extLst>
            </p:cNvPr>
            <p:cNvSpPr/>
            <p:nvPr/>
          </p:nvSpPr>
          <p:spPr>
            <a:xfrm>
              <a:off x="42432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93E22740-C9DF-A785-E151-FF24904B6BCB}"/>
                </a:ext>
              </a:extLst>
            </p:cNvPr>
            <p:cNvSpPr/>
            <p:nvPr/>
          </p:nvSpPr>
          <p:spPr>
            <a:xfrm>
              <a:off x="46823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1137531-2D0E-702A-270E-C6CDD7CEA114}"/>
                </a:ext>
              </a:extLst>
            </p:cNvPr>
            <p:cNvSpPr/>
            <p:nvPr/>
          </p:nvSpPr>
          <p:spPr>
            <a:xfrm>
              <a:off x="51213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6A8AE1E2-D2AC-FE46-DAD8-57BF4D80DE0A}"/>
                </a:ext>
              </a:extLst>
            </p:cNvPr>
            <p:cNvSpPr/>
            <p:nvPr/>
          </p:nvSpPr>
          <p:spPr>
            <a:xfrm>
              <a:off x="55604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76FBDDF-47A1-03A3-BDD4-0DA289EC1741}"/>
                </a:ext>
              </a:extLst>
            </p:cNvPr>
            <p:cNvSpPr/>
            <p:nvPr/>
          </p:nvSpPr>
          <p:spPr>
            <a:xfrm>
              <a:off x="59994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7581A51-0D09-7648-8951-8D3D57BE3EAD}"/>
                </a:ext>
              </a:extLst>
            </p:cNvPr>
            <p:cNvSpPr/>
            <p:nvPr/>
          </p:nvSpPr>
          <p:spPr>
            <a:xfrm>
              <a:off x="64384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E4F9326F-FF2C-814F-CBB5-5D08A451C40C}"/>
                </a:ext>
              </a:extLst>
            </p:cNvPr>
            <p:cNvSpPr/>
            <p:nvPr/>
          </p:nvSpPr>
          <p:spPr>
            <a:xfrm>
              <a:off x="68775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B79AF38-8C34-FDF9-A524-C4C74200E9AB}"/>
                </a:ext>
              </a:extLst>
            </p:cNvPr>
            <p:cNvSpPr/>
            <p:nvPr/>
          </p:nvSpPr>
          <p:spPr>
            <a:xfrm>
              <a:off x="73165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7F51A980-D977-0B17-65AA-8D8A78BB386D}"/>
                </a:ext>
              </a:extLst>
            </p:cNvPr>
            <p:cNvSpPr/>
            <p:nvPr/>
          </p:nvSpPr>
          <p:spPr>
            <a:xfrm>
              <a:off x="77556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C174939-F984-780B-A46E-0FF4E3F735F0}"/>
                </a:ext>
              </a:extLst>
            </p:cNvPr>
            <p:cNvSpPr/>
            <p:nvPr/>
          </p:nvSpPr>
          <p:spPr>
            <a:xfrm>
              <a:off x="81946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E069563-9EE7-7390-FECA-AAFBB8A8F139}"/>
                </a:ext>
              </a:extLst>
            </p:cNvPr>
            <p:cNvSpPr/>
            <p:nvPr/>
          </p:nvSpPr>
          <p:spPr>
            <a:xfrm>
              <a:off x="86336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8F8A46D6-EB36-1672-ACE5-421BA68AE3FB}"/>
                </a:ext>
              </a:extLst>
            </p:cNvPr>
            <p:cNvSpPr/>
            <p:nvPr/>
          </p:nvSpPr>
          <p:spPr>
            <a:xfrm>
              <a:off x="90727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AE0045D-833C-960A-F021-9189C2E0AA04}"/>
                </a:ext>
              </a:extLst>
            </p:cNvPr>
            <p:cNvSpPr/>
            <p:nvPr/>
          </p:nvSpPr>
          <p:spPr>
            <a:xfrm>
              <a:off x="95117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11A5A0-C264-0ED6-FEE0-65362856EA27}"/>
                </a:ext>
              </a:extLst>
            </p:cNvPr>
            <p:cNvSpPr/>
            <p:nvPr/>
          </p:nvSpPr>
          <p:spPr>
            <a:xfrm>
              <a:off x="99508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BAAFA71-81BE-6C4B-5F7A-835C19F6FF4E}"/>
                </a:ext>
              </a:extLst>
            </p:cNvPr>
            <p:cNvSpPr/>
            <p:nvPr/>
          </p:nvSpPr>
          <p:spPr>
            <a:xfrm>
              <a:off x="103898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22C6EDD8-5B9F-01FF-E29E-E4C3BC0B9DEB}"/>
                </a:ext>
              </a:extLst>
            </p:cNvPr>
            <p:cNvSpPr/>
            <p:nvPr/>
          </p:nvSpPr>
          <p:spPr>
            <a:xfrm>
              <a:off x="108288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B835786-D364-3F7A-2B50-257A56CD8909}"/>
                </a:ext>
              </a:extLst>
            </p:cNvPr>
            <p:cNvSpPr/>
            <p:nvPr/>
          </p:nvSpPr>
          <p:spPr>
            <a:xfrm>
              <a:off x="112679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图形 72">
            <a:extLst>
              <a:ext uri="{FF2B5EF4-FFF2-40B4-BE49-F238E27FC236}">
                <a16:creationId xmlns:a16="http://schemas.microsoft.com/office/drawing/2014/main" id="{60394654-6725-35A5-0923-A3BDFB8FBF66}"/>
              </a:ext>
            </a:extLst>
          </p:cNvPr>
          <p:cNvGrpSpPr/>
          <p:nvPr/>
        </p:nvGrpSpPr>
        <p:grpSpPr>
          <a:xfrm>
            <a:off x="10404322" y="4726892"/>
            <a:ext cx="922844" cy="1097153"/>
            <a:chOff x="1964958" y="2067845"/>
            <a:chExt cx="2179876" cy="2591617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6C11D71-DD56-6EF3-CB8C-4EA7ABB8DFC8}"/>
                </a:ext>
              </a:extLst>
            </p:cNvPr>
            <p:cNvSpPr/>
            <p:nvPr/>
          </p:nvSpPr>
          <p:spPr>
            <a:xfrm>
              <a:off x="2457771" y="2482189"/>
              <a:ext cx="1194253" cy="972132"/>
            </a:xfrm>
            <a:custGeom>
              <a:avLst/>
              <a:gdLst>
                <a:gd name="connsiteX0" fmla="*/ 932039 w 1194253"/>
                <a:gd name="connsiteY0" fmla="*/ 16651 h 972132"/>
                <a:gd name="connsiteX1" fmla="*/ 637115 w 1194253"/>
                <a:gd name="connsiteY1" fmla="*/ 53982 h 972132"/>
                <a:gd name="connsiteX2" fmla="*/ 636964 w 1194253"/>
                <a:gd name="connsiteY2" fmla="*/ 54096 h 972132"/>
                <a:gd name="connsiteX3" fmla="*/ 631156 w 1194253"/>
                <a:gd name="connsiteY3" fmla="*/ 57880 h 972132"/>
                <a:gd name="connsiteX4" fmla="*/ 563126 w 1194253"/>
                <a:gd name="connsiteY4" fmla="*/ 57880 h 972132"/>
                <a:gd name="connsiteX5" fmla="*/ 557317 w 1194253"/>
                <a:gd name="connsiteY5" fmla="*/ 54096 h 972132"/>
                <a:gd name="connsiteX6" fmla="*/ 557191 w 1194253"/>
                <a:gd name="connsiteY6" fmla="*/ 53982 h 972132"/>
                <a:gd name="connsiteX7" fmla="*/ 262268 w 1194253"/>
                <a:gd name="connsiteY7" fmla="*/ 16651 h 972132"/>
                <a:gd name="connsiteX8" fmla="*/ 50268 w 1194253"/>
                <a:gd name="connsiteY8" fmla="*/ 598297 h 972132"/>
                <a:gd name="connsiteX9" fmla="*/ 540753 w 1194253"/>
                <a:gd name="connsiteY9" fmla="*/ 964642 h 972132"/>
                <a:gd name="connsiteX10" fmla="*/ 579361 w 1194253"/>
                <a:gd name="connsiteY10" fmla="*/ 948103 h 972132"/>
                <a:gd name="connsiteX11" fmla="*/ 580987 w 1194253"/>
                <a:gd name="connsiteY11" fmla="*/ 947179 h 972132"/>
                <a:gd name="connsiteX12" fmla="*/ 613243 w 1194253"/>
                <a:gd name="connsiteY12" fmla="*/ 947179 h 972132"/>
                <a:gd name="connsiteX13" fmla="*/ 614945 w 1194253"/>
                <a:gd name="connsiteY13" fmla="*/ 948103 h 972132"/>
                <a:gd name="connsiteX14" fmla="*/ 653528 w 1194253"/>
                <a:gd name="connsiteY14" fmla="*/ 964641 h 972132"/>
                <a:gd name="connsiteX15" fmla="*/ 1143987 w 1194253"/>
                <a:gd name="connsiteY15" fmla="*/ 598297 h 972132"/>
                <a:gd name="connsiteX16" fmla="*/ 932039 w 1194253"/>
                <a:gd name="connsiteY16" fmla="*/ 16651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4253" h="972132">
                  <a:moveTo>
                    <a:pt x="932039" y="16651"/>
                  </a:moveTo>
                  <a:cubicBezTo>
                    <a:pt x="820275" y="-16162"/>
                    <a:pt x="718895" y="1200"/>
                    <a:pt x="637115" y="53982"/>
                  </a:cubicBezTo>
                  <a:cubicBezTo>
                    <a:pt x="637008" y="53982"/>
                    <a:pt x="636964" y="54046"/>
                    <a:pt x="636964" y="54096"/>
                  </a:cubicBezTo>
                  <a:cubicBezTo>
                    <a:pt x="635028" y="55286"/>
                    <a:pt x="633092" y="56589"/>
                    <a:pt x="631156" y="57880"/>
                  </a:cubicBezTo>
                  <a:cubicBezTo>
                    <a:pt x="610184" y="70315"/>
                    <a:pt x="584098" y="70315"/>
                    <a:pt x="563126" y="57880"/>
                  </a:cubicBez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2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7" y="947483"/>
                    <a:pt x="580987" y="947179"/>
                  </a:cubicBezTo>
                  <a:cubicBezTo>
                    <a:pt x="591090" y="941898"/>
                    <a:pt x="603139" y="941898"/>
                    <a:pt x="613243" y="947179"/>
                  </a:cubicBezTo>
                  <a:cubicBezTo>
                    <a:pt x="613826" y="947483"/>
                    <a:pt x="614388" y="947812"/>
                    <a:pt x="614945" y="948103"/>
                  </a:cubicBezTo>
                  <a:cubicBezTo>
                    <a:pt x="627130" y="955076"/>
                    <a:pt x="640076" y="960626"/>
                    <a:pt x="653528" y="964641"/>
                  </a:cubicBezTo>
                  <a:cubicBezTo>
                    <a:pt x="785071" y="1003390"/>
                    <a:pt x="1013109" y="893372"/>
                    <a:pt x="1143987" y="598297"/>
                  </a:cubicBezTo>
                  <a:cubicBezTo>
                    <a:pt x="1253689" y="351081"/>
                    <a:pt x="1184178" y="90769"/>
                    <a:pt x="932039" y="16651"/>
                  </a:cubicBez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5F2C0B4-49DB-AB0B-448C-7FC63A28960A}"/>
                </a:ext>
              </a:extLst>
            </p:cNvPr>
            <p:cNvSpPr/>
            <p:nvPr/>
          </p:nvSpPr>
          <p:spPr>
            <a:xfrm>
              <a:off x="2457771" y="2482188"/>
              <a:ext cx="597127" cy="972132"/>
            </a:xfrm>
            <a:custGeom>
              <a:avLst/>
              <a:gdLst>
                <a:gd name="connsiteX0" fmla="*/ 563126 w 597127"/>
                <a:gd name="connsiteY0" fmla="*/ 57880 h 972132"/>
                <a:gd name="connsiteX1" fmla="*/ 557317 w 597127"/>
                <a:gd name="connsiteY1" fmla="*/ 54096 h 972132"/>
                <a:gd name="connsiteX2" fmla="*/ 557191 w 597127"/>
                <a:gd name="connsiteY2" fmla="*/ 53982 h 972132"/>
                <a:gd name="connsiteX3" fmla="*/ 262268 w 597127"/>
                <a:gd name="connsiteY3" fmla="*/ 16651 h 972132"/>
                <a:gd name="connsiteX4" fmla="*/ 50268 w 597127"/>
                <a:gd name="connsiteY4" fmla="*/ 598297 h 972132"/>
                <a:gd name="connsiteX5" fmla="*/ 540753 w 597127"/>
                <a:gd name="connsiteY5" fmla="*/ 964642 h 972132"/>
                <a:gd name="connsiteX6" fmla="*/ 579361 w 597127"/>
                <a:gd name="connsiteY6" fmla="*/ 948103 h 972132"/>
                <a:gd name="connsiteX7" fmla="*/ 580987 w 597127"/>
                <a:gd name="connsiteY7" fmla="*/ 947179 h 972132"/>
                <a:gd name="connsiteX8" fmla="*/ 597128 w 597127"/>
                <a:gd name="connsiteY8" fmla="*/ 943218 h 972132"/>
                <a:gd name="connsiteX9" fmla="*/ 597128 w 597127"/>
                <a:gd name="connsiteY9" fmla="*/ 67206 h 972132"/>
                <a:gd name="connsiteX10" fmla="*/ 563126 w 597127"/>
                <a:gd name="connsiteY10" fmla="*/ 57880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127" h="972132">
                  <a:moveTo>
                    <a:pt x="563126" y="57880"/>
                  </a:move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1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6" y="947483"/>
                    <a:pt x="580987" y="947179"/>
                  </a:cubicBezTo>
                  <a:cubicBezTo>
                    <a:pt x="585960" y="944552"/>
                    <a:pt x="591504" y="943192"/>
                    <a:pt x="597128" y="943218"/>
                  </a:cubicBezTo>
                  <a:lnTo>
                    <a:pt x="597128" y="67206"/>
                  </a:lnTo>
                  <a:cubicBezTo>
                    <a:pt x="585159" y="67234"/>
                    <a:pt x="573406" y="64011"/>
                    <a:pt x="563126" y="57880"/>
                  </a:cubicBezTo>
                  <a:close/>
                </a:path>
              </a:pathLst>
            </a:custGeom>
            <a:solidFill>
              <a:srgbClr val="565C5E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80BB771-039D-7C11-1C9F-876CB509BD68}"/>
                </a:ext>
              </a:extLst>
            </p:cNvPr>
            <p:cNvSpPr/>
            <p:nvPr/>
          </p:nvSpPr>
          <p:spPr>
            <a:xfrm>
              <a:off x="2731491" y="2067845"/>
              <a:ext cx="320022" cy="414356"/>
            </a:xfrm>
            <a:custGeom>
              <a:avLst/>
              <a:gdLst>
                <a:gd name="connsiteX0" fmla="*/ 288234 w 320022"/>
                <a:gd name="connsiteY0" fmla="*/ 406838 h 414356"/>
                <a:gd name="connsiteX1" fmla="*/ 273442 w 320022"/>
                <a:gd name="connsiteY1" fmla="*/ 394323 h 414356"/>
                <a:gd name="connsiteX2" fmla="*/ 265071 w 320022"/>
                <a:gd name="connsiteY2" fmla="*/ 387110 h 414356"/>
                <a:gd name="connsiteX3" fmla="*/ 256467 w 320022"/>
                <a:gd name="connsiteY3" fmla="*/ 379024 h 414356"/>
                <a:gd name="connsiteX4" fmla="*/ 247406 w 320022"/>
                <a:gd name="connsiteY4" fmla="*/ 370469 h 414356"/>
                <a:gd name="connsiteX5" fmla="*/ 238320 w 320022"/>
                <a:gd name="connsiteY5" fmla="*/ 361181 h 414356"/>
                <a:gd name="connsiteX6" fmla="*/ 219945 w 320022"/>
                <a:gd name="connsiteY6" fmla="*/ 341225 h 414356"/>
                <a:gd name="connsiteX7" fmla="*/ 202090 w 320022"/>
                <a:gd name="connsiteY7" fmla="*/ 319789 h 414356"/>
                <a:gd name="connsiteX8" fmla="*/ 185380 w 320022"/>
                <a:gd name="connsiteY8" fmla="*/ 297492 h 414356"/>
                <a:gd name="connsiteX9" fmla="*/ 177610 w 320022"/>
                <a:gd name="connsiteY9" fmla="*/ 286217 h 414356"/>
                <a:gd name="connsiteX10" fmla="*/ 170347 w 320022"/>
                <a:gd name="connsiteY10" fmla="*/ 275169 h 414356"/>
                <a:gd name="connsiteX11" fmla="*/ 157370 w 320022"/>
                <a:gd name="connsiteY11" fmla="*/ 253872 h 414356"/>
                <a:gd name="connsiteX12" fmla="*/ 146740 w 320022"/>
                <a:gd name="connsiteY12" fmla="*/ 234093 h 414356"/>
                <a:gd name="connsiteX13" fmla="*/ 142076 w 320022"/>
                <a:gd name="connsiteY13" fmla="*/ 225362 h 414356"/>
                <a:gd name="connsiteX14" fmla="*/ 138287 w 320022"/>
                <a:gd name="connsiteY14" fmla="*/ 217288 h 414356"/>
                <a:gd name="connsiteX15" fmla="*/ 132295 w 320022"/>
                <a:gd name="connsiteY15" fmla="*/ 204103 h 414356"/>
                <a:gd name="connsiteX16" fmla="*/ 127063 w 320022"/>
                <a:gd name="connsiteY16" fmla="*/ 192600 h 414356"/>
                <a:gd name="connsiteX17" fmla="*/ 133731 w 320022"/>
                <a:gd name="connsiteY17" fmla="*/ 203318 h 414356"/>
                <a:gd name="connsiteX18" fmla="*/ 141368 w 320022"/>
                <a:gd name="connsiteY18" fmla="*/ 215630 h 414356"/>
                <a:gd name="connsiteX19" fmla="*/ 146138 w 320022"/>
                <a:gd name="connsiteY19" fmla="*/ 223147 h 414356"/>
                <a:gd name="connsiteX20" fmla="*/ 151858 w 320022"/>
                <a:gd name="connsiteY20" fmla="*/ 231158 h 414356"/>
                <a:gd name="connsiteX21" fmla="*/ 164684 w 320022"/>
                <a:gd name="connsiteY21" fmla="*/ 249063 h 414356"/>
                <a:gd name="connsiteX22" fmla="*/ 180122 w 320022"/>
                <a:gd name="connsiteY22" fmla="*/ 268298 h 414356"/>
                <a:gd name="connsiteX23" fmla="*/ 188581 w 320022"/>
                <a:gd name="connsiteY23" fmla="*/ 278131 h 414356"/>
                <a:gd name="connsiteX24" fmla="*/ 197402 w 320022"/>
                <a:gd name="connsiteY24" fmla="*/ 287874 h 414356"/>
                <a:gd name="connsiteX25" fmla="*/ 216149 w 320022"/>
                <a:gd name="connsiteY25" fmla="*/ 307173 h 414356"/>
                <a:gd name="connsiteX26" fmla="*/ 235839 w 320022"/>
                <a:gd name="connsiteY26" fmla="*/ 325407 h 414356"/>
                <a:gd name="connsiteX27" fmla="*/ 255731 w 320022"/>
                <a:gd name="connsiteY27" fmla="*/ 342035 h 414356"/>
                <a:gd name="connsiteX28" fmla="*/ 265399 w 320022"/>
                <a:gd name="connsiteY28" fmla="*/ 349717 h 414356"/>
                <a:gd name="connsiteX29" fmla="*/ 274985 w 320022"/>
                <a:gd name="connsiteY29" fmla="*/ 356651 h 414356"/>
                <a:gd name="connsiteX30" fmla="*/ 284002 w 320022"/>
                <a:gd name="connsiteY30" fmla="*/ 363193 h 414356"/>
                <a:gd name="connsiteX31" fmla="*/ 292727 w 320022"/>
                <a:gd name="connsiteY31" fmla="*/ 368939 h 414356"/>
                <a:gd name="connsiteX32" fmla="*/ 308007 w 320022"/>
                <a:gd name="connsiteY32" fmla="*/ 378783 h 414356"/>
                <a:gd name="connsiteX33" fmla="*/ 320023 w 320022"/>
                <a:gd name="connsiteY33" fmla="*/ 385692 h 414356"/>
                <a:gd name="connsiteX34" fmla="*/ 48687 w 320022"/>
                <a:gd name="connsiteY34" fmla="*/ 0 h 414356"/>
                <a:gd name="connsiteX35" fmla="*/ 110061 w 320022"/>
                <a:gd name="connsiteY35" fmla="*/ 365689 h 414356"/>
                <a:gd name="connsiteX36" fmla="*/ 295347 w 320022"/>
                <a:gd name="connsiteY36" fmla="*/ 412254 h 414356"/>
                <a:gd name="connsiteX37" fmla="*/ 288234 w 320022"/>
                <a:gd name="connsiteY37" fmla="*/ 406838 h 41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022" h="414356">
                  <a:moveTo>
                    <a:pt x="288234" y="406838"/>
                  </a:moveTo>
                  <a:cubicBezTo>
                    <a:pt x="283831" y="403118"/>
                    <a:pt x="278865" y="398891"/>
                    <a:pt x="273442" y="394323"/>
                  </a:cubicBezTo>
                  <a:cubicBezTo>
                    <a:pt x="270759" y="392007"/>
                    <a:pt x="267868" y="389704"/>
                    <a:pt x="265071" y="387110"/>
                  </a:cubicBezTo>
                  <a:cubicBezTo>
                    <a:pt x="262300" y="384491"/>
                    <a:pt x="259421" y="381796"/>
                    <a:pt x="256467" y="379024"/>
                  </a:cubicBezTo>
                  <a:cubicBezTo>
                    <a:pt x="253512" y="376253"/>
                    <a:pt x="250493" y="373393"/>
                    <a:pt x="247406" y="370469"/>
                  </a:cubicBezTo>
                  <a:cubicBezTo>
                    <a:pt x="244299" y="367559"/>
                    <a:pt x="241426" y="364332"/>
                    <a:pt x="238320" y="361181"/>
                  </a:cubicBezTo>
                  <a:cubicBezTo>
                    <a:pt x="232272" y="354765"/>
                    <a:pt x="225830" y="348400"/>
                    <a:pt x="219945" y="341225"/>
                  </a:cubicBezTo>
                  <a:cubicBezTo>
                    <a:pt x="213986" y="334176"/>
                    <a:pt x="207639" y="327356"/>
                    <a:pt x="202090" y="319789"/>
                  </a:cubicBezTo>
                  <a:cubicBezTo>
                    <a:pt x="196459" y="312309"/>
                    <a:pt x="190467" y="305249"/>
                    <a:pt x="185380" y="297492"/>
                  </a:cubicBezTo>
                  <a:cubicBezTo>
                    <a:pt x="182754" y="293695"/>
                    <a:pt x="180165" y="289937"/>
                    <a:pt x="177610" y="286217"/>
                  </a:cubicBezTo>
                  <a:cubicBezTo>
                    <a:pt x="175016" y="282534"/>
                    <a:pt x="172498" y="278889"/>
                    <a:pt x="170347" y="275169"/>
                  </a:cubicBezTo>
                  <a:cubicBezTo>
                    <a:pt x="165830" y="267766"/>
                    <a:pt x="161495" y="260920"/>
                    <a:pt x="157370" y="253872"/>
                  </a:cubicBezTo>
                  <a:cubicBezTo>
                    <a:pt x="153586" y="246836"/>
                    <a:pt x="150049" y="240218"/>
                    <a:pt x="146740" y="234093"/>
                  </a:cubicBezTo>
                  <a:cubicBezTo>
                    <a:pt x="145120" y="231031"/>
                    <a:pt x="143570" y="228134"/>
                    <a:pt x="142076" y="225362"/>
                  </a:cubicBezTo>
                  <a:cubicBezTo>
                    <a:pt x="140596" y="222590"/>
                    <a:pt x="139501" y="219807"/>
                    <a:pt x="138287" y="217288"/>
                  </a:cubicBezTo>
                  <a:cubicBezTo>
                    <a:pt x="135983" y="212201"/>
                    <a:pt x="133946" y="207747"/>
                    <a:pt x="132295" y="204103"/>
                  </a:cubicBezTo>
                  <a:cubicBezTo>
                    <a:pt x="128973" y="196801"/>
                    <a:pt x="127063" y="192600"/>
                    <a:pt x="127063" y="192600"/>
                  </a:cubicBezTo>
                  <a:cubicBezTo>
                    <a:pt x="127063" y="192600"/>
                    <a:pt x="129492" y="196522"/>
                    <a:pt x="133731" y="203318"/>
                  </a:cubicBezTo>
                  <a:cubicBezTo>
                    <a:pt x="135845" y="206722"/>
                    <a:pt x="138401" y="210872"/>
                    <a:pt x="141368" y="215630"/>
                  </a:cubicBezTo>
                  <a:cubicBezTo>
                    <a:pt x="142868" y="218009"/>
                    <a:pt x="144336" y="220604"/>
                    <a:pt x="146138" y="223147"/>
                  </a:cubicBezTo>
                  <a:cubicBezTo>
                    <a:pt x="147973" y="225691"/>
                    <a:pt x="149880" y="228361"/>
                    <a:pt x="151858" y="231158"/>
                  </a:cubicBezTo>
                  <a:cubicBezTo>
                    <a:pt x="155826" y="236687"/>
                    <a:pt x="160128" y="242685"/>
                    <a:pt x="164684" y="249063"/>
                  </a:cubicBezTo>
                  <a:cubicBezTo>
                    <a:pt x="169346" y="255036"/>
                    <a:pt x="174776" y="261604"/>
                    <a:pt x="180122" y="268298"/>
                  </a:cubicBezTo>
                  <a:cubicBezTo>
                    <a:pt x="182767" y="271727"/>
                    <a:pt x="185645" y="274916"/>
                    <a:pt x="188581" y="278131"/>
                  </a:cubicBezTo>
                  <a:cubicBezTo>
                    <a:pt x="191498" y="281357"/>
                    <a:pt x="194409" y="284597"/>
                    <a:pt x="197402" y="287874"/>
                  </a:cubicBezTo>
                  <a:cubicBezTo>
                    <a:pt x="203089" y="294568"/>
                    <a:pt x="209872" y="300756"/>
                    <a:pt x="216149" y="307173"/>
                  </a:cubicBezTo>
                  <a:cubicBezTo>
                    <a:pt x="222374" y="313689"/>
                    <a:pt x="229334" y="319460"/>
                    <a:pt x="235839" y="325407"/>
                  </a:cubicBezTo>
                  <a:cubicBezTo>
                    <a:pt x="242261" y="331507"/>
                    <a:pt x="249214" y="336746"/>
                    <a:pt x="255731" y="342035"/>
                  </a:cubicBezTo>
                  <a:cubicBezTo>
                    <a:pt x="259010" y="344654"/>
                    <a:pt x="262115" y="347349"/>
                    <a:pt x="265399" y="349717"/>
                  </a:cubicBezTo>
                  <a:cubicBezTo>
                    <a:pt x="268658" y="352057"/>
                    <a:pt x="271866" y="354385"/>
                    <a:pt x="274985" y="356651"/>
                  </a:cubicBezTo>
                  <a:cubicBezTo>
                    <a:pt x="278078" y="358891"/>
                    <a:pt x="281084" y="361072"/>
                    <a:pt x="284002" y="363193"/>
                  </a:cubicBezTo>
                  <a:cubicBezTo>
                    <a:pt x="286937" y="365281"/>
                    <a:pt x="289949" y="367091"/>
                    <a:pt x="292727" y="368939"/>
                  </a:cubicBezTo>
                  <a:cubicBezTo>
                    <a:pt x="298320" y="372558"/>
                    <a:pt x="303452" y="375860"/>
                    <a:pt x="308007" y="378783"/>
                  </a:cubicBezTo>
                  <a:cubicBezTo>
                    <a:pt x="312644" y="381467"/>
                    <a:pt x="316687" y="383782"/>
                    <a:pt x="320023" y="385692"/>
                  </a:cubicBezTo>
                  <a:cubicBezTo>
                    <a:pt x="311760" y="215479"/>
                    <a:pt x="206099" y="65286"/>
                    <a:pt x="48687" y="0"/>
                  </a:cubicBezTo>
                  <a:cubicBezTo>
                    <a:pt x="-35348" y="117930"/>
                    <a:pt x="-7869" y="281655"/>
                    <a:pt x="110061" y="365689"/>
                  </a:cubicBezTo>
                  <a:cubicBezTo>
                    <a:pt x="163769" y="403960"/>
                    <a:pt x="229927" y="420586"/>
                    <a:pt x="295347" y="412254"/>
                  </a:cubicBezTo>
                  <a:cubicBezTo>
                    <a:pt x="293164" y="410584"/>
                    <a:pt x="290811" y="408775"/>
                    <a:pt x="288234" y="406838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272C81D-D373-B7E2-7C70-81A690F6111F}"/>
                </a:ext>
              </a:extLst>
            </p:cNvPr>
            <p:cNvSpPr/>
            <p:nvPr/>
          </p:nvSpPr>
          <p:spPr>
            <a:xfrm>
              <a:off x="3079263" y="2317098"/>
              <a:ext cx="166504" cy="166530"/>
            </a:xfrm>
            <a:custGeom>
              <a:avLst/>
              <a:gdLst>
                <a:gd name="connsiteX0" fmla="*/ 166243 w 166504"/>
                <a:gd name="connsiteY0" fmla="*/ 265 h 166530"/>
                <a:gd name="connsiteX1" fmla="*/ 261 w 166504"/>
                <a:gd name="connsiteY1" fmla="*/ 148152 h 166530"/>
                <a:gd name="connsiteX2" fmla="*/ 262 w 166504"/>
                <a:gd name="connsiteY2" fmla="*/ 166266 h 166530"/>
                <a:gd name="connsiteX3" fmla="*/ 166244 w 166504"/>
                <a:gd name="connsiteY3" fmla="*/ 18360 h 166530"/>
                <a:gd name="connsiteX4" fmla="*/ 166243 w 166504"/>
                <a:gd name="connsiteY4" fmla="*/ 265 h 16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04" h="166530">
                  <a:moveTo>
                    <a:pt x="166243" y="265"/>
                  </a:moveTo>
                  <a:cubicBezTo>
                    <a:pt x="79571" y="-4732"/>
                    <a:pt x="5258" y="61479"/>
                    <a:pt x="261" y="148152"/>
                  </a:cubicBezTo>
                  <a:cubicBezTo>
                    <a:pt x="-87" y="154185"/>
                    <a:pt x="-87" y="160233"/>
                    <a:pt x="262" y="166266"/>
                  </a:cubicBezTo>
                  <a:cubicBezTo>
                    <a:pt x="86940" y="171258"/>
                    <a:pt x="161253" y="105038"/>
                    <a:pt x="166244" y="18360"/>
                  </a:cubicBezTo>
                  <a:cubicBezTo>
                    <a:pt x="166591" y="12333"/>
                    <a:pt x="166591" y="6292"/>
                    <a:pt x="166243" y="265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3AB1B64-6B2C-C03C-1B7C-5D1887674686}"/>
                </a:ext>
              </a:extLst>
            </p:cNvPr>
            <p:cNvSpPr/>
            <p:nvPr/>
          </p:nvSpPr>
          <p:spPr>
            <a:xfrm>
              <a:off x="2154192" y="3853669"/>
              <a:ext cx="1801559" cy="494407"/>
            </a:xfrm>
            <a:custGeom>
              <a:avLst/>
              <a:gdLst>
                <a:gd name="connsiteX0" fmla="*/ 247050 w 1801559"/>
                <a:gd name="connsiteY0" fmla="*/ 431489 h 494407"/>
                <a:gd name="connsiteX1" fmla="*/ 62897 w 1801559"/>
                <a:gd name="connsiteY1" fmla="*/ 247071 h 494407"/>
                <a:gd name="connsiteX2" fmla="*/ 247050 w 1801559"/>
                <a:gd name="connsiteY2" fmla="*/ 62918 h 494407"/>
                <a:gd name="connsiteX3" fmla="*/ 1801560 w 1801559"/>
                <a:gd name="connsiteY3" fmla="*/ 62918 h 494407"/>
                <a:gd name="connsiteX4" fmla="*/ 1801560 w 1801559"/>
                <a:gd name="connsiteY4" fmla="*/ 0 h 494407"/>
                <a:gd name="connsiteX5" fmla="*/ 247050 w 1801559"/>
                <a:gd name="connsiteY5" fmla="*/ 0 h 494407"/>
                <a:gd name="connsiteX6" fmla="*/ 0 w 1801559"/>
                <a:gd name="connsiteY6" fmla="*/ 247357 h 494407"/>
                <a:gd name="connsiteX7" fmla="*/ 247050 w 1801559"/>
                <a:gd name="connsiteY7" fmla="*/ 494407 h 494407"/>
                <a:gd name="connsiteX8" fmla="*/ 1801560 w 1801559"/>
                <a:gd name="connsiteY8" fmla="*/ 494407 h 494407"/>
                <a:gd name="connsiteX9" fmla="*/ 1801560 w 1801559"/>
                <a:gd name="connsiteY9" fmla="*/ 431489 h 49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559" h="494407">
                  <a:moveTo>
                    <a:pt x="247050" y="431489"/>
                  </a:moveTo>
                  <a:cubicBezTo>
                    <a:pt x="145272" y="431416"/>
                    <a:pt x="62824" y="348849"/>
                    <a:pt x="62897" y="247071"/>
                  </a:cubicBezTo>
                  <a:cubicBezTo>
                    <a:pt x="62970" y="145397"/>
                    <a:pt x="145375" y="62992"/>
                    <a:pt x="247050" y="62918"/>
                  </a:cubicBezTo>
                  <a:lnTo>
                    <a:pt x="1801560" y="62918"/>
                  </a:lnTo>
                  <a:lnTo>
                    <a:pt x="1801560" y="0"/>
                  </a:lnTo>
                  <a:lnTo>
                    <a:pt x="247050" y="0"/>
                  </a:lnTo>
                  <a:cubicBezTo>
                    <a:pt x="110523" y="85"/>
                    <a:pt x="-85" y="110830"/>
                    <a:pt x="0" y="247357"/>
                  </a:cubicBezTo>
                  <a:cubicBezTo>
                    <a:pt x="85" y="383764"/>
                    <a:pt x="110643" y="494322"/>
                    <a:pt x="247050" y="494407"/>
                  </a:cubicBezTo>
                  <a:lnTo>
                    <a:pt x="1801560" y="494407"/>
                  </a:lnTo>
                  <a:lnTo>
                    <a:pt x="1801560" y="431489"/>
                  </a:lnTo>
                  <a:close/>
                </a:path>
              </a:pathLst>
            </a:custGeom>
            <a:solidFill>
              <a:srgbClr val="EDA02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0EB39D3-71DD-7824-CEBF-6F7E5C33E705}"/>
                </a:ext>
              </a:extLst>
            </p:cNvPr>
            <p:cNvSpPr/>
            <p:nvPr/>
          </p:nvSpPr>
          <p:spPr>
            <a:xfrm>
              <a:off x="2217089" y="3916587"/>
              <a:ext cx="1675744" cy="368571"/>
            </a:xfrm>
            <a:custGeom>
              <a:avLst/>
              <a:gdLst>
                <a:gd name="connsiteX0" fmla="*/ 184153 w 1675744"/>
                <a:gd name="connsiteY0" fmla="*/ 368571 h 368571"/>
                <a:gd name="connsiteX1" fmla="*/ 0 w 1675744"/>
                <a:gd name="connsiteY1" fmla="*/ 184153 h 368571"/>
                <a:gd name="connsiteX2" fmla="*/ 184153 w 1675744"/>
                <a:gd name="connsiteY2" fmla="*/ 0 h 368571"/>
                <a:gd name="connsiteX3" fmla="*/ 1675745 w 1675744"/>
                <a:gd name="connsiteY3" fmla="*/ 0 h 368571"/>
                <a:gd name="connsiteX4" fmla="*/ 1675745 w 1675744"/>
                <a:gd name="connsiteY4" fmla="*/ 368571 h 3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744" h="368571">
                  <a:moveTo>
                    <a:pt x="184153" y="368571"/>
                  </a:moveTo>
                  <a:cubicBezTo>
                    <a:pt x="82375" y="368498"/>
                    <a:pt x="-73" y="285931"/>
                    <a:pt x="0" y="184153"/>
                  </a:cubicBezTo>
                  <a:cubicBezTo>
                    <a:pt x="73" y="82479"/>
                    <a:pt x="82478" y="74"/>
                    <a:pt x="184153" y="0"/>
                  </a:cubicBezTo>
                  <a:lnTo>
                    <a:pt x="1675745" y="0"/>
                  </a:lnTo>
                  <a:lnTo>
                    <a:pt x="1675745" y="3685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58316F2-2AC7-3E96-E503-4F91C8095D06}"/>
                </a:ext>
              </a:extLst>
            </p:cNvPr>
            <p:cNvSpPr/>
            <p:nvPr/>
          </p:nvSpPr>
          <p:spPr>
            <a:xfrm>
              <a:off x="1964958" y="4348076"/>
              <a:ext cx="2179876" cy="311386"/>
            </a:xfrm>
            <a:custGeom>
              <a:avLst/>
              <a:gdLst>
                <a:gd name="connsiteX0" fmla="*/ 0 w 2179876"/>
                <a:gd name="connsiteY0" fmla="*/ 0 h 311386"/>
                <a:gd name="connsiteX1" fmla="*/ 2179876 w 2179876"/>
                <a:gd name="connsiteY1" fmla="*/ 0 h 311386"/>
                <a:gd name="connsiteX2" fmla="*/ 2179876 w 2179876"/>
                <a:gd name="connsiteY2" fmla="*/ 311387 h 311386"/>
                <a:gd name="connsiteX3" fmla="*/ 0 w 2179876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311386">
                  <a:moveTo>
                    <a:pt x="0" y="0"/>
                  </a:moveTo>
                  <a:lnTo>
                    <a:pt x="2179876" y="0"/>
                  </a:lnTo>
                  <a:lnTo>
                    <a:pt x="2179876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3977265-27DD-C357-E08A-2191C000ED64}"/>
                </a:ext>
              </a:extLst>
            </p:cNvPr>
            <p:cNvSpPr/>
            <p:nvPr/>
          </p:nvSpPr>
          <p:spPr>
            <a:xfrm>
              <a:off x="2338655" y="4348076"/>
              <a:ext cx="186848" cy="311386"/>
            </a:xfrm>
            <a:custGeom>
              <a:avLst/>
              <a:gdLst>
                <a:gd name="connsiteX0" fmla="*/ 0 w 186848"/>
                <a:gd name="connsiteY0" fmla="*/ 0 h 311386"/>
                <a:gd name="connsiteX1" fmla="*/ 186848 w 186848"/>
                <a:gd name="connsiteY1" fmla="*/ 0 h 311386"/>
                <a:gd name="connsiteX2" fmla="*/ 186848 w 186848"/>
                <a:gd name="connsiteY2" fmla="*/ 311387 h 311386"/>
                <a:gd name="connsiteX3" fmla="*/ 0 w 186848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311386">
                  <a:moveTo>
                    <a:pt x="0" y="0"/>
                  </a:moveTo>
                  <a:lnTo>
                    <a:pt x="186848" y="0"/>
                  </a:lnTo>
                  <a:lnTo>
                    <a:pt x="186848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F4794BC-9533-A033-9D38-F0D3259DF798}"/>
                </a:ext>
              </a:extLst>
            </p:cNvPr>
            <p:cNvSpPr/>
            <p:nvPr/>
          </p:nvSpPr>
          <p:spPr>
            <a:xfrm>
              <a:off x="221408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CBDFDDD-2394-F7A7-7523-83F70B634ADF}"/>
                </a:ext>
              </a:extLst>
            </p:cNvPr>
            <p:cNvSpPr/>
            <p:nvPr/>
          </p:nvSpPr>
          <p:spPr>
            <a:xfrm>
              <a:off x="3584295" y="4348076"/>
              <a:ext cx="186854" cy="311386"/>
            </a:xfrm>
            <a:custGeom>
              <a:avLst/>
              <a:gdLst>
                <a:gd name="connsiteX0" fmla="*/ 0 w 186854"/>
                <a:gd name="connsiteY0" fmla="*/ 0 h 311386"/>
                <a:gd name="connsiteX1" fmla="*/ 186854 w 186854"/>
                <a:gd name="connsiteY1" fmla="*/ 0 h 311386"/>
                <a:gd name="connsiteX2" fmla="*/ 186854 w 186854"/>
                <a:gd name="connsiteY2" fmla="*/ 311387 h 311386"/>
                <a:gd name="connsiteX3" fmla="*/ 0 w 18685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311386">
                  <a:moveTo>
                    <a:pt x="0" y="0"/>
                  </a:moveTo>
                  <a:lnTo>
                    <a:pt x="186854" y="0"/>
                  </a:lnTo>
                  <a:lnTo>
                    <a:pt x="18685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A171FDE-B989-C08B-3E64-4AFD4653EAFF}"/>
                </a:ext>
              </a:extLst>
            </p:cNvPr>
            <p:cNvSpPr/>
            <p:nvPr/>
          </p:nvSpPr>
          <p:spPr>
            <a:xfrm>
              <a:off x="383343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FB989FF-8098-7459-27F1-F7F2AFB3C93E}"/>
                </a:ext>
              </a:extLst>
            </p:cNvPr>
            <p:cNvSpPr/>
            <p:nvPr/>
          </p:nvSpPr>
          <p:spPr>
            <a:xfrm>
              <a:off x="2338655" y="4503763"/>
              <a:ext cx="186848" cy="155699"/>
            </a:xfrm>
            <a:custGeom>
              <a:avLst/>
              <a:gdLst>
                <a:gd name="connsiteX0" fmla="*/ 0 w 186848"/>
                <a:gd name="connsiteY0" fmla="*/ 0 h 155699"/>
                <a:gd name="connsiteX1" fmla="*/ 186848 w 186848"/>
                <a:gd name="connsiteY1" fmla="*/ 0 h 155699"/>
                <a:gd name="connsiteX2" fmla="*/ 186848 w 186848"/>
                <a:gd name="connsiteY2" fmla="*/ 155699 h 155699"/>
                <a:gd name="connsiteX3" fmla="*/ 0 w 186848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155699">
                  <a:moveTo>
                    <a:pt x="0" y="0"/>
                  </a:moveTo>
                  <a:lnTo>
                    <a:pt x="186848" y="0"/>
                  </a:lnTo>
                  <a:lnTo>
                    <a:pt x="186848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30C5DB2-2796-0F22-F421-9EB265256594}"/>
                </a:ext>
              </a:extLst>
            </p:cNvPr>
            <p:cNvSpPr/>
            <p:nvPr/>
          </p:nvSpPr>
          <p:spPr>
            <a:xfrm>
              <a:off x="221408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F9EC701-87FF-AA25-54E7-162045C148A5}"/>
                </a:ext>
              </a:extLst>
            </p:cNvPr>
            <p:cNvSpPr/>
            <p:nvPr/>
          </p:nvSpPr>
          <p:spPr>
            <a:xfrm>
              <a:off x="3584295" y="4503763"/>
              <a:ext cx="186854" cy="155699"/>
            </a:xfrm>
            <a:custGeom>
              <a:avLst/>
              <a:gdLst>
                <a:gd name="connsiteX0" fmla="*/ 0 w 186854"/>
                <a:gd name="connsiteY0" fmla="*/ 0 h 155699"/>
                <a:gd name="connsiteX1" fmla="*/ 186854 w 186854"/>
                <a:gd name="connsiteY1" fmla="*/ 0 h 155699"/>
                <a:gd name="connsiteX2" fmla="*/ 186854 w 186854"/>
                <a:gd name="connsiteY2" fmla="*/ 155699 h 155699"/>
                <a:gd name="connsiteX3" fmla="*/ 0 w 18685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155699">
                  <a:moveTo>
                    <a:pt x="0" y="0"/>
                  </a:moveTo>
                  <a:lnTo>
                    <a:pt x="186854" y="0"/>
                  </a:lnTo>
                  <a:lnTo>
                    <a:pt x="18685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EFDB9DA-2BC8-4324-443D-2B2A1A0D390C}"/>
                </a:ext>
              </a:extLst>
            </p:cNvPr>
            <p:cNvSpPr/>
            <p:nvPr/>
          </p:nvSpPr>
          <p:spPr>
            <a:xfrm>
              <a:off x="383343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E39D1E-D5A4-88BB-8FAB-5828B3FF03D0}"/>
                </a:ext>
              </a:extLst>
            </p:cNvPr>
            <p:cNvSpPr/>
            <p:nvPr/>
          </p:nvSpPr>
          <p:spPr>
            <a:xfrm>
              <a:off x="1964958" y="4348076"/>
              <a:ext cx="2179876" cy="155687"/>
            </a:xfrm>
            <a:custGeom>
              <a:avLst/>
              <a:gdLst>
                <a:gd name="connsiteX0" fmla="*/ 0 w 2179876"/>
                <a:gd name="connsiteY0" fmla="*/ 0 h 155687"/>
                <a:gd name="connsiteX1" fmla="*/ 2179876 w 2179876"/>
                <a:gd name="connsiteY1" fmla="*/ 0 h 155687"/>
                <a:gd name="connsiteX2" fmla="*/ 2179876 w 2179876"/>
                <a:gd name="connsiteY2" fmla="*/ 155688 h 155687"/>
                <a:gd name="connsiteX3" fmla="*/ 0 w 2179876"/>
                <a:gd name="connsiteY3" fmla="*/ 155688 h 15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155687">
                  <a:moveTo>
                    <a:pt x="0" y="0"/>
                  </a:moveTo>
                  <a:lnTo>
                    <a:pt x="2179876" y="0"/>
                  </a:lnTo>
                  <a:lnTo>
                    <a:pt x="2179876" y="155688"/>
                  </a:lnTo>
                  <a:lnTo>
                    <a:pt x="0" y="155688"/>
                  </a:lnTo>
                  <a:close/>
                </a:path>
              </a:pathLst>
            </a:custGeom>
            <a:solidFill>
              <a:srgbClr val="565C5E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65532F4-30B0-E97B-A673-AE125A5534F3}"/>
                </a:ext>
              </a:extLst>
            </p:cNvPr>
            <p:cNvSpPr/>
            <p:nvPr/>
          </p:nvSpPr>
          <p:spPr>
            <a:xfrm>
              <a:off x="2055798" y="3454005"/>
              <a:ext cx="1998202" cy="399663"/>
            </a:xfrm>
            <a:custGeom>
              <a:avLst/>
              <a:gdLst>
                <a:gd name="connsiteX0" fmla="*/ 1972679 w 1998202"/>
                <a:gd name="connsiteY0" fmla="*/ 25512 h 399663"/>
                <a:gd name="connsiteX1" fmla="*/ 1911001 w 1998202"/>
                <a:gd name="connsiteY1" fmla="*/ 0 h 399663"/>
                <a:gd name="connsiteX2" fmla="*/ 0 w 1998202"/>
                <a:gd name="connsiteY2" fmla="*/ 0 h 399663"/>
                <a:gd name="connsiteX3" fmla="*/ 0 w 1998202"/>
                <a:gd name="connsiteY3" fmla="*/ 50858 h 399663"/>
                <a:gd name="connsiteX4" fmla="*/ 1911001 w 1998202"/>
                <a:gd name="connsiteY4" fmla="*/ 50858 h 399663"/>
                <a:gd name="connsiteX5" fmla="*/ 1947358 w 1998202"/>
                <a:gd name="connsiteY5" fmla="*/ 87201 h 399663"/>
                <a:gd name="connsiteX6" fmla="*/ 1947358 w 1998202"/>
                <a:gd name="connsiteY6" fmla="*/ 312476 h 399663"/>
                <a:gd name="connsiteX7" fmla="*/ 1911056 w 1998202"/>
                <a:gd name="connsiteY7" fmla="*/ 348756 h 399663"/>
                <a:gd name="connsiteX8" fmla="*/ 1911001 w 1998202"/>
                <a:gd name="connsiteY8" fmla="*/ 348756 h 399663"/>
                <a:gd name="connsiteX9" fmla="*/ 0 w 1998202"/>
                <a:gd name="connsiteY9" fmla="*/ 348756 h 399663"/>
                <a:gd name="connsiteX10" fmla="*/ 0 w 1998202"/>
                <a:gd name="connsiteY10" fmla="*/ 399664 h 399663"/>
                <a:gd name="connsiteX11" fmla="*/ 1911001 w 1998202"/>
                <a:gd name="connsiteY11" fmla="*/ 399664 h 399663"/>
                <a:gd name="connsiteX12" fmla="*/ 1998202 w 1998202"/>
                <a:gd name="connsiteY12" fmla="*/ 312491 h 399663"/>
                <a:gd name="connsiteX13" fmla="*/ 1998202 w 1998202"/>
                <a:gd name="connsiteY13" fmla="*/ 312475 h 399663"/>
                <a:gd name="connsiteX14" fmla="*/ 1998202 w 1998202"/>
                <a:gd name="connsiteY14" fmla="*/ 87201 h 399663"/>
                <a:gd name="connsiteX15" fmla="*/ 1972679 w 1998202"/>
                <a:gd name="connsiteY15" fmla="*/ 25512 h 39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202" h="399663">
                  <a:moveTo>
                    <a:pt x="1972679" y="25512"/>
                  </a:moveTo>
                  <a:cubicBezTo>
                    <a:pt x="1956329" y="9146"/>
                    <a:pt x="1934134" y="-35"/>
                    <a:pt x="1911001" y="0"/>
                  </a:cubicBezTo>
                  <a:lnTo>
                    <a:pt x="0" y="0"/>
                  </a:lnTo>
                  <a:lnTo>
                    <a:pt x="0" y="50858"/>
                  </a:lnTo>
                  <a:lnTo>
                    <a:pt x="1911001" y="50858"/>
                  </a:lnTo>
                  <a:cubicBezTo>
                    <a:pt x="1931065" y="50882"/>
                    <a:pt x="1947327" y="67137"/>
                    <a:pt x="1947358" y="87201"/>
                  </a:cubicBezTo>
                  <a:lnTo>
                    <a:pt x="1947358" y="312476"/>
                  </a:lnTo>
                  <a:cubicBezTo>
                    <a:pt x="1947352" y="332518"/>
                    <a:pt x="1931099" y="348762"/>
                    <a:pt x="1911056" y="348756"/>
                  </a:cubicBezTo>
                  <a:cubicBezTo>
                    <a:pt x="1911037" y="348756"/>
                    <a:pt x="1911019" y="348756"/>
                    <a:pt x="1911001" y="348756"/>
                  </a:cubicBezTo>
                  <a:lnTo>
                    <a:pt x="0" y="348756"/>
                  </a:lnTo>
                  <a:lnTo>
                    <a:pt x="0" y="399664"/>
                  </a:lnTo>
                  <a:lnTo>
                    <a:pt x="1911001" y="399664"/>
                  </a:lnTo>
                  <a:cubicBezTo>
                    <a:pt x="1959153" y="399672"/>
                    <a:pt x="1998194" y="360643"/>
                    <a:pt x="1998202" y="312491"/>
                  </a:cubicBezTo>
                  <a:cubicBezTo>
                    <a:pt x="1998202" y="312485"/>
                    <a:pt x="1998202" y="312480"/>
                    <a:pt x="1998202" y="312475"/>
                  </a:cubicBezTo>
                  <a:lnTo>
                    <a:pt x="1998202" y="87201"/>
                  </a:lnTo>
                  <a:cubicBezTo>
                    <a:pt x="1998222" y="64065"/>
                    <a:pt x="1989039" y="41871"/>
                    <a:pt x="1972679" y="25512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0F0804F-CF5A-F3C7-23BF-E6AC062AEC24}"/>
                </a:ext>
              </a:extLst>
            </p:cNvPr>
            <p:cNvSpPr/>
            <p:nvPr/>
          </p:nvSpPr>
          <p:spPr>
            <a:xfrm>
              <a:off x="2106649" y="3504863"/>
              <a:ext cx="1896506" cy="297897"/>
            </a:xfrm>
            <a:custGeom>
              <a:avLst/>
              <a:gdLst>
                <a:gd name="connsiteX0" fmla="*/ 0 w 1896506"/>
                <a:gd name="connsiteY0" fmla="*/ 297898 h 297897"/>
                <a:gd name="connsiteX1" fmla="*/ 0 w 1896506"/>
                <a:gd name="connsiteY1" fmla="*/ 0 h 297897"/>
                <a:gd name="connsiteX2" fmla="*/ 1860149 w 1896506"/>
                <a:gd name="connsiteY2" fmla="*/ 0 h 297897"/>
                <a:gd name="connsiteX3" fmla="*/ 1896506 w 1896506"/>
                <a:gd name="connsiteY3" fmla="*/ 36343 h 297897"/>
                <a:gd name="connsiteX4" fmla="*/ 1896506 w 1896506"/>
                <a:gd name="connsiteY4" fmla="*/ 261617 h 297897"/>
                <a:gd name="connsiteX5" fmla="*/ 1860204 w 1896506"/>
                <a:gd name="connsiteY5" fmla="*/ 297898 h 297897"/>
                <a:gd name="connsiteX6" fmla="*/ 1860150 w 1896506"/>
                <a:gd name="connsiteY6" fmla="*/ 297898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6506" h="297897">
                  <a:moveTo>
                    <a:pt x="0" y="297898"/>
                  </a:moveTo>
                  <a:lnTo>
                    <a:pt x="0" y="0"/>
                  </a:lnTo>
                  <a:lnTo>
                    <a:pt x="1860149" y="0"/>
                  </a:lnTo>
                  <a:cubicBezTo>
                    <a:pt x="1880214" y="24"/>
                    <a:pt x="1896475" y="16279"/>
                    <a:pt x="1896506" y="36343"/>
                  </a:cubicBezTo>
                  <a:lnTo>
                    <a:pt x="1896506" y="261617"/>
                  </a:lnTo>
                  <a:cubicBezTo>
                    <a:pt x="1896500" y="281660"/>
                    <a:pt x="1880247" y="297904"/>
                    <a:pt x="1860204" y="297898"/>
                  </a:cubicBezTo>
                  <a:cubicBezTo>
                    <a:pt x="1860186" y="297898"/>
                    <a:pt x="1860168" y="297898"/>
                    <a:pt x="1860150" y="2978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EF4BAD0-C855-EA2E-4BC2-F828A22D90FF}"/>
                </a:ext>
              </a:extLst>
            </p:cNvPr>
            <p:cNvSpPr/>
            <p:nvPr/>
          </p:nvSpPr>
          <p:spPr>
            <a:xfrm>
              <a:off x="3054899" y="3504863"/>
              <a:ext cx="948256" cy="297897"/>
            </a:xfrm>
            <a:custGeom>
              <a:avLst/>
              <a:gdLst>
                <a:gd name="connsiteX0" fmla="*/ 911900 w 948256"/>
                <a:gd name="connsiteY0" fmla="*/ 0 h 297897"/>
                <a:gd name="connsiteX1" fmla="*/ 0 w 948256"/>
                <a:gd name="connsiteY1" fmla="*/ 0 h 297897"/>
                <a:gd name="connsiteX2" fmla="*/ 0 w 948256"/>
                <a:gd name="connsiteY2" fmla="*/ 297898 h 297897"/>
                <a:gd name="connsiteX3" fmla="*/ 911900 w 948256"/>
                <a:gd name="connsiteY3" fmla="*/ 297898 h 297897"/>
                <a:gd name="connsiteX4" fmla="*/ 948257 w 948256"/>
                <a:gd name="connsiteY4" fmla="*/ 261672 h 297897"/>
                <a:gd name="connsiteX5" fmla="*/ 948257 w 948256"/>
                <a:gd name="connsiteY5" fmla="*/ 261617 h 297897"/>
                <a:gd name="connsiteX6" fmla="*/ 948257 w 948256"/>
                <a:gd name="connsiteY6" fmla="*/ 36343 h 297897"/>
                <a:gd name="connsiteX7" fmla="*/ 911900 w 948256"/>
                <a:gd name="connsiteY7" fmla="*/ 0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56" h="297897">
                  <a:moveTo>
                    <a:pt x="911900" y="0"/>
                  </a:moveTo>
                  <a:lnTo>
                    <a:pt x="0" y="0"/>
                  </a:lnTo>
                  <a:lnTo>
                    <a:pt x="0" y="297898"/>
                  </a:lnTo>
                  <a:lnTo>
                    <a:pt x="911900" y="297898"/>
                  </a:lnTo>
                  <a:cubicBezTo>
                    <a:pt x="931943" y="297934"/>
                    <a:pt x="948220" y="281715"/>
                    <a:pt x="948257" y="261672"/>
                  </a:cubicBezTo>
                  <a:cubicBezTo>
                    <a:pt x="948257" y="261654"/>
                    <a:pt x="948257" y="261636"/>
                    <a:pt x="948257" y="261617"/>
                  </a:cubicBezTo>
                  <a:lnTo>
                    <a:pt x="948257" y="36343"/>
                  </a:lnTo>
                  <a:cubicBezTo>
                    <a:pt x="948226" y="16279"/>
                    <a:pt x="931964" y="24"/>
                    <a:pt x="911900" y="0"/>
                  </a:cubicBezTo>
                  <a:close/>
                </a:path>
              </a:pathLst>
            </a:custGeom>
            <a:solidFill>
              <a:srgbClr val="CCCBC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17" name="图形 72">
              <a:extLst>
                <a:ext uri="{FF2B5EF4-FFF2-40B4-BE49-F238E27FC236}">
                  <a16:creationId xmlns:a16="http://schemas.microsoft.com/office/drawing/2014/main" id="{EE1B84C9-401B-104C-E22D-C528B493422B}"/>
                </a:ext>
              </a:extLst>
            </p:cNvPr>
            <p:cNvGrpSpPr/>
            <p:nvPr/>
          </p:nvGrpSpPr>
          <p:grpSpPr>
            <a:xfrm>
              <a:off x="3037183" y="3490311"/>
              <a:ext cx="1016817" cy="327014"/>
              <a:chOff x="3037183" y="3490311"/>
              <a:chExt cx="1016817" cy="327014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1621102-1B2C-41DC-235A-FFEB02AF276B}"/>
                  </a:ext>
                </a:extLst>
              </p:cNvPr>
              <p:cNvSpPr/>
              <p:nvPr/>
            </p:nvSpPr>
            <p:spPr>
              <a:xfrm>
                <a:off x="3037183" y="3490311"/>
                <a:ext cx="1016817" cy="14551"/>
              </a:xfrm>
              <a:custGeom>
                <a:avLst/>
                <a:gdLst>
                  <a:gd name="connsiteX0" fmla="*/ 0 w 1016817"/>
                  <a:gd name="connsiteY0" fmla="*/ 0 h 14551"/>
                  <a:gd name="connsiteX1" fmla="*/ 1016818 w 1016817"/>
                  <a:gd name="connsiteY1" fmla="*/ 0 h 14551"/>
                  <a:gd name="connsiteX2" fmla="*/ 1016818 w 1016817"/>
                  <a:gd name="connsiteY2" fmla="*/ 14552 h 14551"/>
                  <a:gd name="connsiteX3" fmla="*/ 0 w 1016817"/>
                  <a:gd name="connsiteY3" fmla="*/ 14552 h 1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2"/>
                    </a:lnTo>
                    <a:lnTo>
                      <a:pt x="0" y="145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C781D98-3EF3-7739-650A-219D365F4F9F}"/>
                  </a:ext>
                </a:extLst>
              </p:cNvPr>
              <p:cNvSpPr/>
              <p:nvPr/>
            </p:nvSpPr>
            <p:spPr>
              <a:xfrm>
                <a:off x="3037183" y="3521567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69E2A6D-2183-CC00-695E-3361FBE56EB6}"/>
                  </a:ext>
                </a:extLst>
              </p:cNvPr>
              <p:cNvSpPr/>
              <p:nvPr/>
            </p:nvSpPr>
            <p:spPr>
              <a:xfrm>
                <a:off x="3037183" y="3552824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462D1F9-0C8A-7A5D-8771-943814DEC56E}"/>
                  </a:ext>
                </a:extLst>
              </p:cNvPr>
              <p:cNvSpPr/>
              <p:nvPr/>
            </p:nvSpPr>
            <p:spPr>
              <a:xfrm>
                <a:off x="3037183" y="3584080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B6F5EE7-967B-154C-8CB1-7E74F7025C38}"/>
                  </a:ext>
                </a:extLst>
              </p:cNvPr>
              <p:cNvSpPr/>
              <p:nvPr/>
            </p:nvSpPr>
            <p:spPr>
              <a:xfrm>
                <a:off x="3037183" y="3615336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B7C9144-D7A8-0603-B2A4-135D91513174}"/>
                  </a:ext>
                </a:extLst>
              </p:cNvPr>
              <p:cNvSpPr/>
              <p:nvPr/>
            </p:nvSpPr>
            <p:spPr>
              <a:xfrm>
                <a:off x="3037183" y="3646530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FBE00BA-7444-F647-6536-AF8B312AB1AC}"/>
                  </a:ext>
                </a:extLst>
              </p:cNvPr>
              <p:cNvSpPr/>
              <p:nvPr/>
            </p:nvSpPr>
            <p:spPr>
              <a:xfrm>
                <a:off x="3037183" y="3677798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169303A-9603-21F6-B407-FF3465FAF645}"/>
                  </a:ext>
                </a:extLst>
              </p:cNvPr>
              <p:cNvSpPr/>
              <p:nvPr/>
            </p:nvSpPr>
            <p:spPr>
              <a:xfrm>
                <a:off x="3037183" y="3709042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8F2EE50-5665-E0B5-B8BF-54C10A9A6F9A}"/>
                  </a:ext>
                </a:extLst>
              </p:cNvPr>
              <p:cNvSpPr/>
              <p:nvPr/>
            </p:nvSpPr>
            <p:spPr>
              <a:xfrm>
                <a:off x="3037183" y="3740312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647E4C4-5996-7243-B615-7941F69C4E75}"/>
                  </a:ext>
                </a:extLst>
              </p:cNvPr>
              <p:cNvSpPr/>
              <p:nvPr/>
            </p:nvSpPr>
            <p:spPr>
              <a:xfrm>
                <a:off x="3037183" y="3771568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2F1CE61-697D-6D32-4278-AC04078C1C29}"/>
                  </a:ext>
                </a:extLst>
              </p:cNvPr>
              <p:cNvSpPr/>
              <p:nvPr/>
            </p:nvSpPr>
            <p:spPr>
              <a:xfrm>
                <a:off x="3037183" y="3802761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EDF573D-F81F-EDD7-8E0B-31163CBC7332}"/>
                </a:ext>
              </a:extLst>
            </p:cNvPr>
            <p:cNvSpPr/>
            <p:nvPr/>
          </p:nvSpPr>
          <p:spPr>
            <a:xfrm>
              <a:off x="3663939" y="3723610"/>
              <a:ext cx="122863" cy="276825"/>
            </a:xfrm>
            <a:custGeom>
              <a:avLst/>
              <a:gdLst>
                <a:gd name="connsiteX0" fmla="*/ 122863 w 122863"/>
                <a:gd name="connsiteY0" fmla="*/ 0 h 276825"/>
                <a:gd name="connsiteX1" fmla="*/ 0 w 122863"/>
                <a:gd name="connsiteY1" fmla="*/ 0 h 276825"/>
                <a:gd name="connsiteX2" fmla="*/ 0 w 122863"/>
                <a:gd name="connsiteY2" fmla="*/ 276825 h 276825"/>
                <a:gd name="connsiteX3" fmla="*/ 61389 w 122863"/>
                <a:gd name="connsiteY3" fmla="*/ 215389 h 276825"/>
                <a:gd name="connsiteX4" fmla="*/ 122863 w 122863"/>
                <a:gd name="connsiteY4" fmla="*/ 276825 h 276825"/>
                <a:gd name="connsiteX5" fmla="*/ 122863 w 122863"/>
                <a:gd name="connsiteY5" fmla="*/ 0 h 27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63" h="276825">
                  <a:moveTo>
                    <a:pt x="122863" y="0"/>
                  </a:moveTo>
                  <a:lnTo>
                    <a:pt x="0" y="0"/>
                  </a:lnTo>
                  <a:lnTo>
                    <a:pt x="0" y="276825"/>
                  </a:lnTo>
                  <a:lnTo>
                    <a:pt x="61389" y="215389"/>
                  </a:lnTo>
                  <a:lnTo>
                    <a:pt x="122863" y="276825"/>
                  </a:lnTo>
                  <a:lnTo>
                    <a:pt x="122863" y="0"/>
                  </a:ln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0A9614A-AC08-23FC-E6FD-28BB730D2A22}"/>
              </a:ext>
            </a:extLst>
          </p:cNvPr>
          <p:cNvGrpSpPr/>
          <p:nvPr/>
        </p:nvGrpSpPr>
        <p:grpSpPr>
          <a:xfrm>
            <a:off x="1572817" y="741435"/>
            <a:ext cx="9631680" cy="284480"/>
            <a:chOff x="1230630" y="792480"/>
            <a:chExt cx="7223760" cy="21336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C2D4DF5-6DDC-9A6B-CFA3-76B20F404106}"/>
                </a:ext>
              </a:extLst>
            </p:cNvPr>
            <p:cNvSpPr/>
            <p:nvPr/>
          </p:nvSpPr>
          <p:spPr>
            <a:xfrm>
              <a:off x="12306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F8E659E-B50E-54E1-C624-744BE690A6C8}"/>
                </a:ext>
              </a:extLst>
            </p:cNvPr>
            <p:cNvSpPr/>
            <p:nvPr/>
          </p:nvSpPr>
          <p:spPr>
            <a:xfrm>
              <a:off x="16687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677DA50-B676-5A54-F19F-EBA007917184}"/>
                </a:ext>
              </a:extLst>
            </p:cNvPr>
            <p:cNvSpPr/>
            <p:nvPr/>
          </p:nvSpPr>
          <p:spPr>
            <a:xfrm>
              <a:off x="21069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D71EE0D-EFAA-A5C8-AF43-415C1A336D58}"/>
                </a:ext>
              </a:extLst>
            </p:cNvPr>
            <p:cNvSpPr/>
            <p:nvPr/>
          </p:nvSpPr>
          <p:spPr>
            <a:xfrm>
              <a:off x="25450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290C34B-9DCE-1AC4-3E7D-D5A94DBC37F5}"/>
                </a:ext>
              </a:extLst>
            </p:cNvPr>
            <p:cNvSpPr/>
            <p:nvPr/>
          </p:nvSpPr>
          <p:spPr>
            <a:xfrm>
              <a:off x="29832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E00BA7D-4732-2264-3021-82781121D45A}"/>
                </a:ext>
              </a:extLst>
            </p:cNvPr>
            <p:cNvSpPr/>
            <p:nvPr/>
          </p:nvSpPr>
          <p:spPr>
            <a:xfrm>
              <a:off x="34213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87E42F9-A337-2071-0EE0-7A7BCA4487C7}"/>
                </a:ext>
              </a:extLst>
            </p:cNvPr>
            <p:cNvSpPr/>
            <p:nvPr/>
          </p:nvSpPr>
          <p:spPr>
            <a:xfrm>
              <a:off x="38595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1EDDF6F-9224-D1DB-329E-A94233AC2305}"/>
                </a:ext>
              </a:extLst>
            </p:cNvPr>
            <p:cNvSpPr/>
            <p:nvPr/>
          </p:nvSpPr>
          <p:spPr>
            <a:xfrm>
              <a:off x="42976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A7D29E6-05CE-0C3B-FB27-96BF290E01EE}"/>
                </a:ext>
              </a:extLst>
            </p:cNvPr>
            <p:cNvSpPr/>
            <p:nvPr/>
          </p:nvSpPr>
          <p:spPr>
            <a:xfrm>
              <a:off x="47358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815E184-B3C6-FFEE-C890-21D40A15E713}"/>
                </a:ext>
              </a:extLst>
            </p:cNvPr>
            <p:cNvSpPr/>
            <p:nvPr/>
          </p:nvSpPr>
          <p:spPr>
            <a:xfrm>
              <a:off x="51739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D5AD990-4022-0583-7DB9-4A56E5717C26}"/>
                </a:ext>
              </a:extLst>
            </p:cNvPr>
            <p:cNvSpPr/>
            <p:nvPr/>
          </p:nvSpPr>
          <p:spPr>
            <a:xfrm>
              <a:off x="56121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FDE26F0-5A49-EDCE-EBA7-4FE45C59783B}"/>
                </a:ext>
              </a:extLst>
            </p:cNvPr>
            <p:cNvSpPr/>
            <p:nvPr/>
          </p:nvSpPr>
          <p:spPr>
            <a:xfrm>
              <a:off x="60502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E78B6F2-477D-6B89-14F8-E1A7CF0F9BDF}"/>
                </a:ext>
              </a:extLst>
            </p:cNvPr>
            <p:cNvSpPr/>
            <p:nvPr/>
          </p:nvSpPr>
          <p:spPr>
            <a:xfrm>
              <a:off x="64884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BEC112C-6D1F-B966-E6D9-0395AA6B3661}"/>
                </a:ext>
              </a:extLst>
            </p:cNvPr>
            <p:cNvSpPr/>
            <p:nvPr/>
          </p:nvSpPr>
          <p:spPr>
            <a:xfrm>
              <a:off x="69265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35303C9-8F32-9506-E588-29B22C0B0CFD}"/>
                </a:ext>
              </a:extLst>
            </p:cNvPr>
            <p:cNvSpPr/>
            <p:nvPr/>
          </p:nvSpPr>
          <p:spPr>
            <a:xfrm>
              <a:off x="73647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E1B0108-8FF5-D022-5E09-119C22AC24CC}"/>
                </a:ext>
              </a:extLst>
            </p:cNvPr>
            <p:cNvSpPr/>
            <p:nvPr/>
          </p:nvSpPr>
          <p:spPr>
            <a:xfrm>
              <a:off x="78028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3DB199E-D61D-7372-2CBF-3FD2D474F819}"/>
                </a:ext>
              </a:extLst>
            </p:cNvPr>
            <p:cNvSpPr/>
            <p:nvPr/>
          </p:nvSpPr>
          <p:spPr>
            <a:xfrm>
              <a:off x="82410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C71ED5B-27A2-C7C5-99F6-A710B2129D21}"/>
              </a:ext>
            </a:extLst>
          </p:cNvPr>
          <p:cNvSpPr/>
          <p:nvPr/>
        </p:nvSpPr>
        <p:spPr>
          <a:xfrm>
            <a:off x="1218774" y="942459"/>
            <a:ext cx="489728" cy="346944"/>
          </a:xfrm>
          <a:custGeom>
            <a:avLst/>
            <a:gdLst>
              <a:gd name="connsiteX0" fmla="*/ 36405 w 367296"/>
              <a:gd name="connsiteY0" fmla="*/ 0 h 260208"/>
              <a:gd name="connsiteX1" fmla="*/ 257139 w 367296"/>
              <a:gd name="connsiteY1" fmla="*/ 164455 h 260208"/>
              <a:gd name="connsiteX2" fmla="*/ 367296 w 367296"/>
              <a:gd name="connsiteY2" fmla="*/ 237262 h 260208"/>
              <a:gd name="connsiteX3" fmla="*/ 347712 w 367296"/>
              <a:gd name="connsiteY3" fmla="*/ 260208 h 260208"/>
              <a:gd name="connsiteX4" fmla="*/ 337440 w 367296"/>
              <a:gd name="connsiteY4" fmla="*/ 253964 h 260208"/>
              <a:gd name="connsiteX5" fmla="*/ 0 w 367296"/>
              <a:gd name="connsiteY5" fmla="*/ 40834 h 260208"/>
              <a:gd name="connsiteX6" fmla="*/ 36405 w 367296"/>
              <a:gd name="connsiteY6" fmla="*/ 0 h 26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296" h="260208">
                <a:moveTo>
                  <a:pt x="36405" y="0"/>
                </a:moveTo>
                <a:cubicBezTo>
                  <a:pt x="102280" y="65599"/>
                  <a:pt x="179658" y="115098"/>
                  <a:pt x="257139" y="164455"/>
                </a:cubicBezTo>
                <a:lnTo>
                  <a:pt x="367296" y="237262"/>
                </a:lnTo>
                <a:lnTo>
                  <a:pt x="347712" y="260208"/>
                </a:lnTo>
                <a:lnTo>
                  <a:pt x="337440" y="253964"/>
                </a:lnTo>
                <a:cubicBezTo>
                  <a:pt x="207115" y="173784"/>
                  <a:pt x="29158" y="60348"/>
                  <a:pt x="0" y="40834"/>
                </a:cubicBezTo>
                <a:cubicBezTo>
                  <a:pt x="11830" y="33595"/>
                  <a:pt x="24413" y="17355"/>
                  <a:pt x="3640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F54F7591-F878-0895-9FC9-AAEF72856FE0}"/>
              </a:ext>
            </a:extLst>
          </p:cNvPr>
          <p:cNvSpPr/>
          <p:nvPr/>
        </p:nvSpPr>
        <p:spPr>
          <a:xfrm rot="1779174">
            <a:off x="1649387" y="1156201"/>
            <a:ext cx="60959" cy="199989"/>
          </a:xfrm>
          <a:prstGeom prst="ellipse">
            <a:avLst/>
          </a:prstGeom>
          <a:solidFill>
            <a:schemeClr val="tx1">
              <a:lumMod val="95000"/>
              <a:lumOff val="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C25CD50-674D-BADF-97C6-2AF8F50D1188}"/>
              </a:ext>
            </a:extLst>
          </p:cNvPr>
          <p:cNvSpPr/>
          <p:nvPr/>
        </p:nvSpPr>
        <p:spPr>
          <a:xfrm>
            <a:off x="693079" y="370960"/>
            <a:ext cx="730412" cy="850843"/>
          </a:xfrm>
          <a:custGeom>
            <a:avLst/>
            <a:gdLst>
              <a:gd name="connsiteX0" fmla="*/ 120400 w 547809"/>
              <a:gd name="connsiteY0" fmla="*/ 202301 h 638132"/>
              <a:gd name="connsiteX1" fmla="*/ 486055 w 547809"/>
              <a:gd name="connsiteY1" fmla="*/ 16983 h 638132"/>
              <a:gd name="connsiteX2" fmla="*/ 427952 w 547809"/>
              <a:gd name="connsiteY2" fmla="*/ 431282 h 638132"/>
              <a:gd name="connsiteX3" fmla="*/ 55287 w 547809"/>
              <a:gd name="connsiteY3" fmla="*/ 613124 h 638132"/>
              <a:gd name="connsiteX4" fmla="*/ 120400 w 547809"/>
              <a:gd name="connsiteY4" fmla="*/ 202301 h 63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09" h="638132">
                <a:moveTo>
                  <a:pt x="120400" y="202301"/>
                </a:moveTo>
                <a:cubicBezTo>
                  <a:pt x="200572" y="108003"/>
                  <a:pt x="346885" y="-52588"/>
                  <a:pt x="486055" y="16983"/>
                </a:cubicBezTo>
                <a:cubicBezTo>
                  <a:pt x="628320" y="88106"/>
                  <a:pt x="488446" y="350396"/>
                  <a:pt x="427952" y="431282"/>
                </a:cubicBezTo>
                <a:cubicBezTo>
                  <a:pt x="361763" y="519769"/>
                  <a:pt x="179798" y="705230"/>
                  <a:pt x="55287" y="613124"/>
                </a:cubicBezTo>
                <a:cubicBezTo>
                  <a:pt x="-86455" y="508272"/>
                  <a:pt x="84909" y="303504"/>
                  <a:pt x="120400" y="202301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754C9C9-40EB-D16A-3F91-9833F87D94AE}"/>
              </a:ext>
            </a:extLst>
          </p:cNvPr>
          <p:cNvSpPr/>
          <p:nvPr/>
        </p:nvSpPr>
        <p:spPr>
          <a:xfrm>
            <a:off x="693679" y="370960"/>
            <a:ext cx="730453" cy="842200"/>
          </a:xfrm>
          <a:custGeom>
            <a:avLst/>
            <a:gdLst>
              <a:gd name="connsiteX0" fmla="*/ 119950 w 547840"/>
              <a:gd name="connsiteY0" fmla="*/ 202301 h 631650"/>
              <a:gd name="connsiteX1" fmla="*/ 485605 w 547840"/>
              <a:gd name="connsiteY1" fmla="*/ 16983 h 631650"/>
              <a:gd name="connsiteX2" fmla="*/ 431008 w 547840"/>
              <a:gd name="connsiteY2" fmla="*/ 425910 h 631650"/>
              <a:gd name="connsiteX3" fmla="*/ 62410 w 547840"/>
              <a:gd name="connsiteY3" fmla="*/ 616610 h 631650"/>
              <a:gd name="connsiteX4" fmla="*/ 122188 w 547840"/>
              <a:gd name="connsiteY4" fmla="*/ 204549 h 63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40" h="631650">
                <a:moveTo>
                  <a:pt x="119950" y="202301"/>
                </a:moveTo>
                <a:cubicBezTo>
                  <a:pt x="200122" y="108003"/>
                  <a:pt x="346436" y="-52588"/>
                  <a:pt x="485605" y="16983"/>
                </a:cubicBezTo>
                <a:cubicBezTo>
                  <a:pt x="629833" y="89087"/>
                  <a:pt x="485548" y="342299"/>
                  <a:pt x="431008" y="425910"/>
                </a:cubicBezTo>
                <a:cubicBezTo>
                  <a:pt x="361514" y="532437"/>
                  <a:pt x="198226" y="679303"/>
                  <a:pt x="62410" y="616610"/>
                </a:cubicBezTo>
                <a:cubicBezTo>
                  <a:pt x="-85257" y="548458"/>
                  <a:pt x="68410" y="283435"/>
                  <a:pt x="122188" y="204549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F40BA00-8A26-37E1-A2BA-B9FDC661D60D}"/>
              </a:ext>
            </a:extLst>
          </p:cNvPr>
          <p:cNvSpPr/>
          <p:nvPr/>
        </p:nvSpPr>
        <p:spPr>
          <a:xfrm>
            <a:off x="1222298" y="886098"/>
            <a:ext cx="485481" cy="406524"/>
          </a:xfrm>
          <a:custGeom>
            <a:avLst/>
            <a:gdLst>
              <a:gd name="connsiteX0" fmla="*/ 62462 w 364111"/>
              <a:gd name="connsiteY0" fmla="*/ 0 h 304893"/>
              <a:gd name="connsiteX1" fmla="*/ 290919 w 364111"/>
              <a:gd name="connsiteY1" fmla="*/ 201921 h 304893"/>
              <a:gd name="connsiteX2" fmla="*/ 354508 w 364111"/>
              <a:gd name="connsiteY2" fmla="*/ 254885 h 304893"/>
              <a:gd name="connsiteX3" fmla="*/ 364111 w 364111"/>
              <a:gd name="connsiteY3" fmla="*/ 266697 h 304893"/>
              <a:gd name="connsiteX4" fmla="*/ 350920 w 364111"/>
              <a:gd name="connsiteY4" fmla="*/ 286874 h 304893"/>
              <a:gd name="connsiteX5" fmla="*/ 342080 w 364111"/>
              <a:gd name="connsiteY5" fmla="*/ 304893 h 304893"/>
              <a:gd name="connsiteX6" fmla="*/ 0 w 364111"/>
              <a:gd name="connsiteY6" fmla="*/ 84762 h 304893"/>
              <a:gd name="connsiteX7" fmla="*/ 62462 w 364111"/>
              <a:gd name="connsiteY7" fmla="*/ 0 h 30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111" h="304893">
                <a:moveTo>
                  <a:pt x="62462" y="0"/>
                </a:moveTo>
                <a:cubicBezTo>
                  <a:pt x="133899" y="71142"/>
                  <a:pt x="233805" y="161912"/>
                  <a:pt x="290919" y="201921"/>
                </a:cubicBezTo>
                <a:cubicBezTo>
                  <a:pt x="319409" y="221878"/>
                  <a:pt x="340165" y="239695"/>
                  <a:pt x="354508" y="254885"/>
                </a:cubicBezTo>
                <a:lnTo>
                  <a:pt x="364111" y="266697"/>
                </a:lnTo>
                <a:lnTo>
                  <a:pt x="350920" y="286874"/>
                </a:lnTo>
                <a:lnTo>
                  <a:pt x="342080" y="304893"/>
                </a:lnTo>
                <a:lnTo>
                  <a:pt x="0" y="84762"/>
                </a:lnTo>
                <a:lnTo>
                  <a:pt x="62462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954EDDB-151C-9A6D-B6A6-2A48C6F7AFA8}"/>
              </a:ext>
            </a:extLst>
          </p:cNvPr>
          <p:cNvSpPr/>
          <p:nvPr/>
        </p:nvSpPr>
        <p:spPr>
          <a:xfrm>
            <a:off x="1218788" y="996855"/>
            <a:ext cx="3509" cy="2971"/>
          </a:xfrm>
          <a:custGeom>
            <a:avLst/>
            <a:gdLst>
              <a:gd name="connsiteX0" fmla="*/ 0 w 2632"/>
              <a:gd name="connsiteY0" fmla="*/ 0 h 2228"/>
              <a:gd name="connsiteX1" fmla="*/ 2632 w 2632"/>
              <a:gd name="connsiteY1" fmla="*/ 1694 h 2228"/>
              <a:gd name="connsiteX2" fmla="*/ 2238 w 2632"/>
              <a:gd name="connsiteY2" fmla="*/ 2228 h 2228"/>
              <a:gd name="connsiteX3" fmla="*/ 0 w 2632"/>
              <a:gd name="connsiteY3" fmla="*/ 0 h 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2" h="2228">
                <a:moveTo>
                  <a:pt x="0" y="0"/>
                </a:moveTo>
                <a:lnTo>
                  <a:pt x="2632" y="1694"/>
                </a:lnTo>
                <a:lnTo>
                  <a:pt x="2238" y="2228"/>
                </a:lnTo>
                <a:lnTo>
                  <a:pt x="0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892B90D-6CBF-1675-183B-0E946C1A2B54}"/>
              </a:ext>
            </a:extLst>
          </p:cNvPr>
          <p:cNvSpPr/>
          <p:nvPr/>
        </p:nvSpPr>
        <p:spPr>
          <a:xfrm>
            <a:off x="730879" y="1056759"/>
            <a:ext cx="377151" cy="120648"/>
          </a:xfrm>
          <a:custGeom>
            <a:avLst/>
            <a:gdLst>
              <a:gd name="connsiteX0" fmla="*/ 0 w 282863"/>
              <a:gd name="connsiteY0" fmla="*/ 0 h 90486"/>
              <a:gd name="connsiteX1" fmla="*/ 282864 w 282863"/>
              <a:gd name="connsiteY1" fmla="*/ 2238 h 90486"/>
              <a:gd name="connsiteX2" fmla="*/ 0 w 282863"/>
              <a:gd name="connsiteY2" fmla="*/ 0 h 9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63" h="90486">
                <a:moveTo>
                  <a:pt x="0" y="0"/>
                </a:moveTo>
                <a:cubicBezTo>
                  <a:pt x="41853" y="161916"/>
                  <a:pt x="201187" y="70590"/>
                  <a:pt x="282864" y="2238"/>
                </a:cubicBezTo>
                <a:cubicBezTo>
                  <a:pt x="176136" y="69675"/>
                  <a:pt x="93069" y="106832"/>
                  <a:pt x="0" y="0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0D8D210-679D-CB60-7F78-635596DDC1AD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94679307-631C-395D-888F-4A6D18B9DFE8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E5F0AB9-8D97-D657-547C-B819E2999703}"/>
              </a:ext>
            </a:extLst>
          </p:cNvPr>
          <p:cNvSpPr/>
          <p:nvPr/>
        </p:nvSpPr>
        <p:spPr>
          <a:xfrm>
            <a:off x="540594" y="600799"/>
            <a:ext cx="359235" cy="271971"/>
          </a:xfrm>
          <a:custGeom>
            <a:avLst/>
            <a:gdLst>
              <a:gd name="connsiteX0" fmla="*/ 268433 w 269426"/>
              <a:gd name="connsiteY0" fmla="*/ 200553 h 203978"/>
              <a:gd name="connsiteX1" fmla="*/ 1286 w 269426"/>
              <a:gd name="connsiteY1" fmla="*/ 3014 h 203978"/>
              <a:gd name="connsiteX2" fmla="*/ 268433 w 269426"/>
              <a:gd name="connsiteY2" fmla="*/ 200553 h 20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426" h="203978">
                <a:moveTo>
                  <a:pt x="268433" y="200553"/>
                </a:moveTo>
                <a:cubicBezTo>
                  <a:pt x="287502" y="165072"/>
                  <a:pt x="25975" y="-26151"/>
                  <a:pt x="1286" y="3014"/>
                </a:cubicBezTo>
                <a:cubicBezTo>
                  <a:pt x="-20298" y="28503"/>
                  <a:pt x="236563" y="232710"/>
                  <a:pt x="268433" y="200553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2631138-DAF2-41B2-2BD0-5368678F8942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solidFill>
            <a:srgbClr val="1D2F4E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8CB4735-6D0B-2723-22B7-18CDE1DC9501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7E1247F-66DC-F8A1-394D-10ADD1A78347}"/>
              </a:ext>
            </a:extLst>
          </p:cNvPr>
          <p:cNvSpPr/>
          <p:nvPr/>
        </p:nvSpPr>
        <p:spPr>
          <a:xfrm>
            <a:off x="247456" y="95475"/>
            <a:ext cx="464979" cy="551541"/>
          </a:xfrm>
          <a:custGeom>
            <a:avLst/>
            <a:gdLst>
              <a:gd name="connsiteX0" fmla="*/ 268298 w 348734"/>
              <a:gd name="connsiteY0" fmla="*/ 276461 h 413656"/>
              <a:gd name="connsiteX1" fmla="*/ 306455 w 348734"/>
              <a:gd name="connsiteY1" fmla="*/ 9323 h 413656"/>
              <a:gd name="connsiteX2" fmla="*/ 66264 w 348734"/>
              <a:gd name="connsiteY2" fmla="*/ 150750 h 413656"/>
              <a:gd name="connsiteX3" fmla="*/ 48280 w 348734"/>
              <a:gd name="connsiteY3" fmla="*/ 408906 h 413656"/>
              <a:gd name="connsiteX4" fmla="*/ 268298 w 348734"/>
              <a:gd name="connsiteY4" fmla="*/ 276461 h 41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734" h="413656">
                <a:moveTo>
                  <a:pt x="268298" y="276461"/>
                </a:moveTo>
                <a:cubicBezTo>
                  <a:pt x="310018" y="222016"/>
                  <a:pt x="402839" y="57576"/>
                  <a:pt x="306455" y="9323"/>
                </a:cubicBezTo>
                <a:cubicBezTo>
                  <a:pt x="218225" y="-34854"/>
                  <a:pt x="110402" y="88961"/>
                  <a:pt x="66264" y="150750"/>
                </a:cubicBezTo>
                <a:cubicBezTo>
                  <a:pt x="26344" y="206623"/>
                  <a:pt x="-50418" y="370377"/>
                  <a:pt x="48280" y="408906"/>
                </a:cubicBezTo>
                <a:cubicBezTo>
                  <a:pt x="120004" y="436900"/>
                  <a:pt x="245943" y="334496"/>
                  <a:pt x="268298" y="276461"/>
                </a:cubicBezTo>
              </a:path>
            </a:pathLst>
          </a:custGeom>
          <a:solidFill>
            <a:srgbClr val="726FB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322813F-FD3C-7DEF-1DE6-2D4B5CE8F48D}"/>
              </a:ext>
            </a:extLst>
          </p:cNvPr>
          <p:cNvSpPr/>
          <p:nvPr/>
        </p:nvSpPr>
        <p:spPr>
          <a:xfrm>
            <a:off x="245604" y="93598"/>
            <a:ext cx="466860" cy="553309"/>
          </a:xfrm>
          <a:custGeom>
            <a:avLst/>
            <a:gdLst>
              <a:gd name="connsiteX0" fmla="*/ 269687 w 350145"/>
              <a:gd name="connsiteY0" fmla="*/ 277869 h 414982"/>
              <a:gd name="connsiteX1" fmla="*/ 316826 w 350145"/>
              <a:gd name="connsiteY1" fmla="*/ 15226 h 414982"/>
              <a:gd name="connsiteX2" fmla="*/ 75367 w 350145"/>
              <a:gd name="connsiteY2" fmla="*/ 141356 h 414982"/>
              <a:gd name="connsiteX3" fmla="*/ 40696 w 350145"/>
              <a:gd name="connsiteY3" fmla="*/ 405827 h 414982"/>
              <a:gd name="connsiteX4" fmla="*/ 271925 w 350145"/>
              <a:gd name="connsiteY4" fmla="*/ 280116 h 41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145" h="414982">
                <a:moveTo>
                  <a:pt x="269687" y="277869"/>
                </a:moveTo>
                <a:cubicBezTo>
                  <a:pt x="312588" y="221890"/>
                  <a:pt x="397084" y="75091"/>
                  <a:pt x="316826" y="15226"/>
                </a:cubicBezTo>
                <a:cubicBezTo>
                  <a:pt x="237407" y="-44010"/>
                  <a:pt x="115763" y="84816"/>
                  <a:pt x="75367" y="141356"/>
                </a:cubicBezTo>
                <a:cubicBezTo>
                  <a:pt x="36677" y="195515"/>
                  <a:pt x="-51648" y="359650"/>
                  <a:pt x="40696" y="405827"/>
                </a:cubicBezTo>
                <a:cubicBezTo>
                  <a:pt x="123812" y="447375"/>
                  <a:pt x="226891" y="337295"/>
                  <a:pt x="271925" y="280116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99FD3B09-2E17-70B6-52D7-C83FCD83EA3B}"/>
              </a:ext>
            </a:extLst>
          </p:cNvPr>
          <p:cNvSpPr/>
          <p:nvPr/>
        </p:nvSpPr>
        <p:spPr>
          <a:xfrm rot="1779174">
            <a:off x="1234542" y="1009427"/>
            <a:ext cx="542176" cy="124480"/>
          </a:xfrm>
          <a:custGeom>
            <a:avLst/>
            <a:gdLst>
              <a:gd name="connsiteX0" fmla="*/ 4037 w 406632"/>
              <a:gd name="connsiteY0" fmla="*/ 0 h 93360"/>
              <a:gd name="connsiteX1" fmla="*/ 302474 w 406632"/>
              <a:gd name="connsiteY1" fmla="*/ 62449 h 93360"/>
              <a:gd name="connsiteX2" fmla="*/ 349543 w 406632"/>
              <a:gd name="connsiteY2" fmla="*/ 69563 h 93360"/>
              <a:gd name="connsiteX3" fmla="*/ 406632 w 406632"/>
              <a:gd name="connsiteY3" fmla="*/ 78330 h 93360"/>
              <a:gd name="connsiteX4" fmla="*/ 404657 w 406632"/>
              <a:gd name="connsiteY4" fmla="*/ 93360 h 93360"/>
              <a:gd name="connsiteX5" fmla="*/ 273191 w 406632"/>
              <a:gd name="connsiteY5" fmla="*/ 84607 h 93360"/>
              <a:gd name="connsiteX6" fmla="*/ 0 w 406632"/>
              <a:gd name="connsiteY6" fmla="*/ 50896 h 93360"/>
              <a:gd name="connsiteX7" fmla="*/ 4037 w 406632"/>
              <a:gd name="connsiteY7" fmla="*/ 0 h 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32" h="93360">
                <a:moveTo>
                  <a:pt x="4037" y="0"/>
                </a:moveTo>
                <a:cubicBezTo>
                  <a:pt x="101317" y="26481"/>
                  <a:pt x="203672" y="41723"/>
                  <a:pt x="302474" y="62449"/>
                </a:cubicBezTo>
                <a:cubicBezTo>
                  <a:pt x="309981" y="64020"/>
                  <a:pt x="327329" y="66408"/>
                  <a:pt x="349543" y="69563"/>
                </a:cubicBezTo>
                <a:lnTo>
                  <a:pt x="406632" y="78330"/>
                </a:lnTo>
                <a:lnTo>
                  <a:pt x="404657" y="93360"/>
                </a:lnTo>
                <a:lnTo>
                  <a:pt x="273191" y="84607"/>
                </a:lnTo>
                <a:cubicBezTo>
                  <a:pt x="181437" y="80047"/>
                  <a:pt x="89703" y="75313"/>
                  <a:pt x="0" y="50896"/>
                </a:cubicBezTo>
                <a:cubicBezTo>
                  <a:pt x="1561" y="32844"/>
                  <a:pt x="2352" y="14309"/>
                  <a:pt x="40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94" name="文本框 293">
            <a:extLst>
              <a:ext uri="{FF2B5EF4-FFF2-40B4-BE49-F238E27FC236}">
                <a16:creationId xmlns:a16="http://schemas.microsoft.com/office/drawing/2014/main" id="{1F31F1BE-E394-C53E-5385-C724708533C4}"/>
              </a:ext>
            </a:extLst>
          </p:cNvPr>
          <p:cNvSpPr txBox="1"/>
          <p:nvPr/>
        </p:nvSpPr>
        <p:spPr>
          <a:xfrm>
            <a:off x="3926570" y="3962315"/>
            <a:ext cx="3790584" cy="499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33" dirty="0">
                <a:solidFill>
                  <a:srgbClr val="1D2F4E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  <a:endParaRPr lang="zh-CN" altLang="en-US" sz="933" dirty="0">
              <a:solidFill>
                <a:srgbClr val="1D2F4E"/>
              </a:solidFill>
              <a:cs typeface="+mn-ea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23B1D3CC-5751-A36D-153D-DC5C0C19F4F4}"/>
              </a:ext>
            </a:extLst>
          </p:cNvPr>
          <p:cNvSpPr/>
          <p:nvPr/>
        </p:nvSpPr>
        <p:spPr>
          <a:xfrm>
            <a:off x="9687590" y="100912"/>
            <a:ext cx="914400" cy="914400"/>
          </a:xfrm>
          <a:prstGeom prst="plaque">
            <a:avLst>
              <a:gd name="adj" fmla="val 50000"/>
            </a:avLst>
          </a:prstGeom>
          <a:solidFill>
            <a:srgbClr val="FBAE40"/>
          </a:solidFill>
          <a:ln w="25400">
            <a:solidFill>
              <a:srgbClr val="1D2F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缺角矩形 3">
            <a:extLst>
              <a:ext uri="{FF2B5EF4-FFF2-40B4-BE49-F238E27FC236}">
                <a16:creationId xmlns:a16="http://schemas.microsoft.com/office/drawing/2014/main" id="{693667DD-CDCB-62DC-6884-F5AEFE481A96}"/>
              </a:ext>
            </a:extLst>
          </p:cNvPr>
          <p:cNvSpPr/>
          <p:nvPr/>
        </p:nvSpPr>
        <p:spPr>
          <a:xfrm>
            <a:off x="9451897" y="1234655"/>
            <a:ext cx="457038" cy="457038"/>
          </a:xfrm>
          <a:prstGeom prst="plaque">
            <a:avLst>
              <a:gd name="adj" fmla="val 50000"/>
            </a:avLst>
          </a:prstGeom>
          <a:solidFill>
            <a:srgbClr val="1D2F4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4ACA6F1-24F5-6B16-8FE5-F3BF6BB4579F}"/>
              </a:ext>
            </a:extLst>
          </p:cNvPr>
          <p:cNvGrpSpPr/>
          <p:nvPr/>
        </p:nvGrpSpPr>
        <p:grpSpPr>
          <a:xfrm>
            <a:off x="2365108" y="-400899"/>
            <a:ext cx="1410773" cy="830943"/>
            <a:chOff x="6967187" y="-421109"/>
            <a:chExt cx="1712850" cy="1008865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18A40F8-28AF-8EF9-2C97-2FC6E3562DF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37873BD-14AF-EE9E-EB73-81A594BE2C02}"/>
                </a:ext>
              </a:extLst>
            </p:cNvPr>
            <p:cNvSpPr/>
            <p:nvPr/>
          </p:nvSpPr>
          <p:spPr>
            <a:xfrm>
              <a:off x="6967187" y="92168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C0BAD6-6AEB-8A08-011D-578F49BDA717}"/>
              </a:ext>
            </a:extLst>
          </p:cNvPr>
          <p:cNvGrpSpPr/>
          <p:nvPr/>
        </p:nvGrpSpPr>
        <p:grpSpPr>
          <a:xfrm>
            <a:off x="11727586" y="5302036"/>
            <a:ext cx="977851" cy="1254203"/>
            <a:chOff x="7307169" y="-891955"/>
            <a:chExt cx="1187230" cy="152275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3BF1054-7E7D-CD94-0DD2-6E9FDE003354}"/>
                </a:ext>
              </a:extLst>
            </p:cNvPr>
            <p:cNvSpPr/>
            <p:nvPr/>
          </p:nvSpPr>
          <p:spPr>
            <a:xfrm>
              <a:off x="7485534" y="-378066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AA485EA-9E12-4CE7-8DB6-3BCE08D9A1E4}"/>
                </a:ext>
              </a:extLst>
            </p:cNvPr>
            <p:cNvSpPr/>
            <p:nvPr/>
          </p:nvSpPr>
          <p:spPr>
            <a:xfrm>
              <a:off x="7307169" y="-891955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图形 13">
            <a:extLst>
              <a:ext uri="{FF2B5EF4-FFF2-40B4-BE49-F238E27FC236}">
                <a16:creationId xmlns:a16="http://schemas.microsoft.com/office/drawing/2014/main" id="{A60AA590-9B21-0168-B372-955E09F1BC74}"/>
              </a:ext>
            </a:extLst>
          </p:cNvPr>
          <p:cNvGrpSpPr/>
          <p:nvPr/>
        </p:nvGrpSpPr>
        <p:grpSpPr>
          <a:xfrm rot="21228990">
            <a:off x="1428075" y="1915623"/>
            <a:ext cx="1393765" cy="1387160"/>
            <a:chOff x="1300312" y="1439217"/>
            <a:chExt cx="4393868" cy="437304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004E838-1F9D-DECA-8457-8D268EC08C33}"/>
                </a:ext>
              </a:extLst>
            </p:cNvPr>
            <p:cNvSpPr/>
            <p:nvPr/>
          </p:nvSpPr>
          <p:spPr>
            <a:xfrm>
              <a:off x="3715178" y="3644112"/>
              <a:ext cx="1979001" cy="2168152"/>
            </a:xfrm>
            <a:custGeom>
              <a:avLst/>
              <a:gdLst>
                <a:gd name="connsiteX0" fmla="*/ 45 w 1979001"/>
                <a:gd name="connsiteY0" fmla="*/ 935126 h 2168152"/>
                <a:gd name="connsiteX1" fmla="*/ 259544 w 1979001"/>
                <a:gd name="connsiteY1" fmla="*/ 1598952 h 2168152"/>
                <a:gd name="connsiteX2" fmla="*/ 673139 w 1979001"/>
                <a:gd name="connsiteY2" fmla="*/ 2049704 h 2168152"/>
                <a:gd name="connsiteX3" fmla="*/ 729901 w 1979001"/>
                <a:gd name="connsiteY3" fmla="*/ 1779260 h 2168152"/>
                <a:gd name="connsiteX4" fmla="*/ 883987 w 1979001"/>
                <a:gd name="connsiteY4" fmla="*/ 1795643 h 2168152"/>
                <a:gd name="connsiteX5" fmla="*/ 1524638 w 1979001"/>
                <a:gd name="connsiteY5" fmla="*/ 2131657 h 2168152"/>
                <a:gd name="connsiteX6" fmla="*/ 1403004 w 1979001"/>
                <a:gd name="connsiteY6" fmla="*/ 1418653 h 2168152"/>
                <a:gd name="connsiteX7" fmla="*/ 1881464 w 1979001"/>
                <a:gd name="connsiteY7" fmla="*/ 1385868 h 2168152"/>
                <a:gd name="connsiteX8" fmla="*/ 1524648 w 1979001"/>
                <a:gd name="connsiteY8" fmla="*/ 869556 h 2168152"/>
                <a:gd name="connsiteX9" fmla="*/ 1922012 w 1979001"/>
                <a:gd name="connsiteY9" fmla="*/ 763010 h 2168152"/>
                <a:gd name="connsiteX10" fmla="*/ 900360 w 1979001"/>
                <a:gd name="connsiteY10" fmla="*/ 0 h 2168152"/>
                <a:gd name="connsiteX11" fmla="*/ 0 w 1979001"/>
                <a:gd name="connsiteY11" fmla="*/ 935126 h 21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2">
                  <a:moveTo>
                    <a:pt x="45" y="935126"/>
                  </a:moveTo>
                  <a:cubicBezTo>
                    <a:pt x="45" y="935126"/>
                    <a:pt x="121689" y="1295724"/>
                    <a:pt x="259544" y="1598952"/>
                  </a:cubicBezTo>
                  <a:cubicBezTo>
                    <a:pt x="397409" y="1902190"/>
                    <a:pt x="640696" y="2049704"/>
                    <a:pt x="673139" y="2049704"/>
                  </a:cubicBezTo>
                  <a:cubicBezTo>
                    <a:pt x="705570" y="2049704"/>
                    <a:pt x="738011" y="1877606"/>
                    <a:pt x="729901" y="1779260"/>
                  </a:cubicBezTo>
                  <a:cubicBezTo>
                    <a:pt x="721790" y="1680915"/>
                    <a:pt x="494719" y="1484214"/>
                    <a:pt x="883987" y="1795643"/>
                  </a:cubicBezTo>
                  <a:cubicBezTo>
                    <a:pt x="1273245" y="2107073"/>
                    <a:pt x="1548965" y="2238204"/>
                    <a:pt x="1524638" y="2131657"/>
                  </a:cubicBezTo>
                  <a:cubicBezTo>
                    <a:pt x="1565190" y="1869396"/>
                    <a:pt x="1111053" y="1320308"/>
                    <a:pt x="1403004" y="1418653"/>
                  </a:cubicBezTo>
                  <a:cubicBezTo>
                    <a:pt x="1694945" y="1516999"/>
                    <a:pt x="2189626" y="1746475"/>
                    <a:pt x="1881464" y="1385868"/>
                  </a:cubicBezTo>
                  <a:cubicBezTo>
                    <a:pt x="1573301" y="1025271"/>
                    <a:pt x="1257024" y="861355"/>
                    <a:pt x="1524648" y="869556"/>
                  </a:cubicBezTo>
                  <a:cubicBezTo>
                    <a:pt x="1792262" y="877752"/>
                    <a:pt x="2051761" y="1000687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6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BAE4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13">
              <a:extLst>
                <a:ext uri="{FF2B5EF4-FFF2-40B4-BE49-F238E27FC236}">
                  <a16:creationId xmlns:a16="http://schemas.microsoft.com/office/drawing/2014/main" id="{564F19FB-F949-410D-99B5-D72B3ED7E11E}"/>
                </a:ext>
              </a:extLst>
            </p:cNvPr>
            <p:cNvGrpSpPr/>
            <p:nvPr/>
          </p:nvGrpSpPr>
          <p:grpSpPr>
            <a:xfrm>
              <a:off x="1300312" y="1439217"/>
              <a:ext cx="4014358" cy="3804027"/>
              <a:chOff x="1300312" y="1439217"/>
              <a:chExt cx="4014358" cy="3804027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9CC9638-8D15-4074-43BE-CB3A140D11C3}"/>
                  </a:ext>
                </a:extLst>
              </p:cNvPr>
              <p:cNvSpPr/>
              <p:nvPr/>
            </p:nvSpPr>
            <p:spPr>
              <a:xfrm>
                <a:off x="3836286" y="3757126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图形 13">
                <a:extLst>
                  <a:ext uri="{FF2B5EF4-FFF2-40B4-BE49-F238E27FC236}">
                    <a16:creationId xmlns:a16="http://schemas.microsoft.com/office/drawing/2014/main" id="{5074D905-0D17-128B-8EB2-E4724873FD33}"/>
                  </a:ext>
                </a:extLst>
              </p:cNvPr>
              <p:cNvGrpSpPr/>
              <p:nvPr/>
            </p:nvGrpSpPr>
            <p:grpSpPr>
              <a:xfrm>
                <a:off x="1300312" y="1439217"/>
                <a:ext cx="4014358" cy="3804027"/>
                <a:chOff x="1300312" y="1439217"/>
                <a:chExt cx="4014358" cy="3804027"/>
              </a:xfrm>
            </p:grpSpPr>
            <p:grpSp>
              <p:nvGrpSpPr>
                <p:cNvPr id="42" name="图形 13">
                  <a:extLst>
                    <a:ext uri="{FF2B5EF4-FFF2-40B4-BE49-F238E27FC236}">
                      <a16:creationId xmlns:a16="http://schemas.microsoft.com/office/drawing/2014/main" id="{24B990B1-F5B1-90B4-DC9D-3BCE38339441}"/>
                    </a:ext>
                  </a:extLst>
                </p:cNvPr>
                <p:cNvGrpSpPr/>
                <p:nvPr/>
              </p:nvGrpSpPr>
              <p:grpSpPr>
                <a:xfrm>
                  <a:off x="1300312" y="1439217"/>
                  <a:ext cx="4014358" cy="3804027"/>
                  <a:chOff x="1300312" y="1439217"/>
                  <a:chExt cx="4014358" cy="3804027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32886F1C-E6AB-7E9F-0561-B3291F9CB2E4}"/>
                      </a:ext>
                    </a:extLst>
                  </p:cNvPr>
                  <p:cNvSpPr/>
                  <p:nvPr/>
                </p:nvSpPr>
                <p:spPr>
                  <a:xfrm>
                    <a:off x="1300312" y="1439217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" name="图形 13">
                    <a:extLst>
                      <a:ext uri="{FF2B5EF4-FFF2-40B4-BE49-F238E27FC236}">
                        <a16:creationId xmlns:a16="http://schemas.microsoft.com/office/drawing/2014/main" id="{9D7B00F9-28A8-AB15-E9C8-AD7E68AC7061}"/>
                      </a:ext>
                    </a:extLst>
                  </p:cNvPr>
                  <p:cNvGrpSpPr/>
                  <p:nvPr/>
                </p:nvGrpSpPr>
                <p:grpSpPr>
                  <a:xfrm>
                    <a:off x="2689476" y="2584593"/>
                    <a:ext cx="2625194" cy="2658652"/>
                    <a:chOff x="2689476" y="2584593"/>
                    <a:chExt cx="2625194" cy="2658652"/>
                  </a:xfrm>
                  <a:solidFill>
                    <a:srgbClr val="7F0000"/>
                  </a:solidFill>
                </p:grpSpPr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6A834572-CBF2-7E76-F51B-9FBEBB64BD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89476" y="3926776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7">
                      <a:extLst>
                        <a:ext uri="{FF2B5EF4-FFF2-40B4-BE49-F238E27FC236}">
                          <a16:creationId xmlns:a16="http://schemas.microsoft.com/office/drawing/2014/main" id="{3A0BFEB7-4B48-1ACC-97E4-B13AB4CE1B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3263" y="2584593"/>
                      <a:ext cx="1281407" cy="1098161"/>
                    </a:xfrm>
                    <a:custGeom>
                      <a:avLst/>
                      <a:gdLst>
                        <a:gd name="connsiteX0" fmla="*/ 0 w 1281407"/>
                        <a:gd name="connsiteY0" fmla="*/ 15 h 1098161"/>
                        <a:gd name="connsiteX1" fmla="*/ 822760 w 1281407"/>
                        <a:gd name="connsiteY1" fmla="*/ 36600 h 1098161"/>
                        <a:gd name="connsiteX2" fmla="*/ 1281408 w 1281407"/>
                        <a:gd name="connsiteY2" fmla="*/ 1098161 h 1098161"/>
                        <a:gd name="connsiteX3" fmla="*/ 636679 w 1281407"/>
                        <a:gd name="connsiteY3" fmla="*/ 1033843 h 1098161"/>
                        <a:gd name="connsiteX4" fmla="*/ 9 w 1281407"/>
                        <a:gd name="connsiteY4" fmla="*/ 0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0" y="15"/>
                          </a:moveTo>
                          <a:cubicBezTo>
                            <a:pt x="0" y="15"/>
                            <a:pt x="814683" y="36401"/>
                            <a:pt x="822760" y="36600"/>
                          </a:cubicBezTo>
                          <a:cubicBezTo>
                            <a:pt x="830835" y="36798"/>
                            <a:pt x="1258567" y="1041011"/>
                            <a:pt x="1281408" y="1098161"/>
                          </a:cubicBezTo>
                          <a:lnTo>
                            <a:pt x="636679" y="1033843"/>
                          </a:lnTo>
                          <a:cubicBezTo>
                            <a:pt x="550015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0">
                      <a:extLst>
                        <a:ext uri="{FF2B5EF4-FFF2-40B4-BE49-F238E27FC236}">
                          <a16:creationId xmlns:a16="http://schemas.microsoft.com/office/drawing/2014/main" id="{EDDBA7E2-2AA1-BE32-4E59-D83D6C616B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2133" y="3144869"/>
                      <a:ext cx="949975" cy="1026413"/>
                    </a:xfrm>
                    <a:custGeom>
                      <a:avLst/>
                      <a:gdLst>
                        <a:gd name="connsiteX0" fmla="*/ 0 w 949975"/>
                        <a:gd name="connsiteY0" fmla="*/ 0 h 1026413"/>
                        <a:gd name="connsiteX1" fmla="*/ 158753 w 949975"/>
                        <a:gd name="connsiteY1" fmla="*/ 378009 h 1026413"/>
                        <a:gd name="connsiteX2" fmla="*/ 949976 w 949975"/>
                        <a:gd name="connsiteY2" fmla="*/ 1026414 h 1026413"/>
                        <a:gd name="connsiteX3" fmla="*/ 919697 w 949975"/>
                        <a:gd name="connsiteY3" fmla="*/ 819902 h 1026413"/>
                        <a:gd name="connsiteX4" fmla="*/ 1 w 949975"/>
                        <a:gd name="connsiteY4" fmla="*/ 0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0" y="0"/>
                          </a:moveTo>
                          <a:cubicBezTo>
                            <a:pt x="0" y="0"/>
                            <a:pt x="135826" y="325022"/>
                            <a:pt x="158753" y="378009"/>
                          </a:cubicBezTo>
                          <a:cubicBezTo>
                            <a:pt x="186888" y="413712"/>
                            <a:pt x="897788" y="993858"/>
                            <a:pt x="949976" y="1026414"/>
                          </a:cubicBezTo>
                          <a:lnTo>
                            <a:pt x="919697" y="819902"/>
                          </a:lnTo>
                          <a:cubicBezTo>
                            <a:pt x="843552" y="746574"/>
                            <a:pt x="188148" y="172050"/>
                            <a:pt x="1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DECB4F94-312D-6A87-803F-B151251AFD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6890" y="3137525"/>
                      <a:ext cx="1131446" cy="1216904"/>
                    </a:xfrm>
                    <a:custGeom>
                      <a:avLst/>
                      <a:gdLst>
                        <a:gd name="connsiteX0" fmla="*/ 159715 w 1131446"/>
                        <a:gd name="connsiteY0" fmla="*/ 9 h 1216904"/>
                        <a:gd name="connsiteX1" fmla="*/ 0 w 1131446"/>
                        <a:gd name="connsiteY1" fmla="*/ 231276 h 1216904"/>
                        <a:gd name="connsiteX2" fmla="*/ 196644 w 1131446"/>
                        <a:gd name="connsiteY2" fmla="*/ 571643 h 1216904"/>
                        <a:gd name="connsiteX3" fmla="*/ 1013451 w 1131446"/>
                        <a:gd name="connsiteY3" fmla="*/ 1216904 h 1216904"/>
                        <a:gd name="connsiteX4" fmla="*/ 1131446 w 1131446"/>
                        <a:gd name="connsiteY4" fmla="*/ 1040254 h 1216904"/>
                        <a:gd name="connsiteX5" fmla="*/ 350482 w 1131446"/>
                        <a:gd name="connsiteY5" fmla="*/ 380743 h 1216904"/>
                        <a:gd name="connsiteX6" fmla="*/ 159734 w 1131446"/>
                        <a:gd name="connsiteY6" fmla="*/ 0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715" y="9"/>
                          </a:moveTo>
                          <a:lnTo>
                            <a:pt x="0" y="231276"/>
                          </a:lnTo>
                          <a:lnTo>
                            <a:pt x="196644" y="571643"/>
                          </a:lnTo>
                          <a:lnTo>
                            <a:pt x="1013451" y="1216904"/>
                          </a:lnTo>
                          <a:lnTo>
                            <a:pt x="1131446" y="1040254"/>
                          </a:lnTo>
                          <a:lnTo>
                            <a:pt x="350482" y="380743"/>
                          </a:lnTo>
                          <a:lnTo>
                            <a:pt x="159734" y="0"/>
                          </a:ln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0AFB753-01DE-6D77-A9BE-9F9E19D09FED}"/>
                    </a:ext>
                  </a:extLst>
                </p:cNvPr>
                <p:cNvSpPr/>
                <p:nvPr/>
              </p:nvSpPr>
              <p:spPr>
                <a:xfrm>
                  <a:off x="2244522" y="2290923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E3019DE4-C0D7-6A24-86A1-1E018E6F62D6}"/>
                    </a:ext>
                  </a:extLst>
                </p:cNvPr>
                <p:cNvSpPr/>
                <p:nvPr/>
              </p:nvSpPr>
              <p:spPr>
                <a:xfrm>
                  <a:off x="2319925" y="2362552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4068C14-1C08-78FC-1565-0A9A791D8836}"/>
                  </a:ext>
                </a:extLst>
              </p:cNvPr>
              <p:cNvSpPr/>
              <p:nvPr/>
            </p:nvSpPr>
            <p:spPr>
              <a:xfrm>
                <a:off x="2393594" y="2424112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9F5F0320-3499-575E-7952-CF45D4F914BA}"/>
              </a:ext>
            </a:extLst>
          </p:cNvPr>
          <p:cNvSpPr/>
          <p:nvPr/>
        </p:nvSpPr>
        <p:spPr>
          <a:xfrm rot="18236607">
            <a:off x="11137724" y="1912147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A8D523A4-6329-483B-37ED-A25DEA9FAED2}"/>
              </a:ext>
            </a:extLst>
          </p:cNvPr>
          <p:cNvSpPr/>
          <p:nvPr/>
        </p:nvSpPr>
        <p:spPr>
          <a:xfrm rot="13885372">
            <a:off x="655869" y="2755242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69A391CC-6832-A28A-B305-1F1A86A59A6B}"/>
              </a:ext>
            </a:extLst>
          </p:cNvPr>
          <p:cNvSpPr/>
          <p:nvPr/>
        </p:nvSpPr>
        <p:spPr>
          <a:xfrm>
            <a:off x="4395370" y="4706292"/>
            <a:ext cx="3199563" cy="285880"/>
          </a:xfrm>
          <a:prstGeom prst="roundRect">
            <a:avLst>
              <a:gd name="adj" fmla="val 50000"/>
            </a:avLst>
          </a:prstGeom>
          <a:solidFill>
            <a:srgbClr val="9DC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57F6EA3-C6EC-1FAC-0BF8-68DE2A133FF0}"/>
              </a:ext>
            </a:extLst>
          </p:cNvPr>
          <p:cNvGrpSpPr/>
          <p:nvPr/>
        </p:nvGrpSpPr>
        <p:grpSpPr>
          <a:xfrm>
            <a:off x="4527367" y="4723320"/>
            <a:ext cx="3241198" cy="261612"/>
            <a:chOff x="4289813" y="5868700"/>
            <a:chExt cx="1312276" cy="19620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D66B63-44ED-2FC2-BD92-FF77B6C76D1C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196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9DF84B9-B594-A7FB-9AE0-90651FD86A3E}"/>
                </a:ext>
              </a:extLst>
            </p:cNvPr>
            <p:cNvSpPr txBox="1"/>
            <p:nvPr/>
          </p:nvSpPr>
          <p:spPr>
            <a:xfrm>
              <a:off x="4932599" y="5868700"/>
              <a:ext cx="602951" cy="196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/>
                  </a:solidFill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bg1"/>
                  </a:solidFill>
                  <a:sym typeface="+mn-lt"/>
                </a:rPr>
                <a:t>2023.09.05</a:t>
              </a:r>
              <a:endParaRPr lang="zh-CN" altLang="en-US" sz="1100" dirty="0">
                <a:solidFill>
                  <a:schemeClr val="bg1"/>
                </a:solidFill>
                <a:sym typeface="+mn-lt"/>
              </a:endParaRPr>
            </a:p>
          </p:txBody>
        </p:sp>
      </p:grpSp>
      <p:sp>
        <p:nvSpPr>
          <p:cNvPr id="63" name="文本框-63" hidden="1">
            <a:extLst>
              <a:ext uri="{FF2B5EF4-FFF2-40B4-BE49-F238E27FC236}">
                <a16:creationId xmlns:a16="http://schemas.microsoft.com/office/drawing/2014/main" id="{1C2D4E95-A46A-E3F8-FD95-FFA9202C53B7}"/>
              </a:ext>
            </a:extLst>
          </p:cNvPr>
          <p:cNvSpPr txBox="1"/>
          <p:nvPr/>
        </p:nvSpPr>
        <p:spPr>
          <a:xfrm>
            <a:off x="3325417" y="-2409371"/>
            <a:ext cx="47500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谢谢观看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8C2320F-627B-35FF-28C4-9D5769140DEE}"/>
              </a:ext>
            </a:extLst>
          </p:cNvPr>
          <p:cNvGrpSpPr/>
          <p:nvPr/>
        </p:nvGrpSpPr>
        <p:grpSpPr>
          <a:xfrm>
            <a:off x="3372986" y="2025357"/>
            <a:ext cx="5511022" cy="1886232"/>
            <a:chOff x="3625872" y="2111911"/>
            <a:chExt cx="5005250" cy="1713124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B099169A-5807-1169-71FF-E8849A9DF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25872" y="2111911"/>
              <a:ext cx="5005250" cy="1713124"/>
            </a:xfrm>
            <a:prstGeom prst="rect">
              <a:avLst/>
            </a:prstGeom>
          </p:spPr>
        </p:pic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C575BEFB-4B09-24DD-CE3A-8FBA4E4C440E}"/>
                </a:ext>
              </a:extLst>
            </p:cNvPr>
            <p:cNvGrpSpPr/>
            <p:nvPr/>
          </p:nvGrpSpPr>
          <p:grpSpPr>
            <a:xfrm>
              <a:off x="3829620" y="2338188"/>
              <a:ext cx="4500710" cy="1177069"/>
              <a:chOff x="3829620" y="2299349"/>
              <a:chExt cx="4500710" cy="1177069"/>
            </a:xfrm>
          </p:grpSpPr>
          <p:sp>
            <p:nvSpPr>
              <p:cNvPr id="149" name="文本框 148">
                <a:extLst>
                  <a:ext uri="{FF2B5EF4-FFF2-40B4-BE49-F238E27FC236}">
                    <a16:creationId xmlns:a16="http://schemas.microsoft.com/office/drawing/2014/main" id="{FB6C29F7-5D0E-8A7F-36C4-0D31BE004F70}"/>
                  </a:ext>
                </a:extLst>
              </p:cNvPr>
              <p:cNvSpPr txBox="1"/>
              <p:nvPr/>
            </p:nvSpPr>
            <p:spPr>
              <a:xfrm rot="20621313">
                <a:off x="3829620" y="2384014"/>
                <a:ext cx="999744" cy="1092404"/>
              </a:xfrm>
              <a:custGeom>
                <a:avLst/>
                <a:gdLst/>
                <a:ahLst/>
                <a:cxnLst/>
                <a:rect l="l" t="t" r="r" b="b"/>
                <a:pathLst>
                  <a:path w="999744" h="1092404">
                    <a:moveTo>
                      <a:pt x="447446" y="599847"/>
                    </a:moveTo>
                    <a:lnTo>
                      <a:pt x="447446" y="660807"/>
                    </a:lnTo>
                    <a:lnTo>
                      <a:pt x="504749" y="660807"/>
                    </a:lnTo>
                    <a:lnTo>
                      <a:pt x="504749" y="599847"/>
                    </a:lnTo>
                    <a:close/>
                    <a:moveTo>
                      <a:pt x="690067" y="425501"/>
                    </a:moveTo>
                    <a:lnTo>
                      <a:pt x="788822" y="425501"/>
                    </a:lnTo>
                    <a:lnTo>
                      <a:pt x="788822" y="864413"/>
                    </a:lnTo>
                    <a:lnTo>
                      <a:pt x="690067" y="864413"/>
                    </a:lnTo>
                    <a:close/>
                    <a:moveTo>
                      <a:pt x="447446" y="418186"/>
                    </a:moveTo>
                    <a:lnTo>
                      <a:pt x="447446" y="477927"/>
                    </a:lnTo>
                    <a:lnTo>
                      <a:pt x="504749" y="477927"/>
                    </a:lnTo>
                    <a:lnTo>
                      <a:pt x="504749" y="418186"/>
                    </a:lnTo>
                    <a:close/>
                    <a:moveTo>
                      <a:pt x="447446" y="238964"/>
                    </a:moveTo>
                    <a:lnTo>
                      <a:pt x="447446" y="296266"/>
                    </a:lnTo>
                    <a:lnTo>
                      <a:pt x="504749" y="296266"/>
                    </a:lnTo>
                    <a:lnTo>
                      <a:pt x="504749" y="238964"/>
                    </a:lnTo>
                    <a:close/>
                    <a:moveTo>
                      <a:pt x="58521" y="18288"/>
                    </a:moveTo>
                    <a:lnTo>
                      <a:pt x="229209" y="18288"/>
                    </a:lnTo>
                    <a:lnTo>
                      <a:pt x="229209" y="240183"/>
                    </a:lnTo>
                    <a:lnTo>
                      <a:pt x="58521" y="240183"/>
                    </a:lnTo>
                    <a:close/>
                    <a:moveTo>
                      <a:pt x="813206" y="17069"/>
                    </a:moveTo>
                    <a:lnTo>
                      <a:pt x="975360" y="17069"/>
                    </a:lnTo>
                    <a:lnTo>
                      <a:pt x="975360" y="164592"/>
                    </a:lnTo>
                    <a:lnTo>
                      <a:pt x="999744" y="164592"/>
                    </a:lnTo>
                    <a:lnTo>
                      <a:pt x="999744" y="329184"/>
                    </a:lnTo>
                    <a:lnTo>
                      <a:pt x="975360" y="329184"/>
                    </a:lnTo>
                    <a:lnTo>
                      <a:pt x="975360" y="1088746"/>
                    </a:lnTo>
                    <a:lnTo>
                      <a:pt x="813206" y="1088746"/>
                    </a:lnTo>
                    <a:lnTo>
                      <a:pt x="813206" y="329184"/>
                    </a:lnTo>
                    <a:lnTo>
                      <a:pt x="685190" y="329184"/>
                    </a:lnTo>
                    <a:lnTo>
                      <a:pt x="685190" y="164592"/>
                    </a:lnTo>
                    <a:lnTo>
                      <a:pt x="813206" y="164592"/>
                    </a:lnTo>
                    <a:close/>
                    <a:moveTo>
                      <a:pt x="403555" y="0"/>
                    </a:moveTo>
                    <a:lnTo>
                      <a:pt x="573024" y="29261"/>
                    </a:lnTo>
                    <a:lnTo>
                      <a:pt x="563270" y="81687"/>
                    </a:lnTo>
                    <a:lnTo>
                      <a:pt x="663245" y="81687"/>
                    </a:lnTo>
                    <a:lnTo>
                      <a:pt x="663245" y="1088746"/>
                    </a:lnTo>
                    <a:lnTo>
                      <a:pt x="504749" y="1088746"/>
                    </a:lnTo>
                    <a:lnTo>
                      <a:pt x="504749" y="825399"/>
                    </a:lnTo>
                    <a:lnTo>
                      <a:pt x="488899" y="825399"/>
                    </a:lnTo>
                    <a:lnTo>
                      <a:pt x="426720" y="1092404"/>
                    </a:lnTo>
                    <a:lnTo>
                      <a:pt x="276758" y="1061923"/>
                    </a:lnTo>
                    <a:lnTo>
                      <a:pt x="276758" y="1089965"/>
                    </a:lnTo>
                    <a:lnTo>
                      <a:pt x="62179" y="1089965"/>
                    </a:lnTo>
                    <a:lnTo>
                      <a:pt x="62179" y="491338"/>
                    </a:lnTo>
                    <a:lnTo>
                      <a:pt x="0" y="491338"/>
                    </a:lnTo>
                    <a:lnTo>
                      <a:pt x="0" y="326746"/>
                    </a:lnTo>
                    <a:lnTo>
                      <a:pt x="231648" y="326746"/>
                    </a:lnTo>
                    <a:lnTo>
                      <a:pt x="231648" y="925373"/>
                    </a:lnTo>
                    <a:lnTo>
                      <a:pt x="276758" y="925373"/>
                    </a:lnTo>
                    <a:lnTo>
                      <a:pt x="276758" y="1043635"/>
                    </a:lnTo>
                    <a:lnTo>
                      <a:pt x="325526" y="825399"/>
                    </a:lnTo>
                    <a:lnTo>
                      <a:pt x="267005" y="825399"/>
                    </a:lnTo>
                    <a:lnTo>
                      <a:pt x="267005" y="660807"/>
                    </a:lnTo>
                    <a:lnTo>
                      <a:pt x="291389" y="660807"/>
                    </a:lnTo>
                    <a:lnTo>
                      <a:pt x="291389" y="81687"/>
                    </a:lnTo>
                    <a:lnTo>
                      <a:pt x="387705" y="81687"/>
                    </a:lnTo>
                    <a:close/>
                  </a:path>
                </a:pathLst>
              </a:custGeom>
              <a:solidFill>
                <a:srgbClr val="FEB93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10666">
                    <a:solidFill>
                      <a:srgbClr val="000000"/>
                    </a:solidFill>
                    <a:cs typeface="+mn-ea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148" name="文本框 147">
                <a:extLst>
                  <a:ext uri="{FF2B5EF4-FFF2-40B4-BE49-F238E27FC236}">
                    <a16:creationId xmlns:a16="http://schemas.microsoft.com/office/drawing/2014/main" id="{79D2926C-CAD3-E19C-E2BC-DED86B5FF382}"/>
                  </a:ext>
                </a:extLst>
              </p:cNvPr>
              <p:cNvSpPr txBox="1"/>
              <p:nvPr/>
            </p:nvSpPr>
            <p:spPr>
              <a:xfrm>
                <a:off x="4993986" y="2299349"/>
                <a:ext cx="999744" cy="1092404"/>
              </a:xfrm>
              <a:custGeom>
                <a:avLst/>
                <a:gdLst/>
                <a:ahLst/>
                <a:cxnLst/>
                <a:rect l="l" t="t" r="r" b="b"/>
                <a:pathLst>
                  <a:path w="999744" h="1092404">
                    <a:moveTo>
                      <a:pt x="447446" y="599847"/>
                    </a:moveTo>
                    <a:lnTo>
                      <a:pt x="447446" y="660807"/>
                    </a:lnTo>
                    <a:lnTo>
                      <a:pt x="504749" y="660807"/>
                    </a:lnTo>
                    <a:lnTo>
                      <a:pt x="504749" y="599847"/>
                    </a:lnTo>
                    <a:close/>
                    <a:moveTo>
                      <a:pt x="690067" y="425501"/>
                    </a:moveTo>
                    <a:lnTo>
                      <a:pt x="788822" y="425501"/>
                    </a:lnTo>
                    <a:lnTo>
                      <a:pt x="788822" y="864413"/>
                    </a:lnTo>
                    <a:lnTo>
                      <a:pt x="690067" y="864413"/>
                    </a:lnTo>
                    <a:close/>
                    <a:moveTo>
                      <a:pt x="447446" y="418186"/>
                    </a:moveTo>
                    <a:lnTo>
                      <a:pt x="447446" y="477927"/>
                    </a:lnTo>
                    <a:lnTo>
                      <a:pt x="504749" y="477927"/>
                    </a:lnTo>
                    <a:lnTo>
                      <a:pt x="504749" y="418186"/>
                    </a:lnTo>
                    <a:close/>
                    <a:moveTo>
                      <a:pt x="447446" y="238964"/>
                    </a:moveTo>
                    <a:lnTo>
                      <a:pt x="447446" y="296266"/>
                    </a:lnTo>
                    <a:lnTo>
                      <a:pt x="504749" y="296266"/>
                    </a:lnTo>
                    <a:lnTo>
                      <a:pt x="504749" y="238964"/>
                    </a:lnTo>
                    <a:close/>
                    <a:moveTo>
                      <a:pt x="58521" y="18288"/>
                    </a:moveTo>
                    <a:lnTo>
                      <a:pt x="229210" y="18288"/>
                    </a:lnTo>
                    <a:lnTo>
                      <a:pt x="229210" y="240183"/>
                    </a:lnTo>
                    <a:lnTo>
                      <a:pt x="58521" y="240183"/>
                    </a:lnTo>
                    <a:close/>
                    <a:moveTo>
                      <a:pt x="813206" y="17069"/>
                    </a:moveTo>
                    <a:lnTo>
                      <a:pt x="975360" y="17069"/>
                    </a:lnTo>
                    <a:lnTo>
                      <a:pt x="975360" y="164592"/>
                    </a:lnTo>
                    <a:lnTo>
                      <a:pt x="999744" y="164592"/>
                    </a:lnTo>
                    <a:lnTo>
                      <a:pt x="999744" y="329184"/>
                    </a:lnTo>
                    <a:lnTo>
                      <a:pt x="975360" y="329184"/>
                    </a:lnTo>
                    <a:lnTo>
                      <a:pt x="975360" y="1088746"/>
                    </a:lnTo>
                    <a:lnTo>
                      <a:pt x="813206" y="1088746"/>
                    </a:lnTo>
                    <a:lnTo>
                      <a:pt x="813206" y="329184"/>
                    </a:lnTo>
                    <a:lnTo>
                      <a:pt x="685190" y="329184"/>
                    </a:lnTo>
                    <a:lnTo>
                      <a:pt x="685190" y="164592"/>
                    </a:lnTo>
                    <a:lnTo>
                      <a:pt x="813206" y="164592"/>
                    </a:lnTo>
                    <a:close/>
                    <a:moveTo>
                      <a:pt x="403555" y="0"/>
                    </a:moveTo>
                    <a:lnTo>
                      <a:pt x="573024" y="29261"/>
                    </a:lnTo>
                    <a:lnTo>
                      <a:pt x="563270" y="81687"/>
                    </a:lnTo>
                    <a:lnTo>
                      <a:pt x="663245" y="81687"/>
                    </a:lnTo>
                    <a:lnTo>
                      <a:pt x="663245" y="1088746"/>
                    </a:lnTo>
                    <a:lnTo>
                      <a:pt x="504749" y="1088746"/>
                    </a:lnTo>
                    <a:lnTo>
                      <a:pt x="504749" y="825399"/>
                    </a:lnTo>
                    <a:lnTo>
                      <a:pt x="488899" y="825399"/>
                    </a:lnTo>
                    <a:lnTo>
                      <a:pt x="426720" y="1092404"/>
                    </a:lnTo>
                    <a:lnTo>
                      <a:pt x="276758" y="1061923"/>
                    </a:lnTo>
                    <a:lnTo>
                      <a:pt x="276758" y="1089965"/>
                    </a:lnTo>
                    <a:lnTo>
                      <a:pt x="62179" y="1089965"/>
                    </a:lnTo>
                    <a:lnTo>
                      <a:pt x="62179" y="491338"/>
                    </a:lnTo>
                    <a:lnTo>
                      <a:pt x="0" y="491338"/>
                    </a:lnTo>
                    <a:lnTo>
                      <a:pt x="0" y="326746"/>
                    </a:lnTo>
                    <a:lnTo>
                      <a:pt x="231648" y="326746"/>
                    </a:lnTo>
                    <a:lnTo>
                      <a:pt x="231648" y="925373"/>
                    </a:lnTo>
                    <a:lnTo>
                      <a:pt x="276758" y="925373"/>
                    </a:lnTo>
                    <a:lnTo>
                      <a:pt x="276758" y="1043635"/>
                    </a:lnTo>
                    <a:lnTo>
                      <a:pt x="325526" y="825399"/>
                    </a:lnTo>
                    <a:lnTo>
                      <a:pt x="267005" y="825399"/>
                    </a:lnTo>
                    <a:lnTo>
                      <a:pt x="267005" y="660807"/>
                    </a:lnTo>
                    <a:lnTo>
                      <a:pt x="291389" y="660807"/>
                    </a:lnTo>
                    <a:lnTo>
                      <a:pt x="291389" y="81687"/>
                    </a:lnTo>
                    <a:lnTo>
                      <a:pt x="387706" y="81687"/>
                    </a:lnTo>
                    <a:close/>
                  </a:path>
                </a:pathLst>
              </a:custGeom>
              <a:solidFill>
                <a:srgbClr val="1D2F4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solidFill>
                    <a:srgbClr val="000000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endParaRPr>
              </a:p>
            </p:txBody>
          </p:sp>
          <p:sp>
            <p:nvSpPr>
              <p:cNvPr id="147" name="文本框 146">
                <a:extLst>
                  <a:ext uri="{FF2B5EF4-FFF2-40B4-BE49-F238E27FC236}">
                    <a16:creationId xmlns:a16="http://schemas.microsoft.com/office/drawing/2014/main" id="{C4920ABE-07C0-5380-050B-754BB91F54BA}"/>
                  </a:ext>
                </a:extLst>
              </p:cNvPr>
              <p:cNvSpPr txBox="1"/>
              <p:nvPr/>
            </p:nvSpPr>
            <p:spPr>
              <a:xfrm rot="20557547">
                <a:off x="6180543" y="2315022"/>
                <a:ext cx="1014374" cy="1050951"/>
              </a:xfrm>
              <a:custGeom>
                <a:avLst/>
                <a:gdLst/>
                <a:ahLst/>
                <a:cxnLst/>
                <a:rect l="l" t="t" r="r" b="b"/>
                <a:pathLst>
                  <a:path w="1014374" h="1050951">
                    <a:moveTo>
                      <a:pt x="12192" y="20727"/>
                    </a:moveTo>
                    <a:lnTo>
                      <a:pt x="396240" y="20727"/>
                    </a:lnTo>
                    <a:lnTo>
                      <a:pt x="396240" y="282855"/>
                    </a:lnTo>
                    <a:lnTo>
                      <a:pt x="298704" y="599847"/>
                    </a:lnTo>
                    <a:lnTo>
                      <a:pt x="424281" y="926592"/>
                    </a:lnTo>
                    <a:lnTo>
                      <a:pt x="277977" y="982675"/>
                    </a:lnTo>
                    <a:lnTo>
                      <a:pt x="223113" y="841248"/>
                    </a:lnTo>
                    <a:lnTo>
                      <a:pt x="158496" y="1050951"/>
                    </a:lnTo>
                    <a:lnTo>
                      <a:pt x="0" y="1002182"/>
                    </a:lnTo>
                    <a:lnTo>
                      <a:pt x="128016" y="592531"/>
                    </a:lnTo>
                    <a:lnTo>
                      <a:pt x="4877" y="274320"/>
                    </a:lnTo>
                    <a:lnTo>
                      <a:pt x="151181" y="218237"/>
                    </a:lnTo>
                    <a:lnTo>
                      <a:pt x="202387" y="351130"/>
                    </a:lnTo>
                    <a:lnTo>
                      <a:pt x="231648" y="257251"/>
                    </a:lnTo>
                    <a:lnTo>
                      <a:pt x="231648" y="185318"/>
                    </a:lnTo>
                    <a:lnTo>
                      <a:pt x="12192" y="185318"/>
                    </a:lnTo>
                    <a:close/>
                    <a:moveTo>
                      <a:pt x="437693" y="0"/>
                    </a:moveTo>
                    <a:lnTo>
                      <a:pt x="985113" y="0"/>
                    </a:lnTo>
                    <a:lnTo>
                      <a:pt x="985113" y="686410"/>
                    </a:lnTo>
                    <a:lnTo>
                      <a:pt x="842467" y="686410"/>
                    </a:lnTo>
                    <a:lnTo>
                      <a:pt x="842467" y="165811"/>
                    </a:lnTo>
                    <a:lnTo>
                      <a:pt x="582777" y="165811"/>
                    </a:lnTo>
                    <a:lnTo>
                      <a:pt x="582777" y="685191"/>
                    </a:lnTo>
                    <a:lnTo>
                      <a:pt x="624230" y="614477"/>
                    </a:lnTo>
                    <a:lnTo>
                      <a:pt x="624230" y="212141"/>
                    </a:lnTo>
                    <a:lnTo>
                      <a:pt x="798576" y="212141"/>
                    </a:lnTo>
                    <a:lnTo>
                      <a:pt x="798576" y="663245"/>
                    </a:lnTo>
                    <a:lnTo>
                      <a:pt x="766876" y="716890"/>
                    </a:lnTo>
                    <a:lnTo>
                      <a:pt x="896112" y="716890"/>
                    </a:lnTo>
                    <a:lnTo>
                      <a:pt x="896112" y="882701"/>
                    </a:lnTo>
                    <a:lnTo>
                      <a:pt x="1014374" y="882701"/>
                    </a:lnTo>
                    <a:lnTo>
                      <a:pt x="1014374" y="1037539"/>
                    </a:lnTo>
                    <a:lnTo>
                      <a:pt x="721766" y="1037539"/>
                    </a:lnTo>
                    <a:lnTo>
                      <a:pt x="721766" y="793699"/>
                    </a:lnTo>
                    <a:lnTo>
                      <a:pt x="571805" y="1047293"/>
                    </a:lnTo>
                    <a:lnTo>
                      <a:pt x="420624" y="961949"/>
                    </a:lnTo>
                    <a:lnTo>
                      <a:pt x="581558" y="686410"/>
                    </a:lnTo>
                    <a:lnTo>
                      <a:pt x="437693" y="686410"/>
                    </a:lnTo>
                    <a:close/>
                  </a:path>
                </a:pathLst>
              </a:custGeom>
              <a:solidFill>
                <a:srgbClr val="9DC39B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solidFill>
                    <a:srgbClr val="000000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endParaRPr>
              </a:p>
            </p:txBody>
          </p:sp>
          <p:sp>
            <p:nvSpPr>
              <p:cNvPr id="146" name="文本框 145">
                <a:extLst>
                  <a:ext uri="{FF2B5EF4-FFF2-40B4-BE49-F238E27FC236}">
                    <a16:creationId xmlns:a16="http://schemas.microsoft.com/office/drawing/2014/main" id="{A54E2059-ED7E-91C4-E066-39C84239FC85}"/>
                  </a:ext>
                </a:extLst>
              </p:cNvPr>
              <p:cNvSpPr txBox="1"/>
              <p:nvPr/>
            </p:nvSpPr>
            <p:spPr>
              <a:xfrm rot="896765">
                <a:off x="7362285" y="2397482"/>
                <a:ext cx="968045" cy="1060704"/>
              </a:xfrm>
              <a:custGeom>
                <a:avLst/>
                <a:gdLst/>
                <a:ahLst/>
                <a:cxnLst/>
                <a:rect l="l" t="t" r="r" b="b"/>
                <a:pathLst>
                  <a:path w="968045" h="1060704">
                    <a:moveTo>
                      <a:pt x="341376" y="792480"/>
                    </a:moveTo>
                    <a:lnTo>
                      <a:pt x="707136" y="792480"/>
                    </a:lnTo>
                    <a:lnTo>
                      <a:pt x="707136" y="894892"/>
                    </a:lnTo>
                    <a:lnTo>
                      <a:pt x="341376" y="894892"/>
                    </a:lnTo>
                    <a:close/>
                    <a:moveTo>
                      <a:pt x="341376" y="649833"/>
                    </a:moveTo>
                    <a:lnTo>
                      <a:pt x="707136" y="649833"/>
                    </a:lnTo>
                    <a:lnTo>
                      <a:pt x="707136" y="752246"/>
                    </a:lnTo>
                    <a:lnTo>
                      <a:pt x="341376" y="752246"/>
                    </a:lnTo>
                    <a:close/>
                    <a:moveTo>
                      <a:pt x="302362" y="613257"/>
                    </a:moveTo>
                    <a:lnTo>
                      <a:pt x="302362" y="935126"/>
                    </a:lnTo>
                    <a:lnTo>
                      <a:pt x="746151" y="935126"/>
                    </a:lnTo>
                    <a:lnTo>
                      <a:pt x="746151" y="613257"/>
                    </a:lnTo>
                    <a:close/>
                    <a:moveTo>
                      <a:pt x="940004" y="0"/>
                    </a:moveTo>
                    <a:lnTo>
                      <a:pt x="942442" y="128016"/>
                    </a:lnTo>
                    <a:lnTo>
                      <a:pt x="540106" y="136550"/>
                    </a:lnTo>
                    <a:lnTo>
                      <a:pt x="520599" y="169468"/>
                    </a:lnTo>
                    <a:lnTo>
                      <a:pt x="936346" y="169468"/>
                    </a:lnTo>
                    <a:lnTo>
                      <a:pt x="936346" y="287731"/>
                    </a:lnTo>
                    <a:lnTo>
                      <a:pt x="452323" y="287731"/>
                    </a:lnTo>
                    <a:lnTo>
                      <a:pt x="432816" y="319430"/>
                    </a:lnTo>
                    <a:lnTo>
                      <a:pt x="968045" y="319430"/>
                    </a:lnTo>
                    <a:lnTo>
                      <a:pt x="968045" y="451104"/>
                    </a:lnTo>
                    <a:lnTo>
                      <a:pt x="356007" y="451104"/>
                    </a:lnTo>
                    <a:lnTo>
                      <a:pt x="332842" y="491337"/>
                    </a:lnTo>
                    <a:lnTo>
                      <a:pt x="922935" y="491337"/>
                    </a:lnTo>
                    <a:lnTo>
                      <a:pt x="922935" y="1060704"/>
                    </a:lnTo>
                    <a:lnTo>
                      <a:pt x="125578" y="1060704"/>
                    </a:lnTo>
                    <a:lnTo>
                      <a:pt x="125578" y="758342"/>
                    </a:lnTo>
                    <a:lnTo>
                      <a:pt x="0" y="685190"/>
                    </a:lnTo>
                    <a:lnTo>
                      <a:pt x="137770" y="451104"/>
                    </a:lnTo>
                    <a:lnTo>
                      <a:pt x="15850" y="451104"/>
                    </a:lnTo>
                    <a:lnTo>
                      <a:pt x="15850" y="319430"/>
                    </a:lnTo>
                    <a:lnTo>
                      <a:pt x="214579" y="319430"/>
                    </a:lnTo>
                    <a:lnTo>
                      <a:pt x="232867" y="287731"/>
                    </a:lnTo>
                    <a:lnTo>
                      <a:pt x="56083" y="287731"/>
                    </a:lnTo>
                    <a:lnTo>
                      <a:pt x="56083" y="169468"/>
                    </a:lnTo>
                    <a:lnTo>
                      <a:pt x="302362" y="169468"/>
                    </a:lnTo>
                    <a:lnTo>
                      <a:pt x="319431" y="140208"/>
                    </a:lnTo>
                    <a:lnTo>
                      <a:pt x="46330" y="146304"/>
                    </a:lnTo>
                    <a:lnTo>
                      <a:pt x="43891" y="18288"/>
                    </a:lnTo>
                    <a:close/>
                  </a:path>
                </a:pathLst>
              </a:custGeom>
              <a:solidFill>
                <a:srgbClr val="CBDDE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solidFill>
                    <a:srgbClr val="000000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endParaRPr>
              </a:p>
            </p:txBody>
          </p:sp>
        </p:grpSp>
      </p:grpSp>
      <p:pic>
        <p:nvPicPr>
          <p:cNvPr id="114" name="图片 113">
            <a:extLst>
              <a:ext uri="{FF2B5EF4-FFF2-40B4-BE49-F238E27FC236}">
                <a16:creationId xmlns:a16="http://schemas.microsoft.com/office/drawing/2014/main" id="{80919957-3994-DDC9-89F4-CAB4F5D44C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1600" y="2835715"/>
            <a:ext cx="3149419" cy="3141885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CE91261-CF0B-673A-574A-9E7A434EE3EA}"/>
              </a:ext>
            </a:extLst>
          </p:cNvPr>
          <p:cNvSpPr/>
          <p:nvPr/>
        </p:nvSpPr>
        <p:spPr>
          <a:xfrm rot="406308">
            <a:off x="6996826" y="1816289"/>
            <a:ext cx="950304" cy="936279"/>
          </a:xfrm>
          <a:custGeom>
            <a:avLst/>
            <a:gdLst>
              <a:gd name="connsiteX0" fmla="*/ 940876 w 1890613"/>
              <a:gd name="connsiteY0" fmla="*/ 522061 h 1862710"/>
              <a:gd name="connsiteX1" fmla="*/ 1374755 w 1890613"/>
              <a:gd name="connsiteY1" fmla="*/ 955939 h 1862710"/>
              <a:gd name="connsiteX2" fmla="*/ 1095385 w 1890613"/>
              <a:gd name="connsiteY2" fmla="*/ 1511665 h 1862710"/>
              <a:gd name="connsiteX3" fmla="*/ 786368 w 1890613"/>
              <a:gd name="connsiteY3" fmla="*/ 1511665 h 1862710"/>
              <a:gd name="connsiteX4" fmla="*/ 506998 w 1890613"/>
              <a:gd name="connsiteY4" fmla="*/ 955939 h 1862710"/>
              <a:gd name="connsiteX5" fmla="*/ 940876 w 1890613"/>
              <a:gd name="connsiteY5" fmla="*/ 522061 h 1862710"/>
              <a:gd name="connsiteX6" fmla="*/ 940876 w 1890613"/>
              <a:gd name="connsiteY6" fmla="*/ 522061 h 1862710"/>
              <a:gd name="connsiteX7" fmla="*/ 1450339 w 1890613"/>
              <a:gd name="connsiteY7" fmla="*/ 1319120 h 1862710"/>
              <a:gd name="connsiteX8" fmla="*/ 1631400 w 1890613"/>
              <a:gd name="connsiteY8" fmla="*/ 1400650 h 1862710"/>
              <a:gd name="connsiteX9" fmla="*/ 1587988 w 1890613"/>
              <a:gd name="connsiteY9" fmla="*/ 1496109 h 1862710"/>
              <a:gd name="connsiteX10" fmla="*/ 1417597 w 1890613"/>
              <a:gd name="connsiteY10" fmla="*/ 1366361 h 1862710"/>
              <a:gd name="connsiteX11" fmla="*/ 1450339 w 1890613"/>
              <a:gd name="connsiteY11" fmla="*/ 1319120 h 1862710"/>
              <a:gd name="connsiteX12" fmla="*/ 1450339 w 1890613"/>
              <a:gd name="connsiteY12" fmla="*/ 1319120 h 1862710"/>
              <a:gd name="connsiteX13" fmla="*/ 451613 w 1890613"/>
              <a:gd name="connsiteY13" fmla="*/ 1281898 h 1862710"/>
              <a:gd name="connsiteX14" fmla="*/ 277963 w 1890613"/>
              <a:gd name="connsiteY14" fmla="*/ 1378252 h 1862710"/>
              <a:gd name="connsiteX15" fmla="*/ 329195 w 1890613"/>
              <a:gd name="connsiteY15" fmla="*/ 1469801 h 1862710"/>
              <a:gd name="connsiteX16" fmla="*/ 488183 w 1890613"/>
              <a:gd name="connsiteY16" fmla="*/ 1326369 h 1862710"/>
              <a:gd name="connsiteX17" fmla="*/ 451613 w 1890613"/>
              <a:gd name="connsiteY17" fmla="*/ 1281898 h 1862710"/>
              <a:gd name="connsiteX18" fmla="*/ 451613 w 1890613"/>
              <a:gd name="connsiteY18" fmla="*/ 1281898 h 1862710"/>
              <a:gd name="connsiteX19" fmla="*/ 980705 w 1890613"/>
              <a:gd name="connsiteY19" fmla="*/ 346864 h 1862710"/>
              <a:gd name="connsiteX20" fmla="*/ 1011411 w 1890613"/>
              <a:gd name="connsiteY20" fmla="*/ 150735 h 1862710"/>
              <a:gd name="connsiteX21" fmla="*/ 907727 w 1890613"/>
              <a:gd name="connsiteY21" fmla="*/ 134853 h 1862710"/>
              <a:gd name="connsiteX22" fmla="*/ 923202 w 1890613"/>
              <a:gd name="connsiteY22" fmla="*/ 348412 h 1862710"/>
              <a:gd name="connsiteX23" fmla="*/ 980705 w 1890613"/>
              <a:gd name="connsiteY23" fmla="*/ 346864 h 1862710"/>
              <a:gd name="connsiteX24" fmla="*/ 980705 w 1890613"/>
              <a:gd name="connsiteY24" fmla="*/ 346864 h 1862710"/>
              <a:gd name="connsiteX25" fmla="*/ 1351867 w 1890613"/>
              <a:gd name="connsiteY25" fmla="*/ 538758 h 1862710"/>
              <a:gd name="connsiteX26" fmla="*/ 1532928 w 1890613"/>
              <a:gd name="connsiteY26" fmla="*/ 457227 h 1862710"/>
              <a:gd name="connsiteX27" fmla="*/ 1489516 w 1890613"/>
              <a:gd name="connsiteY27" fmla="*/ 361769 h 1862710"/>
              <a:gd name="connsiteX28" fmla="*/ 1319125 w 1890613"/>
              <a:gd name="connsiteY28" fmla="*/ 491517 h 1862710"/>
              <a:gd name="connsiteX29" fmla="*/ 1351867 w 1890613"/>
              <a:gd name="connsiteY29" fmla="*/ 538758 h 1862710"/>
              <a:gd name="connsiteX30" fmla="*/ 1351867 w 1890613"/>
              <a:gd name="connsiteY30" fmla="*/ 538758 h 1862710"/>
              <a:gd name="connsiteX31" fmla="*/ 1546856 w 1890613"/>
              <a:gd name="connsiteY31" fmla="*/ 1001795 h 1862710"/>
              <a:gd name="connsiteX32" fmla="*/ 1744858 w 1890613"/>
              <a:gd name="connsiteY32" fmla="*/ 1017107 h 1862710"/>
              <a:gd name="connsiteX33" fmla="*/ 1752596 w 1890613"/>
              <a:gd name="connsiteY33" fmla="*/ 912527 h 1862710"/>
              <a:gd name="connsiteX34" fmla="*/ 1540829 w 1890613"/>
              <a:gd name="connsiteY34" fmla="*/ 944618 h 1862710"/>
              <a:gd name="connsiteX35" fmla="*/ 1546856 w 1890613"/>
              <a:gd name="connsiteY35" fmla="*/ 1001795 h 1862710"/>
              <a:gd name="connsiteX36" fmla="*/ 1546856 w 1890613"/>
              <a:gd name="connsiteY36" fmla="*/ 1001795 h 1862710"/>
              <a:gd name="connsiteX37" fmla="*/ 500482 w 1890613"/>
              <a:gd name="connsiteY37" fmla="*/ 528007 h 1862710"/>
              <a:gd name="connsiteX38" fmla="*/ 326833 w 1890613"/>
              <a:gd name="connsiteY38" fmla="*/ 431652 h 1862710"/>
              <a:gd name="connsiteX39" fmla="*/ 378064 w 1890613"/>
              <a:gd name="connsiteY39" fmla="*/ 340104 h 1862710"/>
              <a:gd name="connsiteX40" fmla="*/ 537052 w 1890613"/>
              <a:gd name="connsiteY40" fmla="*/ 483535 h 1862710"/>
              <a:gd name="connsiteX41" fmla="*/ 500482 w 1890613"/>
              <a:gd name="connsiteY41" fmla="*/ 528007 h 1862710"/>
              <a:gd name="connsiteX42" fmla="*/ 500482 w 1890613"/>
              <a:gd name="connsiteY42" fmla="*/ 528007 h 1862710"/>
              <a:gd name="connsiteX43" fmla="*/ 341575 w 1890613"/>
              <a:gd name="connsiteY43" fmla="*/ 936229 h 1862710"/>
              <a:gd name="connsiteX44" fmla="*/ 143165 w 1890613"/>
              <a:gd name="connsiteY44" fmla="*/ 944129 h 1862710"/>
              <a:gd name="connsiteX45" fmla="*/ 139337 w 1890613"/>
              <a:gd name="connsiteY45" fmla="*/ 839304 h 1862710"/>
              <a:gd name="connsiteX46" fmla="*/ 349720 w 1890613"/>
              <a:gd name="connsiteY46" fmla="*/ 879214 h 1862710"/>
              <a:gd name="connsiteX47" fmla="*/ 341575 w 1890613"/>
              <a:gd name="connsiteY47" fmla="*/ 936229 h 1862710"/>
              <a:gd name="connsiteX48" fmla="*/ 341575 w 1890613"/>
              <a:gd name="connsiteY48" fmla="*/ 936229 h 1862710"/>
              <a:gd name="connsiteX49" fmla="*/ 1068018 w 1890613"/>
              <a:gd name="connsiteY49" fmla="*/ 1774257 h 1862710"/>
              <a:gd name="connsiteX50" fmla="*/ 936234 w 1890613"/>
              <a:gd name="connsiteY50" fmla="*/ 1862710 h 1862710"/>
              <a:gd name="connsiteX51" fmla="*/ 810477 w 1890613"/>
              <a:gd name="connsiteY51" fmla="*/ 1797877 h 1862710"/>
              <a:gd name="connsiteX52" fmla="*/ 1068018 w 1890613"/>
              <a:gd name="connsiteY52" fmla="*/ 1774257 h 1862710"/>
              <a:gd name="connsiteX53" fmla="*/ 1068018 w 1890613"/>
              <a:gd name="connsiteY53" fmla="*/ 1774257 h 1862710"/>
              <a:gd name="connsiteX54" fmla="*/ 811943 w 1890613"/>
              <a:gd name="connsiteY54" fmla="*/ 1715532 h 1862710"/>
              <a:gd name="connsiteX55" fmla="*/ 1064108 w 1890613"/>
              <a:gd name="connsiteY55" fmla="*/ 1692401 h 1862710"/>
              <a:gd name="connsiteX56" fmla="*/ 1093756 w 1890613"/>
              <a:gd name="connsiteY56" fmla="*/ 1719523 h 1862710"/>
              <a:gd name="connsiteX57" fmla="*/ 1093756 w 1890613"/>
              <a:gd name="connsiteY57" fmla="*/ 1719523 h 1862710"/>
              <a:gd name="connsiteX58" fmla="*/ 1064108 w 1890613"/>
              <a:gd name="connsiteY58" fmla="*/ 1752103 h 1862710"/>
              <a:gd name="connsiteX59" fmla="*/ 811943 w 1890613"/>
              <a:gd name="connsiteY59" fmla="*/ 1775234 h 1862710"/>
              <a:gd name="connsiteX60" fmla="*/ 782377 w 1890613"/>
              <a:gd name="connsiteY60" fmla="*/ 1748112 h 1862710"/>
              <a:gd name="connsiteX61" fmla="*/ 782377 w 1890613"/>
              <a:gd name="connsiteY61" fmla="*/ 1748112 h 1862710"/>
              <a:gd name="connsiteX62" fmla="*/ 811943 w 1890613"/>
              <a:gd name="connsiteY62" fmla="*/ 1715532 h 1862710"/>
              <a:gd name="connsiteX63" fmla="*/ 811943 w 1890613"/>
              <a:gd name="connsiteY63" fmla="*/ 1715532 h 1862710"/>
              <a:gd name="connsiteX64" fmla="*/ 811943 w 1890613"/>
              <a:gd name="connsiteY64" fmla="*/ 1633269 h 1862710"/>
              <a:gd name="connsiteX65" fmla="*/ 1064108 w 1890613"/>
              <a:gd name="connsiteY65" fmla="*/ 1610137 h 1862710"/>
              <a:gd name="connsiteX66" fmla="*/ 1093756 w 1890613"/>
              <a:gd name="connsiteY66" fmla="*/ 1637260 h 1862710"/>
              <a:gd name="connsiteX67" fmla="*/ 1093756 w 1890613"/>
              <a:gd name="connsiteY67" fmla="*/ 1637260 h 1862710"/>
              <a:gd name="connsiteX68" fmla="*/ 1064108 w 1890613"/>
              <a:gd name="connsiteY68" fmla="*/ 1669839 h 1862710"/>
              <a:gd name="connsiteX69" fmla="*/ 811943 w 1890613"/>
              <a:gd name="connsiteY69" fmla="*/ 1692971 h 1862710"/>
              <a:gd name="connsiteX70" fmla="*/ 782377 w 1890613"/>
              <a:gd name="connsiteY70" fmla="*/ 1665848 h 1862710"/>
              <a:gd name="connsiteX71" fmla="*/ 782377 w 1890613"/>
              <a:gd name="connsiteY71" fmla="*/ 1665848 h 1862710"/>
              <a:gd name="connsiteX72" fmla="*/ 811943 w 1890613"/>
              <a:gd name="connsiteY72" fmla="*/ 1633269 h 1862710"/>
              <a:gd name="connsiteX73" fmla="*/ 811943 w 1890613"/>
              <a:gd name="connsiteY73" fmla="*/ 1633269 h 1862710"/>
              <a:gd name="connsiteX74" fmla="*/ 811943 w 1890613"/>
              <a:gd name="connsiteY74" fmla="*/ 1547014 h 1862710"/>
              <a:gd name="connsiteX75" fmla="*/ 1064108 w 1890613"/>
              <a:gd name="connsiteY75" fmla="*/ 1523883 h 1862710"/>
              <a:gd name="connsiteX76" fmla="*/ 1093756 w 1890613"/>
              <a:gd name="connsiteY76" fmla="*/ 1551005 h 1862710"/>
              <a:gd name="connsiteX77" fmla="*/ 1093756 w 1890613"/>
              <a:gd name="connsiteY77" fmla="*/ 1551005 h 1862710"/>
              <a:gd name="connsiteX78" fmla="*/ 1064108 w 1890613"/>
              <a:gd name="connsiteY78" fmla="*/ 1583585 h 1862710"/>
              <a:gd name="connsiteX79" fmla="*/ 811943 w 1890613"/>
              <a:gd name="connsiteY79" fmla="*/ 1606716 h 1862710"/>
              <a:gd name="connsiteX80" fmla="*/ 782377 w 1890613"/>
              <a:gd name="connsiteY80" fmla="*/ 1579594 h 1862710"/>
              <a:gd name="connsiteX81" fmla="*/ 782377 w 1890613"/>
              <a:gd name="connsiteY81" fmla="*/ 1579594 h 1862710"/>
              <a:gd name="connsiteX82" fmla="*/ 811943 w 1890613"/>
              <a:gd name="connsiteY82" fmla="*/ 1547014 h 1862710"/>
              <a:gd name="connsiteX83" fmla="*/ 811943 w 1890613"/>
              <a:gd name="connsiteY83" fmla="*/ 1547014 h 186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890613" h="1862710">
                <a:moveTo>
                  <a:pt x="940876" y="522061"/>
                </a:moveTo>
                <a:cubicBezTo>
                  <a:pt x="1180499" y="522061"/>
                  <a:pt x="1374755" y="716316"/>
                  <a:pt x="1374755" y="955939"/>
                </a:cubicBezTo>
                <a:cubicBezTo>
                  <a:pt x="1374755" y="1345998"/>
                  <a:pt x="1095385" y="1198005"/>
                  <a:pt x="1095385" y="1511665"/>
                </a:cubicBezTo>
                <a:lnTo>
                  <a:pt x="786368" y="1511665"/>
                </a:lnTo>
                <a:cubicBezTo>
                  <a:pt x="786368" y="1198087"/>
                  <a:pt x="506998" y="1346080"/>
                  <a:pt x="506998" y="955939"/>
                </a:cubicBezTo>
                <a:cubicBezTo>
                  <a:pt x="506998" y="716398"/>
                  <a:pt x="701253" y="522061"/>
                  <a:pt x="940876" y="522061"/>
                </a:cubicBezTo>
                <a:lnTo>
                  <a:pt x="940876" y="522061"/>
                </a:lnTo>
                <a:close/>
                <a:moveTo>
                  <a:pt x="1450339" y="1319120"/>
                </a:moveTo>
                <a:cubicBezTo>
                  <a:pt x="1501489" y="1339238"/>
                  <a:pt x="1575038" y="1369781"/>
                  <a:pt x="1631400" y="1400650"/>
                </a:cubicBezTo>
                <a:cubicBezTo>
                  <a:pt x="1768805" y="1475909"/>
                  <a:pt x="1769863" y="1617712"/>
                  <a:pt x="1587988" y="1496109"/>
                </a:cubicBezTo>
                <a:cubicBezTo>
                  <a:pt x="1531869" y="1458561"/>
                  <a:pt x="1462312" y="1406108"/>
                  <a:pt x="1417597" y="1366361"/>
                </a:cubicBezTo>
                <a:cubicBezTo>
                  <a:pt x="1323360" y="1282631"/>
                  <a:pt x="1366528" y="1286215"/>
                  <a:pt x="1450339" y="1319120"/>
                </a:cubicBezTo>
                <a:lnTo>
                  <a:pt x="1450339" y="1319120"/>
                </a:lnTo>
                <a:close/>
                <a:moveTo>
                  <a:pt x="451613" y="1281898"/>
                </a:moveTo>
                <a:cubicBezTo>
                  <a:pt x="402336" y="1306170"/>
                  <a:pt x="331556" y="1342822"/>
                  <a:pt x="277963" y="1378252"/>
                </a:cubicBezTo>
                <a:cubicBezTo>
                  <a:pt x="147319" y="1464669"/>
                  <a:pt x="158070" y="1606146"/>
                  <a:pt x="329195" y="1469801"/>
                </a:cubicBezTo>
                <a:cubicBezTo>
                  <a:pt x="381973" y="1427692"/>
                  <a:pt x="446970" y="1369700"/>
                  <a:pt x="488183" y="1326369"/>
                </a:cubicBezTo>
                <a:cubicBezTo>
                  <a:pt x="575089" y="1234902"/>
                  <a:pt x="532410" y="1242151"/>
                  <a:pt x="451613" y="1281898"/>
                </a:cubicBezTo>
                <a:lnTo>
                  <a:pt x="451613" y="1281898"/>
                </a:lnTo>
                <a:close/>
                <a:moveTo>
                  <a:pt x="980705" y="346864"/>
                </a:moveTo>
                <a:cubicBezTo>
                  <a:pt x="991863" y="293026"/>
                  <a:pt x="1006443" y="214754"/>
                  <a:pt x="1011411" y="150735"/>
                </a:cubicBezTo>
                <a:cubicBezTo>
                  <a:pt x="1023465" y="-5484"/>
                  <a:pt x="905364" y="-83919"/>
                  <a:pt x="907727" y="134853"/>
                </a:cubicBezTo>
                <a:cubicBezTo>
                  <a:pt x="908459" y="202374"/>
                  <a:pt x="914324" y="289280"/>
                  <a:pt x="923202" y="348412"/>
                </a:cubicBezTo>
                <a:cubicBezTo>
                  <a:pt x="941853" y="473191"/>
                  <a:pt x="962379" y="435073"/>
                  <a:pt x="980705" y="346864"/>
                </a:cubicBezTo>
                <a:lnTo>
                  <a:pt x="980705" y="346864"/>
                </a:lnTo>
                <a:close/>
                <a:moveTo>
                  <a:pt x="1351867" y="538758"/>
                </a:moveTo>
                <a:cubicBezTo>
                  <a:pt x="1403018" y="518640"/>
                  <a:pt x="1476566" y="488097"/>
                  <a:pt x="1532928" y="457227"/>
                </a:cubicBezTo>
                <a:cubicBezTo>
                  <a:pt x="1670333" y="381969"/>
                  <a:pt x="1671391" y="240166"/>
                  <a:pt x="1489516" y="361769"/>
                </a:cubicBezTo>
                <a:cubicBezTo>
                  <a:pt x="1433398" y="399317"/>
                  <a:pt x="1363841" y="451770"/>
                  <a:pt x="1319125" y="491517"/>
                </a:cubicBezTo>
                <a:cubicBezTo>
                  <a:pt x="1224888" y="575247"/>
                  <a:pt x="1268057" y="571663"/>
                  <a:pt x="1351867" y="538758"/>
                </a:cubicBezTo>
                <a:lnTo>
                  <a:pt x="1351867" y="538758"/>
                </a:lnTo>
                <a:close/>
                <a:moveTo>
                  <a:pt x="1546856" y="1001795"/>
                </a:moveTo>
                <a:cubicBezTo>
                  <a:pt x="1601346" y="1008718"/>
                  <a:pt x="1680595" y="1017189"/>
                  <a:pt x="1744858" y="1017107"/>
                </a:cubicBezTo>
                <a:cubicBezTo>
                  <a:pt x="1901485" y="1017026"/>
                  <a:pt x="1970472" y="893061"/>
                  <a:pt x="1752596" y="912527"/>
                </a:cubicBezTo>
                <a:cubicBezTo>
                  <a:pt x="1685319" y="918554"/>
                  <a:pt x="1599146" y="931179"/>
                  <a:pt x="1540829" y="944618"/>
                </a:cubicBezTo>
                <a:cubicBezTo>
                  <a:pt x="1417922" y="972881"/>
                  <a:pt x="1457507" y="990474"/>
                  <a:pt x="1546856" y="1001795"/>
                </a:cubicBezTo>
                <a:lnTo>
                  <a:pt x="1546856" y="1001795"/>
                </a:lnTo>
                <a:close/>
                <a:moveTo>
                  <a:pt x="500482" y="528007"/>
                </a:moveTo>
                <a:cubicBezTo>
                  <a:pt x="451205" y="503735"/>
                  <a:pt x="380426" y="467083"/>
                  <a:pt x="326833" y="431652"/>
                </a:cubicBezTo>
                <a:cubicBezTo>
                  <a:pt x="196188" y="345235"/>
                  <a:pt x="206940" y="203758"/>
                  <a:pt x="378064" y="340104"/>
                </a:cubicBezTo>
                <a:cubicBezTo>
                  <a:pt x="430924" y="382213"/>
                  <a:pt x="495839" y="440205"/>
                  <a:pt x="537052" y="483535"/>
                </a:cubicBezTo>
                <a:cubicBezTo>
                  <a:pt x="623958" y="575003"/>
                  <a:pt x="581279" y="567835"/>
                  <a:pt x="500482" y="528007"/>
                </a:cubicBezTo>
                <a:lnTo>
                  <a:pt x="500482" y="528007"/>
                </a:lnTo>
                <a:close/>
                <a:moveTo>
                  <a:pt x="341575" y="936229"/>
                </a:moveTo>
                <a:cubicBezTo>
                  <a:pt x="286841" y="941116"/>
                  <a:pt x="207347" y="946573"/>
                  <a:pt x="143165" y="944129"/>
                </a:cubicBezTo>
                <a:cubicBezTo>
                  <a:pt x="-13380" y="938183"/>
                  <a:pt x="-77724" y="811775"/>
                  <a:pt x="139337" y="839304"/>
                </a:cubicBezTo>
                <a:cubicBezTo>
                  <a:pt x="206369" y="847775"/>
                  <a:pt x="291972" y="863658"/>
                  <a:pt x="349720" y="879214"/>
                </a:cubicBezTo>
                <a:cubicBezTo>
                  <a:pt x="471486" y="912201"/>
                  <a:pt x="431250" y="928247"/>
                  <a:pt x="341575" y="936229"/>
                </a:cubicBezTo>
                <a:lnTo>
                  <a:pt x="341575" y="936229"/>
                </a:lnTo>
                <a:close/>
                <a:moveTo>
                  <a:pt x="1068018" y="1774257"/>
                </a:moveTo>
                <a:cubicBezTo>
                  <a:pt x="1064597" y="1823452"/>
                  <a:pt x="1006931" y="1862710"/>
                  <a:pt x="936234" y="1862710"/>
                </a:cubicBezTo>
                <a:cubicBezTo>
                  <a:pt x="877264" y="1862710"/>
                  <a:pt x="827418" y="1835506"/>
                  <a:pt x="810477" y="1797877"/>
                </a:cubicBezTo>
                <a:lnTo>
                  <a:pt x="1068018" y="1774257"/>
                </a:lnTo>
                <a:lnTo>
                  <a:pt x="1068018" y="1774257"/>
                </a:lnTo>
                <a:close/>
                <a:moveTo>
                  <a:pt x="811943" y="1715532"/>
                </a:moveTo>
                <a:lnTo>
                  <a:pt x="1064108" y="1692401"/>
                </a:lnTo>
                <a:cubicBezTo>
                  <a:pt x="1080398" y="1690934"/>
                  <a:pt x="1093756" y="1703152"/>
                  <a:pt x="1093756" y="1719523"/>
                </a:cubicBezTo>
                <a:lnTo>
                  <a:pt x="1093756" y="1719523"/>
                </a:lnTo>
                <a:cubicBezTo>
                  <a:pt x="1093756" y="1735976"/>
                  <a:pt x="1080398" y="1750637"/>
                  <a:pt x="1064108" y="1752103"/>
                </a:cubicBezTo>
                <a:lnTo>
                  <a:pt x="811943" y="1775234"/>
                </a:lnTo>
                <a:cubicBezTo>
                  <a:pt x="795653" y="1776700"/>
                  <a:pt x="782377" y="1764483"/>
                  <a:pt x="782377" y="1748112"/>
                </a:cubicBezTo>
                <a:lnTo>
                  <a:pt x="782377" y="1748112"/>
                </a:lnTo>
                <a:cubicBezTo>
                  <a:pt x="782377" y="1731740"/>
                  <a:pt x="795653" y="1717080"/>
                  <a:pt x="811943" y="1715532"/>
                </a:cubicBezTo>
                <a:lnTo>
                  <a:pt x="811943" y="1715532"/>
                </a:lnTo>
                <a:close/>
                <a:moveTo>
                  <a:pt x="811943" y="1633269"/>
                </a:moveTo>
                <a:lnTo>
                  <a:pt x="1064108" y="1610137"/>
                </a:lnTo>
                <a:cubicBezTo>
                  <a:pt x="1080398" y="1608671"/>
                  <a:pt x="1093756" y="1620888"/>
                  <a:pt x="1093756" y="1637260"/>
                </a:cubicBezTo>
                <a:lnTo>
                  <a:pt x="1093756" y="1637260"/>
                </a:lnTo>
                <a:cubicBezTo>
                  <a:pt x="1093756" y="1653712"/>
                  <a:pt x="1080398" y="1668373"/>
                  <a:pt x="1064108" y="1669839"/>
                </a:cubicBezTo>
                <a:lnTo>
                  <a:pt x="811943" y="1692971"/>
                </a:lnTo>
                <a:cubicBezTo>
                  <a:pt x="795653" y="1694437"/>
                  <a:pt x="782377" y="1682219"/>
                  <a:pt x="782377" y="1665848"/>
                </a:cubicBezTo>
                <a:lnTo>
                  <a:pt x="782377" y="1665848"/>
                </a:lnTo>
                <a:cubicBezTo>
                  <a:pt x="782377" y="1649396"/>
                  <a:pt x="795653" y="1634735"/>
                  <a:pt x="811943" y="1633269"/>
                </a:cubicBezTo>
                <a:lnTo>
                  <a:pt x="811943" y="1633269"/>
                </a:lnTo>
                <a:close/>
                <a:moveTo>
                  <a:pt x="811943" y="1547014"/>
                </a:moveTo>
                <a:lnTo>
                  <a:pt x="1064108" y="1523883"/>
                </a:lnTo>
                <a:cubicBezTo>
                  <a:pt x="1080398" y="1522417"/>
                  <a:pt x="1093756" y="1534634"/>
                  <a:pt x="1093756" y="1551005"/>
                </a:cubicBezTo>
                <a:lnTo>
                  <a:pt x="1093756" y="1551005"/>
                </a:lnTo>
                <a:cubicBezTo>
                  <a:pt x="1093756" y="1567458"/>
                  <a:pt x="1080398" y="1582119"/>
                  <a:pt x="1064108" y="1583585"/>
                </a:cubicBezTo>
                <a:lnTo>
                  <a:pt x="811943" y="1606716"/>
                </a:lnTo>
                <a:cubicBezTo>
                  <a:pt x="795653" y="1608182"/>
                  <a:pt x="782377" y="1595965"/>
                  <a:pt x="782377" y="1579594"/>
                </a:cubicBezTo>
                <a:lnTo>
                  <a:pt x="782377" y="1579594"/>
                </a:lnTo>
                <a:cubicBezTo>
                  <a:pt x="782377" y="1563141"/>
                  <a:pt x="795653" y="1548480"/>
                  <a:pt x="811943" y="1547014"/>
                </a:cubicBezTo>
                <a:lnTo>
                  <a:pt x="811943" y="1547014"/>
                </a:lnTo>
                <a:close/>
              </a:path>
            </a:pathLst>
          </a:custGeom>
          <a:solidFill>
            <a:srgbClr val="FACF04"/>
          </a:solidFill>
          <a:ln w="814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25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BAB92C0B-0B7C-1094-56F2-BE08A920B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717" y="900918"/>
            <a:ext cx="6187976" cy="2127688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01695691-4331-C92A-17F9-89663A5028D6}"/>
              </a:ext>
            </a:extLst>
          </p:cNvPr>
          <p:cNvGrpSpPr/>
          <p:nvPr/>
        </p:nvGrpSpPr>
        <p:grpSpPr>
          <a:xfrm>
            <a:off x="3205212" y="1089197"/>
            <a:ext cx="5596015" cy="1732312"/>
            <a:chOff x="2508471" y="1929574"/>
            <a:chExt cx="4197011" cy="1299234"/>
          </a:xfrm>
          <a:solidFill>
            <a:srgbClr val="1D2F4E"/>
          </a:solidFill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40D86EA-C26A-E0E0-927C-9259696CF417}"/>
                </a:ext>
              </a:extLst>
            </p:cNvPr>
            <p:cNvSpPr txBox="1"/>
            <p:nvPr/>
          </p:nvSpPr>
          <p:spPr>
            <a:xfrm rot="20562939">
              <a:off x="2508471" y="2033409"/>
              <a:ext cx="861922" cy="1072235"/>
            </a:xfrm>
            <a:custGeom>
              <a:avLst/>
              <a:gdLst/>
              <a:ahLst/>
              <a:cxnLst/>
              <a:rect l="l" t="t" r="r" b="b"/>
              <a:pathLst>
                <a:path w="722595" h="898912">
                  <a:moveTo>
                    <a:pt x="178355" y="536086"/>
                  </a:moveTo>
                  <a:lnTo>
                    <a:pt x="544239" y="536086"/>
                  </a:lnTo>
                  <a:lnTo>
                    <a:pt x="544239" y="668578"/>
                  </a:lnTo>
                  <a:lnTo>
                    <a:pt x="178355" y="668578"/>
                  </a:lnTo>
                  <a:close/>
                  <a:moveTo>
                    <a:pt x="178355" y="308810"/>
                  </a:moveTo>
                  <a:lnTo>
                    <a:pt x="544239" y="308810"/>
                  </a:lnTo>
                  <a:lnTo>
                    <a:pt x="544239" y="441302"/>
                  </a:lnTo>
                  <a:lnTo>
                    <a:pt x="178355" y="441302"/>
                  </a:lnTo>
                  <a:close/>
                  <a:moveTo>
                    <a:pt x="147780" y="216065"/>
                  </a:moveTo>
                  <a:lnTo>
                    <a:pt x="147780" y="761323"/>
                  </a:lnTo>
                  <a:lnTo>
                    <a:pt x="574814" y="761323"/>
                  </a:lnTo>
                  <a:lnTo>
                    <a:pt x="574814" y="216065"/>
                  </a:lnTo>
                  <a:close/>
                  <a:moveTo>
                    <a:pt x="285369" y="0"/>
                  </a:moveTo>
                  <a:lnTo>
                    <a:pt x="431111" y="27517"/>
                  </a:lnTo>
                  <a:lnTo>
                    <a:pt x="418881" y="78476"/>
                  </a:lnTo>
                  <a:lnTo>
                    <a:pt x="722595" y="78476"/>
                  </a:lnTo>
                  <a:lnTo>
                    <a:pt x="722595" y="898912"/>
                  </a:lnTo>
                  <a:lnTo>
                    <a:pt x="0" y="898912"/>
                  </a:lnTo>
                  <a:lnTo>
                    <a:pt x="0" y="78476"/>
                  </a:lnTo>
                  <a:lnTo>
                    <a:pt x="266004" y="78476"/>
                  </a:lnTo>
                  <a:close/>
                </a:path>
              </a:pathLst>
            </a:custGeom>
            <a:solidFill>
              <a:srgbClr val="FEB93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FC7F721-2509-3917-CEFC-E6A55855A993}"/>
                </a:ext>
              </a:extLst>
            </p:cNvPr>
            <p:cNvSpPr txBox="1"/>
            <p:nvPr/>
          </p:nvSpPr>
          <p:spPr>
            <a:xfrm rot="344562">
              <a:off x="3562373" y="2049914"/>
              <a:ext cx="1006589" cy="1092901"/>
            </a:xfrm>
            <a:custGeom>
              <a:avLst/>
              <a:gdLst/>
              <a:ahLst/>
              <a:cxnLst/>
              <a:rect l="l" t="t" r="r" b="b"/>
              <a:pathLst>
                <a:path w="843877" h="916238">
                  <a:moveTo>
                    <a:pt x="647176" y="19364"/>
                  </a:moveTo>
                  <a:lnTo>
                    <a:pt x="779669" y="19364"/>
                  </a:lnTo>
                  <a:lnTo>
                    <a:pt x="779669" y="222180"/>
                  </a:lnTo>
                  <a:lnTo>
                    <a:pt x="647176" y="222180"/>
                  </a:lnTo>
                  <a:close/>
                  <a:moveTo>
                    <a:pt x="571758" y="0"/>
                  </a:moveTo>
                  <a:lnTo>
                    <a:pt x="631889" y="261928"/>
                  </a:lnTo>
                  <a:lnTo>
                    <a:pt x="800053" y="261928"/>
                  </a:lnTo>
                  <a:lnTo>
                    <a:pt x="800053" y="399516"/>
                  </a:lnTo>
                  <a:lnTo>
                    <a:pt x="663483" y="399516"/>
                  </a:lnTo>
                  <a:lnTo>
                    <a:pt x="691001" y="517741"/>
                  </a:lnTo>
                  <a:lnTo>
                    <a:pt x="776612" y="464743"/>
                  </a:lnTo>
                  <a:lnTo>
                    <a:pt x="843877" y="585006"/>
                  </a:lnTo>
                  <a:lnTo>
                    <a:pt x="723615" y="658387"/>
                  </a:lnTo>
                  <a:lnTo>
                    <a:pt x="775592" y="883624"/>
                  </a:lnTo>
                  <a:lnTo>
                    <a:pt x="633927" y="916238"/>
                  </a:lnTo>
                  <a:lnTo>
                    <a:pt x="593160" y="738902"/>
                  </a:lnTo>
                  <a:lnTo>
                    <a:pt x="412766" y="849992"/>
                  </a:lnTo>
                  <a:lnTo>
                    <a:pt x="345500" y="729729"/>
                  </a:lnTo>
                  <a:lnTo>
                    <a:pt x="560547" y="598255"/>
                  </a:lnTo>
                  <a:lnTo>
                    <a:pt x="513664" y="399516"/>
                  </a:lnTo>
                  <a:lnTo>
                    <a:pt x="299638" y="399516"/>
                  </a:lnTo>
                  <a:lnTo>
                    <a:pt x="299638" y="492261"/>
                  </a:lnTo>
                  <a:lnTo>
                    <a:pt x="405632" y="469839"/>
                  </a:lnTo>
                  <a:lnTo>
                    <a:pt x="434169" y="604370"/>
                  </a:lnTo>
                  <a:lnTo>
                    <a:pt x="299638" y="632907"/>
                  </a:lnTo>
                  <a:lnTo>
                    <a:pt x="299638" y="899931"/>
                  </a:lnTo>
                  <a:lnTo>
                    <a:pt x="151857" y="899931"/>
                  </a:lnTo>
                  <a:lnTo>
                    <a:pt x="151857" y="664502"/>
                  </a:lnTo>
                  <a:lnTo>
                    <a:pt x="28537" y="691000"/>
                  </a:lnTo>
                  <a:lnTo>
                    <a:pt x="0" y="556469"/>
                  </a:lnTo>
                  <a:lnTo>
                    <a:pt x="151857" y="523856"/>
                  </a:lnTo>
                  <a:lnTo>
                    <a:pt x="151857" y="399516"/>
                  </a:lnTo>
                  <a:lnTo>
                    <a:pt x="27518" y="399516"/>
                  </a:lnTo>
                  <a:lnTo>
                    <a:pt x="27518" y="261928"/>
                  </a:lnTo>
                  <a:lnTo>
                    <a:pt x="151857" y="261928"/>
                  </a:lnTo>
                  <a:lnTo>
                    <a:pt x="151857" y="187528"/>
                  </a:lnTo>
                  <a:lnTo>
                    <a:pt x="60132" y="203835"/>
                  </a:lnTo>
                  <a:lnTo>
                    <a:pt x="34652" y="70323"/>
                  </a:lnTo>
                  <a:lnTo>
                    <a:pt x="392383" y="6115"/>
                  </a:lnTo>
                  <a:lnTo>
                    <a:pt x="420919" y="138607"/>
                  </a:lnTo>
                  <a:lnTo>
                    <a:pt x="299638" y="161029"/>
                  </a:lnTo>
                  <a:lnTo>
                    <a:pt x="299638" y="261928"/>
                  </a:lnTo>
                  <a:lnTo>
                    <a:pt x="482070" y="261928"/>
                  </a:lnTo>
                  <a:lnTo>
                    <a:pt x="429073" y="3261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2340647-8F7E-79A3-BC85-98AFD0D16F90}"/>
                </a:ext>
              </a:extLst>
            </p:cNvPr>
            <p:cNvSpPr txBox="1"/>
            <p:nvPr/>
          </p:nvSpPr>
          <p:spPr>
            <a:xfrm rot="20918887">
              <a:off x="4627445" y="2150494"/>
              <a:ext cx="1035766" cy="1078314"/>
            </a:xfrm>
            <a:custGeom>
              <a:avLst/>
              <a:gdLst/>
              <a:ahLst/>
              <a:cxnLst/>
              <a:rect l="l" t="t" r="r" b="b"/>
              <a:pathLst>
                <a:path w="868337" h="904009">
                  <a:moveTo>
                    <a:pt x="563603" y="383210"/>
                  </a:moveTo>
                  <a:lnTo>
                    <a:pt x="711384" y="383210"/>
                  </a:lnTo>
                  <a:lnTo>
                    <a:pt x="711384" y="900951"/>
                  </a:lnTo>
                  <a:lnTo>
                    <a:pt x="563603" y="900951"/>
                  </a:lnTo>
                  <a:close/>
                  <a:moveTo>
                    <a:pt x="170202" y="361807"/>
                  </a:moveTo>
                  <a:lnTo>
                    <a:pt x="314925" y="382191"/>
                  </a:lnTo>
                  <a:lnTo>
                    <a:pt x="241544" y="904009"/>
                  </a:lnTo>
                  <a:lnTo>
                    <a:pt x="96821" y="883625"/>
                  </a:lnTo>
                  <a:close/>
                  <a:moveTo>
                    <a:pt x="429072" y="0"/>
                  </a:moveTo>
                  <a:lnTo>
                    <a:pt x="868337" y="208931"/>
                  </a:lnTo>
                  <a:lnTo>
                    <a:pt x="810244" y="345501"/>
                  </a:lnTo>
                  <a:lnTo>
                    <a:pt x="429072" y="163068"/>
                  </a:lnTo>
                  <a:lnTo>
                    <a:pt x="63189" y="334290"/>
                  </a:lnTo>
                  <a:lnTo>
                    <a:pt x="0" y="200778"/>
                  </a:lnTo>
                  <a:close/>
                </a:path>
              </a:pathLst>
            </a:custGeom>
            <a:solidFill>
              <a:srgbClr val="9DC39B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60575DF-6259-E668-9767-1ACEF070F7F5}"/>
                </a:ext>
              </a:extLst>
            </p:cNvPr>
            <p:cNvSpPr txBox="1"/>
            <p:nvPr/>
          </p:nvSpPr>
          <p:spPr>
            <a:xfrm rot="543350">
              <a:off x="5695245" y="1929574"/>
              <a:ext cx="1010237" cy="1079529"/>
            </a:xfrm>
            <a:custGeom>
              <a:avLst/>
              <a:gdLst/>
              <a:ahLst/>
              <a:cxnLst/>
              <a:rect l="l" t="t" r="r" b="b"/>
              <a:pathLst>
                <a:path w="846935" h="905027">
                  <a:moveTo>
                    <a:pt x="15288" y="735844"/>
                  </a:moveTo>
                  <a:lnTo>
                    <a:pt x="335309" y="735844"/>
                  </a:lnTo>
                  <a:lnTo>
                    <a:pt x="335309" y="873433"/>
                  </a:lnTo>
                  <a:lnTo>
                    <a:pt x="15288" y="873433"/>
                  </a:lnTo>
                  <a:close/>
                  <a:moveTo>
                    <a:pt x="515703" y="609466"/>
                  </a:moveTo>
                  <a:lnTo>
                    <a:pt x="515703" y="767439"/>
                  </a:lnTo>
                  <a:lnTo>
                    <a:pt x="692020" y="767439"/>
                  </a:lnTo>
                  <a:lnTo>
                    <a:pt x="692020" y="609466"/>
                  </a:lnTo>
                  <a:close/>
                  <a:moveTo>
                    <a:pt x="367922" y="471878"/>
                  </a:moveTo>
                  <a:lnTo>
                    <a:pt x="839800" y="471878"/>
                  </a:lnTo>
                  <a:lnTo>
                    <a:pt x="839800" y="905027"/>
                  </a:lnTo>
                  <a:lnTo>
                    <a:pt x="367922" y="905027"/>
                  </a:lnTo>
                  <a:close/>
                  <a:moveTo>
                    <a:pt x="365884" y="28537"/>
                  </a:moveTo>
                  <a:lnTo>
                    <a:pt x="846935" y="28537"/>
                  </a:lnTo>
                  <a:lnTo>
                    <a:pt x="846935" y="439264"/>
                  </a:lnTo>
                  <a:lnTo>
                    <a:pt x="699154" y="439264"/>
                  </a:lnTo>
                  <a:lnTo>
                    <a:pt x="699154" y="166125"/>
                  </a:lnTo>
                  <a:lnTo>
                    <a:pt x="607429" y="166125"/>
                  </a:lnTo>
                  <a:lnTo>
                    <a:pt x="494300" y="451494"/>
                  </a:lnTo>
                  <a:lnTo>
                    <a:pt x="354673" y="403593"/>
                  </a:lnTo>
                  <a:lnTo>
                    <a:pt x="450476" y="166125"/>
                  </a:lnTo>
                  <a:lnTo>
                    <a:pt x="365884" y="166125"/>
                  </a:lnTo>
                  <a:close/>
                  <a:moveTo>
                    <a:pt x="152876" y="0"/>
                  </a:moveTo>
                  <a:lnTo>
                    <a:pt x="278235" y="35671"/>
                  </a:lnTo>
                  <a:lnTo>
                    <a:pt x="183452" y="296580"/>
                  </a:lnTo>
                  <a:lnTo>
                    <a:pt x="216065" y="296580"/>
                  </a:lnTo>
                  <a:lnTo>
                    <a:pt x="262947" y="188547"/>
                  </a:lnTo>
                  <a:lnTo>
                    <a:pt x="361807" y="227276"/>
                  </a:lnTo>
                  <a:lnTo>
                    <a:pt x="236449" y="512645"/>
                  </a:lnTo>
                  <a:lnTo>
                    <a:pt x="339386" y="512645"/>
                  </a:lnTo>
                  <a:lnTo>
                    <a:pt x="339386" y="650233"/>
                  </a:lnTo>
                  <a:lnTo>
                    <a:pt x="11211" y="650233"/>
                  </a:lnTo>
                  <a:lnTo>
                    <a:pt x="116186" y="433149"/>
                  </a:lnTo>
                  <a:lnTo>
                    <a:pt x="0" y="433149"/>
                  </a:lnTo>
                  <a:close/>
                </a:path>
              </a:pathLst>
            </a:custGeom>
            <a:solidFill>
              <a:srgbClr val="CBDDE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666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0B73E50-EE49-1117-F8B1-1F1A0D5BF104}"/>
              </a:ext>
            </a:extLst>
          </p:cNvPr>
          <p:cNvGrpSpPr/>
          <p:nvPr/>
        </p:nvGrpSpPr>
        <p:grpSpPr>
          <a:xfrm>
            <a:off x="2841293" y="3518611"/>
            <a:ext cx="6574408" cy="2250192"/>
            <a:chOff x="3625872" y="2111911"/>
            <a:chExt cx="5005250" cy="171312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F85A7E98-957C-940A-4D00-A86D7CD78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25872" y="2111911"/>
              <a:ext cx="5005250" cy="1713124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96CE9A9-A9F4-2C8D-30FB-A11A9482CD89}"/>
                </a:ext>
              </a:extLst>
            </p:cNvPr>
            <p:cNvGrpSpPr/>
            <p:nvPr/>
          </p:nvGrpSpPr>
          <p:grpSpPr>
            <a:xfrm>
              <a:off x="3829620" y="2338188"/>
              <a:ext cx="4500710" cy="1177069"/>
              <a:chOff x="3829620" y="2299349"/>
              <a:chExt cx="4500710" cy="1177069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AFB0FC4-F343-811D-A264-23FC92BA77DB}"/>
                  </a:ext>
                </a:extLst>
              </p:cNvPr>
              <p:cNvSpPr txBox="1"/>
              <p:nvPr/>
            </p:nvSpPr>
            <p:spPr>
              <a:xfrm rot="20621313">
                <a:off x="3829620" y="2384014"/>
                <a:ext cx="999744" cy="1092404"/>
              </a:xfrm>
              <a:custGeom>
                <a:avLst/>
                <a:gdLst/>
                <a:ahLst/>
                <a:cxnLst/>
                <a:rect l="l" t="t" r="r" b="b"/>
                <a:pathLst>
                  <a:path w="999744" h="1092404">
                    <a:moveTo>
                      <a:pt x="447446" y="599847"/>
                    </a:moveTo>
                    <a:lnTo>
                      <a:pt x="447446" y="660807"/>
                    </a:lnTo>
                    <a:lnTo>
                      <a:pt x="504749" y="660807"/>
                    </a:lnTo>
                    <a:lnTo>
                      <a:pt x="504749" y="599847"/>
                    </a:lnTo>
                    <a:close/>
                    <a:moveTo>
                      <a:pt x="690067" y="425501"/>
                    </a:moveTo>
                    <a:lnTo>
                      <a:pt x="788822" y="425501"/>
                    </a:lnTo>
                    <a:lnTo>
                      <a:pt x="788822" y="864413"/>
                    </a:lnTo>
                    <a:lnTo>
                      <a:pt x="690067" y="864413"/>
                    </a:lnTo>
                    <a:close/>
                    <a:moveTo>
                      <a:pt x="447446" y="418186"/>
                    </a:moveTo>
                    <a:lnTo>
                      <a:pt x="447446" y="477927"/>
                    </a:lnTo>
                    <a:lnTo>
                      <a:pt x="504749" y="477927"/>
                    </a:lnTo>
                    <a:lnTo>
                      <a:pt x="504749" y="418186"/>
                    </a:lnTo>
                    <a:close/>
                    <a:moveTo>
                      <a:pt x="447446" y="238964"/>
                    </a:moveTo>
                    <a:lnTo>
                      <a:pt x="447446" y="296266"/>
                    </a:lnTo>
                    <a:lnTo>
                      <a:pt x="504749" y="296266"/>
                    </a:lnTo>
                    <a:lnTo>
                      <a:pt x="504749" y="238964"/>
                    </a:lnTo>
                    <a:close/>
                    <a:moveTo>
                      <a:pt x="58521" y="18288"/>
                    </a:moveTo>
                    <a:lnTo>
                      <a:pt x="229209" y="18288"/>
                    </a:lnTo>
                    <a:lnTo>
                      <a:pt x="229209" y="240183"/>
                    </a:lnTo>
                    <a:lnTo>
                      <a:pt x="58521" y="240183"/>
                    </a:lnTo>
                    <a:close/>
                    <a:moveTo>
                      <a:pt x="813206" y="17069"/>
                    </a:moveTo>
                    <a:lnTo>
                      <a:pt x="975360" y="17069"/>
                    </a:lnTo>
                    <a:lnTo>
                      <a:pt x="975360" y="164592"/>
                    </a:lnTo>
                    <a:lnTo>
                      <a:pt x="999744" y="164592"/>
                    </a:lnTo>
                    <a:lnTo>
                      <a:pt x="999744" y="329184"/>
                    </a:lnTo>
                    <a:lnTo>
                      <a:pt x="975360" y="329184"/>
                    </a:lnTo>
                    <a:lnTo>
                      <a:pt x="975360" y="1088746"/>
                    </a:lnTo>
                    <a:lnTo>
                      <a:pt x="813206" y="1088746"/>
                    </a:lnTo>
                    <a:lnTo>
                      <a:pt x="813206" y="329184"/>
                    </a:lnTo>
                    <a:lnTo>
                      <a:pt x="685190" y="329184"/>
                    </a:lnTo>
                    <a:lnTo>
                      <a:pt x="685190" y="164592"/>
                    </a:lnTo>
                    <a:lnTo>
                      <a:pt x="813206" y="164592"/>
                    </a:lnTo>
                    <a:close/>
                    <a:moveTo>
                      <a:pt x="403555" y="0"/>
                    </a:moveTo>
                    <a:lnTo>
                      <a:pt x="573024" y="29261"/>
                    </a:lnTo>
                    <a:lnTo>
                      <a:pt x="563270" y="81687"/>
                    </a:lnTo>
                    <a:lnTo>
                      <a:pt x="663245" y="81687"/>
                    </a:lnTo>
                    <a:lnTo>
                      <a:pt x="663245" y="1088746"/>
                    </a:lnTo>
                    <a:lnTo>
                      <a:pt x="504749" y="1088746"/>
                    </a:lnTo>
                    <a:lnTo>
                      <a:pt x="504749" y="825399"/>
                    </a:lnTo>
                    <a:lnTo>
                      <a:pt x="488899" y="825399"/>
                    </a:lnTo>
                    <a:lnTo>
                      <a:pt x="426720" y="1092404"/>
                    </a:lnTo>
                    <a:lnTo>
                      <a:pt x="276758" y="1061923"/>
                    </a:lnTo>
                    <a:lnTo>
                      <a:pt x="276758" y="1089965"/>
                    </a:lnTo>
                    <a:lnTo>
                      <a:pt x="62179" y="1089965"/>
                    </a:lnTo>
                    <a:lnTo>
                      <a:pt x="62179" y="491338"/>
                    </a:lnTo>
                    <a:lnTo>
                      <a:pt x="0" y="491338"/>
                    </a:lnTo>
                    <a:lnTo>
                      <a:pt x="0" y="326746"/>
                    </a:lnTo>
                    <a:lnTo>
                      <a:pt x="231648" y="326746"/>
                    </a:lnTo>
                    <a:lnTo>
                      <a:pt x="231648" y="925373"/>
                    </a:lnTo>
                    <a:lnTo>
                      <a:pt x="276758" y="925373"/>
                    </a:lnTo>
                    <a:lnTo>
                      <a:pt x="276758" y="1043635"/>
                    </a:lnTo>
                    <a:lnTo>
                      <a:pt x="325526" y="825399"/>
                    </a:lnTo>
                    <a:lnTo>
                      <a:pt x="267005" y="825399"/>
                    </a:lnTo>
                    <a:lnTo>
                      <a:pt x="267005" y="660807"/>
                    </a:lnTo>
                    <a:lnTo>
                      <a:pt x="291389" y="660807"/>
                    </a:lnTo>
                    <a:lnTo>
                      <a:pt x="291389" y="81687"/>
                    </a:lnTo>
                    <a:lnTo>
                      <a:pt x="387705" y="81687"/>
                    </a:lnTo>
                    <a:close/>
                  </a:path>
                </a:pathLst>
              </a:custGeom>
              <a:solidFill>
                <a:srgbClr val="FEB93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10666">
                    <a:solidFill>
                      <a:srgbClr val="000000"/>
                    </a:solidFill>
                    <a:cs typeface="+mn-ea"/>
                  </a:defRPr>
                </a:lvl1pPr>
              </a:lstStyle>
              <a:p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301FC8E-71CA-02CC-8837-45BD81203088}"/>
                  </a:ext>
                </a:extLst>
              </p:cNvPr>
              <p:cNvSpPr txBox="1"/>
              <p:nvPr/>
            </p:nvSpPr>
            <p:spPr>
              <a:xfrm>
                <a:off x="4993986" y="2299349"/>
                <a:ext cx="999744" cy="1092404"/>
              </a:xfrm>
              <a:custGeom>
                <a:avLst/>
                <a:gdLst/>
                <a:ahLst/>
                <a:cxnLst/>
                <a:rect l="l" t="t" r="r" b="b"/>
                <a:pathLst>
                  <a:path w="999744" h="1092404">
                    <a:moveTo>
                      <a:pt x="447446" y="599847"/>
                    </a:moveTo>
                    <a:lnTo>
                      <a:pt x="447446" y="660807"/>
                    </a:lnTo>
                    <a:lnTo>
                      <a:pt x="504749" y="660807"/>
                    </a:lnTo>
                    <a:lnTo>
                      <a:pt x="504749" y="599847"/>
                    </a:lnTo>
                    <a:close/>
                    <a:moveTo>
                      <a:pt x="690067" y="425501"/>
                    </a:moveTo>
                    <a:lnTo>
                      <a:pt x="788822" y="425501"/>
                    </a:lnTo>
                    <a:lnTo>
                      <a:pt x="788822" y="864413"/>
                    </a:lnTo>
                    <a:lnTo>
                      <a:pt x="690067" y="864413"/>
                    </a:lnTo>
                    <a:close/>
                    <a:moveTo>
                      <a:pt x="447446" y="418186"/>
                    </a:moveTo>
                    <a:lnTo>
                      <a:pt x="447446" y="477927"/>
                    </a:lnTo>
                    <a:lnTo>
                      <a:pt x="504749" y="477927"/>
                    </a:lnTo>
                    <a:lnTo>
                      <a:pt x="504749" y="418186"/>
                    </a:lnTo>
                    <a:close/>
                    <a:moveTo>
                      <a:pt x="447446" y="238964"/>
                    </a:moveTo>
                    <a:lnTo>
                      <a:pt x="447446" y="296266"/>
                    </a:lnTo>
                    <a:lnTo>
                      <a:pt x="504749" y="296266"/>
                    </a:lnTo>
                    <a:lnTo>
                      <a:pt x="504749" y="238964"/>
                    </a:lnTo>
                    <a:close/>
                    <a:moveTo>
                      <a:pt x="58521" y="18288"/>
                    </a:moveTo>
                    <a:lnTo>
                      <a:pt x="229210" y="18288"/>
                    </a:lnTo>
                    <a:lnTo>
                      <a:pt x="229210" y="240183"/>
                    </a:lnTo>
                    <a:lnTo>
                      <a:pt x="58521" y="240183"/>
                    </a:lnTo>
                    <a:close/>
                    <a:moveTo>
                      <a:pt x="813206" y="17069"/>
                    </a:moveTo>
                    <a:lnTo>
                      <a:pt x="975360" y="17069"/>
                    </a:lnTo>
                    <a:lnTo>
                      <a:pt x="975360" y="164592"/>
                    </a:lnTo>
                    <a:lnTo>
                      <a:pt x="999744" y="164592"/>
                    </a:lnTo>
                    <a:lnTo>
                      <a:pt x="999744" y="329184"/>
                    </a:lnTo>
                    <a:lnTo>
                      <a:pt x="975360" y="329184"/>
                    </a:lnTo>
                    <a:lnTo>
                      <a:pt x="975360" y="1088746"/>
                    </a:lnTo>
                    <a:lnTo>
                      <a:pt x="813206" y="1088746"/>
                    </a:lnTo>
                    <a:lnTo>
                      <a:pt x="813206" y="329184"/>
                    </a:lnTo>
                    <a:lnTo>
                      <a:pt x="685190" y="329184"/>
                    </a:lnTo>
                    <a:lnTo>
                      <a:pt x="685190" y="164592"/>
                    </a:lnTo>
                    <a:lnTo>
                      <a:pt x="813206" y="164592"/>
                    </a:lnTo>
                    <a:close/>
                    <a:moveTo>
                      <a:pt x="403555" y="0"/>
                    </a:moveTo>
                    <a:lnTo>
                      <a:pt x="573024" y="29261"/>
                    </a:lnTo>
                    <a:lnTo>
                      <a:pt x="563270" y="81687"/>
                    </a:lnTo>
                    <a:lnTo>
                      <a:pt x="663245" y="81687"/>
                    </a:lnTo>
                    <a:lnTo>
                      <a:pt x="663245" y="1088746"/>
                    </a:lnTo>
                    <a:lnTo>
                      <a:pt x="504749" y="1088746"/>
                    </a:lnTo>
                    <a:lnTo>
                      <a:pt x="504749" y="825399"/>
                    </a:lnTo>
                    <a:lnTo>
                      <a:pt x="488899" y="825399"/>
                    </a:lnTo>
                    <a:lnTo>
                      <a:pt x="426720" y="1092404"/>
                    </a:lnTo>
                    <a:lnTo>
                      <a:pt x="276758" y="1061923"/>
                    </a:lnTo>
                    <a:lnTo>
                      <a:pt x="276758" y="1089965"/>
                    </a:lnTo>
                    <a:lnTo>
                      <a:pt x="62179" y="1089965"/>
                    </a:lnTo>
                    <a:lnTo>
                      <a:pt x="62179" y="491338"/>
                    </a:lnTo>
                    <a:lnTo>
                      <a:pt x="0" y="491338"/>
                    </a:lnTo>
                    <a:lnTo>
                      <a:pt x="0" y="326746"/>
                    </a:lnTo>
                    <a:lnTo>
                      <a:pt x="231648" y="326746"/>
                    </a:lnTo>
                    <a:lnTo>
                      <a:pt x="231648" y="925373"/>
                    </a:lnTo>
                    <a:lnTo>
                      <a:pt x="276758" y="925373"/>
                    </a:lnTo>
                    <a:lnTo>
                      <a:pt x="276758" y="1043635"/>
                    </a:lnTo>
                    <a:lnTo>
                      <a:pt x="325526" y="825399"/>
                    </a:lnTo>
                    <a:lnTo>
                      <a:pt x="267005" y="825399"/>
                    </a:lnTo>
                    <a:lnTo>
                      <a:pt x="267005" y="660807"/>
                    </a:lnTo>
                    <a:lnTo>
                      <a:pt x="291389" y="660807"/>
                    </a:lnTo>
                    <a:lnTo>
                      <a:pt x="291389" y="81687"/>
                    </a:lnTo>
                    <a:lnTo>
                      <a:pt x="387706" y="81687"/>
                    </a:lnTo>
                    <a:close/>
                  </a:path>
                </a:pathLst>
              </a:custGeom>
              <a:solidFill>
                <a:srgbClr val="1D2F4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solidFill>
                    <a:srgbClr val="000000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446E6CC-B9E4-5954-59C5-01E419EF01A1}"/>
                  </a:ext>
                </a:extLst>
              </p:cNvPr>
              <p:cNvSpPr txBox="1"/>
              <p:nvPr/>
            </p:nvSpPr>
            <p:spPr>
              <a:xfrm rot="20557547">
                <a:off x="6180543" y="2315022"/>
                <a:ext cx="1014374" cy="1050951"/>
              </a:xfrm>
              <a:custGeom>
                <a:avLst/>
                <a:gdLst/>
                <a:ahLst/>
                <a:cxnLst/>
                <a:rect l="l" t="t" r="r" b="b"/>
                <a:pathLst>
                  <a:path w="1014374" h="1050951">
                    <a:moveTo>
                      <a:pt x="12192" y="20727"/>
                    </a:moveTo>
                    <a:lnTo>
                      <a:pt x="396240" y="20727"/>
                    </a:lnTo>
                    <a:lnTo>
                      <a:pt x="396240" y="282855"/>
                    </a:lnTo>
                    <a:lnTo>
                      <a:pt x="298704" y="599847"/>
                    </a:lnTo>
                    <a:lnTo>
                      <a:pt x="424281" y="926592"/>
                    </a:lnTo>
                    <a:lnTo>
                      <a:pt x="277977" y="982675"/>
                    </a:lnTo>
                    <a:lnTo>
                      <a:pt x="223113" y="841248"/>
                    </a:lnTo>
                    <a:lnTo>
                      <a:pt x="158496" y="1050951"/>
                    </a:lnTo>
                    <a:lnTo>
                      <a:pt x="0" y="1002182"/>
                    </a:lnTo>
                    <a:lnTo>
                      <a:pt x="128016" y="592531"/>
                    </a:lnTo>
                    <a:lnTo>
                      <a:pt x="4877" y="274320"/>
                    </a:lnTo>
                    <a:lnTo>
                      <a:pt x="151181" y="218237"/>
                    </a:lnTo>
                    <a:lnTo>
                      <a:pt x="202387" y="351130"/>
                    </a:lnTo>
                    <a:lnTo>
                      <a:pt x="231648" y="257251"/>
                    </a:lnTo>
                    <a:lnTo>
                      <a:pt x="231648" y="185318"/>
                    </a:lnTo>
                    <a:lnTo>
                      <a:pt x="12192" y="185318"/>
                    </a:lnTo>
                    <a:close/>
                    <a:moveTo>
                      <a:pt x="437693" y="0"/>
                    </a:moveTo>
                    <a:lnTo>
                      <a:pt x="985113" y="0"/>
                    </a:lnTo>
                    <a:lnTo>
                      <a:pt x="985113" y="686410"/>
                    </a:lnTo>
                    <a:lnTo>
                      <a:pt x="842467" y="686410"/>
                    </a:lnTo>
                    <a:lnTo>
                      <a:pt x="842467" y="165811"/>
                    </a:lnTo>
                    <a:lnTo>
                      <a:pt x="582777" y="165811"/>
                    </a:lnTo>
                    <a:lnTo>
                      <a:pt x="582777" y="685191"/>
                    </a:lnTo>
                    <a:lnTo>
                      <a:pt x="624230" y="614477"/>
                    </a:lnTo>
                    <a:lnTo>
                      <a:pt x="624230" y="212141"/>
                    </a:lnTo>
                    <a:lnTo>
                      <a:pt x="798576" y="212141"/>
                    </a:lnTo>
                    <a:lnTo>
                      <a:pt x="798576" y="663245"/>
                    </a:lnTo>
                    <a:lnTo>
                      <a:pt x="766876" y="716890"/>
                    </a:lnTo>
                    <a:lnTo>
                      <a:pt x="896112" y="716890"/>
                    </a:lnTo>
                    <a:lnTo>
                      <a:pt x="896112" y="882701"/>
                    </a:lnTo>
                    <a:lnTo>
                      <a:pt x="1014374" y="882701"/>
                    </a:lnTo>
                    <a:lnTo>
                      <a:pt x="1014374" y="1037539"/>
                    </a:lnTo>
                    <a:lnTo>
                      <a:pt x="721766" y="1037539"/>
                    </a:lnTo>
                    <a:lnTo>
                      <a:pt x="721766" y="793699"/>
                    </a:lnTo>
                    <a:lnTo>
                      <a:pt x="571805" y="1047293"/>
                    </a:lnTo>
                    <a:lnTo>
                      <a:pt x="420624" y="961949"/>
                    </a:lnTo>
                    <a:lnTo>
                      <a:pt x="581558" y="686410"/>
                    </a:lnTo>
                    <a:lnTo>
                      <a:pt x="437693" y="686410"/>
                    </a:lnTo>
                    <a:close/>
                  </a:path>
                </a:pathLst>
              </a:custGeom>
              <a:solidFill>
                <a:srgbClr val="9DC39B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solidFill>
                    <a:srgbClr val="000000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57FAEDD-4511-DC04-0851-E64E431E895E}"/>
                  </a:ext>
                </a:extLst>
              </p:cNvPr>
              <p:cNvSpPr txBox="1"/>
              <p:nvPr/>
            </p:nvSpPr>
            <p:spPr>
              <a:xfrm rot="896765">
                <a:off x="7362285" y="2397482"/>
                <a:ext cx="968045" cy="1060704"/>
              </a:xfrm>
              <a:custGeom>
                <a:avLst/>
                <a:gdLst/>
                <a:ahLst/>
                <a:cxnLst/>
                <a:rect l="l" t="t" r="r" b="b"/>
                <a:pathLst>
                  <a:path w="968045" h="1060704">
                    <a:moveTo>
                      <a:pt x="341376" y="792480"/>
                    </a:moveTo>
                    <a:lnTo>
                      <a:pt x="707136" y="792480"/>
                    </a:lnTo>
                    <a:lnTo>
                      <a:pt x="707136" y="894892"/>
                    </a:lnTo>
                    <a:lnTo>
                      <a:pt x="341376" y="894892"/>
                    </a:lnTo>
                    <a:close/>
                    <a:moveTo>
                      <a:pt x="341376" y="649833"/>
                    </a:moveTo>
                    <a:lnTo>
                      <a:pt x="707136" y="649833"/>
                    </a:lnTo>
                    <a:lnTo>
                      <a:pt x="707136" y="752246"/>
                    </a:lnTo>
                    <a:lnTo>
                      <a:pt x="341376" y="752246"/>
                    </a:lnTo>
                    <a:close/>
                    <a:moveTo>
                      <a:pt x="302362" y="613257"/>
                    </a:moveTo>
                    <a:lnTo>
                      <a:pt x="302362" y="935126"/>
                    </a:lnTo>
                    <a:lnTo>
                      <a:pt x="746151" y="935126"/>
                    </a:lnTo>
                    <a:lnTo>
                      <a:pt x="746151" y="613257"/>
                    </a:lnTo>
                    <a:close/>
                    <a:moveTo>
                      <a:pt x="940004" y="0"/>
                    </a:moveTo>
                    <a:lnTo>
                      <a:pt x="942442" y="128016"/>
                    </a:lnTo>
                    <a:lnTo>
                      <a:pt x="540106" y="136550"/>
                    </a:lnTo>
                    <a:lnTo>
                      <a:pt x="520599" y="169468"/>
                    </a:lnTo>
                    <a:lnTo>
                      <a:pt x="936346" y="169468"/>
                    </a:lnTo>
                    <a:lnTo>
                      <a:pt x="936346" y="287731"/>
                    </a:lnTo>
                    <a:lnTo>
                      <a:pt x="452323" y="287731"/>
                    </a:lnTo>
                    <a:lnTo>
                      <a:pt x="432816" y="319430"/>
                    </a:lnTo>
                    <a:lnTo>
                      <a:pt x="968045" y="319430"/>
                    </a:lnTo>
                    <a:lnTo>
                      <a:pt x="968045" y="451104"/>
                    </a:lnTo>
                    <a:lnTo>
                      <a:pt x="356007" y="451104"/>
                    </a:lnTo>
                    <a:lnTo>
                      <a:pt x="332842" y="491337"/>
                    </a:lnTo>
                    <a:lnTo>
                      <a:pt x="922935" y="491337"/>
                    </a:lnTo>
                    <a:lnTo>
                      <a:pt x="922935" y="1060704"/>
                    </a:lnTo>
                    <a:lnTo>
                      <a:pt x="125578" y="1060704"/>
                    </a:lnTo>
                    <a:lnTo>
                      <a:pt x="125578" y="758342"/>
                    </a:lnTo>
                    <a:lnTo>
                      <a:pt x="0" y="685190"/>
                    </a:lnTo>
                    <a:lnTo>
                      <a:pt x="137770" y="451104"/>
                    </a:lnTo>
                    <a:lnTo>
                      <a:pt x="15850" y="451104"/>
                    </a:lnTo>
                    <a:lnTo>
                      <a:pt x="15850" y="319430"/>
                    </a:lnTo>
                    <a:lnTo>
                      <a:pt x="214579" y="319430"/>
                    </a:lnTo>
                    <a:lnTo>
                      <a:pt x="232867" y="287731"/>
                    </a:lnTo>
                    <a:lnTo>
                      <a:pt x="56083" y="287731"/>
                    </a:lnTo>
                    <a:lnTo>
                      <a:pt x="56083" y="169468"/>
                    </a:lnTo>
                    <a:lnTo>
                      <a:pt x="302362" y="169468"/>
                    </a:lnTo>
                    <a:lnTo>
                      <a:pt x="319431" y="140208"/>
                    </a:lnTo>
                    <a:lnTo>
                      <a:pt x="46330" y="146304"/>
                    </a:lnTo>
                    <a:lnTo>
                      <a:pt x="43891" y="18288"/>
                    </a:lnTo>
                    <a:close/>
                  </a:path>
                </a:pathLst>
              </a:custGeom>
              <a:solidFill>
                <a:srgbClr val="CBDDE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9600" dirty="0">
                  <a:solidFill>
                    <a:srgbClr val="000000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9517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7C43A954-CD4A-0191-7B73-C70C0D3745BA}"/>
              </a:ext>
            </a:extLst>
          </p:cNvPr>
          <p:cNvSpPr/>
          <p:nvPr/>
        </p:nvSpPr>
        <p:spPr>
          <a:xfrm>
            <a:off x="821674" y="1197184"/>
            <a:ext cx="10618111" cy="4873386"/>
          </a:xfrm>
          <a:prstGeom prst="roundRect">
            <a:avLst>
              <a:gd name="adj" fmla="val 3976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A8BA73B-542E-C39B-F8F1-1EF8FFF02638}"/>
              </a:ext>
            </a:extLst>
          </p:cNvPr>
          <p:cNvGrpSpPr/>
          <p:nvPr/>
        </p:nvGrpSpPr>
        <p:grpSpPr>
          <a:xfrm>
            <a:off x="922290" y="4476873"/>
            <a:ext cx="6876379" cy="1500732"/>
            <a:chOff x="922290" y="4476873"/>
            <a:chExt cx="6876379" cy="150073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A7AEA57-A042-AAF5-B690-D2D7DC58BD8C}"/>
                </a:ext>
              </a:extLst>
            </p:cNvPr>
            <p:cNvGrpSpPr/>
            <p:nvPr/>
          </p:nvGrpSpPr>
          <p:grpSpPr>
            <a:xfrm>
              <a:off x="4707560" y="5032076"/>
              <a:ext cx="519285" cy="794837"/>
              <a:chOff x="8373330" y="5177082"/>
              <a:chExt cx="913105" cy="1397631"/>
            </a:xfrm>
          </p:grpSpPr>
          <p:sp>
            <p:nvSpPr>
              <p:cNvPr id="340" name="Freeform 21">
                <a:extLst>
                  <a:ext uri="{FF2B5EF4-FFF2-40B4-BE49-F238E27FC236}">
                    <a16:creationId xmlns:a16="http://schemas.microsoft.com/office/drawing/2014/main" id="{C6131901-F004-87FC-6FB9-F12D94D9E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3330" y="5177082"/>
                <a:ext cx="913105" cy="935082"/>
              </a:xfrm>
              <a:custGeom>
                <a:avLst/>
                <a:gdLst>
                  <a:gd name="T0" fmla="*/ 152 w 208"/>
                  <a:gd name="T1" fmla="*/ 68 h 208"/>
                  <a:gd name="T2" fmla="*/ 105 w 208"/>
                  <a:gd name="T3" fmla="*/ 0 h 208"/>
                  <a:gd name="T4" fmla="*/ 58 w 208"/>
                  <a:gd name="T5" fmla="*/ 68 h 208"/>
                  <a:gd name="T6" fmla="*/ 104 w 208"/>
                  <a:gd name="T7" fmla="*/ 208 h 208"/>
                  <a:gd name="T8" fmla="*/ 104 w 208"/>
                  <a:gd name="T9" fmla="*/ 208 h 208"/>
                  <a:gd name="T10" fmla="*/ 104 w 208"/>
                  <a:gd name="T11" fmla="*/ 208 h 208"/>
                  <a:gd name="T12" fmla="*/ 104 w 208"/>
                  <a:gd name="T13" fmla="*/ 208 h 208"/>
                  <a:gd name="T14" fmla="*/ 104 w 208"/>
                  <a:gd name="T15" fmla="*/ 208 h 208"/>
                  <a:gd name="T16" fmla="*/ 152 w 208"/>
                  <a:gd name="T17" fmla="*/ 6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8">
                    <a:moveTo>
                      <a:pt x="152" y="68"/>
                    </a:moveTo>
                    <a:cubicBezTo>
                      <a:pt x="128" y="29"/>
                      <a:pt x="105" y="0"/>
                      <a:pt x="105" y="0"/>
                    </a:cubicBezTo>
                    <a:cubicBezTo>
                      <a:pt x="105" y="0"/>
                      <a:pt x="83" y="30"/>
                      <a:pt x="58" y="68"/>
                    </a:cubicBezTo>
                    <a:cubicBezTo>
                      <a:pt x="0" y="154"/>
                      <a:pt x="64" y="205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48" y="205"/>
                      <a:pt x="208" y="160"/>
                      <a:pt x="152" y="68"/>
                    </a:cubicBezTo>
                    <a:close/>
                  </a:path>
                </a:pathLst>
              </a:custGeom>
              <a:solidFill>
                <a:srgbClr val="E6E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41" name="Freeform 22">
                <a:extLst>
                  <a:ext uri="{FF2B5EF4-FFF2-40B4-BE49-F238E27FC236}">
                    <a16:creationId xmlns:a16="http://schemas.microsoft.com/office/drawing/2014/main" id="{CC1C77E0-177C-208F-AC84-C769BA5B6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1413" y="5649615"/>
                <a:ext cx="394813" cy="925098"/>
              </a:xfrm>
              <a:custGeom>
                <a:avLst/>
                <a:gdLst>
                  <a:gd name="T0" fmla="*/ 243 w 243"/>
                  <a:gd name="T1" fmla="*/ 97 h 556"/>
                  <a:gd name="T2" fmla="*/ 138 w 243"/>
                  <a:gd name="T3" fmla="*/ 159 h 556"/>
                  <a:gd name="T4" fmla="*/ 122 w 243"/>
                  <a:gd name="T5" fmla="*/ 0 h 556"/>
                  <a:gd name="T6" fmla="*/ 106 w 243"/>
                  <a:gd name="T7" fmla="*/ 159 h 556"/>
                  <a:gd name="T8" fmla="*/ 0 w 243"/>
                  <a:gd name="T9" fmla="*/ 97 h 556"/>
                  <a:gd name="T10" fmla="*/ 97 w 243"/>
                  <a:gd name="T11" fmla="*/ 210 h 556"/>
                  <a:gd name="T12" fmla="*/ 100 w 243"/>
                  <a:gd name="T13" fmla="*/ 556 h 556"/>
                  <a:gd name="T14" fmla="*/ 151 w 243"/>
                  <a:gd name="T15" fmla="*/ 556 h 556"/>
                  <a:gd name="T16" fmla="*/ 146 w 243"/>
                  <a:gd name="T17" fmla="*/ 210 h 556"/>
                  <a:gd name="T18" fmla="*/ 243 w 243"/>
                  <a:gd name="T19" fmla="*/ 9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556">
                    <a:moveTo>
                      <a:pt x="243" y="97"/>
                    </a:moveTo>
                    <a:lnTo>
                      <a:pt x="138" y="159"/>
                    </a:lnTo>
                    <a:lnTo>
                      <a:pt x="122" y="0"/>
                    </a:lnTo>
                    <a:lnTo>
                      <a:pt x="106" y="159"/>
                    </a:lnTo>
                    <a:lnTo>
                      <a:pt x="0" y="97"/>
                    </a:lnTo>
                    <a:lnTo>
                      <a:pt x="97" y="210"/>
                    </a:lnTo>
                    <a:lnTo>
                      <a:pt x="100" y="556"/>
                    </a:lnTo>
                    <a:lnTo>
                      <a:pt x="151" y="556"/>
                    </a:lnTo>
                    <a:lnTo>
                      <a:pt x="146" y="210"/>
                    </a:lnTo>
                    <a:lnTo>
                      <a:pt x="243" y="97"/>
                    </a:lnTo>
                    <a:close/>
                  </a:path>
                </a:pathLst>
              </a:custGeom>
              <a:solidFill>
                <a:srgbClr val="C56D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ADD3519-FE6E-EF14-5F4E-D03AE9ADDD71}"/>
                </a:ext>
              </a:extLst>
            </p:cNvPr>
            <p:cNvGrpSpPr/>
            <p:nvPr/>
          </p:nvGrpSpPr>
          <p:grpSpPr>
            <a:xfrm rot="20732140">
              <a:off x="6171401" y="5084893"/>
              <a:ext cx="1095860" cy="772127"/>
              <a:chOff x="1814244" y="3829411"/>
              <a:chExt cx="1926945" cy="1357698"/>
            </a:xfrm>
          </p:grpSpPr>
          <p:sp>
            <p:nvSpPr>
              <p:cNvPr id="335" name="Freeform 23">
                <a:extLst>
                  <a:ext uri="{FF2B5EF4-FFF2-40B4-BE49-F238E27FC236}">
                    <a16:creationId xmlns:a16="http://schemas.microsoft.com/office/drawing/2014/main" id="{7698F0C6-DB2A-793F-15AE-D6B06725F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244" y="3829411"/>
                <a:ext cx="1926945" cy="1357698"/>
              </a:xfrm>
              <a:custGeom>
                <a:avLst/>
                <a:gdLst>
                  <a:gd name="T0" fmla="*/ 406 w 439"/>
                  <a:gd name="T1" fmla="*/ 302 h 302"/>
                  <a:gd name="T2" fmla="*/ 412 w 439"/>
                  <a:gd name="T3" fmla="*/ 280 h 302"/>
                  <a:gd name="T4" fmla="*/ 257 w 439"/>
                  <a:gd name="T5" fmla="*/ 27 h 302"/>
                  <a:gd name="T6" fmla="*/ 4 w 439"/>
                  <a:gd name="T7" fmla="*/ 182 h 302"/>
                  <a:gd name="T8" fmla="*/ 0 w 439"/>
                  <a:gd name="T9" fmla="*/ 204 h 302"/>
                  <a:gd name="T10" fmla="*/ 406 w 439"/>
                  <a:gd name="T11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302">
                    <a:moveTo>
                      <a:pt x="406" y="302"/>
                    </a:moveTo>
                    <a:cubicBezTo>
                      <a:pt x="409" y="295"/>
                      <a:pt x="411" y="288"/>
                      <a:pt x="412" y="280"/>
                    </a:cubicBezTo>
                    <a:cubicBezTo>
                      <a:pt x="439" y="168"/>
                      <a:pt x="370" y="54"/>
                      <a:pt x="257" y="27"/>
                    </a:cubicBezTo>
                    <a:cubicBezTo>
                      <a:pt x="144" y="0"/>
                      <a:pt x="31" y="69"/>
                      <a:pt x="4" y="182"/>
                    </a:cubicBezTo>
                    <a:cubicBezTo>
                      <a:pt x="2" y="190"/>
                      <a:pt x="1" y="197"/>
                      <a:pt x="0" y="204"/>
                    </a:cubicBezTo>
                    <a:cubicBezTo>
                      <a:pt x="406" y="302"/>
                      <a:pt x="406" y="302"/>
                      <a:pt x="406" y="302"/>
                    </a:cubicBezTo>
                  </a:path>
                </a:pathLst>
              </a:custGeom>
              <a:solidFill>
                <a:srgbClr val="FF7C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36" name="Freeform 24">
                <a:extLst>
                  <a:ext uri="{FF2B5EF4-FFF2-40B4-BE49-F238E27FC236}">
                    <a16:creationId xmlns:a16="http://schemas.microsoft.com/office/drawing/2014/main" id="{E9287D2F-D72C-0DA3-9E2D-C30ADD1FE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723" y="4005782"/>
                <a:ext cx="1632867" cy="1146390"/>
              </a:xfrm>
              <a:custGeom>
                <a:avLst/>
                <a:gdLst>
                  <a:gd name="T0" fmla="*/ 344 w 372"/>
                  <a:gd name="T1" fmla="*/ 255 h 255"/>
                  <a:gd name="T2" fmla="*/ 349 w 372"/>
                  <a:gd name="T3" fmla="*/ 237 h 255"/>
                  <a:gd name="T4" fmla="*/ 218 w 372"/>
                  <a:gd name="T5" fmla="*/ 23 h 255"/>
                  <a:gd name="T6" fmla="*/ 3 w 372"/>
                  <a:gd name="T7" fmla="*/ 154 h 255"/>
                  <a:gd name="T8" fmla="*/ 0 w 372"/>
                  <a:gd name="T9" fmla="*/ 172 h 255"/>
                  <a:gd name="T10" fmla="*/ 344 w 372"/>
                  <a:gd name="T11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255">
                    <a:moveTo>
                      <a:pt x="344" y="255"/>
                    </a:moveTo>
                    <a:cubicBezTo>
                      <a:pt x="346" y="249"/>
                      <a:pt x="348" y="243"/>
                      <a:pt x="349" y="237"/>
                    </a:cubicBezTo>
                    <a:cubicBezTo>
                      <a:pt x="372" y="142"/>
                      <a:pt x="313" y="46"/>
                      <a:pt x="218" y="23"/>
                    </a:cubicBezTo>
                    <a:cubicBezTo>
                      <a:pt x="122" y="0"/>
                      <a:pt x="26" y="59"/>
                      <a:pt x="3" y="154"/>
                    </a:cubicBezTo>
                    <a:cubicBezTo>
                      <a:pt x="2" y="160"/>
                      <a:pt x="1" y="166"/>
                      <a:pt x="0" y="172"/>
                    </a:cubicBezTo>
                    <a:cubicBezTo>
                      <a:pt x="344" y="255"/>
                      <a:pt x="344" y="255"/>
                      <a:pt x="344" y="255"/>
                    </a:cubicBezTo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37" name="Freeform 25">
                <a:extLst>
                  <a:ext uri="{FF2B5EF4-FFF2-40B4-BE49-F238E27FC236}">
                    <a16:creationId xmlns:a16="http://schemas.microsoft.com/office/drawing/2014/main" id="{6DD3A85A-454D-EB75-7B88-9691C1355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318" y="4217090"/>
                <a:ext cx="1238054" cy="890158"/>
              </a:xfrm>
              <a:custGeom>
                <a:avLst/>
                <a:gdLst>
                  <a:gd name="T0" fmla="*/ 259 w 282"/>
                  <a:gd name="T1" fmla="*/ 198 h 198"/>
                  <a:gd name="T2" fmla="*/ 265 w 282"/>
                  <a:gd name="T3" fmla="*/ 180 h 198"/>
                  <a:gd name="T4" fmla="*/ 166 w 282"/>
                  <a:gd name="T5" fmla="*/ 18 h 198"/>
                  <a:gd name="T6" fmla="*/ 3 w 282"/>
                  <a:gd name="T7" fmla="*/ 117 h 198"/>
                  <a:gd name="T8" fmla="*/ 0 w 282"/>
                  <a:gd name="T9" fmla="*/ 136 h 198"/>
                  <a:gd name="T10" fmla="*/ 259 w 282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198">
                    <a:moveTo>
                      <a:pt x="259" y="198"/>
                    </a:moveTo>
                    <a:cubicBezTo>
                      <a:pt x="262" y="192"/>
                      <a:pt x="264" y="186"/>
                      <a:pt x="265" y="180"/>
                    </a:cubicBezTo>
                    <a:cubicBezTo>
                      <a:pt x="282" y="108"/>
                      <a:pt x="238" y="35"/>
                      <a:pt x="166" y="18"/>
                    </a:cubicBezTo>
                    <a:cubicBezTo>
                      <a:pt x="93" y="0"/>
                      <a:pt x="21" y="45"/>
                      <a:pt x="3" y="117"/>
                    </a:cubicBezTo>
                    <a:cubicBezTo>
                      <a:pt x="2" y="123"/>
                      <a:pt x="1" y="130"/>
                      <a:pt x="0" y="136"/>
                    </a:cubicBezTo>
                    <a:cubicBezTo>
                      <a:pt x="259" y="198"/>
                      <a:pt x="259" y="198"/>
                      <a:pt x="259" y="198"/>
                    </a:cubicBezTo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38" name="Freeform 26">
                <a:extLst>
                  <a:ext uri="{FF2B5EF4-FFF2-40B4-BE49-F238E27FC236}">
                    <a16:creationId xmlns:a16="http://schemas.microsoft.com/office/drawing/2014/main" id="{37891A63-159F-F049-6B93-BA7A1FC92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661" y="4450035"/>
                <a:ext cx="807498" cy="607304"/>
              </a:xfrm>
              <a:custGeom>
                <a:avLst/>
                <a:gdLst>
                  <a:gd name="T0" fmla="*/ 166 w 184"/>
                  <a:gd name="T1" fmla="*/ 135 h 135"/>
                  <a:gd name="T2" fmla="*/ 172 w 184"/>
                  <a:gd name="T3" fmla="*/ 117 h 135"/>
                  <a:gd name="T4" fmla="*/ 108 w 184"/>
                  <a:gd name="T5" fmla="*/ 11 h 135"/>
                  <a:gd name="T6" fmla="*/ 2 w 184"/>
                  <a:gd name="T7" fmla="*/ 76 h 135"/>
                  <a:gd name="T8" fmla="*/ 0 w 184"/>
                  <a:gd name="T9" fmla="*/ 95 h 135"/>
                  <a:gd name="T10" fmla="*/ 166 w 184"/>
                  <a:gd name="T1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35">
                    <a:moveTo>
                      <a:pt x="166" y="135"/>
                    </a:moveTo>
                    <a:cubicBezTo>
                      <a:pt x="169" y="129"/>
                      <a:pt x="171" y="123"/>
                      <a:pt x="172" y="117"/>
                    </a:cubicBezTo>
                    <a:cubicBezTo>
                      <a:pt x="184" y="70"/>
                      <a:pt x="155" y="23"/>
                      <a:pt x="108" y="11"/>
                    </a:cubicBezTo>
                    <a:cubicBezTo>
                      <a:pt x="61" y="0"/>
                      <a:pt x="13" y="29"/>
                      <a:pt x="2" y="76"/>
                    </a:cubicBezTo>
                    <a:cubicBezTo>
                      <a:pt x="0" y="82"/>
                      <a:pt x="0" y="89"/>
                      <a:pt x="0" y="95"/>
                    </a:cubicBezTo>
                    <a:cubicBezTo>
                      <a:pt x="166" y="135"/>
                      <a:pt x="166" y="135"/>
                      <a:pt x="166" y="135"/>
                    </a:cubicBezTo>
                  </a:path>
                </a:pathLst>
              </a:custGeom>
              <a:solidFill>
                <a:srgbClr val="A4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39" name="Freeform 27">
                <a:extLst>
                  <a:ext uri="{FF2B5EF4-FFF2-40B4-BE49-F238E27FC236}">
                    <a16:creationId xmlns:a16="http://schemas.microsoft.com/office/drawing/2014/main" id="{269BDEB9-6D65-C05E-10F4-032A935E3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131" y="4666328"/>
                <a:ext cx="409435" cy="341089"/>
              </a:xfrm>
              <a:custGeom>
                <a:avLst/>
                <a:gdLst>
                  <a:gd name="T0" fmla="*/ 79 w 93"/>
                  <a:gd name="T1" fmla="*/ 76 h 76"/>
                  <a:gd name="T2" fmla="*/ 87 w 93"/>
                  <a:gd name="T3" fmla="*/ 59 h 76"/>
                  <a:gd name="T4" fmla="*/ 55 w 93"/>
                  <a:gd name="T5" fmla="*/ 6 h 76"/>
                  <a:gd name="T6" fmla="*/ 1 w 93"/>
                  <a:gd name="T7" fmla="*/ 38 h 76"/>
                  <a:gd name="T8" fmla="*/ 1 w 93"/>
                  <a:gd name="T9" fmla="*/ 57 h 76"/>
                  <a:gd name="T10" fmla="*/ 79 w 93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76">
                    <a:moveTo>
                      <a:pt x="79" y="76"/>
                    </a:moveTo>
                    <a:cubicBezTo>
                      <a:pt x="83" y="71"/>
                      <a:pt x="86" y="65"/>
                      <a:pt x="87" y="59"/>
                    </a:cubicBezTo>
                    <a:cubicBezTo>
                      <a:pt x="93" y="35"/>
                      <a:pt x="78" y="11"/>
                      <a:pt x="55" y="6"/>
                    </a:cubicBezTo>
                    <a:cubicBezTo>
                      <a:pt x="31" y="0"/>
                      <a:pt x="7" y="15"/>
                      <a:pt x="1" y="38"/>
                    </a:cubicBezTo>
                    <a:cubicBezTo>
                      <a:pt x="0" y="45"/>
                      <a:pt x="0" y="51"/>
                      <a:pt x="1" y="57"/>
                    </a:cubicBezTo>
                    <a:cubicBezTo>
                      <a:pt x="79" y="76"/>
                      <a:pt x="79" y="76"/>
                      <a:pt x="79" y="76"/>
                    </a:cubicBezTo>
                  </a:path>
                </a:pathLst>
              </a:custGeom>
              <a:solidFill>
                <a:srgbClr val="705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62" name="Freeform 29">
              <a:extLst>
                <a:ext uri="{FF2B5EF4-FFF2-40B4-BE49-F238E27FC236}">
                  <a16:creationId xmlns:a16="http://schemas.microsoft.com/office/drawing/2014/main" id="{EE9A06D5-088E-79BB-8EA7-E569E6EBD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6873"/>
              <a:ext cx="1752820" cy="1500728"/>
            </a:xfrm>
            <a:custGeom>
              <a:avLst/>
              <a:gdLst>
                <a:gd name="T0" fmla="*/ 702 w 702"/>
                <a:gd name="T1" fmla="*/ 587 h 587"/>
                <a:gd name="T2" fmla="*/ 702 w 702"/>
                <a:gd name="T3" fmla="*/ 573 h 587"/>
                <a:gd name="T4" fmla="*/ 351 w 702"/>
                <a:gd name="T5" fmla="*/ 0 h 587"/>
                <a:gd name="T6" fmla="*/ 0 w 702"/>
                <a:gd name="T7" fmla="*/ 573 h 587"/>
                <a:gd name="T8" fmla="*/ 0 w 702"/>
                <a:gd name="T9" fmla="*/ 587 h 587"/>
                <a:gd name="T10" fmla="*/ 702 w 702"/>
                <a:gd name="T1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587">
                  <a:moveTo>
                    <a:pt x="702" y="587"/>
                  </a:moveTo>
                  <a:cubicBezTo>
                    <a:pt x="702" y="582"/>
                    <a:pt x="702" y="578"/>
                    <a:pt x="702" y="573"/>
                  </a:cubicBezTo>
                  <a:cubicBezTo>
                    <a:pt x="702" y="257"/>
                    <a:pt x="545" y="0"/>
                    <a:pt x="351" y="0"/>
                  </a:cubicBezTo>
                  <a:cubicBezTo>
                    <a:pt x="157" y="0"/>
                    <a:pt x="0" y="257"/>
                    <a:pt x="0" y="573"/>
                  </a:cubicBezTo>
                  <a:cubicBezTo>
                    <a:pt x="0" y="578"/>
                    <a:pt x="0" y="582"/>
                    <a:pt x="0" y="587"/>
                  </a:cubicBezTo>
                  <a:cubicBezTo>
                    <a:pt x="702" y="587"/>
                    <a:pt x="702" y="587"/>
                    <a:pt x="702" y="587"/>
                  </a:cubicBezTo>
                </a:path>
              </a:pathLst>
            </a:custGeom>
            <a:solidFill>
              <a:srgbClr val="BBC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Freeform 30">
              <a:extLst>
                <a:ext uri="{FF2B5EF4-FFF2-40B4-BE49-F238E27FC236}">
                  <a16:creationId xmlns:a16="http://schemas.microsoft.com/office/drawing/2014/main" id="{7C339E14-C360-01B8-5D74-FA2F0ABDDA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290" y="5725876"/>
              <a:ext cx="0" cy="51097"/>
            </a:xfrm>
            <a:custGeom>
              <a:avLst/>
              <a:gdLst>
                <a:gd name="T0" fmla="*/ 20 h 20"/>
                <a:gd name="T1" fmla="*/ 19 h 20"/>
                <a:gd name="T2" fmla="*/ 19 h 20"/>
                <a:gd name="T3" fmla="*/ 18 h 20"/>
                <a:gd name="T4" fmla="*/ 18 h 20"/>
                <a:gd name="T5" fmla="*/ 18 h 20"/>
                <a:gd name="T6" fmla="*/ 17 h 20"/>
                <a:gd name="T7" fmla="*/ 17 h 20"/>
                <a:gd name="T8" fmla="*/ 16 h 20"/>
                <a:gd name="T9" fmla="*/ 16 h 20"/>
                <a:gd name="T10" fmla="*/ 15 h 20"/>
                <a:gd name="T11" fmla="*/ 15 h 20"/>
                <a:gd name="T12" fmla="*/ 14 h 20"/>
                <a:gd name="T13" fmla="*/ 14 h 20"/>
                <a:gd name="T14" fmla="*/ 13 h 20"/>
                <a:gd name="T15" fmla="*/ 13 h 20"/>
                <a:gd name="T16" fmla="*/ 12 h 20"/>
                <a:gd name="T17" fmla="*/ 12 h 20"/>
                <a:gd name="T18" fmla="*/ 11 h 20"/>
                <a:gd name="T19" fmla="*/ 11 h 20"/>
                <a:gd name="T20" fmla="*/ 11 h 20"/>
                <a:gd name="T21" fmla="*/ 10 h 20"/>
                <a:gd name="T22" fmla="*/ 10 h 20"/>
                <a:gd name="T23" fmla="*/ 9 h 20"/>
                <a:gd name="T24" fmla="*/ 9 h 20"/>
                <a:gd name="T25" fmla="*/ 8 h 20"/>
                <a:gd name="T26" fmla="*/ 8 h 20"/>
                <a:gd name="T27" fmla="*/ 7 h 20"/>
                <a:gd name="T28" fmla="*/ 7 h 20"/>
                <a:gd name="T29" fmla="*/ 6 h 20"/>
                <a:gd name="T30" fmla="*/ 6 h 20"/>
                <a:gd name="T31" fmla="*/ 5 h 20"/>
                <a:gd name="T32" fmla="*/ 5 h 20"/>
                <a:gd name="T33" fmla="*/ 5 h 20"/>
                <a:gd name="T34" fmla="*/ 4 h 20"/>
                <a:gd name="T35" fmla="*/ 4 h 20"/>
                <a:gd name="T36" fmla="*/ 3 h 20"/>
                <a:gd name="T37" fmla="*/ 3 h 20"/>
                <a:gd name="T38" fmla="*/ 2 h 20"/>
                <a:gd name="T39" fmla="*/ 2 h 20"/>
                <a:gd name="T40" fmla="*/ 1 h 20"/>
                <a:gd name="T41" fmla="*/ 1 h 20"/>
                <a:gd name="T42" fmla="*/ 0 h 20"/>
                <a:gd name="T43" fmla="*/ 0 h 20"/>
                <a:gd name="T44" fmla="*/ 0 h 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</a:cxnLst>
              <a:rect l="0" t="0" r="r" b="b"/>
              <a:pathLst>
                <a:path h="20">
                  <a:moveTo>
                    <a:pt x="0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Freeform 31">
              <a:extLst>
                <a:ext uri="{FF2B5EF4-FFF2-40B4-BE49-F238E27FC236}">
                  <a16:creationId xmlns:a16="http://schemas.microsoft.com/office/drawing/2014/main" id="{A9988909-861E-B292-BAD1-DC04D7869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8769"/>
              <a:ext cx="849152" cy="1498835"/>
            </a:xfrm>
            <a:custGeom>
              <a:avLst/>
              <a:gdLst>
                <a:gd name="T0" fmla="*/ 0 w 340"/>
                <a:gd name="T1" fmla="*/ 552 h 586"/>
                <a:gd name="T2" fmla="*/ 0 w 340"/>
                <a:gd name="T3" fmla="*/ 552 h 586"/>
                <a:gd name="T4" fmla="*/ 0 w 340"/>
                <a:gd name="T5" fmla="*/ 552 h 586"/>
                <a:gd name="T6" fmla="*/ 0 w 340"/>
                <a:gd name="T7" fmla="*/ 553 h 586"/>
                <a:gd name="T8" fmla="*/ 0 w 340"/>
                <a:gd name="T9" fmla="*/ 553 h 586"/>
                <a:gd name="T10" fmla="*/ 0 w 340"/>
                <a:gd name="T11" fmla="*/ 554 h 586"/>
                <a:gd name="T12" fmla="*/ 0 w 340"/>
                <a:gd name="T13" fmla="*/ 554 h 586"/>
                <a:gd name="T14" fmla="*/ 0 w 340"/>
                <a:gd name="T15" fmla="*/ 555 h 586"/>
                <a:gd name="T16" fmla="*/ 0 w 340"/>
                <a:gd name="T17" fmla="*/ 555 h 586"/>
                <a:gd name="T18" fmla="*/ 0 w 340"/>
                <a:gd name="T19" fmla="*/ 556 h 586"/>
                <a:gd name="T20" fmla="*/ 0 w 340"/>
                <a:gd name="T21" fmla="*/ 556 h 586"/>
                <a:gd name="T22" fmla="*/ 0 w 340"/>
                <a:gd name="T23" fmla="*/ 556 h 586"/>
                <a:gd name="T24" fmla="*/ 0 w 340"/>
                <a:gd name="T25" fmla="*/ 557 h 586"/>
                <a:gd name="T26" fmla="*/ 0 w 340"/>
                <a:gd name="T27" fmla="*/ 557 h 586"/>
                <a:gd name="T28" fmla="*/ 0 w 340"/>
                <a:gd name="T29" fmla="*/ 558 h 586"/>
                <a:gd name="T30" fmla="*/ 0 w 340"/>
                <a:gd name="T31" fmla="*/ 558 h 586"/>
                <a:gd name="T32" fmla="*/ 0 w 340"/>
                <a:gd name="T33" fmla="*/ 559 h 586"/>
                <a:gd name="T34" fmla="*/ 0 w 340"/>
                <a:gd name="T35" fmla="*/ 559 h 586"/>
                <a:gd name="T36" fmla="*/ 0 w 340"/>
                <a:gd name="T37" fmla="*/ 560 h 586"/>
                <a:gd name="T38" fmla="*/ 0 w 340"/>
                <a:gd name="T39" fmla="*/ 560 h 586"/>
                <a:gd name="T40" fmla="*/ 0 w 340"/>
                <a:gd name="T41" fmla="*/ 560 h 586"/>
                <a:gd name="T42" fmla="*/ 0 w 340"/>
                <a:gd name="T43" fmla="*/ 561 h 586"/>
                <a:gd name="T44" fmla="*/ 0 w 340"/>
                <a:gd name="T45" fmla="*/ 561 h 586"/>
                <a:gd name="T46" fmla="*/ 0 w 340"/>
                <a:gd name="T47" fmla="*/ 562 h 586"/>
                <a:gd name="T48" fmla="*/ 0 w 340"/>
                <a:gd name="T49" fmla="*/ 562 h 586"/>
                <a:gd name="T50" fmla="*/ 0 w 340"/>
                <a:gd name="T51" fmla="*/ 563 h 586"/>
                <a:gd name="T52" fmla="*/ 0 w 340"/>
                <a:gd name="T53" fmla="*/ 563 h 586"/>
                <a:gd name="T54" fmla="*/ 0 w 340"/>
                <a:gd name="T55" fmla="*/ 564 h 586"/>
                <a:gd name="T56" fmla="*/ 0 w 340"/>
                <a:gd name="T57" fmla="*/ 564 h 586"/>
                <a:gd name="T58" fmla="*/ 0 w 340"/>
                <a:gd name="T59" fmla="*/ 565 h 586"/>
                <a:gd name="T60" fmla="*/ 0 w 340"/>
                <a:gd name="T61" fmla="*/ 565 h 586"/>
                <a:gd name="T62" fmla="*/ 0 w 340"/>
                <a:gd name="T63" fmla="*/ 565 h 586"/>
                <a:gd name="T64" fmla="*/ 0 w 340"/>
                <a:gd name="T65" fmla="*/ 566 h 586"/>
                <a:gd name="T66" fmla="*/ 0 w 340"/>
                <a:gd name="T67" fmla="*/ 566 h 586"/>
                <a:gd name="T68" fmla="*/ 0 w 340"/>
                <a:gd name="T69" fmla="*/ 567 h 586"/>
                <a:gd name="T70" fmla="*/ 0 w 340"/>
                <a:gd name="T71" fmla="*/ 567 h 586"/>
                <a:gd name="T72" fmla="*/ 0 w 340"/>
                <a:gd name="T73" fmla="*/ 568 h 586"/>
                <a:gd name="T74" fmla="*/ 0 w 340"/>
                <a:gd name="T75" fmla="*/ 568 h 586"/>
                <a:gd name="T76" fmla="*/ 0 w 340"/>
                <a:gd name="T77" fmla="*/ 569 h 586"/>
                <a:gd name="T78" fmla="*/ 0 w 340"/>
                <a:gd name="T79" fmla="*/ 569 h 586"/>
                <a:gd name="T80" fmla="*/ 0 w 340"/>
                <a:gd name="T81" fmla="*/ 570 h 586"/>
                <a:gd name="T82" fmla="*/ 0 w 340"/>
                <a:gd name="T83" fmla="*/ 570 h 586"/>
                <a:gd name="T84" fmla="*/ 0 w 340"/>
                <a:gd name="T85" fmla="*/ 571 h 586"/>
                <a:gd name="T86" fmla="*/ 0 w 340"/>
                <a:gd name="T87" fmla="*/ 571 h 586"/>
                <a:gd name="T88" fmla="*/ 0 w 340"/>
                <a:gd name="T89" fmla="*/ 571 h 586"/>
                <a:gd name="T90" fmla="*/ 0 w 340"/>
                <a:gd name="T91" fmla="*/ 586 h 586"/>
                <a:gd name="T92" fmla="*/ 340 w 340"/>
                <a:gd name="T93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" h="586">
                  <a:moveTo>
                    <a:pt x="340" y="0"/>
                  </a:moveTo>
                  <a:cubicBezTo>
                    <a:pt x="156" y="9"/>
                    <a:pt x="7" y="251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0" y="577"/>
                    <a:pt x="0" y="581"/>
                    <a:pt x="0" y="586"/>
                  </a:cubicBezTo>
                  <a:cubicBezTo>
                    <a:pt x="340" y="586"/>
                    <a:pt x="340" y="586"/>
                    <a:pt x="340" y="586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0" name="Freeform 32">
              <a:extLst>
                <a:ext uri="{FF2B5EF4-FFF2-40B4-BE49-F238E27FC236}">
                  <a16:creationId xmlns:a16="http://schemas.microsoft.com/office/drawing/2014/main" id="{52FD4895-03FB-A4BF-234C-6611B313E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4274"/>
              <a:ext cx="1371211" cy="1173331"/>
            </a:xfrm>
            <a:custGeom>
              <a:avLst/>
              <a:gdLst>
                <a:gd name="T0" fmla="*/ 549 w 549"/>
                <a:gd name="T1" fmla="*/ 459 h 459"/>
                <a:gd name="T2" fmla="*/ 549 w 549"/>
                <a:gd name="T3" fmla="*/ 448 h 459"/>
                <a:gd name="T4" fmla="*/ 275 w 549"/>
                <a:gd name="T5" fmla="*/ 0 h 459"/>
                <a:gd name="T6" fmla="*/ 0 w 549"/>
                <a:gd name="T7" fmla="*/ 448 h 459"/>
                <a:gd name="T8" fmla="*/ 1 w 549"/>
                <a:gd name="T9" fmla="*/ 459 h 459"/>
                <a:gd name="T10" fmla="*/ 549 w 549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459">
                  <a:moveTo>
                    <a:pt x="549" y="459"/>
                  </a:moveTo>
                  <a:cubicBezTo>
                    <a:pt x="549" y="455"/>
                    <a:pt x="549" y="452"/>
                    <a:pt x="549" y="448"/>
                  </a:cubicBezTo>
                  <a:cubicBezTo>
                    <a:pt x="549" y="201"/>
                    <a:pt x="427" y="0"/>
                    <a:pt x="275" y="0"/>
                  </a:cubicBezTo>
                  <a:cubicBezTo>
                    <a:pt x="123" y="0"/>
                    <a:pt x="0" y="201"/>
                    <a:pt x="0" y="448"/>
                  </a:cubicBezTo>
                  <a:cubicBezTo>
                    <a:pt x="0" y="452"/>
                    <a:pt x="1" y="455"/>
                    <a:pt x="1" y="459"/>
                  </a:cubicBezTo>
                  <a:cubicBezTo>
                    <a:pt x="549" y="459"/>
                    <a:pt x="549" y="459"/>
                    <a:pt x="549" y="459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1" name="Freeform 33">
              <a:extLst>
                <a:ext uri="{FF2B5EF4-FFF2-40B4-BE49-F238E27FC236}">
                  <a16:creationId xmlns:a16="http://schemas.microsoft.com/office/drawing/2014/main" id="{EFAE9094-D266-76DB-AC2F-371D45ADB8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934" y="5725876"/>
              <a:ext cx="2772" cy="55828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2 h 22"/>
                <a:gd name="T4" fmla="*/ 0 w 1"/>
                <a:gd name="T5" fmla="*/ 21 h 22"/>
                <a:gd name="T6" fmla="*/ 0 w 1"/>
                <a:gd name="T7" fmla="*/ 21 h 22"/>
                <a:gd name="T8" fmla="*/ 0 w 1"/>
                <a:gd name="T9" fmla="*/ 21 h 22"/>
                <a:gd name="T10" fmla="*/ 1 w 1"/>
                <a:gd name="T11" fmla="*/ 20 h 22"/>
                <a:gd name="T12" fmla="*/ 1 w 1"/>
                <a:gd name="T13" fmla="*/ 20 h 22"/>
                <a:gd name="T14" fmla="*/ 1 w 1"/>
                <a:gd name="T15" fmla="*/ 20 h 22"/>
                <a:gd name="T16" fmla="*/ 1 w 1"/>
                <a:gd name="T17" fmla="*/ 19 h 22"/>
                <a:gd name="T18" fmla="*/ 1 w 1"/>
                <a:gd name="T19" fmla="*/ 19 h 22"/>
                <a:gd name="T20" fmla="*/ 1 w 1"/>
                <a:gd name="T21" fmla="*/ 19 h 22"/>
                <a:gd name="T22" fmla="*/ 1 w 1"/>
                <a:gd name="T23" fmla="*/ 18 h 22"/>
                <a:gd name="T24" fmla="*/ 1 w 1"/>
                <a:gd name="T25" fmla="*/ 18 h 22"/>
                <a:gd name="T26" fmla="*/ 1 w 1"/>
                <a:gd name="T27" fmla="*/ 18 h 22"/>
                <a:gd name="T28" fmla="*/ 1 w 1"/>
                <a:gd name="T29" fmla="*/ 17 h 22"/>
                <a:gd name="T30" fmla="*/ 1 w 1"/>
                <a:gd name="T31" fmla="*/ 17 h 22"/>
                <a:gd name="T32" fmla="*/ 1 w 1"/>
                <a:gd name="T33" fmla="*/ 16 h 22"/>
                <a:gd name="T34" fmla="*/ 1 w 1"/>
                <a:gd name="T35" fmla="*/ 16 h 22"/>
                <a:gd name="T36" fmla="*/ 1 w 1"/>
                <a:gd name="T37" fmla="*/ 16 h 22"/>
                <a:gd name="T38" fmla="*/ 1 w 1"/>
                <a:gd name="T39" fmla="*/ 15 h 22"/>
                <a:gd name="T40" fmla="*/ 1 w 1"/>
                <a:gd name="T41" fmla="*/ 15 h 22"/>
                <a:gd name="T42" fmla="*/ 1 w 1"/>
                <a:gd name="T43" fmla="*/ 15 h 22"/>
                <a:gd name="T44" fmla="*/ 1 w 1"/>
                <a:gd name="T45" fmla="*/ 14 h 22"/>
                <a:gd name="T46" fmla="*/ 1 w 1"/>
                <a:gd name="T47" fmla="*/ 14 h 22"/>
                <a:gd name="T48" fmla="*/ 1 w 1"/>
                <a:gd name="T49" fmla="*/ 14 h 22"/>
                <a:gd name="T50" fmla="*/ 1 w 1"/>
                <a:gd name="T51" fmla="*/ 13 h 22"/>
                <a:gd name="T52" fmla="*/ 1 w 1"/>
                <a:gd name="T53" fmla="*/ 13 h 22"/>
                <a:gd name="T54" fmla="*/ 1 w 1"/>
                <a:gd name="T55" fmla="*/ 13 h 22"/>
                <a:gd name="T56" fmla="*/ 1 w 1"/>
                <a:gd name="T57" fmla="*/ 12 h 22"/>
                <a:gd name="T58" fmla="*/ 1 w 1"/>
                <a:gd name="T59" fmla="*/ 12 h 22"/>
                <a:gd name="T60" fmla="*/ 1 w 1"/>
                <a:gd name="T61" fmla="*/ 12 h 22"/>
                <a:gd name="T62" fmla="*/ 1 w 1"/>
                <a:gd name="T63" fmla="*/ 11 h 22"/>
                <a:gd name="T64" fmla="*/ 1 w 1"/>
                <a:gd name="T65" fmla="*/ 11 h 22"/>
                <a:gd name="T66" fmla="*/ 1 w 1"/>
                <a:gd name="T67" fmla="*/ 10 h 22"/>
                <a:gd name="T68" fmla="*/ 1 w 1"/>
                <a:gd name="T69" fmla="*/ 10 h 22"/>
                <a:gd name="T70" fmla="*/ 1 w 1"/>
                <a:gd name="T71" fmla="*/ 10 h 22"/>
                <a:gd name="T72" fmla="*/ 1 w 1"/>
                <a:gd name="T73" fmla="*/ 9 h 22"/>
                <a:gd name="T74" fmla="*/ 1 w 1"/>
                <a:gd name="T75" fmla="*/ 9 h 22"/>
                <a:gd name="T76" fmla="*/ 1 w 1"/>
                <a:gd name="T77" fmla="*/ 9 h 22"/>
                <a:gd name="T78" fmla="*/ 1 w 1"/>
                <a:gd name="T79" fmla="*/ 8 h 22"/>
                <a:gd name="T80" fmla="*/ 1 w 1"/>
                <a:gd name="T81" fmla="*/ 8 h 22"/>
                <a:gd name="T82" fmla="*/ 1 w 1"/>
                <a:gd name="T83" fmla="*/ 8 h 22"/>
                <a:gd name="T84" fmla="*/ 1 w 1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1" y="20"/>
                  </a:move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2" name="Freeform 34">
              <a:extLst>
                <a:ext uri="{FF2B5EF4-FFF2-40B4-BE49-F238E27FC236}">
                  <a16:creationId xmlns:a16="http://schemas.microsoft.com/office/drawing/2014/main" id="{75EC2B2B-B9CE-195B-6FB7-311328CF7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6165"/>
              <a:ext cx="664353" cy="1171438"/>
            </a:xfrm>
            <a:custGeom>
              <a:avLst/>
              <a:gdLst>
                <a:gd name="T0" fmla="*/ 1 w 266"/>
                <a:gd name="T1" fmla="*/ 424 h 458"/>
                <a:gd name="T2" fmla="*/ 1 w 266"/>
                <a:gd name="T3" fmla="*/ 432 h 458"/>
                <a:gd name="T4" fmla="*/ 1 w 266"/>
                <a:gd name="T5" fmla="*/ 432 h 458"/>
                <a:gd name="T6" fmla="*/ 1 w 266"/>
                <a:gd name="T7" fmla="*/ 432 h 458"/>
                <a:gd name="T8" fmla="*/ 1 w 266"/>
                <a:gd name="T9" fmla="*/ 433 h 458"/>
                <a:gd name="T10" fmla="*/ 1 w 266"/>
                <a:gd name="T11" fmla="*/ 433 h 458"/>
                <a:gd name="T12" fmla="*/ 1 w 266"/>
                <a:gd name="T13" fmla="*/ 433 h 458"/>
                <a:gd name="T14" fmla="*/ 1 w 266"/>
                <a:gd name="T15" fmla="*/ 434 h 458"/>
                <a:gd name="T16" fmla="*/ 1 w 266"/>
                <a:gd name="T17" fmla="*/ 434 h 458"/>
                <a:gd name="T18" fmla="*/ 1 w 266"/>
                <a:gd name="T19" fmla="*/ 434 h 458"/>
                <a:gd name="T20" fmla="*/ 1 w 266"/>
                <a:gd name="T21" fmla="*/ 435 h 458"/>
                <a:gd name="T22" fmla="*/ 1 w 266"/>
                <a:gd name="T23" fmla="*/ 435 h 458"/>
                <a:gd name="T24" fmla="*/ 1 w 266"/>
                <a:gd name="T25" fmla="*/ 436 h 458"/>
                <a:gd name="T26" fmla="*/ 1 w 266"/>
                <a:gd name="T27" fmla="*/ 436 h 458"/>
                <a:gd name="T28" fmla="*/ 1 w 266"/>
                <a:gd name="T29" fmla="*/ 436 h 458"/>
                <a:gd name="T30" fmla="*/ 1 w 266"/>
                <a:gd name="T31" fmla="*/ 437 h 458"/>
                <a:gd name="T32" fmla="*/ 1 w 266"/>
                <a:gd name="T33" fmla="*/ 437 h 458"/>
                <a:gd name="T34" fmla="*/ 1 w 266"/>
                <a:gd name="T35" fmla="*/ 437 h 458"/>
                <a:gd name="T36" fmla="*/ 1 w 266"/>
                <a:gd name="T37" fmla="*/ 438 h 458"/>
                <a:gd name="T38" fmla="*/ 1 w 266"/>
                <a:gd name="T39" fmla="*/ 438 h 458"/>
                <a:gd name="T40" fmla="*/ 1 w 266"/>
                <a:gd name="T41" fmla="*/ 438 h 458"/>
                <a:gd name="T42" fmla="*/ 1 w 266"/>
                <a:gd name="T43" fmla="*/ 439 h 458"/>
                <a:gd name="T44" fmla="*/ 1 w 266"/>
                <a:gd name="T45" fmla="*/ 439 h 458"/>
                <a:gd name="T46" fmla="*/ 1 w 266"/>
                <a:gd name="T47" fmla="*/ 439 h 458"/>
                <a:gd name="T48" fmla="*/ 1 w 266"/>
                <a:gd name="T49" fmla="*/ 440 h 458"/>
                <a:gd name="T50" fmla="*/ 1 w 266"/>
                <a:gd name="T51" fmla="*/ 440 h 458"/>
                <a:gd name="T52" fmla="*/ 1 w 266"/>
                <a:gd name="T53" fmla="*/ 440 h 458"/>
                <a:gd name="T54" fmla="*/ 1 w 266"/>
                <a:gd name="T55" fmla="*/ 441 h 458"/>
                <a:gd name="T56" fmla="*/ 1 w 266"/>
                <a:gd name="T57" fmla="*/ 441 h 458"/>
                <a:gd name="T58" fmla="*/ 1 w 266"/>
                <a:gd name="T59" fmla="*/ 442 h 458"/>
                <a:gd name="T60" fmla="*/ 1 w 266"/>
                <a:gd name="T61" fmla="*/ 442 h 458"/>
                <a:gd name="T62" fmla="*/ 1 w 266"/>
                <a:gd name="T63" fmla="*/ 442 h 458"/>
                <a:gd name="T64" fmla="*/ 1 w 266"/>
                <a:gd name="T65" fmla="*/ 443 h 458"/>
                <a:gd name="T66" fmla="*/ 1 w 266"/>
                <a:gd name="T67" fmla="*/ 443 h 458"/>
                <a:gd name="T68" fmla="*/ 1 w 266"/>
                <a:gd name="T69" fmla="*/ 443 h 458"/>
                <a:gd name="T70" fmla="*/ 1 w 266"/>
                <a:gd name="T71" fmla="*/ 444 h 458"/>
                <a:gd name="T72" fmla="*/ 1 w 266"/>
                <a:gd name="T73" fmla="*/ 444 h 458"/>
                <a:gd name="T74" fmla="*/ 1 w 266"/>
                <a:gd name="T75" fmla="*/ 444 h 458"/>
                <a:gd name="T76" fmla="*/ 0 w 266"/>
                <a:gd name="T77" fmla="*/ 445 h 458"/>
                <a:gd name="T78" fmla="*/ 0 w 266"/>
                <a:gd name="T79" fmla="*/ 445 h 458"/>
                <a:gd name="T80" fmla="*/ 0 w 266"/>
                <a:gd name="T81" fmla="*/ 445 h 458"/>
                <a:gd name="T82" fmla="*/ 0 w 266"/>
                <a:gd name="T83" fmla="*/ 446 h 458"/>
                <a:gd name="T84" fmla="*/ 0 w 266"/>
                <a:gd name="T85" fmla="*/ 446 h 458"/>
                <a:gd name="T86" fmla="*/ 0 w 266"/>
                <a:gd name="T87" fmla="*/ 447 h 458"/>
                <a:gd name="T88" fmla="*/ 1 w 266"/>
                <a:gd name="T89" fmla="*/ 458 h 458"/>
                <a:gd name="T90" fmla="*/ 266 w 266"/>
                <a:gd name="T9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" h="458">
                  <a:moveTo>
                    <a:pt x="266" y="0"/>
                  </a:moveTo>
                  <a:cubicBezTo>
                    <a:pt x="123" y="7"/>
                    <a:pt x="8" y="192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1" y="427"/>
                    <a:pt x="1" y="429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5"/>
                    <a:pt x="1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51"/>
                    <a:pt x="1" y="454"/>
                    <a:pt x="1" y="458"/>
                  </a:cubicBezTo>
                  <a:cubicBezTo>
                    <a:pt x="266" y="458"/>
                    <a:pt x="266" y="458"/>
                    <a:pt x="266" y="458"/>
                  </a:cubicBezTo>
                  <a:cubicBezTo>
                    <a:pt x="266" y="0"/>
                    <a:pt x="266" y="0"/>
                    <a:pt x="266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3" name="Freeform 35">
              <a:extLst>
                <a:ext uri="{FF2B5EF4-FFF2-40B4-BE49-F238E27FC236}">
                  <a16:creationId xmlns:a16="http://schemas.microsoft.com/office/drawing/2014/main" id="{2FD576C6-62A1-3C1A-0E29-669207698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790941" cy="677504"/>
            </a:xfrm>
            <a:custGeom>
              <a:avLst/>
              <a:gdLst>
                <a:gd name="T0" fmla="*/ 317 w 317"/>
                <a:gd name="T1" fmla="*/ 265 h 265"/>
                <a:gd name="T2" fmla="*/ 317 w 317"/>
                <a:gd name="T3" fmla="*/ 259 h 265"/>
                <a:gd name="T4" fmla="*/ 159 w 317"/>
                <a:gd name="T5" fmla="*/ 0 h 265"/>
                <a:gd name="T6" fmla="*/ 0 w 317"/>
                <a:gd name="T7" fmla="*/ 259 h 265"/>
                <a:gd name="T8" fmla="*/ 1 w 317"/>
                <a:gd name="T9" fmla="*/ 265 h 265"/>
                <a:gd name="T10" fmla="*/ 317 w 317"/>
                <a:gd name="T1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65">
                  <a:moveTo>
                    <a:pt x="317" y="265"/>
                  </a:moveTo>
                  <a:cubicBezTo>
                    <a:pt x="317" y="263"/>
                    <a:pt x="317" y="261"/>
                    <a:pt x="317" y="259"/>
                  </a:cubicBezTo>
                  <a:cubicBezTo>
                    <a:pt x="317" y="116"/>
                    <a:pt x="247" y="0"/>
                    <a:pt x="159" y="0"/>
                  </a:cubicBezTo>
                  <a:cubicBezTo>
                    <a:pt x="71" y="0"/>
                    <a:pt x="0" y="116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317" y="265"/>
                    <a:pt x="317" y="265"/>
                    <a:pt x="317" y="265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4" name="Freeform 37">
              <a:extLst>
                <a:ext uri="{FF2B5EF4-FFF2-40B4-BE49-F238E27FC236}">
                  <a16:creationId xmlns:a16="http://schemas.microsoft.com/office/drawing/2014/main" id="{1B402259-4DD3-468E-F5D0-1270FCA43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384383" cy="677504"/>
            </a:xfrm>
            <a:custGeom>
              <a:avLst/>
              <a:gdLst>
                <a:gd name="T0" fmla="*/ 1 w 154"/>
                <a:gd name="T1" fmla="*/ 241 h 265"/>
                <a:gd name="T2" fmla="*/ 1 w 154"/>
                <a:gd name="T3" fmla="*/ 242 h 265"/>
                <a:gd name="T4" fmla="*/ 1 w 154"/>
                <a:gd name="T5" fmla="*/ 242 h 265"/>
                <a:gd name="T6" fmla="*/ 1 w 154"/>
                <a:gd name="T7" fmla="*/ 243 h 265"/>
                <a:gd name="T8" fmla="*/ 1 w 154"/>
                <a:gd name="T9" fmla="*/ 243 h 265"/>
                <a:gd name="T10" fmla="*/ 1 w 154"/>
                <a:gd name="T11" fmla="*/ 243 h 265"/>
                <a:gd name="T12" fmla="*/ 1 w 154"/>
                <a:gd name="T13" fmla="*/ 244 h 265"/>
                <a:gd name="T14" fmla="*/ 1 w 154"/>
                <a:gd name="T15" fmla="*/ 244 h 265"/>
                <a:gd name="T16" fmla="*/ 1 w 154"/>
                <a:gd name="T17" fmla="*/ 245 h 265"/>
                <a:gd name="T18" fmla="*/ 1 w 154"/>
                <a:gd name="T19" fmla="*/ 245 h 265"/>
                <a:gd name="T20" fmla="*/ 1 w 154"/>
                <a:gd name="T21" fmla="*/ 245 h 265"/>
                <a:gd name="T22" fmla="*/ 1 w 154"/>
                <a:gd name="T23" fmla="*/ 246 h 265"/>
                <a:gd name="T24" fmla="*/ 1 w 154"/>
                <a:gd name="T25" fmla="*/ 246 h 265"/>
                <a:gd name="T26" fmla="*/ 1 w 154"/>
                <a:gd name="T27" fmla="*/ 247 h 265"/>
                <a:gd name="T28" fmla="*/ 1 w 154"/>
                <a:gd name="T29" fmla="*/ 247 h 265"/>
                <a:gd name="T30" fmla="*/ 1 w 154"/>
                <a:gd name="T31" fmla="*/ 247 h 265"/>
                <a:gd name="T32" fmla="*/ 1 w 154"/>
                <a:gd name="T33" fmla="*/ 248 h 265"/>
                <a:gd name="T34" fmla="*/ 1 w 154"/>
                <a:gd name="T35" fmla="*/ 248 h 265"/>
                <a:gd name="T36" fmla="*/ 1 w 154"/>
                <a:gd name="T37" fmla="*/ 249 h 265"/>
                <a:gd name="T38" fmla="*/ 1 w 154"/>
                <a:gd name="T39" fmla="*/ 249 h 265"/>
                <a:gd name="T40" fmla="*/ 1 w 154"/>
                <a:gd name="T41" fmla="*/ 249 h 265"/>
                <a:gd name="T42" fmla="*/ 1 w 154"/>
                <a:gd name="T43" fmla="*/ 250 h 265"/>
                <a:gd name="T44" fmla="*/ 1 w 154"/>
                <a:gd name="T45" fmla="*/ 250 h 265"/>
                <a:gd name="T46" fmla="*/ 1 w 154"/>
                <a:gd name="T47" fmla="*/ 251 h 265"/>
                <a:gd name="T48" fmla="*/ 1 w 154"/>
                <a:gd name="T49" fmla="*/ 251 h 265"/>
                <a:gd name="T50" fmla="*/ 1 w 154"/>
                <a:gd name="T51" fmla="*/ 251 h 265"/>
                <a:gd name="T52" fmla="*/ 1 w 154"/>
                <a:gd name="T53" fmla="*/ 252 h 265"/>
                <a:gd name="T54" fmla="*/ 1 w 154"/>
                <a:gd name="T55" fmla="*/ 252 h 265"/>
                <a:gd name="T56" fmla="*/ 1 w 154"/>
                <a:gd name="T57" fmla="*/ 253 h 265"/>
                <a:gd name="T58" fmla="*/ 1 w 154"/>
                <a:gd name="T59" fmla="*/ 253 h 265"/>
                <a:gd name="T60" fmla="*/ 1 w 154"/>
                <a:gd name="T61" fmla="*/ 254 h 265"/>
                <a:gd name="T62" fmla="*/ 1 w 154"/>
                <a:gd name="T63" fmla="*/ 254 h 265"/>
                <a:gd name="T64" fmla="*/ 1 w 154"/>
                <a:gd name="T65" fmla="*/ 254 h 265"/>
                <a:gd name="T66" fmla="*/ 1 w 154"/>
                <a:gd name="T67" fmla="*/ 255 h 265"/>
                <a:gd name="T68" fmla="*/ 1 w 154"/>
                <a:gd name="T69" fmla="*/ 255 h 265"/>
                <a:gd name="T70" fmla="*/ 1 w 154"/>
                <a:gd name="T71" fmla="*/ 256 h 265"/>
                <a:gd name="T72" fmla="*/ 1 w 154"/>
                <a:gd name="T73" fmla="*/ 256 h 265"/>
                <a:gd name="T74" fmla="*/ 1 w 154"/>
                <a:gd name="T75" fmla="*/ 256 h 265"/>
                <a:gd name="T76" fmla="*/ 0 w 154"/>
                <a:gd name="T77" fmla="*/ 257 h 265"/>
                <a:gd name="T78" fmla="*/ 0 w 154"/>
                <a:gd name="T79" fmla="*/ 257 h 265"/>
                <a:gd name="T80" fmla="*/ 0 w 154"/>
                <a:gd name="T81" fmla="*/ 258 h 265"/>
                <a:gd name="T82" fmla="*/ 0 w 154"/>
                <a:gd name="T83" fmla="*/ 259 h 265"/>
                <a:gd name="T84" fmla="*/ 1 w 154"/>
                <a:gd name="T85" fmla="*/ 265 h 265"/>
                <a:gd name="T86" fmla="*/ 154 w 154"/>
                <a:gd name="T8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265">
                  <a:moveTo>
                    <a:pt x="154" y="0"/>
                  </a:moveTo>
                  <a:cubicBezTo>
                    <a:pt x="72" y="4"/>
                    <a:pt x="6" y="109"/>
                    <a:pt x="1" y="241"/>
                  </a:cubicBezTo>
                  <a:cubicBezTo>
                    <a:pt x="1" y="241"/>
                    <a:pt x="1" y="241"/>
                    <a:pt x="1" y="241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7"/>
                    <a:pt x="1" y="257"/>
                    <a:pt x="1" y="257"/>
                  </a:cubicBezTo>
                  <a:cubicBezTo>
                    <a:pt x="1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154" y="265"/>
                    <a:pt x="154" y="265"/>
                    <a:pt x="154" y="265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5" name="Freeform 45">
              <a:extLst>
                <a:ext uri="{FF2B5EF4-FFF2-40B4-BE49-F238E27FC236}">
                  <a16:creationId xmlns:a16="http://schemas.microsoft.com/office/drawing/2014/main" id="{9FDCC873-C0E6-1DE9-1793-7704ACBCC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997" y="5459984"/>
              <a:ext cx="567333" cy="281032"/>
            </a:xfrm>
            <a:custGeom>
              <a:avLst/>
              <a:gdLst>
                <a:gd name="T0" fmla="*/ 226 w 227"/>
                <a:gd name="T1" fmla="*/ 110 h 110"/>
                <a:gd name="T2" fmla="*/ 227 w 227"/>
                <a:gd name="T3" fmla="*/ 97 h 110"/>
                <a:gd name="T4" fmla="*/ 170 w 227"/>
                <a:gd name="T5" fmla="*/ 40 h 110"/>
                <a:gd name="T6" fmla="*/ 165 w 227"/>
                <a:gd name="T7" fmla="*/ 40 h 110"/>
                <a:gd name="T8" fmla="*/ 115 w 227"/>
                <a:gd name="T9" fmla="*/ 0 h 110"/>
                <a:gd name="T10" fmla="*/ 63 w 227"/>
                <a:gd name="T11" fmla="*/ 51 h 110"/>
                <a:gd name="T12" fmla="*/ 49 w 227"/>
                <a:gd name="T13" fmla="*/ 49 h 110"/>
                <a:gd name="T14" fmla="*/ 0 w 227"/>
                <a:gd name="T15" fmla="*/ 99 h 110"/>
                <a:gd name="T16" fmla="*/ 1 w 227"/>
                <a:gd name="T17" fmla="*/ 110 h 110"/>
                <a:gd name="T18" fmla="*/ 226 w 227"/>
                <a:gd name="T1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10">
                  <a:moveTo>
                    <a:pt x="226" y="110"/>
                  </a:moveTo>
                  <a:cubicBezTo>
                    <a:pt x="227" y="106"/>
                    <a:pt x="227" y="102"/>
                    <a:pt x="227" y="97"/>
                  </a:cubicBezTo>
                  <a:cubicBezTo>
                    <a:pt x="227" y="66"/>
                    <a:pt x="201" y="39"/>
                    <a:pt x="170" y="40"/>
                  </a:cubicBezTo>
                  <a:cubicBezTo>
                    <a:pt x="168" y="40"/>
                    <a:pt x="166" y="40"/>
                    <a:pt x="165" y="40"/>
                  </a:cubicBezTo>
                  <a:cubicBezTo>
                    <a:pt x="159" y="17"/>
                    <a:pt x="139" y="0"/>
                    <a:pt x="115" y="0"/>
                  </a:cubicBezTo>
                  <a:cubicBezTo>
                    <a:pt x="87" y="0"/>
                    <a:pt x="64" y="24"/>
                    <a:pt x="63" y="51"/>
                  </a:cubicBezTo>
                  <a:cubicBezTo>
                    <a:pt x="59" y="50"/>
                    <a:pt x="54" y="49"/>
                    <a:pt x="49" y="49"/>
                  </a:cubicBezTo>
                  <a:cubicBezTo>
                    <a:pt x="23" y="49"/>
                    <a:pt x="0" y="72"/>
                    <a:pt x="0" y="99"/>
                  </a:cubicBezTo>
                  <a:cubicBezTo>
                    <a:pt x="0" y="102"/>
                    <a:pt x="1" y="106"/>
                    <a:pt x="1" y="110"/>
                  </a:cubicBezTo>
                  <a:cubicBezTo>
                    <a:pt x="226" y="110"/>
                    <a:pt x="226" y="110"/>
                    <a:pt x="226" y="110"/>
                  </a:cubicBezTo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6" name="Freeform 46">
              <a:extLst>
                <a:ext uri="{FF2B5EF4-FFF2-40B4-BE49-F238E27FC236}">
                  <a16:creationId xmlns:a16="http://schemas.microsoft.com/office/drawing/2014/main" id="{43EEE5F8-8438-8C1F-65B2-0491024FE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7" name="Freeform 47">
              <a:extLst>
                <a:ext uri="{FF2B5EF4-FFF2-40B4-BE49-F238E27FC236}">
                  <a16:creationId xmlns:a16="http://schemas.microsoft.com/office/drawing/2014/main" id="{82D76B4C-E946-A324-79D5-6EFA2E094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1253"/>
              <a:ext cx="70224" cy="79484"/>
            </a:xfrm>
            <a:custGeom>
              <a:avLst/>
              <a:gdLst>
                <a:gd name="T0" fmla="*/ 25 w 28"/>
                <a:gd name="T1" fmla="*/ 7 h 31"/>
                <a:gd name="T2" fmla="*/ 11 w 28"/>
                <a:gd name="T3" fmla="*/ 2 h 31"/>
                <a:gd name="T4" fmla="*/ 5 w 28"/>
                <a:gd name="T5" fmla="*/ 5 h 31"/>
                <a:gd name="T6" fmla="*/ 1 w 28"/>
                <a:gd name="T7" fmla="*/ 18 h 31"/>
                <a:gd name="T8" fmla="*/ 23 w 28"/>
                <a:gd name="T9" fmla="*/ 24 h 31"/>
                <a:gd name="T10" fmla="*/ 25 w 28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25" y="7"/>
                  </a:moveTo>
                  <a:cubicBezTo>
                    <a:pt x="23" y="1"/>
                    <a:pt x="16" y="0"/>
                    <a:pt x="11" y="2"/>
                  </a:cubicBezTo>
                  <a:cubicBezTo>
                    <a:pt x="8" y="2"/>
                    <a:pt x="6" y="3"/>
                    <a:pt x="5" y="5"/>
                  </a:cubicBezTo>
                  <a:cubicBezTo>
                    <a:pt x="1" y="9"/>
                    <a:pt x="0" y="13"/>
                    <a:pt x="1" y="18"/>
                  </a:cubicBezTo>
                  <a:cubicBezTo>
                    <a:pt x="4" y="27"/>
                    <a:pt x="16" y="31"/>
                    <a:pt x="23" y="24"/>
                  </a:cubicBezTo>
                  <a:cubicBezTo>
                    <a:pt x="28" y="19"/>
                    <a:pt x="28" y="13"/>
                    <a:pt x="25" y="7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8" name="Freeform 48">
              <a:extLst>
                <a:ext uri="{FF2B5EF4-FFF2-40B4-BE49-F238E27FC236}">
                  <a16:creationId xmlns:a16="http://schemas.microsoft.com/office/drawing/2014/main" id="{2CEBC7C6-D712-1DAC-0077-5B009AA47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89628" cy="70968"/>
            </a:xfrm>
            <a:custGeom>
              <a:avLst/>
              <a:gdLst>
                <a:gd name="T0" fmla="*/ 20 w 36"/>
                <a:gd name="T1" fmla="*/ 0 h 28"/>
                <a:gd name="T2" fmla="*/ 20 w 36"/>
                <a:gd name="T3" fmla="*/ 28 h 28"/>
                <a:gd name="T4" fmla="*/ 20 w 3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36" y="28"/>
                    <a:pt x="36" y="0"/>
                    <a:pt x="20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9" name="Freeform 49">
              <a:extLst>
                <a:ext uri="{FF2B5EF4-FFF2-40B4-BE49-F238E27FC236}">
                  <a16:creationId xmlns:a16="http://schemas.microsoft.com/office/drawing/2014/main" id="{9DA03F0F-C8E9-055E-9C7F-D8A6D10A8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319" y="5616113"/>
              <a:ext cx="67452" cy="76645"/>
            </a:xfrm>
            <a:custGeom>
              <a:avLst/>
              <a:gdLst>
                <a:gd name="T0" fmla="*/ 24 w 27"/>
                <a:gd name="T1" fmla="*/ 6 h 30"/>
                <a:gd name="T2" fmla="*/ 20 w 27"/>
                <a:gd name="T3" fmla="*/ 3 h 30"/>
                <a:gd name="T4" fmla="*/ 7 w 27"/>
                <a:gd name="T5" fmla="*/ 3 h 30"/>
                <a:gd name="T6" fmla="*/ 2 w 27"/>
                <a:gd name="T7" fmla="*/ 8 h 30"/>
                <a:gd name="T8" fmla="*/ 0 w 27"/>
                <a:gd name="T9" fmla="*/ 15 h 30"/>
                <a:gd name="T10" fmla="*/ 10 w 27"/>
                <a:gd name="T11" fmla="*/ 28 h 30"/>
                <a:gd name="T12" fmla="*/ 26 w 27"/>
                <a:gd name="T13" fmla="*/ 22 h 30"/>
                <a:gd name="T14" fmla="*/ 27 w 27"/>
                <a:gd name="T15" fmla="*/ 15 h 30"/>
                <a:gd name="T16" fmla="*/ 24 w 27"/>
                <a:gd name="T1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24" y="6"/>
                  </a:moveTo>
                  <a:cubicBezTo>
                    <a:pt x="23" y="5"/>
                    <a:pt x="22" y="3"/>
                    <a:pt x="20" y="3"/>
                  </a:cubicBezTo>
                  <a:cubicBezTo>
                    <a:pt x="16" y="0"/>
                    <a:pt x="11" y="0"/>
                    <a:pt x="7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21"/>
                    <a:pt x="4" y="27"/>
                    <a:pt x="10" y="28"/>
                  </a:cubicBezTo>
                  <a:cubicBezTo>
                    <a:pt x="16" y="30"/>
                    <a:pt x="22" y="27"/>
                    <a:pt x="26" y="22"/>
                  </a:cubicBezTo>
                  <a:cubicBezTo>
                    <a:pt x="27" y="20"/>
                    <a:pt x="27" y="17"/>
                    <a:pt x="27" y="15"/>
                  </a:cubicBezTo>
                  <a:cubicBezTo>
                    <a:pt x="27" y="12"/>
                    <a:pt x="26" y="9"/>
                    <a:pt x="24" y="6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0" name="Freeform 50">
              <a:extLst>
                <a:ext uri="{FF2B5EF4-FFF2-40B4-BE49-F238E27FC236}">
                  <a16:creationId xmlns:a16="http://schemas.microsoft.com/office/drawing/2014/main" id="{974617F9-D7C7-9269-722B-9DCDF0078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263" y="5816316"/>
              <a:ext cx="89628" cy="69075"/>
            </a:xfrm>
            <a:custGeom>
              <a:avLst/>
              <a:gdLst>
                <a:gd name="T0" fmla="*/ 16 w 36"/>
                <a:gd name="T1" fmla="*/ 0 h 27"/>
                <a:gd name="T2" fmla="*/ 16 w 36"/>
                <a:gd name="T3" fmla="*/ 27 h 27"/>
                <a:gd name="T4" fmla="*/ 16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6" y="0"/>
                  </a:moveTo>
                  <a:cubicBezTo>
                    <a:pt x="0" y="0"/>
                    <a:pt x="0" y="27"/>
                    <a:pt x="16" y="27"/>
                  </a:cubicBezTo>
                  <a:cubicBezTo>
                    <a:pt x="36" y="27"/>
                    <a:pt x="36" y="0"/>
                    <a:pt x="16" y="0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1" name="Freeform 51">
              <a:extLst>
                <a:ext uri="{FF2B5EF4-FFF2-40B4-BE49-F238E27FC236}">
                  <a16:creationId xmlns:a16="http://schemas.microsoft.com/office/drawing/2014/main" id="{6741DC74-7ABE-A5EF-CCEF-EB5493E99A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584888"/>
              <a:ext cx="157079" cy="127743"/>
            </a:xfrm>
            <a:custGeom>
              <a:avLst/>
              <a:gdLst>
                <a:gd name="T0" fmla="*/ 63 w 63"/>
                <a:gd name="T1" fmla="*/ 2 h 50"/>
                <a:gd name="T2" fmla="*/ 63 w 63"/>
                <a:gd name="T3" fmla="*/ 2 h 50"/>
                <a:gd name="T4" fmla="*/ 63 w 63"/>
                <a:gd name="T5" fmla="*/ 2 h 50"/>
                <a:gd name="T6" fmla="*/ 63 w 63"/>
                <a:gd name="T7" fmla="*/ 2 h 50"/>
                <a:gd name="T8" fmla="*/ 63 w 63"/>
                <a:gd name="T9" fmla="*/ 2 h 50"/>
                <a:gd name="T10" fmla="*/ 63 w 63"/>
                <a:gd name="T11" fmla="*/ 2 h 50"/>
                <a:gd name="T12" fmla="*/ 63 w 63"/>
                <a:gd name="T13" fmla="*/ 2 h 50"/>
                <a:gd name="T14" fmla="*/ 63 w 63"/>
                <a:gd name="T15" fmla="*/ 2 h 50"/>
                <a:gd name="T16" fmla="*/ 63 w 63"/>
                <a:gd name="T17" fmla="*/ 2 h 50"/>
                <a:gd name="T18" fmla="*/ 63 w 63"/>
                <a:gd name="T19" fmla="*/ 2 h 50"/>
                <a:gd name="T20" fmla="*/ 63 w 63"/>
                <a:gd name="T21" fmla="*/ 2 h 50"/>
                <a:gd name="T22" fmla="*/ 63 w 63"/>
                <a:gd name="T23" fmla="*/ 2 h 50"/>
                <a:gd name="T24" fmla="*/ 63 w 63"/>
                <a:gd name="T25" fmla="*/ 1 h 50"/>
                <a:gd name="T26" fmla="*/ 63 w 63"/>
                <a:gd name="T27" fmla="*/ 2 h 50"/>
                <a:gd name="T28" fmla="*/ 63 w 63"/>
                <a:gd name="T29" fmla="*/ 1 h 50"/>
                <a:gd name="T30" fmla="*/ 63 w 63"/>
                <a:gd name="T31" fmla="*/ 1 h 50"/>
                <a:gd name="T32" fmla="*/ 63 w 63"/>
                <a:gd name="T33" fmla="*/ 1 h 50"/>
                <a:gd name="T34" fmla="*/ 63 w 63"/>
                <a:gd name="T35" fmla="*/ 1 h 50"/>
                <a:gd name="T36" fmla="*/ 63 w 63"/>
                <a:gd name="T37" fmla="*/ 1 h 50"/>
                <a:gd name="T38" fmla="*/ 63 w 63"/>
                <a:gd name="T39" fmla="*/ 1 h 50"/>
                <a:gd name="T40" fmla="*/ 63 w 63"/>
                <a:gd name="T41" fmla="*/ 1 h 50"/>
                <a:gd name="T42" fmla="*/ 63 w 63"/>
                <a:gd name="T43" fmla="*/ 1 h 50"/>
                <a:gd name="T44" fmla="*/ 63 w 63"/>
                <a:gd name="T45" fmla="*/ 1 h 50"/>
                <a:gd name="T46" fmla="*/ 63 w 63"/>
                <a:gd name="T47" fmla="*/ 1 h 50"/>
                <a:gd name="T48" fmla="*/ 63 w 63"/>
                <a:gd name="T49" fmla="*/ 1 h 50"/>
                <a:gd name="T50" fmla="*/ 63 w 63"/>
                <a:gd name="T51" fmla="*/ 1 h 50"/>
                <a:gd name="T52" fmla="*/ 63 w 63"/>
                <a:gd name="T53" fmla="*/ 1 h 50"/>
                <a:gd name="T54" fmla="*/ 63 w 63"/>
                <a:gd name="T55" fmla="*/ 1 h 50"/>
                <a:gd name="T56" fmla="*/ 63 w 63"/>
                <a:gd name="T57" fmla="*/ 1 h 50"/>
                <a:gd name="T58" fmla="*/ 63 w 63"/>
                <a:gd name="T59" fmla="*/ 1 h 50"/>
                <a:gd name="T60" fmla="*/ 63 w 63"/>
                <a:gd name="T61" fmla="*/ 0 h 50"/>
                <a:gd name="T62" fmla="*/ 63 w 63"/>
                <a:gd name="T63" fmla="*/ 1 h 50"/>
                <a:gd name="T64" fmla="*/ 63 w 63"/>
                <a:gd name="T65" fmla="*/ 0 h 50"/>
                <a:gd name="T66" fmla="*/ 63 w 63"/>
                <a:gd name="T67" fmla="*/ 0 h 50"/>
                <a:gd name="T68" fmla="*/ 63 w 63"/>
                <a:gd name="T69" fmla="*/ 0 h 50"/>
                <a:gd name="T70" fmla="*/ 63 w 63"/>
                <a:gd name="T71" fmla="*/ 0 h 50"/>
                <a:gd name="T72" fmla="*/ 49 w 63"/>
                <a:gd name="T73" fmla="*/ 0 h 50"/>
                <a:gd name="T74" fmla="*/ 0 w 63"/>
                <a:gd name="T75" fmla="*/ 50 h 50"/>
                <a:gd name="T76" fmla="*/ 0 w 63"/>
                <a:gd name="T77" fmla="*/ 50 h 50"/>
                <a:gd name="T78" fmla="*/ 49 w 63"/>
                <a:gd name="T79" fmla="*/ 0 h 50"/>
                <a:gd name="T80" fmla="*/ 63 w 63"/>
                <a:gd name="T81" fmla="*/ 2 h 50"/>
                <a:gd name="T82" fmla="*/ 63 w 63"/>
                <a:gd name="T83" fmla="*/ 2 h 50"/>
                <a:gd name="T84" fmla="*/ 63 w 63"/>
                <a:gd name="T85" fmla="*/ 2 h 50"/>
                <a:gd name="T86" fmla="*/ 49 w 63"/>
                <a:gd name="T87" fmla="*/ 0 h 50"/>
                <a:gd name="T88" fmla="*/ 63 w 63"/>
                <a:gd name="T89" fmla="*/ 0 h 50"/>
                <a:gd name="T90" fmla="*/ 63 w 63"/>
                <a:gd name="T91" fmla="*/ 0 h 50"/>
                <a:gd name="T92" fmla="*/ 63 w 63"/>
                <a:gd name="T93" fmla="*/ 0 h 50"/>
                <a:gd name="T94" fmla="*/ 63 w 63"/>
                <a:gd name="T95" fmla="*/ 0 h 50"/>
                <a:gd name="T96" fmla="*/ 63 w 63"/>
                <a:gd name="T97" fmla="*/ 0 h 50"/>
                <a:gd name="T98" fmla="*/ 63 w 63"/>
                <a:gd name="T99" fmla="*/ 0 h 50"/>
                <a:gd name="T100" fmla="*/ 63 w 63"/>
                <a:gd name="T101" fmla="*/ 0 h 50"/>
                <a:gd name="T102" fmla="*/ 63 w 63"/>
                <a:gd name="T103" fmla="*/ 0 h 50"/>
                <a:gd name="T104" fmla="*/ 63 w 63"/>
                <a:gd name="T105" fmla="*/ 0 h 50"/>
                <a:gd name="T106" fmla="*/ 63 w 63"/>
                <a:gd name="T107" fmla="*/ 0 h 50"/>
                <a:gd name="T108" fmla="*/ 63 w 63"/>
                <a:gd name="T109" fmla="*/ 0 h 50"/>
                <a:gd name="T110" fmla="*/ 63 w 63"/>
                <a:gd name="T111" fmla="*/ 0 h 50"/>
                <a:gd name="T112" fmla="*/ 63 w 63"/>
                <a:gd name="T113" fmla="*/ 0 h 50"/>
                <a:gd name="T114" fmla="*/ 63 w 63"/>
                <a:gd name="T115" fmla="*/ 0 h 50"/>
                <a:gd name="T116" fmla="*/ 63 w 63"/>
                <a:gd name="T1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" h="50"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1"/>
                  </a:moveTo>
                  <a:cubicBezTo>
                    <a:pt x="63" y="1"/>
                    <a:pt x="63" y="2"/>
                    <a:pt x="63" y="2"/>
                  </a:cubicBezTo>
                  <a:cubicBezTo>
                    <a:pt x="63" y="2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49" y="0"/>
                  </a:moveTo>
                  <a:cubicBezTo>
                    <a:pt x="23" y="0"/>
                    <a:pt x="0" y="23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49" y="0"/>
                  </a:cubicBezTo>
                  <a:cubicBezTo>
                    <a:pt x="54" y="0"/>
                    <a:pt x="59" y="1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1"/>
                    <a:pt x="54" y="0"/>
                    <a:pt x="49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2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2" name="Freeform 52">
              <a:extLst>
                <a:ext uri="{FF2B5EF4-FFF2-40B4-BE49-F238E27FC236}">
                  <a16:creationId xmlns:a16="http://schemas.microsoft.com/office/drawing/2014/main" id="{5995F82D-E513-B7F1-40E1-8475940827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462822"/>
              <a:ext cx="267035" cy="278193"/>
            </a:xfrm>
            <a:custGeom>
              <a:avLst/>
              <a:gdLst>
                <a:gd name="T0" fmla="*/ 37 w 107"/>
                <a:gd name="T1" fmla="*/ 93 h 109"/>
                <a:gd name="T2" fmla="*/ 37 w 107"/>
                <a:gd name="T3" fmla="*/ 68 h 109"/>
                <a:gd name="T4" fmla="*/ 37 w 107"/>
                <a:gd name="T5" fmla="*/ 93 h 109"/>
                <a:gd name="T6" fmla="*/ 90 w 107"/>
                <a:gd name="T7" fmla="*/ 94 h 109"/>
                <a:gd name="T8" fmla="*/ 77 w 107"/>
                <a:gd name="T9" fmla="*/ 84 h 109"/>
                <a:gd name="T10" fmla="*/ 81 w 107"/>
                <a:gd name="T11" fmla="*/ 71 h 109"/>
                <a:gd name="T12" fmla="*/ 87 w 107"/>
                <a:gd name="T13" fmla="*/ 68 h 109"/>
                <a:gd name="T14" fmla="*/ 92 w 107"/>
                <a:gd name="T15" fmla="*/ 67 h 109"/>
                <a:gd name="T16" fmla="*/ 101 w 107"/>
                <a:gd name="T17" fmla="*/ 73 h 109"/>
                <a:gd name="T18" fmla="*/ 99 w 107"/>
                <a:gd name="T19" fmla="*/ 90 h 109"/>
                <a:gd name="T20" fmla="*/ 90 w 107"/>
                <a:gd name="T21" fmla="*/ 94 h 109"/>
                <a:gd name="T22" fmla="*/ 107 w 107"/>
                <a:gd name="T23" fmla="*/ 0 h 109"/>
                <a:gd name="T24" fmla="*/ 63 w 107"/>
                <a:gd name="T25" fmla="*/ 48 h 109"/>
                <a:gd name="T26" fmla="*/ 63 w 107"/>
                <a:gd name="T27" fmla="*/ 48 h 109"/>
                <a:gd name="T28" fmla="*/ 63 w 107"/>
                <a:gd name="T29" fmla="*/ 48 h 109"/>
                <a:gd name="T30" fmla="*/ 63 w 107"/>
                <a:gd name="T31" fmla="*/ 48 h 109"/>
                <a:gd name="T32" fmla="*/ 63 w 107"/>
                <a:gd name="T33" fmla="*/ 48 h 109"/>
                <a:gd name="T34" fmla="*/ 63 w 107"/>
                <a:gd name="T35" fmla="*/ 48 h 109"/>
                <a:gd name="T36" fmla="*/ 63 w 107"/>
                <a:gd name="T37" fmla="*/ 48 h 109"/>
                <a:gd name="T38" fmla="*/ 63 w 107"/>
                <a:gd name="T39" fmla="*/ 48 h 109"/>
                <a:gd name="T40" fmla="*/ 63 w 107"/>
                <a:gd name="T41" fmla="*/ 48 h 109"/>
                <a:gd name="T42" fmla="*/ 63 w 107"/>
                <a:gd name="T43" fmla="*/ 48 h 109"/>
                <a:gd name="T44" fmla="*/ 63 w 107"/>
                <a:gd name="T45" fmla="*/ 48 h 109"/>
                <a:gd name="T46" fmla="*/ 63 w 107"/>
                <a:gd name="T47" fmla="*/ 48 h 109"/>
                <a:gd name="T48" fmla="*/ 63 w 107"/>
                <a:gd name="T49" fmla="*/ 48 h 109"/>
                <a:gd name="T50" fmla="*/ 63 w 107"/>
                <a:gd name="T51" fmla="*/ 49 h 109"/>
                <a:gd name="T52" fmla="*/ 63 w 107"/>
                <a:gd name="T53" fmla="*/ 49 h 109"/>
                <a:gd name="T54" fmla="*/ 63 w 107"/>
                <a:gd name="T55" fmla="*/ 49 h 109"/>
                <a:gd name="T56" fmla="*/ 63 w 107"/>
                <a:gd name="T57" fmla="*/ 49 h 109"/>
                <a:gd name="T58" fmla="*/ 63 w 107"/>
                <a:gd name="T59" fmla="*/ 49 h 109"/>
                <a:gd name="T60" fmla="*/ 63 w 107"/>
                <a:gd name="T61" fmla="*/ 49 h 109"/>
                <a:gd name="T62" fmla="*/ 63 w 107"/>
                <a:gd name="T63" fmla="*/ 49 h 109"/>
                <a:gd name="T64" fmla="*/ 63 w 107"/>
                <a:gd name="T65" fmla="*/ 49 h 109"/>
                <a:gd name="T66" fmla="*/ 63 w 107"/>
                <a:gd name="T67" fmla="*/ 49 h 109"/>
                <a:gd name="T68" fmla="*/ 63 w 107"/>
                <a:gd name="T69" fmla="*/ 49 h 109"/>
                <a:gd name="T70" fmla="*/ 63 w 107"/>
                <a:gd name="T71" fmla="*/ 49 h 109"/>
                <a:gd name="T72" fmla="*/ 63 w 107"/>
                <a:gd name="T73" fmla="*/ 49 h 109"/>
                <a:gd name="T74" fmla="*/ 63 w 107"/>
                <a:gd name="T75" fmla="*/ 50 h 109"/>
                <a:gd name="T76" fmla="*/ 63 w 107"/>
                <a:gd name="T77" fmla="*/ 50 h 109"/>
                <a:gd name="T78" fmla="*/ 63 w 107"/>
                <a:gd name="T79" fmla="*/ 50 h 109"/>
                <a:gd name="T80" fmla="*/ 63 w 107"/>
                <a:gd name="T81" fmla="*/ 50 h 109"/>
                <a:gd name="T82" fmla="*/ 63 w 107"/>
                <a:gd name="T83" fmla="*/ 50 h 109"/>
                <a:gd name="T84" fmla="*/ 63 w 107"/>
                <a:gd name="T85" fmla="*/ 50 h 109"/>
                <a:gd name="T86" fmla="*/ 63 w 107"/>
                <a:gd name="T87" fmla="*/ 50 h 109"/>
                <a:gd name="T88" fmla="*/ 63 w 107"/>
                <a:gd name="T89" fmla="*/ 50 h 109"/>
                <a:gd name="T90" fmla="*/ 63 w 107"/>
                <a:gd name="T91" fmla="*/ 50 h 109"/>
                <a:gd name="T92" fmla="*/ 63 w 107"/>
                <a:gd name="T93" fmla="*/ 50 h 109"/>
                <a:gd name="T94" fmla="*/ 63 w 107"/>
                <a:gd name="T95" fmla="*/ 50 h 109"/>
                <a:gd name="T96" fmla="*/ 49 w 107"/>
                <a:gd name="T97" fmla="*/ 48 h 109"/>
                <a:gd name="T98" fmla="*/ 0 w 107"/>
                <a:gd name="T99" fmla="*/ 98 h 109"/>
                <a:gd name="T100" fmla="*/ 1 w 107"/>
                <a:gd name="T101" fmla="*/ 109 h 109"/>
                <a:gd name="T102" fmla="*/ 107 w 107"/>
                <a:gd name="T103" fmla="*/ 109 h 109"/>
                <a:gd name="T104" fmla="*/ 107 w 107"/>
                <a:gd name="T105" fmla="*/ 56 h 109"/>
                <a:gd name="T106" fmla="*/ 101 w 107"/>
                <a:gd name="T107" fmla="*/ 58 h 109"/>
                <a:gd name="T108" fmla="*/ 101 w 107"/>
                <a:gd name="T109" fmla="*/ 30 h 109"/>
                <a:gd name="T110" fmla="*/ 107 w 107"/>
                <a:gd name="T111" fmla="*/ 31 h 109"/>
                <a:gd name="T112" fmla="*/ 107 w 10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7" h="109">
                  <a:moveTo>
                    <a:pt x="37" y="93"/>
                  </a:moveTo>
                  <a:cubicBezTo>
                    <a:pt x="21" y="93"/>
                    <a:pt x="21" y="68"/>
                    <a:pt x="37" y="68"/>
                  </a:cubicBezTo>
                  <a:cubicBezTo>
                    <a:pt x="53" y="68"/>
                    <a:pt x="53" y="93"/>
                    <a:pt x="37" y="93"/>
                  </a:cubicBezTo>
                  <a:moveTo>
                    <a:pt x="90" y="94"/>
                  </a:moveTo>
                  <a:cubicBezTo>
                    <a:pt x="85" y="94"/>
                    <a:pt x="79" y="90"/>
                    <a:pt x="77" y="84"/>
                  </a:cubicBezTo>
                  <a:cubicBezTo>
                    <a:pt x="76" y="79"/>
                    <a:pt x="77" y="75"/>
                    <a:pt x="81" y="71"/>
                  </a:cubicBezTo>
                  <a:cubicBezTo>
                    <a:pt x="82" y="69"/>
                    <a:pt x="84" y="68"/>
                    <a:pt x="87" y="68"/>
                  </a:cubicBezTo>
                  <a:cubicBezTo>
                    <a:pt x="88" y="67"/>
                    <a:pt x="90" y="67"/>
                    <a:pt x="92" y="67"/>
                  </a:cubicBezTo>
                  <a:cubicBezTo>
                    <a:pt x="96" y="67"/>
                    <a:pt x="99" y="69"/>
                    <a:pt x="101" y="73"/>
                  </a:cubicBezTo>
                  <a:cubicBezTo>
                    <a:pt x="104" y="79"/>
                    <a:pt x="104" y="85"/>
                    <a:pt x="99" y="90"/>
                  </a:cubicBezTo>
                  <a:cubicBezTo>
                    <a:pt x="97" y="92"/>
                    <a:pt x="93" y="94"/>
                    <a:pt x="90" y="94"/>
                  </a:cubicBezTo>
                  <a:moveTo>
                    <a:pt x="107" y="0"/>
                  </a:moveTo>
                  <a:cubicBezTo>
                    <a:pt x="83" y="4"/>
                    <a:pt x="65" y="24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59" y="49"/>
                    <a:pt x="54" y="48"/>
                    <a:pt x="49" y="48"/>
                  </a:cubicBezTo>
                  <a:cubicBezTo>
                    <a:pt x="23" y="48"/>
                    <a:pt x="0" y="71"/>
                    <a:pt x="0" y="98"/>
                  </a:cubicBezTo>
                  <a:cubicBezTo>
                    <a:pt x="0" y="101"/>
                    <a:pt x="1" y="105"/>
                    <a:pt x="1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57"/>
                    <a:pt x="103" y="58"/>
                    <a:pt x="101" y="58"/>
                  </a:cubicBezTo>
                  <a:cubicBezTo>
                    <a:pt x="81" y="58"/>
                    <a:pt x="81" y="30"/>
                    <a:pt x="101" y="30"/>
                  </a:cubicBezTo>
                  <a:cubicBezTo>
                    <a:pt x="103" y="30"/>
                    <a:pt x="105" y="30"/>
                    <a:pt x="107" y="31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3" name="Freeform 53">
              <a:extLst>
                <a:ext uri="{FF2B5EF4-FFF2-40B4-BE49-F238E27FC236}">
                  <a16:creationId xmlns:a16="http://schemas.microsoft.com/office/drawing/2014/main" id="{229C6F68-E660-FBB8-C226-2A3EF9F77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4" name="Freeform 54">
              <a:extLst>
                <a:ext uri="{FF2B5EF4-FFF2-40B4-BE49-F238E27FC236}">
                  <a16:creationId xmlns:a16="http://schemas.microsoft.com/office/drawing/2014/main" id="{357FB0F6-6DE4-F1C7-7189-48C722EBD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4092"/>
              <a:ext cx="70224" cy="69075"/>
            </a:xfrm>
            <a:custGeom>
              <a:avLst/>
              <a:gdLst>
                <a:gd name="T0" fmla="*/ 16 w 28"/>
                <a:gd name="T1" fmla="*/ 0 h 27"/>
                <a:gd name="T2" fmla="*/ 11 w 28"/>
                <a:gd name="T3" fmla="*/ 1 h 27"/>
                <a:gd name="T4" fmla="*/ 5 w 28"/>
                <a:gd name="T5" fmla="*/ 4 h 27"/>
                <a:gd name="T6" fmla="*/ 1 w 28"/>
                <a:gd name="T7" fmla="*/ 17 h 27"/>
                <a:gd name="T8" fmla="*/ 14 w 28"/>
                <a:gd name="T9" fmla="*/ 27 h 27"/>
                <a:gd name="T10" fmla="*/ 23 w 28"/>
                <a:gd name="T11" fmla="*/ 23 h 27"/>
                <a:gd name="T12" fmla="*/ 25 w 28"/>
                <a:gd name="T13" fmla="*/ 6 h 27"/>
                <a:gd name="T14" fmla="*/ 16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16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3" y="23"/>
                    <a:pt x="9" y="27"/>
                    <a:pt x="14" y="27"/>
                  </a:cubicBezTo>
                  <a:cubicBezTo>
                    <a:pt x="17" y="27"/>
                    <a:pt x="21" y="25"/>
                    <a:pt x="23" y="23"/>
                  </a:cubicBezTo>
                  <a:cubicBezTo>
                    <a:pt x="28" y="18"/>
                    <a:pt x="28" y="12"/>
                    <a:pt x="25" y="6"/>
                  </a:cubicBezTo>
                  <a:cubicBezTo>
                    <a:pt x="23" y="2"/>
                    <a:pt x="20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5" name="Freeform 55">
              <a:extLst>
                <a:ext uri="{FF2B5EF4-FFF2-40B4-BE49-F238E27FC236}">
                  <a16:creationId xmlns:a16="http://schemas.microsoft.com/office/drawing/2014/main" id="{553663BC-918A-B2E0-2554-5476B4BCA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64680" cy="70968"/>
            </a:xfrm>
            <a:custGeom>
              <a:avLst/>
              <a:gdLst>
                <a:gd name="T0" fmla="*/ 20 w 26"/>
                <a:gd name="T1" fmla="*/ 0 h 28"/>
                <a:gd name="T2" fmla="*/ 20 w 26"/>
                <a:gd name="T3" fmla="*/ 28 h 28"/>
                <a:gd name="T4" fmla="*/ 26 w 26"/>
                <a:gd name="T5" fmla="*/ 26 h 28"/>
                <a:gd name="T6" fmla="*/ 26 w 26"/>
                <a:gd name="T7" fmla="*/ 1 h 28"/>
                <a:gd name="T8" fmla="*/ 20 w 2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22" y="28"/>
                    <a:pt x="24" y="27"/>
                    <a:pt x="26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6" name="Freeform 62">
              <a:extLst>
                <a:ext uri="{FF2B5EF4-FFF2-40B4-BE49-F238E27FC236}">
                  <a16:creationId xmlns:a16="http://schemas.microsoft.com/office/drawing/2014/main" id="{48258C2B-7A2C-0280-7A21-3BA3B79D11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639" y="5452414"/>
              <a:ext cx="92400" cy="416343"/>
            </a:xfrm>
            <a:custGeom>
              <a:avLst/>
              <a:gdLst>
                <a:gd name="T0" fmla="*/ 7 w 37"/>
                <a:gd name="T1" fmla="*/ 163 h 163"/>
                <a:gd name="T2" fmla="*/ 7 w 37"/>
                <a:gd name="T3" fmla="*/ 156 h 163"/>
                <a:gd name="T4" fmla="*/ 9 w 37"/>
                <a:gd name="T5" fmla="*/ 137 h 163"/>
                <a:gd name="T6" fmla="*/ 11 w 37"/>
                <a:gd name="T7" fmla="*/ 81 h 163"/>
                <a:gd name="T8" fmla="*/ 11 w 37"/>
                <a:gd name="T9" fmla="*/ 66 h 163"/>
                <a:gd name="T10" fmla="*/ 10 w 37"/>
                <a:gd name="T11" fmla="*/ 51 h 163"/>
                <a:gd name="T12" fmla="*/ 9 w 37"/>
                <a:gd name="T13" fmla="*/ 37 h 163"/>
                <a:gd name="T14" fmla="*/ 7 w 37"/>
                <a:gd name="T15" fmla="*/ 25 h 163"/>
                <a:gd name="T16" fmla="*/ 5 w 37"/>
                <a:gd name="T17" fmla="*/ 14 h 163"/>
                <a:gd name="T18" fmla="*/ 2 w 37"/>
                <a:gd name="T19" fmla="*/ 6 h 163"/>
                <a:gd name="T20" fmla="*/ 0 w 37"/>
                <a:gd name="T21" fmla="*/ 0 h 163"/>
                <a:gd name="T22" fmla="*/ 3 w 37"/>
                <a:gd name="T23" fmla="*/ 6 h 163"/>
                <a:gd name="T24" fmla="*/ 7 w 37"/>
                <a:gd name="T25" fmla="*/ 13 h 163"/>
                <a:gd name="T26" fmla="*/ 11 w 37"/>
                <a:gd name="T27" fmla="*/ 23 h 163"/>
                <a:gd name="T28" fmla="*/ 16 w 37"/>
                <a:gd name="T29" fmla="*/ 35 h 163"/>
                <a:gd name="T30" fmla="*/ 20 w 37"/>
                <a:gd name="T31" fmla="*/ 49 h 163"/>
                <a:gd name="T32" fmla="*/ 23 w 37"/>
                <a:gd name="T33" fmla="*/ 64 h 163"/>
                <a:gd name="T34" fmla="*/ 26 w 37"/>
                <a:gd name="T35" fmla="*/ 79 h 163"/>
                <a:gd name="T36" fmla="*/ 35 w 37"/>
                <a:gd name="T37" fmla="*/ 137 h 163"/>
                <a:gd name="T38" fmla="*/ 37 w 37"/>
                <a:gd name="T39" fmla="*/ 156 h 163"/>
                <a:gd name="T40" fmla="*/ 37 w 37"/>
                <a:gd name="T41" fmla="*/ 163 h 163"/>
                <a:gd name="T42" fmla="*/ 7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7" y="163"/>
                  </a:moveTo>
                  <a:cubicBezTo>
                    <a:pt x="7" y="163"/>
                    <a:pt x="7" y="160"/>
                    <a:pt x="7" y="156"/>
                  </a:cubicBezTo>
                  <a:cubicBezTo>
                    <a:pt x="8" y="151"/>
                    <a:pt x="8" y="145"/>
                    <a:pt x="9" y="137"/>
                  </a:cubicBezTo>
                  <a:cubicBezTo>
                    <a:pt x="10" y="122"/>
                    <a:pt x="11" y="101"/>
                    <a:pt x="11" y="81"/>
                  </a:cubicBezTo>
                  <a:cubicBezTo>
                    <a:pt x="11" y="76"/>
                    <a:pt x="11" y="71"/>
                    <a:pt x="11" y="66"/>
                  </a:cubicBezTo>
                  <a:cubicBezTo>
                    <a:pt x="11" y="60"/>
                    <a:pt x="10" y="56"/>
                    <a:pt x="10" y="51"/>
                  </a:cubicBezTo>
                  <a:cubicBezTo>
                    <a:pt x="9" y="46"/>
                    <a:pt x="9" y="41"/>
                    <a:pt x="9" y="37"/>
                  </a:cubicBezTo>
                  <a:cubicBezTo>
                    <a:pt x="8" y="33"/>
                    <a:pt x="8" y="28"/>
                    <a:pt x="7" y="25"/>
                  </a:cubicBezTo>
                  <a:cubicBezTo>
                    <a:pt x="6" y="21"/>
                    <a:pt x="5" y="17"/>
                    <a:pt x="5" y="14"/>
                  </a:cubicBezTo>
                  <a:cubicBezTo>
                    <a:pt x="4" y="11"/>
                    <a:pt x="3" y="9"/>
                    <a:pt x="2" y="6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6"/>
                  </a:cubicBezTo>
                  <a:cubicBezTo>
                    <a:pt x="5" y="8"/>
                    <a:pt x="6" y="10"/>
                    <a:pt x="7" y="13"/>
                  </a:cubicBezTo>
                  <a:cubicBezTo>
                    <a:pt x="9" y="16"/>
                    <a:pt x="10" y="20"/>
                    <a:pt x="11" y="23"/>
                  </a:cubicBezTo>
                  <a:cubicBezTo>
                    <a:pt x="13" y="27"/>
                    <a:pt x="14" y="31"/>
                    <a:pt x="16" y="35"/>
                  </a:cubicBezTo>
                  <a:cubicBezTo>
                    <a:pt x="17" y="40"/>
                    <a:pt x="18" y="44"/>
                    <a:pt x="20" y="49"/>
                  </a:cubicBezTo>
                  <a:cubicBezTo>
                    <a:pt x="21" y="54"/>
                    <a:pt x="22" y="59"/>
                    <a:pt x="23" y="64"/>
                  </a:cubicBezTo>
                  <a:cubicBezTo>
                    <a:pt x="24" y="69"/>
                    <a:pt x="25" y="74"/>
                    <a:pt x="26" y="79"/>
                  </a:cubicBezTo>
                  <a:cubicBezTo>
                    <a:pt x="30" y="100"/>
                    <a:pt x="33" y="121"/>
                    <a:pt x="35" y="137"/>
                  </a:cubicBezTo>
                  <a:cubicBezTo>
                    <a:pt x="36" y="145"/>
                    <a:pt x="36" y="151"/>
                    <a:pt x="37" y="156"/>
                  </a:cubicBezTo>
                  <a:cubicBezTo>
                    <a:pt x="37" y="160"/>
                    <a:pt x="37" y="163"/>
                    <a:pt x="37" y="163"/>
                  </a:cubicBezTo>
                  <a:lnTo>
                    <a:pt x="7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7" name="Freeform 63">
              <a:extLst>
                <a:ext uri="{FF2B5EF4-FFF2-40B4-BE49-F238E27FC236}">
                  <a16:creationId xmlns:a16="http://schemas.microsoft.com/office/drawing/2014/main" id="{DB66FBA1-3D0D-11DB-2F55-6D9651440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407" y="5275469"/>
              <a:ext cx="309539" cy="334967"/>
            </a:xfrm>
            <a:custGeom>
              <a:avLst/>
              <a:gdLst>
                <a:gd name="T0" fmla="*/ 105 w 124"/>
                <a:gd name="T1" fmla="*/ 55 h 131"/>
                <a:gd name="T2" fmla="*/ 92 w 124"/>
                <a:gd name="T3" fmla="*/ 52 h 131"/>
                <a:gd name="T4" fmla="*/ 82 w 124"/>
                <a:gd name="T5" fmla="*/ 11 h 131"/>
                <a:gd name="T6" fmla="*/ 41 w 124"/>
                <a:gd name="T7" fmla="*/ 33 h 131"/>
                <a:gd name="T8" fmla="*/ 30 w 124"/>
                <a:gd name="T9" fmla="*/ 31 h 131"/>
                <a:gd name="T10" fmla="*/ 20 w 124"/>
                <a:gd name="T11" fmla="*/ 34 h 131"/>
                <a:gd name="T12" fmla="*/ 20 w 124"/>
                <a:gd name="T13" fmla="*/ 34 h 131"/>
                <a:gd name="T14" fmla="*/ 7 w 124"/>
                <a:gd name="T15" fmla="*/ 46 h 131"/>
                <a:gd name="T16" fmla="*/ 17 w 124"/>
                <a:gd name="T17" fmla="*/ 80 h 131"/>
                <a:gd name="T18" fmla="*/ 21 w 124"/>
                <a:gd name="T19" fmla="*/ 81 h 131"/>
                <a:gd name="T20" fmla="*/ 18 w 124"/>
                <a:gd name="T21" fmla="*/ 86 h 131"/>
                <a:gd name="T22" fmla="*/ 30 w 124"/>
                <a:gd name="T23" fmla="*/ 124 h 131"/>
                <a:gd name="T24" fmla="*/ 68 w 124"/>
                <a:gd name="T25" fmla="*/ 112 h 131"/>
                <a:gd name="T26" fmla="*/ 71 w 124"/>
                <a:gd name="T27" fmla="*/ 102 h 131"/>
                <a:gd name="T28" fmla="*/ 72 w 124"/>
                <a:gd name="T29" fmla="*/ 104 h 131"/>
                <a:gd name="T30" fmla="*/ 84 w 124"/>
                <a:gd name="T31" fmla="*/ 110 h 131"/>
                <a:gd name="T32" fmla="*/ 90 w 124"/>
                <a:gd name="T33" fmla="*/ 110 h 131"/>
                <a:gd name="T34" fmla="*/ 96 w 124"/>
                <a:gd name="T35" fmla="*/ 110 h 131"/>
                <a:gd name="T36" fmla="*/ 100 w 124"/>
                <a:gd name="T37" fmla="*/ 109 h 131"/>
                <a:gd name="T38" fmla="*/ 117 w 124"/>
                <a:gd name="T39" fmla="*/ 94 h 131"/>
                <a:gd name="T40" fmla="*/ 105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05" y="55"/>
                  </a:moveTo>
                  <a:cubicBezTo>
                    <a:pt x="101" y="53"/>
                    <a:pt x="97" y="52"/>
                    <a:pt x="92" y="52"/>
                  </a:cubicBezTo>
                  <a:cubicBezTo>
                    <a:pt x="101" y="39"/>
                    <a:pt x="100" y="20"/>
                    <a:pt x="82" y="11"/>
                  </a:cubicBezTo>
                  <a:cubicBezTo>
                    <a:pt x="62" y="0"/>
                    <a:pt x="44" y="15"/>
                    <a:pt x="41" y="33"/>
                  </a:cubicBezTo>
                  <a:cubicBezTo>
                    <a:pt x="37" y="31"/>
                    <a:pt x="34" y="31"/>
                    <a:pt x="30" y="31"/>
                  </a:cubicBezTo>
                  <a:cubicBezTo>
                    <a:pt x="27" y="31"/>
                    <a:pt x="23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4" y="36"/>
                    <a:pt x="9" y="41"/>
                    <a:pt x="7" y="46"/>
                  </a:cubicBezTo>
                  <a:cubicBezTo>
                    <a:pt x="0" y="58"/>
                    <a:pt x="5" y="73"/>
                    <a:pt x="17" y="80"/>
                  </a:cubicBezTo>
                  <a:cubicBezTo>
                    <a:pt x="19" y="80"/>
                    <a:pt x="20" y="81"/>
                    <a:pt x="21" y="81"/>
                  </a:cubicBezTo>
                  <a:cubicBezTo>
                    <a:pt x="20" y="83"/>
                    <a:pt x="19" y="84"/>
                    <a:pt x="18" y="86"/>
                  </a:cubicBezTo>
                  <a:cubicBezTo>
                    <a:pt x="11" y="99"/>
                    <a:pt x="17" y="117"/>
                    <a:pt x="30" y="124"/>
                  </a:cubicBezTo>
                  <a:cubicBezTo>
                    <a:pt x="44" y="131"/>
                    <a:pt x="61" y="125"/>
                    <a:pt x="68" y="112"/>
                  </a:cubicBezTo>
                  <a:cubicBezTo>
                    <a:pt x="70" y="109"/>
                    <a:pt x="70" y="106"/>
                    <a:pt x="71" y="102"/>
                  </a:cubicBezTo>
                  <a:cubicBezTo>
                    <a:pt x="71" y="103"/>
                    <a:pt x="72" y="103"/>
                    <a:pt x="72" y="104"/>
                  </a:cubicBezTo>
                  <a:cubicBezTo>
                    <a:pt x="76" y="107"/>
                    <a:pt x="79" y="109"/>
                    <a:pt x="84" y="110"/>
                  </a:cubicBezTo>
                  <a:cubicBezTo>
                    <a:pt x="86" y="110"/>
                    <a:pt x="88" y="110"/>
                    <a:pt x="90" y="110"/>
                  </a:cubicBezTo>
                  <a:cubicBezTo>
                    <a:pt x="92" y="110"/>
                    <a:pt x="94" y="110"/>
                    <a:pt x="96" y="110"/>
                  </a:cubicBezTo>
                  <a:cubicBezTo>
                    <a:pt x="97" y="109"/>
                    <a:pt x="98" y="109"/>
                    <a:pt x="100" y="109"/>
                  </a:cubicBezTo>
                  <a:cubicBezTo>
                    <a:pt x="107" y="106"/>
                    <a:pt x="114" y="101"/>
                    <a:pt x="117" y="94"/>
                  </a:cubicBezTo>
                  <a:cubicBezTo>
                    <a:pt x="124" y="80"/>
                    <a:pt x="119" y="63"/>
                    <a:pt x="10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8" name="Freeform 64">
              <a:extLst>
                <a:ext uri="{FF2B5EF4-FFF2-40B4-BE49-F238E27FC236}">
                  <a16:creationId xmlns:a16="http://schemas.microsoft.com/office/drawing/2014/main" id="{C314C09B-22DF-DD45-D7D7-091CDEE83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075" y="5360629"/>
              <a:ext cx="186647" cy="176000"/>
            </a:xfrm>
            <a:custGeom>
              <a:avLst/>
              <a:gdLst>
                <a:gd name="T0" fmla="*/ 48 w 75"/>
                <a:gd name="T1" fmla="*/ 15 h 69"/>
                <a:gd name="T2" fmla="*/ 27 w 75"/>
                <a:gd name="T3" fmla="*/ 55 h 69"/>
                <a:gd name="T4" fmla="*/ 48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48" y="15"/>
                  </a:moveTo>
                  <a:cubicBezTo>
                    <a:pt x="21" y="0"/>
                    <a:pt x="0" y="41"/>
                    <a:pt x="27" y="55"/>
                  </a:cubicBezTo>
                  <a:cubicBezTo>
                    <a:pt x="54" y="69"/>
                    <a:pt x="75" y="29"/>
                    <a:pt x="48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9" name="Freeform 65">
              <a:extLst>
                <a:ext uri="{FF2B5EF4-FFF2-40B4-BE49-F238E27FC236}">
                  <a16:creationId xmlns:a16="http://schemas.microsoft.com/office/drawing/2014/main" id="{C69178EA-09D8-E4AF-4BBD-B617A1012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383" y="5580156"/>
              <a:ext cx="137676" cy="112603"/>
            </a:xfrm>
            <a:custGeom>
              <a:avLst/>
              <a:gdLst>
                <a:gd name="T0" fmla="*/ 7 w 55"/>
                <a:gd name="T1" fmla="*/ 44 h 44"/>
                <a:gd name="T2" fmla="*/ 43 w 55"/>
                <a:gd name="T3" fmla="*/ 0 h 44"/>
                <a:gd name="T4" fmla="*/ 7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7" y="44"/>
                  </a:moveTo>
                  <a:cubicBezTo>
                    <a:pt x="7" y="44"/>
                    <a:pt x="0" y="5"/>
                    <a:pt x="43" y="0"/>
                  </a:cubicBezTo>
                  <a:cubicBezTo>
                    <a:pt x="43" y="0"/>
                    <a:pt x="55" y="40"/>
                    <a:pt x="7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0" name="Freeform 66">
              <a:extLst>
                <a:ext uri="{FF2B5EF4-FFF2-40B4-BE49-F238E27FC236}">
                  <a16:creationId xmlns:a16="http://schemas.microsoft.com/office/drawing/2014/main" id="{FF8DCE10-450A-4DAD-4B0A-967B4EE3C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8373" y="5503510"/>
              <a:ext cx="92400" cy="416343"/>
            </a:xfrm>
            <a:custGeom>
              <a:avLst/>
              <a:gdLst>
                <a:gd name="T0" fmla="*/ 0 w 37"/>
                <a:gd name="T1" fmla="*/ 163 h 163"/>
                <a:gd name="T2" fmla="*/ 0 w 37"/>
                <a:gd name="T3" fmla="*/ 156 h 163"/>
                <a:gd name="T4" fmla="*/ 2 w 37"/>
                <a:gd name="T5" fmla="*/ 137 h 163"/>
                <a:gd name="T6" fmla="*/ 11 w 37"/>
                <a:gd name="T7" fmla="*/ 79 h 163"/>
                <a:gd name="T8" fmla="*/ 14 w 37"/>
                <a:gd name="T9" fmla="*/ 64 h 163"/>
                <a:gd name="T10" fmla="*/ 17 w 37"/>
                <a:gd name="T11" fmla="*/ 49 h 163"/>
                <a:gd name="T12" fmla="*/ 21 w 37"/>
                <a:gd name="T13" fmla="*/ 35 h 163"/>
                <a:gd name="T14" fmla="*/ 26 w 37"/>
                <a:gd name="T15" fmla="*/ 23 h 163"/>
                <a:gd name="T16" fmla="*/ 30 w 37"/>
                <a:gd name="T17" fmla="*/ 13 h 163"/>
                <a:gd name="T18" fmla="*/ 34 w 37"/>
                <a:gd name="T19" fmla="*/ 6 h 163"/>
                <a:gd name="T20" fmla="*/ 37 w 37"/>
                <a:gd name="T21" fmla="*/ 0 h 163"/>
                <a:gd name="T22" fmla="*/ 35 w 37"/>
                <a:gd name="T23" fmla="*/ 6 h 163"/>
                <a:gd name="T24" fmla="*/ 32 w 37"/>
                <a:gd name="T25" fmla="*/ 14 h 163"/>
                <a:gd name="T26" fmla="*/ 30 w 37"/>
                <a:gd name="T27" fmla="*/ 25 h 163"/>
                <a:gd name="T28" fmla="*/ 28 w 37"/>
                <a:gd name="T29" fmla="*/ 37 h 163"/>
                <a:gd name="T30" fmla="*/ 27 w 37"/>
                <a:gd name="T31" fmla="*/ 51 h 163"/>
                <a:gd name="T32" fmla="*/ 26 w 37"/>
                <a:gd name="T33" fmla="*/ 66 h 163"/>
                <a:gd name="T34" fmla="*/ 26 w 37"/>
                <a:gd name="T35" fmla="*/ 81 h 163"/>
                <a:gd name="T36" fmla="*/ 28 w 37"/>
                <a:gd name="T37" fmla="*/ 137 h 163"/>
                <a:gd name="T38" fmla="*/ 30 w 37"/>
                <a:gd name="T39" fmla="*/ 156 h 163"/>
                <a:gd name="T40" fmla="*/ 30 w 37"/>
                <a:gd name="T41" fmla="*/ 163 h 163"/>
                <a:gd name="T42" fmla="*/ 0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0" y="163"/>
                  </a:moveTo>
                  <a:cubicBezTo>
                    <a:pt x="0" y="163"/>
                    <a:pt x="0" y="160"/>
                    <a:pt x="0" y="156"/>
                  </a:cubicBezTo>
                  <a:cubicBezTo>
                    <a:pt x="1" y="151"/>
                    <a:pt x="1" y="145"/>
                    <a:pt x="2" y="137"/>
                  </a:cubicBezTo>
                  <a:cubicBezTo>
                    <a:pt x="4" y="121"/>
                    <a:pt x="7" y="100"/>
                    <a:pt x="11" y="79"/>
                  </a:cubicBezTo>
                  <a:cubicBezTo>
                    <a:pt x="12" y="74"/>
                    <a:pt x="13" y="69"/>
                    <a:pt x="14" y="64"/>
                  </a:cubicBezTo>
                  <a:cubicBezTo>
                    <a:pt x="15" y="59"/>
                    <a:pt x="16" y="54"/>
                    <a:pt x="17" y="49"/>
                  </a:cubicBezTo>
                  <a:cubicBezTo>
                    <a:pt x="19" y="44"/>
                    <a:pt x="20" y="40"/>
                    <a:pt x="21" y="35"/>
                  </a:cubicBezTo>
                  <a:cubicBezTo>
                    <a:pt x="23" y="31"/>
                    <a:pt x="24" y="27"/>
                    <a:pt x="26" y="23"/>
                  </a:cubicBezTo>
                  <a:cubicBezTo>
                    <a:pt x="27" y="20"/>
                    <a:pt x="28" y="16"/>
                    <a:pt x="30" y="13"/>
                  </a:cubicBezTo>
                  <a:cubicBezTo>
                    <a:pt x="31" y="10"/>
                    <a:pt x="32" y="8"/>
                    <a:pt x="34" y="6"/>
                  </a:cubicBezTo>
                  <a:cubicBezTo>
                    <a:pt x="36" y="2"/>
                    <a:pt x="37" y="0"/>
                    <a:pt x="37" y="0"/>
                  </a:cubicBezTo>
                  <a:cubicBezTo>
                    <a:pt x="37" y="0"/>
                    <a:pt x="36" y="2"/>
                    <a:pt x="35" y="6"/>
                  </a:cubicBezTo>
                  <a:cubicBezTo>
                    <a:pt x="34" y="9"/>
                    <a:pt x="33" y="11"/>
                    <a:pt x="32" y="14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29" y="28"/>
                    <a:pt x="29" y="33"/>
                    <a:pt x="28" y="37"/>
                  </a:cubicBezTo>
                  <a:cubicBezTo>
                    <a:pt x="28" y="41"/>
                    <a:pt x="28" y="46"/>
                    <a:pt x="27" y="51"/>
                  </a:cubicBezTo>
                  <a:cubicBezTo>
                    <a:pt x="27" y="56"/>
                    <a:pt x="26" y="60"/>
                    <a:pt x="26" y="66"/>
                  </a:cubicBezTo>
                  <a:cubicBezTo>
                    <a:pt x="26" y="71"/>
                    <a:pt x="26" y="76"/>
                    <a:pt x="26" y="81"/>
                  </a:cubicBezTo>
                  <a:cubicBezTo>
                    <a:pt x="26" y="101"/>
                    <a:pt x="27" y="122"/>
                    <a:pt x="28" y="137"/>
                  </a:cubicBezTo>
                  <a:cubicBezTo>
                    <a:pt x="29" y="145"/>
                    <a:pt x="29" y="151"/>
                    <a:pt x="30" y="156"/>
                  </a:cubicBezTo>
                  <a:cubicBezTo>
                    <a:pt x="30" y="160"/>
                    <a:pt x="30" y="163"/>
                    <a:pt x="30" y="163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1" name="Freeform 67">
              <a:extLst>
                <a:ext uri="{FF2B5EF4-FFF2-40B4-BE49-F238E27FC236}">
                  <a16:creationId xmlns:a16="http://schemas.microsoft.com/office/drawing/2014/main" id="{1FA0C4C5-CD5A-6ED1-033B-127C9274FC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542" y="5326565"/>
              <a:ext cx="309539" cy="334967"/>
            </a:xfrm>
            <a:custGeom>
              <a:avLst/>
              <a:gdLst>
                <a:gd name="T0" fmla="*/ 19 w 124"/>
                <a:gd name="T1" fmla="*/ 55 h 131"/>
                <a:gd name="T2" fmla="*/ 32 w 124"/>
                <a:gd name="T3" fmla="*/ 52 h 131"/>
                <a:gd name="T4" fmla="*/ 42 w 124"/>
                <a:gd name="T5" fmla="*/ 11 h 131"/>
                <a:gd name="T6" fmla="*/ 83 w 124"/>
                <a:gd name="T7" fmla="*/ 33 h 131"/>
                <a:gd name="T8" fmla="*/ 94 w 124"/>
                <a:gd name="T9" fmla="*/ 31 h 131"/>
                <a:gd name="T10" fmla="*/ 104 w 124"/>
                <a:gd name="T11" fmla="*/ 34 h 131"/>
                <a:gd name="T12" fmla="*/ 104 w 124"/>
                <a:gd name="T13" fmla="*/ 34 h 131"/>
                <a:gd name="T14" fmla="*/ 117 w 124"/>
                <a:gd name="T15" fmla="*/ 46 h 131"/>
                <a:gd name="T16" fmla="*/ 107 w 124"/>
                <a:gd name="T17" fmla="*/ 80 h 131"/>
                <a:gd name="T18" fmla="*/ 103 w 124"/>
                <a:gd name="T19" fmla="*/ 81 h 131"/>
                <a:gd name="T20" fmla="*/ 106 w 124"/>
                <a:gd name="T21" fmla="*/ 86 h 131"/>
                <a:gd name="T22" fmla="*/ 94 w 124"/>
                <a:gd name="T23" fmla="*/ 124 h 131"/>
                <a:gd name="T24" fmla="*/ 56 w 124"/>
                <a:gd name="T25" fmla="*/ 112 h 131"/>
                <a:gd name="T26" fmla="*/ 53 w 124"/>
                <a:gd name="T27" fmla="*/ 102 h 131"/>
                <a:gd name="T28" fmla="*/ 52 w 124"/>
                <a:gd name="T29" fmla="*/ 104 h 131"/>
                <a:gd name="T30" fmla="*/ 40 w 124"/>
                <a:gd name="T31" fmla="*/ 110 h 131"/>
                <a:gd name="T32" fmla="*/ 34 w 124"/>
                <a:gd name="T33" fmla="*/ 110 h 131"/>
                <a:gd name="T34" fmla="*/ 28 w 124"/>
                <a:gd name="T35" fmla="*/ 110 h 131"/>
                <a:gd name="T36" fmla="*/ 24 w 124"/>
                <a:gd name="T37" fmla="*/ 109 h 131"/>
                <a:gd name="T38" fmla="*/ 7 w 124"/>
                <a:gd name="T39" fmla="*/ 94 h 131"/>
                <a:gd name="T40" fmla="*/ 19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9" y="55"/>
                  </a:moveTo>
                  <a:cubicBezTo>
                    <a:pt x="23" y="53"/>
                    <a:pt x="27" y="52"/>
                    <a:pt x="32" y="52"/>
                  </a:cubicBezTo>
                  <a:cubicBezTo>
                    <a:pt x="23" y="39"/>
                    <a:pt x="24" y="20"/>
                    <a:pt x="42" y="11"/>
                  </a:cubicBezTo>
                  <a:cubicBezTo>
                    <a:pt x="62" y="0"/>
                    <a:pt x="80" y="15"/>
                    <a:pt x="83" y="33"/>
                  </a:cubicBezTo>
                  <a:cubicBezTo>
                    <a:pt x="87" y="31"/>
                    <a:pt x="90" y="31"/>
                    <a:pt x="94" y="31"/>
                  </a:cubicBezTo>
                  <a:cubicBezTo>
                    <a:pt x="97" y="31"/>
                    <a:pt x="101" y="32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10" y="36"/>
                    <a:pt x="115" y="41"/>
                    <a:pt x="117" y="46"/>
                  </a:cubicBezTo>
                  <a:cubicBezTo>
                    <a:pt x="124" y="58"/>
                    <a:pt x="119" y="73"/>
                    <a:pt x="107" y="80"/>
                  </a:cubicBezTo>
                  <a:cubicBezTo>
                    <a:pt x="105" y="80"/>
                    <a:pt x="104" y="81"/>
                    <a:pt x="103" y="81"/>
                  </a:cubicBezTo>
                  <a:cubicBezTo>
                    <a:pt x="104" y="83"/>
                    <a:pt x="105" y="84"/>
                    <a:pt x="106" y="86"/>
                  </a:cubicBezTo>
                  <a:cubicBezTo>
                    <a:pt x="113" y="99"/>
                    <a:pt x="107" y="117"/>
                    <a:pt x="94" y="124"/>
                  </a:cubicBezTo>
                  <a:cubicBezTo>
                    <a:pt x="80" y="131"/>
                    <a:pt x="63" y="125"/>
                    <a:pt x="56" y="112"/>
                  </a:cubicBezTo>
                  <a:cubicBezTo>
                    <a:pt x="54" y="109"/>
                    <a:pt x="54" y="106"/>
                    <a:pt x="53" y="102"/>
                  </a:cubicBezTo>
                  <a:cubicBezTo>
                    <a:pt x="53" y="103"/>
                    <a:pt x="52" y="103"/>
                    <a:pt x="52" y="104"/>
                  </a:cubicBezTo>
                  <a:cubicBezTo>
                    <a:pt x="48" y="107"/>
                    <a:pt x="45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0" y="110"/>
                    <a:pt x="28" y="110"/>
                  </a:cubicBezTo>
                  <a:cubicBezTo>
                    <a:pt x="27" y="109"/>
                    <a:pt x="26" y="109"/>
                    <a:pt x="24" y="109"/>
                  </a:cubicBezTo>
                  <a:cubicBezTo>
                    <a:pt x="17" y="106"/>
                    <a:pt x="10" y="101"/>
                    <a:pt x="7" y="94"/>
                  </a:cubicBezTo>
                  <a:cubicBezTo>
                    <a:pt x="0" y="80"/>
                    <a:pt x="5" y="63"/>
                    <a:pt x="1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2" name="Freeform 68">
              <a:extLst>
                <a:ext uri="{FF2B5EF4-FFF2-40B4-BE49-F238E27FC236}">
                  <a16:creationId xmlns:a16="http://schemas.microsoft.com/office/drawing/2014/main" id="{295A422E-ED17-7EE2-9EF1-B4986D4FA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765" y="5411726"/>
              <a:ext cx="187572" cy="176000"/>
            </a:xfrm>
            <a:custGeom>
              <a:avLst/>
              <a:gdLst>
                <a:gd name="T0" fmla="*/ 27 w 75"/>
                <a:gd name="T1" fmla="*/ 15 h 69"/>
                <a:gd name="T2" fmla="*/ 48 w 75"/>
                <a:gd name="T3" fmla="*/ 55 h 69"/>
                <a:gd name="T4" fmla="*/ 27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27" y="15"/>
                  </a:moveTo>
                  <a:cubicBezTo>
                    <a:pt x="54" y="0"/>
                    <a:pt x="75" y="41"/>
                    <a:pt x="48" y="55"/>
                  </a:cubicBezTo>
                  <a:cubicBezTo>
                    <a:pt x="21" y="69"/>
                    <a:pt x="0" y="29"/>
                    <a:pt x="27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3" name="Freeform 69">
              <a:extLst>
                <a:ext uri="{FF2B5EF4-FFF2-40B4-BE49-F238E27FC236}">
                  <a16:creationId xmlns:a16="http://schemas.microsoft.com/office/drawing/2014/main" id="{934E051F-8C90-E9E5-E1E0-4D2FDC100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430" y="5631253"/>
              <a:ext cx="137676" cy="112603"/>
            </a:xfrm>
            <a:custGeom>
              <a:avLst/>
              <a:gdLst>
                <a:gd name="T0" fmla="*/ 48 w 55"/>
                <a:gd name="T1" fmla="*/ 44 h 44"/>
                <a:gd name="T2" fmla="*/ 12 w 55"/>
                <a:gd name="T3" fmla="*/ 0 h 44"/>
                <a:gd name="T4" fmla="*/ 48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48" y="44"/>
                  </a:moveTo>
                  <a:cubicBezTo>
                    <a:pt x="48" y="44"/>
                    <a:pt x="55" y="5"/>
                    <a:pt x="12" y="0"/>
                  </a:cubicBezTo>
                  <a:cubicBezTo>
                    <a:pt x="12" y="0"/>
                    <a:pt x="0" y="40"/>
                    <a:pt x="48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4" name="Rectangle 70">
              <a:extLst>
                <a:ext uri="{FF2B5EF4-FFF2-40B4-BE49-F238E27FC236}">
                  <a16:creationId xmlns:a16="http://schemas.microsoft.com/office/drawing/2014/main" id="{4357F46C-5859-2C3E-51A3-8D25BBB9D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89608"/>
              <a:ext cx="149687" cy="480687"/>
            </a:xfrm>
            <a:prstGeom prst="rect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5" name="Rectangle 71">
              <a:extLst>
                <a:ext uri="{FF2B5EF4-FFF2-40B4-BE49-F238E27FC236}">
                  <a16:creationId xmlns:a16="http://schemas.microsoft.com/office/drawing/2014/main" id="{9F045F28-1CD5-BE8D-0E3C-0E8FCC685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18639"/>
              <a:ext cx="149687" cy="81376"/>
            </a:xfrm>
            <a:prstGeom prst="rect">
              <a:avLst/>
            </a:pr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6" name="Freeform 72">
              <a:extLst>
                <a:ext uri="{FF2B5EF4-FFF2-40B4-BE49-F238E27FC236}">
                  <a16:creationId xmlns:a16="http://schemas.microsoft.com/office/drawing/2014/main" id="{BC373CB2-E5ED-76CD-A797-36B4471FA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02" y="5113264"/>
              <a:ext cx="731805" cy="805245"/>
            </a:xfrm>
            <a:custGeom>
              <a:avLst/>
              <a:gdLst>
                <a:gd name="T0" fmla="*/ 792 w 792"/>
                <a:gd name="T1" fmla="*/ 851 h 851"/>
                <a:gd name="T2" fmla="*/ 792 w 792"/>
                <a:gd name="T3" fmla="*/ 405 h 851"/>
                <a:gd name="T4" fmla="*/ 397 w 792"/>
                <a:gd name="T5" fmla="*/ 0 h 851"/>
                <a:gd name="T6" fmla="*/ 0 w 792"/>
                <a:gd name="T7" fmla="*/ 405 h 851"/>
                <a:gd name="T8" fmla="*/ 0 w 792"/>
                <a:gd name="T9" fmla="*/ 851 h 851"/>
                <a:gd name="T10" fmla="*/ 792 w 792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851">
                  <a:moveTo>
                    <a:pt x="792" y="851"/>
                  </a:moveTo>
                  <a:lnTo>
                    <a:pt x="792" y="405"/>
                  </a:lnTo>
                  <a:lnTo>
                    <a:pt x="397" y="0"/>
                  </a:lnTo>
                  <a:lnTo>
                    <a:pt x="0" y="405"/>
                  </a:lnTo>
                  <a:lnTo>
                    <a:pt x="0" y="851"/>
                  </a:lnTo>
                  <a:lnTo>
                    <a:pt x="792" y="851"/>
                  </a:lnTo>
                  <a:close/>
                </a:path>
              </a:pathLst>
            </a:custGeom>
            <a:solidFill>
              <a:srgbClr val="A4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7" name="Freeform 73">
              <a:extLst>
                <a:ext uri="{FF2B5EF4-FFF2-40B4-BE49-F238E27FC236}">
                  <a16:creationId xmlns:a16="http://schemas.microsoft.com/office/drawing/2014/main" id="{B41E862F-4DBB-5BC6-9436-333E5902F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726" y="5059327"/>
              <a:ext cx="819584" cy="485419"/>
            </a:xfrm>
            <a:custGeom>
              <a:avLst/>
              <a:gdLst>
                <a:gd name="T0" fmla="*/ 22 w 328"/>
                <a:gd name="T1" fmla="*/ 185 h 190"/>
                <a:gd name="T2" fmla="*/ 163 w 328"/>
                <a:gd name="T3" fmla="*/ 37 h 190"/>
                <a:gd name="T4" fmla="*/ 307 w 328"/>
                <a:gd name="T5" fmla="*/ 190 h 190"/>
                <a:gd name="T6" fmla="*/ 328 w 328"/>
                <a:gd name="T7" fmla="*/ 170 h 190"/>
                <a:gd name="T8" fmla="*/ 174 w 328"/>
                <a:gd name="T9" fmla="*/ 5 h 190"/>
                <a:gd name="T10" fmla="*/ 163 w 328"/>
                <a:gd name="T11" fmla="*/ 0 h 190"/>
                <a:gd name="T12" fmla="*/ 153 w 328"/>
                <a:gd name="T13" fmla="*/ 5 h 190"/>
                <a:gd name="T14" fmla="*/ 0 w 328"/>
                <a:gd name="T15" fmla="*/ 164 h 190"/>
                <a:gd name="T16" fmla="*/ 22 w 328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190">
                  <a:moveTo>
                    <a:pt x="22" y="185"/>
                  </a:moveTo>
                  <a:cubicBezTo>
                    <a:pt x="163" y="37"/>
                    <a:pt x="163" y="37"/>
                    <a:pt x="163" y="37"/>
                  </a:cubicBezTo>
                  <a:cubicBezTo>
                    <a:pt x="307" y="190"/>
                    <a:pt x="307" y="190"/>
                    <a:pt x="307" y="190"/>
                  </a:cubicBezTo>
                  <a:cubicBezTo>
                    <a:pt x="328" y="170"/>
                    <a:pt x="328" y="170"/>
                    <a:pt x="328" y="170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1" y="2"/>
                    <a:pt x="167" y="0"/>
                    <a:pt x="163" y="0"/>
                  </a:cubicBezTo>
                  <a:cubicBezTo>
                    <a:pt x="159" y="0"/>
                    <a:pt x="155" y="2"/>
                    <a:pt x="153" y="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2" y="185"/>
                    <a:pt x="22" y="185"/>
                    <a:pt x="22" y="185"/>
                  </a:cubicBez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8" name="Freeform 74">
              <a:extLst>
                <a:ext uri="{FF2B5EF4-FFF2-40B4-BE49-F238E27FC236}">
                  <a16:creationId xmlns:a16="http://schemas.microsoft.com/office/drawing/2014/main" id="{E8BCD425-020E-25F4-842E-3F5410925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630" y="5550424"/>
              <a:ext cx="89628" cy="209119"/>
            </a:xfrm>
            <a:custGeom>
              <a:avLst/>
              <a:gdLst>
                <a:gd name="T0" fmla="*/ 36 w 36"/>
                <a:gd name="T1" fmla="*/ 82 h 82"/>
                <a:gd name="T2" fmla="*/ 36 w 36"/>
                <a:gd name="T3" fmla="*/ 23 h 82"/>
                <a:gd name="T4" fmla="*/ 18 w 36"/>
                <a:gd name="T5" fmla="*/ 0 h 82"/>
                <a:gd name="T6" fmla="*/ 0 w 36"/>
                <a:gd name="T7" fmla="*/ 23 h 82"/>
                <a:gd name="T8" fmla="*/ 0 w 36"/>
                <a:gd name="T9" fmla="*/ 82 h 82"/>
                <a:gd name="T10" fmla="*/ 36 w 36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2">
                  <a:moveTo>
                    <a:pt x="36" y="82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10"/>
                    <a:pt x="28" y="0"/>
                    <a:pt x="18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9" name="Freeform 75">
              <a:extLst>
                <a:ext uri="{FF2B5EF4-FFF2-40B4-BE49-F238E27FC236}">
                  <a16:creationId xmlns:a16="http://schemas.microsoft.com/office/drawing/2014/main" id="{B6BA0F2C-8715-7720-CE99-721D26E4E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682" y="5524876"/>
              <a:ext cx="139524" cy="260215"/>
            </a:xfrm>
            <a:custGeom>
              <a:avLst/>
              <a:gdLst>
                <a:gd name="T0" fmla="*/ 46 w 56"/>
                <a:gd name="T1" fmla="*/ 92 h 102"/>
                <a:gd name="T2" fmla="*/ 56 w 56"/>
                <a:gd name="T3" fmla="*/ 92 h 102"/>
                <a:gd name="T4" fmla="*/ 56 w 56"/>
                <a:gd name="T5" fmla="*/ 33 h 102"/>
                <a:gd name="T6" fmla="*/ 49 w 56"/>
                <a:gd name="T7" fmla="*/ 11 h 102"/>
                <a:gd name="T8" fmla="*/ 40 w 56"/>
                <a:gd name="T9" fmla="*/ 3 h 102"/>
                <a:gd name="T10" fmla="*/ 28 w 56"/>
                <a:gd name="T11" fmla="*/ 0 h 102"/>
                <a:gd name="T12" fmla="*/ 16 w 56"/>
                <a:gd name="T13" fmla="*/ 3 h 102"/>
                <a:gd name="T14" fmla="*/ 4 w 56"/>
                <a:gd name="T15" fmla="*/ 15 h 102"/>
                <a:gd name="T16" fmla="*/ 0 w 56"/>
                <a:gd name="T17" fmla="*/ 33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6 w 56"/>
                <a:gd name="T25" fmla="*/ 92 h 102"/>
                <a:gd name="T26" fmla="*/ 46 w 56"/>
                <a:gd name="T27" fmla="*/ 82 h 102"/>
                <a:gd name="T28" fmla="*/ 20 w 56"/>
                <a:gd name="T29" fmla="*/ 82 h 102"/>
                <a:gd name="T30" fmla="*/ 20 w 56"/>
                <a:gd name="T31" fmla="*/ 33 h 102"/>
                <a:gd name="T32" fmla="*/ 23 w 56"/>
                <a:gd name="T33" fmla="*/ 23 h 102"/>
                <a:gd name="T34" fmla="*/ 25 w 56"/>
                <a:gd name="T35" fmla="*/ 21 h 102"/>
                <a:gd name="T36" fmla="*/ 28 w 56"/>
                <a:gd name="T37" fmla="*/ 20 h 102"/>
                <a:gd name="T38" fmla="*/ 31 w 56"/>
                <a:gd name="T39" fmla="*/ 21 h 102"/>
                <a:gd name="T40" fmla="*/ 34 w 56"/>
                <a:gd name="T41" fmla="*/ 25 h 102"/>
                <a:gd name="T42" fmla="*/ 36 w 56"/>
                <a:gd name="T43" fmla="*/ 33 h 102"/>
                <a:gd name="T44" fmla="*/ 36 w 56"/>
                <a:gd name="T45" fmla="*/ 92 h 102"/>
                <a:gd name="T46" fmla="*/ 46 w 56"/>
                <a:gd name="T47" fmla="*/ 92 h 102"/>
                <a:gd name="T48" fmla="*/ 46 w 56"/>
                <a:gd name="T49" fmla="*/ 82 h 102"/>
                <a:gd name="T50" fmla="*/ 46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6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4"/>
                    <a:pt x="53" y="17"/>
                    <a:pt x="49" y="11"/>
                  </a:cubicBezTo>
                  <a:cubicBezTo>
                    <a:pt x="46" y="8"/>
                    <a:pt x="43" y="5"/>
                    <a:pt x="40" y="3"/>
                  </a:cubicBez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1" y="21"/>
                    <a:pt x="0" y="27"/>
                    <a:pt x="0" y="3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9"/>
                    <a:pt x="21" y="25"/>
                    <a:pt x="23" y="23"/>
                  </a:cubicBezTo>
                  <a:cubicBezTo>
                    <a:pt x="24" y="22"/>
                    <a:pt x="25" y="21"/>
                    <a:pt x="25" y="21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1"/>
                  </a:cubicBezTo>
                  <a:cubicBezTo>
                    <a:pt x="32" y="21"/>
                    <a:pt x="33" y="23"/>
                    <a:pt x="34" y="25"/>
                  </a:cubicBezTo>
                  <a:cubicBezTo>
                    <a:pt x="36" y="27"/>
                    <a:pt x="36" y="30"/>
                    <a:pt x="36" y="3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lnTo>
                    <a:pt x="46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0" name="Freeform 76">
              <a:extLst>
                <a:ext uri="{FF2B5EF4-FFF2-40B4-BE49-F238E27FC236}">
                  <a16:creationId xmlns:a16="http://schemas.microsoft.com/office/drawing/2014/main" id="{023BE67D-4FA7-9B0B-0962-0A36027B8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793" y="5550424"/>
              <a:ext cx="92400" cy="209119"/>
            </a:xfrm>
            <a:custGeom>
              <a:avLst/>
              <a:gdLst>
                <a:gd name="T0" fmla="*/ 37 w 37"/>
                <a:gd name="T1" fmla="*/ 82 h 82"/>
                <a:gd name="T2" fmla="*/ 37 w 37"/>
                <a:gd name="T3" fmla="*/ 22 h 82"/>
                <a:gd name="T4" fmla="*/ 18 w 37"/>
                <a:gd name="T5" fmla="*/ 0 h 82"/>
                <a:gd name="T6" fmla="*/ 0 w 37"/>
                <a:gd name="T7" fmla="*/ 22 h 82"/>
                <a:gd name="T8" fmla="*/ 0 w 37"/>
                <a:gd name="T9" fmla="*/ 82 h 82"/>
                <a:gd name="T10" fmla="*/ 37 w 37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2">
                  <a:moveTo>
                    <a:pt x="37" y="8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10"/>
                    <a:pt x="28" y="0"/>
                    <a:pt x="18" y="0"/>
                  </a:cubicBezTo>
                  <a:cubicBezTo>
                    <a:pt x="8" y="0"/>
                    <a:pt x="0" y="10"/>
                    <a:pt x="0" y="2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1" name="Freeform 77">
              <a:extLst>
                <a:ext uri="{FF2B5EF4-FFF2-40B4-BE49-F238E27FC236}">
                  <a16:creationId xmlns:a16="http://schemas.microsoft.com/office/drawing/2014/main" id="{5B465407-9209-DCE1-A620-4D4F58A76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5845" y="5524876"/>
              <a:ext cx="139524" cy="260215"/>
            </a:xfrm>
            <a:custGeom>
              <a:avLst/>
              <a:gdLst>
                <a:gd name="T0" fmla="*/ 47 w 56"/>
                <a:gd name="T1" fmla="*/ 92 h 102"/>
                <a:gd name="T2" fmla="*/ 56 w 56"/>
                <a:gd name="T3" fmla="*/ 92 h 102"/>
                <a:gd name="T4" fmla="*/ 56 w 56"/>
                <a:gd name="T5" fmla="*/ 32 h 102"/>
                <a:gd name="T6" fmla="*/ 49 w 56"/>
                <a:gd name="T7" fmla="*/ 10 h 102"/>
                <a:gd name="T8" fmla="*/ 40 w 56"/>
                <a:gd name="T9" fmla="*/ 3 h 102"/>
                <a:gd name="T10" fmla="*/ 28 w 56"/>
                <a:gd name="T11" fmla="*/ 0 h 102"/>
                <a:gd name="T12" fmla="*/ 17 w 56"/>
                <a:gd name="T13" fmla="*/ 3 h 102"/>
                <a:gd name="T14" fmla="*/ 4 w 56"/>
                <a:gd name="T15" fmla="*/ 15 h 102"/>
                <a:gd name="T16" fmla="*/ 0 w 56"/>
                <a:gd name="T17" fmla="*/ 32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7 w 56"/>
                <a:gd name="T25" fmla="*/ 92 h 102"/>
                <a:gd name="T26" fmla="*/ 47 w 56"/>
                <a:gd name="T27" fmla="*/ 82 h 102"/>
                <a:gd name="T28" fmla="*/ 20 w 56"/>
                <a:gd name="T29" fmla="*/ 82 h 102"/>
                <a:gd name="T30" fmla="*/ 20 w 56"/>
                <a:gd name="T31" fmla="*/ 32 h 102"/>
                <a:gd name="T32" fmla="*/ 23 w 56"/>
                <a:gd name="T33" fmla="*/ 23 h 102"/>
                <a:gd name="T34" fmla="*/ 26 w 56"/>
                <a:gd name="T35" fmla="*/ 20 h 102"/>
                <a:gd name="T36" fmla="*/ 28 w 56"/>
                <a:gd name="T37" fmla="*/ 20 h 102"/>
                <a:gd name="T38" fmla="*/ 31 w 56"/>
                <a:gd name="T39" fmla="*/ 20 h 102"/>
                <a:gd name="T40" fmla="*/ 35 w 56"/>
                <a:gd name="T41" fmla="*/ 24 h 102"/>
                <a:gd name="T42" fmla="*/ 37 w 56"/>
                <a:gd name="T43" fmla="*/ 32 h 102"/>
                <a:gd name="T44" fmla="*/ 37 w 56"/>
                <a:gd name="T45" fmla="*/ 92 h 102"/>
                <a:gd name="T46" fmla="*/ 47 w 56"/>
                <a:gd name="T47" fmla="*/ 92 h 102"/>
                <a:gd name="T48" fmla="*/ 47 w 56"/>
                <a:gd name="T49" fmla="*/ 82 h 102"/>
                <a:gd name="T50" fmla="*/ 47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7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4" y="16"/>
                    <a:pt x="49" y="10"/>
                  </a:cubicBezTo>
                  <a:cubicBezTo>
                    <a:pt x="46" y="7"/>
                    <a:pt x="43" y="5"/>
                    <a:pt x="40" y="3"/>
                  </a:cubicBezTo>
                  <a:cubicBezTo>
                    <a:pt x="37" y="1"/>
                    <a:pt x="32" y="0"/>
                    <a:pt x="28" y="0"/>
                  </a:cubicBezTo>
                  <a:cubicBezTo>
                    <a:pt x="24" y="0"/>
                    <a:pt x="20" y="1"/>
                    <a:pt x="17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2" y="20"/>
                    <a:pt x="0" y="26"/>
                    <a:pt x="0" y="3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28"/>
                    <a:pt x="21" y="25"/>
                    <a:pt x="23" y="23"/>
                  </a:cubicBezTo>
                  <a:cubicBezTo>
                    <a:pt x="24" y="21"/>
                    <a:pt x="25" y="21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6" y="27"/>
                    <a:pt x="37" y="29"/>
                    <a:pt x="37" y="3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lnTo>
                    <a:pt x="47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2" name="Oval 78">
              <a:extLst>
                <a:ext uri="{FF2B5EF4-FFF2-40B4-BE49-F238E27FC236}">
                  <a16:creationId xmlns:a16="http://schemas.microsoft.com/office/drawing/2014/main" id="{FB58704E-C206-1696-FE0D-9109FEBAA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8810" y="5325220"/>
              <a:ext cx="192191" cy="1968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9" name="Freeform 79">
              <a:extLst>
                <a:ext uri="{FF2B5EF4-FFF2-40B4-BE49-F238E27FC236}">
                  <a16:creationId xmlns:a16="http://schemas.microsoft.com/office/drawing/2014/main" id="{0D9813A7-100C-BFBB-760A-9EC31885A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861" y="5302510"/>
              <a:ext cx="242087" cy="245075"/>
            </a:xfrm>
            <a:custGeom>
              <a:avLst/>
              <a:gdLst>
                <a:gd name="T0" fmla="*/ 10 w 97"/>
                <a:gd name="T1" fmla="*/ 48 h 96"/>
                <a:gd name="T2" fmla="*/ 20 w 97"/>
                <a:gd name="T3" fmla="*/ 48 h 96"/>
                <a:gd name="T4" fmla="*/ 28 w 97"/>
                <a:gd name="T5" fmla="*/ 28 h 96"/>
                <a:gd name="T6" fmla="*/ 48 w 97"/>
                <a:gd name="T7" fmla="*/ 19 h 96"/>
                <a:gd name="T8" fmla="*/ 69 w 97"/>
                <a:gd name="T9" fmla="*/ 28 h 96"/>
                <a:gd name="T10" fmla="*/ 77 w 97"/>
                <a:gd name="T11" fmla="*/ 48 h 96"/>
                <a:gd name="T12" fmla="*/ 69 w 97"/>
                <a:gd name="T13" fmla="*/ 68 h 96"/>
                <a:gd name="T14" fmla="*/ 48 w 97"/>
                <a:gd name="T15" fmla="*/ 76 h 96"/>
                <a:gd name="T16" fmla="*/ 28 w 97"/>
                <a:gd name="T17" fmla="*/ 68 h 96"/>
                <a:gd name="T18" fmla="*/ 20 w 97"/>
                <a:gd name="T19" fmla="*/ 48 h 96"/>
                <a:gd name="T20" fmla="*/ 10 w 97"/>
                <a:gd name="T21" fmla="*/ 48 h 96"/>
                <a:gd name="T22" fmla="*/ 0 w 97"/>
                <a:gd name="T23" fmla="*/ 48 h 96"/>
                <a:gd name="T24" fmla="*/ 48 w 97"/>
                <a:gd name="T25" fmla="*/ 96 h 96"/>
                <a:gd name="T26" fmla="*/ 97 w 97"/>
                <a:gd name="T27" fmla="*/ 48 h 96"/>
                <a:gd name="T28" fmla="*/ 48 w 97"/>
                <a:gd name="T29" fmla="*/ 0 h 96"/>
                <a:gd name="T30" fmla="*/ 0 w 97"/>
                <a:gd name="T31" fmla="*/ 48 h 96"/>
                <a:gd name="T32" fmla="*/ 10 w 97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6">
                  <a:moveTo>
                    <a:pt x="1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0"/>
                    <a:pt x="23" y="33"/>
                    <a:pt x="28" y="28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6" y="19"/>
                    <a:pt x="63" y="22"/>
                    <a:pt x="69" y="28"/>
                  </a:cubicBezTo>
                  <a:cubicBezTo>
                    <a:pt x="74" y="33"/>
                    <a:pt x="77" y="40"/>
                    <a:pt x="77" y="48"/>
                  </a:cubicBezTo>
                  <a:cubicBezTo>
                    <a:pt x="77" y="56"/>
                    <a:pt x="74" y="63"/>
                    <a:pt x="69" y="68"/>
                  </a:cubicBezTo>
                  <a:cubicBezTo>
                    <a:pt x="63" y="73"/>
                    <a:pt x="56" y="76"/>
                    <a:pt x="48" y="76"/>
                  </a:cubicBezTo>
                  <a:cubicBezTo>
                    <a:pt x="41" y="76"/>
                    <a:pt x="34" y="73"/>
                    <a:pt x="28" y="68"/>
                  </a:cubicBezTo>
                  <a:cubicBezTo>
                    <a:pt x="23" y="63"/>
                    <a:pt x="20" y="56"/>
                    <a:pt x="2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7" y="74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lnTo>
                    <a:pt x="10" y="48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0" name="Rectangle 80">
              <a:extLst>
                <a:ext uri="{FF2B5EF4-FFF2-40B4-BE49-F238E27FC236}">
                  <a16:creationId xmlns:a16="http://schemas.microsoft.com/office/drawing/2014/main" id="{19667526-07A9-3054-FD06-DC810334C1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0657" y="5664918"/>
              <a:ext cx="187572" cy="253591"/>
            </a:xfrm>
            <a:prstGeom prst="rect">
              <a:avLst/>
            </a:prstGeom>
            <a:solidFill>
              <a:srgbClr val="8E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id="{27188F14-3C6C-B977-94B9-0B7FAF80B440}"/>
                </a:ext>
              </a:extLst>
            </p:cNvPr>
            <p:cNvGrpSpPr/>
            <p:nvPr/>
          </p:nvGrpSpPr>
          <p:grpSpPr>
            <a:xfrm>
              <a:off x="4473208" y="5235369"/>
              <a:ext cx="289211" cy="613160"/>
              <a:chOff x="4473208" y="5125017"/>
              <a:chExt cx="289211" cy="613160"/>
            </a:xfrm>
          </p:grpSpPr>
          <p:sp>
            <p:nvSpPr>
              <p:cNvPr id="333" name="Freeform 81">
                <a:extLst>
                  <a:ext uri="{FF2B5EF4-FFF2-40B4-BE49-F238E27FC236}">
                    <a16:creationId xmlns:a16="http://schemas.microsoft.com/office/drawing/2014/main" id="{29270941-57DD-3030-8F05-861D80446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208" y="5125017"/>
                <a:ext cx="289211" cy="492988"/>
              </a:xfrm>
              <a:custGeom>
                <a:avLst/>
                <a:gdLst>
                  <a:gd name="T0" fmla="*/ 313 w 313"/>
                  <a:gd name="T1" fmla="*/ 521 h 521"/>
                  <a:gd name="T2" fmla="*/ 156 w 313"/>
                  <a:gd name="T3" fmla="*/ 0 h 521"/>
                  <a:gd name="T4" fmla="*/ 0 w 313"/>
                  <a:gd name="T5" fmla="*/ 521 h 521"/>
                  <a:gd name="T6" fmla="*/ 313 w 313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521">
                    <a:moveTo>
                      <a:pt x="313" y="521"/>
                    </a:moveTo>
                    <a:lnTo>
                      <a:pt x="156" y="0"/>
                    </a:lnTo>
                    <a:lnTo>
                      <a:pt x="0" y="521"/>
                    </a:lnTo>
                    <a:lnTo>
                      <a:pt x="313" y="521"/>
                    </a:ln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34" name="Freeform 82">
                <a:extLst>
                  <a:ext uri="{FF2B5EF4-FFF2-40B4-BE49-F238E27FC236}">
                    <a16:creationId xmlns:a16="http://schemas.microsoft.com/office/drawing/2014/main" id="{AFAA6A67-5509-5A05-C6E2-044CF095E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784" y="5336973"/>
                <a:ext cx="62832" cy="401204"/>
              </a:xfrm>
              <a:custGeom>
                <a:avLst/>
                <a:gdLst>
                  <a:gd name="T0" fmla="*/ 68 w 68"/>
                  <a:gd name="T1" fmla="*/ 424 h 424"/>
                  <a:gd name="T2" fmla="*/ 32 w 68"/>
                  <a:gd name="T3" fmla="*/ 0 h 424"/>
                  <a:gd name="T4" fmla="*/ 0 w 68"/>
                  <a:gd name="T5" fmla="*/ 424 h 424"/>
                  <a:gd name="T6" fmla="*/ 68 w 68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24">
                    <a:moveTo>
                      <a:pt x="68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8" y="424"/>
                    </a:lnTo>
                    <a:close/>
                  </a:path>
                </a:pathLst>
              </a:custGeom>
              <a:solidFill>
                <a:srgbClr val="D76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293" name="组合 292">
              <a:extLst>
                <a:ext uri="{FF2B5EF4-FFF2-40B4-BE49-F238E27FC236}">
                  <a16:creationId xmlns:a16="http://schemas.microsoft.com/office/drawing/2014/main" id="{E0F9037C-0F2F-24C8-4481-7AAD2B17F796}"/>
                </a:ext>
              </a:extLst>
            </p:cNvPr>
            <p:cNvGrpSpPr/>
            <p:nvPr/>
          </p:nvGrpSpPr>
          <p:grpSpPr>
            <a:xfrm>
              <a:off x="1126494" y="5076001"/>
              <a:ext cx="290135" cy="781401"/>
              <a:chOff x="395288" y="5237478"/>
              <a:chExt cx="498475" cy="1310960"/>
            </a:xfrm>
          </p:grpSpPr>
          <p:sp>
            <p:nvSpPr>
              <p:cNvPr id="331" name="Freeform 83">
                <a:extLst>
                  <a:ext uri="{FF2B5EF4-FFF2-40B4-BE49-F238E27FC236}">
                    <a16:creationId xmlns:a16="http://schemas.microsoft.com/office/drawing/2014/main" id="{21877269-D7AE-8D5F-EBA8-EE5F841CD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88" y="5237478"/>
                <a:ext cx="498475" cy="827088"/>
              </a:xfrm>
              <a:custGeom>
                <a:avLst/>
                <a:gdLst>
                  <a:gd name="T0" fmla="*/ 314 w 314"/>
                  <a:gd name="T1" fmla="*/ 521 h 521"/>
                  <a:gd name="T2" fmla="*/ 157 w 314"/>
                  <a:gd name="T3" fmla="*/ 0 h 521"/>
                  <a:gd name="T4" fmla="*/ 0 w 314"/>
                  <a:gd name="T5" fmla="*/ 521 h 521"/>
                  <a:gd name="T6" fmla="*/ 314 w 314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521">
                    <a:moveTo>
                      <a:pt x="314" y="521"/>
                    </a:moveTo>
                    <a:lnTo>
                      <a:pt x="157" y="0"/>
                    </a:lnTo>
                    <a:lnTo>
                      <a:pt x="0" y="521"/>
                    </a:lnTo>
                    <a:lnTo>
                      <a:pt x="314" y="521"/>
                    </a:lnTo>
                    <a:close/>
                  </a:path>
                </a:pathLst>
              </a:custGeom>
              <a:solidFill>
                <a:srgbClr val="F59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32" name="Freeform 84">
                <a:extLst>
                  <a:ext uri="{FF2B5EF4-FFF2-40B4-BE49-F238E27FC236}">
                    <a16:creationId xmlns:a16="http://schemas.microsoft.com/office/drawing/2014/main" id="{D7EC4FC3-2B3C-2144-5173-C3EB2DB23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" y="5875338"/>
                <a:ext cx="106363" cy="673100"/>
              </a:xfrm>
              <a:custGeom>
                <a:avLst/>
                <a:gdLst>
                  <a:gd name="T0" fmla="*/ 67 w 67"/>
                  <a:gd name="T1" fmla="*/ 424 h 424"/>
                  <a:gd name="T2" fmla="*/ 32 w 67"/>
                  <a:gd name="T3" fmla="*/ 0 h 424"/>
                  <a:gd name="T4" fmla="*/ 0 w 67"/>
                  <a:gd name="T5" fmla="*/ 424 h 424"/>
                  <a:gd name="T6" fmla="*/ 67 w 67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4">
                    <a:moveTo>
                      <a:pt x="67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7" y="424"/>
                    </a:lnTo>
                    <a:close/>
                  </a:path>
                </a:pathLst>
              </a:custGeom>
              <a:solidFill>
                <a:srgbClr val="8E5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94" name="Freeform 85">
              <a:extLst>
                <a:ext uri="{FF2B5EF4-FFF2-40B4-BE49-F238E27FC236}">
                  <a16:creationId xmlns:a16="http://schemas.microsoft.com/office/drawing/2014/main" id="{0A768A06-07FB-231D-6E9F-F36BBFBFC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105" y="5073921"/>
              <a:ext cx="519285" cy="531784"/>
            </a:xfrm>
            <a:custGeom>
              <a:avLst/>
              <a:gdLst>
                <a:gd name="T0" fmla="*/ 152 w 208"/>
                <a:gd name="T1" fmla="*/ 68 h 208"/>
                <a:gd name="T2" fmla="*/ 105 w 208"/>
                <a:gd name="T3" fmla="*/ 0 h 208"/>
                <a:gd name="T4" fmla="*/ 58 w 208"/>
                <a:gd name="T5" fmla="*/ 68 h 208"/>
                <a:gd name="T6" fmla="*/ 104 w 208"/>
                <a:gd name="T7" fmla="*/ 208 h 208"/>
                <a:gd name="T8" fmla="*/ 104 w 208"/>
                <a:gd name="T9" fmla="*/ 208 h 208"/>
                <a:gd name="T10" fmla="*/ 104 w 208"/>
                <a:gd name="T11" fmla="*/ 208 h 208"/>
                <a:gd name="T12" fmla="*/ 104 w 208"/>
                <a:gd name="T13" fmla="*/ 208 h 208"/>
                <a:gd name="T14" fmla="*/ 104 w 208"/>
                <a:gd name="T15" fmla="*/ 208 h 208"/>
                <a:gd name="T16" fmla="*/ 152 w 208"/>
                <a:gd name="T17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8">
                  <a:moveTo>
                    <a:pt x="152" y="68"/>
                  </a:moveTo>
                  <a:cubicBezTo>
                    <a:pt x="128" y="29"/>
                    <a:pt x="105" y="0"/>
                    <a:pt x="105" y="0"/>
                  </a:cubicBezTo>
                  <a:cubicBezTo>
                    <a:pt x="105" y="0"/>
                    <a:pt x="83" y="30"/>
                    <a:pt x="58" y="68"/>
                  </a:cubicBezTo>
                  <a:cubicBezTo>
                    <a:pt x="0" y="154"/>
                    <a:pt x="64" y="205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48" y="205"/>
                    <a:pt x="208" y="160"/>
                    <a:pt x="152" y="68"/>
                  </a:cubicBezTo>
                  <a:close/>
                </a:path>
              </a:pathLst>
            </a:custGeom>
            <a:solidFill>
              <a:srgbClr val="FFE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5" name="Freeform 86">
              <a:extLst>
                <a:ext uri="{FF2B5EF4-FFF2-40B4-BE49-F238E27FC236}">
                  <a16:creationId xmlns:a16="http://schemas.microsoft.com/office/drawing/2014/main" id="{7EC72431-C05B-A5E7-E838-7F8D14FE4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639" y="5342652"/>
              <a:ext cx="225455" cy="526105"/>
            </a:xfrm>
            <a:custGeom>
              <a:avLst/>
              <a:gdLst>
                <a:gd name="T0" fmla="*/ 244 w 244"/>
                <a:gd name="T1" fmla="*/ 97 h 556"/>
                <a:gd name="T2" fmla="*/ 138 w 244"/>
                <a:gd name="T3" fmla="*/ 159 h 556"/>
                <a:gd name="T4" fmla="*/ 122 w 244"/>
                <a:gd name="T5" fmla="*/ 0 h 556"/>
                <a:gd name="T6" fmla="*/ 106 w 244"/>
                <a:gd name="T7" fmla="*/ 159 h 556"/>
                <a:gd name="T8" fmla="*/ 0 w 244"/>
                <a:gd name="T9" fmla="*/ 97 h 556"/>
                <a:gd name="T10" fmla="*/ 98 w 244"/>
                <a:gd name="T11" fmla="*/ 210 h 556"/>
                <a:gd name="T12" fmla="*/ 100 w 244"/>
                <a:gd name="T13" fmla="*/ 556 h 556"/>
                <a:gd name="T14" fmla="*/ 152 w 244"/>
                <a:gd name="T15" fmla="*/ 556 h 556"/>
                <a:gd name="T16" fmla="*/ 146 w 244"/>
                <a:gd name="T17" fmla="*/ 210 h 556"/>
                <a:gd name="T18" fmla="*/ 244 w 244"/>
                <a:gd name="T19" fmla="*/ 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556">
                  <a:moveTo>
                    <a:pt x="244" y="97"/>
                  </a:moveTo>
                  <a:lnTo>
                    <a:pt x="138" y="159"/>
                  </a:lnTo>
                  <a:lnTo>
                    <a:pt x="122" y="0"/>
                  </a:lnTo>
                  <a:lnTo>
                    <a:pt x="106" y="159"/>
                  </a:lnTo>
                  <a:lnTo>
                    <a:pt x="0" y="97"/>
                  </a:lnTo>
                  <a:lnTo>
                    <a:pt x="98" y="210"/>
                  </a:lnTo>
                  <a:lnTo>
                    <a:pt x="100" y="556"/>
                  </a:lnTo>
                  <a:lnTo>
                    <a:pt x="152" y="556"/>
                  </a:lnTo>
                  <a:lnTo>
                    <a:pt x="146" y="210"/>
                  </a:lnTo>
                  <a:lnTo>
                    <a:pt x="244" y="9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6" name="Freeform 36">
              <a:extLst>
                <a:ext uri="{FF2B5EF4-FFF2-40B4-BE49-F238E27FC236}">
                  <a16:creationId xmlns:a16="http://schemas.microsoft.com/office/drawing/2014/main" id="{90AC9131-70D4-899B-090A-CC903BEEF9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249" y="5751425"/>
              <a:ext cx="1848" cy="43527"/>
            </a:xfrm>
            <a:custGeom>
              <a:avLst/>
              <a:gdLst>
                <a:gd name="T0" fmla="*/ 0 w 1"/>
                <a:gd name="T1" fmla="*/ 17 h 17"/>
                <a:gd name="T2" fmla="*/ 0 w 1"/>
                <a:gd name="T3" fmla="*/ 16 h 17"/>
                <a:gd name="T4" fmla="*/ 0 w 1"/>
                <a:gd name="T5" fmla="*/ 16 h 17"/>
                <a:gd name="T6" fmla="*/ 0 w 1"/>
                <a:gd name="T7" fmla="*/ 16 h 17"/>
                <a:gd name="T8" fmla="*/ 1 w 1"/>
                <a:gd name="T9" fmla="*/ 15 h 17"/>
                <a:gd name="T10" fmla="*/ 1 w 1"/>
                <a:gd name="T11" fmla="*/ 15 h 17"/>
                <a:gd name="T12" fmla="*/ 1 w 1"/>
                <a:gd name="T13" fmla="*/ 15 h 17"/>
                <a:gd name="T14" fmla="*/ 1 w 1"/>
                <a:gd name="T15" fmla="*/ 15 h 17"/>
                <a:gd name="T16" fmla="*/ 1 w 1"/>
                <a:gd name="T17" fmla="*/ 15 h 17"/>
                <a:gd name="T18" fmla="*/ 1 w 1"/>
                <a:gd name="T19" fmla="*/ 14 h 17"/>
                <a:gd name="T20" fmla="*/ 1 w 1"/>
                <a:gd name="T21" fmla="*/ 14 h 17"/>
                <a:gd name="T22" fmla="*/ 1 w 1"/>
                <a:gd name="T23" fmla="*/ 14 h 17"/>
                <a:gd name="T24" fmla="*/ 1 w 1"/>
                <a:gd name="T25" fmla="*/ 14 h 17"/>
                <a:gd name="T26" fmla="*/ 1 w 1"/>
                <a:gd name="T27" fmla="*/ 13 h 17"/>
                <a:gd name="T28" fmla="*/ 1 w 1"/>
                <a:gd name="T29" fmla="*/ 13 h 17"/>
                <a:gd name="T30" fmla="*/ 1 w 1"/>
                <a:gd name="T31" fmla="*/ 13 h 17"/>
                <a:gd name="T32" fmla="*/ 1 w 1"/>
                <a:gd name="T33" fmla="*/ 12 h 17"/>
                <a:gd name="T34" fmla="*/ 1 w 1"/>
                <a:gd name="T35" fmla="*/ 12 h 17"/>
                <a:gd name="T36" fmla="*/ 1 w 1"/>
                <a:gd name="T37" fmla="*/ 12 h 17"/>
                <a:gd name="T38" fmla="*/ 1 w 1"/>
                <a:gd name="T39" fmla="*/ 11 h 17"/>
                <a:gd name="T40" fmla="*/ 1 w 1"/>
                <a:gd name="T41" fmla="*/ 11 h 17"/>
                <a:gd name="T42" fmla="*/ 1 w 1"/>
                <a:gd name="T43" fmla="*/ 11 h 17"/>
                <a:gd name="T44" fmla="*/ 1 w 1"/>
                <a:gd name="T45" fmla="*/ 10 h 17"/>
                <a:gd name="T46" fmla="*/ 1 w 1"/>
                <a:gd name="T47" fmla="*/ 10 h 17"/>
                <a:gd name="T48" fmla="*/ 1 w 1"/>
                <a:gd name="T49" fmla="*/ 10 h 17"/>
                <a:gd name="T50" fmla="*/ 1 w 1"/>
                <a:gd name="T51" fmla="*/ 10 h 17"/>
                <a:gd name="T52" fmla="*/ 1 w 1"/>
                <a:gd name="T53" fmla="*/ 10 h 17"/>
                <a:gd name="T54" fmla="*/ 1 w 1"/>
                <a:gd name="T55" fmla="*/ 9 h 17"/>
                <a:gd name="T56" fmla="*/ 1 w 1"/>
                <a:gd name="T57" fmla="*/ 9 h 17"/>
                <a:gd name="T58" fmla="*/ 1 w 1"/>
                <a:gd name="T59" fmla="*/ 9 h 17"/>
                <a:gd name="T60" fmla="*/ 1 w 1"/>
                <a:gd name="T61" fmla="*/ 9 h 17"/>
                <a:gd name="T62" fmla="*/ 1 w 1"/>
                <a:gd name="T63" fmla="*/ 8 h 17"/>
                <a:gd name="T64" fmla="*/ 1 w 1"/>
                <a:gd name="T65" fmla="*/ 8 h 17"/>
                <a:gd name="T66" fmla="*/ 1 w 1"/>
                <a:gd name="T67" fmla="*/ 8 h 17"/>
                <a:gd name="T68" fmla="*/ 1 w 1"/>
                <a:gd name="T69" fmla="*/ 7 h 17"/>
                <a:gd name="T70" fmla="*/ 1 w 1"/>
                <a:gd name="T71" fmla="*/ 7 h 17"/>
                <a:gd name="T72" fmla="*/ 1 w 1"/>
                <a:gd name="T73" fmla="*/ 7 h 17"/>
                <a:gd name="T74" fmla="*/ 1 w 1"/>
                <a:gd name="T75" fmla="*/ 6 h 17"/>
                <a:gd name="T76" fmla="*/ 1 w 1"/>
                <a:gd name="T77" fmla="*/ 6 h 17"/>
                <a:gd name="T78" fmla="*/ 1 w 1"/>
                <a:gd name="T79" fmla="*/ 6 h 17"/>
                <a:gd name="T80" fmla="*/ 1 w 1"/>
                <a:gd name="T81" fmla="*/ 6 h 17"/>
                <a:gd name="T82" fmla="*/ 1 w 1"/>
                <a:gd name="T83" fmla="*/ 6 h 17"/>
                <a:gd name="T84" fmla="*/ 1 w 1"/>
                <a:gd name="T85" fmla="*/ 5 h 17"/>
                <a:gd name="T86" fmla="*/ 1 w 1"/>
                <a:gd name="T87" fmla="*/ 5 h 17"/>
                <a:gd name="T88" fmla="*/ 1 w 1"/>
                <a:gd name="T89" fmla="*/ 5 h 17"/>
                <a:gd name="T90" fmla="*/ 1 w 1"/>
                <a:gd name="T91" fmla="*/ 5 h 17"/>
                <a:gd name="T92" fmla="*/ 1 w 1"/>
                <a:gd name="T93" fmla="*/ 4 h 17"/>
                <a:gd name="T94" fmla="*/ 1 w 1"/>
                <a:gd name="T95" fmla="*/ 4 h 17"/>
                <a:gd name="T96" fmla="*/ 1 w 1"/>
                <a:gd name="T97" fmla="*/ 4 h 17"/>
                <a:gd name="T98" fmla="*/ 1 w 1"/>
                <a:gd name="T99" fmla="*/ 3 h 17"/>
                <a:gd name="T100" fmla="*/ 1 w 1"/>
                <a:gd name="T101" fmla="*/ 3 h 17"/>
                <a:gd name="T102" fmla="*/ 1 w 1"/>
                <a:gd name="T103" fmla="*/ 3 h 17"/>
                <a:gd name="T104" fmla="*/ 1 w 1"/>
                <a:gd name="T105" fmla="*/ 2 h 17"/>
                <a:gd name="T106" fmla="*/ 1 w 1"/>
                <a:gd name="T107" fmla="*/ 2 h 17"/>
                <a:gd name="T108" fmla="*/ 1 w 1"/>
                <a:gd name="T109" fmla="*/ 2 h 17"/>
                <a:gd name="T110" fmla="*/ 1 w 1"/>
                <a:gd name="T111" fmla="*/ 2 h 17"/>
                <a:gd name="T112" fmla="*/ 1 w 1"/>
                <a:gd name="T113" fmla="*/ 2 h 17"/>
                <a:gd name="T114" fmla="*/ 1 w 1"/>
                <a:gd name="T115" fmla="*/ 1 h 17"/>
                <a:gd name="T116" fmla="*/ 1 w 1"/>
                <a:gd name="T117" fmla="*/ 1 h 17"/>
                <a:gd name="T118" fmla="*/ 1 w 1"/>
                <a:gd name="T119" fmla="*/ 1 h 17"/>
                <a:gd name="T120" fmla="*/ 1 w 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DC8E7DE1-5202-9CCD-C238-3AADCFEB8816}"/>
                </a:ext>
              </a:extLst>
            </p:cNvPr>
            <p:cNvGrpSpPr/>
            <p:nvPr/>
          </p:nvGrpSpPr>
          <p:grpSpPr>
            <a:xfrm>
              <a:off x="5161925" y="5561409"/>
              <a:ext cx="636634" cy="247914"/>
              <a:chOff x="5161925" y="5490264"/>
              <a:chExt cx="636634" cy="247914"/>
            </a:xfrm>
          </p:grpSpPr>
          <p:sp>
            <p:nvSpPr>
              <p:cNvPr id="324" name="Freeform 38">
                <a:extLst>
                  <a:ext uri="{FF2B5EF4-FFF2-40B4-BE49-F238E27FC236}">
                    <a16:creationId xmlns:a16="http://schemas.microsoft.com/office/drawing/2014/main" id="{C182B9CD-A982-DAD6-4818-AD0CABAFC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1925" y="5490264"/>
                <a:ext cx="636634" cy="247914"/>
              </a:xfrm>
              <a:custGeom>
                <a:avLst/>
                <a:gdLst>
                  <a:gd name="T0" fmla="*/ 0 w 255"/>
                  <a:gd name="T1" fmla="*/ 97 h 97"/>
                  <a:gd name="T2" fmla="*/ 255 w 255"/>
                  <a:gd name="T3" fmla="*/ 97 h 97"/>
                  <a:gd name="T4" fmla="*/ 254 w 255"/>
                  <a:gd name="T5" fmla="*/ 89 h 97"/>
                  <a:gd name="T6" fmla="*/ 249 w 255"/>
                  <a:gd name="T7" fmla="*/ 78 h 97"/>
                  <a:gd name="T8" fmla="*/ 232 w 255"/>
                  <a:gd name="T9" fmla="*/ 61 h 97"/>
                  <a:gd name="T10" fmla="*/ 232 w 255"/>
                  <a:gd name="T11" fmla="*/ 61 h 97"/>
                  <a:gd name="T12" fmla="*/ 209 w 255"/>
                  <a:gd name="T13" fmla="*/ 54 h 97"/>
                  <a:gd name="T14" fmla="*/ 202 w 255"/>
                  <a:gd name="T15" fmla="*/ 55 h 97"/>
                  <a:gd name="T16" fmla="*/ 202 w 255"/>
                  <a:gd name="T17" fmla="*/ 52 h 97"/>
                  <a:gd name="T18" fmla="*/ 159 w 255"/>
                  <a:gd name="T19" fmla="*/ 9 h 97"/>
                  <a:gd name="T20" fmla="*/ 135 w 255"/>
                  <a:gd name="T21" fmla="*/ 16 h 97"/>
                  <a:gd name="T22" fmla="*/ 108 w 255"/>
                  <a:gd name="T23" fmla="*/ 0 h 97"/>
                  <a:gd name="T24" fmla="*/ 78 w 255"/>
                  <a:gd name="T25" fmla="*/ 26 h 97"/>
                  <a:gd name="T26" fmla="*/ 67 w 255"/>
                  <a:gd name="T27" fmla="*/ 24 h 97"/>
                  <a:gd name="T28" fmla="*/ 37 w 255"/>
                  <a:gd name="T29" fmla="*/ 55 h 97"/>
                  <a:gd name="T30" fmla="*/ 38 w 255"/>
                  <a:gd name="T31" fmla="*/ 62 h 97"/>
                  <a:gd name="T32" fmla="*/ 37 w 255"/>
                  <a:gd name="T33" fmla="*/ 62 h 97"/>
                  <a:gd name="T34" fmla="*/ 0 w 255"/>
                  <a:gd name="T3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5" h="97">
                    <a:moveTo>
                      <a:pt x="0" y="97"/>
                    </a:moveTo>
                    <a:cubicBezTo>
                      <a:pt x="255" y="97"/>
                      <a:pt x="255" y="97"/>
                      <a:pt x="255" y="97"/>
                    </a:cubicBezTo>
                    <a:cubicBezTo>
                      <a:pt x="255" y="94"/>
                      <a:pt x="254" y="91"/>
                      <a:pt x="254" y="89"/>
                    </a:cubicBezTo>
                    <a:cubicBezTo>
                      <a:pt x="252" y="85"/>
                      <a:pt x="251" y="81"/>
                      <a:pt x="249" y="78"/>
                    </a:cubicBezTo>
                    <a:cubicBezTo>
                      <a:pt x="245" y="71"/>
                      <a:pt x="239" y="65"/>
                      <a:pt x="232" y="61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5" y="57"/>
                      <a:pt x="217" y="54"/>
                      <a:pt x="209" y="54"/>
                    </a:cubicBezTo>
                    <a:cubicBezTo>
                      <a:pt x="206" y="55"/>
                      <a:pt x="204" y="55"/>
                      <a:pt x="202" y="55"/>
                    </a:cubicBezTo>
                    <a:cubicBezTo>
                      <a:pt x="202" y="54"/>
                      <a:pt x="202" y="53"/>
                      <a:pt x="202" y="52"/>
                    </a:cubicBezTo>
                    <a:cubicBezTo>
                      <a:pt x="202" y="29"/>
                      <a:pt x="182" y="9"/>
                      <a:pt x="159" y="9"/>
                    </a:cubicBezTo>
                    <a:cubicBezTo>
                      <a:pt x="150" y="9"/>
                      <a:pt x="142" y="12"/>
                      <a:pt x="135" y="16"/>
                    </a:cubicBezTo>
                    <a:cubicBezTo>
                      <a:pt x="130" y="7"/>
                      <a:pt x="121" y="0"/>
                      <a:pt x="108" y="0"/>
                    </a:cubicBezTo>
                    <a:cubicBezTo>
                      <a:pt x="90" y="0"/>
                      <a:pt x="80" y="12"/>
                      <a:pt x="78" y="26"/>
                    </a:cubicBezTo>
                    <a:cubicBezTo>
                      <a:pt x="74" y="25"/>
                      <a:pt x="71" y="24"/>
                      <a:pt x="67" y="24"/>
                    </a:cubicBezTo>
                    <a:cubicBezTo>
                      <a:pt x="50" y="24"/>
                      <a:pt x="37" y="38"/>
                      <a:pt x="37" y="55"/>
                    </a:cubicBezTo>
                    <a:cubicBezTo>
                      <a:pt x="37" y="57"/>
                      <a:pt x="37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18" y="62"/>
                      <a:pt x="1" y="78"/>
                      <a:pt x="0" y="97"/>
                    </a:cubicBezTo>
                  </a:path>
                </a:pathLst>
              </a:custGeom>
              <a:solidFill>
                <a:srgbClr val="F7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5" name="Freeform 39">
                <a:extLst>
                  <a:ext uri="{FF2B5EF4-FFF2-40B4-BE49-F238E27FC236}">
                    <a16:creationId xmlns:a16="http://schemas.microsoft.com/office/drawing/2014/main" id="{21C2A24B-EB3F-E850-7BA5-B4604C526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1628" y="5511081"/>
                <a:ext cx="316931" cy="227096"/>
              </a:xfrm>
              <a:custGeom>
                <a:avLst/>
                <a:gdLst>
                  <a:gd name="T0" fmla="*/ 0 w 127"/>
                  <a:gd name="T1" fmla="*/ 0 h 89"/>
                  <a:gd name="T2" fmla="*/ 0 w 127"/>
                  <a:gd name="T3" fmla="*/ 89 h 89"/>
                  <a:gd name="T4" fmla="*/ 127 w 127"/>
                  <a:gd name="T5" fmla="*/ 89 h 89"/>
                  <a:gd name="T6" fmla="*/ 126 w 127"/>
                  <a:gd name="T7" fmla="*/ 81 h 89"/>
                  <a:gd name="T8" fmla="*/ 121 w 127"/>
                  <a:gd name="T9" fmla="*/ 70 h 89"/>
                  <a:gd name="T10" fmla="*/ 104 w 127"/>
                  <a:gd name="T11" fmla="*/ 53 h 89"/>
                  <a:gd name="T12" fmla="*/ 104 w 127"/>
                  <a:gd name="T13" fmla="*/ 53 h 89"/>
                  <a:gd name="T14" fmla="*/ 81 w 127"/>
                  <a:gd name="T15" fmla="*/ 46 h 89"/>
                  <a:gd name="T16" fmla="*/ 74 w 127"/>
                  <a:gd name="T17" fmla="*/ 47 h 89"/>
                  <a:gd name="T18" fmla="*/ 74 w 127"/>
                  <a:gd name="T19" fmla="*/ 47 h 89"/>
                  <a:gd name="T20" fmla="*/ 74 w 127"/>
                  <a:gd name="T21" fmla="*/ 47 h 89"/>
                  <a:gd name="T22" fmla="*/ 74 w 127"/>
                  <a:gd name="T23" fmla="*/ 44 h 89"/>
                  <a:gd name="T24" fmla="*/ 31 w 127"/>
                  <a:gd name="T25" fmla="*/ 1 h 89"/>
                  <a:gd name="T26" fmla="*/ 7 w 127"/>
                  <a:gd name="T27" fmla="*/ 8 h 89"/>
                  <a:gd name="T28" fmla="*/ 7 w 127"/>
                  <a:gd name="T29" fmla="*/ 8 h 89"/>
                  <a:gd name="T30" fmla="*/ 7 w 127"/>
                  <a:gd name="T31" fmla="*/ 8 h 89"/>
                  <a:gd name="T32" fmla="*/ 7 w 127"/>
                  <a:gd name="T33" fmla="*/ 8 h 89"/>
                  <a:gd name="T34" fmla="*/ 0 w 127"/>
                  <a:gd name="T3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89">
                    <a:moveTo>
                      <a:pt x="0" y="0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27" y="86"/>
                      <a:pt x="126" y="83"/>
                      <a:pt x="126" y="81"/>
                    </a:cubicBezTo>
                    <a:cubicBezTo>
                      <a:pt x="124" y="77"/>
                      <a:pt x="123" y="73"/>
                      <a:pt x="121" y="70"/>
                    </a:cubicBezTo>
                    <a:cubicBezTo>
                      <a:pt x="117" y="63"/>
                      <a:pt x="111" y="57"/>
                      <a:pt x="104" y="53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97" y="49"/>
                      <a:pt x="89" y="46"/>
                      <a:pt x="81" y="46"/>
                    </a:cubicBezTo>
                    <a:cubicBezTo>
                      <a:pt x="78" y="47"/>
                      <a:pt x="76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6"/>
                      <a:pt x="74" y="45"/>
                      <a:pt x="74" y="44"/>
                    </a:cubicBezTo>
                    <a:cubicBezTo>
                      <a:pt x="74" y="21"/>
                      <a:pt x="54" y="1"/>
                      <a:pt x="31" y="1"/>
                    </a:cubicBezTo>
                    <a:cubicBezTo>
                      <a:pt x="22" y="1"/>
                      <a:pt x="14" y="4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5" y="5"/>
                      <a:pt x="3" y="2"/>
                      <a:pt x="0" y="0"/>
                    </a:cubicBezTo>
                  </a:path>
                </a:pathLst>
              </a:custGeom>
              <a:solidFill>
                <a:srgbClr val="F9D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6" name="Freeform 40">
                <a:extLst>
                  <a:ext uri="{FF2B5EF4-FFF2-40B4-BE49-F238E27FC236}">
                    <a16:creationId xmlns:a16="http://schemas.microsoft.com/office/drawing/2014/main" id="{CAF2B665-6605-2689-A00D-14D6E0CE77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9108" y="5631253"/>
                <a:ext cx="70223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7" name="Freeform 41">
                <a:extLst>
                  <a:ext uri="{FF2B5EF4-FFF2-40B4-BE49-F238E27FC236}">
                    <a16:creationId xmlns:a16="http://schemas.microsoft.com/office/drawing/2014/main" id="{7DBF705E-00E8-9858-A1E2-F8C8CFEB0D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064" y="5544199"/>
                <a:ext cx="80388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8" name="Freeform 42">
                <a:extLst>
                  <a:ext uri="{FF2B5EF4-FFF2-40B4-BE49-F238E27FC236}">
                    <a16:creationId xmlns:a16="http://schemas.microsoft.com/office/drawing/2014/main" id="{64A924C0-B07B-8E4E-A6BA-DDD6BE1E6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556" y="5638823"/>
                <a:ext cx="79464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9" name="Freeform 43">
                <a:extLst>
                  <a:ext uri="{FF2B5EF4-FFF2-40B4-BE49-F238E27FC236}">
                    <a16:creationId xmlns:a16="http://schemas.microsoft.com/office/drawing/2014/main" id="{A4907B42-C4FF-BF76-6C82-95339CA713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512" y="5572586"/>
                <a:ext cx="69300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30" name="Freeform 44">
                <a:extLst>
                  <a:ext uri="{FF2B5EF4-FFF2-40B4-BE49-F238E27FC236}">
                    <a16:creationId xmlns:a16="http://schemas.microsoft.com/office/drawing/2014/main" id="{F6798E7A-266B-C895-4972-627A26857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976" y="5643554"/>
                <a:ext cx="70223" cy="56774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298" name="Freeform 88">
              <a:extLst>
                <a:ext uri="{FF2B5EF4-FFF2-40B4-BE49-F238E27FC236}">
                  <a16:creationId xmlns:a16="http://schemas.microsoft.com/office/drawing/2014/main" id="{125FE8A7-DC61-201D-8849-9B15EAFB1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217" y="5429705"/>
              <a:ext cx="70223" cy="306580"/>
            </a:xfrm>
            <a:custGeom>
              <a:avLst/>
              <a:gdLst>
                <a:gd name="T0" fmla="*/ 0 w 76"/>
                <a:gd name="T1" fmla="*/ 0 h 324"/>
                <a:gd name="T2" fmla="*/ 0 w 76"/>
                <a:gd name="T3" fmla="*/ 324 h 324"/>
                <a:gd name="T4" fmla="*/ 76 w 76"/>
                <a:gd name="T5" fmla="*/ 324 h 324"/>
                <a:gd name="T6" fmla="*/ 76 w 76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24">
                  <a:moveTo>
                    <a:pt x="0" y="0"/>
                  </a:moveTo>
                  <a:lnTo>
                    <a:pt x="0" y="324"/>
                  </a:lnTo>
                  <a:lnTo>
                    <a:pt x="76" y="324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9" name="Freeform 90">
              <a:extLst>
                <a:ext uri="{FF2B5EF4-FFF2-40B4-BE49-F238E27FC236}">
                  <a16:creationId xmlns:a16="http://schemas.microsoft.com/office/drawing/2014/main" id="{66C3C553-BB5C-9894-7B9C-27142CF7E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61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0" name="Freeform 92">
              <a:extLst>
                <a:ext uri="{FF2B5EF4-FFF2-40B4-BE49-F238E27FC236}">
                  <a16:creationId xmlns:a16="http://schemas.microsoft.com/office/drawing/2014/main" id="{71485314-F31A-6CA3-BC4B-12118092A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110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1" name="Freeform 94">
              <a:extLst>
                <a:ext uri="{FF2B5EF4-FFF2-40B4-BE49-F238E27FC236}">
                  <a16:creationId xmlns:a16="http://schemas.microsoft.com/office/drawing/2014/main" id="{A08EF510-753C-E4C1-28A6-A30898C5B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095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302" name="组合 301">
              <a:extLst>
                <a:ext uri="{FF2B5EF4-FFF2-40B4-BE49-F238E27FC236}">
                  <a16:creationId xmlns:a16="http://schemas.microsoft.com/office/drawing/2014/main" id="{71FD3456-1F56-D087-FD81-4D21AA412086}"/>
                </a:ext>
              </a:extLst>
            </p:cNvPr>
            <p:cNvGrpSpPr/>
            <p:nvPr/>
          </p:nvGrpSpPr>
          <p:grpSpPr>
            <a:xfrm>
              <a:off x="5700710" y="5477963"/>
              <a:ext cx="579345" cy="306580"/>
              <a:chOff x="5719095" y="5429705"/>
              <a:chExt cx="579345" cy="306580"/>
            </a:xfrm>
          </p:grpSpPr>
          <p:sp>
            <p:nvSpPr>
              <p:cNvPr id="319" name="Rectangle 87">
                <a:extLst>
                  <a:ext uri="{FF2B5EF4-FFF2-40B4-BE49-F238E27FC236}">
                    <a16:creationId xmlns:a16="http://schemas.microsoft.com/office/drawing/2014/main" id="{0CAEE613-4172-264C-9546-D16FC88EE2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8217" y="5429705"/>
                <a:ext cx="70223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0" name="Rectangle 89">
                <a:extLst>
                  <a:ext uri="{FF2B5EF4-FFF2-40B4-BE49-F238E27FC236}">
                    <a16:creationId xmlns:a16="http://schemas.microsoft.com/office/drawing/2014/main" id="{26F0A20C-E28D-B459-CE48-7E4395CF6F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8961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1" name="Rectangle 91">
                <a:extLst>
                  <a:ext uri="{FF2B5EF4-FFF2-40B4-BE49-F238E27FC236}">
                    <a16:creationId xmlns:a16="http://schemas.microsoft.com/office/drawing/2014/main" id="{16E7E4D9-BAAE-1875-77A4-0758ED479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110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2" name="Rectangle 93">
                <a:extLst>
                  <a:ext uri="{FF2B5EF4-FFF2-40B4-BE49-F238E27FC236}">
                    <a16:creationId xmlns:a16="http://schemas.microsoft.com/office/drawing/2014/main" id="{064B0F51-13BE-D352-F0DC-CD1C834FAB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9095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23" name="Rectangle 95">
                <a:extLst>
                  <a:ext uri="{FF2B5EF4-FFF2-40B4-BE49-F238E27FC236}">
                    <a16:creationId xmlns:a16="http://schemas.microsoft.com/office/drawing/2014/main" id="{D898841F-4D94-7B2E-4ACE-87153D0D8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8663" y="5541361"/>
                <a:ext cx="499882" cy="92731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303" name="Freeform 96">
              <a:extLst>
                <a:ext uri="{FF2B5EF4-FFF2-40B4-BE49-F238E27FC236}">
                  <a16:creationId xmlns:a16="http://schemas.microsoft.com/office/drawing/2014/main" id="{D008FE45-2EB9-70F2-E3A0-B321A15914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8663" y="5541361"/>
              <a:ext cx="499882" cy="92731"/>
            </a:xfrm>
            <a:custGeom>
              <a:avLst/>
              <a:gdLst>
                <a:gd name="T0" fmla="*/ 0 w 541"/>
                <a:gd name="T1" fmla="*/ 98 h 98"/>
                <a:gd name="T2" fmla="*/ 541 w 541"/>
                <a:gd name="T3" fmla="*/ 98 h 98"/>
                <a:gd name="T4" fmla="*/ 541 w 541"/>
                <a:gd name="T5" fmla="*/ 0 h 98"/>
                <a:gd name="T6" fmla="*/ 0 w 541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1" h="98">
                  <a:moveTo>
                    <a:pt x="0" y="98"/>
                  </a:moveTo>
                  <a:lnTo>
                    <a:pt x="541" y="98"/>
                  </a:lnTo>
                  <a:lnTo>
                    <a:pt x="54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4" name="Freeform 112">
              <a:extLst>
                <a:ext uri="{FF2B5EF4-FFF2-40B4-BE49-F238E27FC236}">
                  <a16:creationId xmlns:a16="http://schemas.microsoft.com/office/drawing/2014/main" id="{4B6B6FB0-3BB3-A7C8-6022-E65C6FA71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654738"/>
              <a:ext cx="129360" cy="216688"/>
            </a:xfrm>
            <a:custGeom>
              <a:avLst/>
              <a:gdLst>
                <a:gd name="T0" fmla="*/ 37 w 52"/>
                <a:gd name="T1" fmla="*/ 46 h 85"/>
                <a:gd name="T2" fmla="*/ 37 w 52"/>
                <a:gd name="T3" fmla="*/ 12 h 85"/>
                <a:gd name="T4" fmla="*/ 24 w 52"/>
                <a:gd name="T5" fmla="*/ 55 h 85"/>
                <a:gd name="T6" fmla="*/ 37 w 52"/>
                <a:gd name="T7" fmla="*/ 4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5">
                  <a:moveTo>
                    <a:pt x="37" y="46"/>
                  </a:moveTo>
                  <a:cubicBezTo>
                    <a:pt x="37" y="46"/>
                    <a:pt x="52" y="24"/>
                    <a:pt x="37" y="12"/>
                  </a:cubicBezTo>
                  <a:cubicBezTo>
                    <a:pt x="22" y="0"/>
                    <a:pt x="0" y="25"/>
                    <a:pt x="24" y="55"/>
                  </a:cubicBezTo>
                  <a:cubicBezTo>
                    <a:pt x="48" y="85"/>
                    <a:pt x="37" y="46"/>
                    <a:pt x="37" y="4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5" name="Freeform 113">
              <a:extLst>
                <a:ext uri="{FF2B5EF4-FFF2-40B4-BE49-F238E27FC236}">
                  <a16:creationId xmlns:a16="http://schemas.microsoft.com/office/drawing/2014/main" id="{46BC63A5-8614-991F-1CDE-88A13235B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475" y="4708674"/>
              <a:ext cx="170016" cy="173161"/>
            </a:xfrm>
            <a:custGeom>
              <a:avLst/>
              <a:gdLst>
                <a:gd name="T0" fmla="*/ 37 w 68"/>
                <a:gd name="T1" fmla="*/ 42 h 68"/>
                <a:gd name="T2" fmla="*/ 6 w 68"/>
                <a:gd name="T3" fmla="*/ 28 h 68"/>
                <a:gd name="T4" fmla="*/ 50 w 68"/>
                <a:gd name="T5" fmla="*/ 34 h 68"/>
                <a:gd name="T6" fmla="*/ 37 w 68"/>
                <a:gd name="T7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7" y="42"/>
                  </a:moveTo>
                  <a:cubicBezTo>
                    <a:pt x="37" y="42"/>
                    <a:pt x="11" y="46"/>
                    <a:pt x="6" y="28"/>
                  </a:cubicBezTo>
                  <a:cubicBezTo>
                    <a:pt x="0" y="10"/>
                    <a:pt x="33" y="0"/>
                    <a:pt x="50" y="34"/>
                  </a:cubicBezTo>
                  <a:cubicBezTo>
                    <a:pt x="68" y="68"/>
                    <a:pt x="37" y="42"/>
                    <a:pt x="37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6" name="Freeform 114">
              <a:extLst>
                <a:ext uri="{FF2B5EF4-FFF2-40B4-BE49-F238E27FC236}">
                  <a16:creationId xmlns:a16="http://schemas.microsoft.com/office/drawing/2014/main" id="{11C9CF01-5311-0665-8BE5-0B42FAF3D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67" y="4725706"/>
              <a:ext cx="159852" cy="181677"/>
            </a:xfrm>
            <a:custGeom>
              <a:avLst/>
              <a:gdLst>
                <a:gd name="T0" fmla="*/ 29 w 64"/>
                <a:gd name="T1" fmla="*/ 29 h 71"/>
                <a:gd name="T2" fmla="*/ 60 w 64"/>
                <a:gd name="T3" fmla="*/ 45 h 71"/>
                <a:gd name="T4" fmla="*/ 15 w 64"/>
                <a:gd name="T5" fmla="*/ 36 h 71"/>
                <a:gd name="T6" fmla="*/ 29 w 64"/>
                <a:gd name="T7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29" y="29"/>
                  </a:moveTo>
                  <a:cubicBezTo>
                    <a:pt x="29" y="29"/>
                    <a:pt x="56" y="26"/>
                    <a:pt x="60" y="45"/>
                  </a:cubicBezTo>
                  <a:cubicBezTo>
                    <a:pt x="64" y="64"/>
                    <a:pt x="31" y="71"/>
                    <a:pt x="15" y="36"/>
                  </a:cubicBezTo>
                  <a:cubicBezTo>
                    <a:pt x="0" y="0"/>
                    <a:pt x="29" y="29"/>
                    <a:pt x="29" y="2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7" name="Freeform 115">
              <a:extLst>
                <a:ext uri="{FF2B5EF4-FFF2-40B4-BE49-F238E27FC236}">
                  <a16:creationId xmlns:a16="http://schemas.microsoft.com/office/drawing/2014/main" id="{992EA8DD-8F21-4FE7-1D27-C7DC04275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36114"/>
              <a:ext cx="129360" cy="222365"/>
            </a:xfrm>
            <a:custGeom>
              <a:avLst/>
              <a:gdLst>
                <a:gd name="T0" fmla="*/ 17 w 52"/>
                <a:gd name="T1" fmla="*/ 40 h 87"/>
                <a:gd name="T2" fmla="*/ 14 w 52"/>
                <a:gd name="T3" fmla="*/ 74 h 87"/>
                <a:gd name="T4" fmla="*/ 30 w 52"/>
                <a:gd name="T5" fmla="*/ 32 h 87"/>
                <a:gd name="T6" fmla="*/ 17 w 52"/>
                <a:gd name="T7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7">
                  <a:moveTo>
                    <a:pt x="17" y="40"/>
                  </a:moveTo>
                  <a:cubicBezTo>
                    <a:pt x="17" y="40"/>
                    <a:pt x="0" y="61"/>
                    <a:pt x="14" y="74"/>
                  </a:cubicBezTo>
                  <a:cubicBezTo>
                    <a:pt x="28" y="87"/>
                    <a:pt x="52" y="64"/>
                    <a:pt x="30" y="32"/>
                  </a:cubicBezTo>
                  <a:cubicBezTo>
                    <a:pt x="8" y="0"/>
                    <a:pt x="17" y="40"/>
                    <a:pt x="17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8" name="Freeform 116">
              <a:extLst>
                <a:ext uri="{FF2B5EF4-FFF2-40B4-BE49-F238E27FC236}">
                  <a16:creationId xmlns:a16="http://schemas.microsoft.com/office/drawing/2014/main" id="{15196461-701C-11B8-764B-9F400B1A8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56931"/>
              <a:ext cx="136752" cy="105032"/>
            </a:xfrm>
            <a:custGeom>
              <a:avLst/>
              <a:gdLst>
                <a:gd name="T0" fmla="*/ 35 w 55"/>
                <a:gd name="T1" fmla="*/ 33 h 41"/>
                <a:gd name="T2" fmla="*/ 4 w 55"/>
                <a:gd name="T3" fmla="*/ 35 h 41"/>
                <a:gd name="T4" fmla="*/ 20 w 55"/>
                <a:gd name="T5" fmla="*/ 9 h 41"/>
                <a:gd name="T6" fmla="*/ 51 w 55"/>
                <a:gd name="T7" fmla="*/ 7 h 41"/>
                <a:gd name="T8" fmla="*/ 35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35" y="33"/>
                  </a:moveTo>
                  <a:cubicBezTo>
                    <a:pt x="22" y="40"/>
                    <a:pt x="8" y="41"/>
                    <a:pt x="4" y="35"/>
                  </a:cubicBezTo>
                  <a:cubicBezTo>
                    <a:pt x="0" y="28"/>
                    <a:pt x="7" y="16"/>
                    <a:pt x="20" y="9"/>
                  </a:cubicBezTo>
                  <a:cubicBezTo>
                    <a:pt x="33" y="1"/>
                    <a:pt x="46" y="0"/>
                    <a:pt x="51" y="7"/>
                  </a:cubicBezTo>
                  <a:cubicBezTo>
                    <a:pt x="55" y="13"/>
                    <a:pt x="47" y="25"/>
                    <a:pt x="35" y="3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9" name="Freeform 117">
              <a:extLst>
                <a:ext uri="{FF2B5EF4-FFF2-40B4-BE49-F238E27FC236}">
                  <a16:creationId xmlns:a16="http://schemas.microsoft.com/office/drawing/2014/main" id="{A9B39902-1EE1-A2DC-8355-61AF6A741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987" y="4764502"/>
              <a:ext cx="55440" cy="69075"/>
            </a:xfrm>
            <a:custGeom>
              <a:avLst/>
              <a:gdLst>
                <a:gd name="T0" fmla="*/ 14 w 22"/>
                <a:gd name="T1" fmla="*/ 27 h 27"/>
                <a:gd name="T2" fmla="*/ 22 w 22"/>
                <a:gd name="T3" fmla="*/ 20 h 27"/>
                <a:gd name="T4" fmla="*/ 10 w 22"/>
                <a:gd name="T5" fmla="*/ 0 h 27"/>
                <a:gd name="T6" fmla="*/ 0 w 22"/>
                <a:gd name="T7" fmla="*/ 3 h 27"/>
                <a:gd name="T8" fmla="*/ 14 w 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4" y="27"/>
                  </a:moveTo>
                  <a:cubicBezTo>
                    <a:pt x="17" y="25"/>
                    <a:pt x="20" y="22"/>
                    <a:pt x="22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2"/>
                    <a:pt x="0" y="3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0" name="Freeform 118">
              <a:extLst>
                <a:ext uri="{FF2B5EF4-FFF2-40B4-BE49-F238E27FC236}">
                  <a16:creationId xmlns:a16="http://schemas.microsoft.com/office/drawing/2014/main" id="{09DA4ED9-366C-3827-A014-B3FE3794E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91" y="4794781"/>
              <a:ext cx="49896" cy="61505"/>
            </a:xfrm>
            <a:custGeom>
              <a:avLst/>
              <a:gdLst>
                <a:gd name="T0" fmla="*/ 10 w 20"/>
                <a:gd name="T1" fmla="*/ 24 h 24"/>
                <a:gd name="T2" fmla="*/ 20 w 20"/>
                <a:gd name="T3" fmla="*/ 22 h 24"/>
                <a:gd name="T4" fmla="*/ 7 w 20"/>
                <a:gd name="T5" fmla="*/ 0 h 24"/>
                <a:gd name="T6" fmla="*/ 0 w 20"/>
                <a:gd name="T7" fmla="*/ 8 h 24"/>
                <a:gd name="T8" fmla="*/ 1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0" y="24"/>
                  </a:moveTo>
                  <a:cubicBezTo>
                    <a:pt x="13" y="24"/>
                    <a:pt x="17" y="23"/>
                    <a:pt x="20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3"/>
                    <a:pt x="2" y="6"/>
                    <a:pt x="0" y="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FB4E9A30-D191-CFF9-CDE1-C0EF69AA11B6}"/>
                </a:ext>
              </a:extLst>
            </p:cNvPr>
            <p:cNvGrpSpPr/>
            <p:nvPr/>
          </p:nvGrpSpPr>
          <p:grpSpPr>
            <a:xfrm>
              <a:off x="2779762" y="4533176"/>
              <a:ext cx="284592" cy="214796"/>
              <a:chOff x="4690346" y="4830738"/>
              <a:chExt cx="284592" cy="214796"/>
            </a:xfrm>
          </p:grpSpPr>
          <p:sp>
            <p:nvSpPr>
              <p:cNvPr id="312" name="Freeform 105">
                <a:extLst>
                  <a:ext uri="{FF2B5EF4-FFF2-40B4-BE49-F238E27FC236}">
                    <a16:creationId xmlns:a16="http://schemas.microsoft.com/office/drawing/2014/main" id="{AF297453-21E2-867A-03C2-AC4E8FA8CA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9750" y="4830738"/>
                <a:ext cx="205127" cy="109763"/>
              </a:xfrm>
              <a:custGeom>
                <a:avLst/>
                <a:gdLst>
                  <a:gd name="T0" fmla="*/ 45 w 82"/>
                  <a:gd name="T1" fmla="*/ 26 h 43"/>
                  <a:gd name="T2" fmla="*/ 19 w 82"/>
                  <a:gd name="T3" fmla="*/ 3 h 43"/>
                  <a:gd name="T4" fmla="*/ 43 w 82"/>
                  <a:gd name="T5" fmla="*/ 41 h 43"/>
                  <a:gd name="T6" fmla="*/ 45 w 82"/>
                  <a:gd name="T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43">
                    <a:moveTo>
                      <a:pt x="45" y="26"/>
                    </a:moveTo>
                    <a:cubicBezTo>
                      <a:pt x="45" y="26"/>
                      <a:pt x="37" y="0"/>
                      <a:pt x="19" y="3"/>
                    </a:cubicBezTo>
                    <a:cubicBezTo>
                      <a:pt x="0" y="7"/>
                      <a:pt x="5" y="40"/>
                      <a:pt x="43" y="41"/>
                    </a:cubicBezTo>
                    <a:cubicBezTo>
                      <a:pt x="82" y="43"/>
                      <a:pt x="45" y="26"/>
                      <a:pt x="45" y="2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3" name="Freeform 106">
                <a:extLst>
                  <a:ext uri="{FF2B5EF4-FFF2-40B4-BE49-F238E27FC236}">
                    <a16:creationId xmlns:a16="http://schemas.microsoft.com/office/drawing/2014/main" id="{CB6D0948-CFC7-FAC3-32D2-B1661059B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0346" y="4913061"/>
                <a:ext cx="221759" cy="120172"/>
              </a:xfrm>
              <a:custGeom>
                <a:avLst/>
                <a:gdLst>
                  <a:gd name="T0" fmla="*/ 49 w 89"/>
                  <a:gd name="T1" fmla="*/ 24 h 47"/>
                  <a:gd name="T2" fmla="*/ 18 w 89"/>
                  <a:gd name="T3" fmla="*/ 39 h 47"/>
                  <a:gd name="T4" fmla="*/ 51 w 89"/>
                  <a:gd name="T5" fmla="*/ 9 h 47"/>
                  <a:gd name="T6" fmla="*/ 49 w 89"/>
                  <a:gd name="T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7">
                    <a:moveTo>
                      <a:pt x="49" y="24"/>
                    </a:moveTo>
                    <a:cubicBezTo>
                      <a:pt x="49" y="24"/>
                      <a:pt x="35" y="47"/>
                      <a:pt x="18" y="39"/>
                    </a:cubicBezTo>
                    <a:cubicBezTo>
                      <a:pt x="0" y="31"/>
                      <a:pt x="14" y="0"/>
                      <a:pt x="51" y="9"/>
                    </a:cubicBezTo>
                    <a:cubicBezTo>
                      <a:pt x="89" y="18"/>
                      <a:pt x="49" y="24"/>
                      <a:pt x="49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4" name="Freeform 107">
                <a:extLst>
                  <a:ext uri="{FF2B5EF4-FFF2-40B4-BE49-F238E27FC236}">
                    <a16:creationId xmlns:a16="http://schemas.microsoft.com/office/drawing/2014/main" id="{5D8E57FB-BB7D-9090-52D2-B21F3B554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406" y="4845878"/>
                <a:ext cx="224532" cy="125849"/>
              </a:xfrm>
              <a:custGeom>
                <a:avLst/>
                <a:gdLst>
                  <a:gd name="T0" fmla="*/ 41 w 90"/>
                  <a:gd name="T1" fmla="*/ 22 h 49"/>
                  <a:gd name="T2" fmla="*/ 73 w 90"/>
                  <a:gd name="T3" fmla="*/ 9 h 49"/>
                  <a:gd name="T4" fmla="*/ 37 w 90"/>
                  <a:gd name="T5" fmla="*/ 37 h 49"/>
                  <a:gd name="T6" fmla="*/ 41 w 90"/>
                  <a:gd name="T7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49">
                    <a:moveTo>
                      <a:pt x="41" y="22"/>
                    </a:moveTo>
                    <a:cubicBezTo>
                      <a:pt x="41" y="22"/>
                      <a:pt x="57" y="0"/>
                      <a:pt x="73" y="9"/>
                    </a:cubicBezTo>
                    <a:cubicBezTo>
                      <a:pt x="90" y="19"/>
                      <a:pt x="74" y="49"/>
                      <a:pt x="37" y="37"/>
                    </a:cubicBezTo>
                    <a:cubicBezTo>
                      <a:pt x="0" y="26"/>
                      <a:pt x="41" y="22"/>
                      <a:pt x="41" y="2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5" name="Freeform 108">
                <a:extLst>
                  <a:ext uri="{FF2B5EF4-FFF2-40B4-BE49-F238E27FC236}">
                    <a16:creationId xmlns:a16="http://schemas.microsoft.com/office/drawing/2014/main" id="{1ED41266-2761-BBCE-E9B7-4E520E316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634" y="4931039"/>
                <a:ext cx="196812" cy="114495"/>
              </a:xfrm>
              <a:custGeom>
                <a:avLst/>
                <a:gdLst>
                  <a:gd name="T0" fmla="*/ 36 w 79"/>
                  <a:gd name="T1" fmla="*/ 19 h 45"/>
                  <a:gd name="T2" fmla="*/ 61 w 79"/>
                  <a:gd name="T3" fmla="*/ 43 h 45"/>
                  <a:gd name="T4" fmla="*/ 38 w 79"/>
                  <a:gd name="T5" fmla="*/ 4 h 45"/>
                  <a:gd name="T6" fmla="*/ 36 w 79"/>
                  <a:gd name="T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45">
                    <a:moveTo>
                      <a:pt x="36" y="19"/>
                    </a:moveTo>
                    <a:cubicBezTo>
                      <a:pt x="36" y="19"/>
                      <a:pt x="42" y="45"/>
                      <a:pt x="61" y="43"/>
                    </a:cubicBezTo>
                    <a:cubicBezTo>
                      <a:pt x="79" y="41"/>
                      <a:pt x="77" y="8"/>
                      <a:pt x="38" y="4"/>
                    </a:cubicBezTo>
                    <a:cubicBezTo>
                      <a:pt x="0" y="0"/>
                      <a:pt x="36" y="19"/>
                      <a:pt x="3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6" name="Freeform 109">
                <a:extLst>
                  <a:ext uri="{FF2B5EF4-FFF2-40B4-BE49-F238E27FC236}">
                    <a16:creationId xmlns:a16="http://schemas.microsoft.com/office/drawing/2014/main" id="{40CA4639-2FE1-ED6A-CEAD-EE95244A4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910" y="4869534"/>
                <a:ext cx="82236" cy="140043"/>
              </a:xfrm>
              <a:custGeom>
                <a:avLst/>
                <a:gdLst>
                  <a:gd name="T0" fmla="*/ 31 w 33"/>
                  <a:gd name="T1" fmla="*/ 30 h 55"/>
                  <a:gd name="T2" fmla="*/ 12 w 33"/>
                  <a:gd name="T3" fmla="*/ 54 h 55"/>
                  <a:gd name="T4" fmla="*/ 3 w 33"/>
                  <a:gd name="T5" fmla="*/ 25 h 55"/>
                  <a:gd name="T6" fmla="*/ 21 w 33"/>
                  <a:gd name="T7" fmla="*/ 1 h 55"/>
                  <a:gd name="T8" fmla="*/ 31 w 33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1" y="30"/>
                    </a:moveTo>
                    <a:cubicBezTo>
                      <a:pt x="28" y="44"/>
                      <a:pt x="20" y="55"/>
                      <a:pt x="12" y="54"/>
                    </a:cubicBezTo>
                    <a:cubicBezTo>
                      <a:pt x="4" y="53"/>
                      <a:pt x="0" y="40"/>
                      <a:pt x="3" y="25"/>
                    </a:cubicBezTo>
                    <a:cubicBezTo>
                      <a:pt x="5" y="10"/>
                      <a:pt x="13" y="0"/>
                      <a:pt x="21" y="1"/>
                    </a:cubicBezTo>
                    <a:cubicBezTo>
                      <a:pt x="29" y="2"/>
                      <a:pt x="33" y="15"/>
                      <a:pt x="31" y="30"/>
                    </a:cubicBez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7" name="Freeform 110">
                <a:extLst>
                  <a:ext uri="{FF2B5EF4-FFF2-40B4-BE49-F238E27FC236}">
                    <a16:creationId xmlns:a16="http://schemas.microsoft.com/office/drawing/2014/main" id="{33951F69-F12A-6E0A-A204-444E57CB8D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150" y="4895082"/>
                <a:ext cx="67452" cy="37849"/>
              </a:xfrm>
              <a:custGeom>
                <a:avLst/>
                <a:gdLst>
                  <a:gd name="T0" fmla="*/ 27 w 27"/>
                  <a:gd name="T1" fmla="*/ 15 h 15"/>
                  <a:gd name="T2" fmla="*/ 27 w 27"/>
                  <a:gd name="T3" fmla="*/ 4 h 15"/>
                  <a:gd name="T4" fmla="*/ 4 w 27"/>
                  <a:gd name="T5" fmla="*/ 0 h 15"/>
                  <a:gd name="T6" fmla="*/ 0 w 27"/>
                  <a:gd name="T7" fmla="*/ 10 h 15"/>
                  <a:gd name="T8" fmla="*/ 27 w 2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27" y="15"/>
                    </a:moveTo>
                    <a:cubicBezTo>
                      <a:pt x="27" y="11"/>
                      <a:pt x="27" y="7"/>
                      <a:pt x="27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1" y="6"/>
                      <a:pt x="0" y="10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8" name="Freeform 111">
                <a:extLst>
                  <a:ext uri="{FF2B5EF4-FFF2-40B4-BE49-F238E27FC236}">
                    <a16:creationId xmlns:a16="http://schemas.microsoft.com/office/drawing/2014/main" id="{E4CDF435-80CE-0FF0-167D-70ADC2A75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530" y="4958479"/>
                <a:ext cx="64680" cy="35957"/>
              </a:xfrm>
              <a:custGeom>
                <a:avLst/>
                <a:gdLst>
                  <a:gd name="T0" fmla="*/ 20 w 26"/>
                  <a:gd name="T1" fmla="*/ 14 h 14"/>
                  <a:gd name="T2" fmla="*/ 26 w 26"/>
                  <a:gd name="T3" fmla="*/ 5 h 14"/>
                  <a:gd name="T4" fmla="*/ 0 w 26"/>
                  <a:gd name="T5" fmla="*/ 0 h 14"/>
                  <a:gd name="T6" fmla="*/ 2 w 26"/>
                  <a:gd name="T7" fmla="*/ 11 h 14"/>
                  <a:gd name="T8" fmla="*/ 20 w 2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">
                    <a:moveTo>
                      <a:pt x="20" y="14"/>
                    </a:moveTo>
                    <a:cubicBezTo>
                      <a:pt x="22" y="12"/>
                      <a:pt x="24" y="9"/>
                      <a:pt x="26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8"/>
                      <a:pt x="2" y="11"/>
                    </a:cubicBezTo>
                    <a:lnTo>
                      <a:pt x="20" y="14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4AB0B870-6768-B261-6C94-DADB80B11D16}"/>
              </a:ext>
            </a:extLst>
          </p:cNvPr>
          <p:cNvSpPr/>
          <p:nvPr/>
        </p:nvSpPr>
        <p:spPr>
          <a:xfrm>
            <a:off x="605077" y="538235"/>
            <a:ext cx="10982960" cy="5702611"/>
          </a:xfrm>
          <a:custGeom>
            <a:avLst/>
            <a:gdLst>
              <a:gd name="connsiteX0" fmla="*/ 0 w 8237220"/>
              <a:gd name="connsiteY0" fmla="*/ 0 h 4276958"/>
              <a:gd name="connsiteX1" fmla="*/ 8237220 w 8237220"/>
              <a:gd name="connsiteY1" fmla="*/ 0 h 4276958"/>
              <a:gd name="connsiteX2" fmla="*/ 8237220 w 8237220"/>
              <a:gd name="connsiteY2" fmla="*/ 4276958 h 4276958"/>
              <a:gd name="connsiteX3" fmla="*/ 0 w 8237220"/>
              <a:gd name="connsiteY3" fmla="*/ 4276958 h 4276958"/>
              <a:gd name="connsiteX4" fmla="*/ 0 w 8237220"/>
              <a:gd name="connsiteY4" fmla="*/ 0 h 4276958"/>
              <a:gd name="connsiteX5" fmla="*/ 261937 w 8237220"/>
              <a:gd name="connsiteY5" fmla="*/ 693421 h 4276958"/>
              <a:gd name="connsiteX6" fmla="*/ 272415 w 8237220"/>
              <a:gd name="connsiteY6" fmla="*/ 2369821 h 4276958"/>
              <a:gd name="connsiteX7" fmla="*/ 233362 w 8237220"/>
              <a:gd name="connsiteY7" fmla="*/ 4021455 h 4276958"/>
              <a:gd name="connsiteX8" fmla="*/ 5053965 w 8237220"/>
              <a:gd name="connsiteY8" fmla="*/ 3884296 h 4276958"/>
              <a:gd name="connsiteX9" fmla="*/ 7965757 w 8237220"/>
              <a:gd name="connsiteY9" fmla="*/ 3935730 h 4276958"/>
              <a:gd name="connsiteX10" fmla="*/ 7975282 w 8237220"/>
              <a:gd name="connsiteY10" fmla="*/ 3488055 h 4276958"/>
              <a:gd name="connsiteX11" fmla="*/ 7959090 w 8237220"/>
              <a:gd name="connsiteY11" fmla="*/ 1741171 h 4276958"/>
              <a:gd name="connsiteX12" fmla="*/ 7975282 w 8237220"/>
              <a:gd name="connsiteY12" fmla="*/ 693421 h 4276958"/>
              <a:gd name="connsiteX13" fmla="*/ 2005965 w 8237220"/>
              <a:gd name="connsiteY13" fmla="*/ 731521 h 4276958"/>
              <a:gd name="connsiteX14" fmla="*/ 261937 w 8237220"/>
              <a:gd name="connsiteY14" fmla="*/ 693421 h 427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7220" h="4276958">
                <a:moveTo>
                  <a:pt x="0" y="0"/>
                </a:moveTo>
                <a:lnTo>
                  <a:pt x="8237220" y="0"/>
                </a:lnTo>
                <a:lnTo>
                  <a:pt x="8237220" y="4276958"/>
                </a:lnTo>
                <a:lnTo>
                  <a:pt x="0" y="4276958"/>
                </a:lnTo>
                <a:lnTo>
                  <a:pt x="0" y="0"/>
                </a:lnTo>
                <a:close/>
                <a:moveTo>
                  <a:pt x="261937" y="693421"/>
                </a:moveTo>
                <a:cubicBezTo>
                  <a:pt x="262255" y="925196"/>
                  <a:pt x="272097" y="2138046"/>
                  <a:pt x="272415" y="2369821"/>
                </a:cubicBezTo>
                <a:lnTo>
                  <a:pt x="233362" y="4021455"/>
                </a:lnTo>
                <a:cubicBezTo>
                  <a:pt x="2240280" y="4124960"/>
                  <a:pt x="2637472" y="3942716"/>
                  <a:pt x="5053965" y="3884296"/>
                </a:cubicBezTo>
                <a:cubicBezTo>
                  <a:pt x="6161087" y="3914141"/>
                  <a:pt x="7401560" y="4039235"/>
                  <a:pt x="7965757" y="3935730"/>
                </a:cubicBezTo>
                <a:lnTo>
                  <a:pt x="7975282" y="3488055"/>
                </a:lnTo>
                <a:cubicBezTo>
                  <a:pt x="7976235" y="2864485"/>
                  <a:pt x="7958137" y="2364741"/>
                  <a:pt x="7959090" y="1741171"/>
                </a:cubicBezTo>
                <a:cubicBezTo>
                  <a:pt x="7958137" y="1433196"/>
                  <a:pt x="7976235" y="1001396"/>
                  <a:pt x="7975282" y="693421"/>
                </a:cubicBezTo>
                <a:lnTo>
                  <a:pt x="2005965" y="731521"/>
                </a:lnTo>
                <a:lnTo>
                  <a:pt x="261937" y="693421"/>
                </a:lnTo>
                <a:close/>
              </a:path>
            </a:pathLst>
          </a:custGeom>
          <a:solidFill>
            <a:srgbClr val="FEB9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E9F130D2-407E-6E3B-A418-5DC3F664ACF9}"/>
              </a:ext>
            </a:extLst>
          </p:cNvPr>
          <p:cNvGrpSpPr/>
          <p:nvPr/>
        </p:nvGrpSpPr>
        <p:grpSpPr>
          <a:xfrm>
            <a:off x="605077" y="6020648"/>
            <a:ext cx="10981846" cy="444886"/>
            <a:chOff x="730972" y="6143745"/>
            <a:chExt cx="10981846" cy="444886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F7796BB-03BD-B085-9548-F2815A132956}"/>
                </a:ext>
              </a:extLst>
            </p:cNvPr>
            <p:cNvSpPr/>
            <p:nvPr/>
          </p:nvSpPr>
          <p:spPr>
            <a:xfrm>
              <a:off x="7309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563985FB-FB0C-7FDC-7B14-5F7F36B98FA4}"/>
                </a:ext>
              </a:extLst>
            </p:cNvPr>
            <p:cNvSpPr/>
            <p:nvPr/>
          </p:nvSpPr>
          <p:spPr>
            <a:xfrm>
              <a:off x="11700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C9225C4-23F5-2C3D-ADBD-679912A9DB9D}"/>
                </a:ext>
              </a:extLst>
            </p:cNvPr>
            <p:cNvSpPr/>
            <p:nvPr/>
          </p:nvSpPr>
          <p:spPr>
            <a:xfrm>
              <a:off x="16090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DCD03A1-C1AD-3271-2DFF-68A5A8DE6F1B}"/>
                </a:ext>
              </a:extLst>
            </p:cNvPr>
            <p:cNvSpPr/>
            <p:nvPr/>
          </p:nvSpPr>
          <p:spPr>
            <a:xfrm>
              <a:off x="20480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0E57F3D7-0510-D07D-0646-5C74A08F7484}"/>
                </a:ext>
              </a:extLst>
            </p:cNvPr>
            <p:cNvSpPr/>
            <p:nvPr/>
          </p:nvSpPr>
          <p:spPr>
            <a:xfrm>
              <a:off x="24871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D8B3EA0-458D-0372-3620-20F4AB99BFD7}"/>
                </a:ext>
              </a:extLst>
            </p:cNvPr>
            <p:cNvSpPr/>
            <p:nvPr/>
          </p:nvSpPr>
          <p:spPr>
            <a:xfrm>
              <a:off x="29261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55CAFA1-04D0-040D-E46D-568644378716}"/>
                </a:ext>
              </a:extLst>
            </p:cNvPr>
            <p:cNvSpPr/>
            <p:nvPr/>
          </p:nvSpPr>
          <p:spPr>
            <a:xfrm>
              <a:off x="33652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D817596-4E78-D3B0-B6FE-57FE908F1743}"/>
                </a:ext>
              </a:extLst>
            </p:cNvPr>
            <p:cNvSpPr/>
            <p:nvPr/>
          </p:nvSpPr>
          <p:spPr>
            <a:xfrm>
              <a:off x="38042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010D587F-C0D1-FEEA-7CF3-76F160244203}"/>
                </a:ext>
              </a:extLst>
            </p:cNvPr>
            <p:cNvSpPr/>
            <p:nvPr/>
          </p:nvSpPr>
          <p:spPr>
            <a:xfrm>
              <a:off x="42432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93E22740-C9DF-A785-E151-FF24904B6BCB}"/>
                </a:ext>
              </a:extLst>
            </p:cNvPr>
            <p:cNvSpPr/>
            <p:nvPr/>
          </p:nvSpPr>
          <p:spPr>
            <a:xfrm>
              <a:off x="46823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1137531-2D0E-702A-270E-C6CDD7CEA114}"/>
                </a:ext>
              </a:extLst>
            </p:cNvPr>
            <p:cNvSpPr/>
            <p:nvPr/>
          </p:nvSpPr>
          <p:spPr>
            <a:xfrm>
              <a:off x="51213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6A8AE1E2-D2AC-FE46-DAD8-57BF4D80DE0A}"/>
                </a:ext>
              </a:extLst>
            </p:cNvPr>
            <p:cNvSpPr/>
            <p:nvPr/>
          </p:nvSpPr>
          <p:spPr>
            <a:xfrm>
              <a:off x="55604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76FBDDF-47A1-03A3-BDD4-0DA289EC1741}"/>
                </a:ext>
              </a:extLst>
            </p:cNvPr>
            <p:cNvSpPr/>
            <p:nvPr/>
          </p:nvSpPr>
          <p:spPr>
            <a:xfrm>
              <a:off x="59994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7581A51-0D09-7648-8951-8D3D57BE3EAD}"/>
                </a:ext>
              </a:extLst>
            </p:cNvPr>
            <p:cNvSpPr/>
            <p:nvPr/>
          </p:nvSpPr>
          <p:spPr>
            <a:xfrm>
              <a:off x="64384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E4F9326F-FF2C-814F-CBB5-5D08A451C40C}"/>
                </a:ext>
              </a:extLst>
            </p:cNvPr>
            <p:cNvSpPr/>
            <p:nvPr/>
          </p:nvSpPr>
          <p:spPr>
            <a:xfrm>
              <a:off x="68775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B79AF38-8C34-FDF9-A524-C4C74200E9AB}"/>
                </a:ext>
              </a:extLst>
            </p:cNvPr>
            <p:cNvSpPr/>
            <p:nvPr/>
          </p:nvSpPr>
          <p:spPr>
            <a:xfrm>
              <a:off x="73165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7F51A980-D977-0B17-65AA-8D8A78BB386D}"/>
                </a:ext>
              </a:extLst>
            </p:cNvPr>
            <p:cNvSpPr/>
            <p:nvPr/>
          </p:nvSpPr>
          <p:spPr>
            <a:xfrm>
              <a:off x="77556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C174939-F984-780B-A46E-0FF4E3F735F0}"/>
                </a:ext>
              </a:extLst>
            </p:cNvPr>
            <p:cNvSpPr/>
            <p:nvPr/>
          </p:nvSpPr>
          <p:spPr>
            <a:xfrm>
              <a:off x="81946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E069563-9EE7-7390-FECA-AAFBB8A8F139}"/>
                </a:ext>
              </a:extLst>
            </p:cNvPr>
            <p:cNvSpPr/>
            <p:nvPr/>
          </p:nvSpPr>
          <p:spPr>
            <a:xfrm>
              <a:off x="86336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8F8A46D6-EB36-1672-ACE5-421BA68AE3FB}"/>
                </a:ext>
              </a:extLst>
            </p:cNvPr>
            <p:cNvSpPr/>
            <p:nvPr/>
          </p:nvSpPr>
          <p:spPr>
            <a:xfrm>
              <a:off x="90727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AE0045D-833C-960A-F021-9189C2E0AA04}"/>
                </a:ext>
              </a:extLst>
            </p:cNvPr>
            <p:cNvSpPr/>
            <p:nvPr/>
          </p:nvSpPr>
          <p:spPr>
            <a:xfrm>
              <a:off x="95117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11A5A0-C264-0ED6-FEE0-65362856EA27}"/>
                </a:ext>
              </a:extLst>
            </p:cNvPr>
            <p:cNvSpPr/>
            <p:nvPr/>
          </p:nvSpPr>
          <p:spPr>
            <a:xfrm>
              <a:off x="99508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BAAFA71-81BE-6C4B-5F7A-835C19F6FF4E}"/>
                </a:ext>
              </a:extLst>
            </p:cNvPr>
            <p:cNvSpPr/>
            <p:nvPr/>
          </p:nvSpPr>
          <p:spPr>
            <a:xfrm>
              <a:off x="103898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22C6EDD8-5B9F-01FF-E29E-E4C3BC0B9DEB}"/>
                </a:ext>
              </a:extLst>
            </p:cNvPr>
            <p:cNvSpPr/>
            <p:nvPr/>
          </p:nvSpPr>
          <p:spPr>
            <a:xfrm>
              <a:off x="108288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B835786-D364-3F7A-2B50-257A56CD8909}"/>
                </a:ext>
              </a:extLst>
            </p:cNvPr>
            <p:cNvSpPr/>
            <p:nvPr/>
          </p:nvSpPr>
          <p:spPr>
            <a:xfrm>
              <a:off x="112679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BA296970-642B-EDAF-F1A8-5235A81B479D}"/>
              </a:ext>
            </a:extLst>
          </p:cNvPr>
          <p:cNvSpPr/>
          <p:nvPr/>
        </p:nvSpPr>
        <p:spPr>
          <a:xfrm>
            <a:off x="4269475" y="4583195"/>
            <a:ext cx="3199563" cy="285880"/>
          </a:xfrm>
          <a:solidFill>
            <a:schemeClr val="bg1"/>
          </a:solidFill>
          <a:ln w="6350">
            <a:noFill/>
            <a:prstDash val="dash"/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74" name="图形 72">
            <a:extLst>
              <a:ext uri="{FF2B5EF4-FFF2-40B4-BE49-F238E27FC236}">
                <a16:creationId xmlns:a16="http://schemas.microsoft.com/office/drawing/2014/main" id="{60394654-6725-35A5-0923-A3BDFB8FBF66}"/>
              </a:ext>
            </a:extLst>
          </p:cNvPr>
          <p:cNvGrpSpPr/>
          <p:nvPr/>
        </p:nvGrpSpPr>
        <p:grpSpPr>
          <a:xfrm>
            <a:off x="10404322" y="4726892"/>
            <a:ext cx="922844" cy="1097153"/>
            <a:chOff x="1964958" y="2067845"/>
            <a:chExt cx="2179876" cy="2591617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6C11D71-DD56-6EF3-CB8C-4EA7ABB8DFC8}"/>
                </a:ext>
              </a:extLst>
            </p:cNvPr>
            <p:cNvSpPr/>
            <p:nvPr/>
          </p:nvSpPr>
          <p:spPr>
            <a:xfrm>
              <a:off x="2457771" y="2482189"/>
              <a:ext cx="1194253" cy="972132"/>
            </a:xfrm>
            <a:custGeom>
              <a:avLst/>
              <a:gdLst>
                <a:gd name="connsiteX0" fmla="*/ 932039 w 1194253"/>
                <a:gd name="connsiteY0" fmla="*/ 16651 h 972132"/>
                <a:gd name="connsiteX1" fmla="*/ 637115 w 1194253"/>
                <a:gd name="connsiteY1" fmla="*/ 53982 h 972132"/>
                <a:gd name="connsiteX2" fmla="*/ 636964 w 1194253"/>
                <a:gd name="connsiteY2" fmla="*/ 54096 h 972132"/>
                <a:gd name="connsiteX3" fmla="*/ 631156 w 1194253"/>
                <a:gd name="connsiteY3" fmla="*/ 57880 h 972132"/>
                <a:gd name="connsiteX4" fmla="*/ 563126 w 1194253"/>
                <a:gd name="connsiteY4" fmla="*/ 57880 h 972132"/>
                <a:gd name="connsiteX5" fmla="*/ 557317 w 1194253"/>
                <a:gd name="connsiteY5" fmla="*/ 54096 h 972132"/>
                <a:gd name="connsiteX6" fmla="*/ 557191 w 1194253"/>
                <a:gd name="connsiteY6" fmla="*/ 53982 h 972132"/>
                <a:gd name="connsiteX7" fmla="*/ 262268 w 1194253"/>
                <a:gd name="connsiteY7" fmla="*/ 16651 h 972132"/>
                <a:gd name="connsiteX8" fmla="*/ 50268 w 1194253"/>
                <a:gd name="connsiteY8" fmla="*/ 598297 h 972132"/>
                <a:gd name="connsiteX9" fmla="*/ 540753 w 1194253"/>
                <a:gd name="connsiteY9" fmla="*/ 964642 h 972132"/>
                <a:gd name="connsiteX10" fmla="*/ 579361 w 1194253"/>
                <a:gd name="connsiteY10" fmla="*/ 948103 h 972132"/>
                <a:gd name="connsiteX11" fmla="*/ 580987 w 1194253"/>
                <a:gd name="connsiteY11" fmla="*/ 947179 h 972132"/>
                <a:gd name="connsiteX12" fmla="*/ 613243 w 1194253"/>
                <a:gd name="connsiteY12" fmla="*/ 947179 h 972132"/>
                <a:gd name="connsiteX13" fmla="*/ 614945 w 1194253"/>
                <a:gd name="connsiteY13" fmla="*/ 948103 h 972132"/>
                <a:gd name="connsiteX14" fmla="*/ 653528 w 1194253"/>
                <a:gd name="connsiteY14" fmla="*/ 964641 h 972132"/>
                <a:gd name="connsiteX15" fmla="*/ 1143987 w 1194253"/>
                <a:gd name="connsiteY15" fmla="*/ 598297 h 972132"/>
                <a:gd name="connsiteX16" fmla="*/ 932039 w 1194253"/>
                <a:gd name="connsiteY16" fmla="*/ 16651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4253" h="972132">
                  <a:moveTo>
                    <a:pt x="932039" y="16651"/>
                  </a:moveTo>
                  <a:cubicBezTo>
                    <a:pt x="820275" y="-16162"/>
                    <a:pt x="718895" y="1200"/>
                    <a:pt x="637115" y="53982"/>
                  </a:cubicBezTo>
                  <a:cubicBezTo>
                    <a:pt x="637008" y="53982"/>
                    <a:pt x="636964" y="54046"/>
                    <a:pt x="636964" y="54096"/>
                  </a:cubicBezTo>
                  <a:cubicBezTo>
                    <a:pt x="635028" y="55286"/>
                    <a:pt x="633092" y="56589"/>
                    <a:pt x="631156" y="57880"/>
                  </a:cubicBezTo>
                  <a:cubicBezTo>
                    <a:pt x="610184" y="70315"/>
                    <a:pt x="584098" y="70315"/>
                    <a:pt x="563126" y="57880"/>
                  </a:cubicBez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2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7" y="947483"/>
                    <a:pt x="580987" y="947179"/>
                  </a:cubicBezTo>
                  <a:cubicBezTo>
                    <a:pt x="591090" y="941898"/>
                    <a:pt x="603139" y="941898"/>
                    <a:pt x="613243" y="947179"/>
                  </a:cubicBezTo>
                  <a:cubicBezTo>
                    <a:pt x="613826" y="947483"/>
                    <a:pt x="614388" y="947812"/>
                    <a:pt x="614945" y="948103"/>
                  </a:cubicBezTo>
                  <a:cubicBezTo>
                    <a:pt x="627130" y="955076"/>
                    <a:pt x="640076" y="960626"/>
                    <a:pt x="653528" y="964641"/>
                  </a:cubicBezTo>
                  <a:cubicBezTo>
                    <a:pt x="785071" y="1003390"/>
                    <a:pt x="1013109" y="893372"/>
                    <a:pt x="1143987" y="598297"/>
                  </a:cubicBezTo>
                  <a:cubicBezTo>
                    <a:pt x="1253689" y="351081"/>
                    <a:pt x="1184178" y="90769"/>
                    <a:pt x="932039" y="16651"/>
                  </a:cubicBez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5F2C0B4-49DB-AB0B-448C-7FC63A28960A}"/>
                </a:ext>
              </a:extLst>
            </p:cNvPr>
            <p:cNvSpPr/>
            <p:nvPr/>
          </p:nvSpPr>
          <p:spPr>
            <a:xfrm>
              <a:off x="2457771" y="2482188"/>
              <a:ext cx="597127" cy="972132"/>
            </a:xfrm>
            <a:custGeom>
              <a:avLst/>
              <a:gdLst>
                <a:gd name="connsiteX0" fmla="*/ 563126 w 597127"/>
                <a:gd name="connsiteY0" fmla="*/ 57880 h 972132"/>
                <a:gd name="connsiteX1" fmla="*/ 557317 w 597127"/>
                <a:gd name="connsiteY1" fmla="*/ 54096 h 972132"/>
                <a:gd name="connsiteX2" fmla="*/ 557191 w 597127"/>
                <a:gd name="connsiteY2" fmla="*/ 53982 h 972132"/>
                <a:gd name="connsiteX3" fmla="*/ 262268 w 597127"/>
                <a:gd name="connsiteY3" fmla="*/ 16651 h 972132"/>
                <a:gd name="connsiteX4" fmla="*/ 50268 w 597127"/>
                <a:gd name="connsiteY4" fmla="*/ 598297 h 972132"/>
                <a:gd name="connsiteX5" fmla="*/ 540753 w 597127"/>
                <a:gd name="connsiteY5" fmla="*/ 964642 h 972132"/>
                <a:gd name="connsiteX6" fmla="*/ 579361 w 597127"/>
                <a:gd name="connsiteY6" fmla="*/ 948103 h 972132"/>
                <a:gd name="connsiteX7" fmla="*/ 580987 w 597127"/>
                <a:gd name="connsiteY7" fmla="*/ 947179 h 972132"/>
                <a:gd name="connsiteX8" fmla="*/ 597128 w 597127"/>
                <a:gd name="connsiteY8" fmla="*/ 943218 h 972132"/>
                <a:gd name="connsiteX9" fmla="*/ 597128 w 597127"/>
                <a:gd name="connsiteY9" fmla="*/ 67206 h 972132"/>
                <a:gd name="connsiteX10" fmla="*/ 563126 w 597127"/>
                <a:gd name="connsiteY10" fmla="*/ 57880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127" h="972132">
                  <a:moveTo>
                    <a:pt x="563126" y="57880"/>
                  </a:move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1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6" y="947483"/>
                    <a:pt x="580987" y="947179"/>
                  </a:cubicBezTo>
                  <a:cubicBezTo>
                    <a:pt x="585960" y="944552"/>
                    <a:pt x="591504" y="943192"/>
                    <a:pt x="597128" y="943218"/>
                  </a:cubicBezTo>
                  <a:lnTo>
                    <a:pt x="597128" y="67206"/>
                  </a:lnTo>
                  <a:cubicBezTo>
                    <a:pt x="585159" y="67234"/>
                    <a:pt x="573406" y="64011"/>
                    <a:pt x="563126" y="57880"/>
                  </a:cubicBezTo>
                  <a:close/>
                </a:path>
              </a:pathLst>
            </a:custGeom>
            <a:solidFill>
              <a:srgbClr val="565C5E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80BB771-039D-7C11-1C9F-876CB509BD68}"/>
                </a:ext>
              </a:extLst>
            </p:cNvPr>
            <p:cNvSpPr/>
            <p:nvPr/>
          </p:nvSpPr>
          <p:spPr>
            <a:xfrm>
              <a:off x="2731491" y="2067845"/>
              <a:ext cx="320022" cy="414356"/>
            </a:xfrm>
            <a:custGeom>
              <a:avLst/>
              <a:gdLst>
                <a:gd name="connsiteX0" fmla="*/ 288234 w 320022"/>
                <a:gd name="connsiteY0" fmla="*/ 406838 h 414356"/>
                <a:gd name="connsiteX1" fmla="*/ 273442 w 320022"/>
                <a:gd name="connsiteY1" fmla="*/ 394323 h 414356"/>
                <a:gd name="connsiteX2" fmla="*/ 265071 w 320022"/>
                <a:gd name="connsiteY2" fmla="*/ 387110 h 414356"/>
                <a:gd name="connsiteX3" fmla="*/ 256467 w 320022"/>
                <a:gd name="connsiteY3" fmla="*/ 379024 h 414356"/>
                <a:gd name="connsiteX4" fmla="*/ 247406 w 320022"/>
                <a:gd name="connsiteY4" fmla="*/ 370469 h 414356"/>
                <a:gd name="connsiteX5" fmla="*/ 238320 w 320022"/>
                <a:gd name="connsiteY5" fmla="*/ 361181 h 414356"/>
                <a:gd name="connsiteX6" fmla="*/ 219945 w 320022"/>
                <a:gd name="connsiteY6" fmla="*/ 341225 h 414356"/>
                <a:gd name="connsiteX7" fmla="*/ 202090 w 320022"/>
                <a:gd name="connsiteY7" fmla="*/ 319789 h 414356"/>
                <a:gd name="connsiteX8" fmla="*/ 185380 w 320022"/>
                <a:gd name="connsiteY8" fmla="*/ 297492 h 414356"/>
                <a:gd name="connsiteX9" fmla="*/ 177610 w 320022"/>
                <a:gd name="connsiteY9" fmla="*/ 286217 h 414356"/>
                <a:gd name="connsiteX10" fmla="*/ 170347 w 320022"/>
                <a:gd name="connsiteY10" fmla="*/ 275169 h 414356"/>
                <a:gd name="connsiteX11" fmla="*/ 157370 w 320022"/>
                <a:gd name="connsiteY11" fmla="*/ 253872 h 414356"/>
                <a:gd name="connsiteX12" fmla="*/ 146740 w 320022"/>
                <a:gd name="connsiteY12" fmla="*/ 234093 h 414356"/>
                <a:gd name="connsiteX13" fmla="*/ 142076 w 320022"/>
                <a:gd name="connsiteY13" fmla="*/ 225362 h 414356"/>
                <a:gd name="connsiteX14" fmla="*/ 138287 w 320022"/>
                <a:gd name="connsiteY14" fmla="*/ 217288 h 414356"/>
                <a:gd name="connsiteX15" fmla="*/ 132295 w 320022"/>
                <a:gd name="connsiteY15" fmla="*/ 204103 h 414356"/>
                <a:gd name="connsiteX16" fmla="*/ 127063 w 320022"/>
                <a:gd name="connsiteY16" fmla="*/ 192600 h 414356"/>
                <a:gd name="connsiteX17" fmla="*/ 133731 w 320022"/>
                <a:gd name="connsiteY17" fmla="*/ 203318 h 414356"/>
                <a:gd name="connsiteX18" fmla="*/ 141368 w 320022"/>
                <a:gd name="connsiteY18" fmla="*/ 215630 h 414356"/>
                <a:gd name="connsiteX19" fmla="*/ 146138 w 320022"/>
                <a:gd name="connsiteY19" fmla="*/ 223147 h 414356"/>
                <a:gd name="connsiteX20" fmla="*/ 151858 w 320022"/>
                <a:gd name="connsiteY20" fmla="*/ 231158 h 414356"/>
                <a:gd name="connsiteX21" fmla="*/ 164684 w 320022"/>
                <a:gd name="connsiteY21" fmla="*/ 249063 h 414356"/>
                <a:gd name="connsiteX22" fmla="*/ 180122 w 320022"/>
                <a:gd name="connsiteY22" fmla="*/ 268298 h 414356"/>
                <a:gd name="connsiteX23" fmla="*/ 188581 w 320022"/>
                <a:gd name="connsiteY23" fmla="*/ 278131 h 414356"/>
                <a:gd name="connsiteX24" fmla="*/ 197402 w 320022"/>
                <a:gd name="connsiteY24" fmla="*/ 287874 h 414356"/>
                <a:gd name="connsiteX25" fmla="*/ 216149 w 320022"/>
                <a:gd name="connsiteY25" fmla="*/ 307173 h 414356"/>
                <a:gd name="connsiteX26" fmla="*/ 235839 w 320022"/>
                <a:gd name="connsiteY26" fmla="*/ 325407 h 414356"/>
                <a:gd name="connsiteX27" fmla="*/ 255731 w 320022"/>
                <a:gd name="connsiteY27" fmla="*/ 342035 h 414356"/>
                <a:gd name="connsiteX28" fmla="*/ 265399 w 320022"/>
                <a:gd name="connsiteY28" fmla="*/ 349717 h 414356"/>
                <a:gd name="connsiteX29" fmla="*/ 274985 w 320022"/>
                <a:gd name="connsiteY29" fmla="*/ 356651 h 414356"/>
                <a:gd name="connsiteX30" fmla="*/ 284002 w 320022"/>
                <a:gd name="connsiteY30" fmla="*/ 363193 h 414356"/>
                <a:gd name="connsiteX31" fmla="*/ 292727 w 320022"/>
                <a:gd name="connsiteY31" fmla="*/ 368939 h 414356"/>
                <a:gd name="connsiteX32" fmla="*/ 308007 w 320022"/>
                <a:gd name="connsiteY32" fmla="*/ 378783 h 414356"/>
                <a:gd name="connsiteX33" fmla="*/ 320023 w 320022"/>
                <a:gd name="connsiteY33" fmla="*/ 385692 h 414356"/>
                <a:gd name="connsiteX34" fmla="*/ 48687 w 320022"/>
                <a:gd name="connsiteY34" fmla="*/ 0 h 414356"/>
                <a:gd name="connsiteX35" fmla="*/ 110061 w 320022"/>
                <a:gd name="connsiteY35" fmla="*/ 365689 h 414356"/>
                <a:gd name="connsiteX36" fmla="*/ 295347 w 320022"/>
                <a:gd name="connsiteY36" fmla="*/ 412254 h 414356"/>
                <a:gd name="connsiteX37" fmla="*/ 288234 w 320022"/>
                <a:gd name="connsiteY37" fmla="*/ 406838 h 41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022" h="414356">
                  <a:moveTo>
                    <a:pt x="288234" y="406838"/>
                  </a:moveTo>
                  <a:cubicBezTo>
                    <a:pt x="283831" y="403118"/>
                    <a:pt x="278865" y="398891"/>
                    <a:pt x="273442" y="394323"/>
                  </a:cubicBezTo>
                  <a:cubicBezTo>
                    <a:pt x="270759" y="392007"/>
                    <a:pt x="267868" y="389704"/>
                    <a:pt x="265071" y="387110"/>
                  </a:cubicBezTo>
                  <a:cubicBezTo>
                    <a:pt x="262300" y="384491"/>
                    <a:pt x="259421" y="381796"/>
                    <a:pt x="256467" y="379024"/>
                  </a:cubicBezTo>
                  <a:cubicBezTo>
                    <a:pt x="253512" y="376253"/>
                    <a:pt x="250493" y="373393"/>
                    <a:pt x="247406" y="370469"/>
                  </a:cubicBezTo>
                  <a:cubicBezTo>
                    <a:pt x="244299" y="367559"/>
                    <a:pt x="241426" y="364332"/>
                    <a:pt x="238320" y="361181"/>
                  </a:cubicBezTo>
                  <a:cubicBezTo>
                    <a:pt x="232272" y="354765"/>
                    <a:pt x="225830" y="348400"/>
                    <a:pt x="219945" y="341225"/>
                  </a:cubicBezTo>
                  <a:cubicBezTo>
                    <a:pt x="213986" y="334176"/>
                    <a:pt x="207639" y="327356"/>
                    <a:pt x="202090" y="319789"/>
                  </a:cubicBezTo>
                  <a:cubicBezTo>
                    <a:pt x="196459" y="312309"/>
                    <a:pt x="190467" y="305249"/>
                    <a:pt x="185380" y="297492"/>
                  </a:cubicBezTo>
                  <a:cubicBezTo>
                    <a:pt x="182754" y="293695"/>
                    <a:pt x="180165" y="289937"/>
                    <a:pt x="177610" y="286217"/>
                  </a:cubicBezTo>
                  <a:cubicBezTo>
                    <a:pt x="175016" y="282534"/>
                    <a:pt x="172498" y="278889"/>
                    <a:pt x="170347" y="275169"/>
                  </a:cubicBezTo>
                  <a:cubicBezTo>
                    <a:pt x="165830" y="267766"/>
                    <a:pt x="161495" y="260920"/>
                    <a:pt x="157370" y="253872"/>
                  </a:cubicBezTo>
                  <a:cubicBezTo>
                    <a:pt x="153586" y="246836"/>
                    <a:pt x="150049" y="240218"/>
                    <a:pt x="146740" y="234093"/>
                  </a:cubicBezTo>
                  <a:cubicBezTo>
                    <a:pt x="145120" y="231031"/>
                    <a:pt x="143570" y="228134"/>
                    <a:pt x="142076" y="225362"/>
                  </a:cubicBezTo>
                  <a:cubicBezTo>
                    <a:pt x="140596" y="222590"/>
                    <a:pt x="139501" y="219807"/>
                    <a:pt x="138287" y="217288"/>
                  </a:cubicBezTo>
                  <a:cubicBezTo>
                    <a:pt x="135983" y="212201"/>
                    <a:pt x="133946" y="207747"/>
                    <a:pt x="132295" y="204103"/>
                  </a:cubicBezTo>
                  <a:cubicBezTo>
                    <a:pt x="128973" y="196801"/>
                    <a:pt x="127063" y="192600"/>
                    <a:pt x="127063" y="192600"/>
                  </a:cubicBezTo>
                  <a:cubicBezTo>
                    <a:pt x="127063" y="192600"/>
                    <a:pt x="129492" y="196522"/>
                    <a:pt x="133731" y="203318"/>
                  </a:cubicBezTo>
                  <a:cubicBezTo>
                    <a:pt x="135845" y="206722"/>
                    <a:pt x="138401" y="210872"/>
                    <a:pt x="141368" y="215630"/>
                  </a:cubicBezTo>
                  <a:cubicBezTo>
                    <a:pt x="142868" y="218009"/>
                    <a:pt x="144336" y="220604"/>
                    <a:pt x="146138" y="223147"/>
                  </a:cubicBezTo>
                  <a:cubicBezTo>
                    <a:pt x="147973" y="225691"/>
                    <a:pt x="149880" y="228361"/>
                    <a:pt x="151858" y="231158"/>
                  </a:cubicBezTo>
                  <a:cubicBezTo>
                    <a:pt x="155826" y="236687"/>
                    <a:pt x="160128" y="242685"/>
                    <a:pt x="164684" y="249063"/>
                  </a:cubicBezTo>
                  <a:cubicBezTo>
                    <a:pt x="169346" y="255036"/>
                    <a:pt x="174776" y="261604"/>
                    <a:pt x="180122" y="268298"/>
                  </a:cubicBezTo>
                  <a:cubicBezTo>
                    <a:pt x="182767" y="271727"/>
                    <a:pt x="185645" y="274916"/>
                    <a:pt x="188581" y="278131"/>
                  </a:cubicBezTo>
                  <a:cubicBezTo>
                    <a:pt x="191498" y="281357"/>
                    <a:pt x="194409" y="284597"/>
                    <a:pt x="197402" y="287874"/>
                  </a:cubicBezTo>
                  <a:cubicBezTo>
                    <a:pt x="203089" y="294568"/>
                    <a:pt x="209872" y="300756"/>
                    <a:pt x="216149" y="307173"/>
                  </a:cubicBezTo>
                  <a:cubicBezTo>
                    <a:pt x="222374" y="313689"/>
                    <a:pt x="229334" y="319460"/>
                    <a:pt x="235839" y="325407"/>
                  </a:cubicBezTo>
                  <a:cubicBezTo>
                    <a:pt x="242261" y="331507"/>
                    <a:pt x="249214" y="336746"/>
                    <a:pt x="255731" y="342035"/>
                  </a:cubicBezTo>
                  <a:cubicBezTo>
                    <a:pt x="259010" y="344654"/>
                    <a:pt x="262115" y="347349"/>
                    <a:pt x="265399" y="349717"/>
                  </a:cubicBezTo>
                  <a:cubicBezTo>
                    <a:pt x="268658" y="352057"/>
                    <a:pt x="271866" y="354385"/>
                    <a:pt x="274985" y="356651"/>
                  </a:cubicBezTo>
                  <a:cubicBezTo>
                    <a:pt x="278078" y="358891"/>
                    <a:pt x="281084" y="361072"/>
                    <a:pt x="284002" y="363193"/>
                  </a:cubicBezTo>
                  <a:cubicBezTo>
                    <a:pt x="286937" y="365281"/>
                    <a:pt x="289949" y="367091"/>
                    <a:pt x="292727" y="368939"/>
                  </a:cubicBezTo>
                  <a:cubicBezTo>
                    <a:pt x="298320" y="372558"/>
                    <a:pt x="303452" y="375860"/>
                    <a:pt x="308007" y="378783"/>
                  </a:cubicBezTo>
                  <a:cubicBezTo>
                    <a:pt x="312644" y="381467"/>
                    <a:pt x="316687" y="383782"/>
                    <a:pt x="320023" y="385692"/>
                  </a:cubicBezTo>
                  <a:cubicBezTo>
                    <a:pt x="311760" y="215479"/>
                    <a:pt x="206099" y="65286"/>
                    <a:pt x="48687" y="0"/>
                  </a:cubicBezTo>
                  <a:cubicBezTo>
                    <a:pt x="-35348" y="117930"/>
                    <a:pt x="-7869" y="281655"/>
                    <a:pt x="110061" y="365689"/>
                  </a:cubicBezTo>
                  <a:cubicBezTo>
                    <a:pt x="163769" y="403960"/>
                    <a:pt x="229927" y="420586"/>
                    <a:pt x="295347" y="412254"/>
                  </a:cubicBezTo>
                  <a:cubicBezTo>
                    <a:pt x="293164" y="410584"/>
                    <a:pt x="290811" y="408775"/>
                    <a:pt x="288234" y="406838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272C81D-D373-B7E2-7C70-81A690F6111F}"/>
                </a:ext>
              </a:extLst>
            </p:cNvPr>
            <p:cNvSpPr/>
            <p:nvPr/>
          </p:nvSpPr>
          <p:spPr>
            <a:xfrm>
              <a:off x="3079263" y="2317098"/>
              <a:ext cx="166504" cy="166530"/>
            </a:xfrm>
            <a:custGeom>
              <a:avLst/>
              <a:gdLst>
                <a:gd name="connsiteX0" fmla="*/ 166243 w 166504"/>
                <a:gd name="connsiteY0" fmla="*/ 265 h 166530"/>
                <a:gd name="connsiteX1" fmla="*/ 261 w 166504"/>
                <a:gd name="connsiteY1" fmla="*/ 148152 h 166530"/>
                <a:gd name="connsiteX2" fmla="*/ 262 w 166504"/>
                <a:gd name="connsiteY2" fmla="*/ 166266 h 166530"/>
                <a:gd name="connsiteX3" fmla="*/ 166244 w 166504"/>
                <a:gd name="connsiteY3" fmla="*/ 18360 h 166530"/>
                <a:gd name="connsiteX4" fmla="*/ 166243 w 166504"/>
                <a:gd name="connsiteY4" fmla="*/ 265 h 16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04" h="166530">
                  <a:moveTo>
                    <a:pt x="166243" y="265"/>
                  </a:moveTo>
                  <a:cubicBezTo>
                    <a:pt x="79571" y="-4732"/>
                    <a:pt x="5258" y="61479"/>
                    <a:pt x="261" y="148152"/>
                  </a:cubicBezTo>
                  <a:cubicBezTo>
                    <a:pt x="-87" y="154185"/>
                    <a:pt x="-87" y="160233"/>
                    <a:pt x="262" y="166266"/>
                  </a:cubicBezTo>
                  <a:cubicBezTo>
                    <a:pt x="86940" y="171258"/>
                    <a:pt x="161253" y="105038"/>
                    <a:pt x="166244" y="18360"/>
                  </a:cubicBezTo>
                  <a:cubicBezTo>
                    <a:pt x="166591" y="12333"/>
                    <a:pt x="166591" y="6292"/>
                    <a:pt x="166243" y="265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3AB1B64-6B2C-C03C-1B7C-5D1887674686}"/>
                </a:ext>
              </a:extLst>
            </p:cNvPr>
            <p:cNvSpPr/>
            <p:nvPr/>
          </p:nvSpPr>
          <p:spPr>
            <a:xfrm>
              <a:off x="2154192" y="3853669"/>
              <a:ext cx="1801559" cy="494407"/>
            </a:xfrm>
            <a:custGeom>
              <a:avLst/>
              <a:gdLst>
                <a:gd name="connsiteX0" fmla="*/ 247050 w 1801559"/>
                <a:gd name="connsiteY0" fmla="*/ 431489 h 494407"/>
                <a:gd name="connsiteX1" fmla="*/ 62897 w 1801559"/>
                <a:gd name="connsiteY1" fmla="*/ 247071 h 494407"/>
                <a:gd name="connsiteX2" fmla="*/ 247050 w 1801559"/>
                <a:gd name="connsiteY2" fmla="*/ 62918 h 494407"/>
                <a:gd name="connsiteX3" fmla="*/ 1801560 w 1801559"/>
                <a:gd name="connsiteY3" fmla="*/ 62918 h 494407"/>
                <a:gd name="connsiteX4" fmla="*/ 1801560 w 1801559"/>
                <a:gd name="connsiteY4" fmla="*/ 0 h 494407"/>
                <a:gd name="connsiteX5" fmla="*/ 247050 w 1801559"/>
                <a:gd name="connsiteY5" fmla="*/ 0 h 494407"/>
                <a:gd name="connsiteX6" fmla="*/ 0 w 1801559"/>
                <a:gd name="connsiteY6" fmla="*/ 247357 h 494407"/>
                <a:gd name="connsiteX7" fmla="*/ 247050 w 1801559"/>
                <a:gd name="connsiteY7" fmla="*/ 494407 h 494407"/>
                <a:gd name="connsiteX8" fmla="*/ 1801560 w 1801559"/>
                <a:gd name="connsiteY8" fmla="*/ 494407 h 494407"/>
                <a:gd name="connsiteX9" fmla="*/ 1801560 w 1801559"/>
                <a:gd name="connsiteY9" fmla="*/ 431489 h 49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559" h="494407">
                  <a:moveTo>
                    <a:pt x="247050" y="431489"/>
                  </a:moveTo>
                  <a:cubicBezTo>
                    <a:pt x="145272" y="431416"/>
                    <a:pt x="62824" y="348849"/>
                    <a:pt x="62897" y="247071"/>
                  </a:cubicBezTo>
                  <a:cubicBezTo>
                    <a:pt x="62970" y="145397"/>
                    <a:pt x="145375" y="62992"/>
                    <a:pt x="247050" y="62918"/>
                  </a:cubicBezTo>
                  <a:lnTo>
                    <a:pt x="1801560" y="62918"/>
                  </a:lnTo>
                  <a:lnTo>
                    <a:pt x="1801560" y="0"/>
                  </a:lnTo>
                  <a:lnTo>
                    <a:pt x="247050" y="0"/>
                  </a:lnTo>
                  <a:cubicBezTo>
                    <a:pt x="110523" y="85"/>
                    <a:pt x="-85" y="110830"/>
                    <a:pt x="0" y="247357"/>
                  </a:cubicBezTo>
                  <a:cubicBezTo>
                    <a:pt x="85" y="383764"/>
                    <a:pt x="110643" y="494322"/>
                    <a:pt x="247050" y="494407"/>
                  </a:cubicBezTo>
                  <a:lnTo>
                    <a:pt x="1801560" y="494407"/>
                  </a:lnTo>
                  <a:lnTo>
                    <a:pt x="1801560" y="431489"/>
                  </a:lnTo>
                  <a:close/>
                </a:path>
              </a:pathLst>
            </a:custGeom>
            <a:solidFill>
              <a:srgbClr val="EDA02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0EB39D3-71DD-7824-CEBF-6F7E5C33E705}"/>
                </a:ext>
              </a:extLst>
            </p:cNvPr>
            <p:cNvSpPr/>
            <p:nvPr/>
          </p:nvSpPr>
          <p:spPr>
            <a:xfrm>
              <a:off x="2217089" y="3916587"/>
              <a:ext cx="1675744" cy="368571"/>
            </a:xfrm>
            <a:custGeom>
              <a:avLst/>
              <a:gdLst>
                <a:gd name="connsiteX0" fmla="*/ 184153 w 1675744"/>
                <a:gd name="connsiteY0" fmla="*/ 368571 h 368571"/>
                <a:gd name="connsiteX1" fmla="*/ 0 w 1675744"/>
                <a:gd name="connsiteY1" fmla="*/ 184153 h 368571"/>
                <a:gd name="connsiteX2" fmla="*/ 184153 w 1675744"/>
                <a:gd name="connsiteY2" fmla="*/ 0 h 368571"/>
                <a:gd name="connsiteX3" fmla="*/ 1675745 w 1675744"/>
                <a:gd name="connsiteY3" fmla="*/ 0 h 368571"/>
                <a:gd name="connsiteX4" fmla="*/ 1675745 w 1675744"/>
                <a:gd name="connsiteY4" fmla="*/ 368571 h 3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744" h="368571">
                  <a:moveTo>
                    <a:pt x="184153" y="368571"/>
                  </a:moveTo>
                  <a:cubicBezTo>
                    <a:pt x="82375" y="368498"/>
                    <a:pt x="-73" y="285931"/>
                    <a:pt x="0" y="184153"/>
                  </a:cubicBezTo>
                  <a:cubicBezTo>
                    <a:pt x="73" y="82479"/>
                    <a:pt x="82478" y="74"/>
                    <a:pt x="184153" y="0"/>
                  </a:cubicBezTo>
                  <a:lnTo>
                    <a:pt x="1675745" y="0"/>
                  </a:lnTo>
                  <a:lnTo>
                    <a:pt x="1675745" y="3685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58316F2-2AC7-3E96-E503-4F91C8095D06}"/>
                </a:ext>
              </a:extLst>
            </p:cNvPr>
            <p:cNvSpPr/>
            <p:nvPr/>
          </p:nvSpPr>
          <p:spPr>
            <a:xfrm>
              <a:off x="1964958" y="4348076"/>
              <a:ext cx="2179876" cy="311386"/>
            </a:xfrm>
            <a:custGeom>
              <a:avLst/>
              <a:gdLst>
                <a:gd name="connsiteX0" fmla="*/ 0 w 2179876"/>
                <a:gd name="connsiteY0" fmla="*/ 0 h 311386"/>
                <a:gd name="connsiteX1" fmla="*/ 2179876 w 2179876"/>
                <a:gd name="connsiteY1" fmla="*/ 0 h 311386"/>
                <a:gd name="connsiteX2" fmla="*/ 2179876 w 2179876"/>
                <a:gd name="connsiteY2" fmla="*/ 311387 h 311386"/>
                <a:gd name="connsiteX3" fmla="*/ 0 w 2179876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311386">
                  <a:moveTo>
                    <a:pt x="0" y="0"/>
                  </a:moveTo>
                  <a:lnTo>
                    <a:pt x="2179876" y="0"/>
                  </a:lnTo>
                  <a:lnTo>
                    <a:pt x="2179876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3977265-27DD-C357-E08A-2191C000ED64}"/>
                </a:ext>
              </a:extLst>
            </p:cNvPr>
            <p:cNvSpPr/>
            <p:nvPr/>
          </p:nvSpPr>
          <p:spPr>
            <a:xfrm>
              <a:off x="2338655" y="4348076"/>
              <a:ext cx="186848" cy="311386"/>
            </a:xfrm>
            <a:custGeom>
              <a:avLst/>
              <a:gdLst>
                <a:gd name="connsiteX0" fmla="*/ 0 w 186848"/>
                <a:gd name="connsiteY0" fmla="*/ 0 h 311386"/>
                <a:gd name="connsiteX1" fmla="*/ 186848 w 186848"/>
                <a:gd name="connsiteY1" fmla="*/ 0 h 311386"/>
                <a:gd name="connsiteX2" fmla="*/ 186848 w 186848"/>
                <a:gd name="connsiteY2" fmla="*/ 311387 h 311386"/>
                <a:gd name="connsiteX3" fmla="*/ 0 w 186848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311386">
                  <a:moveTo>
                    <a:pt x="0" y="0"/>
                  </a:moveTo>
                  <a:lnTo>
                    <a:pt x="186848" y="0"/>
                  </a:lnTo>
                  <a:lnTo>
                    <a:pt x="186848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F4794BC-9533-A033-9D38-F0D3259DF798}"/>
                </a:ext>
              </a:extLst>
            </p:cNvPr>
            <p:cNvSpPr/>
            <p:nvPr/>
          </p:nvSpPr>
          <p:spPr>
            <a:xfrm>
              <a:off x="221408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CBDFDDD-2394-F7A7-7523-83F70B634ADF}"/>
                </a:ext>
              </a:extLst>
            </p:cNvPr>
            <p:cNvSpPr/>
            <p:nvPr/>
          </p:nvSpPr>
          <p:spPr>
            <a:xfrm>
              <a:off x="3584295" y="4348076"/>
              <a:ext cx="186854" cy="311386"/>
            </a:xfrm>
            <a:custGeom>
              <a:avLst/>
              <a:gdLst>
                <a:gd name="connsiteX0" fmla="*/ 0 w 186854"/>
                <a:gd name="connsiteY0" fmla="*/ 0 h 311386"/>
                <a:gd name="connsiteX1" fmla="*/ 186854 w 186854"/>
                <a:gd name="connsiteY1" fmla="*/ 0 h 311386"/>
                <a:gd name="connsiteX2" fmla="*/ 186854 w 186854"/>
                <a:gd name="connsiteY2" fmla="*/ 311387 h 311386"/>
                <a:gd name="connsiteX3" fmla="*/ 0 w 18685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311386">
                  <a:moveTo>
                    <a:pt x="0" y="0"/>
                  </a:moveTo>
                  <a:lnTo>
                    <a:pt x="186854" y="0"/>
                  </a:lnTo>
                  <a:lnTo>
                    <a:pt x="18685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A171FDE-B989-C08B-3E64-4AFD4653EAFF}"/>
                </a:ext>
              </a:extLst>
            </p:cNvPr>
            <p:cNvSpPr/>
            <p:nvPr/>
          </p:nvSpPr>
          <p:spPr>
            <a:xfrm>
              <a:off x="383343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FB989FF-8098-7459-27F1-F7F2AFB3C93E}"/>
                </a:ext>
              </a:extLst>
            </p:cNvPr>
            <p:cNvSpPr/>
            <p:nvPr/>
          </p:nvSpPr>
          <p:spPr>
            <a:xfrm>
              <a:off x="2338655" y="4503763"/>
              <a:ext cx="186848" cy="155699"/>
            </a:xfrm>
            <a:custGeom>
              <a:avLst/>
              <a:gdLst>
                <a:gd name="connsiteX0" fmla="*/ 0 w 186848"/>
                <a:gd name="connsiteY0" fmla="*/ 0 h 155699"/>
                <a:gd name="connsiteX1" fmla="*/ 186848 w 186848"/>
                <a:gd name="connsiteY1" fmla="*/ 0 h 155699"/>
                <a:gd name="connsiteX2" fmla="*/ 186848 w 186848"/>
                <a:gd name="connsiteY2" fmla="*/ 155699 h 155699"/>
                <a:gd name="connsiteX3" fmla="*/ 0 w 186848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155699">
                  <a:moveTo>
                    <a:pt x="0" y="0"/>
                  </a:moveTo>
                  <a:lnTo>
                    <a:pt x="186848" y="0"/>
                  </a:lnTo>
                  <a:lnTo>
                    <a:pt x="186848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30C5DB2-2796-0F22-F421-9EB265256594}"/>
                </a:ext>
              </a:extLst>
            </p:cNvPr>
            <p:cNvSpPr/>
            <p:nvPr/>
          </p:nvSpPr>
          <p:spPr>
            <a:xfrm>
              <a:off x="221408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F9EC701-87FF-AA25-54E7-162045C148A5}"/>
                </a:ext>
              </a:extLst>
            </p:cNvPr>
            <p:cNvSpPr/>
            <p:nvPr/>
          </p:nvSpPr>
          <p:spPr>
            <a:xfrm>
              <a:off x="3584295" y="4503763"/>
              <a:ext cx="186854" cy="155699"/>
            </a:xfrm>
            <a:custGeom>
              <a:avLst/>
              <a:gdLst>
                <a:gd name="connsiteX0" fmla="*/ 0 w 186854"/>
                <a:gd name="connsiteY0" fmla="*/ 0 h 155699"/>
                <a:gd name="connsiteX1" fmla="*/ 186854 w 186854"/>
                <a:gd name="connsiteY1" fmla="*/ 0 h 155699"/>
                <a:gd name="connsiteX2" fmla="*/ 186854 w 186854"/>
                <a:gd name="connsiteY2" fmla="*/ 155699 h 155699"/>
                <a:gd name="connsiteX3" fmla="*/ 0 w 18685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155699">
                  <a:moveTo>
                    <a:pt x="0" y="0"/>
                  </a:moveTo>
                  <a:lnTo>
                    <a:pt x="186854" y="0"/>
                  </a:lnTo>
                  <a:lnTo>
                    <a:pt x="18685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EFDB9DA-2BC8-4324-443D-2B2A1A0D390C}"/>
                </a:ext>
              </a:extLst>
            </p:cNvPr>
            <p:cNvSpPr/>
            <p:nvPr/>
          </p:nvSpPr>
          <p:spPr>
            <a:xfrm>
              <a:off x="383343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E39D1E-D5A4-88BB-8FAB-5828B3FF03D0}"/>
                </a:ext>
              </a:extLst>
            </p:cNvPr>
            <p:cNvSpPr/>
            <p:nvPr/>
          </p:nvSpPr>
          <p:spPr>
            <a:xfrm>
              <a:off x="1964958" y="4348076"/>
              <a:ext cx="2179876" cy="155687"/>
            </a:xfrm>
            <a:custGeom>
              <a:avLst/>
              <a:gdLst>
                <a:gd name="connsiteX0" fmla="*/ 0 w 2179876"/>
                <a:gd name="connsiteY0" fmla="*/ 0 h 155687"/>
                <a:gd name="connsiteX1" fmla="*/ 2179876 w 2179876"/>
                <a:gd name="connsiteY1" fmla="*/ 0 h 155687"/>
                <a:gd name="connsiteX2" fmla="*/ 2179876 w 2179876"/>
                <a:gd name="connsiteY2" fmla="*/ 155688 h 155687"/>
                <a:gd name="connsiteX3" fmla="*/ 0 w 2179876"/>
                <a:gd name="connsiteY3" fmla="*/ 155688 h 15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155687">
                  <a:moveTo>
                    <a:pt x="0" y="0"/>
                  </a:moveTo>
                  <a:lnTo>
                    <a:pt x="2179876" y="0"/>
                  </a:lnTo>
                  <a:lnTo>
                    <a:pt x="2179876" y="155688"/>
                  </a:lnTo>
                  <a:lnTo>
                    <a:pt x="0" y="155688"/>
                  </a:lnTo>
                  <a:close/>
                </a:path>
              </a:pathLst>
            </a:custGeom>
            <a:solidFill>
              <a:srgbClr val="565C5E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65532F4-30B0-E97B-A673-AE125A5534F3}"/>
                </a:ext>
              </a:extLst>
            </p:cNvPr>
            <p:cNvSpPr/>
            <p:nvPr/>
          </p:nvSpPr>
          <p:spPr>
            <a:xfrm>
              <a:off x="2055798" y="3454005"/>
              <a:ext cx="1998202" cy="399663"/>
            </a:xfrm>
            <a:custGeom>
              <a:avLst/>
              <a:gdLst>
                <a:gd name="connsiteX0" fmla="*/ 1972679 w 1998202"/>
                <a:gd name="connsiteY0" fmla="*/ 25512 h 399663"/>
                <a:gd name="connsiteX1" fmla="*/ 1911001 w 1998202"/>
                <a:gd name="connsiteY1" fmla="*/ 0 h 399663"/>
                <a:gd name="connsiteX2" fmla="*/ 0 w 1998202"/>
                <a:gd name="connsiteY2" fmla="*/ 0 h 399663"/>
                <a:gd name="connsiteX3" fmla="*/ 0 w 1998202"/>
                <a:gd name="connsiteY3" fmla="*/ 50858 h 399663"/>
                <a:gd name="connsiteX4" fmla="*/ 1911001 w 1998202"/>
                <a:gd name="connsiteY4" fmla="*/ 50858 h 399663"/>
                <a:gd name="connsiteX5" fmla="*/ 1947358 w 1998202"/>
                <a:gd name="connsiteY5" fmla="*/ 87201 h 399663"/>
                <a:gd name="connsiteX6" fmla="*/ 1947358 w 1998202"/>
                <a:gd name="connsiteY6" fmla="*/ 312476 h 399663"/>
                <a:gd name="connsiteX7" fmla="*/ 1911056 w 1998202"/>
                <a:gd name="connsiteY7" fmla="*/ 348756 h 399663"/>
                <a:gd name="connsiteX8" fmla="*/ 1911001 w 1998202"/>
                <a:gd name="connsiteY8" fmla="*/ 348756 h 399663"/>
                <a:gd name="connsiteX9" fmla="*/ 0 w 1998202"/>
                <a:gd name="connsiteY9" fmla="*/ 348756 h 399663"/>
                <a:gd name="connsiteX10" fmla="*/ 0 w 1998202"/>
                <a:gd name="connsiteY10" fmla="*/ 399664 h 399663"/>
                <a:gd name="connsiteX11" fmla="*/ 1911001 w 1998202"/>
                <a:gd name="connsiteY11" fmla="*/ 399664 h 399663"/>
                <a:gd name="connsiteX12" fmla="*/ 1998202 w 1998202"/>
                <a:gd name="connsiteY12" fmla="*/ 312491 h 399663"/>
                <a:gd name="connsiteX13" fmla="*/ 1998202 w 1998202"/>
                <a:gd name="connsiteY13" fmla="*/ 312475 h 399663"/>
                <a:gd name="connsiteX14" fmla="*/ 1998202 w 1998202"/>
                <a:gd name="connsiteY14" fmla="*/ 87201 h 399663"/>
                <a:gd name="connsiteX15" fmla="*/ 1972679 w 1998202"/>
                <a:gd name="connsiteY15" fmla="*/ 25512 h 39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202" h="399663">
                  <a:moveTo>
                    <a:pt x="1972679" y="25512"/>
                  </a:moveTo>
                  <a:cubicBezTo>
                    <a:pt x="1956329" y="9146"/>
                    <a:pt x="1934134" y="-35"/>
                    <a:pt x="1911001" y="0"/>
                  </a:cubicBezTo>
                  <a:lnTo>
                    <a:pt x="0" y="0"/>
                  </a:lnTo>
                  <a:lnTo>
                    <a:pt x="0" y="50858"/>
                  </a:lnTo>
                  <a:lnTo>
                    <a:pt x="1911001" y="50858"/>
                  </a:lnTo>
                  <a:cubicBezTo>
                    <a:pt x="1931065" y="50882"/>
                    <a:pt x="1947327" y="67137"/>
                    <a:pt x="1947358" y="87201"/>
                  </a:cubicBezTo>
                  <a:lnTo>
                    <a:pt x="1947358" y="312476"/>
                  </a:lnTo>
                  <a:cubicBezTo>
                    <a:pt x="1947352" y="332518"/>
                    <a:pt x="1931099" y="348762"/>
                    <a:pt x="1911056" y="348756"/>
                  </a:cubicBezTo>
                  <a:cubicBezTo>
                    <a:pt x="1911037" y="348756"/>
                    <a:pt x="1911019" y="348756"/>
                    <a:pt x="1911001" y="348756"/>
                  </a:cubicBezTo>
                  <a:lnTo>
                    <a:pt x="0" y="348756"/>
                  </a:lnTo>
                  <a:lnTo>
                    <a:pt x="0" y="399664"/>
                  </a:lnTo>
                  <a:lnTo>
                    <a:pt x="1911001" y="399664"/>
                  </a:lnTo>
                  <a:cubicBezTo>
                    <a:pt x="1959153" y="399672"/>
                    <a:pt x="1998194" y="360643"/>
                    <a:pt x="1998202" y="312491"/>
                  </a:cubicBezTo>
                  <a:cubicBezTo>
                    <a:pt x="1998202" y="312485"/>
                    <a:pt x="1998202" y="312480"/>
                    <a:pt x="1998202" y="312475"/>
                  </a:cubicBezTo>
                  <a:lnTo>
                    <a:pt x="1998202" y="87201"/>
                  </a:lnTo>
                  <a:cubicBezTo>
                    <a:pt x="1998222" y="64065"/>
                    <a:pt x="1989039" y="41871"/>
                    <a:pt x="1972679" y="25512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0F0804F-CF5A-F3C7-23BF-E6AC062AEC24}"/>
                </a:ext>
              </a:extLst>
            </p:cNvPr>
            <p:cNvSpPr/>
            <p:nvPr/>
          </p:nvSpPr>
          <p:spPr>
            <a:xfrm>
              <a:off x="2106649" y="3504863"/>
              <a:ext cx="1896506" cy="297897"/>
            </a:xfrm>
            <a:custGeom>
              <a:avLst/>
              <a:gdLst>
                <a:gd name="connsiteX0" fmla="*/ 0 w 1896506"/>
                <a:gd name="connsiteY0" fmla="*/ 297898 h 297897"/>
                <a:gd name="connsiteX1" fmla="*/ 0 w 1896506"/>
                <a:gd name="connsiteY1" fmla="*/ 0 h 297897"/>
                <a:gd name="connsiteX2" fmla="*/ 1860149 w 1896506"/>
                <a:gd name="connsiteY2" fmla="*/ 0 h 297897"/>
                <a:gd name="connsiteX3" fmla="*/ 1896506 w 1896506"/>
                <a:gd name="connsiteY3" fmla="*/ 36343 h 297897"/>
                <a:gd name="connsiteX4" fmla="*/ 1896506 w 1896506"/>
                <a:gd name="connsiteY4" fmla="*/ 261617 h 297897"/>
                <a:gd name="connsiteX5" fmla="*/ 1860204 w 1896506"/>
                <a:gd name="connsiteY5" fmla="*/ 297898 h 297897"/>
                <a:gd name="connsiteX6" fmla="*/ 1860150 w 1896506"/>
                <a:gd name="connsiteY6" fmla="*/ 297898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6506" h="297897">
                  <a:moveTo>
                    <a:pt x="0" y="297898"/>
                  </a:moveTo>
                  <a:lnTo>
                    <a:pt x="0" y="0"/>
                  </a:lnTo>
                  <a:lnTo>
                    <a:pt x="1860149" y="0"/>
                  </a:lnTo>
                  <a:cubicBezTo>
                    <a:pt x="1880214" y="24"/>
                    <a:pt x="1896475" y="16279"/>
                    <a:pt x="1896506" y="36343"/>
                  </a:cubicBezTo>
                  <a:lnTo>
                    <a:pt x="1896506" y="261617"/>
                  </a:lnTo>
                  <a:cubicBezTo>
                    <a:pt x="1896500" y="281660"/>
                    <a:pt x="1880247" y="297904"/>
                    <a:pt x="1860204" y="297898"/>
                  </a:cubicBezTo>
                  <a:cubicBezTo>
                    <a:pt x="1860186" y="297898"/>
                    <a:pt x="1860168" y="297898"/>
                    <a:pt x="1860150" y="2978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EF4BAD0-C855-EA2E-4BC2-F828A22D90FF}"/>
                </a:ext>
              </a:extLst>
            </p:cNvPr>
            <p:cNvSpPr/>
            <p:nvPr/>
          </p:nvSpPr>
          <p:spPr>
            <a:xfrm>
              <a:off x="3054899" y="3504863"/>
              <a:ext cx="948256" cy="297897"/>
            </a:xfrm>
            <a:custGeom>
              <a:avLst/>
              <a:gdLst>
                <a:gd name="connsiteX0" fmla="*/ 911900 w 948256"/>
                <a:gd name="connsiteY0" fmla="*/ 0 h 297897"/>
                <a:gd name="connsiteX1" fmla="*/ 0 w 948256"/>
                <a:gd name="connsiteY1" fmla="*/ 0 h 297897"/>
                <a:gd name="connsiteX2" fmla="*/ 0 w 948256"/>
                <a:gd name="connsiteY2" fmla="*/ 297898 h 297897"/>
                <a:gd name="connsiteX3" fmla="*/ 911900 w 948256"/>
                <a:gd name="connsiteY3" fmla="*/ 297898 h 297897"/>
                <a:gd name="connsiteX4" fmla="*/ 948257 w 948256"/>
                <a:gd name="connsiteY4" fmla="*/ 261672 h 297897"/>
                <a:gd name="connsiteX5" fmla="*/ 948257 w 948256"/>
                <a:gd name="connsiteY5" fmla="*/ 261617 h 297897"/>
                <a:gd name="connsiteX6" fmla="*/ 948257 w 948256"/>
                <a:gd name="connsiteY6" fmla="*/ 36343 h 297897"/>
                <a:gd name="connsiteX7" fmla="*/ 911900 w 948256"/>
                <a:gd name="connsiteY7" fmla="*/ 0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56" h="297897">
                  <a:moveTo>
                    <a:pt x="911900" y="0"/>
                  </a:moveTo>
                  <a:lnTo>
                    <a:pt x="0" y="0"/>
                  </a:lnTo>
                  <a:lnTo>
                    <a:pt x="0" y="297898"/>
                  </a:lnTo>
                  <a:lnTo>
                    <a:pt x="911900" y="297898"/>
                  </a:lnTo>
                  <a:cubicBezTo>
                    <a:pt x="931943" y="297934"/>
                    <a:pt x="948220" y="281715"/>
                    <a:pt x="948257" y="261672"/>
                  </a:cubicBezTo>
                  <a:cubicBezTo>
                    <a:pt x="948257" y="261654"/>
                    <a:pt x="948257" y="261636"/>
                    <a:pt x="948257" y="261617"/>
                  </a:cubicBezTo>
                  <a:lnTo>
                    <a:pt x="948257" y="36343"/>
                  </a:lnTo>
                  <a:cubicBezTo>
                    <a:pt x="948226" y="16279"/>
                    <a:pt x="931964" y="24"/>
                    <a:pt x="911900" y="0"/>
                  </a:cubicBezTo>
                  <a:close/>
                </a:path>
              </a:pathLst>
            </a:custGeom>
            <a:solidFill>
              <a:srgbClr val="CCCBC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17" name="图形 72">
              <a:extLst>
                <a:ext uri="{FF2B5EF4-FFF2-40B4-BE49-F238E27FC236}">
                  <a16:creationId xmlns:a16="http://schemas.microsoft.com/office/drawing/2014/main" id="{EE1B84C9-401B-104C-E22D-C528B493422B}"/>
                </a:ext>
              </a:extLst>
            </p:cNvPr>
            <p:cNvGrpSpPr/>
            <p:nvPr/>
          </p:nvGrpSpPr>
          <p:grpSpPr>
            <a:xfrm>
              <a:off x="3037183" y="3490311"/>
              <a:ext cx="1016817" cy="327014"/>
              <a:chOff x="3037183" y="3490311"/>
              <a:chExt cx="1016817" cy="327014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1621102-1B2C-41DC-235A-FFEB02AF276B}"/>
                  </a:ext>
                </a:extLst>
              </p:cNvPr>
              <p:cNvSpPr/>
              <p:nvPr/>
            </p:nvSpPr>
            <p:spPr>
              <a:xfrm>
                <a:off x="3037183" y="3490311"/>
                <a:ext cx="1016817" cy="14551"/>
              </a:xfrm>
              <a:custGeom>
                <a:avLst/>
                <a:gdLst>
                  <a:gd name="connsiteX0" fmla="*/ 0 w 1016817"/>
                  <a:gd name="connsiteY0" fmla="*/ 0 h 14551"/>
                  <a:gd name="connsiteX1" fmla="*/ 1016818 w 1016817"/>
                  <a:gd name="connsiteY1" fmla="*/ 0 h 14551"/>
                  <a:gd name="connsiteX2" fmla="*/ 1016818 w 1016817"/>
                  <a:gd name="connsiteY2" fmla="*/ 14552 h 14551"/>
                  <a:gd name="connsiteX3" fmla="*/ 0 w 1016817"/>
                  <a:gd name="connsiteY3" fmla="*/ 14552 h 1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2"/>
                    </a:lnTo>
                    <a:lnTo>
                      <a:pt x="0" y="145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C781D98-3EF3-7739-650A-219D365F4F9F}"/>
                  </a:ext>
                </a:extLst>
              </p:cNvPr>
              <p:cNvSpPr/>
              <p:nvPr/>
            </p:nvSpPr>
            <p:spPr>
              <a:xfrm>
                <a:off x="3037183" y="3521567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69E2A6D-2183-CC00-695E-3361FBE56EB6}"/>
                  </a:ext>
                </a:extLst>
              </p:cNvPr>
              <p:cNvSpPr/>
              <p:nvPr/>
            </p:nvSpPr>
            <p:spPr>
              <a:xfrm>
                <a:off x="3037183" y="3552824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462D1F9-0C8A-7A5D-8771-943814DEC56E}"/>
                  </a:ext>
                </a:extLst>
              </p:cNvPr>
              <p:cNvSpPr/>
              <p:nvPr/>
            </p:nvSpPr>
            <p:spPr>
              <a:xfrm>
                <a:off x="3037183" y="3584080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B6F5EE7-967B-154C-8CB1-7E74F7025C38}"/>
                  </a:ext>
                </a:extLst>
              </p:cNvPr>
              <p:cNvSpPr/>
              <p:nvPr/>
            </p:nvSpPr>
            <p:spPr>
              <a:xfrm>
                <a:off x="3037183" y="3615336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B7C9144-D7A8-0603-B2A4-135D91513174}"/>
                  </a:ext>
                </a:extLst>
              </p:cNvPr>
              <p:cNvSpPr/>
              <p:nvPr/>
            </p:nvSpPr>
            <p:spPr>
              <a:xfrm>
                <a:off x="3037183" y="3646530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FBE00BA-7444-F647-6536-AF8B312AB1AC}"/>
                  </a:ext>
                </a:extLst>
              </p:cNvPr>
              <p:cNvSpPr/>
              <p:nvPr/>
            </p:nvSpPr>
            <p:spPr>
              <a:xfrm>
                <a:off x="3037183" y="3677798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169303A-9603-21F6-B407-FF3465FAF645}"/>
                  </a:ext>
                </a:extLst>
              </p:cNvPr>
              <p:cNvSpPr/>
              <p:nvPr/>
            </p:nvSpPr>
            <p:spPr>
              <a:xfrm>
                <a:off x="3037183" y="3709042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8F2EE50-5665-E0B5-B8BF-54C10A9A6F9A}"/>
                  </a:ext>
                </a:extLst>
              </p:cNvPr>
              <p:cNvSpPr/>
              <p:nvPr/>
            </p:nvSpPr>
            <p:spPr>
              <a:xfrm>
                <a:off x="3037183" y="3740312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647E4C4-5996-7243-B615-7941F69C4E75}"/>
                  </a:ext>
                </a:extLst>
              </p:cNvPr>
              <p:cNvSpPr/>
              <p:nvPr/>
            </p:nvSpPr>
            <p:spPr>
              <a:xfrm>
                <a:off x="3037183" y="3771568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2F1CE61-697D-6D32-4278-AC04078C1C29}"/>
                  </a:ext>
                </a:extLst>
              </p:cNvPr>
              <p:cNvSpPr/>
              <p:nvPr/>
            </p:nvSpPr>
            <p:spPr>
              <a:xfrm>
                <a:off x="3037183" y="3802761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EDF573D-F81F-EDD7-8E0B-31163CBC7332}"/>
                </a:ext>
              </a:extLst>
            </p:cNvPr>
            <p:cNvSpPr/>
            <p:nvPr/>
          </p:nvSpPr>
          <p:spPr>
            <a:xfrm>
              <a:off x="3663939" y="3723610"/>
              <a:ext cx="122863" cy="276825"/>
            </a:xfrm>
            <a:custGeom>
              <a:avLst/>
              <a:gdLst>
                <a:gd name="connsiteX0" fmla="*/ 122863 w 122863"/>
                <a:gd name="connsiteY0" fmla="*/ 0 h 276825"/>
                <a:gd name="connsiteX1" fmla="*/ 0 w 122863"/>
                <a:gd name="connsiteY1" fmla="*/ 0 h 276825"/>
                <a:gd name="connsiteX2" fmla="*/ 0 w 122863"/>
                <a:gd name="connsiteY2" fmla="*/ 276825 h 276825"/>
                <a:gd name="connsiteX3" fmla="*/ 61389 w 122863"/>
                <a:gd name="connsiteY3" fmla="*/ 215389 h 276825"/>
                <a:gd name="connsiteX4" fmla="*/ 122863 w 122863"/>
                <a:gd name="connsiteY4" fmla="*/ 276825 h 276825"/>
                <a:gd name="connsiteX5" fmla="*/ 122863 w 122863"/>
                <a:gd name="connsiteY5" fmla="*/ 0 h 27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63" h="276825">
                  <a:moveTo>
                    <a:pt x="122863" y="0"/>
                  </a:moveTo>
                  <a:lnTo>
                    <a:pt x="0" y="0"/>
                  </a:lnTo>
                  <a:lnTo>
                    <a:pt x="0" y="276825"/>
                  </a:lnTo>
                  <a:lnTo>
                    <a:pt x="61389" y="215389"/>
                  </a:lnTo>
                  <a:lnTo>
                    <a:pt x="122863" y="276825"/>
                  </a:lnTo>
                  <a:lnTo>
                    <a:pt x="122863" y="0"/>
                  </a:ln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0A9614A-AC08-23FC-E6FD-28BB730D2A22}"/>
              </a:ext>
            </a:extLst>
          </p:cNvPr>
          <p:cNvGrpSpPr/>
          <p:nvPr/>
        </p:nvGrpSpPr>
        <p:grpSpPr>
          <a:xfrm>
            <a:off x="1572817" y="741435"/>
            <a:ext cx="9631680" cy="284480"/>
            <a:chOff x="1230630" y="792480"/>
            <a:chExt cx="7223760" cy="21336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C2D4DF5-6DDC-9A6B-CFA3-76B20F404106}"/>
                </a:ext>
              </a:extLst>
            </p:cNvPr>
            <p:cNvSpPr/>
            <p:nvPr/>
          </p:nvSpPr>
          <p:spPr>
            <a:xfrm>
              <a:off x="12306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F8E659E-B50E-54E1-C624-744BE690A6C8}"/>
                </a:ext>
              </a:extLst>
            </p:cNvPr>
            <p:cNvSpPr/>
            <p:nvPr/>
          </p:nvSpPr>
          <p:spPr>
            <a:xfrm>
              <a:off x="16687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677DA50-B676-5A54-F19F-EBA007917184}"/>
                </a:ext>
              </a:extLst>
            </p:cNvPr>
            <p:cNvSpPr/>
            <p:nvPr/>
          </p:nvSpPr>
          <p:spPr>
            <a:xfrm>
              <a:off x="21069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D71EE0D-EFAA-A5C8-AF43-415C1A336D58}"/>
                </a:ext>
              </a:extLst>
            </p:cNvPr>
            <p:cNvSpPr/>
            <p:nvPr/>
          </p:nvSpPr>
          <p:spPr>
            <a:xfrm>
              <a:off x="25450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290C34B-9DCE-1AC4-3E7D-D5A94DBC37F5}"/>
                </a:ext>
              </a:extLst>
            </p:cNvPr>
            <p:cNvSpPr/>
            <p:nvPr/>
          </p:nvSpPr>
          <p:spPr>
            <a:xfrm>
              <a:off x="29832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E00BA7D-4732-2264-3021-82781121D45A}"/>
                </a:ext>
              </a:extLst>
            </p:cNvPr>
            <p:cNvSpPr/>
            <p:nvPr/>
          </p:nvSpPr>
          <p:spPr>
            <a:xfrm>
              <a:off x="34213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87E42F9-A337-2071-0EE0-7A7BCA4487C7}"/>
                </a:ext>
              </a:extLst>
            </p:cNvPr>
            <p:cNvSpPr/>
            <p:nvPr/>
          </p:nvSpPr>
          <p:spPr>
            <a:xfrm>
              <a:off x="38595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1EDDF6F-9224-D1DB-329E-A94233AC2305}"/>
                </a:ext>
              </a:extLst>
            </p:cNvPr>
            <p:cNvSpPr/>
            <p:nvPr/>
          </p:nvSpPr>
          <p:spPr>
            <a:xfrm>
              <a:off x="42976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A7D29E6-05CE-0C3B-FB27-96BF290E01EE}"/>
                </a:ext>
              </a:extLst>
            </p:cNvPr>
            <p:cNvSpPr/>
            <p:nvPr/>
          </p:nvSpPr>
          <p:spPr>
            <a:xfrm>
              <a:off x="47358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815E184-B3C6-FFEE-C890-21D40A15E713}"/>
                </a:ext>
              </a:extLst>
            </p:cNvPr>
            <p:cNvSpPr/>
            <p:nvPr/>
          </p:nvSpPr>
          <p:spPr>
            <a:xfrm>
              <a:off x="51739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D5AD990-4022-0583-7DB9-4A56E5717C26}"/>
                </a:ext>
              </a:extLst>
            </p:cNvPr>
            <p:cNvSpPr/>
            <p:nvPr/>
          </p:nvSpPr>
          <p:spPr>
            <a:xfrm>
              <a:off x="56121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FDE26F0-5A49-EDCE-EBA7-4FE45C59783B}"/>
                </a:ext>
              </a:extLst>
            </p:cNvPr>
            <p:cNvSpPr/>
            <p:nvPr/>
          </p:nvSpPr>
          <p:spPr>
            <a:xfrm>
              <a:off x="60502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E78B6F2-477D-6B89-14F8-E1A7CF0F9BDF}"/>
                </a:ext>
              </a:extLst>
            </p:cNvPr>
            <p:cNvSpPr/>
            <p:nvPr/>
          </p:nvSpPr>
          <p:spPr>
            <a:xfrm>
              <a:off x="64884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BEC112C-6D1F-B966-E6D9-0395AA6B3661}"/>
                </a:ext>
              </a:extLst>
            </p:cNvPr>
            <p:cNvSpPr/>
            <p:nvPr/>
          </p:nvSpPr>
          <p:spPr>
            <a:xfrm>
              <a:off x="69265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35303C9-8F32-9506-E588-29B22C0B0CFD}"/>
                </a:ext>
              </a:extLst>
            </p:cNvPr>
            <p:cNvSpPr/>
            <p:nvPr/>
          </p:nvSpPr>
          <p:spPr>
            <a:xfrm>
              <a:off x="73647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E1B0108-8FF5-D022-5E09-119C22AC24CC}"/>
                </a:ext>
              </a:extLst>
            </p:cNvPr>
            <p:cNvSpPr/>
            <p:nvPr/>
          </p:nvSpPr>
          <p:spPr>
            <a:xfrm>
              <a:off x="78028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3DB199E-D61D-7372-2CBF-3FD2D474F819}"/>
                </a:ext>
              </a:extLst>
            </p:cNvPr>
            <p:cNvSpPr/>
            <p:nvPr/>
          </p:nvSpPr>
          <p:spPr>
            <a:xfrm>
              <a:off x="82410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C71ED5B-27A2-C7C5-99F6-A710B2129D21}"/>
              </a:ext>
            </a:extLst>
          </p:cNvPr>
          <p:cNvSpPr/>
          <p:nvPr/>
        </p:nvSpPr>
        <p:spPr>
          <a:xfrm>
            <a:off x="1218774" y="942459"/>
            <a:ext cx="489728" cy="346944"/>
          </a:xfrm>
          <a:custGeom>
            <a:avLst/>
            <a:gdLst>
              <a:gd name="connsiteX0" fmla="*/ 36405 w 367296"/>
              <a:gd name="connsiteY0" fmla="*/ 0 h 260208"/>
              <a:gd name="connsiteX1" fmla="*/ 257139 w 367296"/>
              <a:gd name="connsiteY1" fmla="*/ 164455 h 260208"/>
              <a:gd name="connsiteX2" fmla="*/ 367296 w 367296"/>
              <a:gd name="connsiteY2" fmla="*/ 237262 h 260208"/>
              <a:gd name="connsiteX3" fmla="*/ 347712 w 367296"/>
              <a:gd name="connsiteY3" fmla="*/ 260208 h 260208"/>
              <a:gd name="connsiteX4" fmla="*/ 337440 w 367296"/>
              <a:gd name="connsiteY4" fmla="*/ 253964 h 260208"/>
              <a:gd name="connsiteX5" fmla="*/ 0 w 367296"/>
              <a:gd name="connsiteY5" fmla="*/ 40834 h 260208"/>
              <a:gd name="connsiteX6" fmla="*/ 36405 w 367296"/>
              <a:gd name="connsiteY6" fmla="*/ 0 h 26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296" h="260208">
                <a:moveTo>
                  <a:pt x="36405" y="0"/>
                </a:moveTo>
                <a:cubicBezTo>
                  <a:pt x="102280" y="65599"/>
                  <a:pt x="179658" y="115098"/>
                  <a:pt x="257139" y="164455"/>
                </a:cubicBezTo>
                <a:lnTo>
                  <a:pt x="367296" y="237262"/>
                </a:lnTo>
                <a:lnTo>
                  <a:pt x="347712" y="260208"/>
                </a:lnTo>
                <a:lnTo>
                  <a:pt x="337440" y="253964"/>
                </a:lnTo>
                <a:cubicBezTo>
                  <a:pt x="207115" y="173784"/>
                  <a:pt x="29158" y="60348"/>
                  <a:pt x="0" y="40834"/>
                </a:cubicBezTo>
                <a:cubicBezTo>
                  <a:pt x="11830" y="33595"/>
                  <a:pt x="24413" y="17355"/>
                  <a:pt x="3640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F54F7591-F878-0895-9FC9-AAEF72856FE0}"/>
              </a:ext>
            </a:extLst>
          </p:cNvPr>
          <p:cNvSpPr/>
          <p:nvPr/>
        </p:nvSpPr>
        <p:spPr>
          <a:xfrm rot="1779174">
            <a:off x="1649387" y="1156201"/>
            <a:ext cx="60959" cy="199989"/>
          </a:xfrm>
          <a:prstGeom prst="ellipse">
            <a:avLst/>
          </a:prstGeom>
          <a:solidFill>
            <a:schemeClr val="tx1">
              <a:lumMod val="95000"/>
              <a:lumOff val="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C25CD50-674D-BADF-97C6-2AF8F50D1188}"/>
              </a:ext>
            </a:extLst>
          </p:cNvPr>
          <p:cNvSpPr/>
          <p:nvPr/>
        </p:nvSpPr>
        <p:spPr>
          <a:xfrm>
            <a:off x="693079" y="370960"/>
            <a:ext cx="730412" cy="850843"/>
          </a:xfrm>
          <a:custGeom>
            <a:avLst/>
            <a:gdLst>
              <a:gd name="connsiteX0" fmla="*/ 120400 w 547809"/>
              <a:gd name="connsiteY0" fmla="*/ 202301 h 638132"/>
              <a:gd name="connsiteX1" fmla="*/ 486055 w 547809"/>
              <a:gd name="connsiteY1" fmla="*/ 16983 h 638132"/>
              <a:gd name="connsiteX2" fmla="*/ 427952 w 547809"/>
              <a:gd name="connsiteY2" fmla="*/ 431282 h 638132"/>
              <a:gd name="connsiteX3" fmla="*/ 55287 w 547809"/>
              <a:gd name="connsiteY3" fmla="*/ 613124 h 638132"/>
              <a:gd name="connsiteX4" fmla="*/ 120400 w 547809"/>
              <a:gd name="connsiteY4" fmla="*/ 202301 h 63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09" h="638132">
                <a:moveTo>
                  <a:pt x="120400" y="202301"/>
                </a:moveTo>
                <a:cubicBezTo>
                  <a:pt x="200572" y="108003"/>
                  <a:pt x="346885" y="-52588"/>
                  <a:pt x="486055" y="16983"/>
                </a:cubicBezTo>
                <a:cubicBezTo>
                  <a:pt x="628320" y="88106"/>
                  <a:pt x="488446" y="350396"/>
                  <a:pt x="427952" y="431282"/>
                </a:cubicBezTo>
                <a:cubicBezTo>
                  <a:pt x="361763" y="519769"/>
                  <a:pt x="179798" y="705230"/>
                  <a:pt x="55287" y="613124"/>
                </a:cubicBezTo>
                <a:cubicBezTo>
                  <a:pt x="-86455" y="508272"/>
                  <a:pt x="84909" y="303504"/>
                  <a:pt x="120400" y="202301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754C9C9-40EB-D16A-3F91-9833F87D94AE}"/>
              </a:ext>
            </a:extLst>
          </p:cNvPr>
          <p:cNvSpPr/>
          <p:nvPr/>
        </p:nvSpPr>
        <p:spPr>
          <a:xfrm>
            <a:off x="693679" y="370960"/>
            <a:ext cx="730453" cy="842200"/>
          </a:xfrm>
          <a:custGeom>
            <a:avLst/>
            <a:gdLst>
              <a:gd name="connsiteX0" fmla="*/ 119950 w 547840"/>
              <a:gd name="connsiteY0" fmla="*/ 202301 h 631650"/>
              <a:gd name="connsiteX1" fmla="*/ 485605 w 547840"/>
              <a:gd name="connsiteY1" fmla="*/ 16983 h 631650"/>
              <a:gd name="connsiteX2" fmla="*/ 431008 w 547840"/>
              <a:gd name="connsiteY2" fmla="*/ 425910 h 631650"/>
              <a:gd name="connsiteX3" fmla="*/ 62410 w 547840"/>
              <a:gd name="connsiteY3" fmla="*/ 616610 h 631650"/>
              <a:gd name="connsiteX4" fmla="*/ 122188 w 547840"/>
              <a:gd name="connsiteY4" fmla="*/ 204549 h 63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40" h="631650">
                <a:moveTo>
                  <a:pt x="119950" y="202301"/>
                </a:moveTo>
                <a:cubicBezTo>
                  <a:pt x="200122" y="108003"/>
                  <a:pt x="346436" y="-52588"/>
                  <a:pt x="485605" y="16983"/>
                </a:cubicBezTo>
                <a:cubicBezTo>
                  <a:pt x="629833" y="89087"/>
                  <a:pt x="485548" y="342299"/>
                  <a:pt x="431008" y="425910"/>
                </a:cubicBezTo>
                <a:cubicBezTo>
                  <a:pt x="361514" y="532437"/>
                  <a:pt x="198226" y="679303"/>
                  <a:pt x="62410" y="616610"/>
                </a:cubicBezTo>
                <a:cubicBezTo>
                  <a:pt x="-85257" y="548458"/>
                  <a:pt x="68410" y="283435"/>
                  <a:pt x="122188" y="204549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F40BA00-8A26-37E1-A2BA-B9FDC661D60D}"/>
              </a:ext>
            </a:extLst>
          </p:cNvPr>
          <p:cNvSpPr/>
          <p:nvPr/>
        </p:nvSpPr>
        <p:spPr>
          <a:xfrm>
            <a:off x="1222298" y="886098"/>
            <a:ext cx="485481" cy="406524"/>
          </a:xfrm>
          <a:custGeom>
            <a:avLst/>
            <a:gdLst>
              <a:gd name="connsiteX0" fmla="*/ 62462 w 364111"/>
              <a:gd name="connsiteY0" fmla="*/ 0 h 304893"/>
              <a:gd name="connsiteX1" fmla="*/ 290919 w 364111"/>
              <a:gd name="connsiteY1" fmla="*/ 201921 h 304893"/>
              <a:gd name="connsiteX2" fmla="*/ 354508 w 364111"/>
              <a:gd name="connsiteY2" fmla="*/ 254885 h 304893"/>
              <a:gd name="connsiteX3" fmla="*/ 364111 w 364111"/>
              <a:gd name="connsiteY3" fmla="*/ 266697 h 304893"/>
              <a:gd name="connsiteX4" fmla="*/ 350920 w 364111"/>
              <a:gd name="connsiteY4" fmla="*/ 286874 h 304893"/>
              <a:gd name="connsiteX5" fmla="*/ 342080 w 364111"/>
              <a:gd name="connsiteY5" fmla="*/ 304893 h 304893"/>
              <a:gd name="connsiteX6" fmla="*/ 0 w 364111"/>
              <a:gd name="connsiteY6" fmla="*/ 84762 h 304893"/>
              <a:gd name="connsiteX7" fmla="*/ 62462 w 364111"/>
              <a:gd name="connsiteY7" fmla="*/ 0 h 30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111" h="304893">
                <a:moveTo>
                  <a:pt x="62462" y="0"/>
                </a:moveTo>
                <a:cubicBezTo>
                  <a:pt x="133899" y="71142"/>
                  <a:pt x="233805" y="161912"/>
                  <a:pt x="290919" y="201921"/>
                </a:cubicBezTo>
                <a:cubicBezTo>
                  <a:pt x="319409" y="221878"/>
                  <a:pt x="340165" y="239695"/>
                  <a:pt x="354508" y="254885"/>
                </a:cubicBezTo>
                <a:lnTo>
                  <a:pt x="364111" y="266697"/>
                </a:lnTo>
                <a:lnTo>
                  <a:pt x="350920" y="286874"/>
                </a:lnTo>
                <a:lnTo>
                  <a:pt x="342080" y="304893"/>
                </a:lnTo>
                <a:lnTo>
                  <a:pt x="0" y="84762"/>
                </a:lnTo>
                <a:lnTo>
                  <a:pt x="62462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954EDDB-151C-9A6D-B6A6-2A48C6F7AFA8}"/>
              </a:ext>
            </a:extLst>
          </p:cNvPr>
          <p:cNvSpPr/>
          <p:nvPr/>
        </p:nvSpPr>
        <p:spPr>
          <a:xfrm>
            <a:off x="1218788" y="996855"/>
            <a:ext cx="3509" cy="2971"/>
          </a:xfrm>
          <a:custGeom>
            <a:avLst/>
            <a:gdLst>
              <a:gd name="connsiteX0" fmla="*/ 0 w 2632"/>
              <a:gd name="connsiteY0" fmla="*/ 0 h 2228"/>
              <a:gd name="connsiteX1" fmla="*/ 2632 w 2632"/>
              <a:gd name="connsiteY1" fmla="*/ 1694 h 2228"/>
              <a:gd name="connsiteX2" fmla="*/ 2238 w 2632"/>
              <a:gd name="connsiteY2" fmla="*/ 2228 h 2228"/>
              <a:gd name="connsiteX3" fmla="*/ 0 w 2632"/>
              <a:gd name="connsiteY3" fmla="*/ 0 h 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2" h="2228">
                <a:moveTo>
                  <a:pt x="0" y="0"/>
                </a:moveTo>
                <a:lnTo>
                  <a:pt x="2632" y="1694"/>
                </a:lnTo>
                <a:lnTo>
                  <a:pt x="2238" y="2228"/>
                </a:lnTo>
                <a:lnTo>
                  <a:pt x="0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892B90D-6CBF-1675-183B-0E946C1A2B54}"/>
              </a:ext>
            </a:extLst>
          </p:cNvPr>
          <p:cNvSpPr/>
          <p:nvPr/>
        </p:nvSpPr>
        <p:spPr>
          <a:xfrm>
            <a:off x="730879" y="1056759"/>
            <a:ext cx="377151" cy="120648"/>
          </a:xfrm>
          <a:custGeom>
            <a:avLst/>
            <a:gdLst>
              <a:gd name="connsiteX0" fmla="*/ 0 w 282863"/>
              <a:gd name="connsiteY0" fmla="*/ 0 h 90486"/>
              <a:gd name="connsiteX1" fmla="*/ 282864 w 282863"/>
              <a:gd name="connsiteY1" fmla="*/ 2238 h 90486"/>
              <a:gd name="connsiteX2" fmla="*/ 0 w 282863"/>
              <a:gd name="connsiteY2" fmla="*/ 0 h 9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63" h="90486">
                <a:moveTo>
                  <a:pt x="0" y="0"/>
                </a:moveTo>
                <a:cubicBezTo>
                  <a:pt x="41853" y="161916"/>
                  <a:pt x="201187" y="70590"/>
                  <a:pt x="282864" y="2238"/>
                </a:cubicBezTo>
                <a:cubicBezTo>
                  <a:pt x="176136" y="69675"/>
                  <a:pt x="93069" y="106832"/>
                  <a:pt x="0" y="0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0D8D210-679D-CB60-7F78-635596DDC1AD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94679307-631C-395D-888F-4A6D18B9DFE8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E5F0AB9-8D97-D657-547C-B819E2999703}"/>
              </a:ext>
            </a:extLst>
          </p:cNvPr>
          <p:cNvSpPr/>
          <p:nvPr/>
        </p:nvSpPr>
        <p:spPr>
          <a:xfrm>
            <a:off x="540594" y="600799"/>
            <a:ext cx="359235" cy="271971"/>
          </a:xfrm>
          <a:custGeom>
            <a:avLst/>
            <a:gdLst>
              <a:gd name="connsiteX0" fmla="*/ 268433 w 269426"/>
              <a:gd name="connsiteY0" fmla="*/ 200553 h 203978"/>
              <a:gd name="connsiteX1" fmla="*/ 1286 w 269426"/>
              <a:gd name="connsiteY1" fmla="*/ 3014 h 203978"/>
              <a:gd name="connsiteX2" fmla="*/ 268433 w 269426"/>
              <a:gd name="connsiteY2" fmla="*/ 200553 h 20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426" h="203978">
                <a:moveTo>
                  <a:pt x="268433" y="200553"/>
                </a:moveTo>
                <a:cubicBezTo>
                  <a:pt x="287502" y="165072"/>
                  <a:pt x="25975" y="-26151"/>
                  <a:pt x="1286" y="3014"/>
                </a:cubicBezTo>
                <a:cubicBezTo>
                  <a:pt x="-20298" y="28503"/>
                  <a:pt x="236563" y="232710"/>
                  <a:pt x="268433" y="200553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2631138-DAF2-41B2-2BD0-5368678F8942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solidFill>
            <a:srgbClr val="1D2F4E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8CB4735-6D0B-2723-22B7-18CDE1DC9501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7E1247F-66DC-F8A1-394D-10ADD1A78347}"/>
              </a:ext>
            </a:extLst>
          </p:cNvPr>
          <p:cNvSpPr/>
          <p:nvPr/>
        </p:nvSpPr>
        <p:spPr>
          <a:xfrm>
            <a:off x="247456" y="95475"/>
            <a:ext cx="464979" cy="551541"/>
          </a:xfrm>
          <a:custGeom>
            <a:avLst/>
            <a:gdLst>
              <a:gd name="connsiteX0" fmla="*/ 268298 w 348734"/>
              <a:gd name="connsiteY0" fmla="*/ 276461 h 413656"/>
              <a:gd name="connsiteX1" fmla="*/ 306455 w 348734"/>
              <a:gd name="connsiteY1" fmla="*/ 9323 h 413656"/>
              <a:gd name="connsiteX2" fmla="*/ 66264 w 348734"/>
              <a:gd name="connsiteY2" fmla="*/ 150750 h 413656"/>
              <a:gd name="connsiteX3" fmla="*/ 48280 w 348734"/>
              <a:gd name="connsiteY3" fmla="*/ 408906 h 413656"/>
              <a:gd name="connsiteX4" fmla="*/ 268298 w 348734"/>
              <a:gd name="connsiteY4" fmla="*/ 276461 h 41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734" h="413656">
                <a:moveTo>
                  <a:pt x="268298" y="276461"/>
                </a:moveTo>
                <a:cubicBezTo>
                  <a:pt x="310018" y="222016"/>
                  <a:pt x="402839" y="57576"/>
                  <a:pt x="306455" y="9323"/>
                </a:cubicBezTo>
                <a:cubicBezTo>
                  <a:pt x="218225" y="-34854"/>
                  <a:pt x="110402" y="88961"/>
                  <a:pt x="66264" y="150750"/>
                </a:cubicBezTo>
                <a:cubicBezTo>
                  <a:pt x="26344" y="206623"/>
                  <a:pt x="-50418" y="370377"/>
                  <a:pt x="48280" y="408906"/>
                </a:cubicBezTo>
                <a:cubicBezTo>
                  <a:pt x="120004" y="436900"/>
                  <a:pt x="245943" y="334496"/>
                  <a:pt x="268298" y="276461"/>
                </a:cubicBezTo>
              </a:path>
            </a:pathLst>
          </a:custGeom>
          <a:solidFill>
            <a:srgbClr val="726FB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322813F-FD3C-7DEF-1DE6-2D4B5CE8F48D}"/>
              </a:ext>
            </a:extLst>
          </p:cNvPr>
          <p:cNvSpPr/>
          <p:nvPr/>
        </p:nvSpPr>
        <p:spPr>
          <a:xfrm>
            <a:off x="245604" y="93598"/>
            <a:ext cx="466860" cy="553309"/>
          </a:xfrm>
          <a:custGeom>
            <a:avLst/>
            <a:gdLst>
              <a:gd name="connsiteX0" fmla="*/ 269687 w 350145"/>
              <a:gd name="connsiteY0" fmla="*/ 277869 h 414982"/>
              <a:gd name="connsiteX1" fmla="*/ 316826 w 350145"/>
              <a:gd name="connsiteY1" fmla="*/ 15226 h 414982"/>
              <a:gd name="connsiteX2" fmla="*/ 75367 w 350145"/>
              <a:gd name="connsiteY2" fmla="*/ 141356 h 414982"/>
              <a:gd name="connsiteX3" fmla="*/ 40696 w 350145"/>
              <a:gd name="connsiteY3" fmla="*/ 405827 h 414982"/>
              <a:gd name="connsiteX4" fmla="*/ 271925 w 350145"/>
              <a:gd name="connsiteY4" fmla="*/ 280116 h 41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145" h="414982">
                <a:moveTo>
                  <a:pt x="269687" y="277869"/>
                </a:moveTo>
                <a:cubicBezTo>
                  <a:pt x="312588" y="221890"/>
                  <a:pt x="397084" y="75091"/>
                  <a:pt x="316826" y="15226"/>
                </a:cubicBezTo>
                <a:cubicBezTo>
                  <a:pt x="237407" y="-44010"/>
                  <a:pt x="115763" y="84816"/>
                  <a:pt x="75367" y="141356"/>
                </a:cubicBezTo>
                <a:cubicBezTo>
                  <a:pt x="36677" y="195515"/>
                  <a:pt x="-51648" y="359650"/>
                  <a:pt x="40696" y="405827"/>
                </a:cubicBezTo>
                <a:cubicBezTo>
                  <a:pt x="123812" y="447375"/>
                  <a:pt x="226891" y="337295"/>
                  <a:pt x="271925" y="280116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99FD3B09-2E17-70B6-52D7-C83FCD83EA3B}"/>
              </a:ext>
            </a:extLst>
          </p:cNvPr>
          <p:cNvSpPr/>
          <p:nvPr/>
        </p:nvSpPr>
        <p:spPr>
          <a:xfrm rot="1779174">
            <a:off x="1234542" y="1009427"/>
            <a:ext cx="542176" cy="124480"/>
          </a:xfrm>
          <a:custGeom>
            <a:avLst/>
            <a:gdLst>
              <a:gd name="connsiteX0" fmla="*/ 4037 w 406632"/>
              <a:gd name="connsiteY0" fmla="*/ 0 h 93360"/>
              <a:gd name="connsiteX1" fmla="*/ 302474 w 406632"/>
              <a:gd name="connsiteY1" fmla="*/ 62449 h 93360"/>
              <a:gd name="connsiteX2" fmla="*/ 349543 w 406632"/>
              <a:gd name="connsiteY2" fmla="*/ 69563 h 93360"/>
              <a:gd name="connsiteX3" fmla="*/ 406632 w 406632"/>
              <a:gd name="connsiteY3" fmla="*/ 78330 h 93360"/>
              <a:gd name="connsiteX4" fmla="*/ 404657 w 406632"/>
              <a:gd name="connsiteY4" fmla="*/ 93360 h 93360"/>
              <a:gd name="connsiteX5" fmla="*/ 273191 w 406632"/>
              <a:gd name="connsiteY5" fmla="*/ 84607 h 93360"/>
              <a:gd name="connsiteX6" fmla="*/ 0 w 406632"/>
              <a:gd name="connsiteY6" fmla="*/ 50896 h 93360"/>
              <a:gd name="connsiteX7" fmla="*/ 4037 w 406632"/>
              <a:gd name="connsiteY7" fmla="*/ 0 h 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32" h="93360">
                <a:moveTo>
                  <a:pt x="4037" y="0"/>
                </a:moveTo>
                <a:cubicBezTo>
                  <a:pt x="101317" y="26481"/>
                  <a:pt x="203672" y="41723"/>
                  <a:pt x="302474" y="62449"/>
                </a:cubicBezTo>
                <a:cubicBezTo>
                  <a:pt x="309981" y="64020"/>
                  <a:pt x="327329" y="66408"/>
                  <a:pt x="349543" y="69563"/>
                </a:cubicBezTo>
                <a:lnTo>
                  <a:pt x="406632" y="78330"/>
                </a:lnTo>
                <a:lnTo>
                  <a:pt x="404657" y="93360"/>
                </a:lnTo>
                <a:lnTo>
                  <a:pt x="273191" y="84607"/>
                </a:lnTo>
                <a:cubicBezTo>
                  <a:pt x="181437" y="80047"/>
                  <a:pt x="89703" y="75313"/>
                  <a:pt x="0" y="50896"/>
                </a:cubicBezTo>
                <a:cubicBezTo>
                  <a:pt x="1561" y="32844"/>
                  <a:pt x="2352" y="14309"/>
                  <a:pt x="40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23B1D3CC-5751-A36D-153D-DC5C0C19F4F4}"/>
              </a:ext>
            </a:extLst>
          </p:cNvPr>
          <p:cNvSpPr/>
          <p:nvPr/>
        </p:nvSpPr>
        <p:spPr>
          <a:xfrm>
            <a:off x="9687590" y="100912"/>
            <a:ext cx="914400" cy="914400"/>
          </a:xfrm>
          <a:prstGeom prst="plaque">
            <a:avLst>
              <a:gd name="adj" fmla="val 50000"/>
            </a:avLst>
          </a:prstGeom>
          <a:solidFill>
            <a:srgbClr val="FBAE40"/>
          </a:solidFill>
          <a:ln w="25400">
            <a:solidFill>
              <a:srgbClr val="1D2F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缺角矩形 3">
            <a:extLst>
              <a:ext uri="{FF2B5EF4-FFF2-40B4-BE49-F238E27FC236}">
                <a16:creationId xmlns:a16="http://schemas.microsoft.com/office/drawing/2014/main" id="{693667DD-CDCB-62DC-6884-F5AEFE481A96}"/>
              </a:ext>
            </a:extLst>
          </p:cNvPr>
          <p:cNvSpPr/>
          <p:nvPr/>
        </p:nvSpPr>
        <p:spPr>
          <a:xfrm>
            <a:off x="9451897" y="1234655"/>
            <a:ext cx="457038" cy="457038"/>
          </a:xfrm>
          <a:prstGeom prst="plaque">
            <a:avLst>
              <a:gd name="adj" fmla="val 50000"/>
            </a:avLst>
          </a:prstGeom>
          <a:solidFill>
            <a:srgbClr val="1D2F4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4ACA6F1-24F5-6B16-8FE5-F3BF6BB4579F}"/>
              </a:ext>
            </a:extLst>
          </p:cNvPr>
          <p:cNvGrpSpPr/>
          <p:nvPr/>
        </p:nvGrpSpPr>
        <p:grpSpPr>
          <a:xfrm>
            <a:off x="2365108" y="-400899"/>
            <a:ext cx="1410773" cy="830943"/>
            <a:chOff x="6967187" y="-421109"/>
            <a:chExt cx="1712850" cy="1008865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18A40F8-28AF-8EF9-2C97-2FC6E3562DF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37873BD-14AF-EE9E-EB73-81A594BE2C02}"/>
                </a:ext>
              </a:extLst>
            </p:cNvPr>
            <p:cNvSpPr/>
            <p:nvPr/>
          </p:nvSpPr>
          <p:spPr>
            <a:xfrm>
              <a:off x="6967187" y="92168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C0BAD6-6AEB-8A08-011D-578F49BDA717}"/>
              </a:ext>
            </a:extLst>
          </p:cNvPr>
          <p:cNvGrpSpPr/>
          <p:nvPr/>
        </p:nvGrpSpPr>
        <p:grpSpPr>
          <a:xfrm>
            <a:off x="11727586" y="5302036"/>
            <a:ext cx="977851" cy="1254203"/>
            <a:chOff x="7307169" y="-891955"/>
            <a:chExt cx="1187230" cy="152275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3BF1054-7E7D-CD94-0DD2-6E9FDE003354}"/>
                </a:ext>
              </a:extLst>
            </p:cNvPr>
            <p:cNvSpPr/>
            <p:nvPr/>
          </p:nvSpPr>
          <p:spPr>
            <a:xfrm>
              <a:off x="7485534" y="-378066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AA485EA-9E12-4CE7-8DB6-3BCE08D9A1E4}"/>
                </a:ext>
              </a:extLst>
            </p:cNvPr>
            <p:cNvSpPr/>
            <p:nvPr/>
          </p:nvSpPr>
          <p:spPr>
            <a:xfrm>
              <a:off x="7307169" y="-891955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图形 13">
            <a:extLst>
              <a:ext uri="{FF2B5EF4-FFF2-40B4-BE49-F238E27FC236}">
                <a16:creationId xmlns:a16="http://schemas.microsoft.com/office/drawing/2014/main" id="{A60AA590-9B21-0168-B372-955E09F1BC74}"/>
              </a:ext>
            </a:extLst>
          </p:cNvPr>
          <p:cNvGrpSpPr/>
          <p:nvPr/>
        </p:nvGrpSpPr>
        <p:grpSpPr>
          <a:xfrm rot="21228990">
            <a:off x="692599" y="1687546"/>
            <a:ext cx="1393765" cy="1387160"/>
            <a:chOff x="1300312" y="1439217"/>
            <a:chExt cx="4393868" cy="437304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004E838-1F9D-DECA-8457-8D268EC08C33}"/>
                </a:ext>
              </a:extLst>
            </p:cNvPr>
            <p:cNvSpPr/>
            <p:nvPr/>
          </p:nvSpPr>
          <p:spPr>
            <a:xfrm>
              <a:off x="3715178" y="3644112"/>
              <a:ext cx="1979001" cy="2168152"/>
            </a:xfrm>
            <a:custGeom>
              <a:avLst/>
              <a:gdLst>
                <a:gd name="connsiteX0" fmla="*/ 45 w 1979001"/>
                <a:gd name="connsiteY0" fmla="*/ 935126 h 2168152"/>
                <a:gd name="connsiteX1" fmla="*/ 259544 w 1979001"/>
                <a:gd name="connsiteY1" fmla="*/ 1598952 h 2168152"/>
                <a:gd name="connsiteX2" fmla="*/ 673139 w 1979001"/>
                <a:gd name="connsiteY2" fmla="*/ 2049704 h 2168152"/>
                <a:gd name="connsiteX3" fmla="*/ 729901 w 1979001"/>
                <a:gd name="connsiteY3" fmla="*/ 1779260 h 2168152"/>
                <a:gd name="connsiteX4" fmla="*/ 883987 w 1979001"/>
                <a:gd name="connsiteY4" fmla="*/ 1795643 h 2168152"/>
                <a:gd name="connsiteX5" fmla="*/ 1524638 w 1979001"/>
                <a:gd name="connsiteY5" fmla="*/ 2131657 h 2168152"/>
                <a:gd name="connsiteX6" fmla="*/ 1403004 w 1979001"/>
                <a:gd name="connsiteY6" fmla="*/ 1418653 h 2168152"/>
                <a:gd name="connsiteX7" fmla="*/ 1881464 w 1979001"/>
                <a:gd name="connsiteY7" fmla="*/ 1385868 h 2168152"/>
                <a:gd name="connsiteX8" fmla="*/ 1524648 w 1979001"/>
                <a:gd name="connsiteY8" fmla="*/ 869556 h 2168152"/>
                <a:gd name="connsiteX9" fmla="*/ 1922012 w 1979001"/>
                <a:gd name="connsiteY9" fmla="*/ 763010 h 2168152"/>
                <a:gd name="connsiteX10" fmla="*/ 900360 w 1979001"/>
                <a:gd name="connsiteY10" fmla="*/ 0 h 2168152"/>
                <a:gd name="connsiteX11" fmla="*/ 0 w 1979001"/>
                <a:gd name="connsiteY11" fmla="*/ 935126 h 21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2">
                  <a:moveTo>
                    <a:pt x="45" y="935126"/>
                  </a:moveTo>
                  <a:cubicBezTo>
                    <a:pt x="45" y="935126"/>
                    <a:pt x="121689" y="1295724"/>
                    <a:pt x="259544" y="1598952"/>
                  </a:cubicBezTo>
                  <a:cubicBezTo>
                    <a:pt x="397409" y="1902190"/>
                    <a:pt x="640696" y="2049704"/>
                    <a:pt x="673139" y="2049704"/>
                  </a:cubicBezTo>
                  <a:cubicBezTo>
                    <a:pt x="705570" y="2049704"/>
                    <a:pt x="738011" y="1877606"/>
                    <a:pt x="729901" y="1779260"/>
                  </a:cubicBezTo>
                  <a:cubicBezTo>
                    <a:pt x="721790" y="1680915"/>
                    <a:pt x="494719" y="1484214"/>
                    <a:pt x="883987" y="1795643"/>
                  </a:cubicBezTo>
                  <a:cubicBezTo>
                    <a:pt x="1273245" y="2107073"/>
                    <a:pt x="1548965" y="2238204"/>
                    <a:pt x="1524638" y="2131657"/>
                  </a:cubicBezTo>
                  <a:cubicBezTo>
                    <a:pt x="1565190" y="1869396"/>
                    <a:pt x="1111053" y="1320308"/>
                    <a:pt x="1403004" y="1418653"/>
                  </a:cubicBezTo>
                  <a:cubicBezTo>
                    <a:pt x="1694945" y="1516999"/>
                    <a:pt x="2189626" y="1746475"/>
                    <a:pt x="1881464" y="1385868"/>
                  </a:cubicBezTo>
                  <a:cubicBezTo>
                    <a:pt x="1573301" y="1025271"/>
                    <a:pt x="1257024" y="861355"/>
                    <a:pt x="1524648" y="869556"/>
                  </a:cubicBezTo>
                  <a:cubicBezTo>
                    <a:pt x="1792262" y="877752"/>
                    <a:pt x="2051761" y="1000687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6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BAE4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13">
              <a:extLst>
                <a:ext uri="{FF2B5EF4-FFF2-40B4-BE49-F238E27FC236}">
                  <a16:creationId xmlns:a16="http://schemas.microsoft.com/office/drawing/2014/main" id="{564F19FB-F949-410D-99B5-D72B3ED7E11E}"/>
                </a:ext>
              </a:extLst>
            </p:cNvPr>
            <p:cNvGrpSpPr/>
            <p:nvPr/>
          </p:nvGrpSpPr>
          <p:grpSpPr>
            <a:xfrm>
              <a:off x="1300312" y="1439217"/>
              <a:ext cx="4014358" cy="3804027"/>
              <a:chOff x="1300312" y="1439217"/>
              <a:chExt cx="4014358" cy="3804027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9CC9638-8D15-4074-43BE-CB3A140D11C3}"/>
                  </a:ext>
                </a:extLst>
              </p:cNvPr>
              <p:cNvSpPr/>
              <p:nvPr/>
            </p:nvSpPr>
            <p:spPr>
              <a:xfrm>
                <a:off x="3836286" y="3757126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图形 13">
                <a:extLst>
                  <a:ext uri="{FF2B5EF4-FFF2-40B4-BE49-F238E27FC236}">
                    <a16:creationId xmlns:a16="http://schemas.microsoft.com/office/drawing/2014/main" id="{5074D905-0D17-128B-8EB2-E4724873FD33}"/>
                  </a:ext>
                </a:extLst>
              </p:cNvPr>
              <p:cNvGrpSpPr/>
              <p:nvPr/>
            </p:nvGrpSpPr>
            <p:grpSpPr>
              <a:xfrm>
                <a:off x="1300312" y="1439217"/>
                <a:ext cx="4014358" cy="3804027"/>
                <a:chOff x="1300312" y="1439217"/>
                <a:chExt cx="4014358" cy="3804027"/>
              </a:xfrm>
            </p:grpSpPr>
            <p:grpSp>
              <p:nvGrpSpPr>
                <p:cNvPr id="42" name="图形 13">
                  <a:extLst>
                    <a:ext uri="{FF2B5EF4-FFF2-40B4-BE49-F238E27FC236}">
                      <a16:creationId xmlns:a16="http://schemas.microsoft.com/office/drawing/2014/main" id="{24B990B1-F5B1-90B4-DC9D-3BCE38339441}"/>
                    </a:ext>
                  </a:extLst>
                </p:cNvPr>
                <p:cNvGrpSpPr/>
                <p:nvPr/>
              </p:nvGrpSpPr>
              <p:grpSpPr>
                <a:xfrm>
                  <a:off x="1300312" y="1439217"/>
                  <a:ext cx="4014358" cy="3804027"/>
                  <a:chOff x="1300312" y="1439217"/>
                  <a:chExt cx="4014358" cy="3804027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32886F1C-E6AB-7E9F-0561-B3291F9CB2E4}"/>
                      </a:ext>
                    </a:extLst>
                  </p:cNvPr>
                  <p:cNvSpPr/>
                  <p:nvPr/>
                </p:nvSpPr>
                <p:spPr>
                  <a:xfrm>
                    <a:off x="1300312" y="1439217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" name="图形 13">
                    <a:extLst>
                      <a:ext uri="{FF2B5EF4-FFF2-40B4-BE49-F238E27FC236}">
                        <a16:creationId xmlns:a16="http://schemas.microsoft.com/office/drawing/2014/main" id="{9D7B00F9-28A8-AB15-E9C8-AD7E68AC7061}"/>
                      </a:ext>
                    </a:extLst>
                  </p:cNvPr>
                  <p:cNvGrpSpPr/>
                  <p:nvPr/>
                </p:nvGrpSpPr>
                <p:grpSpPr>
                  <a:xfrm>
                    <a:off x="2689476" y="2584593"/>
                    <a:ext cx="2625194" cy="2658652"/>
                    <a:chOff x="2689476" y="2584593"/>
                    <a:chExt cx="2625194" cy="2658652"/>
                  </a:xfrm>
                  <a:solidFill>
                    <a:srgbClr val="7F0000"/>
                  </a:solidFill>
                </p:grpSpPr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6A834572-CBF2-7E76-F51B-9FBEBB64BD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89476" y="3926776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7">
                      <a:extLst>
                        <a:ext uri="{FF2B5EF4-FFF2-40B4-BE49-F238E27FC236}">
                          <a16:creationId xmlns:a16="http://schemas.microsoft.com/office/drawing/2014/main" id="{3A0BFEB7-4B48-1ACC-97E4-B13AB4CE1B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3263" y="2584593"/>
                      <a:ext cx="1281407" cy="1098161"/>
                    </a:xfrm>
                    <a:custGeom>
                      <a:avLst/>
                      <a:gdLst>
                        <a:gd name="connsiteX0" fmla="*/ 0 w 1281407"/>
                        <a:gd name="connsiteY0" fmla="*/ 15 h 1098161"/>
                        <a:gd name="connsiteX1" fmla="*/ 822760 w 1281407"/>
                        <a:gd name="connsiteY1" fmla="*/ 36600 h 1098161"/>
                        <a:gd name="connsiteX2" fmla="*/ 1281408 w 1281407"/>
                        <a:gd name="connsiteY2" fmla="*/ 1098161 h 1098161"/>
                        <a:gd name="connsiteX3" fmla="*/ 636679 w 1281407"/>
                        <a:gd name="connsiteY3" fmla="*/ 1033843 h 1098161"/>
                        <a:gd name="connsiteX4" fmla="*/ 9 w 1281407"/>
                        <a:gd name="connsiteY4" fmla="*/ 0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0" y="15"/>
                          </a:moveTo>
                          <a:cubicBezTo>
                            <a:pt x="0" y="15"/>
                            <a:pt x="814683" y="36401"/>
                            <a:pt x="822760" y="36600"/>
                          </a:cubicBezTo>
                          <a:cubicBezTo>
                            <a:pt x="830835" y="36798"/>
                            <a:pt x="1258567" y="1041011"/>
                            <a:pt x="1281408" y="1098161"/>
                          </a:cubicBezTo>
                          <a:lnTo>
                            <a:pt x="636679" y="1033843"/>
                          </a:lnTo>
                          <a:cubicBezTo>
                            <a:pt x="550015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0">
                      <a:extLst>
                        <a:ext uri="{FF2B5EF4-FFF2-40B4-BE49-F238E27FC236}">
                          <a16:creationId xmlns:a16="http://schemas.microsoft.com/office/drawing/2014/main" id="{EDDBA7E2-2AA1-BE32-4E59-D83D6C616B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2133" y="3144869"/>
                      <a:ext cx="949975" cy="1026413"/>
                    </a:xfrm>
                    <a:custGeom>
                      <a:avLst/>
                      <a:gdLst>
                        <a:gd name="connsiteX0" fmla="*/ 0 w 949975"/>
                        <a:gd name="connsiteY0" fmla="*/ 0 h 1026413"/>
                        <a:gd name="connsiteX1" fmla="*/ 158753 w 949975"/>
                        <a:gd name="connsiteY1" fmla="*/ 378009 h 1026413"/>
                        <a:gd name="connsiteX2" fmla="*/ 949976 w 949975"/>
                        <a:gd name="connsiteY2" fmla="*/ 1026414 h 1026413"/>
                        <a:gd name="connsiteX3" fmla="*/ 919697 w 949975"/>
                        <a:gd name="connsiteY3" fmla="*/ 819902 h 1026413"/>
                        <a:gd name="connsiteX4" fmla="*/ 1 w 949975"/>
                        <a:gd name="connsiteY4" fmla="*/ 0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0" y="0"/>
                          </a:moveTo>
                          <a:cubicBezTo>
                            <a:pt x="0" y="0"/>
                            <a:pt x="135826" y="325022"/>
                            <a:pt x="158753" y="378009"/>
                          </a:cubicBezTo>
                          <a:cubicBezTo>
                            <a:pt x="186888" y="413712"/>
                            <a:pt x="897788" y="993858"/>
                            <a:pt x="949976" y="1026414"/>
                          </a:cubicBezTo>
                          <a:lnTo>
                            <a:pt x="919697" y="819902"/>
                          </a:lnTo>
                          <a:cubicBezTo>
                            <a:pt x="843552" y="746574"/>
                            <a:pt x="188148" y="172050"/>
                            <a:pt x="1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DECB4F94-312D-6A87-803F-B151251AFD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6890" y="3137525"/>
                      <a:ext cx="1131446" cy="1216904"/>
                    </a:xfrm>
                    <a:custGeom>
                      <a:avLst/>
                      <a:gdLst>
                        <a:gd name="connsiteX0" fmla="*/ 159715 w 1131446"/>
                        <a:gd name="connsiteY0" fmla="*/ 9 h 1216904"/>
                        <a:gd name="connsiteX1" fmla="*/ 0 w 1131446"/>
                        <a:gd name="connsiteY1" fmla="*/ 231276 h 1216904"/>
                        <a:gd name="connsiteX2" fmla="*/ 196644 w 1131446"/>
                        <a:gd name="connsiteY2" fmla="*/ 571643 h 1216904"/>
                        <a:gd name="connsiteX3" fmla="*/ 1013451 w 1131446"/>
                        <a:gd name="connsiteY3" fmla="*/ 1216904 h 1216904"/>
                        <a:gd name="connsiteX4" fmla="*/ 1131446 w 1131446"/>
                        <a:gd name="connsiteY4" fmla="*/ 1040254 h 1216904"/>
                        <a:gd name="connsiteX5" fmla="*/ 350482 w 1131446"/>
                        <a:gd name="connsiteY5" fmla="*/ 380743 h 1216904"/>
                        <a:gd name="connsiteX6" fmla="*/ 159734 w 1131446"/>
                        <a:gd name="connsiteY6" fmla="*/ 0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715" y="9"/>
                          </a:moveTo>
                          <a:lnTo>
                            <a:pt x="0" y="231276"/>
                          </a:lnTo>
                          <a:lnTo>
                            <a:pt x="196644" y="571643"/>
                          </a:lnTo>
                          <a:lnTo>
                            <a:pt x="1013451" y="1216904"/>
                          </a:lnTo>
                          <a:lnTo>
                            <a:pt x="1131446" y="1040254"/>
                          </a:lnTo>
                          <a:lnTo>
                            <a:pt x="350482" y="380743"/>
                          </a:lnTo>
                          <a:lnTo>
                            <a:pt x="159734" y="0"/>
                          </a:ln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0AFB753-01DE-6D77-A9BE-9F9E19D09FED}"/>
                    </a:ext>
                  </a:extLst>
                </p:cNvPr>
                <p:cNvSpPr/>
                <p:nvPr/>
              </p:nvSpPr>
              <p:spPr>
                <a:xfrm>
                  <a:off x="2244522" y="2290923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E3019DE4-C0D7-6A24-86A1-1E018E6F62D6}"/>
                    </a:ext>
                  </a:extLst>
                </p:cNvPr>
                <p:cNvSpPr/>
                <p:nvPr/>
              </p:nvSpPr>
              <p:spPr>
                <a:xfrm>
                  <a:off x="2319925" y="2362552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4068C14-1C08-78FC-1565-0A9A791D8836}"/>
                  </a:ext>
                </a:extLst>
              </p:cNvPr>
              <p:cNvSpPr/>
              <p:nvPr/>
            </p:nvSpPr>
            <p:spPr>
              <a:xfrm>
                <a:off x="2393594" y="2424112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9F5F0320-3499-575E-7952-CF45D4F914BA}"/>
              </a:ext>
            </a:extLst>
          </p:cNvPr>
          <p:cNvSpPr/>
          <p:nvPr/>
        </p:nvSpPr>
        <p:spPr>
          <a:xfrm rot="18236607">
            <a:off x="11264746" y="1849191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A8D523A4-6329-483B-37ED-A25DEA9FAED2}"/>
              </a:ext>
            </a:extLst>
          </p:cNvPr>
          <p:cNvSpPr/>
          <p:nvPr/>
        </p:nvSpPr>
        <p:spPr>
          <a:xfrm rot="13885372">
            <a:off x="581190" y="3442308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EAFDC2F4-133E-5B66-05D6-DCA893792621}"/>
              </a:ext>
            </a:extLst>
          </p:cNvPr>
          <p:cNvSpPr/>
          <p:nvPr/>
        </p:nvSpPr>
        <p:spPr>
          <a:xfrm>
            <a:off x="2408075" y="2092226"/>
            <a:ext cx="2529840" cy="1271376"/>
          </a:xfrm>
          <a:solidFill>
            <a:schemeClr val="bg1"/>
          </a:solidFill>
          <a:ln w="6350">
            <a:noFill/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9DD143CE-0AB9-603B-E92F-428CEAB3E892}"/>
              </a:ext>
            </a:extLst>
          </p:cNvPr>
          <p:cNvSpPr/>
          <p:nvPr/>
        </p:nvSpPr>
        <p:spPr>
          <a:xfrm>
            <a:off x="4616801" y="2815414"/>
            <a:ext cx="425766" cy="411380"/>
          </a:xfrm>
          <a:solidFill>
            <a:schemeClr val="bg1"/>
          </a:solidFill>
          <a:ln w="6350">
            <a:noFill/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9DE52F8D-E3AD-61F2-AC33-80EDEE8661A7}"/>
              </a:ext>
            </a:extLst>
          </p:cNvPr>
          <p:cNvSpPr/>
          <p:nvPr/>
        </p:nvSpPr>
        <p:spPr>
          <a:xfrm>
            <a:off x="4468549" y="3063224"/>
            <a:ext cx="258147" cy="257804"/>
          </a:xfrm>
          <a:solidFill>
            <a:schemeClr val="bg1"/>
          </a:solidFill>
          <a:ln w="6350">
            <a:noFill/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id="{8495AA2E-CA44-CF58-BB58-B7AAE56C675D}"/>
              </a:ext>
            </a:extLst>
          </p:cNvPr>
          <p:cNvSpPr/>
          <p:nvPr/>
        </p:nvSpPr>
        <p:spPr>
          <a:xfrm>
            <a:off x="2269747" y="2058843"/>
            <a:ext cx="628697" cy="628697"/>
          </a:xfrm>
          <a:solidFill>
            <a:schemeClr val="bg1"/>
          </a:solidFill>
          <a:ln w="6350">
            <a:noFill/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9D70ACB9-D268-F15B-501B-5DDBDFA11AC3}"/>
              </a:ext>
            </a:extLst>
          </p:cNvPr>
          <p:cNvGrpSpPr/>
          <p:nvPr/>
        </p:nvGrpSpPr>
        <p:grpSpPr>
          <a:xfrm>
            <a:off x="3125723" y="1970918"/>
            <a:ext cx="2456069" cy="1247373"/>
            <a:chOff x="2373615" y="1835973"/>
            <a:chExt cx="2456069" cy="1247373"/>
          </a:xfrm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55F8F9ED-FC73-5736-4D1F-73E67787ACA2}"/>
                </a:ext>
              </a:extLst>
            </p:cNvPr>
            <p:cNvSpPr/>
            <p:nvPr/>
          </p:nvSpPr>
          <p:spPr>
            <a:xfrm>
              <a:off x="2373615" y="1835973"/>
              <a:ext cx="2428536" cy="1199524"/>
            </a:xfrm>
            <a:custGeom>
              <a:avLst/>
              <a:gdLst>
                <a:gd name="connsiteX0" fmla="*/ 311910 w 2428536"/>
                <a:gd name="connsiteY0" fmla="*/ 0 h 1199524"/>
                <a:gd name="connsiteX1" fmla="*/ 599308 w 2428536"/>
                <a:gd name="connsiteY1" fmla="*/ 190500 h 1199524"/>
                <a:gd name="connsiteX2" fmla="*/ 608812 w 2428536"/>
                <a:gd name="connsiteY2" fmla="*/ 221117 h 1199524"/>
                <a:gd name="connsiteX3" fmla="*/ 762721 w 2428536"/>
                <a:gd name="connsiteY3" fmla="*/ 182771 h 1199524"/>
                <a:gd name="connsiteX4" fmla="*/ 1191279 w 2428536"/>
                <a:gd name="connsiteY4" fmla="*/ 143055 h 1199524"/>
                <a:gd name="connsiteX5" fmla="*/ 2292277 w 2428536"/>
                <a:gd name="connsiteY5" fmla="*/ 648440 h 1199524"/>
                <a:gd name="connsiteX6" fmla="*/ 2286593 w 2428536"/>
                <a:gd name="connsiteY6" fmla="*/ 700112 h 1199524"/>
                <a:gd name="connsiteX7" fmla="*/ 2276346 w 2428536"/>
                <a:gd name="connsiteY7" fmla="*/ 730932 h 1199524"/>
                <a:gd name="connsiteX8" fmla="*/ 2294978 w 2428536"/>
                <a:gd name="connsiteY8" fmla="*/ 736715 h 1199524"/>
                <a:gd name="connsiteX9" fmla="*/ 2428536 w 2428536"/>
                <a:gd name="connsiteY9" fmla="*/ 938208 h 1199524"/>
                <a:gd name="connsiteX10" fmla="*/ 2209858 w 2428536"/>
                <a:gd name="connsiteY10" fmla="*/ 1156886 h 1199524"/>
                <a:gd name="connsiteX11" fmla="*/ 2055230 w 2428536"/>
                <a:gd name="connsiteY11" fmla="*/ 1092837 h 1199524"/>
                <a:gd name="connsiteX12" fmla="*/ 2039911 w 2428536"/>
                <a:gd name="connsiteY12" fmla="*/ 1074270 h 1199524"/>
                <a:gd name="connsiteX13" fmla="*/ 2040354 w 2428536"/>
                <a:gd name="connsiteY13" fmla="*/ 1076467 h 1199524"/>
                <a:gd name="connsiteX14" fmla="*/ 1917298 w 2428536"/>
                <a:gd name="connsiteY14" fmla="*/ 1199524 h 1199524"/>
                <a:gd name="connsiteX15" fmla="*/ 1794241 w 2428536"/>
                <a:gd name="connsiteY15" fmla="*/ 1076467 h 1199524"/>
                <a:gd name="connsiteX16" fmla="*/ 1795477 w 2428536"/>
                <a:gd name="connsiteY16" fmla="*/ 1070349 h 1199524"/>
                <a:gd name="connsiteX17" fmla="*/ 1619837 w 2428536"/>
                <a:gd name="connsiteY17" fmla="*/ 1114110 h 1199524"/>
                <a:gd name="connsiteX18" fmla="*/ 1191279 w 2428536"/>
                <a:gd name="connsiteY18" fmla="*/ 1153825 h 1199524"/>
                <a:gd name="connsiteX19" fmla="*/ 90281 w 2428536"/>
                <a:gd name="connsiteY19" fmla="*/ 648440 h 1199524"/>
                <a:gd name="connsiteX20" fmla="*/ 95965 w 2428536"/>
                <a:gd name="connsiteY20" fmla="*/ 596767 h 1199524"/>
                <a:gd name="connsiteX21" fmla="*/ 111750 w 2428536"/>
                <a:gd name="connsiteY21" fmla="*/ 549291 h 1199524"/>
                <a:gd name="connsiteX22" fmla="*/ 91356 w 2428536"/>
                <a:gd name="connsiteY22" fmla="*/ 532464 h 1199524"/>
                <a:gd name="connsiteX23" fmla="*/ 0 w 2428536"/>
                <a:gd name="connsiteY23" fmla="*/ 311910 h 1199524"/>
                <a:gd name="connsiteX24" fmla="*/ 311910 w 2428536"/>
                <a:gd name="connsiteY24" fmla="*/ 0 h 119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28536" h="1199524" fill="none" extrusionOk="0">
                  <a:moveTo>
                    <a:pt x="311910" y="0"/>
                  </a:moveTo>
                  <a:cubicBezTo>
                    <a:pt x="452727" y="4252"/>
                    <a:pt x="538693" y="96447"/>
                    <a:pt x="599308" y="190500"/>
                  </a:cubicBezTo>
                  <a:cubicBezTo>
                    <a:pt x="603772" y="197491"/>
                    <a:pt x="601853" y="207932"/>
                    <a:pt x="608812" y="221117"/>
                  </a:cubicBezTo>
                  <a:cubicBezTo>
                    <a:pt x="677373" y="191831"/>
                    <a:pt x="724414" y="186535"/>
                    <a:pt x="762721" y="182771"/>
                  </a:cubicBezTo>
                  <a:cubicBezTo>
                    <a:pt x="888144" y="155736"/>
                    <a:pt x="1029928" y="124546"/>
                    <a:pt x="1191279" y="143055"/>
                  </a:cubicBezTo>
                  <a:cubicBezTo>
                    <a:pt x="1756880" y="112849"/>
                    <a:pt x="2272201" y="395488"/>
                    <a:pt x="2292277" y="648440"/>
                  </a:cubicBezTo>
                  <a:cubicBezTo>
                    <a:pt x="2292950" y="667262"/>
                    <a:pt x="2289923" y="682912"/>
                    <a:pt x="2286593" y="700112"/>
                  </a:cubicBezTo>
                  <a:cubicBezTo>
                    <a:pt x="2283139" y="703604"/>
                    <a:pt x="2275009" y="725958"/>
                    <a:pt x="2276346" y="730932"/>
                  </a:cubicBezTo>
                  <a:cubicBezTo>
                    <a:pt x="2279696" y="730982"/>
                    <a:pt x="2285904" y="733890"/>
                    <a:pt x="2294978" y="736715"/>
                  </a:cubicBezTo>
                  <a:cubicBezTo>
                    <a:pt x="2364696" y="771599"/>
                    <a:pt x="2439775" y="851466"/>
                    <a:pt x="2428536" y="938208"/>
                  </a:cubicBezTo>
                  <a:cubicBezTo>
                    <a:pt x="2419154" y="1038480"/>
                    <a:pt x="2331589" y="1166913"/>
                    <a:pt x="2209858" y="1156886"/>
                  </a:cubicBezTo>
                  <a:cubicBezTo>
                    <a:pt x="2148576" y="1147711"/>
                    <a:pt x="2091793" y="1129641"/>
                    <a:pt x="2055230" y="1092837"/>
                  </a:cubicBezTo>
                  <a:cubicBezTo>
                    <a:pt x="2051580" y="1091623"/>
                    <a:pt x="2045832" y="1079169"/>
                    <a:pt x="2039911" y="1074270"/>
                  </a:cubicBezTo>
                  <a:cubicBezTo>
                    <a:pt x="2040155" y="1074910"/>
                    <a:pt x="2040105" y="1075751"/>
                    <a:pt x="2040354" y="1076467"/>
                  </a:cubicBezTo>
                  <a:cubicBezTo>
                    <a:pt x="2048573" y="1152752"/>
                    <a:pt x="1980118" y="1201526"/>
                    <a:pt x="1917298" y="1199524"/>
                  </a:cubicBezTo>
                  <a:cubicBezTo>
                    <a:pt x="1853111" y="1212062"/>
                    <a:pt x="1802153" y="1150319"/>
                    <a:pt x="1794241" y="1076467"/>
                  </a:cubicBezTo>
                  <a:cubicBezTo>
                    <a:pt x="1794977" y="1073755"/>
                    <a:pt x="1794811" y="1072652"/>
                    <a:pt x="1795477" y="1070349"/>
                  </a:cubicBezTo>
                  <a:cubicBezTo>
                    <a:pt x="1734069" y="1070417"/>
                    <a:pt x="1659915" y="1103248"/>
                    <a:pt x="1619837" y="1114110"/>
                  </a:cubicBezTo>
                  <a:cubicBezTo>
                    <a:pt x="1489565" y="1148826"/>
                    <a:pt x="1343968" y="1131016"/>
                    <a:pt x="1191279" y="1153825"/>
                  </a:cubicBezTo>
                  <a:cubicBezTo>
                    <a:pt x="562696" y="1121331"/>
                    <a:pt x="99759" y="967483"/>
                    <a:pt x="90281" y="648440"/>
                  </a:cubicBezTo>
                  <a:cubicBezTo>
                    <a:pt x="89308" y="629320"/>
                    <a:pt x="95156" y="612445"/>
                    <a:pt x="95965" y="596767"/>
                  </a:cubicBezTo>
                  <a:cubicBezTo>
                    <a:pt x="94693" y="588334"/>
                    <a:pt x="104456" y="571904"/>
                    <a:pt x="111750" y="549291"/>
                  </a:cubicBezTo>
                  <a:cubicBezTo>
                    <a:pt x="105906" y="545425"/>
                    <a:pt x="96663" y="537209"/>
                    <a:pt x="91356" y="532464"/>
                  </a:cubicBezTo>
                  <a:cubicBezTo>
                    <a:pt x="45470" y="470216"/>
                    <a:pt x="-13636" y="392850"/>
                    <a:pt x="0" y="311910"/>
                  </a:cubicBezTo>
                  <a:cubicBezTo>
                    <a:pt x="-24413" y="151523"/>
                    <a:pt x="148289" y="24620"/>
                    <a:pt x="311910" y="0"/>
                  </a:cubicBezTo>
                  <a:close/>
                </a:path>
                <a:path w="2428536" h="1199524" stroke="0" extrusionOk="0">
                  <a:moveTo>
                    <a:pt x="311910" y="0"/>
                  </a:moveTo>
                  <a:cubicBezTo>
                    <a:pt x="430928" y="-6817"/>
                    <a:pt x="542575" y="78957"/>
                    <a:pt x="599308" y="190500"/>
                  </a:cubicBezTo>
                  <a:cubicBezTo>
                    <a:pt x="603969" y="203468"/>
                    <a:pt x="609759" y="217221"/>
                    <a:pt x="608812" y="221117"/>
                  </a:cubicBezTo>
                  <a:cubicBezTo>
                    <a:pt x="647595" y="218013"/>
                    <a:pt x="717629" y="198889"/>
                    <a:pt x="762721" y="182771"/>
                  </a:cubicBezTo>
                  <a:cubicBezTo>
                    <a:pt x="892090" y="158306"/>
                    <a:pt x="1053889" y="135716"/>
                    <a:pt x="1191279" y="143055"/>
                  </a:cubicBezTo>
                  <a:cubicBezTo>
                    <a:pt x="1798338" y="138403"/>
                    <a:pt x="2289946" y="394751"/>
                    <a:pt x="2292277" y="648440"/>
                  </a:cubicBezTo>
                  <a:cubicBezTo>
                    <a:pt x="2289558" y="664621"/>
                    <a:pt x="2291494" y="682594"/>
                    <a:pt x="2286593" y="700112"/>
                  </a:cubicBezTo>
                  <a:cubicBezTo>
                    <a:pt x="2280700" y="709552"/>
                    <a:pt x="2282401" y="716545"/>
                    <a:pt x="2276346" y="730932"/>
                  </a:cubicBezTo>
                  <a:cubicBezTo>
                    <a:pt x="2279973" y="731828"/>
                    <a:pt x="2290522" y="734353"/>
                    <a:pt x="2294978" y="736715"/>
                  </a:cubicBezTo>
                  <a:cubicBezTo>
                    <a:pt x="2366361" y="768314"/>
                    <a:pt x="2429636" y="848072"/>
                    <a:pt x="2428536" y="938208"/>
                  </a:cubicBezTo>
                  <a:cubicBezTo>
                    <a:pt x="2441757" y="1051801"/>
                    <a:pt x="2315159" y="1140578"/>
                    <a:pt x="2209858" y="1156886"/>
                  </a:cubicBezTo>
                  <a:cubicBezTo>
                    <a:pt x="2156424" y="1156652"/>
                    <a:pt x="2089203" y="1141764"/>
                    <a:pt x="2055230" y="1092837"/>
                  </a:cubicBezTo>
                  <a:cubicBezTo>
                    <a:pt x="2047913" y="1087022"/>
                    <a:pt x="2045380" y="1081770"/>
                    <a:pt x="2039911" y="1074270"/>
                  </a:cubicBezTo>
                  <a:cubicBezTo>
                    <a:pt x="2040084" y="1075053"/>
                    <a:pt x="2040209" y="1075715"/>
                    <a:pt x="2040354" y="1076467"/>
                  </a:cubicBezTo>
                  <a:cubicBezTo>
                    <a:pt x="2037391" y="1149837"/>
                    <a:pt x="1989321" y="1202981"/>
                    <a:pt x="1917298" y="1199524"/>
                  </a:cubicBezTo>
                  <a:cubicBezTo>
                    <a:pt x="1843023" y="1190769"/>
                    <a:pt x="1794248" y="1146431"/>
                    <a:pt x="1794241" y="1076467"/>
                  </a:cubicBezTo>
                  <a:cubicBezTo>
                    <a:pt x="1793976" y="1075590"/>
                    <a:pt x="1795557" y="1071981"/>
                    <a:pt x="1795477" y="1070349"/>
                  </a:cubicBezTo>
                  <a:cubicBezTo>
                    <a:pt x="1744448" y="1087113"/>
                    <a:pt x="1668204" y="1088102"/>
                    <a:pt x="1619837" y="1114110"/>
                  </a:cubicBezTo>
                  <a:cubicBezTo>
                    <a:pt x="1475952" y="1135789"/>
                    <a:pt x="1340171" y="1151991"/>
                    <a:pt x="1191279" y="1153825"/>
                  </a:cubicBezTo>
                  <a:cubicBezTo>
                    <a:pt x="589597" y="1157209"/>
                    <a:pt x="46984" y="902386"/>
                    <a:pt x="90281" y="648440"/>
                  </a:cubicBezTo>
                  <a:cubicBezTo>
                    <a:pt x="92112" y="632039"/>
                    <a:pt x="90991" y="612692"/>
                    <a:pt x="95965" y="596767"/>
                  </a:cubicBezTo>
                  <a:cubicBezTo>
                    <a:pt x="97526" y="578264"/>
                    <a:pt x="106526" y="558151"/>
                    <a:pt x="111750" y="549291"/>
                  </a:cubicBezTo>
                  <a:cubicBezTo>
                    <a:pt x="105862" y="546292"/>
                    <a:pt x="99772" y="536943"/>
                    <a:pt x="91356" y="532464"/>
                  </a:cubicBezTo>
                  <a:cubicBezTo>
                    <a:pt x="35542" y="477477"/>
                    <a:pt x="4079" y="384696"/>
                    <a:pt x="0" y="311910"/>
                  </a:cubicBezTo>
                  <a:cubicBezTo>
                    <a:pt x="12590" y="130080"/>
                    <a:pt x="153813" y="15369"/>
                    <a:pt x="311910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prstDash val="dash"/>
              <a:extLst>
                <a:ext uri="{C807C97D-BFC1-408E-A445-0C87EB9F89A2}">
                  <ask:lineSketchStyleProps xmlns:ask="http://schemas.microsoft.com/office/drawing/2018/sketchyshapes" sd="128733925">
                    <a:custGeom>
                      <a:avLst/>
                      <a:gdLst>
                        <a:gd name="connsiteX0" fmla="*/ 457200 w 3559765"/>
                        <a:gd name="connsiteY0" fmla="*/ 0 h 1758270"/>
                        <a:gd name="connsiteX1" fmla="*/ 878471 w 3559765"/>
                        <a:gd name="connsiteY1" fmla="*/ 279237 h 1758270"/>
                        <a:gd name="connsiteX2" fmla="*/ 892402 w 3559765"/>
                        <a:gd name="connsiteY2" fmla="*/ 324115 h 1758270"/>
                        <a:gd name="connsiteX3" fmla="*/ 1118003 w 3559765"/>
                        <a:gd name="connsiteY3" fmla="*/ 267907 h 1758270"/>
                        <a:gd name="connsiteX4" fmla="*/ 1746186 w 3559765"/>
                        <a:gd name="connsiteY4" fmla="*/ 209691 h 1758270"/>
                        <a:gd name="connsiteX5" fmla="*/ 3360037 w 3559765"/>
                        <a:gd name="connsiteY5" fmla="*/ 950488 h 1758270"/>
                        <a:gd name="connsiteX6" fmla="*/ 3351705 w 3559765"/>
                        <a:gd name="connsiteY6" fmla="*/ 1026230 h 1758270"/>
                        <a:gd name="connsiteX7" fmla="*/ 3336685 w 3559765"/>
                        <a:gd name="connsiteY7" fmla="*/ 1071405 h 1758270"/>
                        <a:gd name="connsiteX8" fmla="*/ 3363995 w 3559765"/>
                        <a:gd name="connsiteY8" fmla="*/ 1079883 h 1758270"/>
                        <a:gd name="connsiteX9" fmla="*/ 3559765 w 3559765"/>
                        <a:gd name="connsiteY9" fmla="*/ 1375232 h 1758270"/>
                        <a:gd name="connsiteX10" fmla="*/ 3239226 w 3559765"/>
                        <a:gd name="connsiteY10" fmla="*/ 1695771 h 1758270"/>
                        <a:gd name="connsiteX11" fmla="*/ 3012571 w 3559765"/>
                        <a:gd name="connsiteY11" fmla="*/ 1601888 h 1758270"/>
                        <a:gd name="connsiteX12" fmla="*/ 2990116 w 3559765"/>
                        <a:gd name="connsiteY12" fmla="*/ 1574672 h 1758270"/>
                        <a:gd name="connsiteX13" fmla="*/ 2990766 w 3559765"/>
                        <a:gd name="connsiteY13" fmla="*/ 1577893 h 1758270"/>
                        <a:gd name="connsiteX14" fmla="*/ 2810389 w 3559765"/>
                        <a:gd name="connsiteY14" fmla="*/ 1758270 h 1758270"/>
                        <a:gd name="connsiteX15" fmla="*/ 2630012 w 3559765"/>
                        <a:gd name="connsiteY15" fmla="*/ 1577893 h 1758270"/>
                        <a:gd name="connsiteX16" fmla="*/ 2631823 w 3559765"/>
                        <a:gd name="connsiteY16" fmla="*/ 1568925 h 1758270"/>
                        <a:gd name="connsiteX17" fmla="*/ 2374369 w 3559765"/>
                        <a:gd name="connsiteY17" fmla="*/ 1633070 h 1758270"/>
                        <a:gd name="connsiteX18" fmla="*/ 1746186 w 3559765"/>
                        <a:gd name="connsiteY18" fmla="*/ 1691285 h 1758270"/>
                        <a:gd name="connsiteX19" fmla="*/ 132335 w 3559765"/>
                        <a:gd name="connsiteY19" fmla="*/ 950488 h 1758270"/>
                        <a:gd name="connsiteX20" fmla="*/ 140667 w 3559765"/>
                        <a:gd name="connsiteY20" fmla="*/ 874746 h 1758270"/>
                        <a:gd name="connsiteX21" fmla="*/ 163805 w 3559765"/>
                        <a:gd name="connsiteY21" fmla="*/ 805155 h 1758270"/>
                        <a:gd name="connsiteX22" fmla="*/ 133911 w 3559765"/>
                        <a:gd name="connsiteY22" fmla="*/ 780490 h 1758270"/>
                        <a:gd name="connsiteX23" fmla="*/ 0 w 3559765"/>
                        <a:gd name="connsiteY23" fmla="*/ 457200 h 1758270"/>
                        <a:gd name="connsiteX24" fmla="*/ 457200 w 3559765"/>
                        <a:gd name="connsiteY24" fmla="*/ 0 h 1758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559765" h="1758270">
                          <a:moveTo>
                            <a:pt x="457200" y="0"/>
                          </a:moveTo>
                          <a:cubicBezTo>
                            <a:pt x="646579" y="0"/>
                            <a:pt x="809065" y="115141"/>
                            <a:pt x="878471" y="279237"/>
                          </a:cubicBezTo>
                          <a:lnTo>
                            <a:pt x="892402" y="324115"/>
                          </a:lnTo>
                          <a:lnTo>
                            <a:pt x="1118003" y="267907"/>
                          </a:lnTo>
                          <a:cubicBezTo>
                            <a:pt x="1311081" y="230420"/>
                            <a:pt x="1523360" y="209691"/>
                            <a:pt x="1746186" y="209691"/>
                          </a:cubicBezTo>
                          <a:cubicBezTo>
                            <a:pt x="2637491" y="209691"/>
                            <a:pt x="3360037" y="541357"/>
                            <a:pt x="3360037" y="950488"/>
                          </a:cubicBezTo>
                          <a:cubicBezTo>
                            <a:pt x="3360037" y="976059"/>
                            <a:pt x="3357215" y="1001327"/>
                            <a:pt x="3351705" y="1026230"/>
                          </a:cubicBezTo>
                          <a:lnTo>
                            <a:pt x="3336685" y="1071405"/>
                          </a:lnTo>
                          <a:lnTo>
                            <a:pt x="3363995" y="1079883"/>
                          </a:lnTo>
                          <a:cubicBezTo>
                            <a:pt x="3479041" y="1128543"/>
                            <a:pt x="3559765" y="1242460"/>
                            <a:pt x="3559765" y="1375232"/>
                          </a:cubicBezTo>
                          <a:cubicBezTo>
                            <a:pt x="3559765" y="1552261"/>
                            <a:pt x="3416255" y="1695771"/>
                            <a:pt x="3239226" y="1695771"/>
                          </a:cubicBezTo>
                          <a:cubicBezTo>
                            <a:pt x="3150712" y="1695771"/>
                            <a:pt x="3070577" y="1659894"/>
                            <a:pt x="3012571" y="1601888"/>
                          </a:cubicBezTo>
                          <a:lnTo>
                            <a:pt x="2990116" y="1574672"/>
                          </a:lnTo>
                          <a:lnTo>
                            <a:pt x="2990766" y="1577893"/>
                          </a:lnTo>
                          <a:cubicBezTo>
                            <a:pt x="2990766" y="1677512"/>
                            <a:pt x="2910008" y="1758270"/>
                            <a:pt x="2810389" y="1758270"/>
                          </a:cubicBezTo>
                          <a:cubicBezTo>
                            <a:pt x="2710770" y="1758270"/>
                            <a:pt x="2630012" y="1677512"/>
                            <a:pt x="2630012" y="1577893"/>
                          </a:cubicBezTo>
                          <a:lnTo>
                            <a:pt x="2631823" y="1568925"/>
                          </a:lnTo>
                          <a:lnTo>
                            <a:pt x="2374369" y="1633070"/>
                          </a:lnTo>
                          <a:cubicBezTo>
                            <a:pt x="2181291" y="1670556"/>
                            <a:pt x="1969012" y="1691285"/>
                            <a:pt x="1746186" y="1691285"/>
                          </a:cubicBezTo>
                          <a:cubicBezTo>
                            <a:pt x="854881" y="1691285"/>
                            <a:pt x="132335" y="1359619"/>
                            <a:pt x="132335" y="950488"/>
                          </a:cubicBezTo>
                          <a:cubicBezTo>
                            <a:pt x="132335" y="924917"/>
                            <a:pt x="135158" y="899649"/>
                            <a:pt x="140667" y="874746"/>
                          </a:cubicBezTo>
                          <a:lnTo>
                            <a:pt x="163805" y="805155"/>
                          </a:lnTo>
                          <a:lnTo>
                            <a:pt x="133911" y="780490"/>
                          </a:lnTo>
                          <a:cubicBezTo>
                            <a:pt x="51174" y="697753"/>
                            <a:pt x="0" y="583453"/>
                            <a:pt x="0" y="457200"/>
                          </a:cubicBezTo>
                          <a:cubicBezTo>
                            <a:pt x="0" y="204695"/>
                            <a:pt x="204695" y="0"/>
                            <a:pt x="457200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5600ACF4-BAC4-3159-FB70-0E79D8B9A683}"/>
                </a:ext>
              </a:extLst>
            </p:cNvPr>
            <p:cNvSpPr/>
            <p:nvPr/>
          </p:nvSpPr>
          <p:spPr>
            <a:xfrm>
              <a:off x="2401148" y="1883822"/>
              <a:ext cx="2428536" cy="1199524"/>
            </a:xfrm>
            <a:custGeom>
              <a:avLst/>
              <a:gdLst>
                <a:gd name="connsiteX0" fmla="*/ 311910 w 2428536"/>
                <a:gd name="connsiteY0" fmla="*/ 0 h 1199524"/>
                <a:gd name="connsiteX1" fmla="*/ 599308 w 2428536"/>
                <a:gd name="connsiteY1" fmla="*/ 190500 h 1199524"/>
                <a:gd name="connsiteX2" fmla="*/ 608812 w 2428536"/>
                <a:gd name="connsiteY2" fmla="*/ 221117 h 1199524"/>
                <a:gd name="connsiteX3" fmla="*/ 762721 w 2428536"/>
                <a:gd name="connsiteY3" fmla="*/ 182771 h 1199524"/>
                <a:gd name="connsiteX4" fmla="*/ 1191279 w 2428536"/>
                <a:gd name="connsiteY4" fmla="*/ 143055 h 1199524"/>
                <a:gd name="connsiteX5" fmla="*/ 2292277 w 2428536"/>
                <a:gd name="connsiteY5" fmla="*/ 648440 h 1199524"/>
                <a:gd name="connsiteX6" fmla="*/ 2286593 w 2428536"/>
                <a:gd name="connsiteY6" fmla="*/ 700112 h 1199524"/>
                <a:gd name="connsiteX7" fmla="*/ 2276346 w 2428536"/>
                <a:gd name="connsiteY7" fmla="*/ 730932 h 1199524"/>
                <a:gd name="connsiteX8" fmla="*/ 2294978 w 2428536"/>
                <a:gd name="connsiteY8" fmla="*/ 736715 h 1199524"/>
                <a:gd name="connsiteX9" fmla="*/ 2428536 w 2428536"/>
                <a:gd name="connsiteY9" fmla="*/ 938208 h 1199524"/>
                <a:gd name="connsiteX10" fmla="*/ 2209858 w 2428536"/>
                <a:gd name="connsiteY10" fmla="*/ 1156886 h 1199524"/>
                <a:gd name="connsiteX11" fmla="*/ 2055230 w 2428536"/>
                <a:gd name="connsiteY11" fmla="*/ 1092837 h 1199524"/>
                <a:gd name="connsiteX12" fmla="*/ 2039911 w 2428536"/>
                <a:gd name="connsiteY12" fmla="*/ 1074270 h 1199524"/>
                <a:gd name="connsiteX13" fmla="*/ 2040354 w 2428536"/>
                <a:gd name="connsiteY13" fmla="*/ 1076467 h 1199524"/>
                <a:gd name="connsiteX14" fmla="*/ 1917298 w 2428536"/>
                <a:gd name="connsiteY14" fmla="*/ 1199524 h 1199524"/>
                <a:gd name="connsiteX15" fmla="*/ 1794241 w 2428536"/>
                <a:gd name="connsiteY15" fmla="*/ 1076467 h 1199524"/>
                <a:gd name="connsiteX16" fmla="*/ 1795477 w 2428536"/>
                <a:gd name="connsiteY16" fmla="*/ 1070349 h 1199524"/>
                <a:gd name="connsiteX17" fmla="*/ 1619837 w 2428536"/>
                <a:gd name="connsiteY17" fmla="*/ 1114110 h 1199524"/>
                <a:gd name="connsiteX18" fmla="*/ 1191279 w 2428536"/>
                <a:gd name="connsiteY18" fmla="*/ 1153825 h 1199524"/>
                <a:gd name="connsiteX19" fmla="*/ 90281 w 2428536"/>
                <a:gd name="connsiteY19" fmla="*/ 648440 h 1199524"/>
                <a:gd name="connsiteX20" fmla="*/ 95965 w 2428536"/>
                <a:gd name="connsiteY20" fmla="*/ 596767 h 1199524"/>
                <a:gd name="connsiteX21" fmla="*/ 111750 w 2428536"/>
                <a:gd name="connsiteY21" fmla="*/ 549291 h 1199524"/>
                <a:gd name="connsiteX22" fmla="*/ 91356 w 2428536"/>
                <a:gd name="connsiteY22" fmla="*/ 532464 h 1199524"/>
                <a:gd name="connsiteX23" fmla="*/ 0 w 2428536"/>
                <a:gd name="connsiteY23" fmla="*/ 311910 h 1199524"/>
                <a:gd name="connsiteX24" fmla="*/ 311910 w 2428536"/>
                <a:gd name="connsiteY24" fmla="*/ 0 h 119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28536" h="1199524" extrusionOk="0">
                  <a:moveTo>
                    <a:pt x="311910" y="0"/>
                  </a:moveTo>
                  <a:cubicBezTo>
                    <a:pt x="430928" y="-6817"/>
                    <a:pt x="542575" y="78957"/>
                    <a:pt x="599308" y="190500"/>
                  </a:cubicBezTo>
                  <a:cubicBezTo>
                    <a:pt x="603969" y="203468"/>
                    <a:pt x="609759" y="217221"/>
                    <a:pt x="608812" y="221117"/>
                  </a:cubicBezTo>
                  <a:cubicBezTo>
                    <a:pt x="647595" y="218013"/>
                    <a:pt x="717629" y="198889"/>
                    <a:pt x="762721" y="182771"/>
                  </a:cubicBezTo>
                  <a:cubicBezTo>
                    <a:pt x="892090" y="158306"/>
                    <a:pt x="1053889" y="135716"/>
                    <a:pt x="1191279" y="143055"/>
                  </a:cubicBezTo>
                  <a:cubicBezTo>
                    <a:pt x="1798338" y="138403"/>
                    <a:pt x="2289946" y="394751"/>
                    <a:pt x="2292277" y="648440"/>
                  </a:cubicBezTo>
                  <a:cubicBezTo>
                    <a:pt x="2289558" y="664621"/>
                    <a:pt x="2291494" y="682594"/>
                    <a:pt x="2286593" y="700112"/>
                  </a:cubicBezTo>
                  <a:cubicBezTo>
                    <a:pt x="2280700" y="709552"/>
                    <a:pt x="2282401" y="716545"/>
                    <a:pt x="2276346" y="730932"/>
                  </a:cubicBezTo>
                  <a:cubicBezTo>
                    <a:pt x="2279973" y="731828"/>
                    <a:pt x="2290522" y="734353"/>
                    <a:pt x="2294978" y="736715"/>
                  </a:cubicBezTo>
                  <a:cubicBezTo>
                    <a:pt x="2366361" y="768314"/>
                    <a:pt x="2429636" y="848072"/>
                    <a:pt x="2428536" y="938208"/>
                  </a:cubicBezTo>
                  <a:cubicBezTo>
                    <a:pt x="2441757" y="1051801"/>
                    <a:pt x="2315159" y="1140578"/>
                    <a:pt x="2209858" y="1156886"/>
                  </a:cubicBezTo>
                  <a:cubicBezTo>
                    <a:pt x="2156424" y="1156652"/>
                    <a:pt x="2089203" y="1141764"/>
                    <a:pt x="2055230" y="1092837"/>
                  </a:cubicBezTo>
                  <a:cubicBezTo>
                    <a:pt x="2047913" y="1087022"/>
                    <a:pt x="2045380" y="1081770"/>
                    <a:pt x="2039911" y="1074270"/>
                  </a:cubicBezTo>
                  <a:cubicBezTo>
                    <a:pt x="2040084" y="1075053"/>
                    <a:pt x="2040209" y="1075715"/>
                    <a:pt x="2040354" y="1076467"/>
                  </a:cubicBezTo>
                  <a:cubicBezTo>
                    <a:pt x="2037391" y="1149837"/>
                    <a:pt x="1989321" y="1202981"/>
                    <a:pt x="1917298" y="1199524"/>
                  </a:cubicBezTo>
                  <a:cubicBezTo>
                    <a:pt x="1843023" y="1190769"/>
                    <a:pt x="1794248" y="1146431"/>
                    <a:pt x="1794241" y="1076467"/>
                  </a:cubicBezTo>
                  <a:cubicBezTo>
                    <a:pt x="1793976" y="1075590"/>
                    <a:pt x="1795557" y="1071981"/>
                    <a:pt x="1795477" y="1070349"/>
                  </a:cubicBezTo>
                  <a:cubicBezTo>
                    <a:pt x="1744448" y="1087113"/>
                    <a:pt x="1668204" y="1088102"/>
                    <a:pt x="1619837" y="1114110"/>
                  </a:cubicBezTo>
                  <a:cubicBezTo>
                    <a:pt x="1475952" y="1135789"/>
                    <a:pt x="1340171" y="1151991"/>
                    <a:pt x="1191279" y="1153825"/>
                  </a:cubicBezTo>
                  <a:cubicBezTo>
                    <a:pt x="589597" y="1157209"/>
                    <a:pt x="46984" y="902386"/>
                    <a:pt x="90281" y="648440"/>
                  </a:cubicBezTo>
                  <a:cubicBezTo>
                    <a:pt x="92112" y="632039"/>
                    <a:pt x="90991" y="612692"/>
                    <a:pt x="95965" y="596767"/>
                  </a:cubicBezTo>
                  <a:cubicBezTo>
                    <a:pt x="97526" y="578264"/>
                    <a:pt x="106526" y="558151"/>
                    <a:pt x="111750" y="549291"/>
                  </a:cubicBezTo>
                  <a:cubicBezTo>
                    <a:pt x="105862" y="546292"/>
                    <a:pt x="99772" y="536943"/>
                    <a:pt x="91356" y="532464"/>
                  </a:cubicBezTo>
                  <a:cubicBezTo>
                    <a:pt x="35542" y="477477"/>
                    <a:pt x="4079" y="384696"/>
                    <a:pt x="0" y="311910"/>
                  </a:cubicBezTo>
                  <a:cubicBezTo>
                    <a:pt x="12590" y="130080"/>
                    <a:pt x="153813" y="15369"/>
                    <a:pt x="311910" y="0"/>
                  </a:cubicBezTo>
                  <a:close/>
                </a:path>
              </a:pathLst>
            </a:custGeom>
            <a:noFill/>
            <a:ln w="12700">
              <a:solidFill>
                <a:srgbClr val="FBAE40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8733925">
                    <a:custGeom>
                      <a:avLst/>
                      <a:gdLst>
                        <a:gd name="connsiteX0" fmla="*/ 457200 w 3559765"/>
                        <a:gd name="connsiteY0" fmla="*/ 0 h 1758270"/>
                        <a:gd name="connsiteX1" fmla="*/ 878471 w 3559765"/>
                        <a:gd name="connsiteY1" fmla="*/ 279237 h 1758270"/>
                        <a:gd name="connsiteX2" fmla="*/ 892402 w 3559765"/>
                        <a:gd name="connsiteY2" fmla="*/ 324115 h 1758270"/>
                        <a:gd name="connsiteX3" fmla="*/ 1118003 w 3559765"/>
                        <a:gd name="connsiteY3" fmla="*/ 267907 h 1758270"/>
                        <a:gd name="connsiteX4" fmla="*/ 1746186 w 3559765"/>
                        <a:gd name="connsiteY4" fmla="*/ 209691 h 1758270"/>
                        <a:gd name="connsiteX5" fmla="*/ 3360037 w 3559765"/>
                        <a:gd name="connsiteY5" fmla="*/ 950488 h 1758270"/>
                        <a:gd name="connsiteX6" fmla="*/ 3351705 w 3559765"/>
                        <a:gd name="connsiteY6" fmla="*/ 1026230 h 1758270"/>
                        <a:gd name="connsiteX7" fmla="*/ 3336685 w 3559765"/>
                        <a:gd name="connsiteY7" fmla="*/ 1071405 h 1758270"/>
                        <a:gd name="connsiteX8" fmla="*/ 3363995 w 3559765"/>
                        <a:gd name="connsiteY8" fmla="*/ 1079883 h 1758270"/>
                        <a:gd name="connsiteX9" fmla="*/ 3559765 w 3559765"/>
                        <a:gd name="connsiteY9" fmla="*/ 1375232 h 1758270"/>
                        <a:gd name="connsiteX10" fmla="*/ 3239226 w 3559765"/>
                        <a:gd name="connsiteY10" fmla="*/ 1695771 h 1758270"/>
                        <a:gd name="connsiteX11" fmla="*/ 3012571 w 3559765"/>
                        <a:gd name="connsiteY11" fmla="*/ 1601888 h 1758270"/>
                        <a:gd name="connsiteX12" fmla="*/ 2990116 w 3559765"/>
                        <a:gd name="connsiteY12" fmla="*/ 1574672 h 1758270"/>
                        <a:gd name="connsiteX13" fmla="*/ 2990766 w 3559765"/>
                        <a:gd name="connsiteY13" fmla="*/ 1577893 h 1758270"/>
                        <a:gd name="connsiteX14" fmla="*/ 2810389 w 3559765"/>
                        <a:gd name="connsiteY14" fmla="*/ 1758270 h 1758270"/>
                        <a:gd name="connsiteX15" fmla="*/ 2630012 w 3559765"/>
                        <a:gd name="connsiteY15" fmla="*/ 1577893 h 1758270"/>
                        <a:gd name="connsiteX16" fmla="*/ 2631823 w 3559765"/>
                        <a:gd name="connsiteY16" fmla="*/ 1568925 h 1758270"/>
                        <a:gd name="connsiteX17" fmla="*/ 2374369 w 3559765"/>
                        <a:gd name="connsiteY17" fmla="*/ 1633070 h 1758270"/>
                        <a:gd name="connsiteX18" fmla="*/ 1746186 w 3559765"/>
                        <a:gd name="connsiteY18" fmla="*/ 1691285 h 1758270"/>
                        <a:gd name="connsiteX19" fmla="*/ 132335 w 3559765"/>
                        <a:gd name="connsiteY19" fmla="*/ 950488 h 1758270"/>
                        <a:gd name="connsiteX20" fmla="*/ 140667 w 3559765"/>
                        <a:gd name="connsiteY20" fmla="*/ 874746 h 1758270"/>
                        <a:gd name="connsiteX21" fmla="*/ 163805 w 3559765"/>
                        <a:gd name="connsiteY21" fmla="*/ 805155 h 1758270"/>
                        <a:gd name="connsiteX22" fmla="*/ 133911 w 3559765"/>
                        <a:gd name="connsiteY22" fmla="*/ 780490 h 1758270"/>
                        <a:gd name="connsiteX23" fmla="*/ 0 w 3559765"/>
                        <a:gd name="connsiteY23" fmla="*/ 457200 h 1758270"/>
                        <a:gd name="connsiteX24" fmla="*/ 457200 w 3559765"/>
                        <a:gd name="connsiteY24" fmla="*/ 0 h 1758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559765" h="1758270">
                          <a:moveTo>
                            <a:pt x="457200" y="0"/>
                          </a:moveTo>
                          <a:cubicBezTo>
                            <a:pt x="646579" y="0"/>
                            <a:pt x="809065" y="115141"/>
                            <a:pt x="878471" y="279237"/>
                          </a:cubicBezTo>
                          <a:lnTo>
                            <a:pt x="892402" y="324115"/>
                          </a:lnTo>
                          <a:lnTo>
                            <a:pt x="1118003" y="267907"/>
                          </a:lnTo>
                          <a:cubicBezTo>
                            <a:pt x="1311081" y="230420"/>
                            <a:pt x="1523360" y="209691"/>
                            <a:pt x="1746186" y="209691"/>
                          </a:cubicBezTo>
                          <a:cubicBezTo>
                            <a:pt x="2637491" y="209691"/>
                            <a:pt x="3360037" y="541357"/>
                            <a:pt x="3360037" y="950488"/>
                          </a:cubicBezTo>
                          <a:cubicBezTo>
                            <a:pt x="3360037" y="976059"/>
                            <a:pt x="3357215" y="1001327"/>
                            <a:pt x="3351705" y="1026230"/>
                          </a:cubicBezTo>
                          <a:lnTo>
                            <a:pt x="3336685" y="1071405"/>
                          </a:lnTo>
                          <a:lnTo>
                            <a:pt x="3363995" y="1079883"/>
                          </a:lnTo>
                          <a:cubicBezTo>
                            <a:pt x="3479041" y="1128543"/>
                            <a:pt x="3559765" y="1242460"/>
                            <a:pt x="3559765" y="1375232"/>
                          </a:cubicBezTo>
                          <a:cubicBezTo>
                            <a:pt x="3559765" y="1552261"/>
                            <a:pt x="3416255" y="1695771"/>
                            <a:pt x="3239226" y="1695771"/>
                          </a:cubicBezTo>
                          <a:cubicBezTo>
                            <a:pt x="3150712" y="1695771"/>
                            <a:pt x="3070577" y="1659894"/>
                            <a:pt x="3012571" y="1601888"/>
                          </a:cubicBezTo>
                          <a:lnTo>
                            <a:pt x="2990116" y="1574672"/>
                          </a:lnTo>
                          <a:lnTo>
                            <a:pt x="2990766" y="1577893"/>
                          </a:lnTo>
                          <a:cubicBezTo>
                            <a:pt x="2990766" y="1677512"/>
                            <a:pt x="2910008" y="1758270"/>
                            <a:pt x="2810389" y="1758270"/>
                          </a:cubicBezTo>
                          <a:cubicBezTo>
                            <a:pt x="2710770" y="1758270"/>
                            <a:pt x="2630012" y="1677512"/>
                            <a:pt x="2630012" y="1577893"/>
                          </a:cubicBezTo>
                          <a:lnTo>
                            <a:pt x="2631823" y="1568925"/>
                          </a:lnTo>
                          <a:lnTo>
                            <a:pt x="2374369" y="1633070"/>
                          </a:lnTo>
                          <a:cubicBezTo>
                            <a:pt x="2181291" y="1670556"/>
                            <a:pt x="1969012" y="1691285"/>
                            <a:pt x="1746186" y="1691285"/>
                          </a:cubicBezTo>
                          <a:cubicBezTo>
                            <a:pt x="854881" y="1691285"/>
                            <a:pt x="132335" y="1359619"/>
                            <a:pt x="132335" y="950488"/>
                          </a:cubicBezTo>
                          <a:cubicBezTo>
                            <a:pt x="132335" y="924917"/>
                            <a:pt x="135158" y="899649"/>
                            <a:pt x="140667" y="874746"/>
                          </a:cubicBezTo>
                          <a:lnTo>
                            <a:pt x="163805" y="805155"/>
                          </a:lnTo>
                          <a:lnTo>
                            <a:pt x="133911" y="780490"/>
                          </a:lnTo>
                          <a:cubicBezTo>
                            <a:pt x="51174" y="697753"/>
                            <a:pt x="0" y="583453"/>
                            <a:pt x="0" y="457200"/>
                          </a:cubicBezTo>
                          <a:cubicBezTo>
                            <a:pt x="0" y="204695"/>
                            <a:pt x="204695" y="0"/>
                            <a:pt x="457200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</a:endParaRP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96FAB5CF-7200-6447-6AC5-E6D083EA6B7C}"/>
                </a:ext>
              </a:extLst>
            </p:cNvPr>
            <p:cNvSpPr txBox="1"/>
            <p:nvPr/>
          </p:nvSpPr>
          <p:spPr>
            <a:xfrm>
              <a:off x="2932904" y="2261076"/>
              <a:ext cx="15183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自我介绍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9EB7FB06-F05B-E7EB-490F-1274BC6FCA42}"/>
                </a:ext>
              </a:extLst>
            </p:cNvPr>
            <p:cNvSpPr txBox="1"/>
            <p:nvPr/>
          </p:nvSpPr>
          <p:spPr>
            <a:xfrm>
              <a:off x="2462188" y="1953448"/>
              <a:ext cx="4988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01</a:t>
              </a:r>
              <a:endParaRPr lang="zh-CN" altLang="en-US" sz="2400" dirty="0"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1F57224E-B96A-28DA-ACFF-91929CD414FF}"/>
              </a:ext>
            </a:extLst>
          </p:cNvPr>
          <p:cNvGrpSpPr/>
          <p:nvPr/>
        </p:nvGrpSpPr>
        <p:grpSpPr>
          <a:xfrm>
            <a:off x="6630923" y="1970918"/>
            <a:ext cx="2456069" cy="1247373"/>
            <a:chOff x="2373615" y="1835973"/>
            <a:chExt cx="2456069" cy="1247373"/>
          </a:xfrm>
        </p:grpSpPr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6733DC57-B56C-9FE0-14C3-A601CCDD665D}"/>
                </a:ext>
              </a:extLst>
            </p:cNvPr>
            <p:cNvSpPr/>
            <p:nvPr/>
          </p:nvSpPr>
          <p:spPr>
            <a:xfrm>
              <a:off x="2373615" y="1835973"/>
              <a:ext cx="2428536" cy="1199524"/>
            </a:xfrm>
            <a:custGeom>
              <a:avLst/>
              <a:gdLst>
                <a:gd name="connsiteX0" fmla="*/ 311910 w 2428536"/>
                <a:gd name="connsiteY0" fmla="*/ 0 h 1199524"/>
                <a:gd name="connsiteX1" fmla="*/ 599308 w 2428536"/>
                <a:gd name="connsiteY1" fmla="*/ 190500 h 1199524"/>
                <a:gd name="connsiteX2" fmla="*/ 608812 w 2428536"/>
                <a:gd name="connsiteY2" fmla="*/ 221117 h 1199524"/>
                <a:gd name="connsiteX3" fmla="*/ 762721 w 2428536"/>
                <a:gd name="connsiteY3" fmla="*/ 182771 h 1199524"/>
                <a:gd name="connsiteX4" fmla="*/ 1191279 w 2428536"/>
                <a:gd name="connsiteY4" fmla="*/ 143055 h 1199524"/>
                <a:gd name="connsiteX5" fmla="*/ 2292277 w 2428536"/>
                <a:gd name="connsiteY5" fmla="*/ 648440 h 1199524"/>
                <a:gd name="connsiteX6" fmla="*/ 2286593 w 2428536"/>
                <a:gd name="connsiteY6" fmla="*/ 700112 h 1199524"/>
                <a:gd name="connsiteX7" fmla="*/ 2276346 w 2428536"/>
                <a:gd name="connsiteY7" fmla="*/ 730932 h 1199524"/>
                <a:gd name="connsiteX8" fmla="*/ 2294978 w 2428536"/>
                <a:gd name="connsiteY8" fmla="*/ 736715 h 1199524"/>
                <a:gd name="connsiteX9" fmla="*/ 2428536 w 2428536"/>
                <a:gd name="connsiteY9" fmla="*/ 938208 h 1199524"/>
                <a:gd name="connsiteX10" fmla="*/ 2209858 w 2428536"/>
                <a:gd name="connsiteY10" fmla="*/ 1156886 h 1199524"/>
                <a:gd name="connsiteX11" fmla="*/ 2055230 w 2428536"/>
                <a:gd name="connsiteY11" fmla="*/ 1092837 h 1199524"/>
                <a:gd name="connsiteX12" fmla="*/ 2039911 w 2428536"/>
                <a:gd name="connsiteY12" fmla="*/ 1074270 h 1199524"/>
                <a:gd name="connsiteX13" fmla="*/ 2040354 w 2428536"/>
                <a:gd name="connsiteY13" fmla="*/ 1076467 h 1199524"/>
                <a:gd name="connsiteX14" fmla="*/ 1917298 w 2428536"/>
                <a:gd name="connsiteY14" fmla="*/ 1199524 h 1199524"/>
                <a:gd name="connsiteX15" fmla="*/ 1794241 w 2428536"/>
                <a:gd name="connsiteY15" fmla="*/ 1076467 h 1199524"/>
                <a:gd name="connsiteX16" fmla="*/ 1795477 w 2428536"/>
                <a:gd name="connsiteY16" fmla="*/ 1070349 h 1199524"/>
                <a:gd name="connsiteX17" fmla="*/ 1619837 w 2428536"/>
                <a:gd name="connsiteY17" fmla="*/ 1114110 h 1199524"/>
                <a:gd name="connsiteX18" fmla="*/ 1191279 w 2428536"/>
                <a:gd name="connsiteY18" fmla="*/ 1153825 h 1199524"/>
                <a:gd name="connsiteX19" fmla="*/ 90281 w 2428536"/>
                <a:gd name="connsiteY19" fmla="*/ 648440 h 1199524"/>
                <a:gd name="connsiteX20" fmla="*/ 95965 w 2428536"/>
                <a:gd name="connsiteY20" fmla="*/ 596767 h 1199524"/>
                <a:gd name="connsiteX21" fmla="*/ 111750 w 2428536"/>
                <a:gd name="connsiteY21" fmla="*/ 549291 h 1199524"/>
                <a:gd name="connsiteX22" fmla="*/ 91356 w 2428536"/>
                <a:gd name="connsiteY22" fmla="*/ 532464 h 1199524"/>
                <a:gd name="connsiteX23" fmla="*/ 0 w 2428536"/>
                <a:gd name="connsiteY23" fmla="*/ 311910 h 1199524"/>
                <a:gd name="connsiteX24" fmla="*/ 311910 w 2428536"/>
                <a:gd name="connsiteY24" fmla="*/ 0 h 119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28536" h="1199524" fill="none" extrusionOk="0">
                  <a:moveTo>
                    <a:pt x="311910" y="0"/>
                  </a:moveTo>
                  <a:cubicBezTo>
                    <a:pt x="452727" y="4252"/>
                    <a:pt x="538693" y="96447"/>
                    <a:pt x="599308" y="190500"/>
                  </a:cubicBezTo>
                  <a:cubicBezTo>
                    <a:pt x="603772" y="197491"/>
                    <a:pt x="601853" y="207932"/>
                    <a:pt x="608812" y="221117"/>
                  </a:cubicBezTo>
                  <a:cubicBezTo>
                    <a:pt x="677373" y="191831"/>
                    <a:pt x="724414" y="186535"/>
                    <a:pt x="762721" y="182771"/>
                  </a:cubicBezTo>
                  <a:cubicBezTo>
                    <a:pt x="888144" y="155736"/>
                    <a:pt x="1029928" y="124546"/>
                    <a:pt x="1191279" y="143055"/>
                  </a:cubicBezTo>
                  <a:cubicBezTo>
                    <a:pt x="1756880" y="112849"/>
                    <a:pt x="2272201" y="395488"/>
                    <a:pt x="2292277" y="648440"/>
                  </a:cubicBezTo>
                  <a:cubicBezTo>
                    <a:pt x="2292950" y="667262"/>
                    <a:pt x="2289923" y="682912"/>
                    <a:pt x="2286593" y="700112"/>
                  </a:cubicBezTo>
                  <a:cubicBezTo>
                    <a:pt x="2283139" y="703604"/>
                    <a:pt x="2275009" y="725958"/>
                    <a:pt x="2276346" y="730932"/>
                  </a:cubicBezTo>
                  <a:cubicBezTo>
                    <a:pt x="2279696" y="730982"/>
                    <a:pt x="2285904" y="733890"/>
                    <a:pt x="2294978" y="736715"/>
                  </a:cubicBezTo>
                  <a:cubicBezTo>
                    <a:pt x="2364696" y="771599"/>
                    <a:pt x="2439775" y="851466"/>
                    <a:pt x="2428536" y="938208"/>
                  </a:cubicBezTo>
                  <a:cubicBezTo>
                    <a:pt x="2419154" y="1038480"/>
                    <a:pt x="2331589" y="1166913"/>
                    <a:pt x="2209858" y="1156886"/>
                  </a:cubicBezTo>
                  <a:cubicBezTo>
                    <a:pt x="2148576" y="1147711"/>
                    <a:pt x="2091793" y="1129641"/>
                    <a:pt x="2055230" y="1092837"/>
                  </a:cubicBezTo>
                  <a:cubicBezTo>
                    <a:pt x="2051580" y="1091623"/>
                    <a:pt x="2045832" y="1079169"/>
                    <a:pt x="2039911" y="1074270"/>
                  </a:cubicBezTo>
                  <a:cubicBezTo>
                    <a:pt x="2040155" y="1074910"/>
                    <a:pt x="2040105" y="1075751"/>
                    <a:pt x="2040354" y="1076467"/>
                  </a:cubicBezTo>
                  <a:cubicBezTo>
                    <a:pt x="2048573" y="1152752"/>
                    <a:pt x="1980118" y="1201526"/>
                    <a:pt x="1917298" y="1199524"/>
                  </a:cubicBezTo>
                  <a:cubicBezTo>
                    <a:pt x="1853111" y="1212062"/>
                    <a:pt x="1802153" y="1150319"/>
                    <a:pt x="1794241" y="1076467"/>
                  </a:cubicBezTo>
                  <a:cubicBezTo>
                    <a:pt x="1794977" y="1073755"/>
                    <a:pt x="1794811" y="1072652"/>
                    <a:pt x="1795477" y="1070349"/>
                  </a:cubicBezTo>
                  <a:cubicBezTo>
                    <a:pt x="1734069" y="1070417"/>
                    <a:pt x="1659915" y="1103248"/>
                    <a:pt x="1619837" y="1114110"/>
                  </a:cubicBezTo>
                  <a:cubicBezTo>
                    <a:pt x="1489565" y="1148826"/>
                    <a:pt x="1343968" y="1131016"/>
                    <a:pt x="1191279" y="1153825"/>
                  </a:cubicBezTo>
                  <a:cubicBezTo>
                    <a:pt x="562696" y="1121331"/>
                    <a:pt x="99759" y="967483"/>
                    <a:pt x="90281" y="648440"/>
                  </a:cubicBezTo>
                  <a:cubicBezTo>
                    <a:pt x="89308" y="629320"/>
                    <a:pt x="95156" y="612445"/>
                    <a:pt x="95965" y="596767"/>
                  </a:cubicBezTo>
                  <a:cubicBezTo>
                    <a:pt x="94693" y="588334"/>
                    <a:pt x="104456" y="571904"/>
                    <a:pt x="111750" y="549291"/>
                  </a:cubicBezTo>
                  <a:cubicBezTo>
                    <a:pt x="105906" y="545425"/>
                    <a:pt x="96663" y="537209"/>
                    <a:pt x="91356" y="532464"/>
                  </a:cubicBezTo>
                  <a:cubicBezTo>
                    <a:pt x="45470" y="470216"/>
                    <a:pt x="-13636" y="392850"/>
                    <a:pt x="0" y="311910"/>
                  </a:cubicBezTo>
                  <a:cubicBezTo>
                    <a:pt x="-24413" y="151523"/>
                    <a:pt x="148289" y="24620"/>
                    <a:pt x="311910" y="0"/>
                  </a:cubicBezTo>
                  <a:close/>
                </a:path>
                <a:path w="2428536" h="1199524" stroke="0" extrusionOk="0">
                  <a:moveTo>
                    <a:pt x="311910" y="0"/>
                  </a:moveTo>
                  <a:cubicBezTo>
                    <a:pt x="430928" y="-6817"/>
                    <a:pt x="542575" y="78957"/>
                    <a:pt x="599308" y="190500"/>
                  </a:cubicBezTo>
                  <a:cubicBezTo>
                    <a:pt x="603969" y="203468"/>
                    <a:pt x="609759" y="217221"/>
                    <a:pt x="608812" y="221117"/>
                  </a:cubicBezTo>
                  <a:cubicBezTo>
                    <a:pt x="647595" y="218013"/>
                    <a:pt x="717629" y="198889"/>
                    <a:pt x="762721" y="182771"/>
                  </a:cubicBezTo>
                  <a:cubicBezTo>
                    <a:pt x="892090" y="158306"/>
                    <a:pt x="1053889" y="135716"/>
                    <a:pt x="1191279" y="143055"/>
                  </a:cubicBezTo>
                  <a:cubicBezTo>
                    <a:pt x="1798338" y="138403"/>
                    <a:pt x="2289946" y="394751"/>
                    <a:pt x="2292277" y="648440"/>
                  </a:cubicBezTo>
                  <a:cubicBezTo>
                    <a:pt x="2289558" y="664621"/>
                    <a:pt x="2291494" y="682594"/>
                    <a:pt x="2286593" y="700112"/>
                  </a:cubicBezTo>
                  <a:cubicBezTo>
                    <a:pt x="2280700" y="709552"/>
                    <a:pt x="2282401" y="716545"/>
                    <a:pt x="2276346" y="730932"/>
                  </a:cubicBezTo>
                  <a:cubicBezTo>
                    <a:pt x="2279973" y="731828"/>
                    <a:pt x="2290522" y="734353"/>
                    <a:pt x="2294978" y="736715"/>
                  </a:cubicBezTo>
                  <a:cubicBezTo>
                    <a:pt x="2366361" y="768314"/>
                    <a:pt x="2429636" y="848072"/>
                    <a:pt x="2428536" y="938208"/>
                  </a:cubicBezTo>
                  <a:cubicBezTo>
                    <a:pt x="2441757" y="1051801"/>
                    <a:pt x="2315159" y="1140578"/>
                    <a:pt x="2209858" y="1156886"/>
                  </a:cubicBezTo>
                  <a:cubicBezTo>
                    <a:pt x="2156424" y="1156652"/>
                    <a:pt x="2089203" y="1141764"/>
                    <a:pt x="2055230" y="1092837"/>
                  </a:cubicBezTo>
                  <a:cubicBezTo>
                    <a:pt x="2047913" y="1087022"/>
                    <a:pt x="2045380" y="1081770"/>
                    <a:pt x="2039911" y="1074270"/>
                  </a:cubicBezTo>
                  <a:cubicBezTo>
                    <a:pt x="2040084" y="1075053"/>
                    <a:pt x="2040209" y="1075715"/>
                    <a:pt x="2040354" y="1076467"/>
                  </a:cubicBezTo>
                  <a:cubicBezTo>
                    <a:pt x="2037391" y="1149837"/>
                    <a:pt x="1989321" y="1202981"/>
                    <a:pt x="1917298" y="1199524"/>
                  </a:cubicBezTo>
                  <a:cubicBezTo>
                    <a:pt x="1843023" y="1190769"/>
                    <a:pt x="1794248" y="1146431"/>
                    <a:pt x="1794241" y="1076467"/>
                  </a:cubicBezTo>
                  <a:cubicBezTo>
                    <a:pt x="1793976" y="1075590"/>
                    <a:pt x="1795557" y="1071981"/>
                    <a:pt x="1795477" y="1070349"/>
                  </a:cubicBezTo>
                  <a:cubicBezTo>
                    <a:pt x="1744448" y="1087113"/>
                    <a:pt x="1668204" y="1088102"/>
                    <a:pt x="1619837" y="1114110"/>
                  </a:cubicBezTo>
                  <a:cubicBezTo>
                    <a:pt x="1475952" y="1135789"/>
                    <a:pt x="1340171" y="1151991"/>
                    <a:pt x="1191279" y="1153825"/>
                  </a:cubicBezTo>
                  <a:cubicBezTo>
                    <a:pt x="589597" y="1157209"/>
                    <a:pt x="46984" y="902386"/>
                    <a:pt x="90281" y="648440"/>
                  </a:cubicBezTo>
                  <a:cubicBezTo>
                    <a:pt x="92112" y="632039"/>
                    <a:pt x="90991" y="612692"/>
                    <a:pt x="95965" y="596767"/>
                  </a:cubicBezTo>
                  <a:cubicBezTo>
                    <a:pt x="97526" y="578264"/>
                    <a:pt x="106526" y="558151"/>
                    <a:pt x="111750" y="549291"/>
                  </a:cubicBezTo>
                  <a:cubicBezTo>
                    <a:pt x="105862" y="546292"/>
                    <a:pt x="99772" y="536943"/>
                    <a:pt x="91356" y="532464"/>
                  </a:cubicBezTo>
                  <a:cubicBezTo>
                    <a:pt x="35542" y="477477"/>
                    <a:pt x="4079" y="384696"/>
                    <a:pt x="0" y="311910"/>
                  </a:cubicBezTo>
                  <a:cubicBezTo>
                    <a:pt x="12590" y="130080"/>
                    <a:pt x="153813" y="15369"/>
                    <a:pt x="311910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prstDash val="dash"/>
              <a:extLst>
                <a:ext uri="{C807C97D-BFC1-408E-A445-0C87EB9F89A2}">
                  <ask:lineSketchStyleProps xmlns:ask="http://schemas.microsoft.com/office/drawing/2018/sketchyshapes" sd="128733925">
                    <a:custGeom>
                      <a:avLst/>
                      <a:gdLst>
                        <a:gd name="connsiteX0" fmla="*/ 457200 w 3559765"/>
                        <a:gd name="connsiteY0" fmla="*/ 0 h 1758270"/>
                        <a:gd name="connsiteX1" fmla="*/ 878471 w 3559765"/>
                        <a:gd name="connsiteY1" fmla="*/ 279237 h 1758270"/>
                        <a:gd name="connsiteX2" fmla="*/ 892402 w 3559765"/>
                        <a:gd name="connsiteY2" fmla="*/ 324115 h 1758270"/>
                        <a:gd name="connsiteX3" fmla="*/ 1118003 w 3559765"/>
                        <a:gd name="connsiteY3" fmla="*/ 267907 h 1758270"/>
                        <a:gd name="connsiteX4" fmla="*/ 1746186 w 3559765"/>
                        <a:gd name="connsiteY4" fmla="*/ 209691 h 1758270"/>
                        <a:gd name="connsiteX5" fmla="*/ 3360037 w 3559765"/>
                        <a:gd name="connsiteY5" fmla="*/ 950488 h 1758270"/>
                        <a:gd name="connsiteX6" fmla="*/ 3351705 w 3559765"/>
                        <a:gd name="connsiteY6" fmla="*/ 1026230 h 1758270"/>
                        <a:gd name="connsiteX7" fmla="*/ 3336685 w 3559765"/>
                        <a:gd name="connsiteY7" fmla="*/ 1071405 h 1758270"/>
                        <a:gd name="connsiteX8" fmla="*/ 3363995 w 3559765"/>
                        <a:gd name="connsiteY8" fmla="*/ 1079883 h 1758270"/>
                        <a:gd name="connsiteX9" fmla="*/ 3559765 w 3559765"/>
                        <a:gd name="connsiteY9" fmla="*/ 1375232 h 1758270"/>
                        <a:gd name="connsiteX10" fmla="*/ 3239226 w 3559765"/>
                        <a:gd name="connsiteY10" fmla="*/ 1695771 h 1758270"/>
                        <a:gd name="connsiteX11" fmla="*/ 3012571 w 3559765"/>
                        <a:gd name="connsiteY11" fmla="*/ 1601888 h 1758270"/>
                        <a:gd name="connsiteX12" fmla="*/ 2990116 w 3559765"/>
                        <a:gd name="connsiteY12" fmla="*/ 1574672 h 1758270"/>
                        <a:gd name="connsiteX13" fmla="*/ 2990766 w 3559765"/>
                        <a:gd name="connsiteY13" fmla="*/ 1577893 h 1758270"/>
                        <a:gd name="connsiteX14" fmla="*/ 2810389 w 3559765"/>
                        <a:gd name="connsiteY14" fmla="*/ 1758270 h 1758270"/>
                        <a:gd name="connsiteX15" fmla="*/ 2630012 w 3559765"/>
                        <a:gd name="connsiteY15" fmla="*/ 1577893 h 1758270"/>
                        <a:gd name="connsiteX16" fmla="*/ 2631823 w 3559765"/>
                        <a:gd name="connsiteY16" fmla="*/ 1568925 h 1758270"/>
                        <a:gd name="connsiteX17" fmla="*/ 2374369 w 3559765"/>
                        <a:gd name="connsiteY17" fmla="*/ 1633070 h 1758270"/>
                        <a:gd name="connsiteX18" fmla="*/ 1746186 w 3559765"/>
                        <a:gd name="connsiteY18" fmla="*/ 1691285 h 1758270"/>
                        <a:gd name="connsiteX19" fmla="*/ 132335 w 3559765"/>
                        <a:gd name="connsiteY19" fmla="*/ 950488 h 1758270"/>
                        <a:gd name="connsiteX20" fmla="*/ 140667 w 3559765"/>
                        <a:gd name="connsiteY20" fmla="*/ 874746 h 1758270"/>
                        <a:gd name="connsiteX21" fmla="*/ 163805 w 3559765"/>
                        <a:gd name="connsiteY21" fmla="*/ 805155 h 1758270"/>
                        <a:gd name="connsiteX22" fmla="*/ 133911 w 3559765"/>
                        <a:gd name="connsiteY22" fmla="*/ 780490 h 1758270"/>
                        <a:gd name="connsiteX23" fmla="*/ 0 w 3559765"/>
                        <a:gd name="connsiteY23" fmla="*/ 457200 h 1758270"/>
                        <a:gd name="connsiteX24" fmla="*/ 457200 w 3559765"/>
                        <a:gd name="connsiteY24" fmla="*/ 0 h 1758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559765" h="1758270">
                          <a:moveTo>
                            <a:pt x="457200" y="0"/>
                          </a:moveTo>
                          <a:cubicBezTo>
                            <a:pt x="646579" y="0"/>
                            <a:pt x="809065" y="115141"/>
                            <a:pt x="878471" y="279237"/>
                          </a:cubicBezTo>
                          <a:lnTo>
                            <a:pt x="892402" y="324115"/>
                          </a:lnTo>
                          <a:lnTo>
                            <a:pt x="1118003" y="267907"/>
                          </a:lnTo>
                          <a:cubicBezTo>
                            <a:pt x="1311081" y="230420"/>
                            <a:pt x="1523360" y="209691"/>
                            <a:pt x="1746186" y="209691"/>
                          </a:cubicBezTo>
                          <a:cubicBezTo>
                            <a:pt x="2637491" y="209691"/>
                            <a:pt x="3360037" y="541357"/>
                            <a:pt x="3360037" y="950488"/>
                          </a:cubicBezTo>
                          <a:cubicBezTo>
                            <a:pt x="3360037" y="976059"/>
                            <a:pt x="3357215" y="1001327"/>
                            <a:pt x="3351705" y="1026230"/>
                          </a:cubicBezTo>
                          <a:lnTo>
                            <a:pt x="3336685" y="1071405"/>
                          </a:lnTo>
                          <a:lnTo>
                            <a:pt x="3363995" y="1079883"/>
                          </a:lnTo>
                          <a:cubicBezTo>
                            <a:pt x="3479041" y="1128543"/>
                            <a:pt x="3559765" y="1242460"/>
                            <a:pt x="3559765" y="1375232"/>
                          </a:cubicBezTo>
                          <a:cubicBezTo>
                            <a:pt x="3559765" y="1552261"/>
                            <a:pt x="3416255" y="1695771"/>
                            <a:pt x="3239226" y="1695771"/>
                          </a:cubicBezTo>
                          <a:cubicBezTo>
                            <a:pt x="3150712" y="1695771"/>
                            <a:pt x="3070577" y="1659894"/>
                            <a:pt x="3012571" y="1601888"/>
                          </a:cubicBezTo>
                          <a:lnTo>
                            <a:pt x="2990116" y="1574672"/>
                          </a:lnTo>
                          <a:lnTo>
                            <a:pt x="2990766" y="1577893"/>
                          </a:lnTo>
                          <a:cubicBezTo>
                            <a:pt x="2990766" y="1677512"/>
                            <a:pt x="2910008" y="1758270"/>
                            <a:pt x="2810389" y="1758270"/>
                          </a:cubicBezTo>
                          <a:cubicBezTo>
                            <a:pt x="2710770" y="1758270"/>
                            <a:pt x="2630012" y="1677512"/>
                            <a:pt x="2630012" y="1577893"/>
                          </a:cubicBezTo>
                          <a:lnTo>
                            <a:pt x="2631823" y="1568925"/>
                          </a:lnTo>
                          <a:lnTo>
                            <a:pt x="2374369" y="1633070"/>
                          </a:lnTo>
                          <a:cubicBezTo>
                            <a:pt x="2181291" y="1670556"/>
                            <a:pt x="1969012" y="1691285"/>
                            <a:pt x="1746186" y="1691285"/>
                          </a:cubicBezTo>
                          <a:cubicBezTo>
                            <a:pt x="854881" y="1691285"/>
                            <a:pt x="132335" y="1359619"/>
                            <a:pt x="132335" y="950488"/>
                          </a:cubicBezTo>
                          <a:cubicBezTo>
                            <a:pt x="132335" y="924917"/>
                            <a:pt x="135158" y="899649"/>
                            <a:pt x="140667" y="874746"/>
                          </a:cubicBezTo>
                          <a:lnTo>
                            <a:pt x="163805" y="805155"/>
                          </a:lnTo>
                          <a:lnTo>
                            <a:pt x="133911" y="780490"/>
                          </a:lnTo>
                          <a:cubicBezTo>
                            <a:pt x="51174" y="697753"/>
                            <a:pt x="0" y="583453"/>
                            <a:pt x="0" y="457200"/>
                          </a:cubicBezTo>
                          <a:cubicBezTo>
                            <a:pt x="0" y="204695"/>
                            <a:pt x="204695" y="0"/>
                            <a:pt x="457200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8A1C2436-596E-DB8B-2E6B-1D3149F97BD5}"/>
                </a:ext>
              </a:extLst>
            </p:cNvPr>
            <p:cNvSpPr/>
            <p:nvPr/>
          </p:nvSpPr>
          <p:spPr>
            <a:xfrm>
              <a:off x="2401148" y="1883822"/>
              <a:ext cx="2428536" cy="1199524"/>
            </a:xfrm>
            <a:custGeom>
              <a:avLst/>
              <a:gdLst>
                <a:gd name="connsiteX0" fmla="*/ 311910 w 2428536"/>
                <a:gd name="connsiteY0" fmla="*/ 0 h 1199524"/>
                <a:gd name="connsiteX1" fmla="*/ 599308 w 2428536"/>
                <a:gd name="connsiteY1" fmla="*/ 190500 h 1199524"/>
                <a:gd name="connsiteX2" fmla="*/ 608812 w 2428536"/>
                <a:gd name="connsiteY2" fmla="*/ 221117 h 1199524"/>
                <a:gd name="connsiteX3" fmla="*/ 762721 w 2428536"/>
                <a:gd name="connsiteY3" fmla="*/ 182771 h 1199524"/>
                <a:gd name="connsiteX4" fmla="*/ 1191279 w 2428536"/>
                <a:gd name="connsiteY4" fmla="*/ 143055 h 1199524"/>
                <a:gd name="connsiteX5" fmla="*/ 2292277 w 2428536"/>
                <a:gd name="connsiteY5" fmla="*/ 648440 h 1199524"/>
                <a:gd name="connsiteX6" fmla="*/ 2286593 w 2428536"/>
                <a:gd name="connsiteY6" fmla="*/ 700112 h 1199524"/>
                <a:gd name="connsiteX7" fmla="*/ 2276346 w 2428536"/>
                <a:gd name="connsiteY7" fmla="*/ 730932 h 1199524"/>
                <a:gd name="connsiteX8" fmla="*/ 2294978 w 2428536"/>
                <a:gd name="connsiteY8" fmla="*/ 736715 h 1199524"/>
                <a:gd name="connsiteX9" fmla="*/ 2428536 w 2428536"/>
                <a:gd name="connsiteY9" fmla="*/ 938208 h 1199524"/>
                <a:gd name="connsiteX10" fmla="*/ 2209858 w 2428536"/>
                <a:gd name="connsiteY10" fmla="*/ 1156886 h 1199524"/>
                <a:gd name="connsiteX11" fmla="*/ 2055230 w 2428536"/>
                <a:gd name="connsiteY11" fmla="*/ 1092837 h 1199524"/>
                <a:gd name="connsiteX12" fmla="*/ 2039911 w 2428536"/>
                <a:gd name="connsiteY12" fmla="*/ 1074270 h 1199524"/>
                <a:gd name="connsiteX13" fmla="*/ 2040354 w 2428536"/>
                <a:gd name="connsiteY13" fmla="*/ 1076467 h 1199524"/>
                <a:gd name="connsiteX14" fmla="*/ 1917298 w 2428536"/>
                <a:gd name="connsiteY14" fmla="*/ 1199524 h 1199524"/>
                <a:gd name="connsiteX15" fmla="*/ 1794241 w 2428536"/>
                <a:gd name="connsiteY15" fmla="*/ 1076467 h 1199524"/>
                <a:gd name="connsiteX16" fmla="*/ 1795477 w 2428536"/>
                <a:gd name="connsiteY16" fmla="*/ 1070349 h 1199524"/>
                <a:gd name="connsiteX17" fmla="*/ 1619837 w 2428536"/>
                <a:gd name="connsiteY17" fmla="*/ 1114110 h 1199524"/>
                <a:gd name="connsiteX18" fmla="*/ 1191279 w 2428536"/>
                <a:gd name="connsiteY18" fmla="*/ 1153825 h 1199524"/>
                <a:gd name="connsiteX19" fmla="*/ 90281 w 2428536"/>
                <a:gd name="connsiteY19" fmla="*/ 648440 h 1199524"/>
                <a:gd name="connsiteX20" fmla="*/ 95965 w 2428536"/>
                <a:gd name="connsiteY20" fmla="*/ 596767 h 1199524"/>
                <a:gd name="connsiteX21" fmla="*/ 111750 w 2428536"/>
                <a:gd name="connsiteY21" fmla="*/ 549291 h 1199524"/>
                <a:gd name="connsiteX22" fmla="*/ 91356 w 2428536"/>
                <a:gd name="connsiteY22" fmla="*/ 532464 h 1199524"/>
                <a:gd name="connsiteX23" fmla="*/ 0 w 2428536"/>
                <a:gd name="connsiteY23" fmla="*/ 311910 h 1199524"/>
                <a:gd name="connsiteX24" fmla="*/ 311910 w 2428536"/>
                <a:gd name="connsiteY24" fmla="*/ 0 h 119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28536" h="1199524" extrusionOk="0">
                  <a:moveTo>
                    <a:pt x="311910" y="0"/>
                  </a:moveTo>
                  <a:cubicBezTo>
                    <a:pt x="430928" y="-6817"/>
                    <a:pt x="542575" y="78957"/>
                    <a:pt x="599308" y="190500"/>
                  </a:cubicBezTo>
                  <a:cubicBezTo>
                    <a:pt x="603969" y="203468"/>
                    <a:pt x="609759" y="217221"/>
                    <a:pt x="608812" y="221117"/>
                  </a:cubicBezTo>
                  <a:cubicBezTo>
                    <a:pt x="647595" y="218013"/>
                    <a:pt x="717629" y="198889"/>
                    <a:pt x="762721" y="182771"/>
                  </a:cubicBezTo>
                  <a:cubicBezTo>
                    <a:pt x="892090" y="158306"/>
                    <a:pt x="1053889" y="135716"/>
                    <a:pt x="1191279" y="143055"/>
                  </a:cubicBezTo>
                  <a:cubicBezTo>
                    <a:pt x="1798338" y="138403"/>
                    <a:pt x="2289946" y="394751"/>
                    <a:pt x="2292277" y="648440"/>
                  </a:cubicBezTo>
                  <a:cubicBezTo>
                    <a:pt x="2289558" y="664621"/>
                    <a:pt x="2291494" y="682594"/>
                    <a:pt x="2286593" y="700112"/>
                  </a:cubicBezTo>
                  <a:cubicBezTo>
                    <a:pt x="2280700" y="709552"/>
                    <a:pt x="2282401" y="716545"/>
                    <a:pt x="2276346" y="730932"/>
                  </a:cubicBezTo>
                  <a:cubicBezTo>
                    <a:pt x="2279973" y="731828"/>
                    <a:pt x="2290522" y="734353"/>
                    <a:pt x="2294978" y="736715"/>
                  </a:cubicBezTo>
                  <a:cubicBezTo>
                    <a:pt x="2366361" y="768314"/>
                    <a:pt x="2429636" y="848072"/>
                    <a:pt x="2428536" y="938208"/>
                  </a:cubicBezTo>
                  <a:cubicBezTo>
                    <a:pt x="2441757" y="1051801"/>
                    <a:pt x="2315159" y="1140578"/>
                    <a:pt x="2209858" y="1156886"/>
                  </a:cubicBezTo>
                  <a:cubicBezTo>
                    <a:pt x="2156424" y="1156652"/>
                    <a:pt x="2089203" y="1141764"/>
                    <a:pt x="2055230" y="1092837"/>
                  </a:cubicBezTo>
                  <a:cubicBezTo>
                    <a:pt x="2047913" y="1087022"/>
                    <a:pt x="2045380" y="1081770"/>
                    <a:pt x="2039911" y="1074270"/>
                  </a:cubicBezTo>
                  <a:cubicBezTo>
                    <a:pt x="2040084" y="1075053"/>
                    <a:pt x="2040209" y="1075715"/>
                    <a:pt x="2040354" y="1076467"/>
                  </a:cubicBezTo>
                  <a:cubicBezTo>
                    <a:pt x="2037391" y="1149837"/>
                    <a:pt x="1989321" y="1202981"/>
                    <a:pt x="1917298" y="1199524"/>
                  </a:cubicBezTo>
                  <a:cubicBezTo>
                    <a:pt x="1843023" y="1190769"/>
                    <a:pt x="1794248" y="1146431"/>
                    <a:pt x="1794241" y="1076467"/>
                  </a:cubicBezTo>
                  <a:cubicBezTo>
                    <a:pt x="1793976" y="1075590"/>
                    <a:pt x="1795557" y="1071981"/>
                    <a:pt x="1795477" y="1070349"/>
                  </a:cubicBezTo>
                  <a:cubicBezTo>
                    <a:pt x="1744448" y="1087113"/>
                    <a:pt x="1668204" y="1088102"/>
                    <a:pt x="1619837" y="1114110"/>
                  </a:cubicBezTo>
                  <a:cubicBezTo>
                    <a:pt x="1475952" y="1135789"/>
                    <a:pt x="1340171" y="1151991"/>
                    <a:pt x="1191279" y="1153825"/>
                  </a:cubicBezTo>
                  <a:cubicBezTo>
                    <a:pt x="589597" y="1157209"/>
                    <a:pt x="46984" y="902386"/>
                    <a:pt x="90281" y="648440"/>
                  </a:cubicBezTo>
                  <a:cubicBezTo>
                    <a:pt x="92112" y="632039"/>
                    <a:pt x="90991" y="612692"/>
                    <a:pt x="95965" y="596767"/>
                  </a:cubicBezTo>
                  <a:cubicBezTo>
                    <a:pt x="97526" y="578264"/>
                    <a:pt x="106526" y="558151"/>
                    <a:pt x="111750" y="549291"/>
                  </a:cubicBezTo>
                  <a:cubicBezTo>
                    <a:pt x="105862" y="546292"/>
                    <a:pt x="99772" y="536943"/>
                    <a:pt x="91356" y="532464"/>
                  </a:cubicBezTo>
                  <a:cubicBezTo>
                    <a:pt x="35542" y="477477"/>
                    <a:pt x="4079" y="384696"/>
                    <a:pt x="0" y="311910"/>
                  </a:cubicBezTo>
                  <a:cubicBezTo>
                    <a:pt x="12590" y="130080"/>
                    <a:pt x="153813" y="15369"/>
                    <a:pt x="311910" y="0"/>
                  </a:cubicBezTo>
                  <a:close/>
                </a:path>
              </a:pathLst>
            </a:custGeom>
            <a:noFill/>
            <a:ln w="12700">
              <a:solidFill>
                <a:srgbClr val="FBAE40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8733925">
                    <a:custGeom>
                      <a:avLst/>
                      <a:gdLst>
                        <a:gd name="connsiteX0" fmla="*/ 457200 w 3559765"/>
                        <a:gd name="connsiteY0" fmla="*/ 0 h 1758270"/>
                        <a:gd name="connsiteX1" fmla="*/ 878471 w 3559765"/>
                        <a:gd name="connsiteY1" fmla="*/ 279237 h 1758270"/>
                        <a:gd name="connsiteX2" fmla="*/ 892402 w 3559765"/>
                        <a:gd name="connsiteY2" fmla="*/ 324115 h 1758270"/>
                        <a:gd name="connsiteX3" fmla="*/ 1118003 w 3559765"/>
                        <a:gd name="connsiteY3" fmla="*/ 267907 h 1758270"/>
                        <a:gd name="connsiteX4" fmla="*/ 1746186 w 3559765"/>
                        <a:gd name="connsiteY4" fmla="*/ 209691 h 1758270"/>
                        <a:gd name="connsiteX5" fmla="*/ 3360037 w 3559765"/>
                        <a:gd name="connsiteY5" fmla="*/ 950488 h 1758270"/>
                        <a:gd name="connsiteX6" fmla="*/ 3351705 w 3559765"/>
                        <a:gd name="connsiteY6" fmla="*/ 1026230 h 1758270"/>
                        <a:gd name="connsiteX7" fmla="*/ 3336685 w 3559765"/>
                        <a:gd name="connsiteY7" fmla="*/ 1071405 h 1758270"/>
                        <a:gd name="connsiteX8" fmla="*/ 3363995 w 3559765"/>
                        <a:gd name="connsiteY8" fmla="*/ 1079883 h 1758270"/>
                        <a:gd name="connsiteX9" fmla="*/ 3559765 w 3559765"/>
                        <a:gd name="connsiteY9" fmla="*/ 1375232 h 1758270"/>
                        <a:gd name="connsiteX10" fmla="*/ 3239226 w 3559765"/>
                        <a:gd name="connsiteY10" fmla="*/ 1695771 h 1758270"/>
                        <a:gd name="connsiteX11" fmla="*/ 3012571 w 3559765"/>
                        <a:gd name="connsiteY11" fmla="*/ 1601888 h 1758270"/>
                        <a:gd name="connsiteX12" fmla="*/ 2990116 w 3559765"/>
                        <a:gd name="connsiteY12" fmla="*/ 1574672 h 1758270"/>
                        <a:gd name="connsiteX13" fmla="*/ 2990766 w 3559765"/>
                        <a:gd name="connsiteY13" fmla="*/ 1577893 h 1758270"/>
                        <a:gd name="connsiteX14" fmla="*/ 2810389 w 3559765"/>
                        <a:gd name="connsiteY14" fmla="*/ 1758270 h 1758270"/>
                        <a:gd name="connsiteX15" fmla="*/ 2630012 w 3559765"/>
                        <a:gd name="connsiteY15" fmla="*/ 1577893 h 1758270"/>
                        <a:gd name="connsiteX16" fmla="*/ 2631823 w 3559765"/>
                        <a:gd name="connsiteY16" fmla="*/ 1568925 h 1758270"/>
                        <a:gd name="connsiteX17" fmla="*/ 2374369 w 3559765"/>
                        <a:gd name="connsiteY17" fmla="*/ 1633070 h 1758270"/>
                        <a:gd name="connsiteX18" fmla="*/ 1746186 w 3559765"/>
                        <a:gd name="connsiteY18" fmla="*/ 1691285 h 1758270"/>
                        <a:gd name="connsiteX19" fmla="*/ 132335 w 3559765"/>
                        <a:gd name="connsiteY19" fmla="*/ 950488 h 1758270"/>
                        <a:gd name="connsiteX20" fmla="*/ 140667 w 3559765"/>
                        <a:gd name="connsiteY20" fmla="*/ 874746 h 1758270"/>
                        <a:gd name="connsiteX21" fmla="*/ 163805 w 3559765"/>
                        <a:gd name="connsiteY21" fmla="*/ 805155 h 1758270"/>
                        <a:gd name="connsiteX22" fmla="*/ 133911 w 3559765"/>
                        <a:gd name="connsiteY22" fmla="*/ 780490 h 1758270"/>
                        <a:gd name="connsiteX23" fmla="*/ 0 w 3559765"/>
                        <a:gd name="connsiteY23" fmla="*/ 457200 h 1758270"/>
                        <a:gd name="connsiteX24" fmla="*/ 457200 w 3559765"/>
                        <a:gd name="connsiteY24" fmla="*/ 0 h 1758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559765" h="1758270">
                          <a:moveTo>
                            <a:pt x="457200" y="0"/>
                          </a:moveTo>
                          <a:cubicBezTo>
                            <a:pt x="646579" y="0"/>
                            <a:pt x="809065" y="115141"/>
                            <a:pt x="878471" y="279237"/>
                          </a:cubicBezTo>
                          <a:lnTo>
                            <a:pt x="892402" y="324115"/>
                          </a:lnTo>
                          <a:lnTo>
                            <a:pt x="1118003" y="267907"/>
                          </a:lnTo>
                          <a:cubicBezTo>
                            <a:pt x="1311081" y="230420"/>
                            <a:pt x="1523360" y="209691"/>
                            <a:pt x="1746186" y="209691"/>
                          </a:cubicBezTo>
                          <a:cubicBezTo>
                            <a:pt x="2637491" y="209691"/>
                            <a:pt x="3360037" y="541357"/>
                            <a:pt x="3360037" y="950488"/>
                          </a:cubicBezTo>
                          <a:cubicBezTo>
                            <a:pt x="3360037" y="976059"/>
                            <a:pt x="3357215" y="1001327"/>
                            <a:pt x="3351705" y="1026230"/>
                          </a:cubicBezTo>
                          <a:lnTo>
                            <a:pt x="3336685" y="1071405"/>
                          </a:lnTo>
                          <a:lnTo>
                            <a:pt x="3363995" y="1079883"/>
                          </a:lnTo>
                          <a:cubicBezTo>
                            <a:pt x="3479041" y="1128543"/>
                            <a:pt x="3559765" y="1242460"/>
                            <a:pt x="3559765" y="1375232"/>
                          </a:cubicBezTo>
                          <a:cubicBezTo>
                            <a:pt x="3559765" y="1552261"/>
                            <a:pt x="3416255" y="1695771"/>
                            <a:pt x="3239226" y="1695771"/>
                          </a:cubicBezTo>
                          <a:cubicBezTo>
                            <a:pt x="3150712" y="1695771"/>
                            <a:pt x="3070577" y="1659894"/>
                            <a:pt x="3012571" y="1601888"/>
                          </a:cubicBezTo>
                          <a:lnTo>
                            <a:pt x="2990116" y="1574672"/>
                          </a:lnTo>
                          <a:lnTo>
                            <a:pt x="2990766" y="1577893"/>
                          </a:lnTo>
                          <a:cubicBezTo>
                            <a:pt x="2990766" y="1677512"/>
                            <a:pt x="2910008" y="1758270"/>
                            <a:pt x="2810389" y="1758270"/>
                          </a:cubicBezTo>
                          <a:cubicBezTo>
                            <a:pt x="2710770" y="1758270"/>
                            <a:pt x="2630012" y="1677512"/>
                            <a:pt x="2630012" y="1577893"/>
                          </a:cubicBezTo>
                          <a:lnTo>
                            <a:pt x="2631823" y="1568925"/>
                          </a:lnTo>
                          <a:lnTo>
                            <a:pt x="2374369" y="1633070"/>
                          </a:lnTo>
                          <a:cubicBezTo>
                            <a:pt x="2181291" y="1670556"/>
                            <a:pt x="1969012" y="1691285"/>
                            <a:pt x="1746186" y="1691285"/>
                          </a:cubicBezTo>
                          <a:cubicBezTo>
                            <a:pt x="854881" y="1691285"/>
                            <a:pt x="132335" y="1359619"/>
                            <a:pt x="132335" y="950488"/>
                          </a:cubicBezTo>
                          <a:cubicBezTo>
                            <a:pt x="132335" y="924917"/>
                            <a:pt x="135158" y="899649"/>
                            <a:pt x="140667" y="874746"/>
                          </a:cubicBezTo>
                          <a:lnTo>
                            <a:pt x="163805" y="805155"/>
                          </a:lnTo>
                          <a:lnTo>
                            <a:pt x="133911" y="780490"/>
                          </a:lnTo>
                          <a:cubicBezTo>
                            <a:pt x="51174" y="697753"/>
                            <a:pt x="0" y="583453"/>
                            <a:pt x="0" y="457200"/>
                          </a:cubicBezTo>
                          <a:cubicBezTo>
                            <a:pt x="0" y="204695"/>
                            <a:pt x="204695" y="0"/>
                            <a:pt x="457200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461E7523-5ED5-E4BC-AEF0-BB82BD4D8F0D}"/>
                </a:ext>
              </a:extLst>
            </p:cNvPr>
            <p:cNvSpPr txBox="1"/>
            <p:nvPr/>
          </p:nvSpPr>
          <p:spPr>
            <a:xfrm>
              <a:off x="2932904" y="2261076"/>
              <a:ext cx="15183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所获荣誉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64B7CBB3-B842-F20D-EADA-4AD5893ED97A}"/>
                </a:ext>
              </a:extLst>
            </p:cNvPr>
            <p:cNvSpPr txBox="1"/>
            <p:nvPr/>
          </p:nvSpPr>
          <p:spPr>
            <a:xfrm>
              <a:off x="2462188" y="1953448"/>
              <a:ext cx="5661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02</a:t>
              </a:r>
              <a:endParaRPr lang="zh-CN" altLang="en-US" sz="2400" dirty="0"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4080056A-BF53-B651-E652-2F0FE5B99980}"/>
              </a:ext>
            </a:extLst>
          </p:cNvPr>
          <p:cNvGrpSpPr/>
          <p:nvPr/>
        </p:nvGrpSpPr>
        <p:grpSpPr>
          <a:xfrm>
            <a:off x="3125723" y="3351280"/>
            <a:ext cx="2456069" cy="1247373"/>
            <a:chOff x="2373615" y="1835973"/>
            <a:chExt cx="2456069" cy="1247373"/>
          </a:xfrm>
        </p:grpSpPr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8C2CC54-FFBB-976A-2BA3-AF63A778BE9A}"/>
                </a:ext>
              </a:extLst>
            </p:cNvPr>
            <p:cNvSpPr/>
            <p:nvPr/>
          </p:nvSpPr>
          <p:spPr>
            <a:xfrm>
              <a:off x="2373615" y="1835973"/>
              <a:ext cx="2428536" cy="1199524"/>
            </a:xfrm>
            <a:custGeom>
              <a:avLst/>
              <a:gdLst>
                <a:gd name="connsiteX0" fmla="*/ 311910 w 2428536"/>
                <a:gd name="connsiteY0" fmla="*/ 0 h 1199524"/>
                <a:gd name="connsiteX1" fmla="*/ 599308 w 2428536"/>
                <a:gd name="connsiteY1" fmla="*/ 190500 h 1199524"/>
                <a:gd name="connsiteX2" fmla="*/ 608812 w 2428536"/>
                <a:gd name="connsiteY2" fmla="*/ 221117 h 1199524"/>
                <a:gd name="connsiteX3" fmla="*/ 762721 w 2428536"/>
                <a:gd name="connsiteY3" fmla="*/ 182771 h 1199524"/>
                <a:gd name="connsiteX4" fmla="*/ 1191279 w 2428536"/>
                <a:gd name="connsiteY4" fmla="*/ 143055 h 1199524"/>
                <a:gd name="connsiteX5" fmla="*/ 2292277 w 2428536"/>
                <a:gd name="connsiteY5" fmla="*/ 648440 h 1199524"/>
                <a:gd name="connsiteX6" fmla="*/ 2286593 w 2428536"/>
                <a:gd name="connsiteY6" fmla="*/ 700112 h 1199524"/>
                <a:gd name="connsiteX7" fmla="*/ 2276346 w 2428536"/>
                <a:gd name="connsiteY7" fmla="*/ 730932 h 1199524"/>
                <a:gd name="connsiteX8" fmla="*/ 2294978 w 2428536"/>
                <a:gd name="connsiteY8" fmla="*/ 736715 h 1199524"/>
                <a:gd name="connsiteX9" fmla="*/ 2428536 w 2428536"/>
                <a:gd name="connsiteY9" fmla="*/ 938208 h 1199524"/>
                <a:gd name="connsiteX10" fmla="*/ 2209858 w 2428536"/>
                <a:gd name="connsiteY10" fmla="*/ 1156886 h 1199524"/>
                <a:gd name="connsiteX11" fmla="*/ 2055230 w 2428536"/>
                <a:gd name="connsiteY11" fmla="*/ 1092837 h 1199524"/>
                <a:gd name="connsiteX12" fmla="*/ 2039911 w 2428536"/>
                <a:gd name="connsiteY12" fmla="*/ 1074270 h 1199524"/>
                <a:gd name="connsiteX13" fmla="*/ 2040354 w 2428536"/>
                <a:gd name="connsiteY13" fmla="*/ 1076467 h 1199524"/>
                <a:gd name="connsiteX14" fmla="*/ 1917298 w 2428536"/>
                <a:gd name="connsiteY14" fmla="*/ 1199524 h 1199524"/>
                <a:gd name="connsiteX15" fmla="*/ 1794241 w 2428536"/>
                <a:gd name="connsiteY15" fmla="*/ 1076467 h 1199524"/>
                <a:gd name="connsiteX16" fmla="*/ 1795477 w 2428536"/>
                <a:gd name="connsiteY16" fmla="*/ 1070349 h 1199524"/>
                <a:gd name="connsiteX17" fmla="*/ 1619837 w 2428536"/>
                <a:gd name="connsiteY17" fmla="*/ 1114110 h 1199524"/>
                <a:gd name="connsiteX18" fmla="*/ 1191279 w 2428536"/>
                <a:gd name="connsiteY18" fmla="*/ 1153825 h 1199524"/>
                <a:gd name="connsiteX19" fmla="*/ 90281 w 2428536"/>
                <a:gd name="connsiteY19" fmla="*/ 648440 h 1199524"/>
                <a:gd name="connsiteX20" fmla="*/ 95965 w 2428536"/>
                <a:gd name="connsiteY20" fmla="*/ 596767 h 1199524"/>
                <a:gd name="connsiteX21" fmla="*/ 111750 w 2428536"/>
                <a:gd name="connsiteY21" fmla="*/ 549291 h 1199524"/>
                <a:gd name="connsiteX22" fmla="*/ 91356 w 2428536"/>
                <a:gd name="connsiteY22" fmla="*/ 532464 h 1199524"/>
                <a:gd name="connsiteX23" fmla="*/ 0 w 2428536"/>
                <a:gd name="connsiteY23" fmla="*/ 311910 h 1199524"/>
                <a:gd name="connsiteX24" fmla="*/ 311910 w 2428536"/>
                <a:gd name="connsiteY24" fmla="*/ 0 h 119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28536" h="1199524" fill="none" extrusionOk="0">
                  <a:moveTo>
                    <a:pt x="311910" y="0"/>
                  </a:moveTo>
                  <a:cubicBezTo>
                    <a:pt x="452727" y="4252"/>
                    <a:pt x="538693" y="96447"/>
                    <a:pt x="599308" y="190500"/>
                  </a:cubicBezTo>
                  <a:cubicBezTo>
                    <a:pt x="603772" y="197491"/>
                    <a:pt x="601853" y="207932"/>
                    <a:pt x="608812" y="221117"/>
                  </a:cubicBezTo>
                  <a:cubicBezTo>
                    <a:pt x="677373" y="191831"/>
                    <a:pt x="724414" y="186535"/>
                    <a:pt x="762721" y="182771"/>
                  </a:cubicBezTo>
                  <a:cubicBezTo>
                    <a:pt x="888144" y="155736"/>
                    <a:pt x="1029928" y="124546"/>
                    <a:pt x="1191279" y="143055"/>
                  </a:cubicBezTo>
                  <a:cubicBezTo>
                    <a:pt x="1756880" y="112849"/>
                    <a:pt x="2272201" y="395488"/>
                    <a:pt x="2292277" y="648440"/>
                  </a:cubicBezTo>
                  <a:cubicBezTo>
                    <a:pt x="2292950" y="667262"/>
                    <a:pt x="2289923" y="682912"/>
                    <a:pt x="2286593" y="700112"/>
                  </a:cubicBezTo>
                  <a:cubicBezTo>
                    <a:pt x="2283139" y="703604"/>
                    <a:pt x="2275009" y="725958"/>
                    <a:pt x="2276346" y="730932"/>
                  </a:cubicBezTo>
                  <a:cubicBezTo>
                    <a:pt x="2279696" y="730982"/>
                    <a:pt x="2285904" y="733890"/>
                    <a:pt x="2294978" y="736715"/>
                  </a:cubicBezTo>
                  <a:cubicBezTo>
                    <a:pt x="2364696" y="771599"/>
                    <a:pt x="2439775" y="851466"/>
                    <a:pt x="2428536" y="938208"/>
                  </a:cubicBezTo>
                  <a:cubicBezTo>
                    <a:pt x="2419154" y="1038480"/>
                    <a:pt x="2331589" y="1166913"/>
                    <a:pt x="2209858" y="1156886"/>
                  </a:cubicBezTo>
                  <a:cubicBezTo>
                    <a:pt x="2148576" y="1147711"/>
                    <a:pt x="2091793" y="1129641"/>
                    <a:pt x="2055230" y="1092837"/>
                  </a:cubicBezTo>
                  <a:cubicBezTo>
                    <a:pt x="2051580" y="1091623"/>
                    <a:pt x="2045832" y="1079169"/>
                    <a:pt x="2039911" y="1074270"/>
                  </a:cubicBezTo>
                  <a:cubicBezTo>
                    <a:pt x="2040155" y="1074910"/>
                    <a:pt x="2040105" y="1075751"/>
                    <a:pt x="2040354" y="1076467"/>
                  </a:cubicBezTo>
                  <a:cubicBezTo>
                    <a:pt x="2048573" y="1152752"/>
                    <a:pt x="1980118" y="1201526"/>
                    <a:pt x="1917298" y="1199524"/>
                  </a:cubicBezTo>
                  <a:cubicBezTo>
                    <a:pt x="1853111" y="1212062"/>
                    <a:pt x="1802153" y="1150319"/>
                    <a:pt x="1794241" y="1076467"/>
                  </a:cubicBezTo>
                  <a:cubicBezTo>
                    <a:pt x="1794977" y="1073755"/>
                    <a:pt x="1794811" y="1072652"/>
                    <a:pt x="1795477" y="1070349"/>
                  </a:cubicBezTo>
                  <a:cubicBezTo>
                    <a:pt x="1734069" y="1070417"/>
                    <a:pt x="1659915" y="1103248"/>
                    <a:pt x="1619837" y="1114110"/>
                  </a:cubicBezTo>
                  <a:cubicBezTo>
                    <a:pt x="1489565" y="1148826"/>
                    <a:pt x="1343968" y="1131016"/>
                    <a:pt x="1191279" y="1153825"/>
                  </a:cubicBezTo>
                  <a:cubicBezTo>
                    <a:pt x="562696" y="1121331"/>
                    <a:pt x="99759" y="967483"/>
                    <a:pt x="90281" y="648440"/>
                  </a:cubicBezTo>
                  <a:cubicBezTo>
                    <a:pt x="89308" y="629320"/>
                    <a:pt x="95156" y="612445"/>
                    <a:pt x="95965" y="596767"/>
                  </a:cubicBezTo>
                  <a:cubicBezTo>
                    <a:pt x="94693" y="588334"/>
                    <a:pt x="104456" y="571904"/>
                    <a:pt x="111750" y="549291"/>
                  </a:cubicBezTo>
                  <a:cubicBezTo>
                    <a:pt x="105906" y="545425"/>
                    <a:pt x="96663" y="537209"/>
                    <a:pt x="91356" y="532464"/>
                  </a:cubicBezTo>
                  <a:cubicBezTo>
                    <a:pt x="45470" y="470216"/>
                    <a:pt x="-13636" y="392850"/>
                    <a:pt x="0" y="311910"/>
                  </a:cubicBezTo>
                  <a:cubicBezTo>
                    <a:pt x="-24413" y="151523"/>
                    <a:pt x="148289" y="24620"/>
                    <a:pt x="311910" y="0"/>
                  </a:cubicBezTo>
                  <a:close/>
                </a:path>
                <a:path w="2428536" h="1199524" stroke="0" extrusionOk="0">
                  <a:moveTo>
                    <a:pt x="311910" y="0"/>
                  </a:moveTo>
                  <a:cubicBezTo>
                    <a:pt x="430928" y="-6817"/>
                    <a:pt x="542575" y="78957"/>
                    <a:pt x="599308" y="190500"/>
                  </a:cubicBezTo>
                  <a:cubicBezTo>
                    <a:pt x="603969" y="203468"/>
                    <a:pt x="609759" y="217221"/>
                    <a:pt x="608812" y="221117"/>
                  </a:cubicBezTo>
                  <a:cubicBezTo>
                    <a:pt x="647595" y="218013"/>
                    <a:pt x="717629" y="198889"/>
                    <a:pt x="762721" y="182771"/>
                  </a:cubicBezTo>
                  <a:cubicBezTo>
                    <a:pt x="892090" y="158306"/>
                    <a:pt x="1053889" y="135716"/>
                    <a:pt x="1191279" y="143055"/>
                  </a:cubicBezTo>
                  <a:cubicBezTo>
                    <a:pt x="1798338" y="138403"/>
                    <a:pt x="2289946" y="394751"/>
                    <a:pt x="2292277" y="648440"/>
                  </a:cubicBezTo>
                  <a:cubicBezTo>
                    <a:pt x="2289558" y="664621"/>
                    <a:pt x="2291494" y="682594"/>
                    <a:pt x="2286593" y="700112"/>
                  </a:cubicBezTo>
                  <a:cubicBezTo>
                    <a:pt x="2280700" y="709552"/>
                    <a:pt x="2282401" y="716545"/>
                    <a:pt x="2276346" y="730932"/>
                  </a:cubicBezTo>
                  <a:cubicBezTo>
                    <a:pt x="2279973" y="731828"/>
                    <a:pt x="2290522" y="734353"/>
                    <a:pt x="2294978" y="736715"/>
                  </a:cubicBezTo>
                  <a:cubicBezTo>
                    <a:pt x="2366361" y="768314"/>
                    <a:pt x="2429636" y="848072"/>
                    <a:pt x="2428536" y="938208"/>
                  </a:cubicBezTo>
                  <a:cubicBezTo>
                    <a:pt x="2441757" y="1051801"/>
                    <a:pt x="2315159" y="1140578"/>
                    <a:pt x="2209858" y="1156886"/>
                  </a:cubicBezTo>
                  <a:cubicBezTo>
                    <a:pt x="2156424" y="1156652"/>
                    <a:pt x="2089203" y="1141764"/>
                    <a:pt x="2055230" y="1092837"/>
                  </a:cubicBezTo>
                  <a:cubicBezTo>
                    <a:pt x="2047913" y="1087022"/>
                    <a:pt x="2045380" y="1081770"/>
                    <a:pt x="2039911" y="1074270"/>
                  </a:cubicBezTo>
                  <a:cubicBezTo>
                    <a:pt x="2040084" y="1075053"/>
                    <a:pt x="2040209" y="1075715"/>
                    <a:pt x="2040354" y="1076467"/>
                  </a:cubicBezTo>
                  <a:cubicBezTo>
                    <a:pt x="2037391" y="1149837"/>
                    <a:pt x="1989321" y="1202981"/>
                    <a:pt x="1917298" y="1199524"/>
                  </a:cubicBezTo>
                  <a:cubicBezTo>
                    <a:pt x="1843023" y="1190769"/>
                    <a:pt x="1794248" y="1146431"/>
                    <a:pt x="1794241" y="1076467"/>
                  </a:cubicBezTo>
                  <a:cubicBezTo>
                    <a:pt x="1793976" y="1075590"/>
                    <a:pt x="1795557" y="1071981"/>
                    <a:pt x="1795477" y="1070349"/>
                  </a:cubicBezTo>
                  <a:cubicBezTo>
                    <a:pt x="1744448" y="1087113"/>
                    <a:pt x="1668204" y="1088102"/>
                    <a:pt x="1619837" y="1114110"/>
                  </a:cubicBezTo>
                  <a:cubicBezTo>
                    <a:pt x="1475952" y="1135789"/>
                    <a:pt x="1340171" y="1151991"/>
                    <a:pt x="1191279" y="1153825"/>
                  </a:cubicBezTo>
                  <a:cubicBezTo>
                    <a:pt x="589597" y="1157209"/>
                    <a:pt x="46984" y="902386"/>
                    <a:pt x="90281" y="648440"/>
                  </a:cubicBezTo>
                  <a:cubicBezTo>
                    <a:pt x="92112" y="632039"/>
                    <a:pt x="90991" y="612692"/>
                    <a:pt x="95965" y="596767"/>
                  </a:cubicBezTo>
                  <a:cubicBezTo>
                    <a:pt x="97526" y="578264"/>
                    <a:pt x="106526" y="558151"/>
                    <a:pt x="111750" y="549291"/>
                  </a:cubicBezTo>
                  <a:cubicBezTo>
                    <a:pt x="105862" y="546292"/>
                    <a:pt x="99772" y="536943"/>
                    <a:pt x="91356" y="532464"/>
                  </a:cubicBezTo>
                  <a:cubicBezTo>
                    <a:pt x="35542" y="477477"/>
                    <a:pt x="4079" y="384696"/>
                    <a:pt x="0" y="311910"/>
                  </a:cubicBezTo>
                  <a:cubicBezTo>
                    <a:pt x="12590" y="130080"/>
                    <a:pt x="153813" y="15369"/>
                    <a:pt x="311910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prstDash val="dash"/>
              <a:extLst>
                <a:ext uri="{C807C97D-BFC1-408E-A445-0C87EB9F89A2}">
                  <ask:lineSketchStyleProps xmlns:ask="http://schemas.microsoft.com/office/drawing/2018/sketchyshapes" sd="128733925">
                    <a:custGeom>
                      <a:avLst/>
                      <a:gdLst>
                        <a:gd name="connsiteX0" fmla="*/ 457200 w 3559765"/>
                        <a:gd name="connsiteY0" fmla="*/ 0 h 1758270"/>
                        <a:gd name="connsiteX1" fmla="*/ 878471 w 3559765"/>
                        <a:gd name="connsiteY1" fmla="*/ 279237 h 1758270"/>
                        <a:gd name="connsiteX2" fmla="*/ 892402 w 3559765"/>
                        <a:gd name="connsiteY2" fmla="*/ 324115 h 1758270"/>
                        <a:gd name="connsiteX3" fmla="*/ 1118003 w 3559765"/>
                        <a:gd name="connsiteY3" fmla="*/ 267907 h 1758270"/>
                        <a:gd name="connsiteX4" fmla="*/ 1746186 w 3559765"/>
                        <a:gd name="connsiteY4" fmla="*/ 209691 h 1758270"/>
                        <a:gd name="connsiteX5" fmla="*/ 3360037 w 3559765"/>
                        <a:gd name="connsiteY5" fmla="*/ 950488 h 1758270"/>
                        <a:gd name="connsiteX6" fmla="*/ 3351705 w 3559765"/>
                        <a:gd name="connsiteY6" fmla="*/ 1026230 h 1758270"/>
                        <a:gd name="connsiteX7" fmla="*/ 3336685 w 3559765"/>
                        <a:gd name="connsiteY7" fmla="*/ 1071405 h 1758270"/>
                        <a:gd name="connsiteX8" fmla="*/ 3363995 w 3559765"/>
                        <a:gd name="connsiteY8" fmla="*/ 1079883 h 1758270"/>
                        <a:gd name="connsiteX9" fmla="*/ 3559765 w 3559765"/>
                        <a:gd name="connsiteY9" fmla="*/ 1375232 h 1758270"/>
                        <a:gd name="connsiteX10" fmla="*/ 3239226 w 3559765"/>
                        <a:gd name="connsiteY10" fmla="*/ 1695771 h 1758270"/>
                        <a:gd name="connsiteX11" fmla="*/ 3012571 w 3559765"/>
                        <a:gd name="connsiteY11" fmla="*/ 1601888 h 1758270"/>
                        <a:gd name="connsiteX12" fmla="*/ 2990116 w 3559765"/>
                        <a:gd name="connsiteY12" fmla="*/ 1574672 h 1758270"/>
                        <a:gd name="connsiteX13" fmla="*/ 2990766 w 3559765"/>
                        <a:gd name="connsiteY13" fmla="*/ 1577893 h 1758270"/>
                        <a:gd name="connsiteX14" fmla="*/ 2810389 w 3559765"/>
                        <a:gd name="connsiteY14" fmla="*/ 1758270 h 1758270"/>
                        <a:gd name="connsiteX15" fmla="*/ 2630012 w 3559765"/>
                        <a:gd name="connsiteY15" fmla="*/ 1577893 h 1758270"/>
                        <a:gd name="connsiteX16" fmla="*/ 2631823 w 3559765"/>
                        <a:gd name="connsiteY16" fmla="*/ 1568925 h 1758270"/>
                        <a:gd name="connsiteX17" fmla="*/ 2374369 w 3559765"/>
                        <a:gd name="connsiteY17" fmla="*/ 1633070 h 1758270"/>
                        <a:gd name="connsiteX18" fmla="*/ 1746186 w 3559765"/>
                        <a:gd name="connsiteY18" fmla="*/ 1691285 h 1758270"/>
                        <a:gd name="connsiteX19" fmla="*/ 132335 w 3559765"/>
                        <a:gd name="connsiteY19" fmla="*/ 950488 h 1758270"/>
                        <a:gd name="connsiteX20" fmla="*/ 140667 w 3559765"/>
                        <a:gd name="connsiteY20" fmla="*/ 874746 h 1758270"/>
                        <a:gd name="connsiteX21" fmla="*/ 163805 w 3559765"/>
                        <a:gd name="connsiteY21" fmla="*/ 805155 h 1758270"/>
                        <a:gd name="connsiteX22" fmla="*/ 133911 w 3559765"/>
                        <a:gd name="connsiteY22" fmla="*/ 780490 h 1758270"/>
                        <a:gd name="connsiteX23" fmla="*/ 0 w 3559765"/>
                        <a:gd name="connsiteY23" fmla="*/ 457200 h 1758270"/>
                        <a:gd name="connsiteX24" fmla="*/ 457200 w 3559765"/>
                        <a:gd name="connsiteY24" fmla="*/ 0 h 1758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559765" h="1758270">
                          <a:moveTo>
                            <a:pt x="457200" y="0"/>
                          </a:moveTo>
                          <a:cubicBezTo>
                            <a:pt x="646579" y="0"/>
                            <a:pt x="809065" y="115141"/>
                            <a:pt x="878471" y="279237"/>
                          </a:cubicBezTo>
                          <a:lnTo>
                            <a:pt x="892402" y="324115"/>
                          </a:lnTo>
                          <a:lnTo>
                            <a:pt x="1118003" y="267907"/>
                          </a:lnTo>
                          <a:cubicBezTo>
                            <a:pt x="1311081" y="230420"/>
                            <a:pt x="1523360" y="209691"/>
                            <a:pt x="1746186" y="209691"/>
                          </a:cubicBezTo>
                          <a:cubicBezTo>
                            <a:pt x="2637491" y="209691"/>
                            <a:pt x="3360037" y="541357"/>
                            <a:pt x="3360037" y="950488"/>
                          </a:cubicBezTo>
                          <a:cubicBezTo>
                            <a:pt x="3360037" y="976059"/>
                            <a:pt x="3357215" y="1001327"/>
                            <a:pt x="3351705" y="1026230"/>
                          </a:cubicBezTo>
                          <a:lnTo>
                            <a:pt x="3336685" y="1071405"/>
                          </a:lnTo>
                          <a:lnTo>
                            <a:pt x="3363995" y="1079883"/>
                          </a:lnTo>
                          <a:cubicBezTo>
                            <a:pt x="3479041" y="1128543"/>
                            <a:pt x="3559765" y="1242460"/>
                            <a:pt x="3559765" y="1375232"/>
                          </a:cubicBezTo>
                          <a:cubicBezTo>
                            <a:pt x="3559765" y="1552261"/>
                            <a:pt x="3416255" y="1695771"/>
                            <a:pt x="3239226" y="1695771"/>
                          </a:cubicBezTo>
                          <a:cubicBezTo>
                            <a:pt x="3150712" y="1695771"/>
                            <a:pt x="3070577" y="1659894"/>
                            <a:pt x="3012571" y="1601888"/>
                          </a:cubicBezTo>
                          <a:lnTo>
                            <a:pt x="2990116" y="1574672"/>
                          </a:lnTo>
                          <a:lnTo>
                            <a:pt x="2990766" y="1577893"/>
                          </a:lnTo>
                          <a:cubicBezTo>
                            <a:pt x="2990766" y="1677512"/>
                            <a:pt x="2910008" y="1758270"/>
                            <a:pt x="2810389" y="1758270"/>
                          </a:cubicBezTo>
                          <a:cubicBezTo>
                            <a:pt x="2710770" y="1758270"/>
                            <a:pt x="2630012" y="1677512"/>
                            <a:pt x="2630012" y="1577893"/>
                          </a:cubicBezTo>
                          <a:lnTo>
                            <a:pt x="2631823" y="1568925"/>
                          </a:lnTo>
                          <a:lnTo>
                            <a:pt x="2374369" y="1633070"/>
                          </a:lnTo>
                          <a:cubicBezTo>
                            <a:pt x="2181291" y="1670556"/>
                            <a:pt x="1969012" y="1691285"/>
                            <a:pt x="1746186" y="1691285"/>
                          </a:cubicBezTo>
                          <a:cubicBezTo>
                            <a:pt x="854881" y="1691285"/>
                            <a:pt x="132335" y="1359619"/>
                            <a:pt x="132335" y="950488"/>
                          </a:cubicBezTo>
                          <a:cubicBezTo>
                            <a:pt x="132335" y="924917"/>
                            <a:pt x="135158" y="899649"/>
                            <a:pt x="140667" y="874746"/>
                          </a:cubicBezTo>
                          <a:lnTo>
                            <a:pt x="163805" y="805155"/>
                          </a:lnTo>
                          <a:lnTo>
                            <a:pt x="133911" y="780490"/>
                          </a:lnTo>
                          <a:cubicBezTo>
                            <a:pt x="51174" y="697753"/>
                            <a:pt x="0" y="583453"/>
                            <a:pt x="0" y="457200"/>
                          </a:cubicBezTo>
                          <a:cubicBezTo>
                            <a:pt x="0" y="204695"/>
                            <a:pt x="204695" y="0"/>
                            <a:pt x="457200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6C13230E-4403-BF98-D3C5-AFBEF44CDCD6}"/>
                </a:ext>
              </a:extLst>
            </p:cNvPr>
            <p:cNvSpPr/>
            <p:nvPr/>
          </p:nvSpPr>
          <p:spPr>
            <a:xfrm>
              <a:off x="2401148" y="1883822"/>
              <a:ext cx="2428536" cy="1199524"/>
            </a:xfrm>
            <a:custGeom>
              <a:avLst/>
              <a:gdLst>
                <a:gd name="connsiteX0" fmla="*/ 311910 w 2428536"/>
                <a:gd name="connsiteY0" fmla="*/ 0 h 1199524"/>
                <a:gd name="connsiteX1" fmla="*/ 599308 w 2428536"/>
                <a:gd name="connsiteY1" fmla="*/ 190500 h 1199524"/>
                <a:gd name="connsiteX2" fmla="*/ 608812 w 2428536"/>
                <a:gd name="connsiteY2" fmla="*/ 221117 h 1199524"/>
                <a:gd name="connsiteX3" fmla="*/ 762721 w 2428536"/>
                <a:gd name="connsiteY3" fmla="*/ 182771 h 1199524"/>
                <a:gd name="connsiteX4" fmla="*/ 1191279 w 2428536"/>
                <a:gd name="connsiteY4" fmla="*/ 143055 h 1199524"/>
                <a:gd name="connsiteX5" fmla="*/ 2292277 w 2428536"/>
                <a:gd name="connsiteY5" fmla="*/ 648440 h 1199524"/>
                <a:gd name="connsiteX6" fmla="*/ 2286593 w 2428536"/>
                <a:gd name="connsiteY6" fmla="*/ 700112 h 1199524"/>
                <a:gd name="connsiteX7" fmla="*/ 2276346 w 2428536"/>
                <a:gd name="connsiteY7" fmla="*/ 730932 h 1199524"/>
                <a:gd name="connsiteX8" fmla="*/ 2294978 w 2428536"/>
                <a:gd name="connsiteY8" fmla="*/ 736715 h 1199524"/>
                <a:gd name="connsiteX9" fmla="*/ 2428536 w 2428536"/>
                <a:gd name="connsiteY9" fmla="*/ 938208 h 1199524"/>
                <a:gd name="connsiteX10" fmla="*/ 2209858 w 2428536"/>
                <a:gd name="connsiteY10" fmla="*/ 1156886 h 1199524"/>
                <a:gd name="connsiteX11" fmla="*/ 2055230 w 2428536"/>
                <a:gd name="connsiteY11" fmla="*/ 1092837 h 1199524"/>
                <a:gd name="connsiteX12" fmla="*/ 2039911 w 2428536"/>
                <a:gd name="connsiteY12" fmla="*/ 1074270 h 1199524"/>
                <a:gd name="connsiteX13" fmla="*/ 2040354 w 2428536"/>
                <a:gd name="connsiteY13" fmla="*/ 1076467 h 1199524"/>
                <a:gd name="connsiteX14" fmla="*/ 1917298 w 2428536"/>
                <a:gd name="connsiteY14" fmla="*/ 1199524 h 1199524"/>
                <a:gd name="connsiteX15" fmla="*/ 1794241 w 2428536"/>
                <a:gd name="connsiteY15" fmla="*/ 1076467 h 1199524"/>
                <a:gd name="connsiteX16" fmla="*/ 1795477 w 2428536"/>
                <a:gd name="connsiteY16" fmla="*/ 1070349 h 1199524"/>
                <a:gd name="connsiteX17" fmla="*/ 1619837 w 2428536"/>
                <a:gd name="connsiteY17" fmla="*/ 1114110 h 1199524"/>
                <a:gd name="connsiteX18" fmla="*/ 1191279 w 2428536"/>
                <a:gd name="connsiteY18" fmla="*/ 1153825 h 1199524"/>
                <a:gd name="connsiteX19" fmla="*/ 90281 w 2428536"/>
                <a:gd name="connsiteY19" fmla="*/ 648440 h 1199524"/>
                <a:gd name="connsiteX20" fmla="*/ 95965 w 2428536"/>
                <a:gd name="connsiteY20" fmla="*/ 596767 h 1199524"/>
                <a:gd name="connsiteX21" fmla="*/ 111750 w 2428536"/>
                <a:gd name="connsiteY21" fmla="*/ 549291 h 1199524"/>
                <a:gd name="connsiteX22" fmla="*/ 91356 w 2428536"/>
                <a:gd name="connsiteY22" fmla="*/ 532464 h 1199524"/>
                <a:gd name="connsiteX23" fmla="*/ 0 w 2428536"/>
                <a:gd name="connsiteY23" fmla="*/ 311910 h 1199524"/>
                <a:gd name="connsiteX24" fmla="*/ 311910 w 2428536"/>
                <a:gd name="connsiteY24" fmla="*/ 0 h 119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28536" h="1199524" extrusionOk="0">
                  <a:moveTo>
                    <a:pt x="311910" y="0"/>
                  </a:moveTo>
                  <a:cubicBezTo>
                    <a:pt x="430928" y="-6817"/>
                    <a:pt x="542575" y="78957"/>
                    <a:pt x="599308" y="190500"/>
                  </a:cubicBezTo>
                  <a:cubicBezTo>
                    <a:pt x="603969" y="203468"/>
                    <a:pt x="609759" y="217221"/>
                    <a:pt x="608812" y="221117"/>
                  </a:cubicBezTo>
                  <a:cubicBezTo>
                    <a:pt x="647595" y="218013"/>
                    <a:pt x="717629" y="198889"/>
                    <a:pt x="762721" y="182771"/>
                  </a:cubicBezTo>
                  <a:cubicBezTo>
                    <a:pt x="892090" y="158306"/>
                    <a:pt x="1053889" y="135716"/>
                    <a:pt x="1191279" y="143055"/>
                  </a:cubicBezTo>
                  <a:cubicBezTo>
                    <a:pt x="1798338" y="138403"/>
                    <a:pt x="2289946" y="394751"/>
                    <a:pt x="2292277" y="648440"/>
                  </a:cubicBezTo>
                  <a:cubicBezTo>
                    <a:pt x="2289558" y="664621"/>
                    <a:pt x="2291494" y="682594"/>
                    <a:pt x="2286593" y="700112"/>
                  </a:cubicBezTo>
                  <a:cubicBezTo>
                    <a:pt x="2280700" y="709552"/>
                    <a:pt x="2282401" y="716545"/>
                    <a:pt x="2276346" y="730932"/>
                  </a:cubicBezTo>
                  <a:cubicBezTo>
                    <a:pt x="2279973" y="731828"/>
                    <a:pt x="2290522" y="734353"/>
                    <a:pt x="2294978" y="736715"/>
                  </a:cubicBezTo>
                  <a:cubicBezTo>
                    <a:pt x="2366361" y="768314"/>
                    <a:pt x="2429636" y="848072"/>
                    <a:pt x="2428536" y="938208"/>
                  </a:cubicBezTo>
                  <a:cubicBezTo>
                    <a:pt x="2441757" y="1051801"/>
                    <a:pt x="2315159" y="1140578"/>
                    <a:pt x="2209858" y="1156886"/>
                  </a:cubicBezTo>
                  <a:cubicBezTo>
                    <a:pt x="2156424" y="1156652"/>
                    <a:pt x="2089203" y="1141764"/>
                    <a:pt x="2055230" y="1092837"/>
                  </a:cubicBezTo>
                  <a:cubicBezTo>
                    <a:pt x="2047913" y="1087022"/>
                    <a:pt x="2045380" y="1081770"/>
                    <a:pt x="2039911" y="1074270"/>
                  </a:cubicBezTo>
                  <a:cubicBezTo>
                    <a:pt x="2040084" y="1075053"/>
                    <a:pt x="2040209" y="1075715"/>
                    <a:pt x="2040354" y="1076467"/>
                  </a:cubicBezTo>
                  <a:cubicBezTo>
                    <a:pt x="2037391" y="1149837"/>
                    <a:pt x="1989321" y="1202981"/>
                    <a:pt x="1917298" y="1199524"/>
                  </a:cubicBezTo>
                  <a:cubicBezTo>
                    <a:pt x="1843023" y="1190769"/>
                    <a:pt x="1794248" y="1146431"/>
                    <a:pt x="1794241" y="1076467"/>
                  </a:cubicBezTo>
                  <a:cubicBezTo>
                    <a:pt x="1793976" y="1075590"/>
                    <a:pt x="1795557" y="1071981"/>
                    <a:pt x="1795477" y="1070349"/>
                  </a:cubicBezTo>
                  <a:cubicBezTo>
                    <a:pt x="1744448" y="1087113"/>
                    <a:pt x="1668204" y="1088102"/>
                    <a:pt x="1619837" y="1114110"/>
                  </a:cubicBezTo>
                  <a:cubicBezTo>
                    <a:pt x="1475952" y="1135789"/>
                    <a:pt x="1340171" y="1151991"/>
                    <a:pt x="1191279" y="1153825"/>
                  </a:cubicBezTo>
                  <a:cubicBezTo>
                    <a:pt x="589597" y="1157209"/>
                    <a:pt x="46984" y="902386"/>
                    <a:pt x="90281" y="648440"/>
                  </a:cubicBezTo>
                  <a:cubicBezTo>
                    <a:pt x="92112" y="632039"/>
                    <a:pt x="90991" y="612692"/>
                    <a:pt x="95965" y="596767"/>
                  </a:cubicBezTo>
                  <a:cubicBezTo>
                    <a:pt x="97526" y="578264"/>
                    <a:pt x="106526" y="558151"/>
                    <a:pt x="111750" y="549291"/>
                  </a:cubicBezTo>
                  <a:cubicBezTo>
                    <a:pt x="105862" y="546292"/>
                    <a:pt x="99772" y="536943"/>
                    <a:pt x="91356" y="532464"/>
                  </a:cubicBezTo>
                  <a:cubicBezTo>
                    <a:pt x="35542" y="477477"/>
                    <a:pt x="4079" y="384696"/>
                    <a:pt x="0" y="311910"/>
                  </a:cubicBezTo>
                  <a:cubicBezTo>
                    <a:pt x="12590" y="130080"/>
                    <a:pt x="153813" y="15369"/>
                    <a:pt x="311910" y="0"/>
                  </a:cubicBezTo>
                  <a:close/>
                </a:path>
              </a:pathLst>
            </a:custGeom>
            <a:noFill/>
            <a:ln w="12700">
              <a:solidFill>
                <a:srgbClr val="FBAE40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8733925">
                    <a:custGeom>
                      <a:avLst/>
                      <a:gdLst>
                        <a:gd name="connsiteX0" fmla="*/ 457200 w 3559765"/>
                        <a:gd name="connsiteY0" fmla="*/ 0 h 1758270"/>
                        <a:gd name="connsiteX1" fmla="*/ 878471 w 3559765"/>
                        <a:gd name="connsiteY1" fmla="*/ 279237 h 1758270"/>
                        <a:gd name="connsiteX2" fmla="*/ 892402 w 3559765"/>
                        <a:gd name="connsiteY2" fmla="*/ 324115 h 1758270"/>
                        <a:gd name="connsiteX3" fmla="*/ 1118003 w 3559765"/>
                        <a:gd name="connsiteY3" fmla="*/ 267907 h 1758270"/>
                        <a:gd name="connsiteX4" fmla="*/ 1746186 w 3559765"/>
                        <a:gd name="connsiteY4" fmla="*/ 209691 h 1758270"/>
                        <a:gd name="connsiteX5" fmla="*/ 3360037 w 3559765"/>
                        <a:gd name="connsiteY5" fmla="*/ 950488 h 1758270"/>
                        <a:gd name="connsiteX6" fmla="*/ 3351705 w 3559765"/>
                        <a:gd name="connsiteY6" fmla="*/ 1026230 h 1758270"/>
                        <a:gd name="connsiteX7" fmla="*/ 3336685 w 3559765"/>
                        <a:gd name="connsiteY7" fmla="*/ 1071405 h 1758270"/>
                        <a:gd name="connsiteX8" fmla="*/ 3363995 w 3559765"/>
                        <a:gd name="connsiteY8" fmla="*/ 1079883 h 1758270"/>
                        <a:gd name="connsiteX9" fmla="*/ 3559765 w 3559765"/>
                        <a:gd name="connsiteY9" fmla="*/ 1375232 h 1758270"/>
                        <a:gd name="connsiteX10" fmla="*/ 3239226 w 3559765"/>
                        <a:gd name="connsiteY10" fmla="*/ 1695771 h 1758270"/>
                        <a:gd name="connsiteX11" fmla="*/ 3012571 w 3559765"/>
                        <a:gd name="connsiteY11" fmla="*/ 1601888 h 1758270"/>
                        <a:gd name="connsiteX12" fmla="*/ 2990116 w 3559765"/>
                        <a:gd name="connsiteY12" fmla="*/ 1574672 h 1758270"/>
                        <a:gd name="connsiteX13" fmla="*/ 2990766 w 3559765"/>
                        <a:gd name="connsiteY13" fmla="*/ 1577893 h 1758270"/>
                        <a:gd name="connsiteX14" fmla="*/ 2810389 w 3559765"/>
                        <a:gd name="connsiteY14" fmla="*/ 1758270 h 1758270"/>
                        <a:gd name="connsiteX15" fmla="*/ 2630012 w 3559765"/>
                        <a:gd name="connsiteY15" fmla="*/ 1577893 h 1758270"/>
                        <a:gd name="connsiteX16" fmla="*/ 2631823 w 3559765"/>
                        <a:gd name="connsiteY16" fmla="*/ 1568925 h 1758270"/>
                        <a:gd name="connsiteX17" fmla="*/ 2374369 w 3559765"/>
                        <a:gd name="connsiteY17" fmla="*/ 1633070 h 1758270"/>
                        <a:gd name="connsiteX18" fmla="*/ 1746186 w 3559765"/>
                        <a:gd name="connsiteY18" fmla="*/ 1691285 h 1758270"/>
                        <a:gd name="connsiteX19" fmla="*/ 132335 w 3559765"/>
                        <a:gd name="connsiteY19" fmla="*/ 950488 h 1758270"/>
                        <a:gd name="connsiteX20" fmla="*/ 140667 w 3559765"/>
                        <a:gd name="connsiteY20" fmla="*/ 874746 h 1758270"/>
                        <a:gd name="connsiteX21" fmla="*/ 163805 w 3559765"/>
                        <a:gd name="connsiteY21" fmla="*/ 805155 h 1758270"/>
                        <a:gd name="connsiteX22" fmla="*/ 133911 w 3559765"/>
                        <a:gd name="connsiteY22" fmla="*/ 780490 h 1758270"/>
                        <a:gd name="connsiteX23" fmla="*/ 0 w 3559765"/>
                        <a:gd name="connsiteY23" fmla="*/ 457200 h 1758270"/>
                        <a:gd name="connsiteX24" fmla="*/ 457200 w 3559765"/>
                        <a:gd name="connsiteY24" fmla="*/ 0 h 1758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559765" h="1758270">
                          <a:moveTo>
                            <a:pt x="457200" y="0"/>
                          </a:moveTo>
                          <a:cubicBezTo>
                            <a:pt x="646579" y="0"/>
                            <a:pt x="809065" y="115141"/>
                            <a:pt x="878471" y="279237"/>
                          </a:cubicBezTo>
                          <a:lnTo>
                            <a:pt x="892402" y="324115"/>
                          </a:lnTo>
                          <a:lnTo>
                            <a:pt x="1118003" y="267907"/>
                          </a:lnTo>
                          <a:cubicBezTo>
                            <a:pt x="1311081" y="230420"/>
                            <a:pt x="1523360" y="209691"/>
                            <a:pt x="1746186" y="209691"/>
                          </a:cubicBezTo>
                          <a:cubicBezTo>
                            <a:pt x="2637491" y="209691"/>
                            <a:pt x="3360037" y="541357"/>
                            <a:pt x="3360037" y="950488"/>
                          </a:cubicBezTo>
                          <a:cubicBezTo>
                            <a:pt x="3360037" y="976059"/>
                            <a:pt x="3357215" y="1001327"/>
                            <a:pt x="3351705" y="1026230"/>
                          </a:cubicBezTo>
                          <a:lnTo>
                            <a:pt x="3336685" y="1071405"/>
                          </a:lnTo>
                          <a:lnTo>
                            <a:pt x="3363995" y="1079883"/>
                          </a:lnTo>
                          <a:cubicBezTo>
                            <a:pt x="3479041" y="1128543"/>
                            <a:pt x="3559765" y="1242460"/>
                            <a:pt x="3559765" y="1375232"/>
                          </a:cubicBezTo>
                          <a:cubicBezTo>
                            <a:pt x="3559765" y="1552261"/>
                            <a:pt x="3416255" y="1695771"/>
                            <a:pt x="3239226" y="1695771"/>
                          </a:cubicBezTo>
                          <a:cubicBezTo>
                            <a:pt x="3150712" y="1695771"/>
                            <a:pt x="3070577" y="1659894"/>
                            <a:pt x="3012571" y="1601888"/>
                          </a:cubicBezTo>
                          <a:lnTo>
                            <a:pt x="2990116" y="1574672"/>
                          </a:lnTo>
                          <a:lnTo>
                            <a:pt x="2990766" y="1577893"/>
                          </a:lnTo>
                          <a:cubicBezTo>
                            <a:pt x="2990766" y="1677512"/>
                            <a:pt x="2910008" y="1758270"/>
                            <a:pt x="2810389" y="1758270"/>
                          </a:cubicBezTo>
                          <a:cubicBezTo>
                            <a:pt x="2710770" y="1758270"/>
                            <a:pt x="2630012" y="1677512"/>
                            <a:pt x="2630012" y="1577893"/>
                          </a:cubicBezTo>
                          <a:lnTo>
                            <a:pt x="2631823" y="1568925"/>
                          </a:lnTo>
                          <a:lnTo>
                            <a:pt x="2374369" y="1633070"/>
                          </a:lnTo>
                          <a:cubicBezTo>
                            <a:pt x="2181291" y="1670556"/>
                            <a:pt x="1969012" y="1691285"/>
                            <a:pt x="1746186" y="1691285"/>
                          </a:cubicBezTo>
                          <a:cubicBezTo>
                            <a:pt x="854881" y="1691285"/>
                            <a:pt x="132335" y="1359619"/>
                            <a:pt x="132335" y="950488"/>
                          </a:cubicBezTo>
                          <a:cubicBezTo>
                            <a:pt x="132335" y="924917"/>
                            <a:pt x="135158" y="899649"/>
                            <a:pt x="140667" y="874746"/>
                          </a:cubicBezTo>
                          <a:lnTo>
                            <a:pt x="163805" y="805155"/>
                          </a:lnTo>
                          <a:lnTo>
                            <a:pt x="133911" y="780490"/>
                          </a:lnTo>
                          <a:cubicBezTo>
                            <a:pt x="51174" y="697753"/>
                            <a:pt x="0" y="583453"/>
                            <a:pt x="0" y="457200"/>
                          </a:cubicBezTo>
                          <a:cubicBezTo>
                            <a:pt x="0" y="204695"/>
                            <a:pt x="204695" y="0"/>
                            <a:pt x="457200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67E8D219-C8FE-7080-E096-E2839C8E0452}"/>
                </a:ext>
              </a:extLst>
            </p:cNvPr>
            <p:cNvSpPr txBox="1"/>
            <p:nvPr/>
          </p:nvSpPr>
          <p:spPr>
            <a:xfrm>
              <a:off x="2932904" y="2261076"/>
              <a:ext cx="15183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在校任职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5E082FAA-2FE5-4688-D030-57A72F91B3FD}"/>
                </a:ext>
              </a:extLst>
            </p:cNvPr>
            <p:cNvSpPr txBox="1"/>
            <p:nvPr/>
          </p:nvSpPr>
          <p:spPr>
            <a:xfrm>
              <a:off x="2462188" y="1953448"/>
              <a:ext cx="5693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03</a:t>
              </a:r>
              <a:endParaRPr lang="zh-CN" altLang="en-US" sz="2400" dirty="0"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9B7935BB-D482-86DE-3BB6-AF321C9B2D2B}"/>
              </a:ext>
            </a:extLst>
          </p:cNvPr>
          <p:cNvGrpSpPr/>
          <p:nvPr/>
        </p:nvGrpSpPr>
        <p:grpSpPr>
          <a:xfrm>
            <a:off x="6630923" y="3351280"/>
            <a:ext cx="2456069" cy="1247373"/>
            <a:chOff x="2373615" y="1835973"/>
            <a:chExt cx="2456069" cy="1247373"/>
          </a:xfrm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C71C8E73-D912-7CAD-8BF4-C459580B7FCC}"/>
                </a:ext>
              </a:extLst>
            </p:cNvPr>
            <p:cNvSpPr/>
            <p:nvPr/>
          </p:nvSpPr>
          <p:spPr>
            <a:xfrm>
              <a:off x="2373615" y="1835973"/>
              <a:ext cx="2428536" cy="1199524"/>
            </a:xfrm>
            <a:custGeom>
              <a:avLst/>
              <a:gdLst>
                <a:gd name="connsiteX0" fmla="*/ 311910 w 2428536"/>
                <a:gd name="connsiteY0" fmla="*/ 0 h 1199524"/>
                <a:gd name="connsiteX1" fmla="*/ 599308 w 2428536"/>
                <a:gd name="connsiteY1" fmla="*/ 190500 h 1199524"/>
                <a:gd name="connsiteX2" fmla="*/ 608812 w 2428536"/>
                <a:gd name="connsiteY2" fmla="*/ 221117 h 1199524"/>
                <a:gd name="connsiteX3" fmla="*/ 762721 w 2428536"/>
                <a:gd name="connsiteY3" fmla="*/ 182771 h 1199524"/>
                <a:gd name="connsiteX4" fmla="*/ 1191279 w 2428536"/>
                <a:gd name="connsiteY4" fmla="*/ 143055 h 1199524"/>
                <a:gd name="connsiteX5" fmla="*/ 2292277 w 2428536"/>
                <a:gd name="connsiteY5" fmla="*/ 648440 h 1199524"/>
                <a:gd name="connsiteX6" fmla="*/ 2286593 w 2428536"/>
                <a:gd name="connsiteY6" fmla="*/ 700112 h 1199524"/>
                <a:gd name="connsiteX7" fmla="*/ 2276346 w 2428536"/>
                <a:gd name="connsiteY7" fmla="*/ 730932 h 1199524"/>
                <a:gd name="connsiteX8" fmla="*/ 2294978 w 2428536"/>
                <a:gd name="connsiteY8" fmla="*/ 736715 h 1199524"/>
                <a:gd name="connsiteX9" fmla="*/ 2428536 w 2428536"/>
                <a:gd name="connsiteY9" fmla="*/ 938208 h 1199524"/>
                <a:gd name="connsiteX10" fmla="*/ 2209858 w 2428536"/>
                <a:gd name="connsiteY10" fmla="*/ 1156886 h 1199524"/>
                <a:gd name="connsiteX11" fmla="*/ 2055230 w 2428536"/>
                <a:gd name="connsiteY11" fmla="*/ 1092837 h 1199524"/>
                <a:gd name="connsiteX12" fmla="*/ 2039911 w 2428536"/>
                <a:gd name="connsiteY12" fmla="*/ 1074270 h 1199524"/>
                <a:gd name="connsiteX13" fmla="*/ 2040354 w 2428536"/>
                <a:gd name="connsiteY13" fmla="*/ 1076467 h 1199524"/>
                <a:gd name="connsiteX14" fmla="*/ 1917298 w 2428536"/>
                <a:gd name="connsiteY14" fmla="*/ 1199524 h 1199524"/>
                <a:gd name="connsiteX15" fmla="*/ 1794241 w 2428536"/>
                <a:gd name="connsiteY15" fmla="*/ 1076467 h 1199524"/>
                <a:gd name="connsiteX16" fmla="*/ 1795477 w 2428536"/>
                <a:gd name="connsiteY16" fmla="*/ 1070349 h 1199524"/>
                <a:gd name="connsiteX17" fmla="*/ 1619837 w 2428536"/>
                <a:gd name="connsiteY17" fmla="*/ 1114110 h 1199524"/>
                <a:gd name="connsiteX18" fmla="*/ 1191279 w 2428536"/>
                <a:gd name="connsiteY18" fmla="*/ 1153825 h 1199524"/>
                <a:gd name="connsiteX19" fmla="*/ 90281 w 2428536"/>
                <a:gd name="connsiteY19" fmla="*/ 648440 h 1199524"/>
                <a:gd name="connsiteX20" fmla="*/ 95965 w 2428536"/>
                <a:gd name="connsiteY20" fmla="*/ 596767 h 1199524"/>
                <a:gd name="connsiteX21" fmla="*/ 111750 w 2428536"/>
                <a:gd name="connsiteY21" fmla="*/ 549291 h 1199524"/>
                <a:gd name="connsiteX22" fmla="*/ 91356 w 2428536"/>
                <a:gd name="connsiteY22" fmla="*/ 532464 h 1199524"/>
                <a:gd name="connsiteX23" fmla="*/ 0 w 2428536"/>
                <a:gd name="connsiteY23" fmla="*/ 311910 h 1199524"/>
                <a:gd name="connsiteX24" fmla="*/ 311910 w 2428536"/>
                <a:gd name="connsiteY24" fmla="*/ 0 h 119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28536" h="1199524" fill="none" extrusionOk="0">
                  <a:moveTo>
                    <a:pt x="311910" y="0"/>
                  </a:moveTo>
                  <a:cubicBezTo>
                    <a:pt x="452727" y="4252"/>
                    <a:pt x="538693" y="96447"/>
                    <a:pt x="599308" y="190500"/>
                  </a:cubicBezTo>
                  <a:cubicBezTo>
                    <a:pt x="603772" y="197491"/>
                    <a:pt x="601853" y="207932"/>
                    <a:pt x="608812" y="221117"/>
                  </a:cubicBezTo>
                  <a:cubicBezTo>
                    <a:pt x="677373" y="191831"/>
                    <a:pt x="724414" y="186535"/>
                    <a:pt x="762721" y="182771"/>
                  </a:cubicBezTo>
                  <a:cubicBezTo>
                    <a:pt x="888144" y="155736"/>
                    <a:pt x="1029928" y="124546"/>
                    <a:pt x="1191279" y="143055"/>
                  </a:cubicBezTo>
                  <a:cubicBezTo>
                    <a:pt x="1756880" y="112849"/>
                    <a:pt x="2272201" y="395488"/>
                    <a:pt x="2292277" y="648440"/>
                  </a:cubicBezTo>
                  <a:cubicBezTo>
                    <a:pt x="2292950" y="667262"/>
                    <a:pt x="2289923" y="682912"/>
                    <a:pt x="2286593" y="700112"/>
                  </a:cubicBezTo>
                  <a:cubicBezTo>
                    <a:pt x="2283139" y="703604"/>
                    <a:pt x="2275009" y="725958"/>
                    <a:pt x="2276346" y="730932"/>
                  </a:cubicBezTo>
                  <a:cubicBezTo>
                    <a:pt x="2279696" y="730982"/>
                    <a:pt x="2285904" y="733890"/>
                    <a:pt x="2294978" y="736715"/>
                  </a:cubicBezTo>
                  <a:cubicBezTo>
                    <a:pt x="2364696" y="771599"/>
                    <a:pt x="2439775" y="851466"/>
                    <a:pt x="2428536" y="938208"/>
                  </a:cubicBezTo>
                  <a:cubicBezTo>
                    <a:pt x="2419154" y="1038480"/>
                    <a:pt x="2331589" y="1166913"/>
                    <a:pt x="2209858" y="1156886"/>
                  </a:cubicBezTo>
                  <a:cubicBezTo>
                    <a:pt x="2148576" y="1147711"/>
                    <a:pt x="2091793" y="1129641"/>
                    <a:pt x="2055230" y="1092837"/>
                  </a:cubicBezTo>
                  <a:cubicBezTo>
                    <a:pt x="2051580" y="1091623"/>
                    <a:pt x="2045832" y="1079169"/>
                    <a:pt x="2039911" y="1074270"/>
                  </a:cubicBezTo>
                  <a:cubicBezTo>
                    <a:pt x="2040155" y="1074910"/>
                    <a:pt x="2040105" y="1075751"/>
                    <a:pt x="2040354" y="1076467"/>
                  </a:cubicBezTo>
                  <a:cubicBezTo>
                    <a:pt x="2048573" y="1152752"/>
                    <a:pt x="1980118" y="1201526"/>
                    <a:pt x="1917298" y="1199524"/>
                  </a:cubicBezTo>
                  <a:cubicBezTo>
                    <a:pt x="1853111" y="1212062"/>
                    <a:pt x="1802153" y="1150319"/>
                    <a:pt x="1794241" y="1076467"/>
                  </a:cubicBezTo>
                  <a:cubicBezTo>
                    <a:pt x="1794977" y="1073755"/>
                    <a:pt x="1794811" y="1072652"/>
                    <a:pt x="1795477" y="1070349"/>
                  </a:cubicBezTo>
                  <a:cubicBezTo>
                    <a:pt x="1734069" y="1070417"/>
                    <a:pt x="1659915" y="1103248"/>
                    <a:pt x="1619837" y="1114110"/>
                  </a:cubicBezTo>
                  <a:cubicBezTo>
                    <a:pt x="1489565" y="1148826"/>
                    <a:pt x="1343968" y="1131016"/>
                    <a:pt x="1191279" y="1153825"/>
                  </a:cubicBezTo>
                  <a:cubicBezTo>
                    <a:pt x="562696" y="1121331"/>
                    <a:pt x="99759" y="967483"/>
                    <a:pt x="90281" y="648440"/>
                  </a:cubicBezTo>
                  <a:cubicBezTo>
                    <a:pt x="89308" y="629320"/>
                    <a:pt x="95156" y="612445"/>
                    <a:pt x="95965" y="596767"/>
                  </a:cubicBezTo>
                  <a:cubicBezTo>
                    <a:pt x="94693" y="588334"/>
                    <a:pt x="104456" y="571904"/>
                    <a:pt x="111750" y="549291"/>
                  </a:cubicBezTo>
                  <a:cubicBezTo>
                    <a:pt x="105906" y="545425"/>
                    <a:pt x="96663" y="537209"/>
                    <a:pt x="91356" y="532464"/>
                  </a:cubicBezTo>
                  <a:cubicBezTo>
                    <a:pt x="45470" y="470216"/>
                    <a:pt x="-13636" y="392850"/>
                    <a:pt x="0" y="311910"/>
                  </a:cubicBezTo>
                  <a:cubicBezTo>
                    <a:pt x="-24413" y="151523"/>
                    <a:pt x="148289" y="24620"/>
                    <a:pt x="311910" y="0"/>
                  </a:cubicBezTo>
                  <a:close/>
                </a:path>
                <a:path w="2428536" h="1199524" stroke="0" extrusionOk="0">
                  <a:moveTo>
                    <a:pt x="311910" y="0"/>
                  </a:moveTo>
                  <a:cubicBezTo>
                    <a:pt x="430928" y="-6817"/>
                    <a:pt x="542575" y="78957"/>
                    <a:pt x="599308" y="190500"/>
                  </a:cubicBezTo>
                  <a:cubicBezTo>
                    <a:pt x="603969" y="203468"/>
                    <a:pt x="609759" y="217221"/>
                    <a:pt x="608812" y="221117"/>
                  </a:cubicBezTo>
                  <a:cubicBezTo>
                    <a:pt x="647595" y="218013"/>
                    <a:pt x="717629" y="198889"/>
                    <a:pt x="762721" y="182771"/>
                  </a:cubicBezTo>
                  <a:cubicBezTo>
                    <a:pt x="892090" y="158306"/>
                    <a:pt x="1053889" y="135716"/>
                    <a:pt x="1191279" y="143055"/>
                  </a:cubicBezTo>
                  <a:cubicBezTo>
                    <a:pt x="1798338" y="138403"/>
                    <a:pt x="2289946" y="394751"/>
                    <a:pt x="2292277" y="648440"/>
                  </a:cubicBezTo>
                  <a:cubicBezTo>
                    <a:pt x="2289558" y="664621"/>
                    <a:pt x="2291494" y="682594"/>
                    <a:pt x="2286593" y="700112"/>
                  </a:cubicBezTo>
                  <a:cubicBezTo>
                    <a:pt x="2280700" y="709552"/>
                    <a:pt x="2282401" y="716545"/>
                    <a:pt x="2276346" y="730932"/>
                  </a:cubicBezTo>
                  <a:cubicBezTo>
                    <a:pt x="2279973" y="731828"/>
                    <a:pt x="2290522" y="734353"/>
                    <a:pt x="2294978" y="736715"/>
                  </a:cubicBezTo>
                  <a:cubicBezTo>
                    <a:pt x="2366361" y="768314"/>
                    <a:pt x="2429636" y="848072"/>
                    <a:pt x="2428536" y="938208"/>
                  </a:cubicBezTo>
                  <a:cubicBezTo>
                    <a:pt x="2441757" y="1051801"/>
                    <a:pt x="2315159" y="1140578"/>
                    <a:pt x="2209858" y="1156886"/>
                  </a:cubicBezTo>
                  <a:cubicBezTo>
                    <a:pt x="2156424" y="1156652"/>
                    <a:pt x="2089203" y="1141764"/>
                    <a:pt x="2055230" y="1092837"/>
                  </a:cubicBezTo>
                  <a:cubicBezTo>
                    <a:pt x="2047913" y="1087022"/>
                    <a:pt x="2045380" y="1081770"/>
                    <a:pt x="2039911" y="1074270"/>
                  </a:cubicBezTo>
                  <a:cubicBezTo>
                    <a:pt x="2040084" y="1075053"/>
                    <a:pt x="2040209" y="1075715"/>
                    <a:pt x="2040354" y="1076467"/>
                  </a:cubicBezTo>
                  <a:cubicBezTo>
                    <a:pt x="2037391" y="1149837"/>
                    <a:pt x="1989321" y="1202981"/>
                    <a:pt x="1917298" y="1199524"/>
                  </a:cubicBezTo>
                  <a:cubicBezTo>
                    <a:pt x="1843023" y="1190769"/>
                    <a:pt x="1794248" y="1146431"/>
                    <a:pt x="1794241" y="1076467"/>
                  </a:cubicBezTo>
                  <a:cubicBezTo>
                    <a:pt x="1793976" y="1075590"/>
                    <a:pt x="1795557" y="1071981"/>
                    <a:pt x="1795477" y="1070349"/>
                  </a:cubicBezTo>
                  <a:cubicBezTo>
                    <a:pt x="1744448" y="1087113"/>
                    <a:pt x="1668204" y="1088102"/>
                    <a:pt x="1619837" y="1114110"/>
                  </a:cubicBezTo>
                  <a:cubicBezTo>
                    <a:pt x="1475952" y="1135789"/>
                    <a:pt x="1340171" y="1151991"/>
                    <a:pt x="1191279" y="1153825"/>
                  </a:cubicBezTo>
                  <a:cubicBezTo>
                    <a:pt x="589597" y="1157209"/>
                    <a:pt x="46984" y="902386"/>
                    <a:pt x="90281" y="648440"/>
                  </a:cubicBezTo>
                  <a:cubicBezTo>
                    <a:pt x="92112" y="632039"/>
                    <a:pt x="90991" y="612692"/>
                    <a:pt x="95965" y="596767"/>
                  </a:cubicBezTo>
                  <a:cubicBezTo>
                    <a:pt x="97526" y="578264"/>
                    <a:pt x="106526" y="558151"/>
                    <a:pt x="111750" y="549291"/>
                  </a:cubicBezTo>
                  <a:cubicBezTo>
                    <a:pt x="105862" y="546292"/>
                    <a:pt x="99772" y="536943"/>
                    <a:pt x="91356" y="532464"/>
                  </a:cubicBezTo>
                  <a:cubicBezTo>
                    <a:pt x="35542" y="477477"/>
                    <a:pt x="4079" y="384696"/>
                    <a:pt x="0" y="311910"/>
                  </a:cubicBezTo>
                  <a:cubicBezTo>
                    <a:pt x="12590" y="130080"/>
                    <a:pt x="153813" y="15369"/>
                    <a:pt x="311910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  <a:prstDash val="dash"/>
              <a:extLst>
                <a:ext uri="{C807C97D-BFC1-408E-A445-0C87EB9F89A2}">
                  <ask:lineSketchStyleProps xmlns:ask="http://schemas.microsoft.com/office/drawing/2018/sketchyshapes" sd="128733925">
                    <a:custGeom>
                      <a:avLst/>
                      <a:gdLst>
                        <a:gd name="connsiteX0" fmla="*/ 457200 w 3559765"/>
                        <a:gd name="connsiteY0" fmla="*/ 0 h 1758270"/>
                        <a:gd name="connsiteX1" fmla="*/ 878471 w 3559765"/>
                        <a:gd name="connsiteY1" fmla="*/ 279237 h 1758270"/>
                        <a:gd name="connsiteX2" fmla="*/ 892402 w 3559765"/>
                        <a:gd name="connsiteY2" fmla="*/ 324115 h 1758270"/>
                        <a:gd name="connsiteX3" fmla="*/ 1118003 w 3559765"/>
                        <a:gd name="connsiteY3" fmla="*/ 267907 h 1758270"/>
                        <a:gd name="connsiteX4" fmla="*/ 1746186 w 3559765"/>
                        <a:gd name="connsiteY4" fmla="*/ 209691 h 1758270"/>
                        <a:gd name="connsiteX5" fmla="*/ 3360037 w 3559765"/>
                        <a:gd name="connsiteY5" fmla="*/ 950488 h 1758270"/>
                        <a:gd name="connsiteX6" fmla="*/ 3351705 w 3559765"/>
                        <a:gd name="connsiteY6" fmla="*/ 1026230 h 1758270"/>
                        <a:gd name="connsiteX7" fmla="*/ 3336685 w 3559765"/>
                        <a:gd name="connsiteY7" fmla="*/ 1071405 h 1758270"/>
                        <a:gd name="connsiteX8" fmla="*/ 3363995 w 3559765"/>
                        <a:gd name="connsiteY8" fmla="*/ 1079883 h 1758270"/>
                        <a:gd name="connsiteX9" fmla="*/ 3559765 w 3559765"/>
                        <a:gd name="connsiteY9" fmla="*/ 1375232 h 1758270"/>
                        <a:gd name="connsiteX10" fmla="*/ 3239226 w 3559765"/>
                        <a:gd name="connsiteY10" fmla="*/ 1695771 h 1758270"/>
                        <a:gd name="connsiteX11" fmla="*/ 3012571 w 3559765"/>
                        <a:gd name="connsiteY11" fmla="*/ 1601888 h 1758270"/>
                        <a:gd name="connsiteX12" fmla="*/ 2990116 w 3559765"/>
                        <a:gd name="connsiteY12" fmla="*/ 1574672 h 1758270"/>
                        <a:gd name="connsiteX13" fmla="*/ 2990766 w 3559765"/>
                        <a:gd name="connsiteY13" fmla="*/ 1577893 h 1758270"/>
                        <a:gd name="connsiteX14" fmla="*/ 2810389 w 3559765"/>
                        <a:gd name="connsiteY14" fmla="*/ 1758270 h 1758270"/>
                        <a:gd name="connsiteX15" fmla="*/ 2630012 w 3559765"/>
                        <a:gd name="connsiteY15" fmla="*/ 1577893 h 1758270"/>
                        <a:gd name="connsiteX16" fmla="*/ 2631823 w 3559765"/>
                        <a:gd name="connsiteY16" fmla="*/ 1568925 h 1758270"/>
                        <a:gd name="connsiteX17" fmla="*/ 2374369 w 3559765"/>
                        <a:gd name="connsiteY17" fmla="*/ 1633070 h 1758270"/>
                        <a:gd name="connsiteX18" fmla="*/ 1746186 w 3559765"/>
                        <a:gd name="connsiteY18" fmla="*/ 1691285 h 1758270"/>
                        <a:gd name="connsiteX19" fmla="*/ 132335 w 3559765"/>
                        <a:gd name="connsiteY19" fmla="*/ 950488 h 1758270"/>
                        <a:gd name="connsiteX20" fmla="*/ 140667 w 3559765"/>
                        <a:gd name="connsiteY20" fmla="*/ 874746 h 1758270"/>
                        <a:gd name="connsiteX21" fmla="*/ 163805 w 3559765"/>
                        <a:gd name="connsiteY21" fmla="*/ 805155 h 1758270"/>
                        <a:gd name="connsiteX22" fmla="*/ 133911 w 3559765"/>
                        <a:gd name="connsiteY22" fmla="*/ 780490 h 1758270"/>
                        <a:gd name="connsiteX23" fmla="*/ 0 w 3559765"/>
                        <a:gd name="connsiteY23" fmla="*/ 457200 h 1758270"/>
                        <a:gd name="connsiteX24" fmla="*/ 457200 w 3559765"/>
                        <a:gd name="connsiteY24" fmla="*/ 0 h 1758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559765" h="1758270">
                          <a:moveTo>
                            <a:pt x="457200" y="0"/>
                          </a:moveTo>
                          <a:cubicBezTo>
                            <a:pt x="646579" y="0"/>
                            <a:pt x="809065" y="115141"/>
                            <a:pt x="878471" y="279237"/>
                          </a:cubicBezTo>
                          <a:lnTo>
                            <a:pt x="892402" y="324115"/>
                          </a:lnTo>
                          <a:lnTo>
                            <a:pt x="1118003" y="267907"/>
                          </a:lnTo>
                          <a:cubicBezTo>
                            <a:pt x="1311081" y="230420"/>
                            <a:pt x="1523360" y="209691"/>
                            <a:pt x="1746186" y="209691"/>
                          </a:cubicBezTo>
                          <a:cubicBezTo>
                            <a:pt x="2637491" y="209691"/>
                            <a:pt x="3360037" y="541357"/>
                            <a:pt x="3360037" y="950488"/>
                          </a:cubicBezTo>
                          <a:cubicBezTo>
                            <a:pt x="3360037" y="976059"/>
                            <a:pt x="3357215" y="1001327"/>
                            <a:pt x="3351705" y="1026230"/>
                          </a:cubicBezTo>
                          <a:lnTo>
                            <a:pt x="3336685" y="1071405"/>
                          </a:lnTo>
                          <a:lnTo>
                            <a:pt x="3363995" y="1079883"/>
                          </a:lnTo>
                          <a:cubicBezTo>
                            <a:pt x="3479041" y="1128543"/>
                            <a:pt x="3559765" y="1242460"/>
                            <a:pt x="3559765" y="1375232"/>
                          </a:cubicBezTo>
                          <a:cubicBezTo>
                            <a:pt x="3559765" y="1552261"/>
                            <a:pt x="3416255" y="1695771"/>
                            <a:pt x="3239226" y="1695771"/>
                          </a:cubicBezTo>
                          <a:cubicBezTo>
                            <a:pt x="3150712" y="1695771"/>
                            <a:pt x="3070577" y="1659894"/>
                            <a:pt x="3012571" y="1601888"/>
                          </a:cubicBezTo>
                          <a:lnTo>
                            <a:pt x="2990116" y="1574672"/>
                          </a:lnTo>
                          <a:lnTo>
                            <a:pt x="2990766" y="1577893"/>
                          </a:lnTo>
                          <a:cubicBezTo>
                            <a:pt x="2990766" y="1677512"/>
                            <a:pt x="2910008" y="1758270"/>
                            <a:pt x="2810389" y="1758270"/>
                          </a:cubicBezTo>
                          <a:cubicBezTo>
                            <a:pt x="2710770" y="1758270"/>
                            <a:pt x="2630012" y="1677512"/>
                            <a:pt x="2630012" y="1577893"/>
                          </a:cubicBezTo>
                          <a:lnTo>
                            <a:pt x="2631823" y="1568925"/>
                          </a:lnTo>
                          <a:lnTo>
                            <a:pt x="2374369" y="1633070"/>
                          </a:lnTo>
                          <a:cubicBezTo>
                            <a:pt x="2181291" y="1670556"/>
                            <a:pt x="1969012" y="1691285"/>
                            <a:pt x="1746186" y="1691285"/>
                          </a:cubicBezTo>
                          <a:cubicBezTo>
                            <a:pt x="854881" y="1691285"/>
                            <a:pt x="132335" y="1359619"/>
                            <a:pt x="132335" y="950488"/>
                          </a:cubicBezTo>
                          <a:cubicBezTo>
                            <a:pt x="132335" y="924917"/>
                            <a:pt x="135158" y="899649"/>
                            <a:pt x="140667" y="874746"/>
                          </a:cubicBezTo>
                          <a:lnTo>
                            <a:pt x="163805" y="805155"/>
                          </a:lnTo>
                          <a:lnTo>
                            <a:pt x="133911" y="780490"/>
                          </a:lnTo>
                          <a:cubicBezTo>
                            <a:pt x="51174" y="697753"/>
                            <a:pt x="0" y="583453"/>
                            <a:pt x="0" y="457200"/>
                          </a:cubicBezTo>
                          <a:cubicBezTo>
                            <a:pt x="0" y="204695"/>
                            <a:pt x="204695" y="0"/>
                            <a:pt x="457200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D3F8930C-D7D7-D9DC-ED7F-818E821DDF1F}"/>
                </a:ext>
              </a:extLst>
            </p:cNvPr>
            <p:cNvSpPr/>
            <p:nvPr/>
          </p:nvSpPr>
          <p:spPr>
            <a:xfrm>
              <a:off x="2401148" y="1883822"/>
              <a:ext cx="2428536" cy="1199524"/>
            </a:xfrm>
            <a:custGeom>
              <a:avLst/>
              <a:gdLst>
                <a:gd name="connsiteX0" fmla="*/ 311910 w 2428536"/>
                <a:gd name="connsiteY0" fmla="*/ 0 h 1199524"/>
                <a:gd name="connsiteX1" fmla="*/ 599308 w 2428536"/>
                <a:gd name="connsiteY1" fmla="*/ 190500 h 1199524"/>
                <a:gd name="connsiteX2" fmla="*/ 608812 w 2428536"/>
                <a:gd name="connsiteY2" fmla="*/ 221117 h 1199524"/>
                <a:gd name="connsiteX3" fmla="*/ 762721 w 2428536"/>
                <a:gd name="connsiteY3" fmla="*/ 182771 h 1199524"/>
                <a:gd name="connsiteX4" fmla="*/ 1191279 w 2428536"/>
                <a:gd name="connsiteY4" fmla="*/ 143055 h 1199524"/>
                <a:gd name="connsiteX5" fmla="*/ 2292277 w 2428536"/>
                <a:gd name="connsiteY5" fmla="*/ 648440 h 1199524"/>
                <a:gd name="connsiteX6" fmla="*/ 2286593 w 2428536"/>
                <a:gd name="connsiteY6" fmla="*/ 700112 h 1199524"/>
                <a:gd name="connsiteX7" fmla="*/ 2276346 w 2428536"/>
                <a:gd name="connsiteY7" fmla="*/ 730932 h 1199524"/>
                <a:gd name="connsiteX8" fmla="*/ 2294978 w 2428536"/>
                <a:gd name="connsiteY8" fmla="*/ 736715 h 1199524"/>
                <a:gd name="connsiteX9" fmla="*/ 2428536 w 2428536"/>
                <a:gd name="connsiteY9" fmla="*/ 938208 h 1199524"/>
                <a:gd name="connsiteX10" fmla="*/ 2209858 w 2428536"/>
                <a:gd name="connsiteY10" fmla="*/ 1156886 h 1199524"/>
                <a:gd name="connsiteX11" fmla="*/ 2055230 w 2428536"/>
                <a:gd name="connsiteY11" fmla="*/ 1092837 h 1199524"/>
                <a:gd name="connsiteX12" fmla="*/ 2039911 w 2428536"/>
                <a:gd name="connsiteY12" fmla="*/ 1074270 h 1199524"/>
                <a:gd name="connsiteX13" fmla="*/ 2040354 w 2428536"/>
                <a:gd name="connsiteY13" fmla="*/ 1076467 h 1199524"/>
                <a:gd name="connsiteX14" fmla="*/ 1917298 w 2428536"/>
                <a:gd name="connsiteY14" fmla="*/ 1199524 h 1199524"/>
                <a:gd name="connsiteX15" fmla="*/ 1794241 w 2428536"/>
                <a:gd name="connsiteY15" fmla="*/ 1076467 h 1199524"/>
                <a:gd name="connsiteX16" fmla="*/ 1795477 w 2428536"/>
                <a:gd name="connsiteY16" fmla="*/ 1070349 h 1199524"/>
                <a:gd name="connsiteX17" fmla="*/ 1619837 w 2428536"/>
                <a:gd name="connsiteY17" fmla="*/ 1114110 h 1199524"/>
                <a:gd name="connsiteX18" fmla="*/ 1191279 w 2428536"/>
                <a:gd name="connsiteY18" fmla="*/ 1153825 h 1199524"/>
                <a:gd name="connsiteX19" fmla="*/ 90281 w 2428536"/>
                <a:gd name="connsiteY19" fmla="*/ 648440 h 1199524"/>
                <a:gd name="connsiteX20" fmla="*/ 95965 w 2428536"/>
                <a:gd name="connsiteY20" fmla="*/ 596767 h 1199524"/>
                <a:gd name="connsiteX21" fmla="*/ 111750 w 2428536"/>
                <a:gd name="connsiteY21" fmla="*/ 549291 h 1199524"/>
                <a:gd name="connsiteX22" fmla="*/ 91356 w 2428536"/>
                <a:gd name="connsiteY22" fmla="*/ 532464 h 1199524"/>
                <a:gd name="connsiteX23" fmla="*/ 0 w 2428536"/>
                <a:gd name="connsiteY23" fmla="*/ 311910 h 1199524"/>
                <a:gd name="connsiteX24" fmla="*/ 311910 w 2428536"/>
                <a:gd name="connsiteY24" fmla="*/ 0 h 119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28536" h="1199524" extrusionOk="0">
                  <a:moveTo>
                    <a:pt x="311910" y="0"/>
                  </a:moveTo>
                  <a:cubicBezTo>
                    <a:pt x="430928" y="-6817"/>
                    <a:pt x="542575" y="78957"/>
                    <a:pt x="599308" y="190500"/>
                  </a:cubicBezTo>
                  <a:cubicBezTo>
                    <a:pt x="603969" y="203468"/>
                    <a:pt x="609759" y="217221"/>
                    <a:pt x="608812" y="221117"/>
                  </a:cubicBezTo>
                  <a:cubicBezTo>
                    <a:pt x="647595" y="218013"/>
                    <a:pt x="717629" y="198889"/>
                    <a:pt x="762721" y="182771"/>
                  </a:cubicBezTo>
                  <a:cubicBezTo>
                    <a:pt x="892090" y="158306"/>
                    <a:pt x="1053889" y="135716"/>
                    <a:pt x="1191279" y="143055"/>
                  </a:cubicBezTo>
                  <a:cubicBezTo>
                    <a:pt x="1798338" y="138403"/>
                    <a:pt x="2289946" y="394751"/>
                    <a:pt x="2292277" y="648440"/>
                  </a:cubicBezTo>
                  <a:cubicBezTo>
                    <a:pt x="2289558" y="664621"/>
                    <a:pt x="2291494" y="682594"/>
                    <a:pt x="2286593" y="700112"/>
                  </a:cubicBezTo>
                  <a:cubicBezTo>
                    <a:pt x="2280700" y="709552"/>
                    <a:pt x="2282401" y="716545"/>
                    <a:pt x="2276346" y="730932"/>
                  </a:cubicBezTo>
                  <a:cubicBezTo>
                    <a:pt x="2279973" y="731828"/>
                    <a:pt x="2290522" y="734353"/>
                    <a:pt x="2294978" y="736715"/>
                  </a:cubicBezTo>
                  <a:cubicBezTo>
                    <a:pt x="2366361" y="768314"/>
                    <a:pt x="2429636" y="848072"/>
                    <a:pt x="2428536" y="938208"/>
                  </a:cubicBezTo>
                  <a:cubicBezTo>
                    <a:pt x="2441757" y="1051801"/>
                    <a:pt x="2315159" y="1140578"/>
                    <a:pt x="2209858" y="1156886"/>
                  </a:cubicBezTo>
                  <a:cubicBezTo>
                    <a:pt x="2156424" y="1156652"/>
                    <a:pt x="2089203" y="1141764"/>
                    <a:pt x="2055230" y="1092837"/>
                  </a:cubicBezTo>
                  <a:cubicBezTo>
                    <a:pt x="2047913" y="1087022"/>
                    <a:pt x="2045380" y="1081770"/>
                    <a:pt x="2039911" y="1074270"/>
                  </a:cubicBezTo>
                  <a:cubicBezTo>
                    <a:pt x="2040084" y="1075053"/>
                    <a:pt x="2040209" y="1075715"/>
                    <a:pt x="2040354" y="1076467"/>
                  </a:cubicBezTo>
                  <a:cubicBezTo>
                    <a:pt x="2037391" y="1149837"/>
                    <a:pt x="1989321" y="1202981"/>
                    <a:pt x="1917298" y="1199524"/>
                  </a:cubicBezTo>
                  <a:cubicBezTo>
                    <a:pt x="1843023" y="1190769"/>
                    <a:pt x="1794248" y="1146431"/>
                    <a:pt x="1794241" y="1076467"/>
                  </a:cubicBezTo>
                  <a:cubicBezTo>
                    <a:pt x="1793976" y="1075590"/>
                    <a:pt x="1795557" y="1071981"/>
                    <a:pt x="1795477" y="1070349"/>
                  </a:cubicBezTo>
                  <a:cubicBezTo>
                    <a:pt x="1744448" y="1087113"/>
                    <a:pt x="1668204" y="1088102"/>
                    <a:pt x="1619837" y="1114110"/>
                  </a:cubicBezTo>
                  <a:cubicBezTo>
                    <a:pt x="1475952" y="1135789"/>
                    <a:pt x="1340171" y="1151991"/>
                    <a:pt x="1191279" y="1153825"/>
                  </a:cubicBezTo>
                  <a:cubicBezTo>
                    <a:pt x="589597" y="1157209"/>
                    <a:pt x="46984" y="902386"/>
                    <a:pt x="90281" y="648440"/>
                  </a:cubicBezTo>
                  <a:cubicBezTo>
                    <a:pt x="92112" y="632039"/>
                    <a:pt x="90991" y="612692"/>
                    <a:pt x="95965" y="596767"/>
                  </a:cubicBezTo>
                  <a:cubicBezTo>
                    <a:pt x="97526" y="578264"/>
                    <a:pt x="106526" y="558151"/>
                    <a:pt x="111750" y="549291"/>
                  </a:cubicBezTo>
                  <a:cubicBezTo>
                    <a:pt x="105862" y="546292"/>
                    <a:pt x="99772" y="536943"/>
                    <a:pt x="91356" y="532464"/>
                  </a:cubicBezTo>
                  <a:cubicBezTo>
                    <a:pt x="35542" y="477477"/>
                    <a:pt x="4079" y="384696"/>
                    <a:pt x="0" y="311910"/>
                  </a:cubicBezTo>
                  <a:cubicBezTo>
                    <a:pt x="12590" y="130080"/>
                    <a:pt x="153813" y="15369"/>
                    <a:pt x="311910" y="0"/>
                  </a:cubicBezTo>
                  <a:close/>
                </a:path>
              </a:pathLst>
            </a:custGeom>
            <a:noFill/>
            <a:ln w="12700">
              <a:solidFill>
                <a:srgbClr val="FBAE40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sd="128733925">
                    <a:custGeom>
                      <a:avLst/>
                      <a:gdLst>
                        <a:gd name="connsiteX0" fmla="*/ 457200 w 3559765"/>
                        <a:gd name="connsiteY0" fmla="*/ 0 h 1758270"/>
                        <a:gd name="connsiteX1" fmla="*/ 878471 w 3559765"/>
                        <a:gd name="connsiteY1" fmla="*/ 279237 h 1758270"/>
                        <a:gd name="connsiteX2" fmla="*/ 892402 w 3559765"/>
                        <a:gd name="connsiteY2" fmla="*/ 324115 h 1758270"/>
                        <a:gd name="connsiteX3" fmla="*/ 1118003 w 3559765"/>
                        <a:gd name="connsiteY3" fmla="*/ 267907 h 1758270"/>
                        <a:gd name="connsiteX4" fmla="*/ 1746186 w 3559765"/>
                        <a:gd name="connsiteY4" fmla="*/ 209691 h 1758270"/>
                        <a:gd name="connsiteX5" fmla="*/ 3360037 w 3559765"/>
                        <a:gd name="connsiteY5" fmla="*/ 950488 h 1758270"/>
                        <a:gd name="connsiteX6" fmla="*/ 3351705 w 3559765"/>
                        <a:gd name="connsiteY6" fmla="*/ 1026230 h 1758270"/>
                        <a:gd name="connsiteX7" fmla="*/ 3336685 w 3559765"/>
                        <a:gd name="connsiteY7" fmla="*/ 1071405 h 1758270"/>
                        <a:gd name="connsiteX8" fmla="*/ 3363995 w 3559765"/>
                        <a:gd name="connsiteY8" fmla="*/ 1079883 h 1758270"/>
                        <a:gd name="connsiteX9" fmla="*/ 3559765 w 3559765"/>
                        <a:gd name="connsiteY9" fmla="*/ 1375232 h 1758270"/>
                        <a:gd name="connsiteX10" fmla="*/ 3239226 w 3559765"/>
                        <a:gd name="connsiteY10" fmla="*/ 1695771 h 1758270"/>
                        <a:gd name="connsiteX11" fmla="*/ 3012571 w 3559765"/>
                        <a:gd name="connsiteY11" fmla="*/ 1601888 h 1758270"/>
                        <a:gd name="connsiteX12" fmla="*/ 2990116 w 3559765"/>
                        <a:gd name="connsiteY12" fmla="*/ 1574672 h 1758270"/>
                        <a:gd name="connsiteX13" fmla="*/ 2990766 w 3559765"/>
                        <a:gd name="connsiteY13" fmla="*/ 1577893 h 1758270"/>
                        <a:gd name="connsiteX14" fmla="*/ 2810389 w 3559765"/>
                        <a:gd name="connsiteY14" fmla="*/ 1758270 h 1758270"/>
                        <a:gd name="connsiteX15" fmla="*/ 2630012 w 3559765"/>
                        <a:gd name="connsiteY15" fmla="*/ 1577893 h 1758270"/>
                        <a:gd name="connsiteX16" fmla="*/ 2631823 w 3559765"/>
                        <a:gd name="connsiteY16" fmla="*/ 1568925 h 1758270"/>
                        <a:gd name="connsiteX17" fmla="*/ 2374369 w 3559765"/>
                        <a:gd name="connsiteY17" fmla="*/ 1633070 h 1758270"/>
                        <a:gd name="connsiteX18" fmla="*/ 1746186 w 3559765"/>
                        <a:gd name="connsiteY18" fmla="*/ 1691285 h 1758270"/>
                        <a:gd name="connsiteX19" fmla="*/ 132335 w 3559765"/>
                        <a:gd name="connsiteY19" fmla="*/ 950488 h 1758270"/>
                        <a:gd name="connsiteX20" fmla="*/ 140667 w 3559765"/>
                        <a:gd name="connsiteY20" fmla="*/ 874746 h 1758270"/>
                        <a:gd name="connsiteX21" fmla="*/ 163805 w 3559765"/>
                        <a:gd name="connsiteY21" fmla="*/ 805155 h 1758270"/>
                        <a:gd name="connsiteX22" fmla="*/ 133911 w 3559765"/>
                        <a:gd name="connsiteY22" fmla="*/ 780490 h 1758270"/>
                        <a:gd name="connsiteX23" fmla="*/ 0 w 3559765"/>
                        <a:gd name="connsiteY23" fmla="*/ 457200 h 1758270"/>
                        <a:gd name="connsiteX24" fmla="*/ 457200 w 3559765"/>
                        <a:gd name="connsiteY24" fmla="*/ 0 h 1758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3559765" h="1758270">
                          <a:moveTo>
                            <a:pt x="457200" y="0"/>
                          </a:moveTo>
                          <a:cubicBezTo>
                            <a:pt x="646579" y="0"/>
                            <a:pt x="809065" y="115141"/>
                            <a:pt x="878471" y="279237"/>
                          </a:cubicBezTo>
                          <a:lnTo>
                            <a:pt x="892402" y="324115"/>
                          </a:lnTo>
                          <a:lnTo>
                            <a:pt x="1118003" y="267907"/>
                          </a:lnTo>
                          <a:cubicBezTo>
                            <a:pt x="1311081" y="230420"/>
                            <a:pt x="1523360" y="209691"/>
                            <a:pt x="1746186" y="209691"/>
                          </a:cubicBezTo>
                          <a:cubicBezTo>
                            <a:pt x="2637491" y="209691"/>
                            <a:pt x="3360037" y="541357"/>
                            <a:pt x="3360037" y="950488"/>
                          </a:cubicBezTo>
                          <a:cubicBezTo>
                            <a:pt x="3360037" y="976059"/>
                            <a:pt x="3357215" y="1001327"/>
                            <a:pt x="3351705" y="1026230"/>
                          </a:cubicBezTo>
                          <a:lnTo>
                            <a:pt x="3336685" y="1071405"/>
                          </a:lnTo>
                          <a:lnTo>
                            <a:pt x="3363995" y="1079883"/>
                          </a:lnTo>
                          <a:cubicBezTo>
                            <a:pt x="3479041" y="1128543"/>
                            <a:pt x="3559765" y="1242460"/>
                            <a:pt x="3559765" y="1375232"/>
                          </a:cubicBezTo>
                          <a:cubicBezTo>
                            <a:pt x="3559765" y="1552261"/>
                            <a:pt x="3416255" y="1695771"/>
                            <a:pt x="3239226" y="1695771"/>
                          </a:cubicBezTo>
                          <a:cubicBezTo>
                            <a:pt x="3150712" y="1695771"/>
                            <a:pt x="3070577" y="1659894"/>
                            <a:pt x="3012571" y="1601888"/>
                          </a:cubicBezTo>
                          <a:lnTo>
                            <a:pt x="2990116" y="1574672"/>
                          </a:lnTo>
                          <a:lnTo>
                            <a:pt x="2990766" y="1577893"/>
                          </a:lnTo>
                          <a:cubicBezTo>
                            <a:pt x="2990766" y="1677512"/>
                            <a:pt x="2910008" y="1758270"/>
                            <a:pt x="2810389" y="1758270"/>
                          </a:cubicBezTo>
                          <a:cubicBezTo>
                            <a:pt x="2710770" y="1758270"/>
                            <a:pt x="2630012" y="1677512"/>
                            <a:pt x="2630012" y="1577893"/>
                          </a:cubicBezTo>
                          <a:lnTo>
                            <a:pt x="2631823" y="1568925"/>
                          </a:lnTo>
                          <a:lnTo>
                            <a:pt x="2374369" y="1633070"/>
                          </a:lnTo>
                          <a:cubicBezTo>
                            <a:pt x="2181291" y="1670556"/>
                            <a:pt x="1969012" y="1691285"/>
                            <a:pt x="1746186" y="1691285"/>
                          </a:cubicBezTo>
                          <a:cubicBezTo>
                            <a:pt x="854881" y="1691285"/>
                            <a:pt x="132335" y="1359619"/>
                            <a:pt x="132335" y="950488"/>
                          </a:cubicBezTo>
                          <a:cubicBezTo>
                            <a:pt x="132335" y="924917"/>
                            <a:pt x="135158" y="899649"/>
                            <a:pt x="140667" y="874746"/>
                          </a:cubicBezTo>
                          <a:lnTo>
                            <a:pt x="163805" y="805155"/>
                          </a:lnTo>
                          <a:lnTo>
                            <a:pt x="133911" y="780490"/>
                          </a:lnTo>
                          <a:cubicBezTo>
                            <a:pt x="51174" y="697753"/>
                            <a:pt x="0" y="583453"/>
                            <a:pt x="0" y="457200"/>
                          </a:cubicBezTo>
                          <a:cubicBezTo>
                            <a:pt x="0" y="204695"/>
                            <a:pt x="204695" y="0"/>
                            <a:pt x="457200" y="0"/>
                          </a:cubicBezTo>
                          <a:close/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</a:endParaRP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8FE7276A-8A1A-1618-5034-D3492FBF578F}"/>
                </a:ext>
              </a:extLst>
            </p:cNvPr>
            <p:cNvSpPr txBox="1"/>
            <p:nvPr/>
          </p:nvSpPr>
          <p:spPr>
            <a:xfrm>
              <a:off x="2932904" y="2261076"/>
              <a:ext cx="15183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兴趣爱好</a:t>
              </a: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64CEBB71-9085-547D-2BE3-B80B159F0CF2}"/>
                </a:ext>
              </a:extLst>
            </p:cNvPr>
            <p:cNvSpPr txBox="1"/>
            <p:nvPr/>
          </p:nvSpPr>
          <p:spPr>
            <a:xfrm>
              <a:off x="2462188" y="1953448"/>
              <a:ext cx="5693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04</a:t>
              </a:r>
              <a:endParaRPr lang="zh-CN" altLang="en-US" sz="2400" dirty="0"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  <p:pic>
        <p:nvPicPr>
          <p:cNvPr id="114" name="图片 113">
            <a:extLst>
              <a:ext uri="{FF2B5EF4-FFF2-40B4-BE49-F238E27FC236}">
                <a16:creationId xmlns:a16="http://schemas.microsoft.com/office/drawing/2014/main" id="{80919957-3994-DDC9-89F4-CAB4F5D44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7284" y="4309003"/>
            <a:ext cx="1583895" cy="1580106"/>
          </a:xfrm>
          <a:prstGeom prst="rect">
            <a:avLst/>
          </a:prstGeom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2ED36CDE-B7F4-8C1B-5988-0661E5E8B2B3}"/>
              </a:ext>
            </a:extLst>
          </p:cNvPr>
          <p:cNvSpPr/>
          <p:nvPr/>
        </p:nvSpPr>
        <p:spPr>
          <a:xfrm>
            <a:off x="4862513" y="312246"/>
            <a:ext cx="2509837" cy="1433513"/>
          </a:xfrm>
          <a:custGeom>
            <a:avLst/>
            <a:gdLst>
              <a:gd name="connsiteX0" fmla="*/ 323850 w 2509837"/>
              <a:gd name="connsiteY0" fmla="*/ 1433513 h 1433513"/>
              <a:gd name="connsiteX1" fmla="*/ 1238250 w 2509837"/>
              <a:gd name="connsiteY1" fmla="*/ 1195388 h 1433513"/>
              <a:gd name="connsiteX2" fmla="*/ 1328737 w 2509837"/>
              <a:gd name="connsiteY2" fmla="*/ 1133475 h 1433513"/>
              <a:gd name="connsiteX3" fmla="*/ 1400175 w 2509837"/>
              <a:gd name="connsiteY3" fmla="*/ 1176338 h 1433513"/>
              <a:gd name="connsiteX4" fmla="*/ 1709737 w 2509837"/>
              <a:gd name="connsiteY4" fmla="*/ 1100138 h 1433513"/>
              <a:gd name="connsiteX5" fmla="*/ 1685925 w 2509837"/>
              <a:gd name="connsiteY5" fmla="*/ 1219200 h 1433513"/>
              <a:gd name="connsiteX6" fmla="*/ 1976437 w 2509837"/>
              <a:gd name="connsiteY6" fmla="*/ 1276350 h 1433513"/>
              <a:gd name="connsiteX7" fmla="*/ 2014537 w 2509837"/>
              <a:gd name="connsiteY7" fmla="*/ 1157288 h 1433513"/>
              <a:gd name="connsiteX8" fmla="*/ 2262187 w 2509837"/>
              <a:gd name="connsiteY8" fmla="*/ 1347788 h 1433513"/>
              <a:gd name="connsiteX9" fmla="*/ 2433637 w 2509837"/>
              <a:gd name="connsiteY9" fmla="*/ 1166813 h 1433513"/>
              <a:gd name="connsiteX10" fmla="*/ 2290762 w 2509837"/>
              <a:gd name="connsiteY10" fmla="*/ 1033463 h 1433513"/>
              <a:gd name="connsiteX11" fmla="*/ 2390775 w 2509837"/>
              <a:gd name="connsiteY11" fmla="*/ 895350 h 1433513"/>
              <a:gd name="connsiteX12" fmla="*/ 2366962 w 2509837"/>
              <a:gd name="connsiteY12" fmla="*/ 862013 h 1433513"/>
              <a:gd name="connsiteX13" fmla="*/ 2462212 w 2509837"/>
              <a:gd name="connsiteY13" fmla="*/ 852488 h 1433513"/>
              <a:gd name="connsiteX14" fmla="*/ 2495550 w 2509837"/>
              <a:gd name="connsiteY14" fmla="*/ 647700 h 1433513"/>
              <a:gd name="connsiteX15" fmla="*/ 2419350 w 2509837"/>
              <a:gd name="connsiteY15" fmla="*/ 619125 h 1433513"/>
              <a:gd name="connsiteX16" fmla="*/ 2509837 w 2509837"/>
              <a:gd name="connsiteY16" fmla="*/ 209550 h 1433513"/>
              <a:gd name="connsiteX17" fmla="*/ 1576387 w 2509837"/>
              <a:gd name="connsiteY17" fmla="*/ 23813 h 1433513"/>
              <a:gd name="connsiteX18" fmla="*/ 1504950 w 2509837"/>
              <a:gd name="connsiteY18" fmla="*/ 400050 h 1433513"/>
              <a:gd name="connsiteX19" fmla="*/ 1452562 w 2509837"/>
              <a:gd name="connsiteY19" fmla="*/ 390525 h 1433513"/>
              <a:gd name="connsiteX20" fmla="*/ 1409700 w 2509837"/>
              <a:gd name="connsiteY20" fmla="*/ 666750 h 1433513"/>
              <a:gd name="connsiteX21" fmla="*/ 1495425 w 2509837"/>
              <a:gd name="connsiteY21" fmla="*/ 862013 h 1433513"/>
              <a:gd name="connsiteX22" fmla="*/ 1219200 w 2509837"/>
              <a:gd name="connsiteY22" fmla="*/ 933450 h 1433513"/>
              <a:gd name="connsiteX23" fmla="*/ 1009650 w 2509837"/>
              <a:gd name="connsiteY23" fmla="*/ 0 h 1433513"/>
              <a:gd name="connsiteX24" fmla="*/ 0 w 2509837"/>
              <a:gd name="connsiteY24" fmla="*/ 219075 h 1433513"/>
              <a:gd name="connsiteX25" fmla="*/ 323850 w 2509837"/>
              <a:gd name="connsiteY25" fmla="*/ 1433513 h 1433513"/>
              <a:gd name="connsiteX0" fmla="*/ 300037 w 2509837"/>
              <a:gd name="connsiteY0" fmla="*/ 1433513 h 1433513"/>
              <a:gd name="connsiteX1" fmla="*/ 1238250 w 2509837"/>
              <a:gd name="connsiteY1" fmla="*/ 1195388 h 1433513"/>
              <a:gd name="connsiteX2" fmla="*/ 1328737 w 2509837"/>
              <a:gd name="connsiteY2" fmla="*/ 1133475 h 1433513"/>
              <a:gd name="connsiteX3" fmla="*/ 1400175 w 2509837"/>
              <a:gd name="connsiteY3" fmla="*/ 1176338 h 1433513"/>
              <a:gd name="connsiteX4" fmla="*/ 1709737 w 2509837"/>
              <a:gd name="connsiteY4" fmla="*/ 1100138 h 1433513"/>
              <a:gd name="connsiteX5" fmla="*/ 1685925 w 2509837"/>
              <a:gd name="connsiteY5" fmla="*/ 1219200 h 1433513"/>
              <a:gd name="connsiteX6" fmla="*/ 1976437 w 2509837"/>
              <a:gd name="connsiteY6" fmla="*/ 1276350 h 1433513"/>
              <a:gd name="connsiteX7" fmla="*/ 2014537 w 2509837"/>
              <a:gd name="connsiteY7" fmla="*/ 1157288 h 1433513"/>
              <a:gd name="connsiteX8" fmla="*/ 2262187 w 2509837"/>
              <a:gd name="connsiteY8" fmla="*/ 1347788 h 1433513"/>
              <a:gd name="connsiteX9" fmla="*/ 2433637 w 2509837"/>
              <a:gd name="connsiteY9" fmla="*/ 1166813 h 1433513"/>
              <a:gd name="connsiteX10" fmla="*/ 2290762 w 2509837"/>
              <a:gd name="connsiteY10" fmla="*/ 1033463 h 1433513"/>
              <a:gd name="connsiteX11" fmla="*/ 2390775 w 2509837"/>
              <a:gd name="connsiteY11" fmla="*/ 895350 h 1433513"/>
              <a:gd name="connsiteX12" fmla="*/ 2366962 w 2509837"/>
              <a:gd name="connsiteY12" fmla="*/ 862013 h 1433513"/>
              <a:gd name="connsiteX13" fmla="*/ 2462212 w 2509837"/>
              <a:gd name="connsiteY13" fmla="*/ 852488 h 1433513"/>
              <a:gd name="connsiteX14" fmla="*/ 2495550 w 2509837"/>
              <a:gd name="connsiteY14" fmla="*/ 647700 h 1433513"/>
              <a:gd name="connsiteX15" fmla="*/ 2419350 w 2509837"/>
              <a:gd name="connsiteY15" fmla="*/ 619125 h 1433513"/>
              <a:gd name="connsiteX16" fmla="*/ 2509837 w 2509837"/>
              <a:gd name="connsiteY16" fmla="*/ 209550 h 1433513"/>
              <a:gd name="connsiteX17" fmla="*/ 1576387 w 2509837"/>
              <a:gd name="connsiteY17" fmla="*/ 23813 h 1433513"/>
              <a:gd name="connsiteX18" fmla="*/ 1504950 w 2509837"/>
              <a:gd name="connsiteY18" fmla="*/ 400050 h 1433513"/>
              <a:gd name="connsiteX19" fmla="*/ 1452562 w 2509837"/>
              <a:gd name="connsiteY19" fmla="*/ 390525 h 1433513"/>
              <a:gd name="connsiteX20" fmla="*/ 1409700 w 2509837"/>
              <a:gd name="connsiteY20" fmla="*/ 666750 h 1433513"/>
              <a:gd name="connsiteX21" fmla="*/ 1495425 w 2509837"/>
              <a:gd name="connsiteY21" fmla="*/ 862013 h 1433513"/>
              <a:gd name="connsiteX22" fmla="*/ 1219200 w 2509837"/>
              <a:gd name="connsiteY22" fmla="*/ 933450 h 1433513"/>
              <a:gd name="connsiteX23" fmla="*/ 1009650 w 2509837"/>
              <a:gd name="connsiteY23" fmla="*/ 0 h 1433513"/>
              <a:gd name="connsiteX24" fmla="*/ 0 w 2509837"/>
              <a:gd name="connsiteY24" fmla="*/ 219075 h 1433513"/>
              <a:gd name="connsiteX25" fmla="*/ 300037 w 2509837"/>
              <a:gd name="connsiteY25" fmla="*/ 1433513 h 143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09837" h="1433513">
                <a:moveTo>
                  <a:pt x="300037" y="1433513"/>
                </a:moveTo>
                <a:lnTo>
                  <a:pt x="1238250" y="1195388"/>
                </a:lnTo>
                <a:lnTo>
                  <a:pt x="1328737" y="1133475"/>
                </a:lnTo>
                <a:lnTo>
                  <a:pt x="1400175" y="1176338"/>
                </a:lnTo>
                <a:lnTo>
                  <a:pt x="1709737" y="1100138"/>
                </a:lnTo>
                <a:lnTo>
                  <a:pt x="1685925" y="1219200"/>
                </a:lnTo>
                <a:lnTo>
                  <a:pt x="1976437" y="1276350"/>
                </a:lnTo>
                <a:lnTo>
                  <a:pt x="2014537" y="1157288"/>
                </a:lnTo>
                <a:lnTo>
                  <a:pt x="2262187" y="1347788"/>
                </a:lnTo>
                <a:lnTo>
                  <a:pt x="2433637" y="1166813"/>
                </a:lnTo>
                <a:lnTo>
                  <a:pt x="2290762" y="1033463"/>
                </a:lnTo>
                <a:lnTo>
                  <a:pt x="2390775" y="895350"/>
                </a:lnTo>
                <a:lnTo>
                  <a:pt x="2366962" y="862013"/>
                </a:lnTo>
                <a:lnTo>
                  <a:pt x="2462212" y="852488"/>
                </a:lnTo>
                <a:lnTo>
                  <a:pt x="2495550" y="647700"/>
                </a:lnTo>
                <a:lnTo>
                  <a:pt x="2419350" y="619125"/>
                </a:lnTo>
                <a:lnTo>
                  <a:pt x="2509837" y="209550"/>
                </a:lnTo>
                <a:lnTo>
                  <a:pt x="1576387" y="23813"/>
                </a:lnTo>
                <a:lnTo>
                  <a:pt x="1504950" y="400050"/>
                </a:lnTo>
                <a:lnTo>
                  <a:pt x="1452562" y="390525"/>
                </a:lnTo>
                <a:lnTo>
                  <a:pt x="1409700" y="666750"/>
                </a:lnTo>
                <a:lnTo>
                  <a:pt x="1495425" y="862013"/>
                </a:lnTo>
                <a:lnTo>
                  <a:pt x="1219200" y="933450"/>
                </a:lnTo>
                <a:lnTo>
                  <a:pt x="1009650" y="0"/>
                </a:lnTo>
                <a:lnTo>
                  <a:pt x="0" y="219075"/>
                </a:lnTo>
                <a:lnTo>
                  <a:pt x="300037" y="1433513"/>
                </a:lnTo>
                <a:close/>
              </a:path>
            </a:pathLst>
          </a:custGeom>
          <a:solidFill>
            <a:schemeClr val="bg1"/>
          </a:solidFill>
          <a:ln w="6350">
            <a:noFill/>
            <a:prstDash val="dash"/>
            <a:extLst>
              <a:ext uri="{C807C97D-BFC1-408E-A445-0C87EB9F89A2}">
                <ask:lineSketchStyleProps xmlns:ask="http://schemas.microsoft.com/office/drawing/2018/sketchyshapes" sd="898974617">
                  <ask:type>
                    <ask:lineSketchCurved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lt1"/>
              </a:solidFill>
              <a:cs typeface="+mn-ea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811C0E71-2B0E-BA83-907E-6FD7FCDED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9083" y="145889"/>
            <a:ext cx="2706859" cy="1621677"/>
          </a:xfrm>
          <a:prstGeom prst="rect">
            <a:avLst/>
          </a:prstGeom>
        </p:spPr>
      </p:pic>
      <p:grpSp>
        <p:nvGrpSpPr>
          <p:cNvPr id="66" name="组合 65">
            <a:extLst>
              <a:ext uri="{FF2B5EF4-FFF2-40B4-BE49-F238E27FC236}">
                <a16:creationId xmlns:a16="http://schemas.microsoft.com/office/drawing/2014/main" id="{849D4E60-C8F3-D571-EC90-47EAC23ADE19}"/>
              </a:ext>
            </a:extLst>
          </p:cNvPr>
          <p:cNvGrpSpPr/>
          <p:nvPr/>
        </p:nvGrpSpPr>
        <p:grpSpPr>
          <a:xfrm>
            <a:off x="4852816" y="264088"/>
            <a:ext cx="2529840" cy="1409700"/>
            <a:chOff x="4587240" y="2377709"/>
            <a:chExt cx="2529840" cy="1409700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D328BAE-7CE7-8C84-4406-5F9DAD7EF88B}"/>
                </a:ext>
              </a:extLst>
            </p:cNvPr>
            <p:cNvSpPr/>
            <p:nvPr/>
          </p:nvSpPr>
          <p:spPr>
            <a:xfrm>
              <a:off x="4587240" y="2377709"/>
              <a:ext cx="2529840" cy="1409700"/>
            </a:xfrm>
            <a:custGeom>
              <a:avLst/>
              <a:gdLst>
                <a:gd name="connsiteX0" fmla="*/ 289560 w 2529840"/>
                <a:gd name="connsiteY0" fmla="*/ 1379220 h 1409700"/>
                <a:gd name="connsiteX1" fmla="*/ 1219200 w 2529840"/>
                <a:gd name="connsiteY1" fmla="*/ 1165860 h 1409700"/>
                <a:gd name="connsiteX2" fmla="*/ 1325880 w 2529840"/>
                <a:gd name="connsiteY2" fmla="*/ 1089660 h 1409700"/>
                <a:gd name="connsiteX3" fmla="*/ 1424940 w 2529840"/>
                <a:gd name="connsiteY3" fmla="*/ 1226820 h 1409700"/>
                <a:gd name="connsiteX4" fmla="*/ 1668780 w 2529840"/>
                <a:gd name="connsiteY4" fmla="*/ 1120140 h 1409700"/>
                <a:gd name="connsiteX5" fmla="*/ 1699260 w 2529840"/>
                <a:gd name="connsiteY5" fmla="*/ 1295400 h 1409700"/>
                <a:gd name="connsiteX6" fmla="*/ 2004060 w 2529840"/>
                <a:gd name="connsiteY6" fmla="*/ 1295400 h 1409700"/>
                <a:gd name="connsiteX7" fmla="*/ 2049780 w 2529840"/>
                <a:gd name="connsiteY7" fmla="*/ 1203960 h 1409700"/>
                <a:gd name="connsiteX8" fmla="*/ 2331720 w 2529840"/>
                <a:gd name="connsiteY8" fmla="*/ 1409700 h 1409700"/>
                <a:gd name="connsiteX9" fmla="*/ 2476500 w 2529840"/>
                <a:gd name="connsiteY9" fmla="*/ 1173480 h 1409700"/>
                <a:gd name="connsiteX10" fmla="*/ 2324100 w 2529840"/>
                <a:gd name="connsiteY10" fmla="*/ 1036320 h 1409700"/>
                <a:gd name="connsiteX11" fmla="*/ 2423160 w 2529840"/>
                <a:gd name="connsiteY11" fmla="*/ 899160 h 1409700"/>
                <a:gd name="connsiteX12" fmla="*/ 2499360 w 2529840"/>
                <a:gd name="connsiteY12" fmla="*/ 701040 h 1409700"/>
                <a:gd name="connsiteX13" fmla="*/ 2407920 w 2529840"/>
                <a:gd name="connsiteY13" fmla="*/ 632460 h 1409700"/>
                <a:gd name="connsiteX14" fmla="*/ 2529840 w 2529840"/>
                <a:gd name="connsiteY14" fmla="*/ 236220 h 1409700"/>
                <a:gd name="connsiteX15" fmla="*/ 1569720 w 2529840"/>
                <a:gd name="connsiteY15" fmla="*/ 22860 h 1409700"/>
                <a:gd name="connsiteX16" fmla="*/ 1493520 w 2529840"/>
                <a:gd name="connsiteY16" fmla="*/ 426720 h 1409700"/>
                <a:gd name="connsiteX17" fmla="*/ 1409700 w 2529840"/>
                <a:gd name="connsiteY17" fmla="*/ 441960 h 1409700"/>
                <a:gd name="connsiteX18" fmla="*/ 1386840 w 2529840"/>
                <a:gd name="connsiteY18" fmla="*/ 662940 h 1409700"/>
                <a:gd name="connsiteX19" fmla="*/ 1493520 w 2529840"/>
                <a:gd name="connsiteY19" fmla="*/ 845820 h 1409700"/>
                <a:gd name="connsiteX20" fmla="*/ 1257300 w 2529840"/>
                <a:gd name="connsiteY20" fmla="*/ 952500 h 1409700"/>
                <a:gd name="connsiteX21" fmla="*/ 1013460 w 2529840"/>
                <a:gd name="connsiteY21" fmla="*/ 0 h 1409700"/>
                <a:gd name="connsiteX22" fmla="*/ 0 w 2529840"/>
                <a:gd name="connsiteY22" fmla="*/ 243840 h 1409700"/>
                <a:gd name="connsiteX23" fmla="*/ 289560 w 2529840"/>
                <a:gd name="connsiteY23" fmla="*/ 1379220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29840" h="1409700">
                  <a:moveTo>
                    <a:pt x="289560" y="1379220"/>
                  </a:moveTo>
                  <a:lnTo>
                    <a:pt x="1219200" y="1165860"/>
                  </a:lnTo>
                  <a:lnTo>
                    <a:pt x="1325880" y="1089660"/>
                  </a:lnTo>
                  <a:lnTo>
                    <a:pt x="1424940" y="1226820"/>
                  </a:lnTo>
                  <a:lnTo>
                    <a:pt x="1668780" y="1120140"/>
                  </a:lnTo>
                  <a:lnTo>
                    <a:pt x="1699260" y="1295400"/>
                  </a:lnTo>
                  <a:lnTo>
                    <a:pt x="2004060" y="1295400"/>
                  </a:lnTo>
                  <a:lnTo>
                    <a:pt x="2049780" y="1203960"/>
                  </a:lnTo>
                  <a:lnTo>
                    <a:pt x="2331720" y="1409700"/>
                  </a:lnTo>
                  <a:lnTo>
                    <a:pt x="2476500" y="1173480"/>
                  </a:lnTo>
                  <a:lnTo>
                    <a:pt x="2324100" y="1036320"/>
                  </a:lnTo>
                  <a:lnTo>
                    <a:pt x="2423160" y="899160"/>
                  </a:lnTo>
                  <a:lnTo>
                    <a:pt x="2499360" y="701040"/>
                  </a:lnTo>
                  <a:lnTo>
                    <a:pt x="2407920" y="632460"/>
                  </a:lnTo>
                  <a:lnTo>
                    <a:pt x="2529840" y="236220"/>
                  </a:lnTo>
                  <a:lnTo>
                    <a:pt x="1569720" y="22860"/>
                  </a:lnTo>
                  <a:lnTo>
                    <a:pt x="1493520" y="426720"/>
                  </a:lnTo>
                  <a:lnTo>
                    <a:pt x="1409700" y="441960"/>
                  </a:lnTo>
                  <a:lnTo>
                    <a:pt x="1386840" y="662940"/>
                  </a:lnTo>
                  <a:lnTo>
                    <a:pt x="1493520" y="845820"/>
                  </a:lnTo>
                  <a:lnTo>
                    <a:pt x="1257300" y="952500"/>
                  </a:lnTo>
                  <a:lnTo>
                    <a:pt x="1013460" y="0"/>
                  </a:lnTo>
                  <a:lnTo>
                    <a:pt x="0" y="243840"/>
                  </a:lnTo>
                  <a:lnTo>
                    <a:pt x="289560" y="1379220"/>
                  </a:lnTo>
                  <a:close/>
                </a:path>
              </a:pathLst>
            </a:custGeom>
            <a:solidFill>
              <a:schemeClr val="bg1"/>
            </a:solidFill>
            <a:ln w="6350">
              <a:noFill/>
              <a:prstDash val="dash"/>
              <a:extLst>
                <a:ext uri="{C807C97D-BFC1-408E-A445-0C87EB9F89A2}">
                  <ask:lineSketchStyleProps xmlns:ask="http://schemas.microsoft.com/office/drawing/2018/sketchyshapes" sd="1602056539">
                    <ask:type>
                      <ask:lineSketchCurved/>
                    </ask:type>
                  </ask:lineSketchStyleProps>
                </a:ext>
              </a:extLst>
            </a:ln>
            <a:effectLst>
              <a:outerShdw blurRad="50800" dist="38100" dir="2700000" algn="tl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E46F307-03D2-0FAE-8FF1-B528D41A215B}"/>
                </a:ext>
              </a:extLst>
            </p:cNvPr>
            <p:cNvGrpSpPr/>
            <p:nvPr/>
          </p:nvGrpSpPr>
          <p:grpSpPr>
            <a:xfrm>
              <a:off x="4813683" y="2539727"/>
              <a:ext cx="2238684" cy="1046994"/>
              <a:chOff x="5200744" y="1128007"/>
              <a:chExt cx="1683406" cy="787299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F5438B69-67BF-AB18-194D-FB68A0D352A6}"/>
                  </a:ext>
                </a:extLst>
              </p:cNvPr>
              <p:cNvSpPr txBox="1"/>
              <p:nvPr/>
            </p:nvSpPr>
            <p:spPr>
              <a:xfrm rot="20841329">
                <a:off x="5200744" y="1132579"/>
                <a:ext cx="637337" cy="764439"/>
              </a:xfrm>
              <a:custGeom>
                <a:avLst/>
                <a:gdLst/>
                <a:ahLst/>
                <a:cxnLst/>
                <a:rect l="l" t="t" r="r" b="b"/>
                <a:pathLst>
                  <a:path w="637337" h="764439">
                    <a:moveTo>
                      <a:pt x="160020" y="420624"/>
                    </a:moveTo>
                    <a:lnTo>
                      <a:pt x="477317" y="420624"/>
                    </a:lnTo>
                    <a:lnTo>
                      <a:pt x="477317" y="544068"/>
                    </a:lnTo>
                    <a:lnTo>
                      <a:pt x="160020" y="544068"/>
                    </a:lnTo>
                    <a:close/>
                    <a:moveTo>
                      <a:pt x="160020" y="210312"/>
                    </a:moveTo>
                    <a:lnTo>
                      <a:pt x="477317" y="210312"/>
                    </a:lnTo>
                    <a:lnTo>
                      <a:pt x="477317" y="333756"/>
                    </a:lnTo>
                    <a:lnTo>
                      <a:pt x="160020" y="333756"/>
                    </a:lnTo>
                    <a:close/>
                    <a:moveTo>
                      <a:pt x="132588" y="123444"/>
                    </a:moveTo>
                    <a:lnTo>
                      <a:pt x="132588" y="640995"/>
                    </a:lnTo>
                    <a:lnTo>
                      <a:pt x="504749" y="640995"/>
                    </a:lnTo>
                    <a:lnTo>
                      <a:pt x="504749" y="123444"/>
                    </a:lnTo>
                    <a:close/>
                    <a:moveTo>
                      <a:pt x="0" y="0"/>
                    </a:moveTo>
                    <a:lnTo>
                      <a:pt x="637337" y="0"/>
                    </a:lnTo>
                    <a:lnTo>
                      <a:pt x="637337" y="764439"/>
                    </a:lnTo>
                    <a:lnTo>
                      <a:pt x="0" y="764439"/>
                    </a:lnTo>
                    <a:close/>
                  </a:path>
                </a:pathLst>
              </a:custGeom>
              <a:solidFill>
                <a:srgbClr val="FBAE40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7200" dirty="0">
                  <a:solidFill>
                    <a:srgbClr val="000000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4EBFB3B6-F95A-128C-6EF2-C007997A277F}"/>
                  </a:ext>
                </a:extLst>
              </p:cNvPr>
              <p:cNvSpPr txBox="1"/>
              <p:nvPr/>
            </p:nvSpPr>
            <p:spPr>
              <a:xfrm rot="675236">
                <a:off x="6132513" y="1128007"/>
                <a:ext cx="751637" cy="787299"/>
              </a:xfrm>
              <a:custGeom>
                <a:avLst/>
                <a:gdLst/>
                <a:ahLst/>
                <a:cxnLst/>
                <a:rect l="l" t="t" r="r" b="b"/>
                <a:pathLst>
                  <a:path w="751637" h="787299">
                    <a:moveTo>
                      <a:pt x="43891" y="0"/>
                    </a:moveTo>
                    <a:lnTo>
                      <a:pt x="663854" y="0"/>
                    </a:lnTo>
                    <a:lnTo>
                      <a:pt x="663854" y="309982"/>
                    </a:lnTo>
                    <a:lnTo>
                      <a:pt x="727862" y="309982"/>
                    </a:lnTo>
                    <a:lnTo>
                      <a:pt x="727862" y="431597"/>
                    </a:lnTo>
                    <a:lnTo>
                      <a:pt x="447142" y="431597"/>
                    </a:lnTo>
                    <a:lnTo>
                      <a:pt x="447142" y="509321"/>
                    </a:lnTo>
                    <a:lnTo>
                      <a:pt x="515722" y="546812"/>
                    </a:lnTo>
                    <a:lnTo>
                      <a:pt x="572415" y="438912"/>
                    </a:lnTo>
                    <a:lnTo>
                      <a:pt x="683971" y="492862"/>
                    </a:lnTo>
                    <a:lnTo>
                      <a:pt x="624535" y="607162"/>
                    </a:lnTo>
                    <a:lnTo>
                      <a:pt x="751637" y="676656"/>
                    </a:lnTo>
                    <a:lnTo>
                      <a:pt x="694944" y="784556"/>
                    </a:lnTo>
                    <a:lnTo>
                      <a:pt x="447142" y="652882"/>
                    </a:lnTo>
                    <a:lnTo>
                      <a:pt x="447142" y="787299"/>
                    </a:lnTo>
                    <a:lnTo>
                      <a:pt x="314554" y="787299"/>
                    </a:lnTo>
                    <a:lnTo>
                      <a:pt x="314554" y="645567"/>
                    </a:lnTo>
                    <a:lnTo>
                      <a:pt x="54864" y="775412"/>
                    </a:lnTo>
                    <a:lnTo>
                      <a:pt x="0" y="665683"/>
                    </a:lnTo>
                    <a:lnTo>
                      <a:pt x="113386" y="606247"/>
                    </a:lnTo>
                    <a:lnTo>
                      <a:pt x="60350" y="486461"/>
                    </a:lnTo>
                    <a:lnTo>
                      <a:pt x="176479" y="441656"/>
                    </a:lnTo>
                    <a:lnTo>
                      <a:pt x="221285" y="549555"/>
                    </a:lnTo>
                    <a:lnTo>
                      <a:pt x="314554" y="500177"/>
                    </a:lnTo>
                    <a:lnTo>
                      <a:pt x="314554" y="431597"/>
                    </a:lnTo>
                    <a:lnTo>
                      <a:pt x="17374" y="431597"/>
                    </a:lnTo>
                    <a:lnTo>
                      <a:pt x="17374" y="309982"/>
                    </a:lnTo>
                    <a:lnTo>
                      <a:pt x="531266" y="309982"/>
                    </a:lnTo>
                    <a:lnTo>
                      <a:pt x="531266" y="271577"/>
                    </a:lnTo>
                    <a:lnTo>
                      <a:pt x="66751" y="271577"/>
                    </a:lnTo>
                    <a:lnTo>
                      <a:pt x="66751" y="156363"/>
                    </a:lnTo>
                    <a:lnTo>
                      <a:pt x="531266" y="156363"/>
                    </a:lnTo>
                    <a:lnTo>
                      <a:pt x="531266" y="119787"/>
                    </a:lnTo>
                    <a:lnTo>
                      <a:pt x="43891" y="119787"/>
                    </a:lnTo>
                    <a:close/>
                  </a:path>
                </a:pathLst>
              </a:custGeom>
              <a:solidFill>
                <a:srgbClr val="1D2F4E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7200" dirty="0">
                  <a:solidFill>
                    <a:srgbClr val="000000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008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7C43A954-CD4A-0191-7B73-C70C0D3745BA}"/>
              </a:ext>
            </a:extLst>
          </p:cNvPr>
          <p:cNvSpPr/>
          <p:nvPr/>
        </p:nvSpPr>
        <p:spPr>
          <a:xfrm>
            <a:off x="821674" y="1197184"/>
            <a:ext cx="10618111" cy="4873386"/>
          </a:xfrm>
          <a:prstGeom prst="roundRect">
            <a:avLst>
              <a:gd name="adj" fmla="val 3976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4EF20F1-0079-9F0C-4D80-DCA7ABD76793}"/>
              </a:ext>
            </a:extLst>
          </p:cNvPr>
          <p:cNvGrpSpPr/>
          <p:nvPr/>
        </p:nvGrpSpPr>
        <p:grpSpPr>
          <a:xfrm>
            <a:off x="922290" y="4476873"/>
            <a:ext cx="6876379" cy="1500732"/>
            <a:chOff x="922290" y="4476873"/>
            <a:chExt cx="6876379" cy="150073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4F16F8F3-6792-3E24-ECC7-31FAFE43DDD4}"/>
                </a:ext>
              </a:extLst>
            </p:cNvPr>
            <p:cNvGrpSpPr/>
            <p:nvPr/>
          </p:nvGrpSpPr>
          <p:grpSpPr>
            <a:xfrm>
              <a:off x="4707560" y="5032076"/>
              <a:ext cx="519285" cy="794837"/>
              <a:chOff x="8373330" y="5177082"/>
              <a:chExt cx="913105" cy="1397631"/>
            </a:xfrm>
          </p:grpSpPr>
          <p:sp>
            <p:nvSpPr>
              <p:cNvPr id="317" name="Freeform 21">
                <a:extLst>
                  <a:ext uri="{FF2B5EF4-FFF2-40B4-BE49-F238E27FC236}">
                    <a16:creationId xmlns:a16="http://schemas.microsoft.com/office/drawing/2014/main" id="{ABB21823-FD6C-35B9-4D84-FB86607A9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3330" y="5177082"/>
                <a:ext cx="913105" cy="935082"/>
              </a:xfrm>
              <a:custGeom>
                <a:avLst/>
                <a:gdLst>
                  <a:gd name="T0" fmla="*/ 152 w 208"/>
                  <a:gd name="T1" fmla="*/ 68 h 208"/>
                  <a:gd name="T2" fmla="*/ 105 w 208"/>
                  <a:gd name="T3" fmla="*/ 0 h 208"/>
                  <a:gd name="T4" fmla="*/ 58 w 208"/>
                  <a:gd name="T5" fmla="*/ 68 h 208"/>
                  <a:gd name="T6" fmla="*/ 104 w 208"/>
                  <a:gd name="T7" fmla="*/ 208 h 208"/>
                  <a:gd name="T8" fmla="*/ 104 w 208"/>
                  <a:gd name="T9" fmla="*/ 208 h 208"/>
                  <a:gd name="T10" fmla="*/ 104 w 208"/>
                  <a:gd name="T11" fmla="*/ 208 h 208"/>
                  <a:gd name="T12" fmla="*/ 104 w 208"/>
                  <a:gd name="T13" fmla="*/ 208 h 208"/>
                  <a:gd name="T14" fmla="*/ 104 w 208"/>
                  <a:gd name="T15" fmla="*/ 208 h 208"/>
                  <a:gd name="T16" fmla="*/ 152 w 208"/>
                  <a:gd name="T17" fmla="*/ 6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8">
                    <a:moveTo>
                      <a:pt x="152" y="68"/>
                    </a:moveTo>
                    <a:cubicBezTo>
                      <a:pt x="128" y="29"/>
                      <a:pt x="105" y="0"/>
                      <a:pt x="105" y="0"/>
                    </a:cubicBezTo>
                    <a:cubicBezTo>
                      <a:pt x="105" y="0"/>
                      <a:pt x="83" y="30"/>
                      <a:pt x="58" y="68"/>
                    </a:cubicBezTo>
                    <a:cubicBezTo>
                      <a:pt x="0" y="154"/>
                      <a:pt x="64" y="205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48" y="205"/>
                      <a:pt x="208" y="160"/>
                      <a:pt x="152" y="68"/>
                    </a:cubicBezTo>
                    <a:close/>
                  </a:path>
                </a:pathLst>
              </a:custGeom>
              <a:solidFill>
                <a:srgbClr val="E6E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8" name="Freeform 22">
                <a:extLst>
                  <a:ext uri="{FF2B5EF4-FFF2-40B4-BE49-F238E27FC236}">
                    <a16:creationId xmlns:a16="http://schemas.microsoft.com/office/drawing/2014/main" id="{D78AD158-575F-3651-455D-D2BEAD3A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1413" y="5649615"/>
                <a:ext cx="394813" cy="925098"/>
              </a:xfrm>
              <a:custGeom>
                <a:avLst/>
                <a:gdLst>
                  <a:gd name="T0" fmla="*/ 243 w 243"/>
                  <a:gd name="T1" fmla="*/ 97 h 556"/>
                  <a:gd name="T2" fmla="*/ 138 w 243"/>
                  <a:gd name="T3" fmla="*/ 159 h 556"/>
                  <a:gd name="T4" fmla="*/ 122 w 243"/>
                  <a:gd name="T5" fmla="*/ 0 h 556"/>
                  <a:gd name="T6" fmla="*/ 106 w 243"/>
                  <a:gd name="T7" fmla="*/ 159 h 556"/>
                  <a:gd name="T8" fmla="*/ 0 w 243"/>
                  <a:gd name="T9" fmla="*/ 97 h 556"/>
                  <a:gd name="T10" fmla="*/ 97 w 243"/>
                  <a:gd name="T11" fmla="*/ 210 h 556"/>
                  <a:gd name="T12" fmla="*/ 100 w 243"/>
                  <a:gd name="T13" fmla="*/ 556 h 556"/>
                  <a:gd name="T14" fmla="*/ 151 w 243"/>
                  <a:gd name="T15" fmla="*/ 556 h 556"/>
                  <a:gd name="T16" fmla="*/ 146 w 243"/>
                  <a:gd name="T17" fmla="*/ 210 h 556"/>
                  <a:gd name="T18" fmla="*/ 243 w 243"/>
                  <a:gd name="T19" fmla="*/ 9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556">
                    <a:moveTo>
                      <a:pt x="243" y="97"/>
                    </a:moveTo>
                    <a:lnTo>
                      <a:pt x="138" y="159"/>
                    </a:lnTo>
                    <a:lnTo>
                      <a:pt x="122" y="0"/>
                    </a:lnTo>
                    <a:lnTo>
                      <a:pt x="106" y="159"/>
                    </a:lnTo>
                    <a:lnTo>
                      <a:pt x="0" y="97"/>
                    </a:lnTo>
                    <a:lnTo>
                      <a:pt x="97" y="210"/>
                    </a:lnTo>
                    <a:lnTo>
                      <a:pt x="100" y="556"/>
                    </a:lnTo>
                    <a:lnTo>
                      <a:pt x="151" y="556"/>
                    </a:lnTo>
                    <a:lnTo>
                      <a:pt x="146" y="210"/>
                    </a:lnTo>
                    <a:lnTo>
                      <a:pt x="243" y="97"/>
                    </a:lnTo>
                    <a:close/>
                  </a:path>
                </a:pathLst>
              </a:custGeom>
              <a:solidFill>
                <a:srgbClr val="C56D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41C93BC2-933B-A702-92DD-F83C2989664A}"/>
                </a:ext>
              </a:extLst>
            </p:cNvPr>
            <p:cNvGrpSpPr/>
            <p:nvPr/>
          </p:nvGrpSpPr>
          <p:grpSpPr>
            <a:xfrm rot="20732140">
              <a:off x="6171401" y="5084893"/>
              <a:ext cx="1095860" cy="772127"/>
              <a:chOff x="1814244" y="3829411"/>
              <a:chExt cx="1926945" cy="1357698"/>
            </a:xfrm>
          </p:grpSpPr>
          <p:sp>
            <p:nvSpPr>
              <p:cNvPr id="312" name="Freeform 23">
                <a:extLst>
                  <a:ext uri="{FF2B5EF4-FFF2-40B4-BE49-F238E27FC236}">
                    <a16:creationId xmlns:a16="http://schemas.microsoft.com/office/drawing/2014/main" id="{BE728C07-08DC-51F2-DC3B-3D0B365CE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244" y="3829411"/>
                <a:ext cx="1926945" cy="1357698"/>
              </a:xfrm>
              <a:custGeom>
                <a:avLst/>
                <a:gdLst>
                  <a:gd name="T0" fmla="*/ 406 w 439"/>
                  <a:gd name="T1" fmla="*/ 302 h 302"/>
                  <a:gd name="T2" fmla="*/ 412 w 439"/>
                  <a:gd name="T3" fmla="*/ 280 h 302"/>
                  <a:gd name="T4" fmla="*/ 257 w 439"/>
                  <a:gd name="T5" fmla="*/ 27 h 302"/>
                  <a:gd name="T6" fmla="*/ 4 w 439"/>
                  <a:gd name="T7" fmla="*/ 182 h 302"/>
                  <a:gd name="T8" fmla="*/ 0 w 439"/>
                  <a:gd name="T9" fmla="*/ 204 h 302"/>
                  <a:gd name="T10" fmla="*/ 406 w 439"/>
                  <a:gd name="T11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302">
                    <a:moveTo>
                      <a:pt x="406" y="302"/>
                    </a:moveTo>
                    <a:cubicBezTo>
                      <a:pt x="409" y="295"/>
                      <a:pt x="411" y="288"/>
                      <a:pt x="412" y="280"/>
                    </a:cubicBezTo>
                    <a:cubicBezTo>
                      <a:pt x="439" y="168"/>
                      <a:pt x="370" y="54"/>
                      <a:pt x="257" y="27"/>
                    </a:cubicBezTo>
                    <a:cubicBezTo>
                      <a:pt x="144" y="0"/>
                      <a:pt x="31" y="69"/>
                      <a:pt x="4" y="182"/>
                    </a:cubicBezTo>
                    <a:cubicBezTo>
                      <a:pt x="2" y="190"/>
                      <a:pt x="1" y="197"/>
                      <a:pt x="0" y="204"/>
                    </a:cubicBezTo>
                    <a:cubicBezTo>
                      <a:pt x="406" y="302"/>
                      <a:pt x="406" y="302"/>
                      <a:pt x="406" y="302"/>
                    </a:cubicBezTo>
                  </a:path>
                </a:pathLst>
              </a:custGeom>
              <a:solidFill>
                <a:srgbClr val="FF7C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3" name="Freeform 24">
                <a:extLst>
                  <a:ext uri="{FF2B5EF4-FFF2-40B4-BE49-F238E27FC236}">
                    <a16:creationId xmlns:a16="http://schemas.microsoft.com/office/drawing/2014/main" id="{9CD999EC-ACAB-740D-A43A-21FCDBDAA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723" y="4005782"/>
                <a:ext cx="1632867" cy="1146390"/>
              </a:xfrm>
              <a:custGeom>
                <a:avLst/>
                <a:gdLst>
                  <a:gd name="T0" fmla="*/ 344 w 372"/>
                  <a:gd name="T1" fmla="*/ 255 h 255"/>
                  <a:gd name="T2" fmla="*/ 349 w 372"/>
                  <a:gd name="T3" fmla="*/ 237 h 255"/>
                  <a:gd name="T4" fmla="*/ 218 w 372"/>
                  <a:gd name="T5" fmla="*/ 23 h 255"/>
                  <a:gd name="T6" fmla="*/ 3 w 372"/>
                  <a:gd name="T7" fmla="*/ 154 h 255"/>
                  <a:gd name="T8" fmla="*/ 0 w 372"/>
                  <a:gd name="T9" fmla="*/ 172 h 255"/>
                  <a:gd name="T10" fmla="*/ 344 w 372"/>
                  <a:gd name="T11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255">
                    <a:moveTo>
                      <a:pt x="344" y="255"/>
                    </a:moveTo>
                    <a:cubicBezTo>
                      <a:pt x="346" y="249"/>
                      <a:pt x="348" y="243"/>
                      <a:pt x="349" y="237"/>
                    </a:cubicBezTo>
                    <a:cubicBezTo>
                      <a:pt x="372" y="142"/>
                      <a:pt x="313" y="46"/>
                      <a:pt x="218" y="23"/>
                    </a:cubicBezTo>
                    <a:cubicBezTo>
                      <a:pt x="122" y="0"/>
                      <a:pt x="26" y="59"/>
                      <a:pt x="3" y="154"/>
                    </a:cubicBezTo>
                    <a:cubicBezTo>
                      <a:pt x="2" y="160"/>
                      <a:pt x="1" y="166"/>
                      <a:pt x="0" y="172"/>
                    </a:cubicBezTo>
                    <a:cubicBezTo>
                      <a:pt x="344" y="255"/>
                      <a:pt x="344" y="255"/>
                      <a:pt x="344" y="255"/>
                    </a:cubicBezTo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4" name="Freeform 25">
                <a:extLst>
                  <a:ext uri="{FF2B5EF4-FFF2-40B4-BE49-F238E27FC236}">
                    <a16:creationId xmlns:a16="http://schemas.microsoft.com/office/drawing/2014/main" id="{3FC8885A-1019-96B8-CD8F-FDAB73578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318" y="4217090"/>
                <a:ext cx="1238054" cy="890158"/>
              </a:xfrm>
              <a:custGeom>
                <a:avLst/>
                <a:gdLst>
                  <a:gd name="T0" fmla="*/ 259 w 282"/>
                  <a:gd name="T1" fmla="*/ 198 h 198"/>
                  <a:gd name="T2" fmla="*/ 265 w 282"/>
                  <a:gd name="T3" fmla="*/ 180 h 198"/>
                  <a:gd name="T4" fmla="*/ 166 w 282"/>
                  <a:gd name="T5" fmla="*/ 18 h 198"/>
                  <a:gd name="T6" fmla="*/ 3 w 282"/>
                  <a:gd name="T7" fmla="*/ 117 h 198"/>
                  <a:gd name="T8" fmla="*/ 0 w 282"/>
                  <a:gd name="T9" fmla="*/ 136 h 198"/>
                  <a:gd name="T10" fmla="*/ 259 w 282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198">
                    <a:moveTo>
                      <a:pt x="259" y="198"/>
                    </a:moveTo>
                    <a:cubicBezTo>
                      <a:pt x="262" y="192"/>
                      <a:pt x="264" y="186"/>
                      <a:pt x="265" y="180"/>
                    </a:cubicBezTo>
                    <a:cubicBezTo>
                      <a:pt x="282" y="108"/>
                      <a:pt x="238" y="35"/>
                      <a:pt x="166" y="18"/>
                    </a:cubicBezTo>
                    <a:cubicBezTo>
                      <a:pt x="93" y="0"/>
                      <a:pt x="21" y="45"/>
                      <a:pt x="3" y="117"/>
                    </a:cubicBezTo>
                    <a:cubicBezTo>
                      <a:pt x="2" y="123"/>
                      <a:pt x="1" y="130"/>
                      <a:pt x="0" y="136"/>
                    </a:cubicBezTo>
                    <a:cubicBezTo>
                      <a:pt x="259" y="198"/>
                      <a:pt x="259" y="198"/>
                      <a:pt x="259" y="198"/>
                    </a:cubicBezTo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5" name="Freeform 26">
                <a:extLst>
                  <a:ext uri="{FF2B5EF4-FFF2-40B4-BE49-F238E27FC236}">
                    <a16:creationId xmlns:a16="http://schemas.microsoft.com/office/drawing/2014/main" id="{C1016DFE-BFB3-C297-B23C-C1D3F0E37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661" y="4450035"/>
                <a:ext cx="807498" cy="607304"/>
              </a:xfrm>
              <a:custGeom>
                <a:avLst/>
                <a:gdLst>
                  <a:gd name="T0" fmla="*/ 166 w 184"/>
                  <a:gd name="T1" fmla="*/ 135 h 135"/>
                  <a:gd name="T2" fmla="*/ 172 w 184"/>
                  <a:gd name="T3" fmla="*/ 117 h 135"/>
                  <a:gd name="T4" fmla="*/ 108 w 184"/>
                  <a:gd name="T5" fmla="*/ 11 h 135"/>
                  <a:gd name="T6" fmla="*/ 2 w 184"/>
                  <a:gd name="T7" fmla="*/ 76 h 135"/>
                  <a:gd name="T8" fmla="*/ 0 w 184"/>
                  <a:gd name="T9" fmla="*/ 95 h 135"/>
                  <a:gd name="T10" fmla="*/ 166 w 184"/>
                  <a:gd name="T1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35">
                    <a:moveTo>
                      <a:pt x="166" y="135"/>
                    </a:moveTo>
                    <a:cubicBezTo>
                      <a:pt x="169" y="129"/>
                      <a:pt x="171" y="123"/>
                      <a:pt x="172" y="117"/>
                    </a:cubicBezTo>
                    <a:cubicBezTo>
                      <a:pt x="184" y="70"/>
                      <a:pt x="155" y="23"/>
                      <a:pt x="108" y="11"/>
                    </a:cubicBezTo>
                    <a:cubicBezTo>
                      <a:pt x="61" y="0"/>
                      <a:pt x="13" y="29"/>
                      <a:pt x="2" y="76"/>
                    </a:cubicBezTo>
                    <a:cubicBezTo>
                      <a:pt x="0" y="82"/>
                      <a:pt x="0" y="89"/>
                      <a:pt x="0" y="95"/>
                    </a:cubicBezTo>
                    <a:cubicBezTo>
                      <a:pt x="166" y="135"/>
                      <a:pt x="166" y="135"/>
                      <a:pt x="166" y="135"/>
                    </a:cubicBezTo>
                  </a:path>
                </a:pathLst>
              </a:custGeom>
              <a:solidFill>
                <a:srgbClr val="A4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6" name="Freeform 27">
                <a:extLst>
                  <a:ext uri="{FF2B5EF4-FFF2-40B4-BE49-F238E27FC236}">
                    <a16:creationId xmlns:a16="http://schemas.microsoft.com/office/drawing/2014/main" id="{3F32EC97-12F5-E2CC-399D-6E08E777C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131" y="4666328"/>
                <a:ext cx="409435" cy="341089"/>
              </a:xfrm>
              <a:custGeom>
                <a:avLst/>
                <a:gdLst>
                  <a:gd name="T0" fmla="*/ 79 w 93"/>
                  <a:gd name="T1" fmla="*/ 76 h 76"/>
                  <a:gd name="T2" fmla="*/ 87 w 93"/>
                  <a:gd name="T3" fmla="*/ 59 h 76"/>
                  <a:gd name="T4" fmla="*/ 55 w 93"/>
                  <a:gd name="T5" fmla="*/ 6 h 76"/>
                  <a:gd name="T6" fmla="*/ 1 w 93"/>
                  <a:gd name="T7" fmla="*/ 38 h 76"/>
                  <a:gd name="T8" fmla="*/ 1 w 93"/>
                  <a:gd name="T9" fmla="*/ 57 h 76"/>
                  <a:gd name="T10" fmla="*/ 79 w 93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76">
                    <a:moveTo>
                      <a:pt x="79" y="76"/>
                    </a:moveTo>
                    <a:cubicBezTo>
                      <a:pt x="83" y="71"/>
                      <a:pt x="86" y="65"/>
                      <a:pt x="87" y="59"/>
                    </a:cubicBezTo>
                    <a:cubicBezTo>
                      <a:pt x="93" y="35"/>
                      <a:pt x="78" y="11"/>
                      <a:pt x="55" y="6"/>
                    </a:cubicBezTo>
                    <a:cubicBezTo>
                      <a:pt x="31" y="0"/>
                      <a:pt x="7" y="15"/>
                      <a:pt x="1" y="38"/>
                    </a:cubicBezTo>
                    <a:cubicBezTo>
                      <a:pt x="0" y="45"/>
                      <a:pt x="0" y="51"/>
                      <a:pt x="1" y="57"/>
                    </a:cubicBezTo>
                    <a:cubicBezTo>
                      <a:pt x="79" y="76"/>
                      <a:pt x="79" y="76"/>
                      <a:pt x="79" y="76"/>
                    </a:cubicBezTo>
                  </a:path>
                </a:pathLst>
              </a:custGeom>
              <a:solidFill>
                <a:srgbClr val="705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67" name="Freeform 29">
              <a:extLst>
                <a:ext uri="{FF2B5EF4-FFF2-40B4-BE49-F238E27FC236}">
                  <a16:creationId xmlns:a16="http://schemas.microsoft.com/office/drawing/2014/main" id="{4FF68AA4-FBEB-2243-45AD-D0D99FEFE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6873"/>
              <a:ext cx="1752820" cy="1500728"/>
            </a:xfrm>
            <a:custGeom>
              <a:avLst/>
              <a:gdLst>
                <a:gd name="T0" fmla="*/ 702 w 702"/>
                <a:gd name="T1" fmla="*/ 587 h 587"/>
                <a:gd name="T2" fmla="*/ 702 w 702"/>
                <a:gd name="T3" fmla="*/ 573 h 587"/>
                <a:gd name="T4" fmla="*/ 351 w 702"/>
                <a:gd name="T5" fmla="*/ 0 h 587"/>
                <a:gd name="T6" fmla="*/ 0 w 702"/>
                <a:gd name="T7" fmla="*/ 573 h 587"/>
                <a:gd name="T8" fmla="*/ 0 w 702"/>
                <a:gd name="T9" fmla="*/ 587 h 587"/>
                <a:gd name="T10" fmla="*/ 702 w 702"/>
                <a:gd name="T1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587">
                  <a:moveTo>
                    <a:pt x="702" y="587"/>
                  </a:moveTo>
                  <a:cubicBezTo>
                    <a:pt x="702" y="582"/>
                    <a:pt x="702" y="578"/>
                    <a:pt x="702" y="573"/>
                  </a:cubicBezTo>
                  <a:cubicBezTo>
                    <a:pt x="702" y="257"/>
                    <a:pt x="545" y="0"/>
                    <a:pt x="351" y="0"/>
                  </a:cubicBezTo>
                  <a:cubicBezTo>
                    <a:pt x="157" y="0"/>
                    <a:pt x="0" y="257"/>
                    <a:pt x="0" y="573"/>
                  </a:cubicBezTo>
                  <a:cubicBezTo>
                    <a:pt x="0" y="578"/>
                    <a:pt x="0" y="582"/>
                    <a:pt x="0" y="587"/>
                  </a:cubicBezTo>
                  <a:cubicBezTo>
                    <a:pt x="702" y="587"/>
                    <a:pt x="702" y="587"/>
                    <a:pt x="702" y="587"/>
                  </a:cubicBezTo>
                </a:path>
              </a:pathLst>
            </a:custGeom>
            <a:solidFill>
              <a:srgbClr val="BBC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Freeform 30">
              <a:extLst>
                <a:ext uri="{FF2B5EF4-FFF2-40B4-BE49-F238E27FC236}">
                  <a16:creationId xmlns:a16="http://schemas.microsoft.com/office/drawing/2014/main" id="{74195862-9B43-6096-C47A-FDE4A77183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290" y="5725876"/>
              <a:ext cx="0" cy="51097"/>
            </a:xfrm>
            <a:custGeom>
              <a:avLst/>
              <a:gdLst>
                <a:gd name="T0" fmla="*/ 20 h 20"/>
                <a:gd name="T1" fmla="*/ 19 h 20"/>
                <a:gd name="T2" fmla="*/ 19 h 20"/>
                <a:gd name="T3" fmla="*/ 18 h 20"/>
                <a:gd name="T4" fmla="*/ 18 h 20"/>
                <a:gd name="T5" fmla="*/ 18 h 20"/>
                <a:gd name="T6" fmla="*/ 17 h 20"/>
                <a:gd name="T7" fmla="*/ 17 h 20"/>
                <a:gd name="T8" fmla="*/ 16 h 20"/>
                <a:gd name="T9" fmla="*/ 16 h 20"/>
                <a:gd name="T10" fmla="*/ 15 h 20"/>
                <a:gd name="T11" fmla="*/ 15 h 20"/>
                <a:gd name="T12" fmla="*/ 14 h 20"/>
                <a:gd name="T13" fmla="*/ 14 h 20"/>
                <a:gd name="T14" fmla="*/ 13 h 20"/>
                <a:gd name="T15" fmla="*/ 13 h 20"/>
                <a:gd name="T16" fmla="*/ 12 h 20"/>
                <a:gd name="T17" fmla="*/ 12 h 20"/>
                <a:gd name="T18" fmla="*/ 11 h 20"/>
                <a:gd name="T19" fmla="*/ 11 h 20"/>
                <a:gd name="T20" fmla="*/ 11 h 20"/>
                <a:gd name="T21" fmla="*/ 10 h 20"/>
                <a:gd name="T22" fmla="*/ 10 h 20"/>
                <a:gd name="T23" fmla="*/ 9 h 20"/>
                <a:gd name="T24" fmla="*/ 9 h 20"/>
                <a:gd name="T25" fmla="*/ 8 h 20"/>
                <a:gd name="T26" fmla="*/ 8 h 20"/>
                <a:gd name="T27" fmla="*/ 7 h 20"/>
                <a:gd name="T28" fmla="*/ 7 h 20"/>
                <a:gd name="T29" fmla="*/ 6 h 20"/>
                <a:gd name="T30" fmla="*/ 6 h 20"/>
                <a:gd name="T31" fmla="*/ 5 h 20"/>
                <a:gd name="T32" fmla="*/ 5 h 20"/>
                <a:gd name="T33" fmla="*/ 5 h 20"/>
                <a:gd name="T34" fmla="*/ 4 h 20"/>
                <a:gd name="T35" fmla="*/ 4 h 20"/>
                <a:gd name="T36" fmla="*/ 3 h 20"/>
                <a:gd name="T37" fmla="*/ 3 h 20"/>
                <a:gd name="T38" fmla="*/ 2 h 20"/>
                <a:gd name="T39" fmla="*/ 2 h 20"/>
                <a:gd name="T40" fmla="*/ 1 h 20"/>
                <a:gd name="T41" fmla="*/ 1 h 20"/>
                <a:gd name="T42" fmla="*/ 0 h 20"/>
                <a:gd name="T43" fmla="*/ 0 h 20"/>
                <a:gd name="T44" fmla="*/ 0 h 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</a:cxnLst>
              <a:rect l="0" t="0" r="r" b="b"/>
              <a:pathLst>
                <a:path h="20">
                  <a:moveTo>
                    <a:pt x="0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9" name="Freeform 31">
              <a:extLst>
                <a:ext uri="{FF2B5EF4-FFF2-40B4-BE49-F238E27FC236}">
                  <a16:creationId xmlns:a16="http://schemas.microsoft.com/office/drawing/2014/main" id="{A1712CDA-7739-83A1-76D8-F7F9E7758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8769"/>
              <a:ext cx="849152" cy="1498835"/>
            </a:xfrm>
            <a:custGeom>
              <a:avLst/>
              <a:gdLst>
                <a:gd name="T0" fmla="*/ 0 w 340"/>
                <a:gd name="T1" fmla="*/ 552 h 586"/>
                <a:gd name="T2" fmla="*/ 0 w 340"/>
                <a:gd name="T3" fmla="*/ 552 h 586"/>
                <a:gd name="T4" fmla="*/ 0 w 340"/>
                <a:gd name="T5" fmla="*/ 552 h 586"/>
                <a:gd name="T6" fmla="*/ 0 w 340"/>
                <a:gd name="T7" fmla="*/ 553 h 586"/>
                <a:gd name="T8" fmla="*/ 0 w 340"/>
                <a:gd name="T9" fmla="*/ 553 h 586"/>
                <a:gd name="T10" fmla="*/ 0 w 340"/>
                <a:gd name="T11" fmla="*/ 554 h 586"/>
                <a:gd name="T12" fmla="*/ 0 w 340"/>
                <a:gd name="T13" fmla="*/ 554 h 586"/>
                <a:gd name="T14" fmla="*/ 0 w 340"/>
                <a:gd name="T15" fmla="*/ 555 h 586"/>
                <a:gd name="T16" fmla="*/ 0 w 340"/>
                <a:gd name="T17" fmla="*/ 555 h 586"/>
                <a:gd name="T18" fmla="*/ 0 w 340"/>
                <a:gd name="T19" fmla="*/ 556 h 586"/>
                <a:gd name="T20" fmla="*/ 0 w 340"/>
                <a:gd name="T21" fmla="*/ 556 h 586"/>
                <a:gd name="T22" fmla="*/ 0 w 340"/>
                <a:gd name="T23" fmla="*/ 556 h 586"/>
                <a:gd name="T24" fmla="*/ 0 w 340"/>
                <a:gd name="T25" fmla="*/ 557 h 586"/>
                <a:gd name="T26" fmla="*/ 0 w 340"/>
                <a:gd name="T27" fmla="*/ 557 h 586"/>
                <a:gd name="T28" fmla="*/ 0 w 340"/>
                <a:gd name="T29" fmla="*/ 558 h 586"/>
                <a:gd name="T30" fmla="*/ 0 w 340"/>
                <a:gd name="T31" fmla="*/ 558 h 586"/>
                <a:gd name="T32" fmla="*/ 0 w 340"/>
                <a:gd name="T33" fmla="*/ 559 h 586"/>
                <a:gd name="T34" fmla="*/ 0 w 340"/>
                <a:gd name="T35" fmla="*/ 559 h 586"/>
                <a:gd name="T36" fmla="*/ 0 w 340"/>
                <a:gd name="T37" fmla="*/ 560 h 586"/>
                <a:gd name="T38" fmla="*/ 0 w 340"/>
                <a:gd name="T39" fmla="*/ 560 h 586"/>
                <a:gd name="T40" fmla="*/ 0 w 340"/>
                <a:gd name="T41" fmla="*/ 560 h 586"/>
                <a:gd name="T42" fmla="*/ 0 w 340"/>
                <a:gd name="T43" fmla="*/ 561 h 586"/>
                <a:gd name="T44" fmla="*/ 0 w 340"/>
                <a:gd name="T45" fmla="*/ 561 h 586"/>
                <a:gd name="T46" fmla="*/ 0 w 340"/>
                <a:gd name="T47" fmla="*/ 562 h 586"/>
                <a:gd name="T48" fmla="*/ 0 w 340"/>
                <a:gd name="T49" fmla="*/ 562 h 586"/>
                <a:gd name="T50" fmla="*/ 0 w 340"/>
                <a:gd name="T51" fmla="*/ 563 h 586"/>
                <a:gd name="T52" fmla="*/ 0 w 340"/>
                <a:gd name="T53" fmla="*/ 563 h 586"/>
                <a:gd name="T54" fmla="*/ 0 w 340"/>
                <a:gd name="T55" fmla="*/ 564 h 586"/>
                <a:gd name="T56" fmla="*/ 0 w 340"/>
                <a:gd name="T57" fmla="*/ 564 h 586"/>
                <a:gd name="T58" fmla="*/ 0 w 340"/>
                <a:gd name="T59" fmla="*/ 565 h 586"/>
                <a:gd name="T60" fmla="*/ 0 w 340"/>
                <a:gd name="T61" fmla="*/ 565 h 586"/>
                <a:gd name="T62" fmla="*/ 0 w 340"/>
                <a:gd name="T63" fmla="*/ 565 h 586"/>
                <a:gd name="T64" fmla="*/ 0 w 340"/>
                <a:gd name="T65" fmla="*/ 566 h 586"/>
                <a:gd name="T66" fmla="*/ 0 w 340"/>
                <a:gd name="T67" fmla="*/ 566 h 586"/>
                <a:gd name="T68" fmla="*/ 0 w 340"/>
                <a:gd name="T69" fmla="*/ 567 h 586"/>
                <a:gd name="T70" fmla="*/ 0 w 340"/>
                <a:gd name="T71" fmla="*/ 567 h 586"/>
                <a:gd name="T72" fmla="*/ 0 w 340"/>
                <a:gd name="T73" fmla="*/ 568 h 586"/>
                <a:gd name="T74" fmla="*/ 0 w 340"/>
                <a:gd name="T75" fmla="*/ 568 h 586"/>
                <a:gd name="T76" fmla="*/ 0 w 340"/>
                <a:gd name="T77" fmla="*/ 569 h 586"/>
                <a:gd name="T78" fmla="*/ 0 w 340"/>
                <a:gd name="T79" fmla="*/ 569 h 586"/>
                <a:gd name="T80" fmla="*/ 0 w 340"/>
                <a:gd name="T81" fmla="*/ 570 h 586"/>
                <a:gd name="T82" fmla="*/ 0 w 340"/>
                <a:gd name="T83" fmla="*/ 570 h 586"/>
                <a:gd name="T84" fmla="*/ 0 w 340"/>
                <a:gd name="T85" fmla="*/ 571 h 586"/>
                <a:gd name="T86" fmla="*/ 0 w 340"/>
                <a:gd name="T87" fmla="*/ 571 h 586"/>
                <a:gd name="T88" fmla="*/ 0 w 340"/>
                <a:gd name="T89" fmla="*/ 571 h 586"/>
                <a:gd name="T90" fmla="*/ 0 w 340"/>
                <a:gd name="T91" fmla="*/ 586 h 586"/>
                <a:gd name="T92" fmla="*/ 340 w 340"/>
                <a:gd name="T93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" h="586">
                  <a:moveTo>
                    <a:pt x="340" y="0"/>
                  </a:moveTo>
                  <a:cubicBezTo>
                    <a:pt x="156" y="9"/>
                    <a:pt x="7" y="251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0" y="577"/>
                    <a:pt x="0" y="581"/>
                    <a:pt x="0" y="586"/>
                  </a:cubicBezTo>
                  <a:cubicBezTo>
                    <a:pt x="340" y="586"/>
                    <a:pt x="340" y="586"/>
                    <a:pt x="340" y="586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8" name="Freeform 32">
              <a:extLst>
                <a:ext uri="{FF2B5EF4-FFF2-40B4-BE49-F238E27FC236}">
                  <a16:creationId xmlns:a16="http://schemas.microsoft.com/office/drawing/2014/main" id="{D9B4E3F0-013A-9F92-E2B9-98737CD34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4274"/>
              <a:ext cx="1371211" cy="1173331"/>
            </a:xfrm>
            <a:custGeom>
              <a:avLst/>
              <a:gdLst>
                <a:gd name="T0" fmla="*/ 549 w 549"/>
                <a:gd name="T1" fmla="*/ 459 h 459"/>
                <a:gd name="T2" fmla="*/ 549 w 549"/>
                <a:gd name="T3" fmla="*/ 448 h 459"/>
                <a:gd name="T4" fmla="*/ 275 w 549"/>
                <a:gd name="T5" fmla="*/ 0 h 459"/>
                <a:gd name="T6" fmla="*/ 0 w 549"/>
                <a:gd name="T7" fmla="*/ 448 h 459"/>
                <a:gd name="T8" fmla="*/ 1 w 549"/>
                <a:gd name="T9" fmla="*/ 459 h 459"/>
                <a:gd name="T10" fmla="*/ 549 w 549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459">
                  <a:moveTo>
                    <a:pt x="549" y="459"/>
                  </a:moveTo>
                  <a:cubicBezTo>
                    <a:pt x="549" y="455"/>
                    <a:pt x="549" y="452"/>
                    <a:pt x="549" y="448"/>
                  </a:cubicBezTo>
                  <a:cubicBezTo>
                    <a:pt x="549" y="201"/>
                    <a:pt x="427" y="0"/>
                    <a:pt x="275" y="0"/>
                  </a:cubicBezTo>
                  <a:cubicBezTo>
                    <a:pt x="123" y="0"/>
                    <a:pt x="0" y="201"/>
                    <a:pt x="0" y="448"/>
                  </a:cubicBezTo>
                  <a:cubicBezTo>
                    <a:pt x="0" y="452"/>
                    <a:pt x="1" y="455"/>
                    <a:pt x="1" y="459"/>
                  </a:cubicBezTo>
                  <a:cubicBezTo>
                    <a:pt x="549" y="459"/>
                    <a:pt x="549" y="459"/>
                    <a:pt x="549" y="459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6" name="Freeform 33">
              <a:extLst>
                <a:ext uri="{FF2B5EF4-FFF2-40B4-BE49-F238E27FC236}">
                  <a16:creationId xmlns:a16="http://schemas.microsoft.com/office/drawing/2014/main" id="{2F1FA775-E3C8-493F-90C4-51B713383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934" y="5725876"/>
              <a:ext cx="2772" cy="55828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2 h 22"/>
                <a:gd name="T4" fmla="*/ 0 w 1"/>
                <a:gd name="T5" fmla="*/ 21 h 22"/>
                <a:gd name="T6" fmla="*/ 0 w 1"/>
                <a:gd name="T7" fmla="*/ 21 h 22"/>
                <a:gd name="T8" fmla="*/ 0 w 1"/>
                <a:gd name="T9" fmla="*/ 21 h 22"/>
                <a:gd name="T10" fmla="*/ 1 w 1"/>
                <a:gd name="T11" fmla="*/ 20 h 22"/>
                <a:gd name="T12" fmla="*/ 1 w 1"/>
                <a:gd name="T13" fmla="*/ 20 h 22"/>
                <a:gd name="T14" fmla="*/ 1 w 1"/>
                <a:gd name="T15" fmla="*/ 20 h 22"/>
                <a:gd name="T16" fmla="*/ 1 w 1"/>
                <a:gd name="T17" fmla="*/ 19 h 22"/>
                <a:gd name="T18" fmla="*/ 1 w 1"/>
                <a:gd name="T19" fmla="*/ 19 h 22"/>
                <a:gd name="T20" fmla="*/ 1 w 1"/>
                <a:gd name="T21" fmla="*/ 19 h 22"/>
                <a:gd name="T22" fmla="*/ 1 w 1"/>
                <a:gd name="T23" fmla="*/ 18 h 22"/>
                <a:gd name="T24" fmla="*/ 1 w 1"/>
                <a:gd name="T25" fmla="*/ 18 h 22"/>
                <a:gd name="T26" fmla="*/ 1 w 1"/>
                <a:gd name="T27" fmla="*/ 18 h 22"/>
                <a:gd name="T28" fmla="*/ 1 w 1"/>
                <a:gd name="T29" fmla="*/ 17 h 22"/>
                <a:gd name="T30" fmla="*/ 1 w 1"/>
                <a:gd name="T31" fmla="*/ 17 h 22"/>
                <a:gd name="T32" fmla="*/ 1 w 1"/>
                <a:gd name="T33" fmla="*/ 16 h 22"/>
                <a:gd name="T34" fmla="*/ 1 w 1"/>
                <a:gd name="T35" fmla="*/ 16 h 22"/>
                <a:gd name="T36" fmla="*/ 1 w 1"/>
                <a:gd name="T37" fmla="*/ 16 h 22"/>
                <a:gd name="T38" fmla="*/ 1 w 1"/>
                <a:gd name="T39" fmla="*/ 15 h 22"/>
                <a:gd name="T40" fmla="*/ 1 w 1"/>
                <a:gd name="T41" fmla="*/ 15 h 22"/>
                <a:gd name="T42" fmla="*/ 1 w 1"/>
                <a:gd name="T43" fmla="*/ 15 h 22"/>
                <a:gd name="T44" fmla="*/ 1 w 1"/>
                <a:gd name="T45" fmla="*/ 14 h 22"/>
                <a:gd name="T46" fmla="*/ 1 w 1"/>
                <a:gd name="T47" fmla="*/ 14 h 22"/>
                <a:gd name="T48" fmla="*/ 1 w 1"/>
                <a:gd name="T49" fmla="*/ 14 h 22"/>
                <a:gd name="T50" fmla="*/ 1 w 1"/>
                <a:gd name="T51" fmla="*/ 13 h 22"/>
                <a:gd name="T52" fmla="*/ 1 w 1"/>
                <a:gd name="T53" fmla="*/ 13 h 22"/>
                <a:gd name="T54" fmla="*/ 1 w 1"/>
                <a:gd name="T55" fmla="*/ 13 h 22"/>
                <a:gd name="T56" fmla="*/ 1 w 1"/>
                <a:gd name="T57" fmla="*/ 12 h 22"/>
                <a:gd name="T58" fmla="*/ 1 w 1"/>
                <a:gd name="T59" fmla="*/ 12 h 22"/>
                <a:gd name="T60" fmla="*/ 1 w 1"/>
                <a:gd name="T61" fmla="*/ 12 h 22"/>
                <a:gd name="T62" fmla="*/ 1 w 1"/>
                <a:gd name="T63" fmla="*/ 11 h 22"/>
                <a:gd name="T64" fmla="*/ 1 w 1"/>
                <a:gd name="T65" fmla="*/ 11 h 22"/>
                <a:gd name="T66" fmla="*/ 1 w 1"/>
                <a:gd name="T67" fmla="*/ 10 h 22"/>
                <a:gd name="T68" fmla="*/ 1 w 1"/>
                <a:gd name="T69" fmla="*/ 10 h 22"/>
                <a:gd name="T70" fmla="*/ 1 w 1"/>
                <a:gd name="T71" fmla="*/ 10 h 22"/>
                <a:gd name="T72" fmla="*/ 1 w 1"/>
                <a:gd name="T73" fmla="*/ 9 h 22"/>
                <a:gd name="T74" fmla="*/ 1 w 1"/>
                <a:gd name="T75" fmla="*/ 9 h 22"/>
                <a:gd name="T76" fmla="*/ 1 w 1"/>
                <a:gd name="T77" fmla="*/ 9 h 22"/>
                <a:gd name="T78" fmla="*/ 1 w 1"/>
                <a:gd name="T79" fmla="*/ 8 h 22"/>
                <a:gd name="T80" fmla="*/ 1 w 1"/>
                <a:gd name="T81" fmla="*/ 8 h 22"/>
                <a:gd name="T82" fmla="*/ 1 w 1"/>
                <a:gd name="T83" fmla="*/ 8 h 22"/>
                <a:gd name="T84" fmla="*/ 1 w 1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1" y="20"/>
                  </a:move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Freeform 34">
              <a:extLst>
                <a:ext uri="{FF2B5EF4-FFF2-40B4-BE49-F238E27FC236}">
                  <a16:creationId xmlns:a16="http://schemas.microsoft.com/office/drawing/2014/main" id="{B179ED37-9120-E012-7675-5841288BA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6165"/>
              <a:ext cx="664353" cy="1171438"/>
            </a:xfrm>
            <a:custGeom>
              <a:avLst/>
              <a:gdLst>
                <a:gd name="T0" fmla="*/ 1 w 266"/>
                <a:gd name="T1" fmla="*/ 424 h 458"/>
                <a:gd name="T2" fmla="*/ 1 w 266"/>
                <a:gd name="T3" fmla="*/ 432 h 458"/>
                <a:gd name="T4" fmla="*/ 1 w 266"/>
                <a:gd name="T5" fmla="*/ 432 h 458"/>
                <a:gd name="T6" fmla="*/ 1 w 266"/>
                <a:gd name="T7" fmla="*/ 432 h 458"/>
                <a:gd name="T8" fmla="*/ 1 w 266"/>
                <a:gd name="T9" fmla="*/ 433 h 458"/>
                <a:gd name="T10" fmla="*/ 1 w 266"/>
                <a:gd name="T11" fmla="*/ 433 h 458"/>
                <a:gd name="T12" fmla="*/ 1 w 266"/>
                <a:gd name="T13" fmla="*/ 433 h 458"/>
                <a:gd name="T14" fmla="*/ 1 w 266"/>
                <a:gd name="T15" fmla="*/ 434 h 458"/>
                <a:gd name="T16" fmla="*/ 1 w 266"/>
                <a:gd name="T17" fmla="*/ 434 h 458"/>
                <a:gd name="T18" fmla="*/ 1 w 266"/>
                <a:gd name="T19" fmla="*/ 434 h 458"/>
                <a:gd name="T20" fmla="*/ 1 w 266"/>
                <a:gd name="T21" fmla="*/ 435 h 458"/>
                <a:gd name="T22" fmla="*/ 1 w 266"/>
                <a:gd name="T23" fmla="*/ 435 h 458"/>
                <a:gd name="T24" fmla="*/ 1 w 266"/>
                <a:gd name="T25" fmla="*/ 436 h 458"/>
                <a:gd name="T26" fmla="*/ 1 w 266"/>
                <a:gd name="T27" fmla="*/ 436 h 458"/>
                <a:gd name="T28" fmla="*/ 1 w 266"/>
                <a:gd name="T29" fmla="*/ 436 h 458"/>
                <a:gd name="T30" fmla="*/ 1 w 266"/>
                <a:gd name="T31" fmla="*/ 437 h 458"/>
                <a:gd name="T32" fmla="*/ 1 w 266"/>
                <a:gd name="T33" fmla="*/ 437 h 458"/>
                <a:gd name="T34" fmla="*/ 1 w 266"/>
                <a:gd name="T35" fmla="*/ 437 h 458"/>
                <a:gd name="T36" fmla="*/ 1 w 266"/>
                <a:gd name="T37" fmla="*/ 438 h 458"/>
                <a:gd name="T38" fmla="*/ 1 w 266"/>
                <a:gd name="T39" fmla="*/ 438 h 458"/>
                <a:gd name="T40" fmla="*/ 1 w 266"/>
                <a:gd name="T41" fmla="*/ 438 h 458"/>
                <a:gd name="T42" fmla="*/ 1 w 266"/>
                <a:gd name="T43" fmla="*/ 439 h 458"/>
                <a:gd name="T44" fmla="*/ 1 w 266"/>
                <a:gd name="T45" fmla="*/ 439 h 458"/>
                <a:gd name="T46" fmla="*/ 1 w 266"/>
                <a:gd name="T47" fmla="*/ 439 h 458"/>
                <a:gd name="T48" fmla="*/ 1 w 266"/>
                <a:gd name="T49" fmla="*/ 440 h 458"/>
                <a:gd name="T50" fmla="*/ 1 w 266"/>
                <a:gd name="T51" fmla="*/ 440 h 458"/>
                <a:gd name="T52" fmla="*/ 1 w 266"/>
                <a:gd name="T53" fmla="*/ 440 h 458"/>
                <a:gd name="T54" fmla="*/ 1 w 266"/>
                <a:gd name="T55" fmla="*/ 441 h 458"/>
                <a:gd name="T56" fmla="*/ 1 w 266"/>
                <a:gd name="T57" fmla="*/ 441 h 458"/>
                <a:gd name="T58" fmla="*/ 1 w 266"/>
                <a:gd name="T59" fmla="*/ 442 h 458"/>
                <a:gd name="T60" fmla="*/ 1 w 266"/>
                <a:gd name="T61" fmla="*/ 442 h 458"/>
                <a:gd name="T62" fmla="*/ 1 w 266"/>
                <a:gd name="T63" fmla="*/ 442 h 458"/>
                <a:gd name="T64" fmla="*/ 1 w 266"/>
                <a:gd name="T65" fmla="*/ 443 h 458"/>
                <a:gd name="T66" fmla="*/ 1 w 266"/>
                <a:gd name="T67" fmla="*/ 443 h 458"/>
                <a:gd name="T68" fmla="*/ 1 w 266"/>
                <a:gd name="T69" fmla="*/ 443 h 458"/>
                <a:gd name="T70" fmla="*/ 1 w 266"/>
                <a:gd name="T71" fmla="*/ 444 h 458"/>
                <a:gd name="T72" fmla="*/ 1 w 266"/>
                <a:gd name="T73" fmla="*/ 444 h 458"/>
                <a:gd name="T74" fmla="*/ 1 w 266"/>
                <a:gd name="T75" fmla="*/ 444 h 458"/>
                <a:gd name="T76" fmla="*/ 0 w 266"/>
                <a:gd name="T77" fmla="*/ 445 h 458"/>
                <a:gd name="T78" fmla="*/ 0 w 266"/>
                <a:gd name="T79" fmla="*/ 445 h 458"/>
                <a:gd name="T80" fmla="*/ 0 w 266"/>
                <a:gd name="T81" fmla="*/ 445 h 458"/>
                <a:gd name="T82" fmla="*/ 0 w 266"/>
                <a:gd name="T83" fmla="*/ 446 h 458"/>
                <a:gd name="T84" fmla="*/ 0 w 266"/>
                <a:gd name="T85" fmla="*/ 446 h 458"/>
                <a:gd name="T86" fmla="*/ 0 w 266"/>
                <a:gd name="T87" fmla="*/ 447 h 458"/>
                <a:gd name="T88" fmla="*/ 1 w 266"/>
                <a:gd name="T89" fmla="*/ 458 h 458"/>
                <a:gd name="T90" fmla="*/ 266 w 266"/>
                <a:gd name="T9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" h="458">
                  <a:moveTo>
                    <a:pt x="266" y="0"/>
                  </a:moveTo>
                  <a:cubicBezTo>
                    <a:pt x="123" y="7"/>
                    <a:pt x="8" y="192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1" y="427"/>
                    <a:pt x="1" y="429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5"/>
                    <a:pt x="1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51"/>
                    <a:pt x="1" y="454"/>
                    <a:pt x="1" y="458"/>
                  </a:cubicBezTo>
                  <a:cubicBezTo>
                    <a:pt x="266" y="458"/>
                    <a:pt x="266" y="458"/>
                    <a:pt x="266" y="458"/>
                  </a:cubicBezTo>
                  <a:cubicBezTo>
                    <a:pt x="266" y="0"/>
                    <a:pt x="266" y="0"/>
                    <a:pt x="266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8" name="Freeform 35">
              <a:extLst>
                <a:ext uri="{FF2B5EF4-FFF2-40B4-BE49-F238E27FC236}">
                  <a16:creationId xmlns:a16="http://schemas.microsoft.com/office/drawing/2014/main" id="{04327228-10BB-8FF7-E361-82AE02FC6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790941" cy="677504"/>
            </a:xfrm>
            <a:custGeom>
              <a:avLst/>
              <a:gdLst>
                <a:gd name="T0" fmla="*/ 317 w 317"/>
                <a:gd name="T1" fmla="*/ 265 h 265"/>
                <a:gd name="T2" fmla="*/ 317 w 317"/>
                <a:gd name="T3" fmla="*/ 259 h 265"/>
                <a:gd name="T4" fmla="*/ 159 w 317"/>
                <a:gd name="T5" fmla="*/ 0 h 265"/>
                <a:gd name="T6" fmla="*/ 0 w 317"/>
                <a:gd name="T7" fmla="*/ 259 h 265"/>
                <a:gd name="T8" fmla="*/ 1 w 317"/>
                <a:gd name="T9" fmla="*/ 265 h 265"/>
                <a:gd name="T10" fmla="*/ 317 w 317"/>
                <a:gd name="T1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65">
                  <a:moveTo>
                    <a:pt x="317" y="265"/>
                  </a:moveTo>
                  <a:cubicBezTo>
                    <a:pt x="317" y="263"/>
                    <a:pt x="317" y="261"/>
                    <a:pt x="317" y="259"/>
                  </a:cubicBezTo>
                  <a:cubicBezTo>
                    <a:pt x="317" y="116"/>
                    <a:pt x="247" y="0"/>
                    <a:pt x="159" y="0"/>
                  </a:cubicBezTo>
                  <a:cubicBezTo>
                    <a:pt x="71" y="0"/>
                    <a:pt x="0" y="116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317" y="265"/>
                    <a:pt x="317" y="265"/>
                    <a:pt x="317" y="265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9" name="Freeform 37">
              <a:extLst>
                <a:ext uri="{FF2B5EF4-FFF2-40B4-BE49-F238E27FC236}">
                  <a16:creationId xmlns:a16="http://schemas.microsoft.com/office/drawing/2014/main" id="{D8A2684D-767B-09A4-AFC2-54F133A63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384383" cy="677504"/>
            </a:xfrm>
            <a:custGeom>
              <a:avLst/>
              <a:gdLst>
                <a:gd name="T0" fmla="*/ 1 w 154"/>
                <a:gd name="T1" fmla="*/ 241 h 265"/>
                <a:gd name="T2" fmla="*/ 1 w 154"/>
                <a:gd name="T3" fmla="*/ 242 h 265"/>
                <a:gd name="T4" fmla="*/ 1 w 154"/>
                <a:gd name="T5" fmla="*/ 242 h 265"/>
                <a:gd name="T6" fmla="*/ 1 w 154"/>
                <a:gd name="T7" fmla="*/ 243 h 265"/>
                <a:gd name="T8" fmla="*/ 1 w 154"/>
                <a:gd name="T9" fmla="*/ 243 h 265"/>
                <a:gd name="T10" fmla="*/ 1 w 154"/>
                <a:gd name="T11" fmla="*/ 243 h 265"/>
                <a:gd name="T12" fmla="*/ 1 w 154"/>
                <a:gd name="T13" fmla="*/ 244 h 265"/>
                <a:gd name="T14" fmla="*/ 1 w 154"/>
                <a:gd name="T15" fmla="*/ 244 h 265"/>
                <a:gd name="T16" fmla="*/ 1 w 154"/>
                <a:gd name="T17" fmla="*/ 245 h 265"/>
                <a:gd name="T18" fmla="*/ 1 w 154"/>
                <a:gd name="T19" fmla="*/ 245 h 265"/>
                <a:gd name="T20" fmla="*/ 1 w 154"/>
                <a:gd name="T21" fmla="*/ 245 h 265"/>
                <a:gd name="T22" fmla="*/ 1 w 154"/>
                <a:gd name="T23" fmla="*/ 246 h 265"/>
                <a:gd name="T24" fmla="*/ 1 w 154"/>
                <a:gd name="T25" fmla="*/ 246 h 265"/>
                <a:gd name="T26" fmla="*/ 1 w 154"/>
                <a:gd name="T27" fmla="*/ 247 h 265"/>
                <a:gd name="T28" fmla="*/ 1 w 154"/>
                <a:gd name="T29" fmla="*/ 247 h 265"/>
                <a:gd name="T30" fmla="*/ 1 w 154"/>
                <a:gd name="T31" fmla="*/ 247 h 265"/>
                <a:gd name="T32" fmla="*/ 1 w 154"/>
                <a:gd name="T33" fmla="*/ 248 h 265"/>
                <a:gd name="T34" fmla="*/ 1 w 154"/>
                <a:gd name="T35" fmla="*/ 248 h 265"/>
                <a:gd name="T36" fmla="*/ 1 w 154"/>
                <a:gd name="T37" fmla="*/ 249 h 265"/>
                <a:gd name="T38" fmla="*/ 1 w 154"/>
                <a:gd name="T39" fmla="*/ 249 h 265"/>
                <a:gd name="T40" fmla="*/ 1 w 154"/>
                <a:gd name="T41" fmla="*/ 249 h 265"/>
                <a:gd name="T42" fmla="*/ 1 w 154"/>
                <a:gd name="T43" fmla="*/ 250 h 265"/>
                <a:gd name="T44" fmla="*/ 1 w 154"/>
                <a:gd name="T45" fmla="*/ 250 h 265"/>
                <a:gd name="T46" fmla="*/ 1 w 154"/>
                <a:gd name="T47" fmla="*/ 251 h 265"/>
                <a:gd name="T48" fmla="*/ 1 w 154"/>
                <a:gd name="T49" fmla="*/ 251 h 265"/>
                <a:gd name="T50" fmla="*/ 1 w 154"/>
                <a:gd name="T51" fmla="*/ 251 h 265"/>
                <a:gd name="T52" fmla="*/ 1 w 154"/>
                <a:gd name="T53" fmla="*/ 252 h 265"/>
                <a:gd name="T54" fmla="*/ 1 w 154"/>
                <a:gd name="T55" fmla="*/ 252 h 265"/>
                <a:gd name="T56" fmla="*/ 1 w 154"/>
                <a:gd name="T57" fmla="*/ 253 h 265"/>
                <a:gd name="T58" fmla="*/ 1 w 154"/>
                <a:gd name="T59" fmla="*/ 253 h 265"/>
                <a:gd name="T60" fmla="*/ 1 w 154"/>
                <a:gd name="T61" fmla="*/ 254 h 265"/>
                <a:gd name="T62" fmla="*/ 1 w 154"/>
                <a:gd name="T63" fmla="*/ 254 h 265"/>
                <a:gd name="T64" fmla="*/ 1 w 154"/>
                <a:gd name="T65" fmla="*/ 254 h 265"/>
                <a:gd name="T66" fmla="*/ 1 w 154"/>
                <a:gd name="T67" fmla="*/ 255 h 265"/>
                <a:gd name="T68" fmla="*/ 1 w 154"/>
                <a:gd name="T69" fmla="*/ 255 h 265"/>
                <a:gd name="T70" fmla="*/ 1 w 154"/>
                <a:gd name="T71" fmla="*/ 256 h 265"/>
                <a:gd name="T72" fmla="*/ 1 w 154"/>
                <a:gd name="T73" fmla="*/ 256 h 265"/>
                <a:gd name="T74" fmla="*/ 1 w 154"/>
                <a:gd name="T75" fmla="*/ 256 h 265"/>
                <a:gd name="T76" fmla="*/ 0 w 154"/>
                <a:gd name="T77" fmla="*/ 257 h 265"/>
                <a:gd name="T78" fmla="*/ 0 w 154"/>
                <a:gd name="T79" fmla="*/ 257 h 265"/>
                <a:gd name="T80" fmla="*/ 0 w 154"/>
                <a:gd name="T81" fmla="*/ 258 h 265"/>
                <a:gd name="T82" fmla="*/ 0 w 154"/>
                <a:gd name="T83" fmla="*/ 259 h 265"/>
                <a:gd name="T84" fmla="*/ 1 w 154"/>
                <a:gd name="T85" fmla="*/ 265 h 265"/>
                <a:gd name="T86" fmla="*/ 154 w 154"/>
                <a:gd name="T8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265">
                  <a:moveTo>
                    <a:pt x="154" y="0"/>
                  </a:moveTo>
                  <a:cubicBezTo>
                    <a:pt x="72" y="4"/>
                    <a:pt x="6" y="109"/>
                    <a:pt x="1" y="241"/>
                  </a:cubicBezTo>
                  <a:cubicBezTo>
                    <a:pt x="1" y="241"/>
                    <a:pt x="1" y="241"/>
                    <a:pt x="1" y="241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7"/>
                    <a:pt x="1" y="257"/>
                    <a:pt x="1" y="257"/>
                  </a:cubicBezTo>
                  <a:cubicBezTo>
                    <a:pt x="1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154" y="265"/>
                    <a:pt x="154" y="265"/>
                    <a:pt x="154" y="265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0" name="Freeform 45">
              <a:extLst>
                <a:ext uri="{FF2B5EF4-FFF2-40B4-BE49-F238E27FC236}">
                  <a16:creationId xmlns:a16="http://schemas.microsoft.com/office/drawing/2014/main" id="{4AABC9AB-0ECE-2263-CE65-98219F202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997" y="5459984"/>
              <a:ext cx="567333" cy="281032"/>
            </a:xfrm>
            <a:custGeom>
              <a:avLst/>
              <a:gdLst>
                <a:gd name="T0" fmla="*/ 226 w 227"/>
                <a:gd name="T1" fmla="*/ 110 h 110"/>
                <a:gd name="T2" fmla="*/ 227 w 227"/>
                <a:gd name="T3" fmla="*/ 97 h 110"/>
                <a:gd name="T4" fmla="*/ 170 w 227"/>
                <a:gd name="T5" fmla="*/ 40 h 110"/>
                <a:gd name="T6" fmla="*/ 165 w 227"/>
                <a:gd name="T7" fmla="*/ 40 h 110"/>
                <a:gd name="T8" fmla="*/ 115 w 227"/>
                <a:gd name="T9" fmla="*/ 0 h 110"/>
                <a:gd name="T10" fmla="*/ 63 w 227"/>
                <a:gd name="T11" fmla="*/ 51 h 110"/>
                <a:gd name="T12" fmla="*/ 49 w 227"/>
                <a:gd name="T13" fmla="*/ 49 h 110"/>
                <a:gd name="T14" fmla="*/ 0 w 227"/>
                <a:gd name="T15" fmla="*/ 99 h 110"/>
                <a:gd name="T16" fmla="*/ 1 w 227"/>
                <a:gd name="T17" fmla="*/ 110 h 110"/>
                <a:gd name="T18" fmla="*/ 226 w 227"/>
                <a:gd name="T1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10">
                  <a:moveTo>
                    <a:pt x="226" y="110"/>
                  </a:moveTo>
                  <a:cubicBezTo>
                    <a:pt x="227" y="106"/>
                    <a:pt x="227" y="102"/>
                    <a:pt x="227" y="97"/>
                  </a:cubicBezTo>
                  <a:cubicBezTo>
                    <a:pt x="227" y="66"/>
                    <a:pt x="201" y="39"/>
                    <a:pt x="170" y="40"/>
                  </a:cubicBezTo>
                  <a:cubicBezTo>
                    <a:pt x="168" y="40"/>
                    <a:pt x="166" y="40"/>
                    <a:pt x="165" y="40"/>
                  </a:cubicBezTo>
                  <a:cubicBezTo>
                    <a:pt x="159" y="17"/>
                    <a:pt x="139" y="0"/>
                    <a:pt x="115" y="0"/>
                  </a:cubicBezTo>
                  <a:cubicBezTo>
                    <a:pt x="87" y="0"/>
                    <a:pt x="64" y="24"/>
                    <a:pt x="63" y="51"/>
                  </a:cubicBezTo>
                  <a:cubicBezTo>
                    <a:pt x="59" y="50"/>
                    <a:pt x="54" y="49"/>
                    <a:pt x="49" y="49"/>
                  </a:cubicBezTo>
                  <a:cubicBezTo>
                    <a:pt x="23" y="49"/>
                    <a:pt x="0" y="72"/>
                    <a:pt x="0" y="99"/>
                  </a:cubicBezTo>
                  <a:cubicBezTo>
                    <a:pt x="0" y="102"/>
                    <a:pt x="1" y="106"/>
                    <a:pt x="1" y="110"/>
                  </a:cubicBezTo>
                  <a:cubicBezTo>
                    <a:pt x="226" y="110"/>
                    <a:pt x="226" y="110"/>
                    <a:pt x="226" y="110"/>
                  </a:cubicBezTo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1" name="Freeform 46">
              <a:extLst>
                <a:ext uri="{FF2B5EF4-FFF2-40B4-BE49-F238E27FC236}">
                  <a16:creationId xmlns:a16="http://schemas.microsoft.com/office/drawing/2014/main" id="{B4B5EF5F-E67C-81CC-568A-0B95830B7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4" name="Freeform 47">
              <a:extLst>
                <a:ext uri="{FF2B5EF4-FFF2-40B4-BE49-F238E27FC236}">
                  <a16:creationId xmlns:a16="http://schemas.microsoft.com/office/drawing/2014/main" id="{ACCE4F3F-BBE2-6682-37E3-72339A78E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1253"/>
              <a:ext cx="70224" cy="79484"/>
            </a:xfrm>
            <a:custGeom>
              <a:avLst/>
              <a:gdLst>
                <a:gd name="T0" fmla="*/ 25 w 28"/>
                <a:gd name="T1" fmla="*/ 7 h 31"/>
                <a:gd name="T2" fmla="*/ 11 w 28"/>
                <a:gd name="T3" fmla="*/ 2 h 31"/>
                <a:gd name="T4" fmla="*/ 5 w 28"/>
                <a:gd name="T5" fmla="*/ 5 h 31"/>
                <a:gd name="T6" fmla="*/ 1 w 28"/>
                <a:gd name="T7" fmla="*/ 18 h 31"/>
                <a:gd name="T8" fmla="*/ 23 w 28"/>
                <a:gd name="T9" fmla="*/ 24 h 31"/>
                <a:gd name="T10" fmla="*/ 25 w 28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25" y="7"/>
                  </a:moveTo>
                  <a:cubicBezTo>
                    <a:pt x="23" y="1"/>
                    <a:pt x="16" y="0"/>
                    <a:pt x="11" y="2"/>
                  </a:cubicBezTo>
                  <a:cubicBezTo>
                    <a:pt x="8" y="2"/>
                    <a:pt x="6" y="3"/>
                    <a:pt x="5" y="5"/>
                  </a:cubicBezTo>
                  <a:cubicBezTo>
                    <a:pt x="1" y="9"/>
                    <a:pt x="0" y="13"/>
                    <a:pt x="1" y="18"/>
                  </a:cubicBezTo>
                  <a:cubicBezTo>
                    <a:pt x="4" y="27"/>
                    <a:pt x="16" y="31"/>
                    <a:pt x="23" y="24"/>
                  </a:cubicBezTo>
                  <a:cubicBezTo>
                    <a:pt x="28" y="19"/>
                    <a:pt x="28" y="13"/>
                    <a:pt x="25" y="7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5" name="Freeform 48">
              <a:extLst>
                <a:ext uri="{FF2B5EF4-FFF2-40B4-BE49-F238E27FC236}">
                  <a16:creationId xmlns:a16="http://schemas.microsoft.com/office/drawing/2014/main" id="{41B8C2DA-12D5-E3E8-C9F4-BAFD03B95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89628" cy="70968"/>
            </a:xfrm>
            <a:custGeom>
              <a:avLst/>
              <a:gdLst>
                <a:gd name="T0" fmla="*/ 20 w 36"/>
                <a:gd name="T1" fmla="*/ 0 h 28"/>
                <a:gd name="T2" fmla="*/ 20 w 36"/>
                <a:gd name="T3" fmla="*/ 28 h 28"/>
                <a:gd name="T4" fmla="*/ 20 w 3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36" y="28"/>
                    <a:pt x="36" y="0"/>
                    <a:pt x="20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6" name="Freeform 49">
              <a:extLst>
                <a:ext uri="{FF2B5EF4-FFF2-40B4-BE49-F238E27FC236}">
                  <a16:creationId xmlns:a16="http://schemas.microsoft.com/office/drawing/2014/main" id="{C6D78A05-F795-D314-BB1C-12D56776D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319" y="5616113"/>
              <a:ext cx="67452" cy="76645"/>
            </a:xfrm>
            <a:custGeom>
              <a:avLst/>
              <a:gdLst>
                <a:gd name="T0" fmla="*/ 24 w 27"/>
                <a:gd name="T1" fmla="*/ 6 h 30"/>
                <a:gd name="T2" fmla="*/ 20 w 27"/>
                <a:gd name="T3" fmla="*/ 3 h 30"/>
                <a:gd name="T4" fmla="*/ 7 w 27"/>
                <a:gd name="T5" fmla="*/ 3 h 30"/>
                <a:gd name="T6" fmla="*/ 2 w 27"/>
                <a:gd name="T7" fmla="*/ 8 h 30"/>
                <a:gd name="T8" fmla="*/ 0 w 27"/>
                <a:gd name="T9" fmla="*/ 15 h 30"/>
                <a:gd name="T10" fmla="*/ 10 w 27"/>
                <a:gd name="T11" fmla="*/ 28 h 30"/>
                <a:gd name="T12" fmla="*/ 26 w 27"/>
                <a:gd name="T13" fmla="*/ 22 h 30"/>
                <a:gd name="T14" fmla="*/ 27 w 27"/>
                <a:gd name="T15" fmla="*/ 15 h 30"/>
                <a:gd name="T16" fmla="*/ 24 w 27"/>
                <a:gd name="T1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24" y="6"/>
                  </a:moveTo>
                  <a:cubicBezTo>
                    <a:pt x="23" y="5"/>
                    <a:pt x="22" y="3"/>
                    <a:pt x="20" y="3"/>
                  </a:cubicBezTo>
                  <a:cubicBezTo>
                    <a:pt x="16" y="0"/>
                    <a:pt x="11" y="0"/>
                    <a:pt x="7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21"/>
                    <a:pt x="4" y="27"/>
                    <a:pt x="10" y="28"/>
                  </a:cubicBezTo>
                  <a:cubicBezTo>
                    <a:pt x="16" y="30"/>
                    <a:pt x="22" y="27"/>
                    <a:pt x="26" y="22"/>
                  </a:cubicBezTo>
                  <a:cubicBezTo>
                    <a:pt x="27" y="20"/>
                    <a:pt x="27" y="17"/>
                    <a:pt x="27" y="15"/>
                  </a:cubicBezTo>
                  <a:cubicBezTo>
                    <a:pt x="27" y="12"/>
                    <a:pt x="26" y="9"/>
                    <a:pt x="24" y="6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7" name="Freeform 50">
              <a:extLst>
                <a:ext uri="{FF2B5EF4-FFF2-40B4-BE49-F238E27FC236}">
                  <a16:creationId xmlns:a16="http://schemas.microsoft.com/office/drawing/2014/main" id="{4D9A369A-6F43-4216-D715-162A73F6E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263" y="5816316"/>
              <a:ext cx="89628" cy="69075"/>
            </a:xfrm>
            <a:custGeom>
              <a:avLst/>
              <a:gdLst>
                <a:gd name="T0" fmla="*/ 16 w 36"/>
                <a:gd name="T1" fmla="*/ 0 h 27"/>
                <a:gd name="T2" fmla="*/ 16 w 36"/>
                <a:gd name="T3" fmla="*/ 27 h 27"/>
                <a:gd name="T4" fmla="*/ 16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6" y="0"/>
                  </a:moveTo>
                  <a:cubicBezTo>
                    <a:pt x="0" y="0"/>
                    <a:pt x="0" y="27"/>
                    <a:pt x="16" y="27"/>
                  </a:cubicBezTo>
                  <a:cubicBezTo>
                    <a:pt x="36" y="27"/>
                    <a:pt x="36" y="0"/>
                    <a:pt x="16" y="0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8" name="Freeform 51">
              <a:extLst>
                <a:ext uri="{FF2B5EF4-FFF2-40B4-BE49-F238E27FC236}">
                  <a16:creationId xmlns:a16="http://schemas.microsoft.com/office/drawing/2014/main" id="{BABF733C-96AA-BDE8-88A2-D05FCE6D8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584888"/>
              <a:ext cx="157079" cy="127743"/>
            </a:xfrm>
            <a:custGeom>
              <a:avLst/>
              <a:gdLst>
                <a:gd name="T0" fmla="*/ 63 w 63"/>
                <a:gd name="T1" fmla="*/ 2 h 50"/>
                <a:gd name="T2" fmla="*/ 63 w 63"/>
                <a:gd name="T3" fmla="*/ 2 h 50"/>
                <a:gd name="T4" fmla="*/ 63 w 63"/>
                <a:gd name="T5" fmla="*/ 2 h 50"/>
                <a:gd name="T6" fmla="*/ 63 w 63"/>
                <a:gd name="T7" fmla="*/ 2 h 50"/>
                <a:gd name="T8" fmla="*/ 63 w 63"/>
                <a:gd name="T9" fmla="*/ 2 h 50"/>
                <a:gd name="T10" fmla="*/ 63 w 63"/>
                <a:gd name="T11" fmla="*/ 2 h 50"/>
                <a:gd name="T12" fmla="*/ 63 w 63"/>
                <a:gd name="T13" fmla="*/ 2 h 50"/>
                <a:gd name="T14" fmla="*/ 63 w 63"/>
                <a:gd name="T15" fmla="*/ 2 h 50"/>
                <a:gd name="T16" fmla="*/ 63 w 63"/>
                <a:gd name="T17" fmla="*/ 2 h 50"/>
                <a:gd name="T18" fmla="*/ 63 w 63"/>
                <a:gd name="T19" fmla="*/ 2 h 50"/>
                <a:gd name="T20" fmla="*/ 63 w 63"/>
                <a:gd name="T21" fmla="*/ 2 h 50"/>
                <a:gd name="T22" fmla="*/ 63 w 63"/>
                <a:gd name="T23" fmla="*/ 2 h 50"/>
                <a:gd name="T24" fmla="*/ 63 w 63"/>
                <a:gd name="T25" fmla="*/ 1 h 50"/>
                <a:gd name="T26" fmla="*/ 63 w 63"/>
                <a:gd name="T27" fmla="*/ 2 h 50"/>
                <a:gd name="T28" fmla="*/ 63 w 63"/>
                <a:gd name="T29" fmla="*/ 1 h 50"/>
                <a:gd name="T30" fmla="*/ 63 w 63"/>
                <a:gd name="T31" fmla="*/ 1 h 50"/>
                <a:gd name="T32" fmla="*/ 63 w 63"/>
                <a:gd name="T33" fmla="*/ 1 h 50"/>
                <a:gd name="T34" fmla="*/ 63 w 63"/>
                <a:gd name="T35" fmla="*/ 1 h 50"/>
                <a:gd name="T36" fmla="*/ 63 w 63"/>
                <a:gd name="T37" fmla="*/ 1 h 50"/>
                <a:gd name="T38" fmla="*/ 63 w 63"/>
                <a:gd name="T39" fmla="*/ 1 h 50"/>
                <a:gd name="T40" fmla="*/ 63 w 63"/>
                <a:gd name="T41" fmla="*/ 1 h 50"/>
                <a:gd name="T42" fmla="*/ 63 w 63"/>
                <a:gd name="T43" fmla="*/ 1 h 50"/>
                <a:gd name="T44" fmla="*/ 63 w 63"/>
                <a:gd name="T45" fmla="*/ 1 h 50"/>
                <a:gd name="T46" fmla="*/ 63 w 63"/>
                <a:gd name="T47" fmla="*/ 1 h 50"/>
                <a:gd name="T48" fmla="*/ 63 w 63"/>
                <a:gd name="T49" fmla="*/ 1 h 50"/>
                <a:gd name="T50" fmla="*/ 63 w 63"/>
                <a:gd name="T51" fmla="*/ 1 h 50"/>
                <a:gd name="T52" fmla="*/ 63 w 63"/>
                <a:gd name="T53" fmla="*/ 1 h 50"/>
                <a:gd name="T54" fmla="*/ 63 w 63"/>
                <a:gd name="T55" fmla="*/ 1 h 50"/>
                <a:gd name="T56" fmla="*/ 63 w 63"/>
                <a:gd name="T57" fmla="*/ 1 h 50"/>
                <a:gd name="T58" fmla="*/ 63 w 63"/>
                <a:gd name="T59" fmla="*/ 1 h 50"/>
                <a:gd name="T60" fmla="*/ 63 w 63"/>
                <a:gd name="T61" fmla="*/ 0 h 50"/>
                <a:gd name="T62" fmla="*/ 63 w 63"/>
                <a:gd name="T63" fmla="*/ 1 h 50"/>
                <a:gd name="T64" fmla="*/ 63 w 63"/>
                <a:gd name="T65" fmla="*/ 0 h 50"/>
                <a:gd name="T66" fmla="*/ 63 w 63"/>
                <a:gd name="T67" fmla="*/ 0 h 50"/>
                <a:gd name="T68" fmla="*/ 63 w 63"/>
                <a:gd name="T69" fmla="*/ 0 h 50"/>
                <a:gd name="T70" fmla="*/ 63 w 63"/>
                <a:gd name="T71" fmla="*/ 0 h 50"/>
                <a:gd name="T72" fmla="*/ 49 w 63"/>
                <a:gd name="T73" fmla="*/ 0 h 50"/>
                <a:gd name="T74" fmla="*/ 0 w 63"/>
                <a:gd name="T75" fmla="*/ 50 h 50"/>
                <a:gd name="T76" fmla="*/ 0 w 63"/>
                <a:gd name="T77" fmla="*/ 50 h 50"/>
                <a:gd name="T78" fmla="*/ 49 w 63"/>
                <a:gd name="T79" fmla="*/ 0 h 50"/>
                <a:gd name="T80" fmla="*/ 63 w 63"/>
                <a:gd name="T81" fmla="*/ 2 h 50"/>
                <a:gd name="T82" fmla="*/ 63 w 63"/>
                <a:gd name="T83" fmla="*/ 2 h 50"/>
                <a:gd name="T84" fmla="*/ 63 w 63"/>
                <a:gd name="T85" fmla="*/ 2 h 50"/>
                <a:gd name="T86" fmla="*/ 49 w 63"/>
                <a:gd name="T87" fmla="*/ 0 h 50"/>
                <a:gd name="T88" fmla="*/ 63 w 63"/>
                <a:gd name="T89" fmla="*/ 0 h 50"/>
                <a:gd name="T90" fmla="*/ 63 w 63"/>
                <a:gd name="T91" fmla="*/ 0 h 50"/>
                <a:gd name="T92" fmla="*/ 63 w 63"/>
                <a:gd name="T93" fmla="*/ 0 h 50"/>
                <a:gd name="T94" fmla="*/ 63 w 63"/>
                <a:gd name="T95" fmla="*/ 0 h 50"/>
                <a:gd name="T96" fmla="*/ 63 w 63"/>
                <a:gd name="T97" fmla="*/ 0 h 50"/>
                <a:gd name="T98" fmla="*/ 63 w 63"/>
                <a:gd name="T99" fmla="*/ 0 h 50"/>
                <a:gd name="T100" fmla="*/ 63 w 63"/>
                <a:gd name="T101" fmla="*/ 0 h 50"/>
                <a:gd name="T102" fmla="*/ 63 w 63"/>
                <a:gd name="T103" fmla="*/ 0 h 50"/>
                <a:gd name="T104" fmla="*/ 63 w 63"/>
                <a:gd name="T105" fmla="*/ 0 h 50"/>
                <a:gd name="T106" fmla="*/ 63 w 63"/>
                <a:gd name="T107" fmla="*/ 0 h 50"/>
                <a:gd name="T108" fmla="*/ 63 w 63"/>
                <a:gd name="T109" fmla="*/ 0 h 50"/>
                <a:gd name="T110" fmla="*/ 63 w 63"/>
                <a:gd name="T111" fmla="*/ 0 h 50"/>
                <a:gd name="T112" fmla="*/ 63 w 63"/>
                <a:gd name="T113" fmla="*/ 0 h 50"/>
                <a:gd name="T114" fmla="*/ 63 w 63"/>
                <a:gd name="T115" fmla="*/ 0 h 50"/>
                <a:gd name="T116" fmla="*/ 63 w 63"/>
                <a:gd name="T1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" h="50"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1"/>
                  </a:moveTo>
                  <a:cubicBezTo>
                    <a:pt x="63" y="1"/>
                    <a:pt x="63" y="2"/>
                    <a:pt x="63" y="2"/>
                  </a:cubicBezTo>
                  <a:cubicBezTo>
                    <a:pt x="63" y="2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49" y="0"/>
                  </a:moveTo>
                  <a:cubicBezTo>
                    <a:pt x="23" y="0"/>
                    <a:pt x="0" y="23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49" y="0"/>
                  </a:cubicBezTo>
                  <a:cubicBezTo>
                    <a:pt x="54" y="0"/>
                    <a:pt x="59" y="1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1"/>
                    <a:pt x="54" y="0"/>
                    <a:pt x="49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2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9" name="Freeform 52">
              <a:extLst>
                <a:ext uri="{FF2B5EF4-FFF2-40B4-BE49-F238E27FC236}">
                  <a16:creationId xmlns:a16="http://schemas.microsoft.com/office/drawing/2014/main" id="{5320E138-EE99-F953-689B-F601877AA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462822"/>
              <a:ext cx="267035" cy="278193"/>
            </a:xfrm>
            <a:custGeom>
              <a:avLst/>
              <a:gdLst>
                <a:gd name="T0" fmla="*/ 37 w 107"/>
                <a:gd name="T1" fmla="*/ 93 h 109"/>
                <a:gd name="T2" fmla="*/ 37 w 107"/>
                <a:gd name="T3" fmla="*/ 68 h 109"/>
                <a:gd name="T4" fmla="*/ 37 w 107"/>
                <a:gd name="T5" fmla="*/ 93 h 109"/>
                <a:gd name="T6" fmla="*/ 90 w 107"/>
                <a:gd name="T7" fmla="*/ 94 h 109"/>
                <a:gd name="T8" fmla="*/ 77 w 107"/>
                <a:gd name="T9" fmla="*/ 84 h 109"/>
                <a:gd name="T10" fmla="*/ 81 w 107"/>
                <a:gd name="T11" fmla="*/ 71 h 109"/>
                <a:gd name="T12" fmla="*/ 87 w 107"/>
                <a:gd name="T13" fmla="*/ 68 h 109"/>
                <a:gd name="T14" fmla="*/ 92 w 107"/>
                <a:gd name="T15" fmla="*/ 67 h 109"/>
                <a:gd name="T16" fmla="*/ 101 w 107"/>
                <a:gd name="T17" fmla="*/ 73 h 109"/>
                <a:gd name="T18" fmla="*/ 99 w 107"/>
                <a:gd name="T19" fmla="*/ 90 h 109"/>
                <a:gd name="T20" fmla="*/ 90 w 107"/>
                <a:gd name="T21" fmla="*/ 94 h 109"/>
                <a:gd name="T22" fmla="*/ 107 w 107"/>
                <a:gd name="T23" fmla="*/ 0 h 109"/>
                <a:gd name="T24" fmla="*/ 63 w 107"/>
                <a:gd name="T25" fmla="*/ 48 h 109"/>
                <a:gd name="T26" fmla="*/ 63 w 107"/>
                <a:gd name="T27" fmla="*/ 48 h 109"/>
                <a:gd name="T28" fmla="*/ 63 w 107"/>
                <a:gd name="T29" fmla="*/ 48 h 109"/>
                <a:gd name="T30" fmla="*/ 63 w 107"/>
                <a:gd name="T31" fmla="*/ 48 h 109"/>
                <a:gd name="T32" fmla="*/ 63 w 107"/>
                <a:gd name="T33" fmla="*/ 48 h 109"/>
                <a:gd name="T34" fmla="*/ 63 w 107"/>
                <a:gd name="T35" fmla="*/ 48 h 109"/>
                <a:gd name="T36" fmla="*/ 63 w 107"/>
                <a:gd name="T37" fmla="*/ 48 h 109"/>
                <a:gd name="T38" fmla="*/ 63 w 107"/>
                <a:gd name="T39" fmla="*/ 48 h 109"/>
                <a:gd name="T40" fmla="*/ 63 w 107"/>
                <a:gd name="T41" fmla="*/ 48 h 109"/>
                <a:gd name="T42" fmla="*/ 63 w 107"/>
                <a:gd name="T43" fmla="*/ 48 h 109"/>
                <a:gd name="T44" fmla="*/ 63 w 107"/>
                <a:gd name="T45" fmla="*/ 48 h 109"/>
                <a:gd name="T46" fmla="*/ 63 w 107"/>
                <a:gd name="T47" fmla="*/ 48 h 109"/>
                <a:gd name="T48" fmla="*/ 63 w 107"/>
                <a:gd name="T49" fmla="*/ 48 h 109"/>
                <a:gd name="T50" fmla="*/ 63 w 107"/>
                <a:gd name="T51" fmla="*/ 49 h 109"/>
                <a:gd name="T52" fmla="*/ 63 w 107"/>
                <a:gd name="T53" fmla="*/ 49 h 109"/>
                <a:gd name="T54" fmla="*/ 63 w 107"/>
                <a:gd name="T55" fmla="*/ 49 h 109"/>
                <a:gd name="T56" fmla="*/ 63 w 107"/>
                <a:gd name="T57" fmla="*/ 49 h 109"/>
                <a:gd name="T58" fmla="*/ 63 w 107"/>
                <a:gd name="T59" fmla="*/ 49 h 109"/>
                <a:gd name="T60" fmla="*/ 63 w 107"/>
                <a:gd name="T61" fmla="*/ 49 h 109"/>
                <a:gd name="T62" fmla="*/ 63 w 107"/>
                <a:gd name="T63" fmla="*/ 49 h 109"/>
                <a:gd name="T64" fmla="*/ 63 w 107"/>
                <a:gd name="T65" fmla="*/ 49 h 109"/>
                <a:gd name="T66" fmla="*/ 63 w 107"/>
                <a:gd name="T67" fmla="*/ 49 h 109"/>
                <a:gd name="T68" fmla="*/ 63 w 107"/>
                <a:gd name="T69" fmla="*/ 49 h 109"/>
                <a:gd name="T70" fmla="*/ 63 w 107"/>
                <a:gd name="T71" fmla="*/ 49 h 109"/>
                <a:gd name="T72" fmla="*/ 63 w 107"/>
                <a:gd name="T73" fmla="*/ 49 h 109"/>
                <a:gd name="T74" fmla="*/ 63 w 107"/>
                <a:gd name="T75" fmla="*/ 50 h 109"/>
                <a:gd name="T76" fmla="*/ 63 w 107"/>
                <a:gd name="T77" fmla="*/ 50 h 109"/>
                <a:gd name="T78" fmla="*/ 63 w 107"/>
                <a:gd name="T79" fmla="*/ 50 h 109"/>
                <a:gd name="T80" fmla="*/ 63 w 107"/>
                <a:gd name="T81" fmla="*/ 50 h 109"/>
                <a:gd name="T82" fmla="*/ 63 w 107"/>
                <a:gd name="T83" fmla="*/ 50 h 109"/>
                <a:gd name="T84" fmla="*/ 63 w 107"/>
                <a:gd name="T85" fmla="*/ 50 h 109"/>
                <a:gd name="T86" fmla="*/ 63 w 107"/>
                <a:gd name="T87" fmla="*/ 50 h 109"/>
                <a:gd name="T88" fmla="*/ 63 w 107"/>
                <a:gd name="T89" fmla="*/ 50 h 109"/>
                <a:gd name="T90" fmla="*/ 63 w 107"/>
                <a:gd name="T91" fmla="*/ 50 h 109"/>
                <a:gd name="T92" fmla="*/ 63 w 107"/>
                <a:gd name="T93" fmla="*/ 50 h 109"/>
                <a:gd name="T94" fmla="*/ 63 w 107"/>
                <a:gd name="T95" fmla="*/ 50 h 109"/>
                <a:gd name="T96" fmla="*/ 49 w 107"/>
                <a:gd name="T97" fmla="*/ 48 h 109"/>
                <a:gd name="T98" fmla="*/ 0 w 107"/>
                <a:gd name="T99" fmla="*/ 98 h 109"/>
                <a:gd name="T100" fmla="*/ 1 w 107"/>
                <a:gd name="T101" fmla="*/ 109 h 109"/>
                <a:gd name="T102" fmla="*/ 107 w 107"/>
                <a:gd name="T103" fmla="*/ 109 h 109"/>
                <a:gd name="T104" fmla="*/ 107 w 107"/>
                <a:gd name="T105" fmla="*/ 56 h 109"/>
                <a:gd name="T106" fmla="*/ 101 w 107"/>
                <a:gd name="T107" fmla="*/ 58 h 109"/>
                <a:gd name="T108" fmla="*/ 101 w 107"/>
                <a:gd name="T109" fmla="*/ 30 h 109"/>
                <a:gd name="T110" fmla="*/ 107 w 107"/>
                <a:gd name="T111" fmla="*/ 31 h 109"/>
                <a:gd name="T112" fmla="*/ 107 w 10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7" h="109">
                  <a:moveTo>
                    <a:pt x="37" y="93"/>
                  </a:moveTo>
                  <a:cubicBezTo>
                    <a:pt x="21" y="93"/>
                    <a:pt x="21" y="68"/>
                    <a:pt x="37" y="68"/>
                  </a:cubicBezTo>
                  <a:cubicBezTo>
                    <a:pt x="53" y="68"/>
                    <a:pt x="53" y="93"/>
                    <a:pt x="37" y="93"/>
                  </a:cubicBezTo>
                  <a:moveTo>
                    <a:pt x="90" y="94"/>
                  </a:moveTo>
                  <a:cubicBezTo>
                    <a:pt x="85" y="94"/>
                    <a:pt x="79" y="90"/>
                    <a:pt x="77" y="84"/>
                  </a:cubicBezTo>
                  <a:cubicBezTo>
                    <a:pt x="76" y="79"/>
                    <a:pt x="77" y="75"/>
                    <a:pt x="81" y="71"/>
                  </a:cubicBezTo>
                  <a:cubicBezTo>
                    <a:pt x="82" y="69"/>
                    <a:pt x="84" y="68"/>
                    <a:pt x="87" y="68"/>
                  </a:cubicBezTo>
                  <a:cubicBezTo>
                    <a:pt x="88" y="67"/>
                    <a:pt x="90" y="67"/>
                    <a:pt x="92" y="67"/>
                  </a:cubicBezTo>
                  <a:cubicBezTo>
                    <a:pt x="96" y="67"/>
                    <a:pt x="99" y="69"/>
                    <a:pt x="101" y="73"/>
                  </a:cubicBezTo>
                  <a:cubicBezTo>
                    <a:pt x="104" y="79"/>
                    <a:pt x="104" y="85"/>
                    <a:pt x="99" y="90"/>
                  </a:cubicBezTo>
                  <a:cubicBezTo>
                    <a:pt x="97" y="92"/>
                    <a:pt x="93" y="94"/>
                    <a:pt x="90" y="94"/>
                  </a:cubicBezTo>
                  <a:moveTo>
                    <a:pt x="107" y="0"/>
                  </a:moveTo>
                  <a:cubicBezTo>
                    <a:pt x="83" y="4"/>
                    <a:pt x="65" y="24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59" y="49"/>
                    <a:pt x="54" y="48"/>
                    <a:pt x="49" y="48"/>
                  </a:cubicBezTo>
                  <a:cubicBezTo>
                    <a:pt x="23" y="48"/>
                    <a:pt x="0" y="71"/>
                    <a:pt x="0" y="98"/>
                  </a:cubicBezTo>
                  <a:cubicBezTo>
                    <a:pt x="0" y="101"/>
                    <a:pt x="1" y="105"/>
                    <a:pt x="1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57"/>
                    <a:pt x="103" y="58"/>
                    <a:pt x="101" y="58"/>
                  </a:cubicBezTo>
                  <a:cubicBezTo>
                    <a:pt x="81" y="58"/>
                    <a:pt x="81" y="30"/>
                    <a:pt x="101" y="30"/>
                  </a:cubicBezTo>
                  <a:cubicBezTo>
                    <a:pt x="103" y="30"/>
                    <a:pt x="105" y="30"/>
                    <a:pt x="107" y="31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0" name="Freeform 53">
              <a:extLst>
                <a:ext uri="{FF2B5EF4-FFF2-40B4-BE49-F238E27FC236}">
                  <a16:creationId xmlns:a16="http://schemas.microsoft.com/office/drawing/2014/main" id="{869C2FE7-263A-05AF-F417-2A75897B4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1" name="Freeform 54">
              <a:extLst>
                <a:ext uri="{FF2B5EF4-FFF2-40B4-BE49-F238E27FC236}">
                  <a16:creationId xmlns:a16="http://schemas.microsoft.com/office/drawing/2014/main" id="{BB0267E3-F366-0E2B-E950-BF66E8460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4092"/>
              <a:ext cx="70224" cy="69075"/>
            </a:xfrm>
            <a:custGeom>
              <a:avLst/>
              <a:gdLst>
                <a:gd name="T0" fmla="*/ 16 w 28"/>
                <a:gd name="T1" fmla="*/ 0 h 27"/>
                <a:gd name="T2" fmla="*/ 11 w 28"/>
                <a:gd name="T3" fmla="*/ 1 h 27"/>
                <a:gd name="T4" fmla="*/ 5 w 28"/>
                <a:gd name="T5" fmla="*/ 4 h 27"/>
                <a:gd name="T6" fmla="*/ 1 w 28"/>
                <a:gd name="T7" fmla="*/ 17 h 27"/>
                <a:gd name="T8" fmla="*/ 14 w 28"/>
                <a:gd name="T9" fmla="*/ 27 h 27"/>
                <a:gd name="T10" fmla="*/ 23 w 28"/>
                <a:gd name="T11" fmla="*/ 23 h 27"/>
                <a:gd name="T12" fmla="*/ 25 w 28"/>
                <a:gd name="T13" fmla="*/ 6 h 27"/>
                <a:gd name="T14" fmla="*/ 16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16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3" y="23"/>
                    <a:pt x="9" y="27"/>
                    <a:pt x="14" y="27"/>
                  </a:cubicBezTo>
                  <a:cubicBezTo>
                    <a:pt x="17" y="27"/>
                    <a:pt x="21" y="25"/>
                    <a:pt x="23" y="23"/>
                  </a:cubicBezTo>
                  <a:cubicBezTo>
                    <a:pt x="28" y="18"/>
                    <a:pt x="28" y="12"/>
                    <a:pt x="25" y="6"/>
                  </a:cubicBezTo>
                  <a:cubicBezTo>
                    <a:pt x="23" y="2"/>
                    <a:pt x="20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2" name="Freeform 55">
              <a:extLst>
                <a:ext uri="{FF2B5EF4-FFF2-40B4-BE49-F238E27FC236}">
                  <a16:creationId xmlns:a16="http://schemas.microsoft.com/office/drawing/2014/main" id="{99785A5A-E156-A0EF-46F7-1B2B37294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64680" cy="70968"/>
            </a:xfrm>
            <a:custGeom>
              <a:avLst/>
              <a:gdLst>
                <a:gd name="T0" fmla="*/ 20 w 26"/>
                <a:gd name="T1" fmla="*/ 0 h 28"/>
                <a:gd name="T2" fmla="*/ 20 w 26"/>
                <a:gd name="T3" fmla="*/ 28 h 28"/>
                <a:gd name="T4" fmla="*/ 26 w 26"/>
                <a:gd name="T5" fmla="*/ 26 h 28"/>
                <a:gd name="T6" fmla="*/ 26 w 26"/>
                <a:gd name="T7" fmla="*/ 1 h 28"/>
                <a:gd name="T8" fmla="*/ 20 w 2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22" y="28"/>
                    <a:pt x="24" y="27"/>
                    <a:pt x="26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3" name="Freeform 62">
              <a:extLst>
                <a:ext uri="{FF2B5EF4-FFF2-40B4-BE49-F238E27FC236}">
                  <a16:creationId xmlns:a16="http://schemas.microsoft.com/office/drawing/2014/main" id="{4915EE2B-37D4-9239-3D84-023EE08A3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639" y="5452414"/>
              <a:ext cx="92400" cy="416343"/>
            </a:xfrm>
            <a:custGeom>
              <a:avLst/>
              <a:gdLst>
                <a:gd name="T0" fmla="*/ 7 w 37"/>
                <a:gd name="T1" fmla="*/ 163 h 163"/>
                <a:gd name="T2" fmla="*/ 7 w 37"/>
                <a:gd name="T3" fmla="*/ 156 h 163"/>
                <a:gd name="T4" fmla="*/ 9 w 37"/>
                <a:gd name="T5" fmla="*/ 137 h 163"/>
                <a:gd name="T6" fmla="*/ 11 w 37"/>
                <a:gd name="T7" fmla="*/ 81 h 163"/>
                <a:gd name="T8" fmla="*/ 11 w 37"/>
                <a:gd name="T9" fmla="*/ 66 h 163"/>
                <a:gd name="T10" fmla="*/ 10 w 37"/>
                <a:gd name="T11" fmla="*/ 51 h 163"/>
                <a:gd name="T12" fmla="*/ 9 w 37"/>
                <a:gd name="T13" fmla="*/ 37 h 163"/>
                <a:gd name="T14" fmla="*/ 7 w 37"/>
                <a:gd name="T15" fmla="*/ 25 h 163"/>
                <a:gd name="T16" fmla="*/ 5 w 37"/>
                <a:gd name="T17" fmla="*/ 14 h 163"/>
                <a:gd name="T18" fmla="*/ 2 w 37"/>
                <a:gd name="T19" fmla="*/ 6 h 163"/>
                <a:gd name="T20" fmla="*/ 0 w 37"/>
                <a:gd name="T21" fmla="*/ 0 h 163"/>
                <a:gd name="T22" fmla="*/ 3 w 37"/>
                <a:gd name="T23" fmla="*/ 6 h 163"/>
                <a:gd name="T24" fmla="*/ 7 w 37"/>
                <a:gd name="T25" fmla="*/ 13 h 163"/>
                <a:gd name="T26" fmla="*/ 11 w 37"/>
                <a:gd name="T27" fmla="*/ 23 h 163"/>
                <a:gd name="T28" fmla="*/ 16 w 37"/>
                <a:gd name="T29" fmla="*/ 35 h 163"/>
                <a:gd name="T30" fmla="*/ 20 w 37"/>
                <a:gd name="T31" fmla="*/ 49 h 163"/>
                <a:gd name="T32" fmla="*/ 23 w 37"/>
                <a:gd name="T33" fmla="*/ 64 h 163"/>
                <a:gd name="T34" fmla="*/ 26 w 37"/>
                <a:gd name="T35" fmla="*/ 79 h 163"/>
                <a:gd name="T36" fmla="*/ 35 w 37"/>
                <a:gd name="T37" fmla="*/ 137 h 163"/>
                <a:gd name="T38" fmla="*/ 37 w 37"/>
                <a:gd name="T39" fmla="*/ 156 h 163"/>
                <a:gd name="T40" fmla="*/ 37 w 37"/>
                <a:gd name="T41" fmla="*/ 163 h 163"/>
                <a:gd name="T42" fmla="*/ 7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7" y="163"/>
                  </a:moveTo>
                  <a:cubicBezTo>
                    <a:pt x="7" y="163"/>
                    <a:pt x="7" y="160"/>
                    <a:pt x="7" y="156"/>
                  </a:cubicBezTo>
                  <a:cubicBezTo>
                    <a:pt x="8" y="151"/>
                    <a:pt x="8" y="145"/>
                    <a:pt x="9" y="137"/>
                  </a:cubicBezTo>
                  <a:cubicBezTo>
                    <a:pt x="10" y="122"/>
                    <a:pt x="11" y="101"/>
                    <a:pt x="11" y="81"/>
                  </a:cubicBezTo>
                  <a:cubicBezTo>
                    <a:pt x="11" y="76"/>
                    <a:pt x="11" y="71"/>
                    <a:pt x="11" y="66"/>
                  </a:cubicBezTo>
                  <a:cubicBezTo>
                    <a:pt x="11" y="60"/>
                    <a:pt x="10" y="56"/>
                    <a:pt x="10" y="51"/>
                  </a:cubicBezTo>
                  <a:cubicBezTo>
                    <a:pt x="9" y="46"/>
                    <a:pt x="9" y="41"/>
                    <a:pt x="9" y="37"/>
                  </a:cubicBezTo>
                  <a:cubicBezTo>
                    <a:pt x="8" y="33"/>
                    <a:pt x="8" y="28"/>
                    <a:pt x="7" y="25"/>
                  </a:cubicBezTo>
                  <a:cubicBezTo>
                    <a:pt x="6" y="21"/>
                    <a:pt x="5" y="17"/>
                    <a:pt x="5" y="14"/>
                  </a:cubicBezTo>
                  <a:cubicBezTo>
                    <a:pt x="4" y="11"/>
                    <a:pt x="3" y="9"/>
                    <a:pt x="2" y="6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6"/>
                  </a:cubicBezTo>
                  <a:cubicBezTo>
                    <a:pt x="5" y="8"/>
                    <a:pt x="6" y="10"/>
                    <a:pt x="7" y="13"/>
                  </a:cubicBezTo>
                  <a:cubicBezTo>
                    <a:pt x="9" y="16"/>
                    <a:pt x="10" y="20"/>
                    <a:pt x="11" y="23"/>
                  </a:cubicBezTo>
                  <a:cubicBezTo>
                    <a:pt x="13" y="27"/>
                    <a:pt x="14" y="31"/>
                    <a:pt x="16" y="35"/>
                  </a:cubicBezTo>
                  <a:cubicBezTo>
                    <a:pt x="17" y="40"/>
                    <a:pt x="18" y="44"/>
                    <a:pt x="20" y="49"/>
                  </a:cubicBezTo>
                  <a:cubicBezTo>
                    <a:pt x="21" y="54"/>
                    <a:pt x="22" y="59"/>
                    <a:pt x="23" y="64"/>
                  </a:cubicBezTo>
                  <a:cubicBezTo>
                    <a:pt x="24" y="69"/>
                    <a:pt x="25" y="74"/>
                    <a:pt x="26" y="79"/>
                  </a:cubicBezTo>
                  <a:cubicBezTo>
                    <a:pt x="30" y="100"/>
                    <a:pt x="33" y="121"/>
                    <a:pt x="35" y="137"/>
                  </a:cubicBezTo>
                  <a:cubicBezTo>
                    <a:pt x="36" y="145"/>
                    <a:pt x="36" y="151"/>
                    <a:pt x="37" y="156"/>
                  </a:cubicBezTo>
                  <a:cubicBezTo>
                    <a:pt x="37" y="160"/>
                    <a:pt x="37" y="163"/>
                    <a:pt x="37" y="163"/>
                  </a:cubicBezTo>
                  <a:lnTo>
                    <a:pt x="7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4" name="Freeform 63">
              <a:extLst>
                <a:ext uri="{FF2B5EF4-FFF2-40B4-BE49-F238E27FC236}">
                  <a16:creationId xmlns:a16="http://schemas.microsoft.com/office/drawing/2014/main" id="{DA9FF230-BE96-247A-B28D-46AB1A245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407" y="5275469"/>
              <a:ext cx="309539" cy="334967"/>
            </a:xfrm>
            <a:custGeom>
              <a:avLst/>
              <a:gdLst>
                <a:gd name="T0" fmla="*/ 105 w 124"/>
                <a:gd name="T1" fmla="*/ 55 h 131"/>
                <a:gd name="T2" fmla="*/ 92 w 124"/>
                <a:gd name="T3" fmla="*/ 52 h 131"/>
                <a:gd name="T4" fmla="*/ 82 w 124"/>
                <a:gd name="T5" fmla="*/ 11 h 131"/>
                <a:gd name="T6" fmla="*/ 41 w 124"/>
                <a:gd name="T7" fmla="*/ 33 h 131"/>
                <a:gd name="T8" fmla="*/ 30 w 124"/>
                <a:gd name="T9" fmla="*/ 31 h 131"/>
                <a:gd name="T10" fmla="*/ 20 w 124"/>
                <a:gd name="T11" fmla="*/ 34 h 131"/>
                <a:gd name="T12" fmla="*/ 20 w 124"/>
                <a:gd name="T13" fmla="*/ 34 h 131"/>
                <a:gd name="T14" fmla="*/ 7 w 124"/>
                <a:gd name="T15" fmla="*/ 46 h 131"/>
                <a:gd name="T16" fmla="*/ 17 w 124"/>
                <a:gd name="T17" fmla="*/ 80 h 131"/>
                <a:gd name="T18" fmla="*/ 21 w 124"/>
                <a:gd name="T19" fmla="*/ 81 h 131"/>
                <a:gd name="T20" fmla="*/ 18 w 124"/>
                <a:gd name="T21" fmla="*/ 86 h 131"/>
                <a:gd name="T22" fmla="*/ 30 w 124"/>
                <a:gd name="T23" fmla="*/ 124 h 131"/>
                <a:gd name="T24" fmla="*/ 68 w 124"/>
                <a:gd name="T25" fmla="*/ 112 h 131"/>
                <a:gd name="T26" fmla="*/ 71 w 124"/>
                <a:gd name="T27" fmla="*/ 102 h 131"/>
                <a:gd name="T28" fmla="*/ 72 w 124"/>
                <a:gd name="T29" fmla="*/ 104 h 131"/>
                <a:gd name="T30" fmla="*/ 84 w 124"/>
                <a:gd name="T31" fmla="*/ 110 h 131"/>
                <a:gd name="T32" fmla="*/ 90 w 124"/>
                <a:gd name="T33" fmla="*/ 110 h 131"/>
                <a:gd name="T34" fmla="*/ 96 w 124"/>
                <a:gd name="T35" fmla="*/ 110 h 131"/>
                <a:gd name="T36" fmla="*/ 100 w 124"/>
                <a:gd name="T37" fmla="*/ 109 h 131"/>
                <a:gd name="T38" fmla="*/ 117 w 124"/>
                <a:gd name="T39" fmla="*/ 94 h 131"/>
                <a:gd name="T40" fmla="*/ 105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05" y="55"/>
                  </a:moveTo>
                  <a:cubicBezTo>
                    <a:pt x="101" y="53"/>
                    <a:pt x="97" y="52"/>
                    <a:pt x="92" y="52"/>
                  </a:cubicBezTo>
                  <a:cubicBezTo>
                    <a:pt x="101" y="39"/>
                    <a:pt x="100" y="20"/>
                    <a:pt x="82" y="11"/>
                  </a:cubicBezTo>
                  <a:cubicBezTo>
                    <a:pt x="62" y="0"/>
                    <a:pt x="44" y="15"/>
                    <a:pt x="41" y="33"/>
                  </a:cubicBezTo>
                  <a:cubicBezTo>
                    <a:pt x="37" y="31"/>
                    <a:pt x="34" y="31"/>
                    <a:pt x="30" y="31"/>
                  </a:cubicBezTo>
                  <a:cubicBezTo>
                    <a:pt x="27" y="31"/>
                    <a:pt x="23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4" y="36"/>
                    <a:pt x="9" y="41"/>
                    <a:pt x="7" y="46"/>
                  </a:cubicBezTo>
                  <a:cubicBezTo>
                    <a:pt x="0" y="58"/>
                    <a:pt x="5" y="73"/>
                    <a:pt x="17" y="80"/>
                  </a:cubicBezTo>
                  <a:cubicBezTo>
                    <a:pt x="19" y="80"/>
                    <a:pt x="20" y="81"/>
                    <a:pt x="21" y="81"/>
                  </a:cubicBezTo>
                  <a:cubicBezTo>
                    <a:pt x="20" y="83"/>
                    <a:pt x="19" y="84"/>
                    <a:pt x="18" y="86"/>
                  </a:cubicBezTo>
                  <a:cubicBezTo>
                    <a:pt x="11" y="99"/>
                    <a:pt x="17" y="117"/>
                    <a:pt x="30" y="124"/>
                  </a:cubicBezTo>
                  <a:cubicBezTo>
                    <a:pt x="44" y="131"/>
                    <a:pt x="61" y="125"/>
                    <a:pt x="68" y="112"/>
                  </a:cubicBezTo>
                  <a:cubicBezTo>
                    <a:pt x="70" y="109"/>
                    <a:pt x="70" y="106"/>
                    <a:pt x="71" y="102"/>
                  </a:cubicBezTo>
                  <a:cubicBezTo>
                    <a:pt x="71" y="103"/>
                    <a:pt x="72" y="103"/>
                    <a:pt x="72" y="104"/>
                  </a:cubicBezTo>
                  <a:cubicBezTo>
                    <a:pt x="76" y="107"/>
                    <a:pt x="79" y="109"/>
                    <a:pt x="84" y="110"/>
                  </a:cubicBezTo>
                  <a:cubicBezTo>
                    <a:pt x="86" y="110"/>
                    <a:pt x="88" y="110"/>
                    <a:pt x="90" y="110"/>
                  </a:cubicBezTo>
                  <a:cubicBezTo>
                    <a:pt x="92" y="110"/>
                    <a:pt x="94" y="110"/>
                    <a:pt x="96" y="110"/>
                  </a:cubicBezTo>
                  <a:cubicBezTo>
                    <a:pt x="97" y="109"/>
                    <a:pt x="98" y="109"/>
                    <a:pt x="100" y="109"/>
                  </a:cubicBezTo>
                  <a:cubicBezTo>
                    <a:pt x="107" y="106"/>
                    <a:pt x="114" y="101"/>
                    <a:pt x="117" y="94"/>
                  </a:cubicBezTo>
                  <a:cubicBezTo>
                    <a:pt x="124" y="80"/>
                    <a:pt x="119" y="63"/>
                    <a:pt x="10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5" name="Freeform 64">
              <a:extLst>
                <a:ext uri="{FF2B5EF4-FFF2-40B4-BE49-F238E27FC236}">
                  <a16:creationId xmlns:a16="http://schemas.microsoft.com/office/drawing/2014/main" id="{3B4AE28F-81D6-1C2B-015B-74C056C20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075" y="5360629"/>
              <a:ext cx="186647" cy="176000"/>
            </a:xfrm>
            <a:custGeom>
              <a:avLst/>
              <a:gdLst>
                <a:gd name="T0" fmla="*/ 48 w 75"/>
                <a:gd name="T1" fmla="*/ 15 h 69"/>
                <a:gd name="T2" fmla="*/ 27 w 75"/>
                <a:gd name="T3" fmla="*/ 55 h 69"/>
                <a:gd name="T4" fmla="*/ 48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48" y="15"/>
                  </a:moveTo>
                  <a:cubicBezTo>
                    <a:pt x="21" y="0"/>
                    <a:pt x="0" y="41"/>
                    <a:pt x="27" y="55"/>
                  </a:cubicBezTo>
                  <a:cubicBezTo>
                    <a:pt x="54" y="69"/>
                    <a:pt x="75" y="29"/>
                    <a:pt x="48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6" name="Freeform 65">
              <a:extLst>
                <a:ext uri="{FF2B5EF4-FFF2-40B4-BE49-F238E27FC236}">
                  <a16:creationId xmlns:a16="http://schemas.microsoft.com/office/drawing/2014/main" id="{55687A7A-5FBF-B22C-09AE-16879C05C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383" y="5580156"/>
              <a:ext cx="137676" cy="112603"/>
            </a:xfrm>
            <a:custGeom>
              <a:avLst/>
              <a:gdLst>
                <a:gd name="T0" fmla="*/ 7 w 55"/>
                <a:gd name="T1" fmla="*/ 44 h 44"/>
                <a:gd name="T2" fmla="*/ 43 w 55"/>
                <a:gd name="T3" fmla="*/ 0 h 44"/>
                <a:gd name="T4" fmla="*/ 7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7" y="44"/>
                  </a:moveTo>
                  <a:cubicBezTo>
                    <a:pt x="7" y="44"/>
                    <a:pt x="0" y="5"/>
                    <a:pt x="43" y="0"/>
                  </a:cubicBezTo>
                  <a:cubicBezTo>
                    <a:pt x="43" y="0"/>
                    <a:pt x="55" y="40"/>
                    <a:pt x="7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7" name="Freeform 66">
              <a:extLst>
                <a:ext uri="{FF2B5EF4-FFF2-40B4-BE49-F238E27FC236}">
                  <a16:creationId xmlns:a16="http://schemas.microsoft.com/office/drawing/2014/main" id="{D1BEF6A7-470D-769A-08DC-3B4A5CA86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8373" y="5503510"/>
              <a:ext cx="92400" cy="416343"/>
            </a:xfrm>
            <a:custGeom>
              <a:avLst/>
              <a:gdLst>
                <a:gd name="T0" fmla="*/ 0 w 37"/>
                <a:gd name="T1" fmla="*/ 163 h 163"/>
                <a:gd name="T2" fmla="*/ 0 w 37"/>
                <a:gd name="T3" fmla="*/ 156 h 163"/>
                <a:gd name="T4" fmla="*/ 2 w 37"/>
                <a:gd name="T5" fmla="*/ 137 h 163"/>
                <a:gd name="T6" fmla="*/ 11 w 37"/>
                <a:gd name="T7" fmla="*/ 79 h 163"/>
                <a:gd name="T8" fmla="*/ 14 w 37"/>
                <a:gd name="T9" fmla="*/ 64 h 163"/>
                <a:gd name="T10" fmla="*/ 17 w 37"/>
                <a:gd name="T11" fmla="*/ 49 h 163"/>
                <a:gd name="T12" fmla="*/ 21 w 37"/>
                <a:gd name="T13" fmla="*/ 35 h 163"/>
                <a:gd name="T14" fmla="*/ 26 w 37"/>
                <a:gd name="T15" fmla="*/ 23 h 163"/>
                <a:gd name="T16" fmla="*/ 30 w 37"/>
                <a:gd name="T17" fmla="*/ 13 h 163"/>
                <a:gd name="T18" fmla="*/ 34 w 37"/>
                <a:gd name="T19" fmla="*/ 6 h 163"/>
                <a:gd name="T20" fmla="*/ 37 w 37"/>
                <a:gd name="T21" fmla="*/ 0 h 163"/>
                <a:gd name="T22" fmla="*/ 35 w 37"/>
                <a:gd name="T23" fmla="*/ 6 h 163"/>
                <a:gd name="T24" fmla="*/ 32 w 37"/>
                <a:gd name="T25" fmla="*/ 14 h 163"/>
                <a:gd name="T26" fmla="*/ 30 w 37"/>
                <a:gd name="T27" fmla="*/ 25 h 163"/>
                <a:gd name="T28" fmla="*/ 28 w 37"/>
                <a:gd name="T29" fmla="*/ 37 h 163"/>
                <a:gd name="T30" fmla="*/ 27 w 37"/>
                <a:gd name="T31" fmla="*/ 51 h 163"/>
                <a:gd name="T32" fmla="*/ 26 w 37"/>
                <a:gd name="T33" fmla="*/ 66 h 163"/>
                <a:gd name="T34" fmla="*/ 26 w 37"/>
                <a:gd name="T35" fmla="*/ 81 h 163"/>
                <a:gd name="T36" fmla="*/ 28 w 37"/>
                <a:gd name="T37" fmla="*/ 137 h 163"/>
                <a:gd name="T38" fmla="*/ 30 w 37"/>
                <a:gd name="T39" fmla="*/ 156 h 163"/>
                <a:gd name="T40" fmla="*/ 30 w 37"/>
                <a:gd name="T41" fmla="*/ 163 h 163"/>
                <a:gd name="T42" fmla="*/ 0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0" y="163"/>
                  </a:moveTo>
                  <a:cubicBezTo>
                    <a:pt x="0" y="163"/>
                    <a:pt x="0" y="160"/>
                    <a:pt x="0" y="156"/>
                  </a:cubicBezTo>
                  <a:cubicBezTo>
                    <a:pt x="1" y="151"/>
                    <a:pt x="1" y="145"/>
                    <a:pt x="2" y="137"/>
                  </a:cubicBezTo>
                  <a:cubicBezTo>
                    <a:pt x="4" y="121"/>
                    <a:pt x="7" y="100"/>
                    <a:pt x="11" y="79"/>
                  </a:cubicBezTo>
                  <a:cubicBezTo>
                    <a:pt x="12" y="74"/>
                    <a:pt x="13" y="69"/>
                    <a:pt x="14" y="64"/>
                  </a:cubicBezTo>
                  <a:cubicBezTo>
                    <a:pt x="15" y="59"/>
                    <a:pt x="16" y="54"/>
                    <a:pt x="17" y="49"/>
                  </a:cubicBezTo>
                  <a:cubicBezTo>
                    <a:pt x="19" y="44"/>
                    <a:pt x="20" y="40"/>
                    <a:pt x="21" y="35"/>
                  </a:cubicBezTo>
                  <a:cubicBezTo>
                    <a:pt x="23" y="31"/>
                    <a:pt x="24" y="27"/>
                    <a:pt x="26" y="23"/>
                  </a:cubicBezTo>
                  <a:cubicBezTo>
                    <a:pt x="27" y="20"/>
                    <a:pt x="28" y="16"/>
                    <a:pt x="30" y="13"/>
                  </a:cubicBezTo>
                  <a:cubicBezTo>
                    <a:pt x="31" y="10"/>
                    <a:pt x="32" y="8"/>
                    <a:pt x="34" y="6"/>
                  </a:cubicBezTo>
                  <a:cubicBezTo>
                    <a:pt x="36" y="2"/>
                    <a:pt x="37" y="0"/>
                    <a:pt x="37" y="0"/>
                  </a:cubicBezTo>
                  <a:cubicBezTo>
                    <a:pt x="37" y="0"/>
                    <a:pt x="36" y="2"/>
                    <a:pt x="35" y="6"/>
                  </a:cubicBezTo>
                  <a:cubicBezTo>
                    <a:pt x="34" y="9"/>
                    <a:pt x="33" y="11"/>
                    <a:pt x="32" y="14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29" y="28"/>
                    <a:pt x="29" y="33"/>
                    <a:pt x="28" y="37"/>
                  </a:cubicBezTo>
                  <a:cubicBezTo>
                    <a:pt x="28" y="41"/>
                    <a:pt x="28" y="46"/>
                    <a:pt x="27" y="51"/>
                  </a:cubicBezTo>
                  <a:cubicBezTo>
                    <a:pt x="27" y="56"/>
                    <a:pt x="26" y="60"/>
                    <a:pt x="26" y="66"/>
                  </a:cubicBezTo>
                  <a:cubicBezTo>
                    <a:pt x="26" y="71"/>
                    <a:pt x="26" y="76"/>
                    <a:pt x="26" y="81"/>
                  </a:cubicBezTo>
                  <a:cubicBezTo>
                    <a:pt x="26" y="101"/>
                    <a:pt x="27" y="122"/>
                    <a:pt x="28" y="137"/>
                  </a:cubicBezTo>
                  <a:cubicBezTo>
                    <a:pt x="29" y="145"/>
                    <a:pt x="29" y="151"/>
                    <a:pt x="30" y="156"/>
                  </a:cubicBezTo>
                  <a:cubicBezTo>
                    <a:pt x="30" y="160"/>
                    <a:pt x="30" y="163"/>
                    <a:pt x="30" y="163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8" name="Freeform 67">
              <a:extLst>
                <a:ext uri="{FF2B5EF4-FFF2-40B4-BE49-F238E27FC236}">
                  <a16:creationId xmlns:a16="http://schemas.microsoft.com/office/drawing/2014/main" id="{4ED2C55A-EBE5-45F8-3894-D2829A06B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542" y="5326565"/>
              <a:ext cx="309539" cy="334967"/>
            </a:xfrm>
            <a:custGeom>
              <a:avLst/>
              <a:gdLst>
                <a:gd name="T0" fmla="*/ 19 w 124"/>
                <a:gd name="T1" fmla="*/ 55 h 131"/>
                <a:gd name="T2" fmla="*/ 32 w 124"/>
                <a:gd name="T3" fmla="*/ 52 h 131"/>
                <a:gd name="T4" fmla="*/ 42 w 124"/>
                <a:gd name="T5" fmla="*/ 11 h 131"/>
                <a:gd name="T6" fmla="*/ 83 w 124"/>
                <a:gd name="T7" fmla="*/ 33 h 131"/>
                <a:gd name="T8" fmla="*/ 94 w 124"/>
                <a:gd name="T9" fmla="*/ 31 h 131"/>
                <a:gd name="T10" fmla="*/ 104 w 124"/>
                <a:gd name="T11" fmla="*/ 34 h 131"/>
                <a:gd name="T12" fmla="*/ 104 w 124"/>
                <a:gd name="T13" fmla="*/ 34 h 131"/>
                <a:gd name="T14" fmla="*/ 117 w 124"/>
                <a:gd name="T15" fmla="*/ 46 h 131"/>
                <a:gd name="T16" fmla="*/ 107 w 124"/>
                <a:gd name="T17" fmla="*/ 80 h 131"/>
                <a:gd name="T18" fmla="*/ 103 w 124"/>
                <a:gd name="T19" fmla="*/ 81 h 131"/>
                <a:gd name="T20" fmla="*/ 106 w 124"/>
                <a:gd name="T21" fmla="*/ 86 h 131"/>
                <a:gd name="T22" fmla="*/ 94 w 124"/>
                <a:gd name="T23" fmla="*/ 124 h 131"/>
                <a:gd name="T24" fmla="*/ 56 w 124"/>
                <a:gd name="T25" fmla="*/ 112 h 131"/>
                <a:gd name="T26" fmla="*/ 53 w 124"/>
                <a:gd name="T27" fmla="*/ 102 h 131"/>
                <a:gd name="T28" fmla="*/ 52 w 124"/>
                <a:gd name="T29" fmla="*/ 104 h 131"/>
                <a:gd name="T30" fmla="*/ 40 w 124"/>
                <a:gd name="T31" fmla="*/ 110 h 131"/>
                <a:gd name="T32" fmla="*/ 34 w 124"/>
                <a:gd name="T33" fmla="*/ 110 h 131"/>
                <a:gd name="T34" fmla="*/ 28 w 124"/>
                <a:gd name="T35" fmla="*/ 110 h 131"/>
                <a:gd name="T36" fmla="*/ 24 w 124"/>
                <a:gd name="T37" fmla="*/ 109 h 131"/>
                <a:gd name="T38" fmla="*/ 7 w 124"/>
                <a:gd name="T39" fmla="*/ 94 h 131"/>
                <a:gd name="T40" fmla="*/ 19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9" y="55"/>
                  </a:moveTo>
                  <a:cubicBezTo>
                    <a:pt x="23" y="53"/>
                    <a:pt x="27" y="52"/>
                    <a:pt x="32" y="52"/>
                  </a:cubicBezTo>
                  <a:cubicBezTo>
                    <a:pt x="23" y="39"/>
                    <a:pt x="24" y="20"/>
                    <a:pt x="42" y="11"/>
                  </a:cubicBezTo>
                  <a:cubicBezTo>
                    <a:pt x="62" y="0"/>
                    <a:pt x="80" y="15"/>
                    <a:pt x="83" y="33"/>
                  </a:cubicBezTo>
                  <a:cubicBezTo>
                    <a:pt x="87" y="31"/>
                    <a:pt x="90" y="31"/>
                    <a:pt x="94" y="31"/>
                  </a:cubicBezTo>
                  <a:cubicBezTo>
                    <a:pt x="97" y="31"/>
                    <a:pt x="101" y="32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10" y="36"/>
                    <a:pt x="115" y="41"/>
                    <a:pt x="117" y="46"/>
                  </a:cubicBezTo>
                  <a:cubicBezTo>
                    <a:pt x="124" y="58"/>
                    <a:pt x="119" y="73"/>
                    <a:pt x="107" y="80"/>
                  </a:cubicBezTo>
                  <a:cubicBezTo>
                    <a:pt x="105" y="80"/>
                    <a:pt x="104" y="81"/>
                    <a:pt x="103" y="81"/>
                  </a:cubicBezTo>
                  <a:cubicBezTo>
                    <a:pt x="104" y="83"/>
                    <a:pt x="105" y="84"/>
                    <a:pt x="106" y="86"/>
                  </a:cubicBezTo>
                  <a:cubicBezTo>
                    <a:pt x="113" y="99"/>
                    <a:pt x="107" y="117"/>
                    <a:pt x="94" y="124"/>
                  </a:cubicBezTo>
                  <a:cubicBezTo>
                    <a:pt x="80" y="131"/>
                    <a:pt x="63" y="125"/>
                    <a:pt x="56" y="112"/>
                  </a:cubicBezTo>
                  <a:cubicBezTo>
                    <a:pt x="54" y="109"/>
                    <a:pt x="54" y="106"/>
                    <a:pt x="53" y="102"/>
                  </a:cubicBezTo>
                  <a:cubicBezTo>
                    <a:pt x="53" y="103"/>
                    <a:pt x="52" y="103"/>
                    <a:pt x="52" y="104"/>
                  </a:cubicBezTo>
                  <a:cubicBezTo>
                    <a:pt x="48" y="107"/>
                    <a:pt x="45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0" y="110"/>
                    <a:pt x="28" y="110"/>
                  </a:cubicBezTo>
                  <a:cubicBezTo>
                    <a:pt x="27" y="109"/>
                    <a:pt x="26" y="109"/>
                    <a:pt x="24" y="109"/>
                  </a:cubicBezTo>
                  <a:cubicBezTo>
                    <a:pt x="17" y="106"/>
                    <a:pt x="10" y="101"/>
                    <a:pt x="7" y="94"/>
                  </a:cubicBezTo>
                  <a:cubicBezTo>
                    <a:pt x="0" y="80"/>
                    <a:pt x="5" y="63"/>
                    <a:pt x="1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9" name="Freeform 68">
              <a:extLst>
                <a:ext uri="{FF2B5EF4-FFF2-40B4-BE49-F238E27FC236}">
                  <a16:creationId xmlns:a16="http://schemas.microsoft.com/office/drawing/2014/main" id="{AC1A6E39-25CE-11BF-A10D-B68AD94D8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765" y="5411726"/>
              <a:ext cx="187572" cy="176000"/>
            </a:xfrm>
            <a:custGeom>
              <a:avLst/>
              <a:gdLst>
                <a:gd name="T0" fmla="*/ 27 w 75"/>
                <a:gd name="T1" fmla="*/ 15 h 69"/>
                <a:gd name="T2" fmla="*/ 48 w 75"/>
                <a:gd name="T3" fmla="*/ 55 h 69"/>
                <a:gd name="T4" fmla="*/ 27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27" y="15"/>
                  </a:moveTo>
                  <a:cubicBezTo>
                    <a:pt x="54" y="0"/>
                    <a:pt x="75" y="41"/>
                    <a:pt x="48" y="55"/>
                  </a:cubicBezTo>
                  <a:cubicBezTo>
                    <a:pt x="21" y="69"/>
                    <a:pt x="0" y="29"/>
                    <a:pt x="27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0" name="Freeform 69">
              <a:extLst>
                <a:ext uri="{FF2B5EF4-FFF2-40B4-BE49-F238E27FC236}">
                  <a16:creationId xmlns:a16="http://schemas.microsoft.com/office/drawing/2014/main" id="{A2EE7C8B-6877-297D-6A69-0E733E772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430" y="5631253"/>
              <a:ext cx="137676" cy="112603"/>
            </a:xfrm>
            <a:custGeom>
              <a:avLst/>
              <a:gdLst>
                <a:gd name="T0" fmla="*/ 48 w 55"/>
                <a:gd name="T1" fmla="*/ 44 h 44"/>
                <a:gd name="T2" fmla="*/ 12 w 55"/>
                <a:gd name="T3" fmla="*/ 0 h 44"/>
                <a:gd name="T4" fmla="*/ 48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48" y="44"/>
                  </a:moveTo>
                  <a:cubicBezTo>
                    <a:pt x="48" y="44"/>
                    <a:pt x="55" y="5"/>
                    <a:pt x="12" y="0"/>
                  </a:cubicBezTo>
                  <a:cubicBezTo>
                    <a:pt x="12" y="0"/>
                    <a:pt x="0" y="40"/>
                    <a:pt x="48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1" name="Rectangle 70">
              <a:extLst>
                <a:ext uri="{FF2B5EF4-FFF2-40B4-BE49-F238E27FC236}">
                  <a16:creationId xmlns:a16="http://schemas.microsoft.com/office/drawing/2014/main" id="{CB83DC03-11E3-DB5C-2C1A-4CF7F3D23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89608"/>
              <a:ext cx="149687" cy="480687"/>
            </a:xfrm>
            <a:prstGeom prst="rect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2" name="Rectangle 71">
              <a:extLst>
                <a:ext uri="{FF2B5EF4-FFF2-40B4-BE49-F238E27FC236}">
                  <a16:creationId xmlns:a16="http://schemas.microsoft.com/office/drawing/2014/main" id="{601B6902-D720-349E-7E28-3AE9480BF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18639"/>
              <a:ext cx="149687" cy="81376"/>
            </a:xfrm>
            <a:prstGeom prst="rect">
              <a:avLst/>
            </a:pr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3" name="Freeform 72">
              <a:extLst>
                <a:ext uri="{FF2B5EF4-FFF2-40B4-BE49-F238E27FC236}">
                  <a16:creationId xmlns:a16="http://schemas.microsoft.com/office/drawing/2014/main" id="{4E80FB55-CE8F-B12F-CEF5-B7EDF5785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02" y="5113264"/>
              <a:ext cx="731805" cy="805245"/>
            </a:xfrm>
            <a:custGeom>
              <a:avLst/>
              <a:gdLst>
                <a:gd name="T0" fmla="*/ 792 w 792"/>
                <a:gd name="T1" fmla="*/ 851 h 851"/>
                <a:gd name="T2" fmla="*/ 792 w 792"/>
                <a:gd name="T3" fmla="*/ 405 h 851"/>
                <a:gd name="T4" fmla="*/ 397 w 792"/>
                <a:gd name="T5" fmla="*/ 0 h 851"/>
                <a:gd name="T6" fmla="*/ 0 w 792"/>
                <a:gd name="T7" fmla="*/ 405 h 851"/>
                <a:gd name="T8" fmla="*/ 0 w 792"/>
                <a:gd name="T9" fmla="*/ 851 h 851"/>
                <a:gd name="T10" fmla="*/ 792 w 792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851">
                  <a:moveTo>
                    <a:pt x="792" y="851"/>
                  </a:moveTo>
                  <a:lnTo>
                    <a:pt x="792" y="405"/>
                  </a:lnTo>
                  <a:lnTo>
                    <a:pt x="397" y="0"/>
                  </a:lnTo>
                  <a:lnTo>
                    <a:pt x="0" y="405"/>
                  </a:lnTo>
                  <a:lnTo>
                    <a:pt x="0" y="851"/>
                  </a:lnTo>
                  <a:lnTo>
                    <a:pt x="792" y="851"/>
                  </a:lnTo>
                  <a:close/>
                </a:path>
              </a:pathLst>
            </a:custGeom>
            <a:solidFill>
              <a:srgbClr val="A4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4" name="Freeform 73">
              <a:extLst>
                <a:ext uri="{FF2B5EF4-FFF2-40B4-BE49-F238E27FC236}">
                  <a16:creationId xmlns:a16="http://schemas.microsoft.com/office/drawing/2014/main" id="{A5A2DEBB-5413-BFB2-4350-0F8D80784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726" y="5059327"/>
              <a:ext cx="819584" cy="485419"/>
            </a:xfrm>
            <a:custGeom>
              <a:avLst/>
              <a:gdLst>
                <a:gd name="T0" fmla="*/ 22 w 328"/>
                <a:gd name="T1" fmla="*/ 185 h 190"/>
                <a:gd name="T2" fmla="*/ 163 w 328"/>
                <a:gd name="T3" fmla="*/ 37 h 190"/>
                <a:gd name="T4" fmla="*/ 307 w 328"/>
                <a:gd name="T5" fmla="*/ 190 h 190"/>
                <a:gd name="T6" fmla="*/ 328 w 328"/>
                <a:gd name="T7" fmla="*/ 170 h 190"/>
                <a:gd name="T8" fmla="*/ 174 w 328"/>
                <a:gd name="T9" fmla="*/ 5 h 190"/>
                <a:gd name="T10" fmla="*/ 163 w 328"/>
                <a:gd name="T11" fmla="*/ 0 h 190"/>
                <a:gd name="T12" fmla="*/ 153 w 328"/>
                <a:gd name="T13" fmla="*/ 5 h 190"/>
                <a:gd name="T14" fmla="*/ 0 w 328"/>
                <a:gd name="T15" fmla="*/ 164 h 190"/>
                <a:gd name="T16" fmla="*/ 22 w 328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190">
                  <a:moveTo>
                    <a:pt x="22" y="185"/>
                  </a:moveTo>
                  <a:cubicBezTo>
                    <a:pt x="163" y="37"/>
                    <a:pt x="163" y="37"/>
                    <a:pt x="163" y="37"/>
                  </a:cubicBezTo>
                  <a:cubicBezTo>
                    <a:pt x="307" y="190"/>
                    <a:pt x="307" y="190"/>
                    <a:pt x="307" y="190"/>
                  </a:cubicBezTo>
                  <a:cubicBezTo>
                    <a:pt x="328" y="170"/>
                    <a:pt x="328" y="170"/>
                    <a:pt x="328" y="170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1" y="2"/>
                    <a:pt x="167" y="0"/>
                    <a:pt x="163" y="0"/>
                  </a:cubicBezTo>
                  <a:cubicBezTo>
                    <a:pt x="159" y="0"/>
                    <a:pt x="155" y="2"/>
                    <a:pt x="153" y="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2" y="185"/>
                    <a:pt x="22" y="185"/>
                    <a:pt x="22" y="185"/>
                  </a:cubicBez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5" name="Freeform 74">
              <a:extLst>
                <a:ext uri="{FF2B5EF4-FFF2-40B4-BE49-F238E27FC236}">
                  <a16:creationId xmlns:a16="http://schemas.microsoft.com/office/drawing/2014/main" id="{23AE1F90-3BB1-CF96-EB3F-5E8AA8D96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630" y="5550424"/>
              <a:ext cx="89628" cy="209119"/>
            </a:xfrm>
            <a:custGeom>
              <a:avLst/>
              <a:gdLst>
                <a:gd name="T0" fmla="*/ 36 w 36"/>
                <a:gd name="T1" fmla="*/ 82 h 82"/>
                <a:gd name="T2" fmla="*/ 36 w 36"/>
                <a:gd name="T3" fmla="*/ 23 h 82"/>
                <a:gd name="T4" fmla="*/ 18 w 36"/>
                <a:gd name="T5" fmla="*/ 0 h 82"/>
                <a:gd name="T6" fmla="*/ 0 w 36"/>
                <a:gd name="T7" fmla="*/ 23 h 82"/>
                <a:gd name="T8" fmla="*/ 0 w 36"/>
                <a:gd name="T9" fmla="*/ 82 h 82"/>
                <a:gd name="T10" fmla="*/ 36 w 36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2">
                  <a:moveTo>
                    <a:pt x="36" y="82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10"/>
                    <a:pt x="28" y="0"/>
                    <a:pt x="18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6" name="Freeform 75">
              <a:extLst>
                <a:ext uri="{FF2B5EF4-FFF2-40B4-BE49-F238E27FC236}">
                  <a16:creationId xmlns:a16="http://schemas.microsoft.com/office/drawing/2014/main" id="{4092A333-A8EC-CF5A-3AC2-27B163CD2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682" y="5524876"/>
              <a:ext cx="139524" cy="260215"/>
            </a:xfrm>
            <a:custGeom>
              <a:avLst/>
              <a:gdLst>
                <a:gd name="T0" fmla="*/ 46 w 56"/>
                <a:gd name="T1" fmla="*/ 92 h 102"/>
                <a:gd name="T2" fmla="*/ 56 w 56"/>
                <a:gd name="T3" fmla="*/ 92 h 102"/>
                <a:gd name="T4" fmla="*/ 56 w 56"/>
                <a:gd name="T5" fmla="*/ 33 h 102"/>
                <a:gd name="T6" fmla="*/ 49 w 56"/>
                <a:gd name="T7" fmla="*/ 11 h 102"/>
                <a:gd name="T8" fmla="*/ 40 w 56"/>
                <a:gd name="T9" fmla="*/ 3 h 102"/>
                <a:gd name="T10" fmla="*/ 28 w 56"/>
                <a:gd name="T11" fmla="*/ 0 h 102"/>
                <a:gd name="T12" fmla="*/ 16 w 56"/>
                <a:gd name="T13" fmla="*/ 3 h 102"/>
                <a:gd name="T14" fmla="*/ 4 w 56"/>
                <a:gd name="T15" fmla="*/ 15 h 102"/>
                <a:gd name="T16" fmla="*/ 0 w 56"/>
                <a:gd name="T17" fmla="*/ 33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6 w 56"/>
                <a:gd name="T25" fmla="*/ 92 h 102"/>
                <a:gd name="T26" fmla="*/ 46 w 56"/>
                <a:gd name="T27" fmla="*/ 82 h 102"/>
                <a:gd name="T28" fmla="*/ 20 w 56"/>
                <a:gd name="T29" fmla="*/ 82 h 102"/>
                <a:gd name="T30" fmla="*/ 20 w 56"/>
                <a:gd name="T31" fmla="*/ 33 h 102"/>
                <a:gd name="T32" fmla="*/ 23 w 56"/>
                <a:gd name="T33" fmla="*/ 23 h 102"/>
                <a:gd name="T34" fmla="*/ 25 w 56"/>
                <a:gd name="T35" fmla="*/ 21 h 102"/>
                <a:gd name="T36" fmla="*/ 28 w 56"/>
                <a:gd name="T37" fmla="*/ 20 h 102"/>
                <a:gd name="T38" fmla="*/ 31 w 56"/>
                <a:gd name="T39" fmla="*/ 21 h 102"/>
                <a:gd name="T40" fmla="*/ 34 w 56"/>
                <a:gd name="T41" fmla="*/ 25 h 102"/>
                <a:gd name="T42" fmla="*/ 36 w 56"/>
                <a:gd name="T43" fmla="*/ 33 h 102"/>
                <a:gd name="T44" fmla="*/ 36 w 56"/>
                <a:gd name="T45" fmla="*/ 92 h 102"/>
                <a:gd name="T46" fmla="*/ 46 w 56"/>
                <a:gd name="T47" fmla="*/ 92 h 102"/>
                <a:gd name="T48" fmla="*/ 46 w 56"/>
                <a:gd name="T49" fmla="*/ 82 h 102"/>
                <a:gd name="T50" fmla="*/ 46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6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4"/>
                    <a:pt x="53" y="17"/>
                    <a:pt x="49" y="11"/>
                  </a:cubicBezTo>
                  <a:cubicBezTo>
                    <a:pt x="46" y="8"/>
                    <a:pt x="43" y="5"/>
                    <a:pt x="40" y="3"/>
                  </a:cubicBez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1" y="21"/>
                    <a:pt x="0" y="27"/>
                    <a:pt x="0" y="3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9"/>
                    <a:pt x="21" y="25"/>
                    <a:pt x="23" y="23"/>
                  </a:cubicBezTo>
                  <a:cubicBezTo>
                    <a:pt x="24" y="22"/>
                    <a:pt x="25" y="21"/>
                    <a:pt x="25" y="21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1"/>
                  </a:cubicBezTo>
                  <a:cubicBezTo>
                    <a:pt x="32" y="21"/>
                    <a:pt x="33" y="23"/>
                    <a:pt x="34" y="25"/>
                  </a:cubicBezTo>
                  <a:cubicBezTo>
                    <a:pt x="36" y="27"/>
                    <a:pt x="36" y="30"/>
                    <a:pt x="36" y="3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lnTo>
                    <a:pt x="46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7" name="Freeform 76">
              <a:extLst>
                <a:ext uri="{FF2B5EF4-FFF2-40B4-BE49-F238E27FC236}">
                  <a16:creationId xmlns:a16="http://schemas.microsoft.com/office/drawing/2014/main" id="{C3FA5054-0AB9-F2CF-5ABF-F24311EE6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793" y="5550424"/>
              <a:ext cx="92400" cy="209119"/>
            </a:xfrm>
            <a:custGeom>
              <a:avLst/>
              <a:gdLst>
                <a:gd name="T0" fmla="*/ 37 w 37"/>
                <a:gd name="T1" fmla="*/ 82 h 82"/>
                <a:gd name="T2" fmla="*/ 37 w 37"/>
                <a:gd name="T3" fmla="*/ 22 h 82"/>
                <a:gd name="T4" fmla="*/ 18 w 37"/>
                <a:gd name="T5" fmla="*/ 0 h 82"/>
                <a:gd name="T6" fmla="*/ 0 w 37"/>
                <a:gd name="T7" fmla="*/ 22 h 82"/>
                <a:gd name="T8" fmla="*/ 0 w 37"/>
                <a:gd name="T9" fmla="*/ 82 h 82"/>
                <a:gd name="T10" fmla="*/ 37 w 37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2">
                  <a:moveTo>
                    <a:pt x="37" y="8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10"/>
                    <a:pt x="28" y="0"/>
                    <a:pt x="18" y="0"/>
                  </a:cubicBezTo>
                  <a:cubicBezTo>
                    <a:pt x="8" y="0"/>
                    <a:pt x="0" y="10"/>
                    <a:pt x="0" y="2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8" name="Freeform 77">
              <a:extLst>
                <a:ext uri="{FF2B5EF4-FFF2-40B4-BE49-F238E27FC236}">
                  <a16:creationId xmlns:a16="http://schemas.microsoft.com/office/drawing/2014/main" id="{D60CB881-615D-7D0F-2257-08A4FD61E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5845" y="5524876"/>
              <a:ext cx="139524" cy="260215"/>
            </a:xfrm>
            <a:custGeom>
              <a:avLst/>
              <a:gdLst>
                <a:gd name="T0" fmla="*/ 47 w 56"/>
                <a:gd name="T1" fmla="*/ 92 h 102"/>
                <a:gd name="T2" fmla="*/ 56 w 56"/>
                <a:gd name="T3" fmla="*/ 92 h 102"/>
                <a:gd name="T4" fmla="*/ 56 w 56"/>
                <a:gd name="T5" fmla="*/ 32 h 102"/>
                <a:gd name="T6" fmla="*/ 49 w 56"/>
                <a:gd name="T7" fmla="*/ 10 h 102"/>
                <a:gd name="T8" fmla="*/ 40 w 56"/>
                <a:gd name="T9" fmla="*/ 3 h 102"/>
                <a:gd name="T10" fmla="*/ 28 w 56"/>
                <a:gd name="T11" fmla="*/ 0 h 102"/>
                <a:gd name="T12" fmla="*/ 17 w 56"/>
                <a:gd name="T13" fmla="*/ 3 h 102"/>
                <a:gd name="T14" fmla="*/ 4 w 56"/>
                <a:gd name="T15" fmla="*/ 15 h 102"/>
                <a:gd name="T16" fmla="*/ 0 w 56"/>
                <a:gd name="T17" fmla="*/ 32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7 w 56"/>
                <a:gd name="T25" fmla="*/ 92 h 102"/>
                <a:gd name="T26" fmla="*/ 47 w 56"/>
                <a:gd name="T27" fmla="*/ 82 h 102"/>
                <a:gd name="T28" fmla="*/ 20 w 56"/>
                <a:gd name="T29" fmla="*/ 82 h 102"/>
                <a:gd name="T30" fmla="*/ 20 w 56"/>
                <a:gd name="T31" fmla="*/ 32 h 102"/>
                <a:gd name="T32" fmla="*/ 23 w 56"/>
                <a:gd name="T33" fmla="*/ 23 h 102"/>
                <a:gd name="T34" fmla="*/ 26 w 56"/>
                <a:gd name="T35" fmla="*/ 20 h 102"/>
                <a:gd name="T36" fmla="*/ 28 w 56"/>
                <a:gd name="T37" fmla="*/ 20 h 102"/>
                <a:gd name="T38" fmla="*/ 31 w 56"/>
                <a:gd name="T39" fmla="*/ 20 h 102"/>
                <a:gd name="T40" fmla="*/ 35 w 56"/>
                <a:gd name="T41" fmla="*/ 24 h 102"/>
                <a:gd name="T42" fmla="*/ 37 w 56"/>
                <a:gd name="T43" fmla="*/ 32 h 102"/>
                <a:gd name="T44" fmla="*/ 37 w 56"/>
                <a:gd name="T45" fmla="*/ 92 h 102"/>
                <a:gd name="T46" fmla="*/ 47 w 56"/>
                <a:gd name="T47" fmla="*/ 92 h 102"/>
                <a:gd name="T48" fmla="*/ 47 w 56"/>
                <a:gd name="T49" fmla="*/ 82 h 102"/>
                <a:gd name="T50" fmla="*/ 47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7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4" y="16"/>
                    <a:pt x="49" y="10"/>
                  </a:cubicBezTo>
                  <a:cubicBezTo>
                    <a:pt x="46" y="7"/>
                    <a:pt x="43" y="5"/>
                    <a:pt x="40" y="3"/>
                  </a:cubicBezTo>
                  <a:cubicBezTo>
                    <a:pt x="37" y="1"/>
                    <a:pt x="32" y="0"/>
                    <a:pt x="28" y="0"/>
                  </a:cubicBezTo>
                  <a:cubicBezTo>
                    <a:pt x="24" y="0"/>
                    <a:pt x="20" y="1"/>
                    <a:pt x="17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2" y="20"/>
                    <a:pt x="0" y="26"/>
                    <a:pt x="0" y="3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28"/>
                    <a:pt x="21" y="25"/>
                    <a:pt x="23" y="23"/>
                  </a:cubicBezTo>
                  <a:cubicBezTo>
                    <a:pt x="24" y="21"/>
                    <a:pt x="25" y="21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6" y="27"/>
                    <a:pt x="37" y="29"/>
                    <a:pt x="37" y="3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lnTo>
                    <a:pt x="47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9" name="Oval 78">
              <a:extLst>
                <a:ext uri="{FF2B5EF4-FFF2-40B4-BE49-F238E27FC236}">
                  <a16:creationId xmlns:a16="http://schemas.microsoft.com/office/drawing/2014/main" id="{71F5C335-CB4D-ADEB-94EE-66F5351CF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8810" y="5325220"/>
              <a:ext cx="192191" cy="1968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0" name="Freeform 79">
              <a:extLst>
                <a:ext uri="{FF2B5EF4-FFF2-40B4-BE49-F238E27FC236}">
                  <a16:creationId xmlns:a16="http://schemas.microsoft.com/office/drawing/2014/main" id="{769B8C22-C753-06F4-6F2E-B91309AFD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861" y="5302510"/>
              <a:ext cx="242087" cy="245075"/>
            </a:xfrm>
            <a:custGeom>
              <a:avLst/>
              <a:gdLst>
                <a:gd name="T0" fmla="*/ 10 w 97"/>
                <a:gd name="T1" fmla="*/ 48 h 96"/>
                <a:gd name="T2" fmla="*/ 20 w 97"/>
                <a:gd name="T3" fmla="*/ 48 h 96"/>
                <a:gd name="T4" fmla="*/ 28 w 97"/>
                <a:gd name="T5" fmla="*/ 28 h 96"/>
                <a:gd name="T6" fmla="*/ 48 w 97"/>
                <a:gd name="T7" fmla="*/ 19 h 96"/>
                <a:gd name="T8" fmla="*/ 69 w 97"/>
                <a:gd name="T9" fmla="*/ 28 h 96"/>
                <a:gd name="T10" fmla="*/ 77 w 97"/>
                <a:gd name="T11" fmla="*/ 48 h 96"/>
                <a:gd name="T12" fmla="*/ 69 w 97"/>
                <a:gd name="T13" fmla="*/ 68 h 96"/>
                <a:gd name="T14" fmla="*/ 48 w 97"/>
                <a:gd name="T15" fmla="*/ 76 h 96"/>
                <a:gd name="T16" fmla="*/ 28 w 97"/>
                <a:gd name="T17" fmla="*/ 68 h 96"/>
                <a:gd name="T18" fmla="*/ 20 w 97"/>
                <a:gd name="T19" fmla="*/ 48 h 96"/>
                <a:gd name="T20" fmla="*/ 10 w 97"/>
                <a:gd name="T21" fmla="*/ 48 h 96"/>
                <a:gd name="T22" fmla="*/ 0 w 97"/>
                <a:gd name="T23" fmla="*/ 48 h 96"/>
                <a:gd name="T24" fmla="*/ 48 w 97"/>
                <a:gd name="T25" fmla="*/ 96 h 96"/>
                <a:gd name="T26" fmla="*/ 97 w 97"/>
                <a:gd name="T27" fmla="*/ 48 h 96"/>
                <a:gd name="T28" fmla="*/ 48 w 97"/>
                <a:gd name="T29" fmla="*/ 0 h 96"/>
                <a:gd name="T30" fmla="*/ 0 w 97"/>
                <a:gd name="T31" fmla="*/ 48 h 96"/>
                <a:gd name="T32" fmla="*/ 10 w 97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6">
                  <a:moveTo>
                    <a:pt x="1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0"/>
                    <a:pt x="23" y="33"/>
                    <a:pt x="28" y="28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6" y="19"/>
                    <a:pt x="63" y="22"/>
                    <a:pt x="69" y="28"/>
                  </a:cubicBezTo>
                  <a:cubicBezTo>
                    <a:pt x="74" y="33"/>
                    <a:pt x="77" y="40"/>
                    <a:pt x="77" y="48"/>
                  </a:cubicBezTo>
                  <a:cubicBezTo>
                    <a:pt x="77" y="56"/>
                    <a:pt x="74" y="63"/>
                    <a:pt x="69" y="68"/>
                  </a:cubicBezTo>
                  <a:cubicBezTo>
                    <a:pt x="63" y="73"/>
                    <a:pt x="56" y="76"/>
                    <a:pt x="48" y="76"/>
                  </a:cubicBezTo>
                  <a:cubicBezTo>
                    <a:pt x="41" y="76"/>
                    <a:pt x="34" y="73"/>
                    <a:pt x="28" y="68"/>
                  </a:cubicBezTo>
                  <a:cubicBezTo>
                    <a:pt x="23" y="63"/>
                    <a:pt x="20" y="56"/>
                    <a:pt x="2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7" y="74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lnTo>
                    <a:pt x="10" y="48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1" name="Rectangle 80">
              <a:extLst>
                <a:ext uri="{FF2B5EF4-FFF2-40B4-BE49-F238E27FC236}">
                  <a16:creationId xmlns:a16="http://schemas.microsoft.com/office/drawing/2014/main" id="{8E3AE77D-1DD3-FD2A-1980-1B2D6FC4D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0657" y="5664918"/>
              <a:ext cx="187572" cy="253591"/>
            </a:xfrm>
            <a:prstGeom prst="rect">
              <a:avLst/>
            </a:prstGeom>
            <a:solidFill>
              <a:srgbClr val="8E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F5C76AA1-0BAB-4FB5-00DE-609B66A840E6}"/>
                </a:ext>
              </a:extLst>
            </p:cNvPr>
            <p:cNvGrpSpPr/>
            <p:nvPr/>
          </p:nvGrpSpPr>
          <p:grpSpPr>
            <a:xfrm>
              <a:off x="4473208" y="5235369"/>
              <a:ext cx="289211" cy="613160"/>
              <a:chOff x="4473208" y="5125017"/>
              <a:chExt cx="289211" cy="613160"/>
            </a:xfrm>
          </p:grpSpPr>
          <p:sp>
            <p:nvSpPr>
              <p:cNvPr id="310" name="Freeform 81">
                <a:extLst>
                  <a:ext uri="{FF2B5EF4-FFF2-40B4-BE49-F238E27FC236}">
                    <a16:creationId xmlns:a16="http://schemas.microsoft.com/office/drawing/2014/main" id="{5E6DEF87-6E5C-2CCB-02BC-590063F83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208" y="5125017"/>
                <a:ext cx="289211" cy="492988"/>
              </a:xfrm>
              <a:custGeom>
                <a:avLst/>
                <a:gdLst>
                  <a:gd name="T0" fmla="*/ 313 w 313"/>
                  <a:gd name="T1" fmla="*/ 521 h 521"/>
                  <a:gd name="T2" fmla="*/ 156 w 313"/>
                  <a:gd name="T3" fmla="*/ 0 h 521"/>
                  <a:gd name="T4" fmla="*/ 0 w 313"/>
                  <a:gd name="T5" fmla="*/ 521 h 521"/>
                  <a:gd name="T6" fmla="*/ 313 w 313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521">
                    <a:moveTo>
                      <a:pt x="313" y="521"/>
                    </a:moveTo>
                    <a:lnTo>
                      <a:pt x="156" y="0"/>
                    </a:lnTo>
                    <a:lnTo>
                      <a:pt x="0" y="521"/>
                    </a:lnTo>
                    <a:lnTo>
                      <a:pt x="313" y="521"/>
                    </a:ln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1" name="Freeform 82">
                <a:extLst>
                  <a:ext uri="{FF2B5EF4-FFF2-40B4-BE49-F238E27FC236}">
                    <a16:creationId xmlns:a16="http://schemas.microsoft.com/office/drawing/2014/main" id="{B8C46EEF-47BE-D972-84F5-8FFBE5FBA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784" y="5336973"/>
                <a:ext cx="62832" cy="401204"/>
              </a:xfrm>
              <a:custGeom>
                <a:avLst/>
                <a:gdLst>
                  <a:gd name="T0" fmla="*/ 68 w 68"/>
                  <a:gd name="T1" fmla="*/ 424 h 424"/>
                  <a:gd name="T2" fmla="*/ 32 w 68"/>
                  <a:gd name="T3" fmla="*/ 0 h 424"/>
                  <a:gd name="T4" fmla="*/ 0 w 68"/>
                  <a:gd name="T5" fmla="*/ 424 h 424"/>
                  <a:gd name="T6" fmla="*/ 68 w 68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24">
                    <a:moveTo>
                      <a:pt x="68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8" y="424"/>
                    </a:lnTo>
                    <a:close/>
                  </a:path>
                </a:pathLst>
              </a:custGeom>
              <a:solidFill>
                <a:srgbClr val="D76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FEF1574A-1CED-1DB5-C76D-5552AB7F0A2A}"/>
                </a:ext>
              </a:extLst>
            </p:cNvPr>
            <p:cNvGrpSpPr/>
            <p:nvPr/>
          </p:nvGrpSpPr>
          <p:grpSpPr>
            <a:xfrm>
              <a:off x="1126494" y="5076001"/>
              <a:ext cx="290135" cy="781401"/>
              <a:chOff x="395288" y="5237478"/>
              <a:chExt cx="498475" cy="1310960"/>
            </a:xfrm>
          </p:grpSpPr>
          <p:sp>
            <p:nvSpPr>
              <p:cNvPr id="308" name="Freeform 83">
                <a:extLst>
                  <a:ext uri="{FF2B5EF4-FFF2-40B4-BE49-F238E27FC236}">
                    <a16:creationId xmlns:a16="http://schemas.microsoft.com/office/drawing/2014/main" id="{C935C23D-948F-EF5E-A3C6-6B3B57FF1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88" y="5237478"/>
                <a:ext cx="498475" cy="827088"/>
              </a:xfrm>
              <a:custGeom>
                <a:avLst/>
                <a:gdLst>
                  <a:gd name="T0" fmla="*/ 314 w 314"/>
                  <a:gd name="T1" fmla="*/ 521 h 521"/>
                  <a:gd name="T2" fmla="*/ 157 w 314"/>
                  <a:gd name="T3" fmla="*/ 0 h 521"/>
                  <a:gd name="T4" fmla="*/ 0 w 314"/>
                  <a:gd name="T5" fmla="*/ 521 h 521"/>
                  <a:gd name="T6" fmla="*/ 314 w 314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521">
                    <a:moveTo>
                      <a:pt x="314" y="521"/>
                    </a:moveTo>
                    <a:lnTo>
                      <a:pt x="157" y="0"/>
                    </a:lnTo>
                    <a:lnTo>
                      <a:pt x="0" y="521"/>
                    </a:lnTo>
                    <a:lnTo>
                      <a:pt x="314" y="521"/>
                    </a:lnTo>
                    <a:close/>
                  </a:path>
                </a:pathLst>
              </a:custGeom>
              <a:solidFill>
                <a:srgbClr val="F59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9" name="Freeform 84">
                <a:extLst>
                  <a:ext uri="{FF2B5EF4-FFF2-40B4-BE49-F238E27FC236}">
                    <a16:creationId xmlns:a16="http://schemas.microsoft.com/office/drawing/2014/main" id="{BB52AE2B-CDAB-216F-46FE-493C04386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" y="5875338"/>
                <a:ext cx="106363" cy="673100"/>
              </a:xfrm>
              <a:custGeom>
                <a:avLst/>
                <a:gdLst>
                  <a:gd name="T0" fmla="*/ 67 w 67"/>
                  <a:gd name="T1" fmla="*/ 424 h 424"/>
                  <a:gd name="T2" fmla="*/ 32 w 67"/>
                  <a:gd name="T3" fmla="*/ 0 h 424"/>
                  <a:gd name="T4" fmla="*/ 0 w 67"/>
                  <a:gd name="T5" fmla="*/ 424 h 424"/>
                  <a:gd name="T6" fmla="*/ 67 w 67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4">
                    <a:moveTo>
                      <a:pt x="67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7" y="424"/>
                    </a:lnTo>
                    <a:close/>
                  </a:path>
                </a:pathLst>
              </a:custGeom>
              <a:solidFill>
                <a:srgbClr val="8E5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74" name="Freeform 85">
              <a:extLst>
                <a:ext uri="{FF2B5EF4-FFF2-40B4-BE49-F238E27FC236}">
                  <a16:creationId xmlns:a16="http://schemas.microsoft.com/office/drawing/2014/main" id="{D0A6F037-E1ED-B67E-2A76-A4AF4926D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105" y="5073921"/>
              <a:ext cx="519285" cy="531784"/>
            </a:xfrm>
            <a:custGeom>
              <a:avLst/>
              <a:gdLst>
                <a:gd name="T0" fmla="*/ 152 w 208"/>
                <a:gd name="T1" fmla="*/ 68 h 208"/>
                <a:gd name="T2" fmla="*/ 105 w 208"/>
                <a:gd name="T3" fmla="*/ 0 h 208"/>
                <a:gd name="T4" fmla="*/ 58 w 208"/>
                <a:gd name="T5" fmla="*/ 68 h 208"/>
                <a:gd name="T6" fmla="*/ 104 w 208"/>
                <a:gd name="T7" fmla="*/ 208 h 208"/>
                <a:gd name="T8" fmla="*/ 104 w 208"/>
                <a:gd name="T9" fmla="*/ 208 h 208"/>
                <a:gd name="T10" fmla="*/ 104 w 208"/>
                <a:gd name="T11" fmla="*/ 208 h 208"/>
                <a:gd name="T12" fmla="*/ 104 w 208"/>
                <a:gd name="T13" fmla="*/ 208 h 208"/>
                <a:gd name="T14" fmla="*/ 104 w 208"/>
                <a:gd name="T15" fmla="*/ 208 h 208"/>
                <a:gd name="T16" fmla="*/ 152 w 208"/>
                <a:gd name="T17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8">
                  <a:moveTo>
                    <a:pt x="152" y="68"/>
                  </a:moveTo>
                  <a:cubicBezTo>
                    <a:pt x="128" y="29"/>
                    <a:pt x="105" y="0"/>
                    <a:pt x="105" y="0"/>
                  </a:cubicBezTo>
                  <a:cubicBezTo>
                    <a:pt x="105" y="0"/>
                    <a:pt x="83" y="30"/>
                    <a:pt x="58" y="68"/>
                  </a:cubicBezTo>
                  <a:cubicBezTo>
                    <a:pt x="0" y="154"/>
                    <a:pt x="64" y="205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48" y="205"/>
                    <a:pt x="208" y="160"/>
                    <a:pt x="152" y="68"/>
                  </a:cubicBezTo>
                  <a:close/>
                </a:path>
              </a:pathLst>
            </a:custGeom>
            <a:solidFill>
              <a:srgbClr val="FFE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5" name="Freeform 86">
              <a:extLst>
                <a:ext uri="{FF2B5EF4-FFF2-40B4-BE49-F238E27FC236}">
                  <a16:creationId xmlns:a16="http://schemas.microsoft.com/office/drawing/2014/main" id="{EDB4C9B3-88F0-A9F3-EEE6-07ABC19D4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639" y="5342652"/>
              <a:ext cx="225455" cy="526105"/>
            </a:xfrm>
            <a:custGeom>
              <a:avLst/>
              <a:gdLst>
                <a:gd name="T0" fmla="*/ 244 w 244"/>
                <a:gd name="T1" fmla="*/ 97 h 556"/>
                <a:gd name="T2" fmla="*/ 138 w 244"/>
                <a:gd name="T3" fmla="*/ 159 h 556"/>
                <a:gd name="T4" fmla="*/ 122 w 244"/>
                <a:gd name="T5" fmla="*/ 0 h 556"/>
                <a:gd name="T6" fmla="*/ 106 w 244"/>
                <a:gd name="T7" fmla="*/ 159 h 556"/>
                <a:gd name="T8" fmla="*/ 0 w 244"/>
                <a:gd name="T9" fmla="*/ 97 h 556"/>
                <a:gd name="T10" fmla="*/ 98 w 244"/>
                <a:gd name="T11" fmla="*/ 210 h 556"/>
                <a:gd name="T12" fmla="*/ 100 w 244"/>
                <a:gd name="T13" fmla="*/ 556 h 556"/>
                <a:gd name="T14" fmla="*/ 152 w 244"/>
                <a:gd name="T15" fmla="*/ 556 h 556"/>
                <a:gd name="T16" fmla="*/ 146 w 244"/>
                <a:gd name="T17" fmla="*/ 210 h 556"/>
                <a:gd name="T18" fmla="*/ 244 w 244"/>
                <a:gd name="T19" fmla="*/ 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556">
                  <a:moveTo>
                    <a:pt x="244" y="97"/>
                  </a:moveTo>
                  <a:lnTo>
                    <a:pt x="138" y="159"/>
                  </a:lnTo>
                  <a:lnTo>
                    <a:pt x="122" y="0"/>
                  </a:lnTo>
                  <a:lnTo>
                    <a:pt x="106" y="159"/>
                  </a:lnTo>
                  <a:lnTo>
                    <a:pt x="0" y="97"/>
                  </a:lnTo>
                  <a:lnTo>
                    <a:pt x="98" y="210"/>
                  </a:lnTo>
                  <a:lnTo>
                    <a:pt x="100" y="556"/>
                  </a:lnTo>
                  <a:lnTo>
                    <a:pt x="152" y="556"/>
                  </a:lnTo>
                  <a:lnTo>
                    <a:pt x="146" y="210"/>
                  </a:lnTo>
                  <a:lnTo>
                    <a:pt x="244" y="9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6" name="Freeform 36">
              <a:extLst>
                <a:ext uri="{FF2B5EF4-FFF2-40B4-BE49-F238E27FC236}">
                  <a16:creationId xmlns:a16="http://schemas.microsoft.com/office/drawing/2014/main" id="{4D65A7B1-7720-0208-D286-72529AE4F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249" y="5751425"/>
              <a:ext cx="1848" cy="43527"/>
            </a:xfrm>
            <a:custGeom>
              <a:avLst/>
              <a:gdLst>
                <a:gd name="T0" fmla="*/ 0 w 1"/>
                <a:gd name="T1" fmla="*/ 17 h 17"/>
                <a:gd name="T2" fmla="*/ 0 w 1"/>
                <a:gd name="T3" fmla="*/ 16 h 17"/>
                <a:gd name="T4" fmla="*/ 0 w 1"/>
                <a:gd name="T5" fmla="*/ 16 h 17"/>
                <a:gd name="T6" fmla="*/ 0 w 1"/>
                <a:gd name="T7" fmla="*/ 16 h 17"/>
                <a:gd name="T8" fmla="*/ 1 w 1"/>
                <a:gd name="T9" fmla="*/ 15 h 17"/>
                <a:gd name="T10" fmla="*/ 1 w 1"/>
                <a:gd name="T11" fmla="*/ 15 h 17"/>
                <a:gd name="T12" fmla="*/ 1 w 1"/>
                <a:gd name="T13" fmla="*/ 15 h 17"/>
                <a:gd name="T14" fmla="*/ 1 w 1"/>
                <a:gd name="T15" fmla="*/ 15 h 17"/>
                <a:gd name="T16" fmla="*/ 1 w 1"/>
                <a:gd name="T17" fmla="*/ 15 h 17"/>
                <a:gd name="T18" fmla="*/ 1 w 1"/>
                <a:gd name="T19" fmla="*/ 14 h 17"/>
                <a:gd name="T20" fmla="*/ 1 w 1"/>
                <a:gd name="T21" fmla="*/ 14 h 17"/>
                <a:gd name="T22" fmla="*/ 1 w 1"/>
                <a:gd name="T23" fmla="*/ 14 h 17"/>
                <a:gd name="T24" fmla="*/ 1 w 1"/>
                <a:gd name="T25" fmla="*/ 14 h 17"/>
                <a:gd name="T26" fmla="*/ 1 w 1"/>
                <a:gd name="T27" fmla="*/ 13 h 17"/>
                <a:gd name="T28" fmla="*/ 1 w 1"/>
                <a:gd name="T29" fmla="*/ 13 h 17"/>
                <a:gd name="T30" fmla="*/ 1 w 1"/>
                <a:gd name="T31" fmla="*/ 13 h 17"/>
                <a:gd name="T32" fmla="*/ 1 w 1"/>
                <a:gd name="T33" fmla="*/ 12 h 17"/>
                <a:gd name="T34" fmla="*/ 1 w 1"/>
                <a:gd name="T35" fmla="*/ 12 h 17"/>
                <a:gd name="T36" fmla="*/ 1 w 1"/>
                <a:gd name="T37" fmla="*/ 12 h 17"/>
                <a:gd name="T38" fmla="*/ 1 w 1"/>
                <a:gd name="T39" fmla="*/ 11 h 17"/>
                <a:gd name="T40" fmla="*/ 1 w 1"/>
                <a:gd name="T41" fmla="*/ 11 h 17"/>
                <a:gd name="T42" fmla="*/ 1 w 1"/>
                <a:gd name="T43" fmla="*/ 11 h 17"/>
                <a:gd name="T44" fmla="*/ 1 w 1"/>
                <a:gd name="T45" fmla="*/ 10 h 17"/>
                <a:gd name="T46" fmla="*/ 1 w 1"/>
                <a:gd name="T47" fmla="*/ 10 h 17"/>
                <a:gd name="T48" fmla="*/ 1 w 1"/>
                <a:gd name="T49" fmla="*/ 10 h 17"/>
                <a:gd name="T50" fmla="*/ 1 w 1"/>
                <a:gd name="T51" fmla="*/ 10 h 17"/>
                <a:gd name="T52" fmla="*/ 1 w 1"/>
                <a:gd name="T53" fmla="*/ 10 h 17"/>
                <a:gd name="T54" fmla="*/ 1 w 1"/>
                <a:gd name="T55" fmla="*/ 9 h 17"/>
                <a:gd name="T56" fmla="*/ 1 w 1"/>
                <a:gd name="T57" fmla="*/ 9 h 17"/>
                <a:gd name="T58" fmla="*/ 1 w 1"/>
                <a:gd name="T59" fmla="*/ 9 h 17"/>
                <a:gd name="T60" fmla="*/ 1 w 1"/>
                <a:gd name="T61" fmla="*/ 9 h 17"/>
                <a:gd name="T62" fmla="*/ 1 w 1"/>
                <a:gd name="T63" fmla="*/ 8 h 17"/>
                <a:gd name="T64" fmla="*/ 1 w 1"/>
                <a:gd name="T65" fmla="*/ 8 h 17"/>
                <a:gd name="T66" fmla="*/ 1 w 1"/>
                <a:gd name="T67" fmla="*/ 8 h 17"/>
                <a:gd name="T68" fmla="*/ 1 w 1"/>
                <a:gd name="T69" fmla="*/ 7 h 17"/>
                <a:gd name="T70" fmla="*/ 1 w 1"/>
                <a:gd name="T71" fmla="*/ 7 h 17"/>
                <a:gd name="T72" fmla="*/ 1 w 1"/>
                <a:gd name="T73" fmla="*/ 7 h 17"/>
                <a:gd name="T74" fmla="*/ 1 w 1"/>
                <a:gd name="T75" fmla="*/ 6 h 17"/>
                <a:gd name="T76" fmla="*/ 1 w 1"/>
                <a:gd name="T77" fmla="*/ 6 h 17"/>
                <a:gd name="T78" fmla="*/ 1 w 1"/>
                <a:gd name="T79" fmla="*/ 6 h 17"/>
                <a:gd name="T80" fmla="*/ 1 w 1"/>
                <a:gd name="T81" fmla="*/ 6 h 17"/>
                <a:gd name="T82" fmla="*/ 1 w 1"/>
                <a:gd name="T83" fmla="*/ 6 h 17"/>
                <a:gd name="T84" fmla="*/ 1 w 1"/>
                <a:gd name="T85" fmla="*/ 5 h 17"/>
                <a:gd name="T86" fmla="*/ 1 w 1"/>
                <a:gd name="T87" fmla="*/ 5 h 17"/>
                <a:gd name="T88" fmla="*/ 1 w 1"/>
                <a:gd name="T89" fmla="*/ 5 h 17"/>
                <a:gd name="T90" fmla="*/ 1 w 1"/>
                <a:gd name="T91" fmla="*/ 5 h 17"/>
                <a:gd name="T92" fmla="*/ 1 w 1"/>
                <a:gd name="T93" fmla="*/ 4 h 17"/>
                <a:gd name="T94" fmla="*/ 1 w 1"/>
                <a:gd name="T95" fmla="*/ 4 h 17"/>
                <a:gd name="T96" fmla="*/ 1 w 1"/>
                <a:gd name="T97" fmla="*/ 4 h 17"/>
                <a:gd name="T98" fmla="*/ 1 w 1"/>
                <a:gd name="T99" fmla="*/ 3 h 17"/>
                <a:gd name="T100" fmla="*/ 1 w 1"/>
                <a:gd name="T101" fmla="*/ 3 h 17"/>
                <a:gd name="T102" fmla="*/ 1 w 1"/>
                <a:gd name="T103" fmla="*/ 3 h 17"/>
                <a:gd name="T104" fmla="*/ 1 w 1"/>
                <a:gd name="T105" fmla="*/ 2 h 17"/>
                <a:gd name="T106" fmla="*/ 1 w 1"/>
                <a:gd name="T107" fmla="*/ 2 h 17"/>
                <a:gd name="T108" fmla="*/ 1 w 1"/>
                <a:gd name="T109" fmla="*/ 2 h 17"/>
                <a:gd name="T110" fmla="*/ 1 w 1"/>
                <a:gd name="T111" fmla="*/ 2 h 17"/>
                <a:gd name="T112" fmla="*/ 1 w 1"/>
                <a:gd name="T113" fmla="*/ 2 h 17"/>
                <a:gd name="T114" fmla="*/ 1 w 1"/>
                <a:gd name="T115" fmla="*/ 1 h 17"/>
                <a:gd name="T116" fmla="*/ 1 w 1"/>
                <a:gd name="T117" fmla="*/ 1 h 17"/>
                <a:gd name="T118" fmla="*/ 1 w 1"/>
                <a:gd name="T119" fmla="*/ 1 h 17"/>
                <a:gd name="T120" fmla="*/ 1 w 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3F3DAC9F-98DC-72CF-B5B3-92BCEFE625BB}"/>
                </a:ext>
              </a:extLst>
            </p:cNvPr>
            <p:cNvGrpSpPr/>
            <p:nvPr/>
          </p:nvGrpSpPr>
          <p:grpSpPr>
            <a:xfrm>
              <a:off x="5161925" y="5561409"/>
              <a:ext cx="636634" cy="247914"/>
              <a:chOff x="5161925" y="5490264"/>
              <a:chExt cx="636634" cy="247914"/>
            </a:xfrm>
          </p:grpSpPr>
          <p:sp>
            <p:nvSpPr>
              <p:cNvPr id="301" name="Freeform 38">
                <a:extLst>
                  <a:ext uri="{FF2B5EF4-FFF2-40B4-BE49-F238E27FC236}">
                    <a16:creationId xmlns:a16="http://schemas.microsoft.com/office/drawing/2014/main" id="{3C8B5B57-511F-C9D4-3D6A-D3DD6BE1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1925" y="5490264"/>
                <a:ext cx="636634" cy="247914"/>
              </a:xfrm>
              <a:custGeom>
                <a:avLst/>
                <a:gdLst>
                  <a:gd name="T0" fmla="*/ 0 w 255"/>
                  <a:gd name="T1" fmla="*/ 97 h 97"/>
                  <a:gd name="T2" fmla="*/ 255 w 255"/>
                  <a:gd name="T3" fmla="*/ 97 h 97"/>
                  <a:gd name="T4" fmla="*/ 254 w 255"/>
                  <a:gd name="T5" fmla="*/ 89 h 97"/>
                  <a:gd name="T6" fmla="*/ 249 w 255"/>
                  <a:gd name="T7" fmla="*/ 78 h 97"/>
                  <a:gd name="T8" fmla="*/ 232 w 255"/>
                  <a:gd name="T9" fmla="*/ 61 h 97"/>
                  <a:gd name="T10" fmla="*/ 232 w 255"/>
                  <a:gd name="T11" fmla="*/ 61 h 97"/>
                  <a:gd name="T12" fmla="*/ 209 w 255"/>
                  <a:gd name="T13" fmla="*/ 54 h 97"/>
                  <a:gd name="T14" fmla="*/ 202 w 255"/>
                  <a:gd name="T15" fmla="*/ 55 h 97"/>
                  <a:gd name="T16" fmla="*/ 202 w 255"/>
                  <a:gd name="T17" fmla="*/ 52 h 97"/>
                  <a:gd name="T18" fmla="*/ 159 w 255"/>
                  <a:gd name="T19" fmla="*/ 9 h 97"/>
                  <a:gd name="T20" fmla="*/ 135 w 255"/>
                  <a:gd name="T21" fmla="*/ 16 h 97"/>
                  <a:gd name="T22" fmla="*/ 108 w 255"/>
                  <a:gd name="T23" fmla="*/ 0 h 97"/>
                  <a:gd name="T24" fmla="*/ 78 w 255"/>
                  <a:gd name="T25" fmla="*/ 26 h 97"/>
                  <a:gd name="T26" fmla="*/ 67 w 255"/>
                  <a:gd name="T27" fmla="*/ 24 h 97"/>
                  <a:gd name="T28" fmla="*/ 37 w 255"/>
                  <a:gd name="T29" fmla="*/ 55 h 97"/>
                  <a:gd name="T30" fmla="*/ 38 w 255"/>
                  <a:gd name="T31" fmla="*/ 62 h 97"/>
                  <a:gd name="T32" fmla="*/ 37 w 255"/>
                  <a:gd name="T33" fmla="*/ 62 h 97"/>
                  <a:gd name="T34" fmla="*/ 0 w 255"/>
                  <a:gd name="T3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5" h="97">
                    <a:moveTo>
                      <a:pt x="0" y="97"/>
                    </a:moveTo>
                    <a:cubicBezTo>
                      <a:pt x="255" y="97"/>
                      <a:pt x="255" y="97"/>
                      <a:pt x="255" y="97"/>
                    </a:cubicBezTo>
                    <a:cubicBezTo>
                      <a:pt x="255" y="94"/>
                      <a:pt x="254" y="91"/>
                      <a:pt x="254" y="89"/>
                    </a:cubicBezTo>
                    <a:cubicBezTo>
                      <a:pt x="252" y="85"/>
                      <a:pt x="251" y="81"/>
                      <a:pt x="249" y="78"/>
                    </a:cubicBezTo>
                    <a:cubicBezTo>
                      <a:pt x="245" y="71"/>
                      <a:pt x="239" y="65"/>
                      <a:pt x="232" y="61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5" y="57"/>
                      <a:pt x="217" y="54"/>
                      <a:pt x="209" y="54"/>
                    </a:cubicBezTo>
                    <a:cubicBezTo>
                      <a:pt x="206" y="55"/>
                      <a:pt x="204" y="55"/>
                      <a:pt x="202" y="55"/>
                    </a:cubicBezTo>
                    <a:cubicBezTo>
                      <a:pt x="202" y="54"/>
                      <a:pt x="202" y="53"/>
                      <a:pt x="202" y="52"/>
                    </a:cubicBezTo>
                    <a:cubicBezTo>
                      <a:pt x="202" y="29"/>
                      <a:pt x="182" y="9"/>
                      <a:pt x="159" y="9"/>
                    </a:cubicBezTo>
                    <a:cubicBezTo>
                      <a:pt x="150" y="9"/>
                      <a:pt x="142" y="12"/>
                      <a:pt x="135" y="16"/>
                    </a:cubicBezTo>
                    <a:cubicBezTo>
                      <a:pt x="130" y="7"/>
                      <a:pt x="121" y="0"/>
                      <a:pt x="108" y="0"/>
                    </a:cubicBezTo>
                    <a:cubicBezTo>
                      <a:pt x="90" y="0"/>
                      <a:pt x="80" y="12"/>
                      <a:pt x="78" y="26"/>
                    </a:cubicBezTo>
                    <a:cubicBezTo>
                      <a:pt x="74" y="25"/>
                      <a:pt x="71" y="24"/>
                      <a:pt x="67" y="24"/>
                    </a:cubicBezTo>
                    <a:cubicBezTo>
                      <a:pt x="50" y="24"/>
                      <a:pt x="37" y="38"/>
                      <a:pt x="37" y="55"/>
                    </a:cubicBezTo>
                    <a:cubicBezTo>
                      <a:pt x="37" y="57"/>
                      <a:pt x="37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18" y="62"/>
                      <a:pt x="1" y="78"/>
                      <a:pt x="0" y="97"/>
                    </a:cubicBezTo>
                  </a:path>
                </a:pathLst>
              </a:custGeom>
              <a:solidFill>
                <a:srgbClr val="F7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2" name="Freeform 39">
                <a:extLst>
                  <a:ext uri="{FF2B5EF4-FFF2-40B4-BE49-F238E27FC236}">
                    <a16:creationId xmlns:a16="http://schemas.microsoft.com/office/drawing/2014/main" id="{FF481F74-E197-FB78-CE1E-8B6F68FEB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1628" y="5511081"/>
                <a:ext cx="316931" cy="227096"/>
              </a:xfrm>
              <a:custGeom>
                <a:avLst/>
                <a:gdLst>
                  <a:gd name="T0" fmla="*/ 0 w 127"/>
                  <a:gd name="T1" fmla="*/ 0 h 89"/>
                  <a:gd name="T2" fmla="*/ 0 w 127"/>
                  <a:gd name="T3" fmla="*/ 89 h 89"/>
                  <a:gd name="T4" fmla="*/ 127 w 127"/>
                  <a:gd name="T5" fmla="*/ 89 h 89"/>
                  <a:gd name="T6" fmla="*/ 126 w 127"/>
                  <a:gd name="T7" fmla="*/ 81 h 89"/>
                  <a:gd name="T8" fmla="*/ 121 w 127"/>
                  <a:gd name="T9" fmla="*/ 70 h 89"/>
                  <a:gd name="T10" fmla="*/ 104 w 127"/>
                  <a:gd name="T11" fmla="*/ 53 h 89"/>
                  <a:gd name="T12" fmla="*/ 104 w 127"/>
                  <a:gd name="T13" fmla="*/ 53 h 89"/>
                  <a:gd name="T14" fmla="*/ 81 w 127"/>
                  <a:gd name="T15" fmla="*/ 46 h 89"/>
                  <a:gd name="T16" fmla="*/ 74 w 127"/>
                  <a:gd name="T17" fmla="*/ 47 h 89"/>
                  <a:gd name="T18" fmla="*/ 74 w 127"/>
                  <a:gd name="T19" fmla="*/ 47 h 89"/>
                  <a:gd name="T20" fmla="*/ 74 w 127"/>
                  <a:gd name="T21" fmla="*/ 47 h 89"/>
                  <a:gd name="T22" fmla="*/ 74 w 127"/>
                  <a:gd name="T23" fmla="*/ 44 h 89"/>
                  <a:gd name="T24" fmla="*/ 31 w 127"/>
                  <a:gd name="T25" fmla="*/ 1 h 89"/>
                  <a:gd name="T26" fmla="*/ 7 w 127"/>
                  <a:gd name="T27" fmla="*/ 8 h 89"/>
                  <a:gd name="T28" fmla="*/ 7 w 127"/>
                  <a:gd name="T29" fmla="*/ 8 h 89"/>
                  <a:gd name="T30" fmla="*/ 7 w 127"/>
                  <a:gd name="T31" fmla="*/ 8 h 89"/>
                  <a:gd name="T32" fmla="*/ 7 w 127"/>
                  <a:gd name="T33" fmla="*/ 8 h 89"/>
                  <a:gd name="T34" fmla="*/ 0 w 127"/>
                  <a:gd name="T3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89">
                    <a:moveTo>
                      <a:pt x="0" y="0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27" y="86"/>
                      <a:pt x="126" y="83"/>
                      <a:pt x="126" y="81"/>
                    </a:cubicBezTo>
                    <a:cubicBezTo>
                      <a:pt x="124" y="77"/>
                      <a:pt x="123" y="73"/>
                      <a:pt x="121" y="70"/>
                    </a:cubicBezTo>
                    <a:cubicBezTo>
                      <a:pt x="117" y="63"/>
                      <a:pt x="111" y="57"/>
                      <a:pt x="104" y="53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97" y="49"/>
                      <a:pt x="89" y="46"/>
                      <a:pt x="81" y="46"/>
                    </a:cubicBezTo>
                    <a:cubicBezTo>
                      <a:pt x="78" y="47"/>
                      <a:pt x="76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6"/>
                      <a:pt x="74" y="45"/>
                      <a:pt x="74" y="44"/>
                    </a:cubicBezTo>
                    <a:cubicBezTo>
                      <a:pt x="74" y="21"/>
                      <a:pt x="54" y="1"/>
                      <a:pt x="31" y="1"/>
                    </a:cubicBezTo>
                    <a:cubicBezTo>
                      <a:pt x="22" y="1"/>
                      <a:pt x="14" y="4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5" y="5"/>
                      <a:pt x="3" y="2"/>
                      <a:pt x="0" y="0"/>
                    </a:cubicBezTo>
                  </a:path>
                </a:pathLst>
              </a:custGeom>
              <a:solidFill>
                <a:srgbClr val="F9D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3" name="Freeform 40">
                <a:extLst>
                  <a:ext uri="{FF2B5EF4-FFF2-40B4-BE49-F238E27FC236}">
                    <a16:creationId xmlns:a16="http://schemas.microsoft.com/office/drawing/2014/main" id="{AE58C415-0117-45CF-10D1-8A2244A65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9108" y="5631253"/>
                <a:ext cx="70223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4" name="Freeform 41">
                <a:extLst>
                  <a:ext uri="{FF2B5EF4-FFF2-40B4-BE49-F238E27FC236}">
                    <a16:creationId xmlns:a16="http://schemas.microsoft.com/office/drawing/2014/main" id="{2B48EE82-35B8-7B22-0887-6D4D1AC51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064" y="5544199"/>
                <a:ext cx="80388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5" name="Freeform 42">
                <a:extLst>
                  <a:ext uri="{FF2B5EF4-FFF2-40B4-BE49-F238E27FC236}">
                    <a16:creationId xmlns:a16="http://schemas.microsoft.com/office/drawing/2014/main" id="{65133734-21A1-CB91-5CC4-A69C63FF1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556" y="5638823"/>
                <a:ext cx="79464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6" name="Freeform 43">
                <a:extLst>
                  <a:ext uri="{FF2B5EF4-FFF2-40B4-BE49-F238E27FC236}">
                    <a16:creationId xmlns:a16="http://schemas.microsoft.com/office/drawing/2014/main" id="{A1DF7ED3-DC37-4D2A-7B41-74F99F1A7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512" y="5572586"/>
                <a:ext cx="69300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7" name="Freeform 44">
                <a:extLst>
                  <a:ext uri="{FF2B5EF4-FFF2-40B4-BE49-F238E27FC236}">
                    <a16:creationId xmlns:a16="http://schemas.microsoft.com/office/drawing/2014/main" id="{120E1112-2DF7-F0D3-7FCB-B33511049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976" y="5643554"/>
                <a:ext cx="70223" cy="56774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78" name="Freeform 88">
              <a:extLst>
                <a:ext uri="{FF2B5EF4-FFF2-40B4-BE49-F238E27FC236}">
                  <a16:creationId xmlns:a16="http://schemas.microsoft.com/office/drawing/2014/main" id="{6610FFD4-C298-B8AF-86C5-3B61BD625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217" y="5429705"/>
              <a:ext cx="70223" cy="306580"/>
            </a:xfrm>
            <a:custGeom>
              <a:avLst/>
              <a:gdLst>
                <a:gd name="T0" fmla="*/ 0 w 76"/>
                <a:gd name="T1" fmla="*/ 0 h 324"/>
                <a:gd name="T2" fmla="*/ 0 w 76"/>
                <a:gd name="T3" fmla="*/ 324 h 324"/>
                <a:gd name="T4" fmla="*/ 76 w 76"/>
                <a:gd name="T5" fmla="*/ 324 h 324"/>
                <a:gd name="T6" fmla="*/ 76 w 76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24">
                  <a:moveTo>
                    <a:pt x="0" y="0"/>
                  </a:moveTo>
                  <a:lnTo>
                    <a:pt x="0" y="324"/>
                  </a:lnTo>
                  <a:lnTo>
                    <a:pt x="76" y="324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9" name="Freeform 90">
              <a:extLst>
                <a:ext uri="{FF2B5EF4-FFF2-40B4-BE49-F238E27FC236}">
                  <a16:creationId xmlns:a16="http://schemas.microsoft.com/office/drawing/2014/main" id="{54DCFBEC-EBE1-B590-9F32-7F5146232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61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0" name="Freeform 92">
              <a:extLst>
                <a:ext uri="{FF2B5EF4-FFF2-40B4-BE49-F238E27FC236}">
                  <a16:creationId xmlns:a16="http://schemas.microsoft.com/office/drawing/2014/main" id="{35C76F25-49E5-0EDE-7D2A-6C865568B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110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1" name="Freeform 94">
              <a:extLst>
                <a:ext uri="{FF2B5EF4-FFF2-40B4-BE49-F238E27FC236}">
                  <a16:creationId xmlns:a16="http://schemas.microsoft.com/office/drawing/2014/main" id="{D8AC1F73-9CCE-2E44-6B7F-1CCA49E20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095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71EA459D-2750-AEDC-31FA-77CEB0700850}"/>
                </a:ext>
              </a:extLst>
            </p:cNvPr>
            <p:cNvGrpSpPr/>
            <p:nvPr/>
          </p:nvGrpSpPr>
          <p:grpSpPr>
            <a:xfrm>
              <a:off x="5700710" y="5477963"/>
              <a:ext cx="579345" cy="306580"/>
              <a:chOff x="5719095" y="5429705"/>
              <a:chExt cx="579345" cy="306580"/>
            </a:xfrm>
          </p:grpSpPr>
          <p:sp>
            <p:nvSpPr>
              <p:cNvPr id="296" name="Rectangle 87">
                <a:extLst>
                  <a:ext uri="{FF2B5EF4-FFF2-40B4-BE49-F238E27FC236}">
                    <a16:creationId xmlns:a16="http://schemas.microsoft.com/office/drawing/2014/main" id="{C38B39B2-89EB-9E68-0A8E-C93EA60F2D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8217" y="5429705"/>
                <a:ext cx="70223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7" name="Rectangle 89">
                <a:extLst>
                  <a:ext uri="{FF2B5EF4-FFF2-40B4-BE49-F238E27FC236}">
                    <a16:creationId xmlns:a16="http://schemas.microsoft.com/office/drawing/2014/main" id="{3CC88E7B-C5D4-068F-F3E9-ADCCBCF12F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8961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8" name="Rectangle 91">
                <a:extLst>
                  <a:ext uri="{FF2B5EF4-FFF2-40B4-BE49-F238E27FC236}">
                    <a16:creationId xmlns:a16="http://schemas.microsoft.com/office/drawing/2014/main" id="{9892312F-5C6F-BD32-D833-E4C0F3BF17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110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9" name="Rectangle 93">
                <a:extLst>
                  <a:ext uri="{FF2B5EF4-FFF2-40B4-BE49-F238E27FC236}">
                    <a16:creationId xmlns:a16="http://schemas.microsoft.com/office/drawing/2014/main" id="{DED4324F-E8B1-AC32-4BCD-CFF36E5B9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9095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0" name="Rectangle 95">
                <a:extLst>
                  <a:ext uri="{FF2B5EF4-FFF2-40B4-BE49-F238E27FC236}">
                    <a16:creationId xmlns:a16="http://schemas.microsoft.com/office/drawing/2014/main" id="{A4A6DA5D-92F1-7F27-FE6A-DFEA6BDBD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8663" y="5541361"/>
                <a:ext cx="499882" cy="92731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83" name="Freeform 96">
              <a:extLst>
                <a:ext uri="{FF2B5EF4-FFF2-40B4-BE49-F238E27FC236}">
                  <a16:creationId xmlns:a16="http://schemas.microsoft.com/office/drawing/2014/main" id="{DEA1D7FC-D69E-DB94-F25A-6635DDE91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8663" y="5541361"/>
              <a:ext cx="499882" cy="92731"/>
            </a:xfrm>
            <a:custGeom>
              <a:avLst/>
              <a:gdLst>
                <a:gd name="T0" fmla="*/ 0 w 541"/>
                <a:gd name="T1" fmla="*/ 98 h 98"/>
                <a:gd name="T2" fmla="*/ 541 w 541"/>
                <a:gd name="T3" fmla="*/ 98 h 98"/>
                <a:gd name="T4" fmla="*/ 541 w 541"/>
                <a:gd name="T5" fmla="*/ 0 h 98"/>
                <a:gd name="T6" fmla="*/ 0 w 541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1" h="98">
                  <a:moveTo>
                    <a:pt x="0" y="98"/>
                  </a:moveTo>
                  <a:lnTo>
                    <a:pt x="541" y="98"/>
                  </a:lnTo>
                  <a:lnTo>
                    <a:pt x="54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4" name="Freeform 112">
              <a:extLst>
                <a:ext uri="{FF2B5EF4-FFF2-40B4-BE49-F238E27FC236}">
                  <a16:creationId xmlns:a16="http://schemas.microsoft.com/office/drawing/2014/main" id="{278AB9A3-2EF7-C2B8-7FD9-A016C325A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654738"/>
              <a:ext cx="129360" cy="216688"/>
            </a:xfrm>
            <a:custGeom>
              <a:avLst/>
              <a:gdLst>
                <a:gd name="T0" fmla="*/ 37 w 52"/>
                <a:gd name="T1" fmla="*/ 46 h 85"/>
                <a:gd name="T2" fmla="*/ 37 w 52"/>
                <a:gd name="T3" fmla="*/ 12 h 85"/>
                <a:gd name="T4" fmla="*/ 24 w 52"/>
                <a:gd name="T5" fmla="*/ 55 h 85"/>
                <a:gd name="T6" fmla="*/ 37 w 52"/>
                <a:gd name="T7" fmla="*/ 4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5">
                  <a:moveTo>
                    <a:pt x="37" y="46"/>
                  </a:moveTo>
                  <a:cubicBezTo>
                    <a:pt x="37" y="46"/>
                    <a:pt x="52" y="24"/>
                    <a:pt x="37" y="12"/>
                  </a:cubicBezTo>
                  <a:cubicBezTo>
                    <a:pt x="22" y="0"/>
                    <a:pt x="0" y="25"/>
                    <a:pt x="24" y="55"/>
                  </a:cubicBezTo>
                  <a:cubicBezTo>
                    <a:pt x="48" y="85"/>
                    <a:pt x="37" y="46"/>
                    <a:pt x="37" y="4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5" name="Freeform 113">
              <a:extLst>
                <a:ext uri="{FF2B5EF4-FFF2-40B4-BE49-F238E27FC236}">
                  <a16:creationId xmlns:a16="http://schemas.microsoft.com/office/drawing/2014/main" id="{CD530354-F4C4-0133-5061-649A58204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475" y="4708674"/>
              <a:ext cx="170016" cy="173161"/>
            </a:xfrm>
            <a:custGeom>
              <a:avLst/>
              <a:gdLst>
                <a:gd name="T0" fmla="*/ 37 w 68"/>
                <a:gd name="T1" fmla="*/ 42 h 68"/>
                <a:gd name="T2" fmla="*/ 6 w 68"/>
                <a:gd name="T3" fmla="*/ 28 h 68"/>
                <a:gd name="T4" fmla="*/ 50 w 68"/>
                <a:gd name="T5" fmla="*/ 34 h 68"/>
                <a:gd name="T6" fmla="*/ 37 w 68"/>
                <a:gd name="T7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7" y="42"/>
                  </a:moveTo>
                  <a:cubicBezTo>
                    <a:pt x="37" y="42"/>
                    <a:pt x="11" y="46"/>
                    <a:pt x="6" y="28"/>
                  </a:cubicBezTo>
                  <a:cubicBezTo>
                    <a:pt x="0" y="10"/>
                    <a:pt x="33" y="0"/>
                    <a:pt x="50" y="34"/>
                  </a:cubicBezTo>
                  <a:cubicBezTo>
                    <a:pt x="68" y="68"/>
                    <a:pt x="37" y="42"/>
                    <a:pt x="37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6" name="Freeform 114">
              <a:extLst>
                <a:ext uri="{FF2B5EF4-FFF2-40B4-BE49-F238E27FC236}">
                  <a16:creationId xmlns:a16="http://schemas.microsoft.com/office/drawing/2014/main" id="{28B63C65-0DCB-0A06-4411-E75C99A36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67" y="4725706"/>
              <a:ext cx="159852" cy="181677"/>
            </a:xfrm>
            <a:custGeom>
              <a:avLst/>
              <a:gdLst>
                <a:gd name="T0" fmla="*/ 29 w 64"/>
                <a:gd name="T1" fmla="*/ 29 h 71"/>
                <a:gd name="T2" fmla="*/ 60 w 64"/>
                <a:gd name="T3" fmla="*/ 45 h 71"/>
                <a:gd name="T4" fmla="*/ 15 w 64"/>
                <a:gd name="T5" fmla="*/ 36 h 71"/>
                <a:gd name="T6" fmla="*/ 29 w 64"/>
                <a:gd name="T7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29" y="29"/>
                  </a:moveTo>
                  <a:cubicBezTo>
                    <a:pt x="29" y="29"/>
                    <a:pt x="56" y="26"/>
                    <a:pt x="60" y="45"/>
                  </a:cubicBezTo>
                  <a:cubicBezTo>
                    <a:pt x="64" y="64"/>
                    <a:pt x="31" y="71"/>
                    <a:pt x="15" y="36"/>
                  </a:cubicBezTo>
                  <a:cubicBezTo>
                    <a:pt x="0" y="0"/>
                    <a:pt x="29" y="29"/>
                    <a:pt x="29" y="2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7" name="Freeform 115">
              <a:extLst>
                <a:ext uri="{FF2B5EF4-FFF2-40B4-BE49-F238E27FC236}">
                  <a16:creationId xmlns:a16="http://schemas.microsoft.com/office/drawing/2014/main" id="{6D4BA977-C808-46B8-D432-8878783E0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36114"/>
              <a:ext cx="129360" cy="222365"/>
            </a:xfrm>
            <a:custGeom>
              <a:avLst/>
              <a:gdLst>
                <a:gd name="T0" fmla="*/ 17 w 52"/>
                <a:gd name="T1" fmla="*/ 40 h 87"/>
                <a:gd name="T2" fmla="*/ 14 w 52"/>
                <a:gd name="T3" fmla="*/ 74 h 87"/>
                <a:gd name="T4" fmla="*/ 30 w 52"/>
                <a:gd name="T5" fmla="*/ 32 h 87"/>
                <a:gd name="T6" fmla="*/ 17 w 52"/>
                <a:gd name="T7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7">
                  <a:moveTo>
                    <a:pt x="17" y="40"/>
                  </a:moveTo>
                  <a:cubicBezTo>
                    <a:pt x="17" y="40"/>
                    <a:pt x="0" y="61"/>
                    <a:pt x="14" y="74"/>
                  </a:cubicBezTo>
                  <a:cubicBezTo>
                    <a:pt x="28" y="87"/>
                    <a:pt x="52" y="64"/>
                    <a:pt x="30" y="32"/>
                  </a:cubicBezTo>
                  <a:cubicBezTo>
                    <a:pt x="8" y="0"/>
                    <a:pt x="17" y="40"/>
                    <a:pt x="17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8" name="Freeform 116">
              <a:extLst>
                <a:ext uri="{FF2B5EF4-FFF2-40B4-BE49-F238E27FC236}">
                  <a16:creationId xmlns:a16="http://schemas.microsoft.com/office/drawing/2014/main" id="{52BCA686-C2DE-0106-ED7F-BE34A1D96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56931"/>
              <a:ext cx="136752" cy="105032"/>
            </a:xfrm>
            <a:custGeom>
              <a:avLst/>
              <a:gdLst>
                <a:gd name="T0" fmla="*/ 35 w 55"/>
                <a:gd name="T1" fmla="*/ 33 h 41"/>
                <a:gd name="T2" fmla="*/ 4 w 55"/>
                <a:gd name="T3" fmla="*/ 35 h 41"/>
                <a:gd name="T4" fmla="*/ 20 w 55"/>
                <a:gd name="T5" fmla="*/ 9 h 41"/>
                <a:gd name="T6" fmla="*/ 51 w 55"/>
                <a:gd name="T7" fmla="*/ 7 h 41"/>
                <a:gd name="T8" fmla="*/ 35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35" y="33"/>
                  </a:moveTo>
                  <a:cubicBezTo>
                    <a:pt x="22" y="40"/>
                    <a:pt x="8" y="41"/>
                    <a:pt x="4" y="35"/>
                  </a:cubicBezTo>
                  <a:cubicBezTo>
                    <a:pt x="0" y="28"/>
                    <a:pt x="7" y="16"/>
                    <a:pt x="20" y="9"/>
                  </a:cubicBezTo>
                  <a:cubicBezTo>
                    <a:pt x="33" y="1"/>
                    <a:pt x="46" y="0"/>
                    <a:pt x="51" y="7"/>
                  </a:cubicBezTo>
                  <a:cubicBezTo>
                    <a:pt x="55" y="13"/>
                    <a:pt x="47" y="25"/>
                    <a:pt x="35" y="3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9" name="Freeform 117">
              <a:extLst>
                <a:ext uri="{FF2B5EF4-FFF2-40B4-BE49-F238E27FC236}">
                  <a16:creationId xmlns:a16="http://schemas.microsoft.com/office/drawing/2014/main" id="{71C3FAD5-7CE1-F9C3-308E-BC46CCFFE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987" y="4764502"/>
              <a:ext cx="55440" cy="69075"/>
            </a:xfrm>
            <a:custGeom>
              <a:avLst/>
              <a:gdLst>
                <a:gd name="T0" fmla="*/ 14 w 22"/>
                <a:gd name="T1" fmla="*/ 27 h 27"/>
                <a:gd name="T2" fmla="*/ 22 w 22"/>
                <a:gd name="T3" fmla="*/ 20 h 27"/>
                <a:gd name="T4" fmla="*/ 10 w 22"/>
                <a:gd name="T5" fmla="*/ 0 h 27"/>
                <a:gd name="T6" fmla="*/ 0 w 22"/>
                <a:gd name="T7" fmla="*/ 3 h 27"/>
                <a:gd name="T8" fmla="*/ 14 w 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4" y="27"/>
                  </a:moveTo>
                  <a:cubicBezTo>
                    <a:pt x="17" y="25"/>
                    <a:pt x="20" y="22"/>
                    <a:pt x="22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2"/>
                    <a:pt x="0" y="3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0" name="Freeform 118">
              <a:extLst>
                <a:ext uri="{FF2B5EF4-FFF2-40B4-BE49-F238E27FC236}">
                  <a16:creationId xmlns:a16="http://schemas.microsoft.com/office/drawing/2014/main" id="{AF6606E9-F95E-9867-363A-B9D965E11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91" y="4794781"/>
              <a:ext cx="49896" cy="61505"/>
            </a:xfrm>
            <a:custGeom>
              <a:avLst/>
              <a:gdLst>
                <a:gd name="T0" fmla="*/ 10 w 20"/>
                <a:gd name="T1" fmla="*/ 24 h 24"/>
                <a:gd name="T2" fmla="*/ 20 w 20"/>
                <a:gd name="T3" fmla="*/ 22 h 24"/>
                <a:gd name="T4" fmla="*/ 7 w 20"/>
                <a:gd name="T5" fmla="*/ 0 h 24"/>
                <a:gd name="T6" fmla="*/ 0 w 20"/>
                <a:gd name="T7" fmla="*/ 8 h 24"/>
                <a:gd name="T8" fmla="*/ 1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0" y="24"/>
                  </a:moveTo>
                  <a:cubicBezTo>
                    <a:pt x="13" y="24"/>
                    <a:pt x="17" y="23"/>
                    <a:pt x="20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3"/>
                    <a:pt x="2" y="6"/>
                    <a:pt x="0" y="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2AF78180-3437-CC0B-5B5E-D098D8E920D5}"/>
                </a:ext>
              </a:extLst>
            </p:cNvPr>
            <p:cNvGrpSpPr/>
            <p:nvPr/>
          </p:nvGrpSpPr>
          <p:grpSpPr>
            <a:xfrm>
              <a:off x="2779762" y="4533176"/>
              <a:ext cx="284592" cy="214796"/>
              <a:chOff x="4690346" y="4830738"/>
              <a:chExt cx="284592" cy="214796"/>
            </a:xfrm>
          </p:grpSpPr>
          <p:sp>
            <p:nvSpPr>
              <p:cNvPr id="192" name="Freeform 105">
                <a:extLst>
                  <a:ext uri="{FF2B5EF4-FFF2-40B4-BE49-F238E27FC236}">
                    <a16:creationId xmlns:a16="http://schemas.microsoft.com/office/drawing/2014/main" id="{88A4A462-CF9B-A994-9E65-C0EB59C49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9750" y="4830738"/>
                <a:ext cx="205127" cy="109763"/>
              </a:xfrm>
              <a:custGeom>
                <a:avLst/>
                <a:gdLst>
                  <a:gd name="T0" fmla="*/ 45 w 82"/>
                  <a:gd name="T1" fmla="*/ 26 h 43"/>
                  <a:gd name="T2" fmla="*/ 19 w 82"/>
                  <a:gd name="T3" fmla="*/ 3 h 43"/>
                  <a:gd name="T4" fmla="*/ 43 w 82"/>
                  <a:gd name="T5" fmla="*/ 41 h 43"/>
                  <a:gd name="T6" fmla="*/ 45 w 82"/>
                  <a:gd name="T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43">
                    <a:moveTo>
                      <a:pt x="45" y="26"/>
                    </a:moveTo>
                    <a:cubicBezTo>
                      <a:pt x="45" y="26"/>
                      <a:pt x="37" y="0"/>
                      <a:pt x="19" y="3"/>
                    </a:cubicBezTo>
                    <a:cubicBezTo>
                      <a:pt x="0" y="7"/>
                      <a:pt x="5" y="40"/>
                      <a:pt x="43" y="41"/>
                    </a:cubicBezTo>
                    <a:cubicBezTo>
                      <a:pt x="82" y="43"/>
                      <a:pt x="45" y="26"/>
                      <a:pt x="45" y="2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9" name="Freeform 106">
                <a:extLst>
                  <a:ext uri="{FF2B5EF4-FFF2-40B4-BE49-F238E27FC236}">
                    <a16:creationId xmlns:a16="http://schemas.microsoft.com/office/drawing/2014/main" id="{27EFE3F5-8B2F-F40A-4BA0-8EF705814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0346" y="4913061"/>
                <a:ext cx="221759" cy="120172"/>
              </a:xfrm>
              <a:custGeom>
                <a:avLst/>
                <a:gdLst>
                  <a:gd name="T0" fmla="*/ 49 w 89"/>
                  <a:gd name="T1" fmla="*/ 24 h 47"/>
                  <a:gd name="T2" fmla="*/ 18 w 89"/>
                  <a:gd name="T3" fmla="*/ 39 h 47"/>
                  <a:gd name="T4" fmla="*/ 51 w 89"/>
                  <a:gd name="T5" fmla="*/ 9 h 47"/>
                  <a:gd name="T6" fmla="*/ 49 w 89"/>
                  <a:gd name="T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7">
                    <a:moveTo>
                      <a:pt x="49" y="24"/>
                    </a:moveTo>
                    <a:cubicBezTo>
                      <a:pt x="49" y="24"/>
                      <a:pt x="35" y="47"/>
                      <a:pt x="18" y="39"/>
                    </a:cubicBezTo>
                    <a:cubicBezTo>
                      <a:pt x="0" y="31"/>
                      <a:pt x="14" y="0"/>
                      <a:pt x="51" y="9"/>
                    </a:cubicBezTo>
                    <a:cubicBezTo>
                      <a:pt x="89" y="18"/>
                      <a:pt x="49" y="24"/>
                      <a:pt x="49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0" name="Freeform 107">
                <a:extLst>
                  <a:ext uri="{FF2B5EF4-FFF2-40B4-BE49-F238E27FC236}">
                    <a16:creationId xmlns:a16="http://schemas.microsoft.com/office/drawing/2014/main" id="{8716F916-4664-953D-323A-58148D5B7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406" y="4845878"/>
                <a:ext cx="224532" cy="125849"/>
              </a:xfrm>
              <a:custGeom>
                <a:avLst/>
                <a:gdLst>
                  <a:gd name="T0" fmla="*/ 41 w 90"/>
                  <a:gd name="T1" fmla="*/ 22 h 49"/>
                  <a:gd name="T2" fmla="*/ 73 w 90"/>
                  <a:gd name="T3" fmla="*/ 9 h 49"/>
                  <a:gd name="T4" fmla="*/ 37 w 90"/>
                  <a:gd name="T5" fmla="*/ 37 h 49"/>
                  <a:gd name="T6" fmla="*/ 41 w 90"/>
                  <a:gd name="T7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49">
                    <a:moveTo>
                      <a:pt x="41" y="22"/>
                    </a:moveTo>
                    <a:cubicBezTo>
                      <a:pt x="41" y="22"/>
                      <a:pt x="57" y="0"/>
                      <a:pt x="73" y="9"/>
                    </a:cubicBezTo>
                    <a:cubicBezTo>
                      <a:pt x="90" y="19"/>
                      <a:pt x="74" y="49"/>
                      <a:pt x="37" y="37"/>
                    </a:cubicBezTo>
                    <a:cubicBezTo>
                      <a:pt x="0" y="26"/>
                      <a:pt x="41" y="22"/>
                      <a:pt x="41" y="2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2" name="Freeform 108">
                <a:extLst>
                  <a:ext uri="{FF2B5EF4-FFF2-40B4-BE49-F238E27FC236}">
                    <a16:creationId xmlns:a16="http://schemas.microsoft.com/office/drawing/2014/main" id="{A6B1A928-BAE2-ABCB-FE1B-8CF49E8C7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634" y="4931039"/>
                <a:ext cx="196812" cy="114495"/>
              </a:xfrm>
              <a:custGeom>
                <a:avLst/>
                <a:gdLst>
                  <a:gd name="T0" fmla="*/ 36 w 79"/>
                  <a:gd name="T1" fmla="*/ 19 h 45"/>
                  <a:gd name="T2" fmla="*/ 61 w 79"/>
                  <a:gd name="T3" fmla="*/ 43 h 45"/>
                  <a:gd name="T4" fmla="*/ 38 w 79"/>
                  <a:gd name="T5" fmla="*/ 4 h 45"/>
                  <a:gd name="T6" fmla="*/ 36 w 79"/>
                  <a:gd name="T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45">
                    <a:moveTo>
                      <a:pt x="36" y="19"/>
                    </a:moveTo>
                    <a:cubicBezTo>
                      <a:pt x="36" y="19"/>
                      <a:pt x="42" y="45"/>
                      <a:pt x="61" y="43"/>
                    </a:cubicBezTo>
                    <a:cubicBezTo>
                      <a:pt x="79" y="41"/>
                      <a:pt x="77" y="8"/>
                      <a:pt x="38" y="4"/>
                    </a:cubicBezTo>
                    <a:cubicBezTo>
                      <a:pt x="0" y="0"/>
                      <a:pt x="36" y="19"/>
                      <a:pt x="3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3" name="Freeform 109">
                <a:extLst>
                  <a:ext uri="{FF2B5EF4-FFF2-40B4-BE49-F238E27FC236}">
                    <a16:creationId xmlns:a16="http://schemas.microsoft.com/office/drawing/2014/main" id="{32424D10-5956-4EDC-4F10-C94E1B22C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910" y="4869534"/>
                <a:ext cx="82236" cy="140043"/>
              </a:xfrm>
              <a:custGeom>
                <a:avLst/>
                <a:gdLst>
                  <a:gd name="T0" fmla="*/ 31 w 33"/>
                  <a:gd name="T1" fmla="*/ 30 h 55"/>
                  <a:gd name="T2" fmla="*/ 12 w 33"/>
                  <a:gd name="T3" fmla="*/ 54 h 55"/>
                  <a:gd name="T4" fmla="*/ 3 w 33"/>
                  <a:gd name="T5" fmla="*/ 25 h 55"/>
                  <a:gd name="T6" fmla="*/ 21 w 33"/>
                  <a:gd name="T7" fmla="*/ 1 h 55"/>
                  <a:gd name="T8" fmla="*/ 31 w 33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1" y="30"/>
                    </a:moveTo>
                    <a:cubicBezTo>
                      <a:pt x="28" y="44"/>
                      <a:pt x="20" y="55"/>
                      <a:pt x="12" y="54"/>
                    </a:cubicBezTo>
                    <a:cubicBezTo>
                      <a:pt x="4" y="53"/>
                      <a:pt x="0" y="40"/>
                      <a:pt x="3" y="25"/>
                    </a:cubicBezTo>
                    <a:cubicBezTo>
                      <a:pt x="5" y="10"/>
                      <a:pt x="13" y="0"/>
                      <a:pt x="21" y="1"/>
                    </a:cubicBezTo>
                    <a:cubicBezTo>
                      <a:pt x="29" y="2"/>
                      <a:pt x="33" y="15"/>
                      <a:pt x="31" y="30"/>
                    </a:cubicBez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4" name="Freeform 110">
                <a:extLst>
                  <a:ext uri="{FF2B5EF4-FFF2-40B4-BE49-F238E27FC236}">
                    <a16:creationId xmlns:a16="http://schemas.microsoft.com/office/drawing/2014/main" id="{3325ED45-3250-7EC8-2784-117D6522D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150" y="4895082"/>
                <a:ext cx="67452" cy="37849"/>
              </a:xfrm>
              <a:custGeom>
                <a:avLst/>
                <a:gdLst>
                  <a:gd name="T0" fmla="*/ 27 w 27"/>
                  <a:gd name="T1" fmla="*/ 15 h 15"/>
                  <a:gd name="T2" fmla="*/ 27 w 27"/>
                  <a:gd name="T3" fmla="*/ 4 h 15"/>
                  <a:gd name="T4" fmla="*/ 4 w 27"/>
                  <a:gd name="T5" fmla="*/ 0 h 15"/>
                  <a:gd name="T6" fmla="*/ 0 w 27"/>
                  <a:gd name="T7" fmla="*/ 10 h 15"/>
                  <a:gd name="T8" fmla="*/ 27 w 2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27" y="15"/>
                    </a:moveTo>
                    <a:cubicBezTo>
                      <a:pt x="27" y="11"/>
                      <a:pt x="27" y="7"/>
                      <a:pt x="27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1" y="6"/>
                      <a:pt x="0" y="10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5" name="Freeform 111">
                <a:extLst>
                  <a:ext uri="{FF2B5EF4-FFF2-40B4-BE49-F238E27FC236}">
                    <a16:creationId xmlns:a16="http://schemas.microsoft.com/office/drawing/2014/main" id="{B8E4B82F-0813-8213-4E5B-B0FADB10C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530" y="4958479"/>
                <a:ext cx="64680" cy="35957"/>
              </a:xfrm>
              <a:custGeom>
                <a:avLst/>
                <a:gdLst>
                  <a:gd name="T0" fmla="*/ 20 w 26"/>
                  <a:gd name="T1" fmla="*/ 14 h 14"/>
                  <a:gd name="T2" fmla="*/ 26 w 26"/>
                  <a:gd name="T3" fmla="*/ 5 h 14"/>
                  <a:gd name="T4" fmla="*/ 0 w 26"/>
                  <a:gd name="T5" fmla="*/ 0 h 14"/>
                  <a:gd name="T6" fmla="*/ 2 w 26"/>
                  <a:gd name="T7" fmla="*/ 11 h 14"/>
                  <a:gd name="T8" fmla="*/ 20 w 2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">
                    <a:moveTo>
                      <a:pt x="20" y="14"/>
                    </a:moveTo>
                    <a:cubicBezTo>
                      <a:pt x="22" y="12"/>
                      <a:pt x="24" y="9"/>
                      <a:pt x="26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8"/>
                      <a:pt x="2" y="11"/>
                    </a:cubicBezTo>
                    <a:lnTo>
                      <a:pt x="20" y="14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4AB0B870-6768-B261-6C94-DADB80B11D16}"/>
              </a:ext>
            </a:extLst>
          </p:cNvPr>
          <p:cNvSpPr/>
          <p:nvPr/>
        </p:nvSpPr>
        <p:spPr>
          <a:xfrm>
            <a:off x="605077" y="538235"/>
            <a:ext cx="10982960" cy="5702611"/>
          </a:xfrm>
          <a:custGeom>
            <a:avLst/>
            <a:gdLst>
              <a:gd name="connsiteX0" fmla="*/ 0 w 8237220"/>
              <a:gd name="connsiteY0" fmla="*/ 0 h 4276958"/>
              <a:gd name="connsiteX1" fmla="*/ 8237220 w 8237220"/>
              <a:gd name="connsiteY1" fmla="*/ 0 h 4276958"/>
              <a:gd name="connsiteX2" fmla="*/ 8237220 w 8237220"/>
              <a:gd name="connsiteY2" fmla="*/ 4276958 h 4276958"/>
              <a:gd name="connsiteX3" fmla="*/ 0 w 8237220"/>
              <a:gd name="connsiteY3" fmla="*/ 4276958 h 4276958"/>
              <a:gd name="connsiteX4" fmla="*/ 0 w 8237220"/>
              <a:gd name="connsiteY4" fmla="*/ 0 h 4276958"/>
              <a:gd name="connsiteX5" fmla="*/ 261937 w 8237220"/>
              <a:gd name="connsiteY5" fmla="*/ 693421 h 4276958"/>
              <a:gd name="connsiteX6" fmla="*/ 272415 w 8237220"/>
              <a:gd name="connsiteY6" fmla="*/ 2369821 h 4276958"/>
              <a:gd name="connsiteX7" fmla="*/ 233362 w 8237220"/>
              <a:gd name="connsiteY7" fmla="*/ 4021455 h 4276958"/>
              <a:gd name="connsiteX8" fmla="*/ 5053965 w 8237220"/>
              <a:gd name="connsiteY8" fmla="*/ 3884296 h 4276958"/>
              <a:gd name="connsiteX9" fmla="*/ 7965757 w 8237220"/>
              <a:gd name="connsiteY9" fmla="*/ 3935730 h 4276958"/>
              <a:gd name="connsiteX10" fmla="*/ 7975282 w 8237220"/>
              <a:gd name="connsiteY10" fmla="*/ 3488055 h 4276958"/>
              <a:gd name="connsiteX11" fmla="*/ 7959090 w 8237220"/>
              <a:gd name="connsiteY11" fmla="*/ 1741171 h 4276958"/>
              <a:gd name="connsiteX12" fmla="*/ 7975282 w 8237220"/>
              <a:gd name="connsiteY12" fmla="*/ 693421 h 4276958"/>
              <a:gd name="connsiteX13" fmla="*/ 2005965 w 8237220"/>
              <a:gd name="connsiteY13" fmla="*/ 731521 h 4276958"/>
              <a:gd name="connsiteX14" fmla="*/ 261937 w 8237220"/>
              <a:gd name="connsiteY14" fmla="*/ 693421 h 427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7220" h="4276958">
                <a:moveTo>
                  <a:pt x="0" y="0"/>
                </a:moveTo>
                <a:lnTo>
                  <a:pt x="8237220" y="0"/>
                </a:lnTo>
                <a:lnTo>
                  <a:pt x="8237220" y="4276958"/>
                </a:lnTo>
                <a:lnTo>
                  <a:pt x="0" y="4276958"/>
                </a:lnTo>
                <a:lnTo>
                  <a:pt x="0" y="0"/>
                </a:lnTo>
                <a:close/>
                <a:moveTo>
                  <a:pt x="261937" y="693421"/>
                </a:moveTo>
                <a:cubicBezTo>
                  <a:pt x="262255" y="925196"/>
                  <a:pt x="272097" y="2138046"/>
                  <a:pt x="272415" y="2369821"/>
                </a:cubicBezTo>
                <a:lnTo>
                  <a:pt x="233362" y="4021455"/>
                </a:lnTo>
                <a:cubicBezTo>
                  <a:pt x="2240280" y="4124960"/>
                  <a:pt x="2637472" y="3942716"/>
                  <a:pt x="5053965" y="3884296"/>
                </a:cubicBezTo>
                <a:cubicBezTo>
                  <a:pt x="6161087" y="3914141"/>
                  <a:pt x="7401560" y="4039235"/>
                  <a:pt x="7965757" y="3935730"/>
                </a:cubicBezTo>
                <a:lnTo>
                  <a:pt x="7975282" y="3488055"/>
                </a:lnTo>
                <a:cubicBezTo>
                  <a:pt x="7976235" y="2864485"/>
                  <a:pt x="7958137" y="2364741"/>
                  <a:pt x="7959090" y="1741171"/>
                </a:cubicBezTo>
                <a:cubicBezTo>
                  <a:pt x="7958137" y="1433196"/>
                  <a:pt x="7976235" y="1001396"/>
                  <a:pt x="7975282" y="693421"/>
                </a:cubicBezTo>
                <a:lnTo>
                  <a:pt x="2005965" y="731521"/>
                </a:lnTo>
                <a:lnTo>
                  <a:pt x="261937" y="693421"/>
                </a:lnTo>
                <a:close/>
              </a:path>
            </a:pathLst>
          </a:custGeom>
          <a:solidFill>
            <a:srgbClr val="FEB9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E9F130D2-407E-6E3B-A418-5DC3F664ACF9}"/>
              </a:ext>
            </a:extLst>
          </p:cNvPr>
          <p:cNvGrpSpPr/>
          <p:nvPr/>
        </p:nvGrpSpPr>
        <p:grpSpPr>
          <a:xfrm>
            <a:off x="605077" y="6020648"/>
            <a:ext cx="10981846" cy="444886"/>
            <a:chOff x="730972" y="6143745"/>
            <a:chExt cx="10981846" cy="444886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F7796BB-03BD-B085-9548-F2815A132956}"/>
                </a:ext>
              </a:extLst>
            </p:cNvPr>
            <p:cNvSpPr/>
            <p:nvPr/>
          </p:nvSpPr>
          <p:spPr>
            <a:xfrm>
              <a:off x="7309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563985FB-FB0C-7FDC-7B14-5F7F36B98FA4}"/>
                </a:ext>
              </a:extLst>
            </p:cNvPr>
            <p:cNvSpPr/>
            <p:nvPr/>
          </p:nvSpPr>
          <p:spPr>
            <a:xfrm>
              <a:off x="11700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C9225C4-23F5-2C3D-ADBD-679912A9DB9D}"/>
                </a:ext>
              </a:extLst>
            </p:cNvPr>
            <p:cNvSpPr/>
            <p:nvPr/>
          </p:nvSpPr>
          <p:spPr>
            <a:xfrm>
              <a:off x="16090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DCD03A1-C1AD-3271-2DFF-68A5A8DE6F1B}"/>
                </a:ext>
              </a:extLst>
            </p:cNvPr>
            <p:cNvSpPr/>
            <p:nvPr/>
          </p:nvSpPr>
          <p:spPr>
            <a:xfrm>
              <a:off x="20480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0E57F3D7-0510-D07D-0646-5C74A08F7484}"/>
                </a:ext>
              </a:extLst>
            </p:cNvPr>
            <p:cNvSpPr/>
            <p:nvPr/>
          </p:nvSpPr>
          <p:spPr>
            <a:xfrm>
              <a:off x="24871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D8B3EA0-458D-0372-3620-20F4AB99BFD7}"/>
                </a:ext>
              </a:extLst>
            </p:cNvPr>
            <p:cNvSpPr/>
            <p:nvPr/>
          </p:nvSpPr>
          <p:spPr>
            <a:xfrm>
              <a:off x="29261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55CAFA1-04D0-040D-E46D-568644378716}"/>
                </a:ext>
              </a:extLst>
            </p:cNvPr>
            <p:cNvSpPr/>
            <p:nvPr/>
          </p:nvSpPr>
          <p:spPr>
            <a:xfrm>
              <a:off x="33652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D817596-4E78-D3B0-B6FE-57FE908F1743}"/>
                </a:ext>
              </a:extLst>
            </p:cNvPr>
            <p:cNvSpPr/>
            <p:nvPr/>
          </p:nvSpPr>
          <p:spPr>
            <a:xfrm>
              <a:off x="38042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010D587F-C0D1-FEEA-7CF3-76F160244203}"/>
                </a:ext>
              </a:extLst>
            </p:cNvPr>
            <p:cNvSpPr/>
            <p:nvPr/>
          </p:nvSpPr>
          <p:spPr>
            <a:xfrm>
              <a:off x="42432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93E22740-C9DF-A785-E151-FF24904B6BCB}"/>
                </a:ext>
              </a:extLst>
            </p:cNvPr>
            <p:cNvSpPr/>
            <p:nvPr/>
          </p:nvSpPr>
          <p:spPr>
            <a:xfrm>
              <a:off x="46823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1137531-2D0E-702A-270E-C6CDD7CEA114}"/>
                </a:ext>
              </a:extLst>
            </p:cNvPr>
            <p:cNvSpPr/>
            <p:nvPr/>
          </p:nvSpPr>
          <p:spPr>
            <a:xfrm>
              <a:off x="51213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6A8AE1E2-D2AC-FE46-DAD8-57BF4D80DE0A}"/>
                </a:ext>
              </a:extLst>
            </p:cNvPr>
            <p:cNvSpPr/>
            <p:nvPr/>
          </p:nvSpPr>
          <p:spPr>
            <a:xfrm>
              <a:off x="55604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76FBDDF-47A1-03A3-BDD4-0DA289EC1741}"/>
                </a:ext>
              </a:extLst>
            </p:cNvPr>
            <p:cNvSpPr/>
            <p:nvPr/>
          </p:nvSpPr>
          <p:spPr>
            <a:xfrm>
              <a:off x="59994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7581A51-0D09-7648-8951-8D3D57BE3EAD}"/>
                </a:ext>
              </a:extLst>
            </p:cNvPr>
            <p:cNvSpPr/>
            <p:nvPr/>
          </p:nvSpPr>
          <p:spPr>
            <a:xfrm>
              <a:off x="64384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E4F9326F-FF2C-814F-CBB5-5D08A451C40C}"/>
                </a:ext>
              </a:extLst>
            </p:cNvPr>
            <p:cNvSpPr/>
            <p:nvPr/>
          </p:nvSpPr>
          <p:spPr>
            <a:xfrm>
              <a:off x="68775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B79AF38-8C34-FDF9-A524-C4C74200E9AB}"/>
                </a:ext>
              </a:extLst>
            </p:cNvPr>
            <p:cNvSpPr/>
            <p:nvPr/>
          </p:nvSpPr>
          <p:spPr>
            <a:xfrm>
              <a:off x="73165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7F51A980-D977-0B17-65AA-8D8A78BB386D}"/>
                </a:ext>
              </a:extLst>
            </p:cNvPr>
            <p:cNvSpPr/>
            <p:nvPr/>
          </p:nvSpPr>
          <p:spPr>
            <a:xfrm>
              <a:off x="77556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C174939-F984-780B-A46E-0FF4E3F735F0}"/>
                </a:ext>
              </a:extLst>
            </p:cNvPr>
            <p:cNvSpPr/>
            <p:nvPr/>
          </p:nvSpPr>
          <p:spPr>
            <a:xfrm>
              <a:off x="81946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E069563-9EE7-7390-FECA-AAFBB8A8F139}"/>
                </a:ext>
              </a:extLst>
            </p:cNvPr>
            <p:cNvSpPr/>
            <p:nvPr/>
          </p:nvSpPr>
          <p:spPr>
            <a:xfrm>
              <a:off x="86336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8F8A46D6-EB36-1672-ACE5-421BA68AE3FB}"/>
                </a:ext>
              </a:extLst>
            </p:cNvPr>
            <p:cNvSpPr/>
            <p:nvPr/>
          </p:nvSpPr>
          <p:spPr>
            <a:xfrm>
              <a:off x="90727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AE0045D-833C-960A-F021-9189C2E0AA04}"/>
                </a:ext>
              </a:extLst>
            </p:cNvPr>
            <p:cNvSpPr/>
            <p:nvPr/>
          </p:nvSpPr>
          <p:spPr>
            <a:xfrm>
              <a:off x="95117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11A5A0-C264-0ED6-FEE0-65362856EA27}"/>
                </a:ext>
              </a:extLst>
            </p:cNvPr>
            <p:cNvSpPr/>
            <p:nvPr/>
          </p:nvSpPr>
          <p:spPr>
            <a:xfrm>
              <a:off x="99508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BAAFA71-81BE-6C4B-5F7A-835C19F6FF4E}"/>
                </a:ext>
              </a:extLst>
            </p:cNvPr>
            <p:cNvSpPr/>
            <p:nvPr/>
          </p:nvSpPr>
          <p:spPr>
            <a:xfrm>
              <a:off x="103898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22C6EDD8-5B9F-01FF-E29E-E4C3BC0B9DEB}"/>
                </a:ext>
              </a:extLst>
            </p:cNvPr>
            <p:cNvSpPr/>
            <p:nvPr/>
          </p:nvSpPr>
          <p:spPr>
            <a:xfrm>
              <a:off x="108288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B835786-D364-3F7A-2B50-257A56CD8909}"/>
                </a:ext>
              </a:extLst>
            </p:cNvPr>
            <p:cNvSpPr/>
            <p:nvPr/>
          </p:nvSpPr>
          <p:spPr>
            <a:xfrm>
              <a:off x="112679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图形 72">
            <a:extLst>
              <a:ext uri="{FF2B5EF4-FFF2-40B4-BE49-F238E27FC236}">
                <a16:creationId xmlns:a16="http://schemas.microsoft.com/office/drawing/2014/main" id="{60394654-6725-35A5-0923-A3BDFB8FBF66}"/>
              </a:ext>
            </a:extLst>
          </p:cNvPr>
          <p:cNvGrpSpPr/>
          <p:nvPr/>
        </p:nvGrpSpPr>
        <p:grpSpPr>
          <a:xfrm>
            <a:off x="10404322" y="4726892"/>
            <a:ext cx="922844" cy="1097153"/>
            <a:chOff x="1964958" y="2067845"/>
            <a:chExt cx="2179876" cy="2591617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6C11D71-DD56-6EF3-CB8C-4EA7ABB8DFC8}"/>
                </a:ext>
              </a:extLst>
            </p:cNvPr>
            <p:cNvSpPr/>
            <p:nvPr/>
          </p:nvSpPr>
          <p:spPr>
            <a:xfrm>
              <a:off x="2457771" y="2482189"/>
              <a:ext cx="1194253" cy="972132"/>
            </a:xfrm>
            <a:custGeom>
              <a:avLst/>
              <a:gdLst>
                <a:gd name="connsiteX0" fmla="*/ 932039 w 1194253"/>
                <a:gd name="connsiteY0" fmla="*/ 16651 h 972132"/>
                <a:gd name="connsiteX1" fmla="*/ 637115 w 1194253"/>
                <a:gd name="connsiteY1" fmla="*/ 53982 h 972132"/>
                <a:gd name="connsiteX2" fmla="*/ 636964 w 1194253"/>
                <a:gd name="connsiteY2" fmla="*/ 54096 h 972132"/>
                <a:gd name="connsiteX3" fmla="*/ 631156 w 1194253"/>
                <a:gd name="connsiteY3" fmla="*/ 57880 h 972132"/>
                <a:gd name="connsiteX4" fmla="*/ 563126 w 1194253"/>
                <a:gd name="connsiteY4" fmla="*/ 57880 h 972132"/>
                <a:gd name="connsiteX5" fmla="*/ 557317 w 1194253"/>
                <a:gd name="connsiteY5" fmla="*/ 54096 h 972132"/>
                <a:gd name="connsiteX6" fmla="*/ 557191 w 1194253"/>
                <a:gd name="connsiteY6" fmla="*/ 53982 h 972132"/>
                <a:gd name="connsiteX7" fmla="*/ 262268 w 1194253"/>
                <a:gd name="connsiteY7" fmla="*/ 16651 h 972132"/>
                <a:gd name="connsiteX8" fmla="*/ 50268 w 1194253"/>
                <a:gd name="connsiteY8" fmla="*/ 598297 h 972132"/>
                <a:gd name="connsiteX9" fmla="*/ 540753 w 1194253"/>
                <a:gd name="connsiteY9" fmla="*/ 964642 h 972132"/>
                <a:gd name="connsiteX10" fmla="*/ 579361 w 1194253"/>
                <a:gd name="connsiteY10" fmla="*/ 948103 h 972132"/>
                <a:gd name="connsiteX11" fmla="*/ 580987 w 1194253"/>
                <a:gd name="connsiteY11" fmla="*/ 947179 h 972132"/>
                <a:gd name="connsiteX12" fmla="*/ 613243 w 1194253"/>
                <a:gd name="connsiteY12" fmla="*/ 947179 h 972132"/>
                <a:gd name="connsiteX13" fmla="*/ 614945 w 1194253"/>
                <a:gd name="connsiteY13" fmla="*/ 948103 h 972132"/>
                <a:gd name="connsiteX14" fmla="*/ 653528 w 1194253"/>
                <a:gd name="connsiteY14" fmla="*/ 964641 h 972132"/>
                <a:gd name="connsiteX15" fmla="*/ 1143987 w 1194253"/>
                <a:gd name="connsiteY15" fmla="*/ 598297 h 972132"/>
                <a:gd name="connsiteX16" fmla="*/ 932039 w 1194253"/>
                <a:gd name="connsiteY16" fmla="*/ 16651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4253" h="972132">
                  <a:moveTo>
                    <a:pt x="932039" y="16651"/>
                  </a:moveTo>
                  <a:cubicBezTo>
                    <a:pt x="820275" y="-16162"/>
                    <a:pt x="718895" y="1200"/>
                    <a:pt x="637115" y="53982"/>
                  </a:cubicBezTo>
                  <a:cubicBezTo>
                    <a:pt x="637008" y="53982"/>
                    <a:pt x="636964" y="54046"/>
                    <a:pt x="636964" y="54096"/>
                  </a:cubicBezTo>
                  <a:cubicBezTo>
                    <a:pt x="635028" y="55286"/>
                    <a:pt x="633092" y="56589"/>
                    <a:pt x="631156" y="57880"/>
                  </a:cubicBezTo>
                  <a:cubicBezTo>
                    <a:pt x="610184" y="70315"/>
                    <a:pt x="584098" y="70315"/>
                    <a:pt x="563126" y="57880"/>
                  </a:cubicBez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2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7" y="947483"/>
                    <a:pt x="580987" y="947179"/>
                  </a:cubicBezTo>
                  <a:cubicBezTo>
                    <a:pt x="591090" y="941898"/>
                    <a:pt x="603139" y="941898"/>
                    <a:pt x="613243" y="947179"/>
                  </a:cubicBezTo>
                  <a:cubicBezTo>
                    <a:pt x="613826" y="947483"/>
                    <a:pt x="614388" y="947812"/>
                    <a:pt x="614945" y="948103"/>
                  </a:cubicBezTo>
                  <a:cubicBezTo>
                    <a:pt x="627130" y="955076"/>
                    <a:pt x="640076" y="960626"/>
                    <a:pt x="653528" y="964641"/>
                  </a:cubicBezTo>
                  <a:cubicBezTo>
                    <a:pt x="785071" y="1003390"/>
                    <a:pt x="1013109" y="893372"/>
                    <a:pt x="1143987" y="598297"/>
                  </a:cubicBezTo>
                  <a:cubicBezTo>
                    <a:pt x="1253689" y="351081"/>
                    <a:pt x="1184178" y="90769"/>
                    <a:pt x="932039" y="16651"/>
                  </a:cubicBez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5F2C0B4-49DB-AB0B-448C-7FC63A28960A}"/>
                </a:ext>
              </a:extLst>
            </p:cNvPr>
            <p:cNvSpPr/>
            <p:nvPr/>
          </p:nvSpPr>
          <p:spPr>
            <a:xfrm>
              <a:off x="2457771" y="2482188"/>
              <a:ext cx="597127" cy="972132"/>
            </a:xfrm>
            <a:custGeom>
              <a:avLst/>
              <a:gdLst>
                <a:gd name="connsiteX0" fmla="*/ 563126 w 597127"/>
                <a:gd name="connsiteY0" fmla="*/ 57880 h 972132"/>
                <a:gd name="connsiteX1" fmla="*/ 557317 w 597127"/>
                <a:gd name="connsiteY1" fmla="*/ 54096 h 972132"/>
                <a:gd name="connsiteX2" fmla="*/ 557191 w 597127"/>
                <a:gd name="connsiteY2" fmla="*/ 53982 h 972132"/>
                <a:gd name="connsiteX3" fmla="*/ 262268 w 597127"/>
                <a:gd name="connsiteY3" fmla="*/ 16651 h 972132"/>
                <a:gd name="connsiteX4" fmla="*/ 50268 w 597127"/>
                <a:gd name="connsiteY4" fmla="*/ 598297 h 972132"/>
                <a:gd name="connsiteX5" fmla="*/ 540753 w 597127"/>
                <a:gd name="connsiteY5" fmla="*/ 964642 h 972132"/>
                <a:gd name="connsiteX6" fmla="*/ 579361 w 597127"/>
                <a:gd name="connsiteY6" fmla="*/ 948103 h 972132"/>
                <a:gd name="connsiteX7" fmla="*/ 580987 w 597127"/>
                <a:gd name="connsiteY7" fmla="*/ 947179 h 972132"/>
                <a:gd name="connsiteX8" fmla="*/ 597128 w 597127"/>
                <a:gd name="connsiteY8" fmla="*/ 943218 h 972132"/>
                <a:gd name="connsiteX9" fmla="*/ 597128 w 597127"/>
                <a:gd name="connsiteY9" fmla="*/ 67206 h 972132"/>
                <a:gd name="connsiteX10" fmla="*/ 563126 w 597127"/>
                <a:gd name="connsiteY10" fmla="*/ 57880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127" h="972132">
                  <a:moveTo>
                    <a:pt x="563126" y="57880"/>
                  </a:move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1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6" y="947483"/>
                    <a:pt x="580987" y="947179"/>
                  </a:cubicBezTo>
                  <a:cubicBezTo>
                    <a:pt x="585960" y="944552"/>
                    <a:pt x="591504" y="943192"/>
                    <a:pt x="597128" y="943218"/>
                  </a:cubicBezTo>
                  <a:lnTo>
                    <a:pt x="597128" y="67206"/>
                  </a:lnTo>
                  <a:cubicBezTo>
                    <a:pt x="585159" y="67234"/>
                    <a:pt x="573406" y="64011"/>
                    <a:pt x="563126" y="57880"/>
                  </a:cubicBezTo>
                  <a:close/>
                </a:path>
              </a:pathLst>
            </a:custGeom>
            <a:solidFill>
              <a:srgbClr val="565C5E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80BB771-039D-7C11-1C9F-876CB509BD68}"/>
                </a:ext>
              </a:extLst>
            </p:cNvPr>
            <p:cNvSpPr/>
            <p:nvPr/>
          </p:nvSpPr>
          <p:spPr>
            <a:xfrm>
              <a:off x="2731491" y="2067845"/>
              <a:ext cx="320022" cy="414356"/>
            </a:xfrm>
            <a:custGeom>
              <a:avLst/>
              <a:gdLst>
                <a:gd name="connsiteX0" fmla="*/ 288234 w 320022"/>
                <a:gd name="connsiteY0" fmla="*/ 406838 h 414356"/>
                <a:gd name="connsiteX1" fmla="*/ 273442 w 320022"/>
                <a:gd name="connsiteY1" fmla="*/ 394323 h 414356"/>
                <a:gd name="connsiteX2" fmla="*/ 265071 w 320022"/>
                <a:gd name="connsiteY2" fmla="*/ 387110 h 414356"/>
                <a:gd name="connsiteX3" fmla="*/ 256467 w 320022"/>
                <a:gd name="connsiteY3" fmla="*/ 379024 h 414356"/>
                <a:gd name="connsiteX4" fmla="*/ 247406 w 320022"/>
                <a:gd name="connsiteY4" fmla="*/ 370469 h 414356"/>
                <a:gd name="connsiteX5" fmla="*/ 238320 w 320022"/>
                <a:gd name="connsiteY5" fmla="*/ 361181 h 414356"/>
                <a:gd name="connsiteX6" fmla="*/ 219945 w 320022"/>
                <a:gd name="connsiteY6" fmla="*/ 341225 h 414356"/>
                <a:gd name="connsiteX7" fmla="*/ 202090 w 320022"/>
                <a:gd name="connsiteY7" fmla="*/ 319789 h 414356"/>
                <a:gd name="connsiteX8" fmla="*/ 185380 w 320022"/>
                <a:gd name="connsiteY8" fmla="*/ 297492 h 414356"/>
                <a:gd name="connsiteX9" fmla="*/ 177610 w 320022"/>
                <a:gd name="connsiteY9" fmla="*/ 286217 h 414356"/>
                <a:gd name="connsiteX10" fmla="*/ 170347 w 320022"/>
                <a:gd name="connsiteY10" fmla="*/ 275169 h 414356"/>
                <a:gd name="connsiteX11" fmla="*/ 157370 w 320022"/>
                <a:gd name="connsiteY11" fmla="*/ 253872 h 414356"/>
                <a:gd name="connsiteX12" fmla="*/ 146740 w 320022"/>
                <a:gd name="connsiteY12" fmla="*/ 234093 h 414356"/>
                <a:gd name="connsiteX13" fmla="*/ 142076 w 320022"/>
                <a:gd name="connsiteY13" fmla="*/ 225362 h 414356"/>
                <a:gd name="connsiteX14" fmla="*/ 138287 w 320022"/>
                <a:gd name="connsiteY14" fmla="*/ 217288 h 414356"/>
                <a:gd name="connsiteX15" fmla="*/ 132295 w 320022"/>
                <a:gd name="connsiteY15" fmla="*/ 204103 h 414356"/>
                <a:gd name="connsiteX16" fmla="*/ 127063 w 320022"/>
                <a:gd name="connsiteY16" fmla="*/ 192600 h 414356"/>
                <a:gd name="connsiteX17" fmla="*/ 133731 w 320022"/>
                <a:gd name="connsiteY17" fmla="*/ 203318 h 414356"/>
                <a:gd name="connsiteX18" fmla="*/ 141368 w 320022"/>
                <a:gd name="connsiteY18" fmla="*/ 215630 h 414356"/>
                <a:gd name="connsiteX19" fmla="*/ 146138 w 320022"/>
                <a:gd name="connsiteY19" fmla="*/ 223147 h 414356"/>
                <a:gd name="connsiteX20" fmla="*/ 151858 w 320022"/>
                <a:gd name="connsiteY20" fmla="*/ 231158 h 414356"/>
                <a:gd name="connsiteX21" fmla="*/ 164684 w 320022"/>
                <a:gd name="connsiteY21" fmla="*/ 249063 h 414356"/>
                <a:gd name="connsiteX22" fmla="*/ 180122 w 320022"/>
                <a:gd name="connsiteY22" fmla="*/ 268298 h 414356"/>
                <a:gd name="connsiteX23" fmla="*/ 188581 w 320022"/>
                <a:gd name="connsiteY23" fmla="*/ 278131 h 414356"/>
                <a:gd name="connsiteX24" fmla="*/ 197402 w 320022"/>
                <a:gd name="connsiteY24" fmla="*/ 287874 h 414356"/>
                <a:gd name="connsiteX25" fmla="*/ 216149 w 320022"/>
                <a:gd name="connsiteY25" fmla="*/ 307173 h 414356"/>
                <a:gd name="connsiteX26" fmla="*/ 235839 w 320022"/>
                <a:gd name="connsiteY26" fmla="*/ 325407 h 414356"/>
                <a:gd name="connsiteX27" fmla="*/ 255731 w 320022"/>
                <a:gd name="connsiteY27" fmla="*/ 342035 h 414356"/>
                <a:gd name="connsiteX28" fmla="*/ 265399 w 320022"/>
                <a:gd name="connsiteY28" fmla="*/ 349717 h 414356"/>
                <a:gd name="connsiteX29" fmla="*/ 274985 w 320022"/>
                <a:gd name="connsiteY29" fmla="*/ 356651 h 414356"/>
                <a:gd name="connsiteX30" fmla="*/ 284002 w 320022"/>
                <a:gd name="connsiteY30" fmla="*/ 363193 h 414356"/>
                <a:gd name="connsiteX31" fmla="*/ 292727 w 320022"/>
                <a:gd name="connsiteY31" fmla="*/ 368939 h 414356"/>
                <a:gd name="connsiteX32" fmla="*/ 308007 w 320022"/>
                <a:gd name="connsiteY32" fmla="*/ 378783 h 414356"/>
                <a:gd name="connsiteX33" fmla="*/ 320023 w 320022"/>
                <a:gd name="connsiteY33" fmla="*/ 385692 h 414356"/>
                <a:gd name="connsiteX34" fmla="*/ 48687 w 320022"/>
                <a:gd name="connsiteY34" fmla="*/ 0 h 414356"/>
                <a:gd name="connsiteX35" fmla="*/ 110061 w 320022"/>
                <a:gd name="connsiteY35" fmla="*/ 365689 h 414356"/>
                <a:gd name="connsiteX36" fmla="*/ 295347 w 320022"/>
                <a:gd name="connsiteY36" fmla="*/ 412254 h 414356"/>
                <a:gd name="connsiteX37" fmla="*/ 288234 w 320022"/>
                <a:gd name="connsiteY37" fmla="*/ 406838 h 41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022" h="414356">
                  <a:moveTo>
                    <a:pt x="288234" y="406838"/>
                  </a:moveTo>
                  <a:cubicBezTo>
                    <a:pt x="283831" y="403118"/>
                    <a:pt x="278865" y="398891"/>
                    <a:pt x="273442" y="394323"/>
                  </a:cubicBezTo>
                  <a:cubicBezTo>
                    <a:pt x="270759" y="392007"/>
                    <a:pt x="267868" y="389704"/>
                    <a:pt x="265071" y="387110"/>
                  </a:cubicBezTo>
                  <a:cubicBezTo>
                    <a:pt x="262300" y="384491"/>
                    <a:pt x="259421" y="381796"/>
                    <a:pt x="256467" y="379024"/>
                  </a:cubicBezTo>
                  <a:cubicBezTo>
                    <a:pt x="253512" y="376253"/>
                    <a:pt x="250493" y="373393"/>
                    <a:pt x="247406" y="370469"/>
                  </a:cubicBezTo>
                  <a:cubicBezTo>
                    <a:pt x="244299" y="367559"/>
                    <a:pt x="241426" y="364332"/>
                    <a:pt x="238320" y="361181"/>
                  </a:cubicBezTo>
                  <a:cubicBezTo>
                    <a:pt x="232272" y="354765"/>
                    <a:pt x="225830" y="348400"/>
                    <a:pt x="219945" y="341225"/>
                  </a:cubicBezTo>
                  <a:cubicBezTo>
                    <a:pt x="213986" y="334176"/>
                    <a:pt x="207639" y="327356"/>
                    <a:pt x="202090" y="319789"/>
                  </a:cubicBezTo>
                  <a:cubicBezTo>
                    <a:pt x="196459" y="312309"/>
                    <a:pt x="190467" y="305249"/>
                    <a:pt x="185380" y="297492"/>
                  </a:cubicBezTo>
                  <a:cubicBezTo>
                    <a:pt x="182754" y="293695"/>
                    <a:pt x="180165" y="289937"/>
                    <a:pt x="177610" y="286217"/>
                  </a:cubicBezTo>
                  <a:cubicBezTo>
                    <a:pt x="175016" y="282534"/>
                    <a:pt x="172498" y="278889"/>
                    <a:pt x="170347" y="275169"/>
                  </a:cubicBezTo>
                  <a:cubicBezTo>
                    <a:pt x="165830" y="267766"/>
                    <a:pt x="161495" y="260920"/>
                    <a:pt x="157370" y="253872"/>
                  </a:cubicBezTo>
                  <a:cubicBezTo>
                    <a:pt x="153586" y="246836"/>
                    <a:pt x="150049" y="240218"/>
                    <a:pt x="146740" y="234093"/>
                  </a:cubicBezTo>
                  <a:cubicBezTo>
                    <a:pt x="145120" y="231031"/>
                    <a:pt x="143570" y="228134"/>
                    <a:pt x="142076" y="225362"/>
                  </a:cubicBezTo>
                  <a:cubicBezTo>
                    <a:pt x="140596" y="222590"/>
                    <a:pt x="139501" y="219807"/>
                    <a:pt x="138287" y="217288"/>
                  </a:cubicBezTo>
                  <a:cubicBezTo>
                    <a:pt x="135983" y="212201"/>
                    <a:pt x="133946" y="207747"/>
                    <a:pt x="132295" y="204103"/>
                  </a:cubicBezTo>
                  <a:cubicBezTo>
                    <a:pt x="128973" y="196801"/>
                    <a:pt x="127063" y="192600"/>
                    <a:pt x="127063" y="192600"/>
                  </a:cubicBezTo>
                  <a:cubicBezTo>
                    <a:pt x="127063" y="192600"/>
                    <a:pt x="129492" y="196522"/>
                    <a:pt x="133731" y="203318"/>
                  </a:cubicBezTo>
                  <a:cubicBezTo>
                    <a:pt x="135845" y="206722"/>
                    <a:pt x="138401" y="210872"/>
                    <a:pt x="141368" y="215630"/>
                  </a:cubicBezTo>
                  <a:cubicBezTo>
                    <a:pt x="142868" y="218009"/>
                    <a:pt x="144336" y="220604"/>
                    <a:pt x="146138" y="223147"/>
                  </a:cubicBezTo>
                  <a:cubicBezTo>
                    <a:pt x="147973" y="225691"/>
                    <a:pt x="149880" y="228361"/>
                    <a:pt x="151858" y="231158"/>
                  </a:cubicBezTo>
                  <a:cubicBezTo>
                    <a:pt x="155826" y="236687"/>
                    <a:pt x="160128" y="242685"/>
                    <a:pt x="164684" y="249063"/>
                  </a:cubicBezTo>
                  <a:cubicBezTo>
                    <a:pt x="169346" y="255036"/>
                    <a:pt x="174776" y="261604"/>
                    <a:pt x="180122" y="268298"/>
                  </a:cubicBezTo>
                  <a:cubicBezTo>
                    <a:pt x="182767" y="271727"/>
                    <a:pt x="185645" y="274916"/>
                    <a:pt x="188581" y="278131"/>
                  </a:cubicBezTo>
                  <a:cubicBezTo>
                    <a:pt x="191498" y="281357"/>
                    <a:pt x="194409" y="284597"/>
                    <a:pt x="197402" y="287874"/>
                  </a:cubicBezTo>
                  <a:cubicBezTo>
                    <a:pt x="203089" y="294568"/>
                    <a:pt x="209872" y="300756"/>
                    <a:pt x="216149" y="307173"/>
                  </a:cubicBezTo>
                  <a:cubicBezTo>
                    <a:pt x="222374" y="313689"/>
                    <a:pt x="229334" y="319460"/>
                    <a:pt x="235839" y="325407"/>
                  </a:cubicBezTo>
                  <a:cubicBezTo>
                    <a:pt x="242261" y="331507"/>
                    <a:pt x="249214" y="336746"/>
                    <a:pt x="255731" y="342035"/>
                  </a:cubicBezTo>
                  <a:cubicBezTo>
                    <a:pt x="259010" y="344654"/>
                    <a:pt x="262115" y="347349"/>
                    <a:pt x="265399" y="349717"/>
                  </a:cubicBezTo>
                  <a:cubicBezTo>
                    <a:pt x="268658" y="352057"/>
                    <a:pt x="271866" y="354385"/>
                    <a:pt x="274985" y="356651"/>
                  </a:cubicBezTo>
                  <a:cubicBezTo>
                    <a:pt x="278078" y="358891"/>
                    <a:pt x="281084" y="361072"/>
                    <a:pt x="284002" y="363193"/>
                  </a:cubicBezTo>
                  <a:cubicBezTo>
                    <a:pt x="286937" y="365281"/>
                    <a:pt x="289949" y="367091"/>
                    <a:pt x="292727" y="368939"/>
                  </a:cubicBezTo>
                  <a:cubicBezTo>
                    <a:pt x="298320" y="372558"/>
                    <a:pt x="303452" y="375860"/>
                    <a:pt x="308007" y="378783"/>
                  </a:cubicBezTo>
                  <a:cubicBezTo>
                    <a:pt x="312644" y="381467"/>
                    <a:pt x="316687" y="383782"/>
                    <a:pt x="320023" y="385692"/>
                  </a:cubicBezTo>
                  <a:cubicBezTo>
                    <a:pt x="311760" y="215479"/>
                    <a:pt x="206099" y="65286"/>
                    <a:pt x="48687" y="0"/>
                  </a:cubicBezTo>
                  <a:cubicBezTo>
                    <a:pt x="-35348" y="117930"/>
                    <a:pt x="-7869" y="281655"/>
                    <a:pt x="110061" y="365689"/>
                  </a:cubicBezTo>
                  <a:cubicBezTo>
                    <a:pt x="163769" y="403960"/>
                    <a:pt x="229927" y="420586"/>
                    <a:pt x="295347" y="412254"/>
                  </a:cubicBezTo>
                  <a:cubicBezTo>
                    <a:pt x="293164" y="410584"/>
                    <a:pt x="290811" y="408775"/>
                    <a:pt x="288234" y="406838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272C81D-D373-B7E2-7C70-81A690F6111F}"/>
                </a:ext>
              </a:extLst>
            </p:cNvPr>
            <p:cNvSpPr/>
            <p:nvPr/>
          </p:nvSpPr>
          <p:spPr>
            <a:xfrm>
              <a:off x="3079263" y="2317098"/>
              <a:ext cx="166504" cy="166530"/>
            </a:xfrm>
            <a:custGeom>
              <a:avLst/>
              <a:gdLst>
                <a:gd name="connsiteX0" fmla="*/ 166243 w 166504"/>
                <a:gd name="connsiteY0" fmla="*/ 265 h 166530"/>
                <a:gd name="connsiteX1" fmla="*/ 261 w 166504"/>
                <a:gd name="connsiteY1" fmla="*/ 148152 h 166530"/>
                <a:gd name="connsiteX2" fmla="*/ 262 w 166504"/>
                <a:gd name="connsiteY2" fmla="*/ 166266 h 166530"/>
                <a:gd name="connsiteX3" fmla="*/ 166244 w 166504"/>
                <a:gd name="connsiteY3" fmla="*/ 18360 h 166530"/>
                <a:gd name="connsiteX4" fmla="*/ 166243 w 166504"/>
                <a:gd name="connsiteY4" fmla="*/ 265 h 16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04" h="166530">
                  <a:moveTo>
                    <a:pt x="166243" y="265"/>
                  </a:moveTo>
                  <a:cubicBezTo>
                    <a:pt x="79571" y="-4732"/>
                    <a:pt x="5258" y="61479"/>
                    <a:pt x="261" y="148152"/>
                  </a:cubicBezTo>
                  <a:cubicBezTo>
                    <a:pt x="-87" y="154185"/>
                    <a:pt x="-87" y="160233"/>
                    <a:pt x="262" y="166266"/>
                  </a:cubicBezTo>
                  <a:cubicBezTo>
                    <a:pt x="86940" y="171258"/>
                    <a:pt x="161253" y="105038"/>
                    <a:pt x="166244" y="18360"/>
                  </a:cubicBezTo>
                  <a:cubicBezTo>
                    <a:pt x="166591" y="12333"/>
                    <a:pt x="166591" y="6292"/>
                    <a:pt x="166243" y="265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3AB1B64-6B2C-C03C-1B7C-5D1887674686}"/>
                </a:ext>
              </a:extLst>
            </p:cNvPr>
            <p:cNvSpPr/>
            <p:nvPr/>
          </p:nvSpPr>
          <p:spPr>
            <a:xfrm>
              <a:off x="2154192" y="3853669"/>
              <a:ext cx="1801559" cy="494407"/>
            </a:xfrm>
            <a:custGeom>
              <a:avLst/>
              <a:gdLst>
                <a:gd name="connsiteX0" fmla="*/ 247050 w 1801559"/>
                <a:gd name="connsiteY0" fmla="*/ 431489 h 494407"/>
                <a:gd name="connsiteX1" fmla="*/ 62897 w 1801559"/>
                <a:gd name="connsiteY1" fmla="*/ 247071 h 494407"/>
                <a:gd name="connsiteX2" fmla="*/ 247050 w 1801559"/>
                <a:gd name="connsiteY2" fmla="*/ 62918 h 494407"/>
                <a:gd name="connsiteX3" fmla="*/ 1801560 w 1801559"/>
                <a:gd name="connsiteY3" fmla="*/ 62918 h 494407"/>
                <a:gd name="connsiteX4" fmla="*/ 1801560 w 1801559"/>
                <a:gd name="connsiteY4" fmla="*/ 0 h 494407"/>
                <a:gd name="connsiteX5" fmla="*/ 247050 w 1801559"/>
                <a:gd name="connsiteY5" fmla="*/ 0 h 494407"/>
                <a:gd name="connsiteX6" fmla="*/ 0 w 1801559"/>
                <a:gd name="connsiteY6" fmla="*/ 247357 h 494407"/>
                <a:gd name="connsiteX7" fmla="*/ 247050 w 1801559"/>
                <a:gd name="connsiteY7" fmla="*/ 494407 h 494407"/>
                <a:gd name="connsiteX8" fmla="*/ 1801560 w 1801559"/>
                <a:gd name="connsiteY8" fmla="*/ 494407 h 494407"/>
                <a:gd name="connsiteX9" fmla="*/ 1801560 w 1801559"/>
                <a:gd name="connsiteY9" fmla="*/ 431489 h 49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559" h="494407">
                  <a:moveTo>
                    <a:pt x="247050" y="431489"/>
                  </a:moveTo>
                  <a:cubicBezTo>
                    <a:pt x="145272" y="431416"/>
                    <a:pt x="62824" y="348849"/>
                    <a:pt x="62897" y="247071"/>
                  </a:cubicBezTo>
                  <a:cubicBezTo>
                    <a:pt x="62970" y="145397"/>
                    <a:pt x="145375" y="62992"/>
                    <a:pt x="247050" y="62918"/>
                  </a:cubicBezTo>
                  <a:lnTo>
                    <a:pt x="1801560" y="62918"/>
                  </a:lnTo>
                  <a:lnTo>
                    <a:pt x="1801560" y="0"/>
                  </a:lnTo>
                  <a:lnTo>
                    <a:pt x="247050" y="0"/>
                  </a:lnTo>
                  <a:cubicBezTo>
                    <a:pt x="110523" y="85"/>
                    <a:pt x="-85" y="110830"/>
                    <a:pt x="0" y="247357"/>
                  </a:cubicBezTo>
                  <a:cubicBezTo>
                    <a:pt x="85" y="383764"/>
                    <a:pt x="110643" y="494322"/>
                    <a:pt x="247050" y="494407"/>
                  </a:cubicBezTo>
                  <a:lnTo>
                    <a:pt x="1801560" y="494407"/>
                  </a:lnTo>
                  <a:lnTo>
                    <a:pt x="1801560" y="431489"/>
                  </a:lnTo>
                  <a:close/>
                </a:path>
              </a:pathLst>
            </a:custGeom>
            <a:solidFill>
              <a:srgbClr val="EDA02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0EB39D3-71DD-7824-CEBF-6F7E5C33E705}"/>
                </a:ext>
              </a:extLst>
            </p:cNvPr>
            <p:cNvSpPr/>
            <p:nvPr/>
          </p:nvSpPr>
          <p:spPr>
            <a:xfrm>
              <a:off x="2217089" y="3916587"/>
              <a:ext cx="1675744" cy="368571"/>
            </a:xfrm>
            <a:custGeom>
              <a:avLst/>
              <a:gdLst>
                <a:gd name="connsiteX0" fmla="*/ 184153 w 1675744"/>
                <a:gd name="connsiteY0" fmla="*/ 368571 h 368571"/>
                <a:gd name="connsiteX1" fmla="*/ 0 w 1675744"/>
                <a:gd name="connsiteY1" fmla="*/ 184153 h 368571"/>
                <a:gd name="connsiteX2" fmla="*/ 184153 w 1675744"/>
                <a:gd name="connsiteY2" fmla="*/ 0 h 368571"/>
                <a:gd name="connsiteX3" fmla="*/ 1675745 w 1675744"/>
                <a:gd name="connsiteY3" fmla="*/ 0 h 368571"/>
                <a:gd name="connsiteX4" fmla="*/ 1675745 w 1675744"/>
                <a:gd name="connsiteY4" fmla="*/ 368571 h 3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744" h="368571">
                  <a:moveTo>
                    <a:pt x="184153" y="368571"/>
                  </a:moveTo>
                  <a:cubicBezTo>
                    <a:pt x="82375" y="368498"/>
                    <a:pt x="-73" y="285931"/>
                    <a:pt x="0" y="184153"/>
                  </a:cubicBezTo>
                  <a:cubicBezTo>
                    <a:pt x="73" y="82479"/>
                    <a:pt x="82478" y="74"/>
                    <a:pt x="184153" y="0"/>
                  </a:cubicBezTo>
                  <a:lnTo>
                    <a:pt x="1675745" y="0"/>
                  </a:lnTo>
                  <a:lnTo>
                    <a:pt x="1675745" y="3685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58316F2-2AC7-3E96-E503-4F91C8095D06}"/>
                </a:ext>
              </a:extLst>
            </p:cNvPr>
            <p:cNvSpPr/>
            <p:nvPr/>
          </p:nvSpPr>
          <p:spPr>
            <a:xfrm>
              <a:off x="1964958" y="4348076"/>
              <a:ext cx="2179876" cy="311386"/>
            </a:xfrm>
            <a:custGeom>
              <a:avLst/>
              <a:gdLst>
                <a:gd name="connsiteX0" fmla="*/ 0 w 2179876"/>
                <a:gd name="connsiteY0" fmla="*/ 0 h 311386"/>
                <a:gd name="connsiteX1" fmla="*/ 2179876 w 2179876"/>
                <a:gd name="connsiteY1" fmla="*/ 0 h 311386"/>
                <a:gd name="connsiteX2" fmla="*/ 2179876 w 2179876"/>
                <a:gd name="connsiteY2" fmla="*/ 311387 h 311386"/>
                <a:gd name="connsiteX3" fmla="*/ 0 w 2179876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311386">
                  <a:moveTo>
                    <a:pt x="0" y="0"/>
                  </a:moveTo>
                  <a:lnTo>
                    <a:pt x="2179876" y="0"/>
                  </a:lnTo>
                  <a:lnTo>
                    <a:pt x="2179876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3977265-27DD-C357-E08A-2191C000ED64}"/>
                </a:ext>
              </a:extLst>
            </p:cNvPr>
            <p:cNvSpPr/>
            <p:nvPr/>
          </p:nvSpPr>
          <p:spPr>
            <a:xfrm>
              <a:off x="2338655" y="4348076"/>
              <a:ext cx="186848" cy="311386"/>
            </a:xfrm>
            <a:custGeom>
              <a:avLst/>
              <a:gdLst>
                <a:gd name="connsiteX0" fmla="*/ 0 w 186848"/>
                <a:gd name="connsiteY0" fmla="*/ 0 h 311386"/>
                <a:gd name="connsiteX1" fmla="*/ 186848 w 186848"/>
                <a:gd name="connsiteY1" fmla="*/ 0 h 311386"/>
                <a:gd name="connsiteX2" fmla="*/ 186848 w 186848"/>
                <a:gd name="connsiteY2" fmla="*/ 311387 h 311386"/>
                <a:gd name="connsiteX3" fmla="*/ 0 w 186848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311386">
                  <a:moveTo>
                    <a:pt x="0" y="0"/>
                  </a:moveTo>
                  <a:lnTo>
                    <a:pt x="186848" y="0"/>
                  </a:lnTo>
                  <a:lnTo>
                    <a:pt x="186848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F4794BC-9533-A033-9D38-F0D3259DF798}"/>
                </a:ext>
              </a:extLst>
            </p:cNvPr>
            <p:cNvSpPr/>
            <p:nvPr/>
          </p:nvSpPr>
          <p:spPr>
            <a:xfrm>
              <a:off x="221408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CBDFDDD-2394-F7A7-7523-83F70B634ADF}"/>
                </a:ext>
              </a:extLst>
            </p:cNvPr>
            <p:cNvSpPr/>
            <p:nvPr/>
          </p:nvSpPr>
          <p:spPr>
            <a:xfrm>
              <a:off x="3584295" y="4348076"/>
              <a:ext cx="186854" cy="311386"/>
            </a:xfrm>
            <a:custGeom>
              <a:avLst/>
              <a:gdLst>
                <a:gd name="connsiteX0" fmla="*/ 0 w 186854"/>
                <a:gd name="connsiteY0" fmla="*/ 0 h 311386"/>
                <a:gd name="connsiteX1" fmla="*/ 186854 w 186854"/>
                <a:gd name="connsiteY1" fmla="*/ 0 h 311386"/>
                <a:gd name="connsiteX2" fmla="*/ 186854 w 186854"/>
                <a:gd name="connsiteY2" fmla="*/ 311387 h 311386"/>
                <a:gd name="connsiteX3" fmla="*/ 0 w 18685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311386">
                  <a:moveTo>
                    <a:pt x="0" y="0"/>
                  </a:moveTo>
                  <a:lnTo>
                    <a:pt x="186854" y="0"/>
                  </a:lnTo>
                  <a:lnTo>
                    <a:pt x="18685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A171FDE-B989-C08B-3E64-4AFD4653EAFF}"/>
                </a:ext>
              </a:extLst>
            </p:cNvPr>
            <p:cNvSpPr/>
            <p:nvPr/>
          </p:nvSpPr>
          <p:spPr>
            <a:xfrm>
              <a:off x="383343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FB989FF-8098-7459-27F1-F7F2AFB3C93E}"/>
                </a:ext>
              </a:extLst>
            </p:cNvPr>
            <p:cNvSpPr/>
            <p:nvPr/>
          </p:nvSpPr>
          <p:spPr>
            <a:xfrm>
              <a:off x="2338655" y="4503763"/>
              <a:ext cx="186848" cy="155699"/>
            </a:xfrm>
            <a:custGeom>
              <a:avLst/>
              <a:gdLst>
                <a:gd name="connsiteX0" fmla="*/ 0 w 186848"/>
                <a:gd name="connsiteY0" fmla="*/ 0 h 155699"/>
                <a:gd name="connsiteX1" fmla="*/ 186848 w 186848"/>
                <a:gd name="connsiteY1" fmla="*/ 0 h 155699"/>
                <a:gd name="connsiteX2" fmla="*/ 186848 w 186848"/>
                <a:gd name="connsiteY2" fmla="*/ 155699 h 155699"/>
                <a:gd name="connsiteX3" fmla="*/ 0 w 186848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155699">
                  <a:moveTo>
                    <a:pt x="0" y="0"/>
                  </a:moveTo>
                  <a:lnTo>
                    <a:pt x="186848" y="0"/>
                  </a:lnTo>
                  <a:lnTo>
                    <a:pt x="186848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30C5DB2-2796-0F22-F421-9EB265256594}"/>
                </a:ext>
              </a:extLst>
            </p:cNvPr>
            <p:cNvSpPr/>
            <p:nvPr/>
          </p:nvSpPr>
          <p:spPr>
            <a:xfrm>
              <a:off x="221408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F9EC701-87FF-AA25-54E7-162045C148A5}"/>
                </a:ext>
              </a:extLst>
            </p:cNvPr>
            <p:cNvSpPr/>
            <p:nvPr/>
          </p:nvSpPr>
          <p:spPr>
            <a:xfrm>
              <a:off x="3584295" y="4503763"/>
              <a:ext cx="186854" cy="155699"/>
            </a:xfrm>
            <a:custGeom>
              <a:avLst/>
              <a:gdLst>
                <a:gd name="connsiteX0" fmla="*/ 0 w 186854"/>
                <a:gd name="connsiteY0" fmla="*/ 0 h 155699"/>
                <a:gd name="connsiteX1" fmla="*/ 186854 w 186854"/>
                <a:gd name="connsiteY1" fmla="*/ 0 h 155699"/>
                <a:gd name="connsiteX2" fmla="*/ 186854 w 186854"/>
                <a:gd name="connsiteY2" fmla="*/ 155699 h 155699"/>
                <a:gd name="connsiteX3" fmla="*/ 0 w 18685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155699">
                  <a:moveTo>
                    <a:pt x="0" y="0"/>
                  </a:moveTo>
                  <a:lnTo>
                    <a:pt x="186854" y="0"/>
                  </a:lnTo>
                  <a:lnTo>
                    <a:pt x="18685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EFDB9DA-2BC8-4324-443D-2B2A1A0D390C}"/>
                </a:ext>
              </a:extLst>
            </p:cNvPr>
            <p:cNvSpPr/>
            <p:nvPr/>
          </p:nvSpPr>
          <p:spPr>
            <a:xfrm>
              <a:off x="383343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E39D1E-D5A4-88BB-8FAB-5828B3FF03D0}"/>
                </a:ext>
              </a:extLst>
            </p:cNvPr>
            <p:cNvSpPr/>
            <p:nvPr/>
          </p:nvSpPr>
          <p:spPr>
            <a:xfrm>
              <a:off x="1964958" y="4348076"/>
              <a:ext cx="2179876" cy="155687"/>
            </a:xfrm>
            <a:custGeom>
              <a:avLst/>
              <a:gdLst>
                <a:gd name="connsiteX0" fmla="*/ 0 w 2179876"/>
                <a:gd name="connsiteY0" fmla="*/ 0 h 155687"/>
                <a:gd name="connsiteX1" fmla="*/ 2179876 w 2179876"/>
                <a:gd name="connsiteY1" fmla="*/ 0 h 155687"/>
                <a:gd name="connsiteX2" fmla="*/ 2179876 w 2179876"/>
                <a:gd name="connsiteY2" fmla="*/ 155688 h 155687"/>
                <a:gd name="connsiteX3" fmla="*/ 0 w 2179876"/>
                <a:gd name="connsiteY3" fmla="*/ 155688 h 15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155687">
                  <a:moveTo>
                    <a:pt x="0" y="0"/>
                  </a:moveTo>
                  <a:lnTo>
                    <a:pt x="2179876" y="0"/>
                  </a:lnTo>
                  <a:lnTo>
                    <a:pt x="2179876" y="155688"/>
                  </a:lnTo>
                  <a:lnTo>
                    <a:pt x="0" y="155688"/>
                  </a:lnTo>
                  <a:close/>
                </a:path>
              </a:pathLst>
            </a:custGeom>
            <a:solidFill>
              <a:srgbClr val="565C5E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65532F4-30B0-E97B-A673-AE125A5534F3}"/>
                </a:ext>
              </a:extLst>
            </p:cNvPr>
            <p:cNvSpPr/>
            <p:nvPr/>
          </p:nvSpPr>
          <p:spPr>
            <a:xfrm>
              <a:off x="2055798" y="3454005"/>
              <a:ext cx="1998202" cy="399663"/>
            </a:xfrm>
            <a:custGeom>
              <a:avLst/>
              <a:gdLst>
                <a:gd name="connsiteX0" fmla="*/ 1972679 w 1998202"/>
                <a:gd name="connsiteY0" fmla="*/ 25512 h 399663"/>
                <a:gd name="connsiteX1" fmla="*/ 1911001 w 1998202"/>
                <a:gd name="connsiteY1" fmla="*/ 0 h 399663"/>
                <a:gd name="connsiteX2" fmla="*/ 0 w 1998202"/>
                <a:gd name="connsiteY2" fmla="*/ 0 h 399663"/>
                <a:gd name="connsiteX3" fmla="*/ 0 w 1998202"/>
                <a:gd name="connsiteY3" fmla="*/ 50858 h 399663"/>
                <a:gd name="connsiteX4" fmla="*/ 1911001 w 1998202"/>
                <a:gd name="connsiteY4" fmla="*/ 50858 h 399663"/>
                <a:gd name="connsiteX5" fmla="*/ 1947358 w 1998202"/>
                <a:gd name="connsiteY5" fmla="*/ 87201 h 399663"/>
                <a:gd name="connsiteX6" fmla="*/ 1947358 w 1998202"/>
                <a:gd name="connsiteY6" fmla="*/ 312476 h 399663"/>
                <a:gd name="connsiteX7" fmla="*/ 1911056 w 1998202"/>
                <a:gd name="connsiteY7" fmla="*/ 348756 h 399663"/>
                <a:gd name="connsiteX8" fmla="*/ 1911001 w 1998202"/>
                <a:gd name="connsiteY8" fmla="*/ 348756 h 399663"/>
                <a:gd name="connsiteX9" fmla="*/ 0 w 1998202"/>
                <a:gd name="connsiteY9" fmla="*/ 348756 h 399663"/>
                <a:gd name="connsiteX10" fmla="*/ 0 w 1998202"/>
                <a:gd name="connsiteY10" fmla="*/ 399664 h 399663"/>
                <a:gd name="connsiteX11" fmla="*/ 1911001 w 1998202"/>
                <a:gd name="connsiteY11" fmla="*/ 399664 h 399663"/>
                <a:gd name="connsiteX12" fmla="*/ 1998202 w 1998202"/>
                <a:gd name="connsiteY12" fmla="*/ 312491 h 399663"/>
                <a:gd name="connsiteX13" fmla="*/ 1998202 w 1998202"/>
                <a:gd name="connsiteY13" fmla="*/ 312475 h 399663"/>
                <a:gd name="connsiteX14" fmla="*/ 1998202 w 1998202"/>
                <a:gd name="connsiteY14" fmla="*/ 87201 h 399663"/>
                <a:gd name="connsiteX15" fmla="*/ 1972679 w 1998202"/>
                <a:gd name="connsiteY15" fmla="*/ 25512 h 39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202" h="399663">
                  <a:moveTo>
                    <a:pt x="1972679" y="25512"/>
                  </a:moveTo>
                  <a:cubicBezTo>
                    <a:pt x="1956329" y="9146"/>
                    <a:pt x="1934134" y="-35"/>
                    <a:pt x="1911001" y="0"/>
                  </a:cubicBezTo>
                  <a:lnTo>
                    <a:pt x="0" y="0"/>
                  </a:lnTo>
                  <a:lnTo>
                    <a:pt x="0" y="50858"/>
                  </a:lnTo>
                  <a:lnTo>
                    <a:pt x="1911001" y="50858"/>
                  </a:lnTo>
                  <a:cubicBezTo>
                    <a:pt x="1931065" y="50882"/>
                    <a:pt x="1947327" y="67137"/>
                    <a:pt x="1947358" y="87201"/>
                  </a:cubicBezTo>
                  <a:lnTo>
                    <a:pt x="1947358" y="312476"/>
                  </a:lnTo>
                  <a:cubicBezTo>
                    <a:pt x="1947352" y="332518"/>
                    <a:pt x="1931099" y="348762"/>
                    <a:pt x="1911056" y="348756"/>
                  </a:cubicBezTo>
                  <a:cubicBezTo>
                    <a:pt x="1911037" y="348756"/>
                    <a:pt x="1911019" y="348756"/>
                    <a:pt x="1911001" y="348756"/>
                  </a:cubicBezTo>
                  <a:lnTo>
                    <a:pt x="0" y="348756"/>
                  </a:lnTo>
                  <a:lnTo>
                    <a:pt x="0" y="399664"/>
                  </a:lnTo>
                  <a:lnTo>
                    <a:pt x="1911001" y="399664"/>
                  </a:lnTo>
                  <a:cubicBezTo>
                    <a:pt x="1959153" y="399672"/>
                    <a:pt x="1998194" y="360643"/>
                    <a:pt x="1998202" y="312491"/>
                  </a:cubicBezTo>
                  <a:cubicBezTo>
                    <a:pt x="1998202" y="312485"/>
                    <a:pt x="1998202" y="312480"/>
                    <a:pt x="1998202" y="312475"/>
                  </a:cubicBezTo>
                  <a:lnTo>
                    <a:pt x="1998202" y="87201"/>
                  </a:lnTo>
                  <a:cubicBezTo>
                    <a:pt x="1998222" y="64065"/>
                    <a:pt x="1989039" y="41871"/>
                    <a:pt x="1972679" y="25512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0F0804F-CF5A-F3C7-23BF-E6AC062AEC24}"/>
                </a:ext>
              </a:extLst>
            </p:cNvPr>
            <p:cNvSpPr/>
            <p:nvPr/>
          </p:nvSpPr>
          <p:spPr>
            <a:xfrm>
              <a:off x="2106649" y="3504863"/>
              <a:ext cx="1896506" cy="297897"/>
            </a:xfrm>
            <a:custGeom>
              <a:avLst/>
              <a:gdLst>
                <a:gd name="connsiteX0" fmla="*/ 0 w 1896506"/>
                <a:gd name="connsiteY0" fmla="*/ 297898 h 297897"/>
                <a:gd name="connsiteX1" fmla="*/ 0 w 1896506"/>
                <a:gd name="connsiteY1" fmla="*/ 0 h 297897"/>
                <a:gd name="connsiteX2" fmla="*/ 1860149 w 1896506"/>
                <a:gd name="connsiteY2" fmla="*/ 0 h 297897"/>
                <a:gd name="connsiteX3" fmla="*/ 1896506 w 1896506"/>
                <a:gd name="connsiteY3" fmla="*/ 36343 h 297897"/>
                <a:gd name="connsiteX4" fmla="*/ 1896506 w 1896506"/>
                <a:gd name="connsiteY4" fmla="*/ 261617 h 297897"/>
                <a:gd name="connsiteX5" fmla="*/ 1860204 w 1896506"/>
                <a:gd name="connsiteY5" fmla="*/ 297898 h 297897"/>
                <a:gd name="connsiteX6" fmla="*/ 1860150 w 1896506"/>
                <a:gd name="connsiteY6" fmla="*/ 297898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6506" h="297897">
                  <a:moveTo>
                    <a:pt x="0" y="297898"/>
                  </a:moveTo>
                  <a:lnTo>
                    <a:pt x="0" y="0"/>
                  </a:lnTo>
                  <a:lnTo>
                    <a:pt x="1860149" y="0"/>
                  </a:lnTo>
                  <a:cubicBezTo>
                    <a:pt x="1880214" y="24"/>
                    <a:pt x="1896475" y="16279"/>
                    <a:pt x="1896506" y="36343"/>
                  </a:cubicBezTo>
                  <a:lnTo>
                    <a:pt x="1896506" y="261617"/>
                  </a:lnTo>
                  <a:cubicBezTo>
                    <a:pt x="1896500" y="281660"/>
                    <a:pt x="1880247" y="297904"/>
                    <a:pt x="1860204" y="297898"/>
                  </a:cubicBezTo>
                  <a:cubicBezTo>
                    <a:pt x="1860186" y="297898"/>
                    <a:pt x="1860168" y="297898"/>
                    <a:pt x="1860150" y="2978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EF4BAD0-C855-EA2E-4BC2-F828A22D90FF}"/>
                </a:ext>
              </a:extLst>
            </p:cNvPr>
            <p:cNvSpPr/>
            <p:nvPr/>
          </p:nvSpPr>
          <p:spPr>
            <a:xfrm>
              <a:off x="3054899" y="3504863"/>
              <a:ext cx="948256" cy="297897"/>
            </a:xfrm>
            <a:custGeom>
              <a:avLst/>
              <a:gdLst>
                <a:gd name="connsiteX0" fmla="*/ 911900 w 948256"/>
                <a:gd name="connsiteY0" fmla="*/ 0 h 297897"/>
                <a:gd name="connsiteX1" fmla="*/ 0 w 948256"/>
                <a:gd name="connsiteY1" fmla="*/ 0 h 297897"/>
                <a:gd name="connsiteX2" fmla="*/ 0 w 948256"/>
                <a:gd name="connsiteY2" fmla="*/ 297898 h 297897"/>
                <a:gd name="connsiteX3" fmla="*/ 911900 w 948256"/>
                <a:gd name="connsiteY3" fmla="*/ 297898 h 297897"/>
                <a:gd name="connsiteX4" fmla="*/ 948257 w 948256"/>
                <a:gd name="connsiteY4" fmla="*/ 261672 h 297897"/>
                <a:gd name="connsiteX5" fmla="*/ 948257 w 948256"/>
                <a:gd name="connsiteY5" fmla="*/ 261617 h 297897"/>
                <a:gd name="connsiteX6" fmla="*/ 948257 w 948256"/>
                <a:gd name="connsiteY6" fmla="*/ 36343 h 297897"/>
                <a:gd name="connsiteX7" fmla="*/ 911900 w 948256"/>
                <a:gd name="connsiteY7" fmla="*/ 0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56" h="297897">
                  <a:moveTo>
                    <a:pt x="911900" y="0"/>
                  </a:moveTo>
                  <a:lnTo>
                    <a:pt x="0" y="0"/>
                  </a:lnTo>
                  <a:lnTo>
                    <a:pt x="0" y="297898"/>
                  </a:lnTo>
                  <a:lnTo>
                    <a:pt x="911900" y="297898"/>
                  </a:lnTo>
                  <a:cubicBezTo>
                    <a:pt x="931943" y="297934"/>
                    <a:pt x="948220" y="281715"/>
                    <a:pt x="948257" y="261672"/>
                  </a:cubicBezTo>
                  <a:cubicBezTo>
                    <a:pt x="948257" y="261654"/>
                    <a:pt x="948257" y="261636"/>
                    <a:pt x="948257" y="261617"/>
                  </a:cubicBezTo>
                  <a:lnTo>
                    <a:pt x="948257" y="36343"/>
                  </a:lnTo>
                  <a:cubicBezTo>
                    <a:pt x="948226" y="16279"/>
                    <a:pt x="931964" y="24"/>
                    <a:pt x="911900" y="0"/>
                  </a:cubicBezTo>
                  <a:close/>
                </a:path>
              </a:pathLst>
            </a:custGeom>
            <a:solidFill>
              <a:srgbClr val="CCCBC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17" name="图形 72">
              <a:extLst>
                <a:ext uri="{FF2B5EF4-FFF2-40B4-BE49-F238E27FC236}">
                  <a16:creationId xmlns:a16="http://schemas.microsoft.com/office/drawing/2014/main" id="{EE1B84C9-401B-104C-E22D-C528B493422B}"/>
                </a:ext>
              </a:extLst>
            </p:cNvPr>
            <p:cNvGrpSpPr/>
            <p:nvPr/>
          </p:nvGrpSpPr>
          <p:grpSpPr>
            <a:xfrm>
              <a:off x="3037183" y="3490311"/>
              <a:ext cx="1016817" cy="327014"/>
              <a:chOff x="3037183" y="3490311"/>
              <a:chExt cx="1016817" cy="327014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1621102-1B2C-41DC-235A-FFEB02AF276B}"/>
                  </a:ext>
                </a:extLst>
              </p:cNvPr>
              <p:cNvSpPr/>
              <p:nvPr/>
            </p:nvSpPr>
            <p:spPr>
              <a:xfrm>
                <a:off x="3037183" y="3490311"/>
                <a:ext cx="1016817" cy="14551"/>
              </a:xfrm>
              <a:custGeom>
                <a:avLst/>
                <a:gdLst>
                  <a:gd name="connsiteX0" fmla="*/ 0 w 1016817"/>
                  <a:gd name="connsiteY0" fmla="*/ 0 h 14551"/>
                  <a:gd name="connsiteX1" fmla="*/ 1016818 w 1016817"/>
                  <a:gd name="connsiteY1" fmla="*/ 0 h 14551"/>
                  <a:gd name="connsiteX2" fmla="*/ 1016818 w 1016817"/>
                  <a:gd name="connsiteY2" fmla="*/ 14552 h 14551"/>
                  <a:gd name="connsiteX3" fmla="*/ 0 w 1016817"/>
                  <a:gd name="connsiteY3" fmla="*/ 14552 h 1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2"/>
                    </a:lnTo>
                    <a:lnTo>
                      <a:pt x="0" y="145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C781D98-3EF3-7739-650A-219D365F4F9F}"/>
                  </a:ext>
                </a:extLst>
              </p:cNvPr>
              <p:cNvSpPr/>
              <p:nvPr/>
            </p:nvSpPr>
            <p:spPr>
              <a:xfrm>
                <a:off x="3037183" y="3521567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69E2A6D-2183-CC00-695E-3361FBE56EB6}"/>
                  </a:ext>
                </a:extLst>
              </p:cNvPr>
              <p:cNvSpPr/>
              <p:nvPr/>
            </p:nvSpPr>
            <p:spPr>
              <a:xfrm>
                <a:off x="3037183" y="3552824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462D1F9-0C8A-7A5D-8771-943814DEC56E}"/>
                  </a:ext>
                </a:extLst>
              </p:cNvPr>
              <p:cNvSpPr/>
              <p:nvPr/>
            </p:nvSpPr>
            <p:spPr>
              <a:xfrm>
                <a:off x="3037183" y="3584080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B6F5EE7-967B-154C-8CB1-7E74F7025C38}"/>
                  </a:ext>
                </a:extLst>
              </p:cNvPr>
              <p:cNvSpPr/>
              <p:nvPr/>
            </p:nvSpPr>
            <p:spPr>
              <a:xfrm>
                <a:off x="3037183" y="3615336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B7C9144-D7A8-0603-B2A4-135D91513174}"/>
                  </a:ext>
                </a:extLst>
              </p:cNvPr>
              <p:cNvSpPr/>
              <p:nvPr/>
            </p:nvSpPr>
            <p:spPr>
              <a:xfrm>
                <a:off x="3037183" y="3646530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FBE00BA-7444-F647-6536-AF8B312AB1AC}"/>
                  </a:ext>
                </a:extLst>
              </p:cNvPr>
              <p:cNvSpPr/>
              <p:nvPr/>
            </p:nvSpPr>
            <p:spPr>
              <a:xfrm>
                <a:off x="3037183" y="3677798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169303A-9603-21F6-B407-FF3465FAF645}"/>
                  </a:ext>
                </a:extLst>
              </p:cNvPr>
              <p:cNvSpPr/>
              <p:nvPr/>
            </p:nvSpPr>
            <p:spPr>
              <a:xfrm>
                <a:off x="3037183" y="3709042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8F2EE50-5665-E0B5-B8BF-54C10A9A6F9A}"/>
                  </a:ext>
                </a:extLst>
              </p:cNvPr>
              <p:cNvSpPr/>
              <p:nvPr/>
            </p:nvSpPr>
            <p:spPr>
              <a:xfrm>
                <a:off x="3037183" y="3740312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647E4C4-5996-7243-B615-7941F69C4E75}"/>
                  </a:ext>
                </a:extLst>
              </p:cNvPr>
              <p:cNvSpPr/>
              <p:nvPr/>
            </p:nvSpPr>
            <p:spPr>
              <a:xfrm>
                <a:off x="3037183" y="3771568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2F1CE61-697D-6D32-4278-AC04078C1C29}"/>
                  </a:ext>
                </a:extLst>
              </p:cNvPr>
              <p:cNvSpPr/>
              <p:nvPr/>
            </p:nvSpPr>
            <p:spPr>
              <a:xfrm>
                <a:off x="3037183" y="3802761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EDF573D-F81F-EDD7-8E0B-31163CBC7332}"/>
                </a:ext>
              </a:extLst>
            </p:cNvPr>
            <p:cNvSpPr/>
            <p:nvPr/>
          </p:nvSpPr>
          <p:spPr>
            <a:xfrm>
              <a:off x="3663939" y="3723610"/>
              <a:ext cx="122863" cy="276825"/>
            </a:xfrm>
            <a:custGeom>
              <a:avLst/>
              <a:gdLst>
                <a:gd name="connsiteX0" fmla="*/ 122863 w 122863"/>
                <a:gd name="connsiteY0" fmla="*/ 0 h 276825"/>
                <a:gd name="connsiteX1" fmla="*/ 0 w 122863"/>
                <a:gd name="connsiteY1" fmla="*/ 0 h 276825"/>
                <a:gd name="connsiteX2" fmla="*/ 0 w 122863"/>
                <a:gd name="connsiteY2" fmla="*/ 276825 h 276825"/>
                <a:gd name="connsiteX3" fmla="*/ 61389 w 122863"/>
                <a:gd name="connsiteY3" fmla="*/ 215389 h 276825"/>
                <a:gd name="connsiteX4" fmla="*/ 122863 w 122863"/>
                <a:gd name="connsiteY4" fmla="*/ 276825 h 276825"/>
                <a:gd name="connsiteX5" fmla="*/ 122863 w 122863"/>
                <a:gd name="connsiteY5" fmla="*/ 0 h 27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63" h="276825">
                  <a:moveTo>
                    <a:pt x="122863" y="0"/>
                  </a:moveTo>
                  <a:lnTo>
                    <a:pt x="0" y="0"/>
                  </a:lnTo>
                  <a:lnTo>
                    <a:pt x="0" y="276825"/>
                  </a:lnTo>
                  <a:lnTo>
                    <a:pt x="61389" y="215389"/>
                  </a:lnTo>
                  <a:lnTo>
                    <a:pt x="122863" y="276825"/>
                  </a:lnTo>
                  <a:lnTo>
                    <a:pt x="122863" y="0"/>
                  </a:ln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0A9614A-AC08-23FC-E6FD-28BB730D2A22}"/>
              </a:ext>
            </a:extLst>
          </p:cNvPr>
          <p:cNvGrpSpPr/>
          <p:nvPr/>
        </p:nvGrpSpPr>
        <p:grpSpPr>
          <a:xfrm>
            <a:off x="1572817" y="741435"/>
            <a:ext cx="9631680" cy="284480"/>
            <a:chOff x="1230630" y="792480"/>
            <a:chExt cx="7223760" cy="21336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C2D4DF5-6DDC-9A6B-CFA3-76B20F404106}"/>
                </a:ext>
              </a:extLst>
            </p:cNvPr>
            <p:cNvSpPr/>
            <p:nvPr/>
          </p:nvSpPr>
          <p:spPr>
            <a:xfrm>
              <a:off x="12306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F8E659E-B50E-54E1-C624-744BE690A6C8}"/>
                </a:ext>
              </a:extLst>
            </p:cNvPr>
            <p:cNvSpPr/>
            <p:nvPr/>
          </p:nvSpPr>
          <p:spPr>
            <a:xfrm>
              <a:off x="16687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677DA50-B676-5A54-F19F-EBA007917184}"/>
                </a:ext>
              </a:extLst>
            </p:cNvPr>
            <p:cNvSpPr/>
            <p:nvPr/>
          </p:nvSpPr>
          <p:spPr>
            <a:xfrm>
              <a:off x="21069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D71EE0D-EFAA-A5C8-AF43-415C1A336D58}"/>
                </a:ext>
              </a:extLst>
            </p:cNvPr>
            <p:cNvSpPr/>
            <p:nvPr/>
          </p:nvSpPr>
          <p:spPr>
            <a:xfrm>
              <a:off x="25450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290C34B-9DCE-1AC4-3E7D-D5A94DBC37F5}"/>
                </a:ext>
              </a:extLst>
            </p:cNvPr>
            <p:cNvSpPr/>
            <p:nvPr/>
          </p:nvSpPr>
          <p:spPr>
            <a:xfrm>
              <a:off x="29832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E00BA7D-4732-2264-3021-82781121D45A}"/>
                </a:ext>
              </a:extLst>
            </p:cNvPr>
            <p:cNvSpPr/>
            <p:nvPr/>
          </p:nvSpPr>
          <p:spPr>
            <a:xfrm>
              <a:off x="34213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87E42F9-A337-2071-0EE0-7A7BCA4487C7}"/>
                </a:ext>
              </a:extLst>
            </p:cNvPr>
            <p:cNvSpPr/>
            <p:nvPr/>
          </p:nvSpPr>
          <p:spPr>
            <a:xfrm>
              <a:off x="38595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1EDDF6F-9224-D1DB-329E-A94233AC2305}"/>
                </a:ext>
              </a:extLst>
            </p:cNvPr>
            <p:cNvSpPr/>
            <p:nvPr/>
          </p:nvSpPr>
          <p:spPr>
            <a:xfrm>
              <a:off x="42976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A7D29E6-05CE-0C3B-FB27-96BF290E01EE}"/>
                </a:ext>
              </a:extLst>
            </p:cNvPr>
            <p:cNvSpPr/>
            <p:nvPr/>
          </p:nvSpPr>
          <p:spPr>
            <a:xfrm>
              <a:off x="47358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815E184-B3C6-FFEE-C890-21D40A15E713}"/>
                </a:ext>
              </a:extLst>
            </p:cNvPr>
            <p:cNvSpPr/>
            <p:nvPr/>
          </p:nvSpPr>
          <p:spPr>
            <a:xfrm>
              <a:off x="51739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D5AD990-4022-0583-7DB9-4A56E5717C26}"/>
                </a:ext>
              </a:extLst>
            </p:cNvPr>
            <p:cNvSpPr/>
            <p:nvPr/>
          </p:nvSpPr>
          <p:spPr>
            <a:xfrm>
              <a:off x="56121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FDE26F0-5A49-EDCE-EBA7-4FE45C59783B}"/>
                </a:ext>
              </a:extLst>
            </p:cNvPr>
            <p:cNvSpPr/>
            <p:nvPr/>
          </p:nvSpPr>
          <p:spPr>
            <a:xfrm>
              <a:off x="60502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E78B6F2-477D-6B89-14F8-E1A7CF0F9BDF}"/>
                </a:ext>
              </a:extLst>
            </p:cNvPr>
            <p:cNvSpPr/>
            <p:nvPr/>
          </p:nvSpPr>
          <p:spPr>
            <a:xfrm>
              <a:off x="64884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BEC112C-6D1F-B966-E6D9-0395AA6B3661}"/>
                </a:ext>
              </a:extLst>
            </p:cNvPr>
            <p:cNvSpPr/>
            <p:nvPr/>
          </p:nvSpPr>
          <p:spPr>
            <a:xfrm>
              <a:off x="69265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35303C9-8F32-9506-E588-29B22C0B0CFD}"/>
                </a:ext>
              </a:extLst>
            </p:cNvPr>
            <p:cNvSpPr/>
            <p:nvPr/>
          </p:nvSpPr>
          <p:spPr>
            <a:xfrm>
              <a:off x="73647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E1B0108-8FF5-D022-5E09-119C22AC24CC}"/>
                </a:ext>
              </a:extLst>
            </p:cNvPr>
            <p:cNvSpPr/>
            <p:nvPr/>
          </p:nvSpPr>
          <p:spPr>
            <a:xfrm>
              <a:off x="78028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3DB199E-D61D-7372-2CBF-3FD2D474F819}"/>
                </a:ext>
              </a:extLst>
            </p:cNvPr>
            <p:cNvSpPr/>
            <p:nvPr/>
          </p:nvSpPr>
          <p:spPr>
            <a:xfrm>
              <a:off x="82410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C71ED5B-27A2-C7C5-99F6-A710B2129D21}"/>
              </a:ext>
            </a:extLst>
          </p:cNvPr>
          <p:cNvSpPr/>
          <p:nvPr/>
        </p:nvSpPr>
        <p:spPr>
          <a:xfrm>
            <a:off x="1218774" y="942459"/>
            <a:ext cx="489728" cy="346944"/>
          </a:xfrm>
          <a:custGeom>
            <a:avLst/>
            <a:gdLst>
              <a:gd name="connsiteX0" fmla="*/ 36405 w 367296"/>
              <a:gd name="connsiteY0" fmla="*/ 0 h 260208"/>
              <a:gd name="connsiteX1" fmla="*/ 257139 w 367296"/>
              <a:gd name="connsiteY1" fmla="*/ 164455 h 260208"/>
              <a:gd name="connsiteX2" fmla="*/ 367296 w 367296"/>
              <a:gd name="connsiteY2" fmla="*/ 237262 h 260208"/>
              <a:gd name="connsiteX3" fmla="*/ 347712 w 367296"/>
              <a:gd name="connsiteY3" fmla="*/ 260208 h 260208"/>
              <a:gd name="connsiteX4" fmla="*/ 337440 w 367296"/>
              <a:gd name="connsiteY4" fmla="*/ 253964 h 260208"/>
              <a:gd name="connsiteX5" fmla="*/ 0 w 367296"/>
              <a:gd name="connsiteY5" fmla="*/ 40834 h 260208"/>
              <a:gd name="connsiteX6" fmla="*/ 36405 w 367296"/>
              <a:gd name="connsiteY6" fmla="*/ 0 h 26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296" h="260208">
                <a:moveTo>
                  <a:pt x="36405" y="0"/>
                </a:moveTo>
                <a:cubicBezTo>
                  <a:pt x="102280" y="65599"/>
                  <a:pt x="179658" y="115098"/>
                  <a:pt x="257139" y="164455"/>
                </a:cubicBezTo>
                <a:lnTo>
                  <a:pt x="367296" y="237262"/>
                </a:lnTo>
                <a:lnTo>
                  <a:pt x="347712" y="260208"/>
                </a:lnTo>
                <a:lnTo>
                  <a:pt x="337440" y="253964"/>
                </a:lnTo>
                <a:cubicBezTo>
                  <a:pt x="207115" y="173784"/>
                  <a:pt x="29158" y="60348"/>
                  <a:pt x="0" y="40834"/>
                </a:cubicBezTo>
                <a:cubicBezTo>
                  <a:pt x="11830" y="33595"/>
                  <a:pt x="24413" y="17355"/>
                  <a:pt x="3640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F54F7591-F878-0895-9FC9-AAEF72856FE0}"/>
              </a:ext>
            </a:extLst>
          </p:cNvPr>
          <p:cNvSpPr/>
          <p:nvPr/>
        </p:nvSpPr>
        <p:spPr>
          <a:xfrm rot="1779174">
            <a:off x="1649387" y="1156201"/>
            <a:ext cx="60959" cy="199989"/>
          </a:xfrm>
          <a:prstGeom prst="ellipse">
            <a:avLst/>
          </a:prstGeom>
          <a:solidFill>
            <a:schemeClr val="tx1">
              <a:lumMod val="95000"/>
              <a:lumOff val="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C25CD50-674D-BADF-97C6-2AF8F50D1188}"/>
              </a:ext>
            </a:extLst>
          </p:cNvPr>
          <p:cNvSpPr/>
          <p:nvPr/>
        </p:nvSpPr>
        <p:spPr>
          <a:xfrm>
            <a:off x="693079" y="370960"/>
            <a:ext cx="730412" cy="850843"/>
          </a:xfrm>
          <a:custGeom>
            <a:avLst/>
            <a:gdLst>
              <a:gd name="connsiteX0" fmla="*/ 120400 w 547809"/>
              <a:gd name="connsiteY0" fmla="*/ 202301 h 638132"/>
              <a:gd name="connsiteX1" fmla="*/ 486055 w 547809"/>
              <a:gd name="connsiteY1" fmla="*/ 16983 h 638132"/>
              <a:gd name="connsiteX2" fmla="*/ 427952 w 547809"/>
              <a:gd name="connsiteY2" fmla="*/ 431282 h 638132"/>
              <a:gd name="connsiteX3" fmla="*/ 55287 w 547809"/>
              <a:gd name="connsiteY3" fmla="*/ 613124 h 638132"/>
              <a:gd name="connsiteX4" fmla="*/ 120400 w 547809"/>
              <a:gd name="connsiteY4" fmla="*/ 202301 h 63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09" h="638132">
                <a:moveTo>
                  <a:pt x="120400" y="202301"/>
                </a:moveTo>
                <a:cubicBezTo>
                  <a:pt x="200572" y="108003"/>
                  <a:pt x="346885" y="-52588"/>
                  <a:pt x="486055" y="16983"/>
                </a:cubicBezTo>
                <a:cubicBezTo>
                  <a:pt x="628320" y="88106"/>
                  <a:pt x="488446" y="350396"/>
                  <a:pt x="427952" y="431282"/>
                </a:cubicBezTo>
                <a:cubicBezTo>
                  <a:pt x="361763" y="519769"/>
                  <a:pt x="179798" y="705230"/>
                  <a:pt x="55287" y="613124"/>
                </a:cubicBezTo>
                <a:cubicBezTo>
                  <a:pt x="-86455" y="508272"/>
                  <a:pt x="84909" y="303504"/>
                  <a:pt x="120400" y="202301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754C9C9-40EB-D16A-3F91-9833F87D94AE}"/>
              </a:ext>
            </a:extLst>
          </p:cNvPr>
          <p:cNvSpPr/>
          <p:nvPr/>
        </p:nvSpPr>
        <p:spPr>
          <a:xfrm>
            <a:off x="693679" y="370960"/>
            <a:ext cx="730453" cy="842200"/>
          </a:xfrm>
          <a:custGeom>
            <a:avLst/>
            <a:gdLst>
              <a:gd name="connsiteX0" fmla="*/ 119950 w 547840"/>
              <a:gd name="connsiteY0" fmla="*/ 202301 h 631650"/>
              <a:gd name="connsiteX1" fmla="*/ 485605 w 547840"/>
              <a:gd name="connsiteY1" fmla="*/ 16983 h 631650"/>
              <a:gd name="connsiteX2" fmla="*/ 431008 w 547840"/>
              <a:gd name="connsiteY2" fmla="*/ 425910 h 631650"/>
              <a:gd name="connsiteX3" fmla="*/ 62410 w 547840"/>
              <a:gd name="connsiteY3" fmla="*/ 616610 h 631650"/>
              <a:gd name="connsiteX4" fmla="*/ 122188 w 547840"/>
              <a:gd name="connsiteY4" fmla="*/ 204549 h 63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40" h="631650">
                <a:moveTo>
                  <a:pt x="119950" y="202301"/>
                </a:moveTo>
                <a:cubicBezTo>
                  <a:pt x="200122" y="108003"/>
                  <a:pt x="346436" y="-52588"/>
                  <a:pt x="485605" y="16983"/>
                </a:cubicBezTo>
                <a:cubicBezTo>
                  <a:pt x="629833" y="89087"/>
                  <a:pt x="485548" y="342299"/>
                  <a:pt x="431008" y="425910"/>
                </a:cubicBezTo>
                <a:cubicBezTo>
                  <a:pt x="361514" y="532437"/>
                  <a:pt x="198226" y="679303"/>
                  <a:pt x="62410" y="616610"/>
                </a:cubicBezTo>
                <a:cubicBezTo>
                  <a:pt x="-85257" y="548458"/>
                  <a:pt x="68410" y="283435"/>
                  <a:pt x="122188" y="204549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F40BA00-8A26-37E1-A2BA-B9FDC661D60D}"/>
              </a:ext>
            </a:extLst>
          </p:cNvPr>
          <p:cNvSpPr/>
          <p:nvPr/>
        </p:nvSpPr>
        <p:spPr>
          <a:xfrm>
            <a:off x="1222298" y="886098"/>
            <a:ext cx="485481" cy="406524"/>
          </a:xfrm>
          <a:custGeom>
            <a:avLst/>
            <a:gdLst>
              <a:gd name="connsiteX0" fmla="*/ 62462 w 364111"/>
              <a:gd name="connsiteY0" fmla="*/ 0 h 304893"/>
              <a:gd name="connsiteX1" fmla="*/ 290919 w 364111"/>
              <a:gd name="connsiteY1" fmla="*/ 201921 h 304893"/>
              <a:gd name="connsiteX2" fmla="*/ 354508 w 364111"/>
              <a:gd name="connsiteY2" fmla="*/ 254885 h 304893"/>
              <a:gd name="connsiteX3" fmla="*/ 364111 w 364111"/>
              <a:gd name="connsiteY3" fmla="*/ 266697 h 304893"/>
              <a:gd name="connsiteX4" fmla="*/ 350920 w 364111"/>
              <a:gd name="connsiteY4" fmla="*/ 286874 h 304893"/>
              <a:gd name="connsiteX5" fmla="*/ 342080 w 364111"/>
              <a:gd name="connsiteY5" fmla="*/ 304893 h 304893"/>
              <a:gd name="connsiteX6" fmla="*/ 0 w 364111"/>
              <a:gd name="connsiteY6" fmla="*/ 84762 h 304893"/>
              <a:gd name="connsiteX7" fmla="*/ 62462 w 364111"/>
              <a:gd name="connsiteY7" fmla="*/ 0 h 30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111" h="304893">
                <a:moveTo>
                  <a:pt x="62462" y="0"/>
                </a:moveTo>
                <a:cubicBezTo>
                  <a:pt x="133899" y="71142"/>
                  <a:pt x="233805" y="161912"/>
                  <a:pt x="290919" y="201921"/>
                </a:cubicBezTo>
                <a:cubicBezTo>
                  <a:pt x="319409" y="221878"/>
                  <a:pt x="340165" y="239695"/>
                  <a:pt x="354508" y="254885"/>
                </a:cubicBezTo>
                <a:lnTo>
                  <a:pt x="364111" y="266697"/>
                </a:lnTo>
                <a:lnTo>
                  <a:pt x="350920" y="286874"/>
                </a:lnTo>
                <a:lnTo>
                  <a:pt x="342080" y="304893"/>
                </a:lnTo>
                <a:lnTo>
                  <a:pt x="0" y="84762"/>
                </a:lnTo>
                <a:lnTo>
                  <a:pt x="62462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954EDDB-151C-9A6D-B6A6-2A48C6F7AFA8}"/>
              </a:ext>
            </a:extLst>
          </p:cNvPr>
          <p:cNvSpPr/>
          <p:nvPr/>
        </p:nvSpPr>
        <p:spPr>
          <a:xfrm>
            <a:off x="1218788" y="996855"/>
            <a:ext cx="3509" cy="2971"/>
          </a:xfrm>
          <a:custGeom>
            <a:avLst/>
            <a:gdLst>
              <a:gd name="connsiteX0" fmla="*/ 0 w 2632"/>
              <a:gd name="connsiteY0" fmla="*/ 0 h 2228"/>
              <a:gd name="connsiteX1" fmla="*/ 2632 w 2632"/>
              <a:gd name="connsiteY1" fmla="*/ 1694 h 2228"/>
              <a:gd name="connsiteX2" fmla="*/ 2238 w 2632"/>
              <a:gd name="connsiteY2" fmla="*/ 2228 h 2228"/>
              <a:gd name="connsiteX3" fmla="*/ 0 w 2632"/>
              <a:gd name="connsiteY3" fmla="*/ 0 h 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2" h="2228">
                <a:moveTo>
                  <a:pt x="0" y="0"/>
                </a:moveTo>
                <a:lnTo>
                  <a:pt x="2632" y="1694"/>
                </a:lnTo>
                <a:lnTo>
                  <a:pt x="2238" y="2228"/>
                </a:lnTo>
                <a:lnTo>
                  <a:pt x="0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892B90D-6CBF-1675-183B-0E946C1A2B54}"/>
              </a:ext>
            </a:extLst>
          </p:cNvPr>
          <p:cNvSpPr/>
          <p:nvPr/>
        </p:nvSpPr>
        <p:spPr>
          <a:xfrm>
            <a:off x="730879" y="1056759"/>
            <a:ext cx="377151" cy="120648"/>
          </a:xfrm>
          <a:custGeom>
            <a:avLst/>
            <a:gdLst>
              <a:gd name="connsiteX0" fmla="*/ 0 w 282863"/>
              <a:gd name="connsiteY0" fmla="*/ 0 h 90486"/>
              <a:gd name="connsiteX1" fmla="*/ 282864 w 282863"/>
              <a:gd name="connsiteY1" fmla="*/ 2238 h 90486"/>
              <a:gd name="connsiteX2" fmla="*/ 0 w 282863"/>
              <a:gd name="connsiteY2" fmla="*/ 0 h 9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63" h="90486">
                <a:moveTo>
                  <a:pt x="0" y="0"/>
                </a:moveTo>
                <a:cubicBezTo>
                  <a:pt x="41853" y="161916"/>
                  <a:pt x="201187" y="70590"/>
                  <a:pt x="282864" y="2238"/>
                </a:cubicBezTo>
                <a:cubicBezTo>
                  <a:pt x="176136" y="69675"/>
                  <a:pt x="93069" y="106832"/>
                  <a:pt x="0" y="0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0D8D210-679D-CB60-7F78-635596DDC1AD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94679307-631C-395D-888F-4A6D18B9DFE8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E5F0AB9-8D97-D657-547C-B819E2999703}"/>
              </a:ext>
            </a:extLst>
          </p:cNvPr>
          <p:cNvSpPr/>
          <p:nvPr/>
        </p:nvSpPr>
        <p:spPr>
          <a:xfrm>
            <a:off x="540594" y="600799"/>
            <a:ext cx="359235" cy="271971"/>
          </a:xfrm>
          <a:custGeom>
            <a:avLst/>
            <a:gdLst>
              <a:gd name="connsiteX0" fmla="*/ 268433 w 269426"/>
              <a:gd name="connsiteY0" fmla="*/ 200553 h 203978"/>
              <a:gd name="connsiteX1" fmla="*/ 1286 w 269426"/>
              <a:gd name="connsiteY1" fmla="*/ 3014 h 203978"/>
              <a:gd name="connsiteX2" fmla="*/ 268433 w 269426"/>
              <a:gd name="connsiteY2" fmla="*/ 200553 h 20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426" h="203978">
                <a:moveTo>
                  <a:pt x="268433" y="200553"/>
                </a:moveTo>
                <a:cubicBezTo>
                  <a:pt x="287502" y="165072"/>
                  <a:pt x="25975" y="-26151"/>
                  <a:pt x="1286" y="3014"/>
                </a:cubicBezTo>
                <a:cubicBezTo>
                  <a:pt x="-20298" y="28503"/>
                  <a:pt x="236563" y="232710"/>
                  <a:pt x="268433" y="200553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2631138-DAF2-41B2-2BD0-5368678F8942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solidFill>
            <a:srgbClr val="1D2F4E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8CB4735-6D0B-2723-22B7-18CDE1DC9501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7E1247F-66DC-F8A1-394D-10ADD1A78347}"/>
              </a:ext>
            </a:extLst>
          </p:cNvPr>
          <p:cNvSpPr/>
          <p:nvPr/>
        </p:nvSpPr>
        <p:spPr>
          <a:xfrm>
            <a:off x="247456" y="95475"/>
            <a:ext cx="464979" cy="551541"/>
          </a:xfrm>
          <a:custGeom>
            <a:avLst/>
            <a:gdLst>
              <a:gd name="connsiteX0" fmla="*/ 268298 w 348734"/>
              <a:gd name="connsiteY0" fmla="*/ 276461 h 413656"/>
              <a:gd name="connsiteX1" fmla="*/ 306455 w 348734"/>
              <a:gd name="connsiteY1" fmla="*/ 9323 h 413656"/>
              <a:gd name="connsiteX2" fmla="*/ 66264 w 348734"/>
              <a:gd name="connsiteY2" fmla="*/ 150750 h 413656"/>
              <a:gd name="connsiteX3" fmla="*/ 48280 w 348734"/>
              <a:gd name="connsiteY3" fmla="*/ 408906 h 413656"/>
              <a:gd name="connsiteX4" fmla="*/ 268298 w 348734"/>
              <a:gd name="connsiteY4" fmla="*/ 276461 h 41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734" h="413656">
                <a:moveTo>
                  <a:pt x="268298" y="276461"/>
                </a:moveTo>
                <a:cubicBezTo>
                  <a:pt x="310018" y="222016"/>
                  <a:pt x="402839" y="57576"/>
                  <a:pt x="306455" y="9323"/>
                </a:cubicBezTo>
                <a:cubicBezTo>
                  <a:pt x="218225" y="-34854"/>
                  <a:pt x="110402" y="88961"/>
                  <a:pt x="66264" y="150750"/>
                </a:cubicBezTo>
                <a:cubicBezTo>
                  <a:pt x="26344" y="206623"/>
                  <a:pt x="-50418" y="370377"/>
                  <a:pt x="48280" y="408906"/>
                </a:cubicBezTo>
                <a:cubicBezTo>
                  <a:pt x="120004" y="436900"/>
                  <a:pt x="245943" y="334496"/>
                  <a:pt x="268298" y="276461"/>
                </a:cubicBezTo>
              </a:path>
            </a:pathLst>
          </a:custGeom>
          <a:solidFill>
            <a:srgbClr val="726FB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322813F-FD3C-7DEF-1DE6-2D4B5CE8F48D}"/>
              </a:ext>
            </a:extLst>
          </p:cNvPr>
          <p:cNvSpPr/>
          <p:nvPr/>
        </p:nvSpPr>
        <p:spPr>
          <a:xfrm>
            <a:off x="245604" y="93598"/>
            <a:ext cx="466860" cy="553309"/>
          </a:xfrm>
          <a:custGeom>
            <a:avLst/>
            <a:gdLst>
              <a:gd name="connsiteX0" fmla="*/ 269687 w 350145"/>
              <a:gd name="connsiteY0" fmla="*/ 277869 h 414982"/>
              <a:gd name="connsiteX1" fmla="*/ 316826 w 350145"/>
              <a:gd name="connsiteY1" fmla="*/ 15226 h 414982"/>
              <a:gd name="connsiteX2" fmla="*/ 75367 w 350145"/>
              <a:gd name="connsiteY2" fmla="*/ 141356 h 414982"/>
              <a:gd name="connsiteX3" fmla="*/ 40696 w 350145"/>
              <a:gd name="connsiteY3" fmla="*/ 405827 h 414982"/>
              <a:gd name="connsiteX4" fmla="*/ 271925 w 350145"/>
              <a:gd name="connsiteY4" fmla="*/ 280116 h 41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145" h="414982">
                <a:moveTo>
                  <a:pt x="269687" y="277869"/>
                </a:moveTo>
                <a:cubicBezTo>
                  <a:pt x="312588" y="221890"/>
                  <a:pt x="397084" y="75091"/>
                  <a:pt x="316826" y="15226"/>
                </a:cubicBezTo>
                <a:cubicBezTo>
                  <a:pt x="237407" y="-44010"/>
                  <a:pt x="115763" y="84816"/>
                  <a:pt x="75367" y="141356"/>
                </a:cubicBezTo>
                <a:cubicBezTo>
                  <a:pt x="36677" y="195515"/>
                  <a:pt x="-51648" y="359650"/>
                  <a:pt x="40696" y="405827"/>
                </a:cubicBezTo>
                <a:cubicBezTo>
                  <a:pt x="123812" y="447375"/>
                  <a:pt x="226891" y="337295"/>
                  <a:pt x="271925" y="280116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99FD3B09-2E17-70B6-52D7-C83FCD83EA3B}"/>
              </a:ext>
            </a:extLst>
          </p:cNvPr>
          <p:cNvSpPr/>
          <p:nvPr/>
        </p:nvSpPr>
        <p:spPr>
          <a:xfrm rot="1779174">
            <a:off x="1234542" y="1009427"/>
            <a:ext cx="542176" cy="124480"/>
          </a:xfrm>
          <a:custGeom>
            <a:avLst/>
            <a:gdLst>
              <a:gd name="connsiteX0" fmla="*/ 4037 w 406632"/>
              <a:gd name="connsiteY0" fmla="*/ 0 h 93360"/>
              <a:gd name="connsiteX1" fmla="*/ 302474 w 406632"/>
              <a:gd name="connsiteY1" fmla="*/ 62449 h 93360"/>
              <a:gd name="connsiteX2" fmla="*/ 349543 w 406632"/>
              <a:gd name="connsiteY2" fmla="*/ 69563 h 93360"/>
              <a:gd name="connsiteX3" fmla="*/ 406632 w 406632"/>
              <a:gd name="connsiteY3" fmla="*/ 78330 h 93360"/>
              <a:gd name="connsiteX4" fmla="*/ 404657 w 406632"/>
              <a:gd name="connsiteY4" fmla="*/ 93360 h 93360"/>
              <a:gd name="connsiteX5" fmla="*/ 273191 w 406632"/>
              <a:gd name="connsiteY5" fmla="*/ 84607 h 93360"/>
              <a:gd name="connsiteX6" fmla="*/ 0 w 406632"/>
              <a:gd name="connsiteY6" fmla="*/ 50896 h 93360"/>
              <a:gd name="connsiteX7" fmla="*/ 4037 w 406632"/>
              <a:gd name="connsiteY7" fmla="*/ 0 h 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32" h="93360">
                <a:moveTo>
                  <a:pt x="4037" y="0"/>
                </a:moveTo>
                <a:cubicBezTo>
                  <a:pt x="101317" y="26481"/>
                  <a:pt x="203672" y="41723"/>
                  <a:pt x="302474" y="62449"/>
                </a:cubicBezTo>
                <a:cubicBezTo>
                  <a:pt x="309981" y="64020"/>
                  <a:pt x="327329" y="66408"/>
                  <a:pt x="349543" y="69563"/>
                </a:cubicBezTo>
                <a:lnTo>
                  <a:pt x="406632" y="78330"/>
                </a:lnTo>
                <a:lnTo>
                  <a:pt x="404657" y="93360"/>
                </a:lnTo>
                <a:lnTo>
                  <a:pt x="273191" y="84607"/>
                </a:lnTo>
                <a:cubicBezTo>
                  <a:pt x="181437" y="80047"/>
                  <a:pt x="89703" y="75313"/>
                  <a:pt x="0" y="50896"/>
                </a:cubicBezTo>
                <a:cubicBezTo>
                  <a:pt x="1561" y="32844"/>
                  <a:pt x="2352" y="14309"/>
                  <a:pt x="40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23B1D3CC-5751-A36D-153D-DC5C0C19F4F4}"/>
              </a:ext>
            </a:extLst>
          </p:cNvPr>
          <p:cNvSpPr/>
          <p:nvPr/>
        </p:nvSpPr>
        <p:spPr>
          <a:xfrm>
            <a:off x="9687590" y="100912"/>
            <a:ext cx="914400" cy="914400"/>
          </a:xfrm>
          <a:prstGeom prst="plaque">
            <a:avLst>
              <a:gd name="adj" fmla="val 50000"/>
            </a:avLst>
          </a:prstGeom>
          <a:solidFill>
            <a:srgbClr val="FBAE40"/>
          </a:solidFill>
          <a:ln w="25400">
            <a:solidFill>
              <a:srgbClr val="1D2F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缺角矩形 3">
            <a:extLst>
              <a:ext uri="{FF2B5EF4-FFF2-40B4-BE49-F238E27FC236}">
                <a16:creationId xmlns:a16="http://schemas.microsoft.com/office/drawing/2014/main" id="{693667DD-CDCB-62DC-6884-F5AEFE481A96}"/>
              </a:ext>
            </a:extLst>
          </p:cNvPr>
          <p:cNvSpPr/>
          <p:nvPr/>
        </p:nvSpPr>
        <p:spPr>
          <a:xfrm>
            <a:off x="9451897" y="1234655"/>
            <a:ext cx="457038" cy="457038"/>
          </a:xfrm>
          <a:prstGeom prst="plaque">
            <a:avLst>
              <a:gd name="adj" fmla="val 50000"/>
            </a:avLst>
          </a:prstGeom>
          <a:solidFill>
            <a:srgbClr val="1D2F4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4ACA6F1-24F5-6B16-8FE5-F3BF6BB4579F}"/>
              </a:ext>
            </a:extLst>
          </p:cNvPr>
          <p:cNvGrpSpPr/>
          <p:nvPr/>
        </p:nvGrpSpPr>
        <p:grpSpPr>
          <a:xfrm>
            <a:off x="2365108" y="-400899"/>
            <a:ext cx="1410773" cy="830943"/>
            <a:chOff x="6967187" y="-421109"/>
            <a:chExt cx="1712850" cy="1008865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18A40F8-28AF-8EF9-2C97-2FC6E3562DF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37873BD-14AF-EE9E-EB73-81A594BE2C02}"/>
                </a:ext>
              </a:extLst>
            </p:cNvPr>
            <p:cNvSpPr/>
            <p:nvPr/>
          </p:nvSpPr>
          <p:spPr>
            <a:xfrm>
              <a:off x="6967187" y="92168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C0BAD6-6AEB-8A08-011D-578F49BDA717}"/>
              </a:ext>
            </a:extLst>
          </p:cNvPr>
          <p:cNvGrpSpPr/>
          <p:nvPr/>
        </p:nvGrpSpPr>
        <p:grpSpPr>
          <a:xfrm>
            <a:off x="11727586" y="5302036"/>
            <a:ext cx="977851" cy="1254203"/>
            <a:chOff x="7307169" y="-891955"/>
            <a:chExt cx="1187230" cy="152275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3BF1054-7E7D-CD94-0DD2-6E9FDE003354}"/>
                </a:ext>
              </a:extLst>
            </p:cNvPr>
            <p:cNvSpPr/>
            <p:nvPr/>
          </p:nvSpPr>
          <p:spPr>
            <a:xfrm>
              <a:off x="7485534" y="-378066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AA485EA-9E12-4CE7-8DB6-3BCE08D9A1E4}"/>
                </a:ext>
              </a:extLst>
            </p:cNvPr>
            <p:cNvSpPr/>
            <p:nvPr/>
          </p:nvSpPr>
          <p:spPr>
            <a:xfrm>
              <a:off x="7307169" y="-891955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图形 13">
            <a:extLst>
              <a:ext uri="{FF2B5EF4-FFF2-40B4-BE49-F238E27FC236}">
                <a16:creationId xmlns:a16="http://schemas.microsoft.com/office/drawing/2014/main" id="{A60AA590-9B21-0168-B372-955E09F1BC74}"/>
              </a:ext>
            </a:extLst>
          </p:cNvPr>
          <p:cNvGrpSpPr/>
          <p:nvPr/>
        </p:nvGrpSpPr>
        <p:grpSpPr>
          <a:xfrm rot="21228990">
            <a:off x="692599" y="1687546"/>
            <a:ext cx="1393765" cy="1387160"/>
            <a:chOff x="1300312" y="1439217"/>
            <a:chExt cx="4393868" cy="437304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004E838-1F9D-DECA-8457-8D268EC08C33}"/>
                </a:ext>
              </a:extLst>
            </p:cNvPr>
            <p:cNvSpPr/>
            <p:nvPr/>
          </p:nvSpPr>
          <p:spPr>
            <a:xfrm>
              <a:off x="3715178" y="3644112"/>
              <a:ext cx="1979001" cy="2168152"/>
            </a:xfrm>
            <a:custGeom>
              <a:avLst/>
              <a:gdLst>
                <a:gd name="connsiteX0" fmla="*/ 45 w 1979001"/>
                <a:gd name="connsiteY0" fmla="*/ 935126 h 2168152"/>
                <a:gd name="connsiteX1" fmla="*/ 259544 w 1979001"/>
                <a:gd name="connsiteY1" fmla="*/ 1598952 h 2168152"/>
                <a:gd name="connsiteX2" fmla="*/ 673139 w 1979001"/>
                <a:gd name="connsiteY2" fmla="*/ 2049704 h 2168152"/>
                <a:gd name="connsiteX3" fmla="*/ 729901 w 1979001"/>
                <a:gd name="connsiteY3" fmla="*/ 1779260 h 2168152"/>
                <a:gd name="connsiteX4" fmla="*/ 883987 w 1979001"/>
                <a:gd name="connsiteY4" fmla="*/ 1795643 h 2168152"/>
                <a:gd name="connsiteX5" fmla="*/ 1524638 w 1979001"/>
                <a:gd name="connsiteY5" fmla="*/ 2131657 h 2168152"/>
                <a:gd name="connsiteX6" fmla="*/ 1403004 w 1979001"/>
                <a:gd name="connsiteY6" fmla="*/ 1418653 h 2168152"/>
                <a:gd name="connsiteX7" fmla="*/ 1881464 w 1979001"/>
                <a:gd name="connsiteY7" fmla="*/ 1385868 h 2168152"/>
                <a:gd name="connsiteX8" fmla="*/ 1524648 w 1979001"/>
                <a:gd name="connsiteY8" fmla="*/ 869556 h 2168152"/>
                <a:gd name="connsiteX9" fmla="*/ 1922012 w 1979001"/>
                <a:gd name="connsiteY9" fmla="*/ 763010 h 2168152"/>
                <a:gd name="connsiteX10" fmla="*/ 900360 w 1979001"/>
                <a:gd name="connsiteY10" fmla="*/ 0 h 2168152"/>
                <a:gd name="connsiteX11" fmla="*/ 0 w 1979001"/>
                <a:gd name="connsiteY11" fmla="*/ 935126 h 21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2">
                  <a:moveTo>
                    <a:pt x="45" y="935126"/>
                  </a:moveTo>
                  <a:cubicBezTo>
                    <a:pt x="45" y="935126"/>
                    <a:pt x="121689" y="1295724"/>
                    <a:pt x="259544" y="1598952"/>
                  </a:cubicBezTo>
                  <a:cubicBezTo>
                    <a:pt x="397409" y="1902190"/>
                    <a:pt x="640696" y="2049704"/>
                    <a:pt x="673139" y="2049704"/>
                  </a:cubicBezTo>
                  <a:cubicBezTo>
                    <a:pt x="705570" y="2049704"/>
                    <a:pt x="738011" y="1877606"/>
                    <a:pt x="729901" y="1779260"/>
                  </a:cubicBezTo>
                  <a:cubicBezTo>
                    <a:pt x="721790" y="1680915"/>
                    <a:pt x="494719" y="1484214"/>
                    <a:pt x="883987" y="1795643"/>
                  </a:cubicBezTo>
                  <a:cubicBezTo>
                    <a:pt x="1273245" y="2107073"/>
                    <a:pt x="1548965" y="2238204"/>
                    <a:pt x="1524638" y="2131657"/>
                  </a:cubicBezTo>
                  <a:cubicBezTo>
                    <a:pt x="1565190" y="1869396"/>
                    <a:pt x="1111053" y="1320308"/>
                    <a:pt x="1403004" y="1418653"/>
                  </a:cubicBezTo>
                  <a:cubicBezTo>
                    <a:pt x="1694945" y="1516999"/>
                    <a:pt x="2189626" y="1746475"/>
                    <a:pt x="1881464" y="1385868"/>
                  </a:cubicBezTo>
                  <a:cubicBezTo>
                    <a:pt x="1573301" y="1025271"/>
                    <a:pt x="1257024" y="861355"/>
                    <a:pt x="1524648" y="869556"/>
                  </a:cubicBezTo>
                  <a:cubicBezTo>
                    <a:pt x="1792262" y="877752"/>
                    <a:pt x="2051761" y="1000687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6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BAE4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13">
              <a:extLst>
                <a:ext uri="{FF2B5EF4-FFF2-40B4-BE49-F238E27FC236}">
                  <a16:creationId xmlns:a16="http://schemas.microsoft.com/office/drawing/2014/main" id="{564F19FB-F949-410D-99B5-D72B3ED7E11E}"/>
                </a:ext>
              </a:extLst>
            </p:cNvPr>
            <p:cNvGrpSpPr/>
            <p:nvPr/>
          </p:nvGrpSpPr>
          <p:grpSpPr>
            <a:xfrm>
              <a:off x="1300312" y="1439217"/>
              <a:ext cx="4014358" cy="3804027"/>
              <a:chOff x="1300312" y="1439217"/>
              <a:chExt cx="4014358" cy="3804027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9CC9638-8D15-4074-43BE-CB3A140D11C3}"/>
                  </a:ext>
                </a:extLst>
              </p:cNvPr>
              <p:cNvSpPr/>
              <p:nvPr/>
            </p:nvSpPr>
            <p:spPr>
              <a:xfrm>
                <a:off x="3836286" y="3757126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图形 13">
                <a:extLst>
                  <a:ext uri="{FF2B5EF4-FFF2-40B4-BE49-F238E27FC236}">
                    <a16:creationId xmlns:a16="http://schemas.microsoft.com/office/drawing/2014/main" id="{5074D905-0D17-128B-8EB2-E4724873FD33}"/>
                  </a:ext>
                </a:extLst>
              </p:cNvPr>
              <p:cNvGrpSpPr/>
              <p:nvPr/>
            </p:nvGrpSpPr>
            <p:grpSpPr>
              <a:xfrm>
                <a:off x="1300312" y="1439217"/>
                <a:ext cx="4014358" cy="3804027"/>
                <a:chOff x="1300312" y="1439217"/>
                <a:chExt cx="4014358" cy="3804027"/>
              </a:xfrm>
            </p:grpSpPr>
            <p:grpSp>
              <p:nvGrpSpPr>
                <p:cNvPr id="42" name="图形 13">
                  <a:extLst>
                    <a:ext uri="{FF2B5EF4-FFF2-40B4-BE49-F238E27FC236}">
                      <a16:creationId xmlns:a16="http://schemas.microsoft.com/office/drawing/2014/main" id="{24B990B1-F5B1-90B4-DC9D-3BCE38339441}"/>
                    </a:ext>
                  </a:extLst>
                </p:cNvPr>
                <p:cNvGrpSpPr/>
                <p:nvPr/>
              </p:nvGrpSpPr>
              <p:grpSpPr>
                <a:xfrm>
                  <a:off x="1300312" y="1439217"/>
                  <a:ext cx="4014358" cy="3804027"/>
                  <a:chOff x="1300312" y="1439217"/>
                  <a:chExt cx="4014358" cy="3804027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32886F1C-E6AB-7E9F-0561-B3291F9CB2E4}"/>
                      </a:ext>
                    </a:extLst>
                  </p:cNvPr>
                  <p:cNvSpPr/>
                  <p:nvPr/>
                </p:nvSpPr>
                <p:spPr>
                  <a:xfrm>
                    <a:off x="1300312" y="1439217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" name="图形 13">
                    <a:extLst>
                      <a:ext uri="{FF2B5EF4-FFF2-40B4-BE49-F238E27FC236}">
                        <a16:creationId xmlns:a16="http://schemas.microsoft.com/office/drawing/2014/main" id="{9D7B00F9-28A8-AB15-E9C8-AD7E68AC7061}"/>
                      </a:ext>
                    </a:extLst>
                  </p:cNvPr>
                  <p:cNvGrpSpPr/>
                  <p:nvPr/>
                </p:nvGrpSpPr>
                <p:grpSpPr>
                  <a:xfrm>
                    <a:off x="2689476" y="2584593"/>
                    <a:ext cx="2625194" cy="2658652"/>
                    <a:chOff x="2689476" y="2584593"/>
                    <a:chExt cx="2625194" cy="2658652"/>
                  </a:xfrm>
                  <a:solidFill>
                    <a:srgbClr val="7F0000"/>
                  </a:solidFill>
                </p:grpSpPr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6A834572-CBF2-7E76-F51B-9FBEBB64BD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89476" y="3926776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7">
                      <a:extLst>
                        <a:ext uri="{FF2B5EF4-FFF2-40B4-BE49-F238E27FC236}">
                          <a16:creationId xmlns:a16="http://schemas.microsoft.com/office/drawing/2014/main" id="{3A0BFEB7-4B48-1ACC-97E4-B13AB4CE1B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3263" y="2584593"/>
                      <a:ext cx="1281407" cy="1098161"/>
                    </a:xfrm>
                    <a:custGeom>
                      <a:avLst/>
                      <a:gdLst>
                        <a:gd name="connsiteX0" fmla="*/ 0 w 1281407"/>
                        <a:gd name="connsiteY0" fmla="*/ 15 h 1098161"/>
                        <a:gd name="connsiteX1" fmla="*/ 822760 w 1281407"/>
                        <a:gd name="connsiteY1" fmla="*/ 36600 h 1098161"/>
                        <a:gd name="connsiteX2" fmla="*/ 1281408 w 1281407"/>
                        <a:gd name="connsiteY2" fmla="*/ 1098161 h 1098161"/>
                        <a:gd name="connsiteX3" fmla="*/ 636679 w 1281407"/>
                        <a:gd name="connsiteY3" fmla="*/ 1033843 h 1098161"/>
                        <a:gd name="connsiteX4" fmla="*/ 9 w 1281407"/>
                        <a:gd name="connsiteY4" fmla="*/ 0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0" y="15"/>
                          </a:moveTo>
                          <a:cubicBezTo>
                            <a:pt x="0" y="15"/>
                            <a:pt x="814683" y="36401"/>
                            <a:pt x="822760" y="36600"/>
                          </a:cubicBezTo>
                          <a:cubicBezTo>
                            <a:pt x="830835" y="36798"/>
                            <a:pt x="1258567" y="1041011"/>
                            <a:pt x="1281408" y="1098161"/>
                          </a:cubicBezTo>
                          <a:lnTo>
                            <a:pt x="636679" y="1033843"/>
                          </a:lnTo>
                          <a:cubicBezTo>
                            <a:pt x="550015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0">
                      <a:extLst>
                        <a:ext uri="{FF2B5EF4-FFF2-40B4-BE49-F238E27FC236}">
                          <a16:creationId xmlns:a16="http://schemas.microsoft.com/office/drawing/2014/main" id="{EDDBA7E2-2AA1-BE32-4E59-D83D6C616B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2133" y="3144869"/>
                      <a:ext cx="949975" cy="1026413"/>
                    </a:xfrm>
                    <a:custGeom>
                      <a:avLst/>
                      <a:gdLst>
                        <a:gd name="connsiteX0" fmla="*/ 0 w 949975"/>
                        <a:gd name="connsiteY0" fmla="*/ 0 h 1026413"/>
                        <a:gd name="connsiteX1" fmla="*/ 158753 w 949975"/>
                        <a:gd name="connsiteY1" fmla="*/ 378009 h 1026413"/>
                        <a:gd name="connsiteX2" fmla="*/ 949976 w 949975"/>
                        <a:gd name="connsiteY2" fmla="*/ 1026414 h 1026413"/>
                        <a:gd name="connsiteX3" fmla="*/ 919697 w 949975"/>
                        <a:gd name="connsiteY3" fmla="*/ 819902 h 1026413"/>
                        <a:gd name="connsiteX4" fmla="*/ 1 w 949975"/>
                        <a:gd name="connsiteY4" fmla="*/ 0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0" y="0"/>
                          </a:moveTo>
                          <a:cubicBezTo>
                            <a:pt x="0" y="0"/>
                            <a:pt x="135826" y="325022"/>
                            <a:pt x="158753" y="378009"/>
                          </a:cubicBezTo>
                          <a:cubicBezTo>
                            <a:pt x="186888" y="413712"/>
                            <a:pt x="897788" y="993858"/>
                            <a:pt x="949976" y="1026414"/>
                          </a:cubicBezTo>
                          <a:lnTo>
                            <a:pt x="919697" y="819902"/>
                          </a:lnTo>
                          <a:cubicBezTo>
                            <a:pt x="843552" y="746574"/>
                            <a:pt x="188148" y="172050"/>
                            <a:pt x="1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DECB4F94-312D-6A87-803F-B151251AFD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6890" y="3137525"/>
                      <a:ext cx="1131446" cy="1216904"/>
                    </a:xfrm>
                    <a:custGeom>
                      <a:avLst/>
                      <a:gdLst>
                        <a:gd name="connsiteX0" fmla="*/ 159715 w 1131446"/>
                        <a:gd name="connsiteY0" fmla="*/ 9 h 1216904"/>
                        <a:gd name="connsiteX1" fmla="*/ 0 w 1131446"/>
                        <a:gd name="connsiteY1" fmla="*/ 231276 h 1216904"/>
                        <a:gd name="connsiteX2" fmla="*/ 196644 w 1131446"/>
                        <a:gd name="connsiteY2" fmla="*/ 571643 h 1216904"/>
                        <a:gd name="connsiteX3" fmla="*/ 1013451 w 1131446"/>
                        <a:gd name="connsiteY3" fmla="*/ 1216904 h 1216904"/>
                        <a:gd name="connsiteX4" fmla="*/ 1131446 w 1131446"/>
                        <a:gd name="connsiteY4" fmla="*/ 1040254 h 1216904"/>
                        <a:gd name="connsiteX5" fmla="*/ 350482 w 1131446"/>
                        <a:gd name="connsiteY5" fmla="*/ 380743 h 1216904"/>
                        <a:gd name="connsiteX6" fmla="*/ 159734 w 1131446"/>
                        <a:gd name="connsiteY6" fmla="*/ 0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715" y="9"/>
                          </a:moveTo>
                          <a:lnTo>
                            <a:pt x="0" y="231276"/>
                          </a:lnTo>
                          <a:lnTo>
                            <a:pt x="196644" y="571643"/>
                          </a:lnTo>
                          <a:lnTo>
                            <a:pt x="1013451" y="1216904"/>
                          </a:lnTo>
                          <a:lnTo>
                            <a:pt x="1131446" y="1040254"/>
                          </a:lnTo>
                          <a:lnTo>
                            <a:pt x="350482" y="380743"/>
                          </a:lnTo>
                          <a:lnTo>
                            <a:pt x="159734" y="0"/>
                          </a:ln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0AFB753-01DE-6D77-A9BE-9F9E19D09FED}"/>
                    </a:ext>
                  </a:extLst>
                </p:cNvPr>
                <p:cNvSpPr/>
                <p:nvPr/>
              </p:nvSpPr>
              <p:spPr>
                <a:xfrm>
                  <a:off x="2244522" y="2290923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E3019DE4-C0D7-6A24-86A1-1E018E6F62D6}"/>
                    </a:ext>
                  </a:extLst>
                </p:cNvPr>
                <p:cNvSpPr/>
                <p:nvPr/>
              </p:nvSpPr>
              <p:spPr>
                <a:xfrm>
                  <a:off x="2319925" y="2362552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4068C14-1C08-78FC-1565-0A9A791D8836}"/>
                  </a:ext>
                </a:extLst>
              </p:cNvPr>
              <p:cNvSpPr/>
              <p:nvPr/>
            </p:nvSpPr>
            <p:spPr>
              <a:xfrm>
                <a:off x="2393594" y="2424112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9F5F0320-3499-575E-7952-CF45D4F914BA}"/>
              </a:ext>
            </a:extLst>
          </p:cNvPr>
          <p:cNvSpPr/>
          <p:nvPr/>
        </p:nvSpPr>
        <p:spPr>
          <a:xfrm rot="18236607">
            <a:off x="11264746" y="1849191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A8D523A4-6329-483B-37ED-A25DEA9FAED2}"/>
              </a:ext>
            </a:extLst>
          </p:cNvPr>
          <p:cNvSpPr/>
          <p:nvPr/>
        </p:nvSpPr>
        <p:spPr>
          <a:xfrm rot="13885372">
            <a:off x="581190" y="3442308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4" name="图片 113">
            <a:extLst>
              <a:ext uri="{FF2B5EF4-FFF2-40B4-BE49-F238E27FC236}">
                <a16:creationId xmlns:a16="http://schemas.microsoft.com/office/drawing/2014/main" id="{80919957-3994-DDC9-89F4-CAB4F5D44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548" y="3775546"/>
            <a:ext cx="2118631" cy="2113563"/>
          </a:xfrm>
          <a:prstGeom prst="rect">
            <a:avLst/>
          </a:prstGeom>
        </p:spPr>
      </p:pic>
      <p:grpSp>
        <p:nvGrpSpPr>
          <p:cNvPr id="62" name="组合 61">
            <a:extLst>
              <a:ext uri="{FF2B5EF4-FFF2-40B4-BE49-F238E27FC236}">
                <a16:creationId xmlns:a16="http://schemas.microsoft.com/office/drawing/2014/main" id="{0615DC42-C103-4868-95B9-D24CCD469B4A}"/>
              </a:ext>
            </a:extLst>
          </p:cNvPr>
          <p:cNvGrpSpPr/>
          <p:nvPr/>
        </p:nvGrpSpPr>
        <p:grpSpPr>
          <a:xfrm>
            <a:off x="3206731" y="1978441"/>
            <a:ext cx="5110143" cy="2278281"/>
            <a:chOff x="3206731" y="1779447"/>
            <a:chExt cx="5110143" cy="2278281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8B5B47DE-9608-3668-9753-9B6C0C859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8466" y="1838592"/>
              <a:ext cx="5078408" cy="2219136"/>
            </a:xfrm>
            <a:prstGeom prst="rect">
              <a:avLst/>
            </a:prstGeom>
          </p:spPr>
        </p:pic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5EE9299-90C8-1103-61F3-D024C7D92CB5}"/>
                </a:ext>
              </a:extLst>
            </p:cNvPr>
            <p:cNvGrpSpPr/>
            <p:nvPr/>
          </p:nvGrpSpPr>
          <p:grpSpPr>
            <a:xfrm>
              <a:off x="3206731" y="1779447"/>
              <a:ext cx="4971180" cy="2119091"/>
              <a:chOff x="3407911" y="1978695"/>
              <a:chExt cx="4971180" cy="2119091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D83A80B-ED91-6238-1E1B-A141A3A72E47}"/>
                  </a:ext>
                </a:extLst>
              </p:cNvPr>
              <p:cNvSpPr/>
              <p:nvPr/>
            </p:nvSpPr>
            <p:spPr>
              <a:xfrm>
                <a:off x="4065068" y="2539998"/>
                <a:ext cx="4314023" cy="1557788"/>
              </a:xfrm>
              <a:custGeom>
                <a:avLst/>
                <a:gdLst>
                  <a:gd name="connsiteX0" fmla="*/ 2046509 w 4314023"/>
                  <a:gd name="connsiteY0" fmla="*/ 0 h 1557788"/>
                  <a:gd name="connsiteX1" fmla="*/ 4051441 w 4314023"/>
                  <a:gd name="connsiteY1" fmla="*/ 621920 h 1557788"/>
                  <a:gd name="connsiteX2" fmla="*/ 4053594 w 4314023"/>
                  <a:gd name="connsiteY2" fmla="*/ 627290 h 1557788"/>
                  <a:gd name="connsiteX3" fmla="*/ 4060808 w 4314023"/>
                  <a:gd name="connsiteY3" fmla="*/ 628017 h 1557788"/>
                  <a:gd name="connsiteX4" fmla="*/ 4314023 w 4314023"/>
                  <a:gd name="connsiteY4" fmla="*/ 938701 h 1557788"/>
                  <a:gd name="connsiteX5" fmla="*/ 3996896 w 4314023"/>
                  <a:gd name="connsiteY5" fmla="*/ 1255828 h 1557788"/>
                  <a:gd name="connsiteX6" fmla="*/ 3819588 w 4314023"/>
                  <a:gd name="connsiteY6" fmla="*/ 1201668 h 1557788"/>
                  <a:gd name="connsiteX7" fmla="*/ 3814995 w 4314023"/>
                  <a:gd name="connsiteY7" fmla="*/ 1197878 h 1557788"/>
                  <a:gd name="connsiteX8" fmla="*/ 3817882 w 4314023"/>
                  <a:gd name="connsiteY8" fmla="*/ 1212181 h 1557788"/>
                  <a:gd name="connsiteX9" fmla="*/ 3623255 w 4314023"/>
                  <a:gd name="connsiteY9" fmla="*/ 1406808 h 1557788"/>
                  <a:gd name="connsiteX10" fmla="*/ 3485633 w 4314023"/>
                  <a:gd name="connsiteY10" fmla="*/ 1349804 h 1557788"/>
                  <a:gd name="connsiteX11" fmla="*/ 3475816 w 4314023"/>
                  <a:gd name="connsiteY11" fmla="*/ 1335243 h 1557788"/>
                  <a:gd name="connsiteX12" fmla="*/ 3190732 w 4314023"/>
                  <a:gd name="connsiteY12" fmla="*/ 1424765 h 1557788"/>
                  <a:gd name="connsiteX13" fmla="*/ 2046509 w 4314023"/>
                  <a:gd name="connsiteY13" fmla="*/ 1557788 h 1557788"/>
                  <a:gd name="connsiteX14" fmla="*/ 0 w 4314023"/>
                  <a:gd name="connsiteY14" fmla="*/ 778894 h 1557788"/>
                  <a:gd name="connsiteX15" fmla="*/ 2046509 w 4314023"/>
                  <a:gd name="connsiteY15" fmla="*/ 0 h 1557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14023" h="1557788">
                    <a:moveTo>
                      <a:pt x="2046509" y="0"/>
                    </a:moveTo>
                    <a:cubicBezTo>
                      <a:pt x="3035483" y="0"/>
                      <a:pt x="3860611" y="266991"/>
                      <a:pt x="4051441" y="621920"/>
                    </a:cubicBezTo>
                    <a:lnTo>
                      <a:pt x="4053594" y="627290"/>
                    </a:lnTo>
                    <a:lnTo>
                      <a:pt x="4060808" y="628017"/>
                    </a:lnTo>
                    <a:cubicBezTo>
                      <a:pt x="4205317" y="657588"/>
                      <a:pt x="4314023" y="785450"/>
                      <a:pt x="4314023" y="938701"/>
                    </a:cubicBezTo>
                    <a:cubicBezTo>
                      <a:pt x="4314023" y="1113845"/>
                      <a:pt x="4172040" y="1255828"/>
                      <a:pt x="3996896" y="1255828"/>
                    </a:cubicBezTo>
                    <a:cubicBezTo>
                      <a:pt x="3931217" y="1255828"/>
                      <a:pt x="3870202" y="1235862"/>
                      <a:pt x="3819588" y="1201668"/>
                    </a:cubicBezTo>
                    <a:lnTo>
                      <a:pt x="3814995" y="1197878"/>
                    </a:lnTo>
                    <a:lnTo>
                      <a:pt x="3817882" y="1212181"/>
                    </a:lnTo>
                    <a:cubicBezTo>
                      <a:pt x="3817882" y="1319671"/>
                      <a:pt x="3730745" y="1406808"/>
                      <a:pt x="3623255" y="1406808"/>
                    </a:cubicBezTo>
                    <a:cubicBezTo>
                      <a:pt x="3569510" y="1406808"/>
                      <a:pt x="3520853" y="1385024"/>
                      <a:pt x="3485633" y="1349804"/>
                    </a:cubicBezTo>
                    <a:lnTo>
                      <a:pt x="3475816" y="1335243"/>
                    </a:lnTo>
                    <a:lnTo>
                      <a:pt x="3190732" y="1424765"/>
                    </a:lnTo>
                    <a:cubicBezTo>
                      <a:pt x="2864107" y="1508749"/>
                      <a:pt x="2470355" y="1557788"/>
                      <a:pt x="2046509" y="1557788"/>
                    </a:cubicBezTo>
                    <a:cubicBezTo>
                      <a:pt x="916253" y="1557788"/>
                      <a:pt x="0" y="1209065"/>
                      <a:pt x="0" y="778894"/>
                    </a:cubicBezTo>
                    <a:cubicBezTo>
                      <a:pt x="0" y="348723"/>
                      <a:pt x="916253" y="0"/>
                      <a:pt x="2046509" y="0"/>
                    </a:cubicBezTo>
                    <a:close/>
                  </a:path>
                </a:pathLst>
              </a:custGeom>
              <a:noFill/>
              <a:ln w="12700">
                <a:solidFill>
                  <a:srgbClr val="FBAE40"/>
                </a:solidFill>
                <a:prstDash val="solid"/>
                <a:extLst>
                  <a:ext uri="{C807C97D-BFC1-408E-A445-0C87EB9F89A2}">
                    <ask:lineSketchStyleProps xmlns:ask="http://schemas.microsoft.com/office/drawing/2018/sketchyshapes" sd="3745353908">
                      <ask:type>
                        <ask:lineSketchCurved/>
                      </ask:type>
                    </ask:lineSketchStyleProps>
                  </a:ext>
                </a:extLst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44E5332-D53D-A771-8873-CFC3BE8A71F5}"/>
                  </a:ext>
                </a:extLst>
              </p:cNvPr>
              <p:cNvSpPr/>
              <p:nvPr/>
            </p:nvSpPr>
            <p:spPr>
              <a:xfrm>
                <a:off x="3407911" y="1978695"/>
                <a:ext cx="1005837" cy="1005837"/>
              </a:xfrm>
              <a:noFill/>
              <a:ln w="12700">
                <a:solidFill>
                  <a:srgbClr val="FBAE4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</a:endParaRPr>
              </a:p>
            </p:txBody>
          </p:sp>
        </p:grp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623F97F5-444D-D2A7-AEC6-EF711E49428C}"/>
              </a:ext>
            </a:extLst>
          </p:cNvPr>
          <p:cNvSpPr txBox="1"/>
          <p:nvPr/>
        </p:nvSpPr>
        <p:spPr>
          <a:xfrm>
            <a:off x="5088583" y="2967085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自我介绍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94FA68A-6AF0-8901-9B12-6494C73CDF78}"/>
              </a:ext>
            </a:extLst>
          </p:cNvPr>
          <p:cNvSpPr txBox="1"/>
          <p:nvPr/>
        </p:nvSpPr>
        <p:spPr>
          <a:xfrm>
            <a:off x="3409129" y="2174798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000" dirty="0"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4158AB7-5FD1-EB5F-8ADD-3D0F816AE65A}"/>
              </a:ext>
            </a:extLst>
          </p:cNvPr>
          <p:cNvSpPr/>
          <p:nvPr/>
        </p:nvSpPr>
        <p:spPr>
          <a:xfrm>
            <a:off x="3275277" y="1974809"/>
            <a:ext cx="989252" cy="989252"/>
          </a:xfrm>
          <a:prstGeom prst="ellipse">
            <a:avLst/>
          </a:prstGeom>
          <a:noFill/>
          <a:ln w="12700">
            <a:solidFill>
              <a:srgbClr val="FBAE4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986000147">
                  <a:custGeom>
                    <a:avLst/>
                    <a:gdLst>
                      <a:gd name="connsiteX0" fmla="*/ 0 w 926987"/>
                      <a:gd name="connsiteY0" fmla="*/ 463494 h 926987"/>
                      <a:gd name="connsiteX1" fmla="*/ 463494 w 926987"/>
                      <a:gd name="connsiteY1" fmla="*/ 0 h 926987"/>
                      <a:gd name="connsiteX2" fmla="*/ 926988 w 926987"/>
                      <a:gd name="connsiteY2" fmla="*/ 463494 h 926987"/>
                      <a:gd name="connsiteX3" fmla="*/ 463494 w 926987"/>
                      <a:gd name="connsiteY3" fmla="*/ 926988 h 926987"/>
                      <a:gd name="connsiteX4" fmla="*/ 0 w 926987"/>
                      <a:gd name="connsiteY4" fmla="*/ 463494 h 926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26987" h="926987" extrusionOk="0">
                        <a:moveTo>
                          <a:pt x="0" y="463494"/>
                        </a:moveTo>
                        <a:cubicBezTo>
                          <a:pt x="-4053" y="203484"/>
                          <a:pt x="238585" y="-29537"/>
                          <a:pt x="463494" y="0"/>
                        </a:cubicBezTo>
                        <a:cubicBezTo>
                          <a:pt x="722551" y="29683"/>
                          <a:pt x="948114" y="205960"/>
                          <a:pt x="926988" y="463494"/>
                        </a:cubicBezTo>
                        <a:cubicBezTo>
                          <a:pt x="890482" y="695082"/>
                          <a:pt x="751888" y="901320"/>
                          <a:pt x="463494" y="926988"/>
                        </a:cubicBezTo>
                        <a:cubicBezTo>
                          <a:pt x="187027" y="941511"/>
                          <a:pt x="3466" y="705210"/>
                          <a:pt x="0" y="46349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875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928C3834-DFB2-EF2B-2B82-AECD3F24344E}"/>
              </a:ext>
            </a:extLst>
          </p:cNvPr>
          <p:cNvSpPr txBox="1"/>
          <p:nvPr/>
        </p:nvSpPr>
        <p:spPr>
          <a:xfrm>
            <a:off x="1842482" y="592750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EB93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000" dirty="0">
              <a:solidFill>
                <a:srgbClr val="FEB93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53D72D-EBE5-D6AD-10B8-C1F8E8195A80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  <a:ln w="9525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n w="76200">
                  <a:solidFill>
                    <a:srgbClr val="FEB931"/>
                  </a:solidFill>
                </a:ln>
                <a:solidFill>
                  <a:srgbClr val="FEB931"/>
                </a:solidFill>
                <a:effectLst>
                  <a:outerShdw blurRad="50800" dist="38100" dir="2700000" algn="tl" rotWithShape="0">
                    <a:prstClr val="black">
                      <a:alpha val="17000"/>
                    </a:prstClr>
                  </a:outerShdw>
                </a:effectLst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自我介绍</a:t>
            </a:r>
          </a:p>
        </p:txBody>
      </p:sp>
      <p:sp>
        <p:nvSpPr>
          <p:cNvPr id="319" name="文本框 318">
            <a:extLst>
              <a:ext uri="{FF2B5EF4-FFF2-40B4-BE49-F238E27FC236}">
                <a16:creationId xmlns:a16="http://schemas.microsoft.com/office/drawing/2014/main" id="{18BE4639-CA30-8AD4-EE81-937E739C5D08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自我介绍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1C55EB4-A3DC-4E9C-50C9-0ED34443A537}"/>
              </a:ext>
            </a:extLst>
          </p:cNvPr>
          <p:cNvGrpSpPr/>
          <p:nvPr/>
        </p:nvGrpSpPr>
        <p:grpSpPr>
          <a:xfrm>
            <a:off x="2017815" y="1994056"/>
            <a:ext cx="2259324" cy="2539687"/>
            <a:chOff x="2017815" y="1994056"/>
            <a:chExt cx="2259324" cy="253968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B6E077F-D1BA-30AB-34A3-FD8B390B1C85}"/>
                </a:ext>
              </a:extLst>
            </p:cNvPr>
            <p:cNvSpPr/>
            <p:nvPr/>
          </p:nvSpPr>
          <p:spPr>
            <a:xfrm rot="21089853">
              <a:off x="2017815" y="1994056"/>
              <a:ext cx="2259324" cy="2539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1FDC042-1894-44AB-11E5-3451E69F2F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89853">
              <a:off x="2153836" y="2279186"/>
              <a:ext cx="1890784" cy="1260522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C055C83-7D70-0068-0C33-DC5C5F3B578D}"/>
                </a:ext>
              </a:extLst>
            </p:cNvPr>
            <p:cNvSpPr txBox="1"/>
            <p:nvPr/>
          </p:nvSpPr>
          <p:spPr>
            <a:xfrm rot="21094225">
              <a:off x="2870070" y="3671303"/>
              <a:ext cx="7553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张萌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4ED920A0-EFC7-0B6D-AF50-1D7DB5EF1335}"/>
              </a:ext>
            </a:extLst>
          </p:cNvPr>
          <p:cNvSpPr txBox="1"/>
          <p:nvPr/>
        </p:nvSpPr>
        <p:spPr>
          <a:xfrm>
            <a:off x="6624621" y="2966942"/>
            <a:ext cx="4011631" cy="1151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1">
              <a:lnSpc>
                <a:spcPct val="200000"/>
              </a:lnSpc>
            </a:pPr>
            <a:r>
              <a:rPr lang="zh-CN" altLang="en-US" sz="1200" b="0" i="0" dirty="0">
                <a:solidFill>
                  <a:srgbClr val="24292F"/>
                </a:solidFill>
                <a:effectLst/>
                <a:latin typeface="ali-55"/>
              </a:rPr>
              <a:t>你好！我是一个小学生。我叫张萌，今年</a:t>
            </a:r>
            <a:r>
              <a:rPr lang="en-US" altLang="zh-CN" sz="1200" b="0" i="0" dirty="0">
                <a:solidFill>
                  <a:srgbClr val="24292F"/>
                </a:solidFill>
                <a:effectLst/>
                <a:latin typeface="ali-55"/>
              </a:rPr>
              <a:t>[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ali-55"/>
              </a:rPr>
              <a:t>你的年龄</a:t>
            </a:r>
            <a:r>
              <a:rPr lang="en-US" altLang="zh-CN" sz="1200" b="0" i="0" dirty="0">
                <a:solidFill>
                  <a:srgbClr val="24292F"/>
                </a:solidFill>
                <a:effectLst/>
                <a:latin typeface="ali-55"/>
              </a:rPr>
              <a:t>]</a:t>
            </a:r>
            <a:r>
              <a:rPr lang="zh-CN" altLang="en-US" sz="1200" b="0" i="0" dirty="0">
                <a:solidFill>
                  <a:srgbClr val="24292F"/>
                </a:solidFill>
                <a:effectLst/>
                <a:latin typeface="ali-55"/>
              </a:rPr>
              <a:t>岁。我喜欢读书、画画和玩乐高。我的梦想是成为一名科学家，为世界带来更多的发现和创新。谢谢！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9393C1E-AAE3-FC41-CF37-2B7BFC1E6FFC}"/>
              </a:ext>
            </a:extLst>
          </p:cNvPr>
          <p:cNvSpPr txBox="1"/>
          <p:nvPr/>
        </p:nvSpPr>
        <p:spPr>
          <a:xfrm>
            <a:off x="6624621" y="2514966"/>
            <a:ext cx="27524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DCFE4F4-31C4-0D20-1B4B-7F5790498376}"/>
              </a:ext>
            </a:extLst>
          </p:cNvPr>
          <p:cNvGrpSpPr/>
          <p:nvPr/>
        </p:nvGrpSpPr>
        <p:grpSpPr>
          <a:xfrm rot="1318360">
            <a:off x="4079734" y="2436097"/>
            <a:ext cx="1981188" cy="2227037"/>
            <a:chOff x="2017815" y="1994056"/>
            <a:chExt cx="2259324" cy="2539687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29C3920-F1DB-FEEB-A4B9-F38084D6E3E2}"/>
                </a:ext>
              </a:extLst>
            </p:cNvPr>
            <p:cNvSpPr/>
            <p:nvPr/>
          </p:nvSpPr>
          <p:spPr>
            <a:xfrm rot="21089853">
              <a:off x="2017815" y="1994056"/>
              <a:ext cx="2259324" cy="2539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DD17160-2D98-DE1B-CAED-4BCEBEF0C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89853">
              <a:off x="2153836" y="2279186"/>
              <a:ext cx="1890784" cy="1260521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D407FE5-7759-4731-2B6D-F0F7D1E8370E}"/>
                </a:ext>
              </a:extLst>
            </p:cNvPr>
            <p:cNvSpPr txBox="1"/>
            <p:nvPr/>
          </p:nvSpPr>
          <p:spPr>
            <a:xfrm rot="21094225">
              <a:off x="2870070" y="3671303"/>
              <a:ext cx="7553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张萌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242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928C3834-DFB2-EF2B-2B82-AECD3F24344E}"/>
              </a:ext>
            </a:extLst>
          </p:cNvPr>
          <p:cNvSpPr txBox="1"/>
          <p:nvPr/>
        </p:nvSpPr>
        <p:spPr>
          <a:xfrm>
            <a:off x="1842482" y="592750"/>
            <a:ext cx="708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EB93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4000" dirty="0">
              <a:solidFill>
                <a:srgbClr val="FEB93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53D72D-EBE5-D6AD-10B8-C1F8E8195A80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  <a:ln w="9525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n w="76200">
                  <a:solidFill>
                    <a:srgbClr val="FEB931"/>
                  </a:solidFill>
                </a:ln>
                <a:solidFill>
                  <a:srgbClr val="FEB931"/>
                </a:solidFill>
                <a:effectLst>
                  <a:outerShdw blurRad="50800" dist="38100" dir="2700000" algn="tl" rotWithShape="0">
                    <a:prstClr val="black">
                      <a:alpha val="17000"/>
                    </a:prstClr>
                  </a:outerShdw>
                </a:effectLst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自我介绍</a:t>
            </a:r>
          </a:p>
        </p:txBody>
      </p:sp>
      <p:sp>
        <p:nvSpPr>
          <p:cNvPr id="319" name="文本框 318">
            <a:extLst>
              <a:ext uri="{FF2B5EF4-FFF2-40B4-BE49-F238E27FC236}">
                <a16:creationId xmlns:a16="http://schemas.microsoft.com/office/drawing/2014/main" id="{18BE4639-CA30-8AD4-EE81-937E739C5D08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自我介绍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D6F2C78-5318-50BE-A1E0-7831B403E2E4}"/>
              </a:ext>
            </a:extLst>
          </p:cNvPr>
          <p:cNvGrpSpPr/>
          <p:nvPr/>
        </p:nvGrpSpPr>
        <p:grpSpPr>
          <a:xfrm>
            <a:off x="2284847" y="2288530"/>
            <a:ext cx="2259324" cy="2539687"/>
            <a:chOff x="2017815" y="1994056"/>
            <a:chExt cx="2259324" cy="253968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C4D7989-C43D-AA71-D5D1-BAC559D91758}"/>
                </a:ext>
              </a:extLst>
            </p:cNvPr>
            <p:cNvSpPr/>
            <p:nvPr/>
          </p:nvSpPr>
          <p:spPr>
            <a:xfrm rot="21089853">
              <a:off x="2017815" y="1994056"/>
              <a:ext cx="2259324" cy="2539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0B5E685-6E5C-2D46-5DF8-FA46A4233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89853">
              <a:off x="2153836" y="2279186"/>
              <a:ext cx="1890784" cy="1260522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AB42EB8-72AB-E363-F2E3-53B9CD2481C4}"/>
                </a:ext>
              </a:extLst>
            </p:cNvPr>
            <p:cNvSpPr txBox="1"/>
            <p:nvPr/>
          </p:nvSpPr>
          <p:spPr>
            <a:xfrm rot="21094225">
              <a:off x="2870070" y="3671303"/>
              <a:ext cx="7553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张萌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02BB06A-CC56-4F78-06C9-D3A0B6319F1F}"/>
              </a:ext>
            </a:extLst>
          </p:cNvPr>
          <p:cNvGrpSpPr/>
          <p:nvPr/>
        </p:nvGrpSpPr>
        <p:grpSpPr>
          <a:xfrm rot="729478">
            <a:off x="4479974" y="1709696"/>
            <a:ext cx="3059010" cy="3438607"/>
            <a:chOff x="2017815" y="1994056"/>
            <a:chExt cx="2259324" cy="253968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00F9E780-DF4D-1AB1-C57E-3C688F769FC9}"/>
                </a:ext>
              </a:extLst>
            </p:cNvPr>
            <p:cNvSpPr/>
            <p:nvPr/>
          </p:nvSpPr>
          <p:spPr>
            <a:xfrm rot="21089853">
              <a:off x="2017815" y="1994056"/>
              <a:ext cx="2259324" cy="2539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A2F09ECC-43A0-7080-B41F-2F853CD83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89853">
              <a:off x="2153836" y="2279186"/>
              <a:ext cx="1890784" cy="1260522"/>
            </a:xfrm>
            <a:prstGeom prst="rect">
              <a:avLst/>
            </a:pr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3C09250-C658-65F6-1022-10DCCB006FEF}"/>
                </a:ext>
              </a:extLst>
            </p:cNvPr>
            <p:cNvSpPr txBox="1"/>
            <p:nvPr/>
          </p:nvSpPr>
          <p:spPr>
            <a:xfrm rot="21094225">
              <a:off x="2870070" y="3671303"/>
              <a:ext cx="7553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张萌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1C883ED-7C04-8553-817D-A8A39EBE46CD}"/>
              </a:ext>
            </a:extLst>
          </p:cNvPr>
          <p:cNvGrpSpPr/>
          <p:nvPr/>
        </p:nvGrpSpPr>
        <p:grpSpPr>
          <a:xfrm rot="1219686">
            <a:off x="7559735" y="2372615"/>
            <a:ext cx="2259324" cy="2539687"/>
            <a:chOff x="2017815" y="1994056"/>
            <a:chExt cx="2259324" cy="253968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99B4C80-D74F-81A7-FD28-B267328D448B}"/>
                </a:ext>
              </a:extLst>
            </p:cNvPr>
            <p:cNvSpPr/>
            <p:nvPr/>
          </p:nvSpPr>
          <p:spPr>
            <a:xfrm rot="21089853">
              <a:off x="2017815" y="1994056"/>
              <a:ext cx="2259324" cy="25396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CEE96EA3-964E-FF8C-7904-4509EAFEE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089853">
              <a:off x="2153836" y="2279186"/>
              <a:ext cx="1890784" cy="1260522"/>
            </a:xfrm>
            <a:prstGeom prst="rect">
              <a:avLst/>
            </a:prstGeom>
          </p:spPr>
        </p:pic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61BE240-FAF8-B69C-83E8-62AC196AF9B1}"/>
                </a:ext>
              </a:extLst>
            </p:cNvPr>
            <p:cNvSpPr txBox="1"/>
            <p:nvPr/>
          </p:nvSpPr>
          <p:spPr>
            <a:xfrm rot="21094225">
              <a:off x="2870070" y="3671303"/>
              <a:ext cx="7553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张萌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461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7C43A954-CD4A-0191-7B73-C70C0D3745BA}"/>
              </a:ext>
            </a:extLst>
          </p:cNvPr>
          <p:cNvSpPr/>
          <p:nvPr/>
        </p:nvSpPr>
        <p:spPr>
          <a:xfrm>
            <a:off x="821674" y="1197184"/>
            <a:ext cx="10618111" cy="4873386"/>
          </a:xfrm>
          <a:prstGeom prst="roundRect">
            <a:avLst>
              <a:gd name="adj" fmla="val 3976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4EF20F1-0079-9F0C-4D80-DCA7ABD76793}"/>
              </a:ext>
            </a:extLst>
          </p:cNvPr>
          <p:cNvGrpSpPr/>
          <p:nvPr/>
        </p:nvGrpSpPr>
        <p:grpSpPr>
          <a:xfrm>
            <a:off x="922290" y="4476873"/>
            <a:ext cx="6876379" cy="1500732"/>
            <a:chOff x="922290" y="4476873"/>
            <a:chExt cx="6876379" cy="150073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4F16F8F3-6792-3E24-ECC7-31FAFE43DDD4}"/>
                </a:ext>
              </a:extLst>
            </p:cNvPr>
            <p:cNvGrpSpPr/>
            <p:nvPr/>
          </p:nvGrpSpPr>
          <p:grpSpPr>
            <a:xfrm>
              <a:off x="4707560" y="5032076"/>
              <a:ext cx="519285" cy="794837"/>
              <a:chOff x="8373330" y="5177082"/>
              <a:chExt cx="913105" cy="1397631"/>
            </a:xfrm>
          </p:grpSpPr>
          <p:sp>
            <p:nvSpPr>
              <p:cNvPr id="317" name="Freeform 21">
                <a:extLst>
                  <a:ext uri="{FF2B5EF4-FFF2-40B4-BE49-F238E27FC236}">
                    <a16:creationId xmlns:a16="http://schemas.microsoft.com/office/drawing/2014/main" id="{ABB21823-FD6C-35B9-4D84-FB86607A9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3330" y="5177082"/>
                <a:ext cx="913105" cy="935082"/>
              </a:xfrm>
              <a:custGeom>
                <a:avLst/>
                <a:gdLst>
                  <a:gd name="T0" fmla="*/ 152 w 208"/>
                  <a:gd name="T1" fmla="*/ 68 h 208"/>
                  <a:gd name="T2" fmla="*/ 105 w 208"/>
                  <a:gd name="T3" fmla="*/ 0 h 208"/>
                  <a:gd name="T4" fmla="*/ 58 w 208"/>
                  <a:gd name="T5" fmla="*/ 68 h 208"/>
                  <a:gd name="T6" fmla="*/ 104 w 208"/>
                  <a:gd name="T7" fmla="*/ 208 h 208"/>
                  <a:gd name="T8" fmla="*/ 104 w 208"/>
                  <a:gd name="T9" fmla="*/ 208 h 208"/>
                  <a:gd name="T10" fmla="*/ 104 w 208"/>
                  <a:gd name="T11" fmla="*/ 208 h 208"/>
                  <a:gd name="T12" fmla="*/ 104 w 208"/>
                  <a:gd name="T13" fmla="*/ 208 h 208"/>
                  <a:gd name="T14" fmla="*/ 104 w 208"/>
                  <a:gd name="T15" fmla="*/ 208 h 208"/>
                  <a:gd name="T16" fmla="*/ 152 w 208"/>
                  <a:gd name="T17" fmla="*/ 6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8">
                    <a:moveTo>
                      <a:pt x="152" y="68"/>
                    </a:moveTo>
                    <a:cubicBezTo>
                      <a:pt x="128" y="29"/>
                      <a:pt x="105" y="0"/>
                      <a:pt x="105" y="0"/>
                    </a:cubicBezTo>
                    <a:cubicBezTo>
                      <a:pt x="105" y="0"/>
                      <a:pt x="83" y="30"/>
                      <a:pt x="58" y="68"/>
                    </a:cubicBezTo>
                    <a:cubicBezTo>
                      <a:pt x="0" y="154"/>
                      <a:pt x="64" y="205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48" y="205"/>
                      <a:pt x="208" y="160"/>
                      <a:pt x="152" y="68"/>
                    </a:cubicBezTo>
                    <a:close/>
                  </a:path>
                </a:pathLst>
              </a:custGeom>
              <a:solidFill>
                <a:srgbClr val="E6E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8" name="Freeform 22">
                <a:extLst>
                  <a:ext uri="{FF2B5EF4-FFF2-40B4-BE49-F238E27FC236}">
                    <a16:creationId xmlns:a16="http://schemas.microsoft.com/office/drawing/2014/main" id="{D78AD158-575F-3651-455D-D2BEAD3A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1413" y="5649615"/>
                <a:ext cx="394813" cy="925098"/>
              </a:xfrm>
              <a:custGeom>
                <a:avLst/>
                <a:gdLst>
                  <a:gd name="T0" fmla="*/ 243 w 243"/>
                  <a:gd name="T1" fmla="*/ 97 h 556"/>
                  <a:gd name="T2" fmla="*/ 138 w 243"/>
                  <a:gd name="T3" fmla="*/ 159 h 556"/>
                  <a:gd name="T4" fmla="*/ 122 w 243"/>
                  <a:gd name="T5" fmla="*/ 0 h 556"/>
                  <a:gd name="T6" fmla="*/ 106 w 243"/>
                  <a:gd name="T7" fmla="*/ 159 h 556"/>
                  <a:gd name="T8" fmla="*/ 0 w 243"/>
                  <a:gd name="T9" fmla="*/ 97 h 556"/>
                  <a:gd name="T10" fmla="*/ 97 w 243"/>
                  <a:gd name="T11" fmla="*/ 210 h 556"/>
                  <a:gd name="T12" fmla="*/ 100 w 243"/>
                  <a:gd name="T13" fmla="*/ 556 h 556"/>
                  <a:gd name="T14" fmla="*/ 151 w 243"/>
                  <a:gd name="T15" fmla="*/ 556 h 556"/>
                  <a:gd name="T16" fmla="*/ 146 w 243"/>
                  <a:gd name="T17" fmla="*/ 210 h 556"/>
                  <a:gd name="T18" fmla="*/ 243 w 243"/>
                  <a:gd name="T19" fmla="*/ 9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556">
                    <a:moveTo>
                      <a:pt x="243" y="97"/>
                    </a:moveTo>
                    <a:lnTo>
                      <a:pt x="138" y="159"/>
                    </a:lnTo>
                    <a:lnTo>
                      <a:pt x="122" y="0"/>
                    </a:lnTo>
                    <a:lnTo>
                      <a:pt x="106" y="159"/>
                    </a:lnTo>
                    <a:lnTo>
                      <a:pt x="0" y="97"/>
                    </a:lnTo>
                    <a:lnTo>
                      <a:pt x="97" y="210"/>
                    </a:lnTo>
                    <a:lnTo>
                      <a:pt x="100" y="556"/>
                    </a:lnTo>
                    <a:lnTo>
                      <a:pt x="151" y="556"/>
                    </a:lnTo>
                    <a:lnTo>
                      <a:pt x="146" y="210"/>
                    </a:lnTo>
                    <a:lnTo>
                      <a:pt x="243" y="97"/>
                    </a:lnTo>
                    <a:close/>
                  </a:path>
                </a:pathLst>
              </a:custGeom>
              <a:solidFill>
                <a:srgbClr val="C56D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41C93BC2-933B-A702-92DD-F83C2989664A}"/>
                </a:ext>
              </a:extLst>
            </p:cNvPr>
            <p:cNvGrpSpPr/>
            <p:nvPr/>
          </p:nvGrpSpPr>
          <p:grpSpPr>
            <a:xfrm rot="20732140">
              <a:off x="6171401" y="5084893"/>
              <a:ext cx="1095860" cy="772127"/>
              <a:chOff x="1814244" y="3829411"/>
              <a:chExt cx="1926945" cy="1357698"/>
            </a:xfrm>
          </p:grpSpPr>
          <p:sp>
            <p:nvSpPr>
              <p:cNvPr id="312" name="Freeform 23">
                <a:extLst>
                  <a:ext uri="{FF2B5EF4-FFF2-40B4-BE49-F238E27FC236}">
                    <a16:creationId xmlns:a16="http://schemas.microsoft.com/office/drawing/2014/main" id="{BE728C07-08DC-51F2-DC3B-3D0B365CE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244" y="3829411"/>
                <a:ext cx="1926945" cy="1357698"/>
              </a:xfrm>
              <a:custGeom>
                <a:avLst/>
                <a:gdLst>
                  <a:gd name="T0" fmla="*/ 406 w 439"/>
                  <a:gd name="T1" fmla="*/ 302 h 302"/>
                  <a:gd name="T2" fmla="*/ 412 w 439"/>
                  <a:gd name="T3" fmla="*/ 280 h 302"/>
                  <a:gd name="T4" fmla="*/ 257 w 439"/>
                  <a:gd name="T5" fmla="*/ 27 h 302"/>
                  <a:gd name="T6" fmla="*/ 4 w 439"/>
                  <a:gd name="T7" fmla="*/ 182 h 302"/>
                  <a:gd name="T8" fmla="*/ 0 w 439"/>
                  <a:gd name="T9" fmla="*/ 204 h 302"/>
                  <a:gd name="T10" fmla="*/ 406 w 439"/>
                  <a:gd name="T11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302">
                    <a:moveTo>
                      <a:pt x="406" y="302"/>
                    </a:moveTo>
                    <a:cubicBezTo>
                      <a:pt x="409" y="295"/>
                      <a:pt x="411" y="288"/>
                      <a:pt x="412" y="280"/>
                    </a:cubicBezTo>
                    <a:cubicBezTo>
                      <a:pt x="439" y="168"/>
                      <a:pt x="370" y="54"/>
                      <a:pt x="257" y="27"/>
                    </a:cubicBezTo>
                    <a:cubicBezTo>
                      <a:pt x="144" y="0"/>
                      <a:pt x="31" y="69"/>
                      <a:pt x="4" y="182"/>
                    </a:cubicBezTo>
                    <a:cubicBezTo>
                      <a:pt x="2" y="190"/>
                      <a:pt x="1" y="197"/>
                      <a:pt x="0" y="204"/>
                    </a:cubicBezTo>
                    <a:cubicBezTo>
                      <a:pt x="406" y="302"/>
                      <a:pt x="406" y="302"/>
                      <a:pt x="406" y="302"/>
                    </a:cubicBezTo>
                  </a:path>
                </a:pathLst>
              </a:custGeom>
              <a:solidFill>
                <a:srgbClr val="FF7C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3" name="Freeform 24">
                <a:extLst>
                  <a:ext uri="{FF2B5EF4-FFF2-40B4-BE49-F238E27FC236}">
                    <a16:creationId xmlns:a16="http://schemas.microsoft.com/office/drawing/2014/main" id="{9CD999EC-ACAB-740D-A43A-21FCDBDAA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723" y="4005782"/>
                <a:ext cx="1632867" cy="1146390"/>
              </a:xfrm>
              <a:custGeom>
                <a:avLst/>
                <a:gdLst>
                  <a:gd name="T0" fmla="*/ 344 w 372"/>
                  <a:gd name="T1" fmla="*/ 255 h 255"/>
                  <a:gd name="T2" fmla="*/ 349 w 372"/>
                  <a:gd name="T3" fmla="*/ 237 h 255"/>
                  <a:gd name="T4" fmla="*/ 218 w 372"/>
                  <a:gd name="T5" fmla="*/ 23 h 255"/>
                  <a:gd name="T6" fmla="*/ 3 w 372"/>
                  <a:gd name="T7" fmla="*/ 154 h 255"/>
                  <a:gd name="T8" fmla="*/ 0 w 372"/>
                  <a:gd name="T9" fmla="*/ 172 h 255"/>
                  <a:gd name="T10" fmla="*/ 344 w 372"/>
                  <a:gd name="T11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255">
                    <a:moveTo>
                      <a:pt x="344" y="255"/>
                    </a:moveTo>
                    <a:cubicBezTo>
                      <a:pt x="346" y="249"/>
                      <a:pt x="348" y="243"/>
                      <a:pt x="349" y="237"/>
                    </a:cubicBezTo>
                    <a:cubicBezTo>
                      <a:pt x="372" y="142"/>
                      <a:pt x="313" y="46"/>
                      <a:pt x="218" y="23"/>
                    </a:cubicBezTo>
                    <a:cubicBezTo>
                      <a:pt x="122" y="0"/>
                      <a:pt x="26" y="59"/>
                      <a:pt x="3" y="154"/>
                    </a:cubicBezTo>
                    <a:cubicBezTo>
                      <a:pt x="2" y="160"/>
                      <a:pt x="1" y="166"/>
                      <a:pt x="0" y="172"/>
                    </a:cubicBezTo>
                    <a:cubicBezTo>
                      <a:pt x="344" y="255"/>
                      <a:pt x="344" y="255"/>
                      <a:pt x="344" y="255"/>
                    </a:cubicBezTo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4" name="Freeform 25">
                <a:extLst>
                  <a:ext uri="{FF2B5EF4-FFF2-40B4-BE49-F238E27FC236}">
                    <a16:creationId xmlns:a16="http://schemas.microsoft.com/office/drawing/2014/main" id="{3FC8885A-1019-96B8-CD8F-FDAB73578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318" y="4217090"/>
                <a:ext cx="1238054" cy="890158"/>
              </a:xfrm>
              <a:custGeom>
                <a:avLst/>
                <a:gdLst>
                  <a:gd name="T0" fmla="*/ 259 w 282"/>
                  <a:gd name="T1" fmla="*/ 198 h 198"/>
                  <a:gd name="T2" fmla="*/ 265 w 282"/>
                  <a:gd name="T3" fmla="*/ 180 h 198"/>
                  <a:gd name="T4" fmla="*/ 166 w 282"/>
                  <a:gd name="T5" fmla="*/ 18 h 198"/>
                  <a:gd name="T6" fmla="*/ 3 w 282"/>
                  <a:gd name="T7" fmla="*/ 117 h 198"/>
                  <a:gd name="T8" fmla="*/ 0 w 282"/>
                  <a:gd name="T9" fmla="*/ 136 h 198"/>
                  <a:gd name="T10" fmla="*/ 259 w 282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198">
                    <a:moveTo>
                      <a:pt x="259" y="198"/>
                    </a:moveTo>
                    <a:cubicBezTo>
                      <a:pt x="262" y="192"/>
                      <a:pt x="264" y="186"/>
                      <a:pt x="265" y="180"/>
                    </a:cubicBezTo>
                    <a:cubicBezTo>
                      <a:pt x="282" y="108"/>
                      <a:pt x="238" y="35"/>
                      <a:pt x="166" y="18"/>
                    </a:cubicBezTo>
                    <a:cubicBezTo>
                      <a:pt x="93" y="0"/>
                      <a:pt x="21" y="45"/>
                      <a:pt x="3" y="117"/>
                    </a:cubicBezTo>
                    <a:cubicBezTo>
                      <a:pt x="2" y="123"/>
                      <a:pt x="1" y="130"/>
                      <a:pt x="0" y="136"/>
                    </a:cubicBezTo>
                    <a:cubicBezTo>
                      <a:pt x="259" y="198"/>
                      <a:pt x="259" y="198"/>
                      <a:pt x="259" y="198"/>
                    </a:cubicBezTo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5" name="Freeform 26">
                <a:extLst>
                  <a:ext uri="{FF2B5EF4-FFF2-40B4-BE49-F238E27FC236}">
                    <a16:creationId xmlns:a16="http://schemas.microsoft.com/office/drawing/2014/main" id="{C1016DFE-BFB3-C297-B23C-C1D3F0E37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661" y="4450035"/>
                <a:ext cx="807498" cy="607304"/>
              </a:xfrm>
              <a:custGeom>
                <a:avLst/>
                <a:gdLst>
                  <a:gd name="T0" fmla="*/ 166 w 184"/>
                  <a:gd name="T1" fmla="*/ 135 h 135"/>
                  <a:gd name="T2" fmla="*/ 172 w 184"/>
                  <a:gd name="T3" fmla="*/ 117 h 135"/>
                  <a:gd name="T4" fmla="*/ 108 w 184"/>
                  <a:gd name="T5" fmla="*/ 11 h 135"/>
                  <a:gd name="T6" fmla="*/ 2 w 184"/>
                  <a:gd name="T7" fmla="*/ 76 h 135"/>
                  <a:gd name="T8" fmla="*/ 0 w 184"/>
                  <a:gd name="T9" fmla="*/ 95 h 135"/>
                  <a:gd name="T10" fmla="*/ 166 w 184"/>
                  <a:gd name="T1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35">
                    <a:moveTo>
                      <a:pt x="166" y="135"/>
                    </a:moveTo>
                    <a:cubicBezTo>
                      <a:pt x="169" y="129"/>
                      <a:pt x="171" y="123"/>
                      <a:pt x="172" y="117"/>
                    </a:cubicBezTo>
                    <a:cubicBezTo>
                      <a:pt x="184" y="70"/>
                      <a:pt x="155" y="23"/>
                      <a:pt x="108" y="11"/>
                    </a:cubicBezTo>
                    <a:cubicBezTo>
                      <a:pt x="61" y="0"/>
                      <a:pt x="13" y="29"/>
                      <a:pt x="2" y="76"/>
                    </a:cubicBezTo>
                    <a:cubicBezTo>
                      <a:pt x="0" y="82"/>
                      <a:pt x="0" y="89"/>
                      <a:pt x="0" y="95"/>
                    </a:cubicBezTo>
                    <a:cubicBezTo>
                      <a:pt x="166" y="135"/>
                      <a:pt x="166" y="135"/>
                      <a:pt x="166" y="135"/>
                    </a:cubicBezTo>
                  </a:path>
                </a:pathLst>
              </a:custGeom>
              <a:solidFill>
                <a:srgbClr val="A4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6" name="Freeform 27">
                <a:extLst>
                  <a:ext uri="{FF2B5EF4-FFF2-40B4-BE49-F238E27FC236}">
                    <a16:creationId xmlns:a16="http://schemas.microsoft.com/office/drawing/2014/main" id="{3F32EC97-12F5-E2CC-399D-6E08E777C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131" y="4666328"/>
                <a:ext cx="409435" cy="341089"/>
              </a:xfrm>
              <a:custGeom>
                <a:avLst/>
                <a:gdLst>
                  <a:gd name="T0" fmla="*/ 79 w 93"/>
                  <a:gd name="T1" fmla="*/ 76 h 76"/>
                  <a:gd name="T2" fmla="*/ 87 w 93"/>
                  <a:gd name="T3" fmla="*/ 59 h 76"/>
                  <a:gd name="T4" fmla="*/ 55 w 93"/>
                  <a:gd name="T5" fmla="*/ 6 h 76"/>
                  <a:gd name="T6" fmla="*/ 1 w 93"/>
                  <a:gd name="T7" fmla="*/ 38 h 76"/>
                  <a:gd name="T8" fmla="*/ 1 w 93"/>
                  <a:gd name="T9" fmla="*/ 57 h 76"/>
                  <a:gd name="T10" fmla="*/ 79 w 93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76">
                    <a:moveTo>
                      <a:pt x="79" y="76"/>
                    </a:moveTo>
                    <a:cubicBezTo>
                      <a:pt x="83" y="71"/>
                      <a:pt x="86" y="65"/>
                      <a:pt x="87" y="59"/>
                    </a:cubicBezTo>
                    <a:cubicBezTo>
                      <a:pt x="93" y="35"/>
                      <a:pt x="78" y="11"/>
                      <a:pt x="55" y="6"/>
                    </a:cubicBezTo>
                    <a:cubicBezTo>
                      <a:pt x="31" y="0"/>
                      <a:pt x="7" y="15"/>
                      <a:pt x="1" y="38"/>
                    </a:cubicBezTo>
                    <a:cubicBezTo>
                      <a:pt x="0" y="45"/>
                      <a:pt x="0" y="51"/>
                      <a:pt x="1" y="57"/>
                    </a:cubicBezTo>
                    <a:cubicBezTo>
                      <a:pt x="79" y="76"/>
                      <a:pt x="79" y="76"/>
                      <a:pt x="79" y="76"/>
                    </a:cubicBezTo>
                  </a:path>
                </a:pathLst>
              </a:custGeom>
              <a:solidFill>
                <a:srgbClr val="705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67" name="Freeform 29">
              <a:extLst>
                <a:ext uri="{FF2B5EF4-FFF2-40B4-BE49-F238E27FC236}">
                  <a16:creationId xmlns:a16="http://schemas.microsoft.com/office/drawing/2014/main" id="{4FF68AA4-FBEB-2243-45AD-D0D99FEFE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6873"/>
              <a:ext cx="1752820" cy="1500728"/>
            </a:xfrm>
            <a:custGeom>
              <a:avLst/>
              <a:gdLst>
                <a:gd name="T0" fmla="*/ 702 w 702"/>
                <a:gd name="T1" fmla="*/ 587 h 587"/>
                <a:gd name="T2" fmla="*/ 702 w 702"/>
                <a:gd name="T3" fmla="*/ 573 h 587"/>
                <a:gd name="T4" fmla="*/ 351 w 702"/>
                <a:gd name="T5" fmla="*/ 0 h 587"/>
                <a:gd name="T6" fmla="*/ 0 w 702"/>
                <a:gd name="T7" fmla="*/ 573 h 587"/>
                <a:gd name="T8" fmla="*/ 0 w 702"/>
                <a:gd name="T9" fmla="*/ 587 h 587"/>
                <a:gd name="T10" fmla="*/ 702 w 702"/>
                <a:gd name="T1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587">
                  <a:moveTo>
                    <a:pt x="702" y="587"/>
                  </a:moveTo>
                  <a:cubicBezTo>
                    <a:pt x="702" y="582"/>
                    <a:pt x="702" y="578"/>
                    <a:pt x="702" y="573"/>
                  </a:cubicBezTo>
                  <a:cubicBezTo>
                    <a:pt x="702" y="257"/>
                    <a:pt x="545" y="0"/>
                    <a:pt x="351" y="0"/>
                  </a:cubicBezTo>
                  <a:cubicBezTo>
                    <a:pt x="157" y="0"/>
                    <a:pt x="0" y="257"/>
                    <a:pt x="0" y="573"/>
                  </a:cubicBezTo>
                  <a:cubicBezTo>
                    <a:pt x="0" y="578"/>
                    <a:pt x="0" y="582"/>
                    <a:pt x="0" y="587"/>
                  </a:cubicBezTo>
                  <a:cubicBezTo>
                    <a:pt x="702" y="587"/>
                    <a:pt x="702" y="587"/>
                    <a:pt x="702" y="587"/>
                  </a:cubicBezTo>
                </a:path>
              </a:pathLst>
            </a:custGeom>
            <a:solidFill>
              <a:srgbClr val="BBC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Freeform 30">
              <a:extLst>
                <a:ext uri="{FF2B5EF4-FFF2-40B4-BE49-F238E27FC236}">
                  <a16:creationId xmlns:a16="http://schemas.microsoft.com/office/drawing/2014/main" id="{74195862-9B43-6096-C47A-FDE4A77183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290" y="5725876"/>
              <a:ext cx="0" cy="51097"/>
            </a:xfrm>
            <a:custGeom>
              <a:avLst/>
              <a:gdLst>
                <a:gd name="T0" fmla="*/ 20 h 20"/>
                <a:gd name="T1" fmla="*/ 19 h 20"/>
                <a:gd name="T2" fmla="*/ 19 h 20"/>
                <a:gd name="T3" fmla="*/ 18 h 20"/>
                <a:gd name="T4" fmla="*/ 18 h 20"/>
                <a:gd name="T5" fmla="*/ 18 h 20"/>
                <a:gd name="T6" fmla="*/ 17 h 20"/>
                <a:gd name="T7" fmla="*/ 17 h 20"/>
                <a:gd name="T8" fmla="*/ 16 h 20"/>
                <a:gd name="T9" fmla="*/ 16 h 20"/>
                <a:gd name="T10" fmla="*/ 15 h 20"/>
                <a:gd name="T11" fmla="*/ 15 h 20"/>
                <a:gd name="T12" fmla="*/ 14 h 20"/>
                <a:gd name="T13" fmla="*/ 14 h 20"/>
                <a:gd name="T14" fmla="*/ 13 h 20"/>
                <a:gd name="T15" fmla="*/ 13 h 20"/>
                <a:gd name="T16" fmla="*/ 12 h 20"/>
                <a:gd name="T17" fmla="*/ 12 h 20"/>
                <a:gd name="T18" fmla="*/ 11 h 20"/>
                <a:gd name="T19" fmla="*/ 11 h 20"/>
                <a:gd name="T20" fmla="*/ 11 h 20"/>
                <a:gd name="T21" fmla="*/ 10 h 20"/>
                <a:gd name="T22" fmla="*/ 10 h 20"/>
                <a:gd name="T23" fmla="*/ 9 h 20"/>
                <a:gd name="T24" fmla="*/ 9 h 20"/>
                <a:gd name="T25" fmla="*/ 8 h 20"/>
                <a:gd name="T26" fmla="*/ 8 h 20"/>
                <a:gd name="T27" fmla="*/ 7 h 20"/>
                <a:gd name="T28" fmla="*/ 7 h 20"/>
                <a:gd name="T29" fmla="*/ 6 h 20"/>
                <a:gd name="T30" fmla="*/ 6 h 20"/>
                <a:gd name="T31" fmla="*/ 5 h 20"/>
                <a:gd name="T32" fmla="*/ 5 h 20"/>
                <a:gd name="T33" fmla="*/ 5 h 20"/>
                <a:gd name="T34" fmla="*/ 4 h 20"/>
                <a:gd name="T35" fmla="*/ 4 h 20"/>
                <a:gd name="T36" fmla="*/ 3 h 20"/>
                <a:gd name="T37" fmla="*/ 3 h 20"/>
                <a:gd name="T38" fmla="*/ 2 h 20"/>
                <a:gd name="T39" fmla="*/ 2 h 20"/>
                <a:gd name="T40" fmla="*/ 1 h 20"/>
                <a:gd name="T41" fmla="*/ 1 h 20"/>
                <a:gd name="T42" fmla="*/ 0 h 20"/>
                <a:gd name="T43" fmla="*/ 0 h 20"/>
                <a:gd name="T44" fmla="*/ 0 h 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</a:cxnLst>
              <a:rect l="0" t="0" r="r" b="b"/>
              <a:pathLst>
                <a:path h="20">
                  <a:moveTo>
                    <a:pt x="0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9" name="Freeform 31">
              <a:extLst>
                <a:ext uri="{FF2B5EF4-FFF2-40B4-BE49-F238E27FC236}">
                  <a16:creationId xmlns:a16="http://schemas.microsoft.com/office/drawing/2014/main" id="{A1712CDA-7739-83A1-76D8-F7F9E7758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8769"/>
              <a:ext cx="849152" cy="1498835"/>
            </a:xfrm>
            <a:custGeom>
              <a:avLst/>
              <a:gdLst>
                <a:gd name="T0" fmla="*/ 0 w 340"/>
                <a:gd name="T1" fmla="*/ 552 h 586"/>
                <a:gd name="T2" fmla="*/ 0 w 340"/>
                <a:gd name="T3" fmla="*/ 552 h 586"/>
                <a:gd name="T4" fmla="*/ 0 w 340"/>
                <a:gd name="T5" fmla="*/ 552 h 586"/>
                <a:gd name="T6" fmla="*/ 0 w 340"/>
                <a:gd name="T7" fmla="*/ 553 h 586"/>
                <a:gd name="T8" fmla="*/ 0 w 340"/>
                <a:gd name="T9" fmla="*/ 553 h 586"/>
                <a:gd name="T10" fmla="*/ 0 w 340"/>
                <a:gd name="T11" fmla="*/ 554 h 586"/>
                <a:gd name="T12" fmla="*/ 0 w 340"/>
                <a:gd name="T13" fmla="*/ 554 h 586"/>
                <a:gd name="T14" fmla="*/ 0 w 340"/>
                <a:gd name="T15" fmla="*/ 555 h 586"/>
                <a:gd name="T16" fmla="*/ 0 w 340"/>
                <a:gd name="T17" fmla="*/ 555 h 586"/>
                <a:gd name="T18" fmla="*/ 0 w 340"/>
                <a:gd name="T19" fmla="*/ 556 h 586"/>
                <a:gd name="T20" fmla="*/ 0 w 340"/>
                <a:gd name="T21" fmla="*/ 556 h 586"/>
                <a:gd name="T22" fmla="*/ 0 w 340"/>
                <a:gd name="T23" fmla="*/ 556 h 586"/>
                <a:gd name="T24" fmla="*/ 0 w 340"/>
                <a:gd name="T25" fmla="*/ 557 h 586"/>
                <a:gd name="T26" fmla="*/ 0 w 340"/>
                <a:gd name="T27" fmla="*/ 557 h 586"/>
                <a:gd name="T28" fmla="*/ 0 w 340"/>
                <a:gd name="T29" fmla="*/ 558 h 586"/>
                <a:gd name="T30" fmla="*/ 0 w 340"/>
                <a:gd name="T31" fmla="*/ 558 h 586"/>
                <a:gd name="T32" fmla="*/ 0 w 340"/>
                <a:gd name="T33" fmla="*/ 559 h 586"/>
                <a:gd name="T34" fmla="*/ 0 w 340"/>
                <a:gd name="T35" fmla="*/ 559 h 586"/>
                <a:gd name="T36" fmla="*/ 0 w 340"/>
                <a:gd name="T37" fmla="*/ 560 h 586"/>
                <a:gd name="T38" fmla="*/ 0 w 340"/>
                <a:gd name="T39" fmla="*/ 560 h 586"/>
                <a:gd name="T40" fmla="*/ 0 w 340"/>
                <a:gd name="T41" fmla="*/ 560 h 586"/>
                <a:gd name="T42" fmla="*/ 0 w 340"/>
                <a:gd name="T43" fmla="*/ 561 h 586"/>
                <a:gd name="T44" fmla="*/ 0 w 340"/>
                <a:gd name="T45" fmla="*/ 561 h 586"/>
                <a:gd name="T46" fmla="*/ 0 w 340"/>
                <a:gd name="T47" fmla="*/ 562 h 586"/>
                <a:gd name="T48" fmla="*/ 0 w 340"/>
                <a:gd name="T49" fmla="*/ 562 h 586"/>
                <a:gd name="T50" fmla="*/ 0 w 340"/>
                <a:gd name="T51" fmla="*/ 563 h 586"/>
                <a:gd name="T52" fmla="*/ 0 w 340"/>
                <a:gd name="T53" fmla="*/ 563 h 586"/>
                <a:gd name="T54" fmla="*/ 0 w 340"/>
                <a:gd name="T55" fmla="*/ 564 h 586"/>
                <a:gd name="T56" fmla="*/ 0 w 340"/>
                <a:gd name="T57" fmla="*/ 564 h 586"/>
                <a:gd name="T58" fmla="*/ 0 w 340"/>
                <a:gd name="T59" fmla="*/ 565 h 586"/>
                <a:gd name="T60" fmla="*/ 0 w 340"/>
                <a:gd name="T61" fmla="*/ 565 h 586"/>
                <a:gd name="T62" fmla="*/ 0 w 340"/>
                <a:gd name="T63" fmla="*/ 565 h 586"/>
                <a:gd name="T64" fmla="*/ 0 w 340"/>
                <a:gd name="T65" fmla="*/ 566 h 586"/>
                <a:gd name="T66" fmla="*/ 0 w 340"/>
                <a:gd name="T67" fmla="*/ 566 h 586"/>
                <a:gd name="T68" fmla="*/ 0 w 340"/>
                <a:gd name="T69" fmla="*/ 567 h 586"/>
                <a:gd name="T70" fmla="*/ 0 w 340"/>
                <a:gd name="T71" fmla="*/ 567 h 586"/>
                <a:gd name="T72" fmla="*/ 0 w 340"/>
                <a:gd name="T73" fmla="*/ 568 h 586"/>
                <a:gd name="T74" fmla="*/ 0 w 340"/>
                <a:gd name="T75" fmla="*/ 568 h 586"/>
                <a:gd name="T76" fmla="*/ 0 w 340"/>
                <a:gd name="T77" fmla="*/ 569 h 586"/>
                <a:gd name="T78" fmla="*/ 0 w 340"/>
                <a:gd name="T79" fmla="*/ 569 h 586"/>
                <a:gd name="T80" fmla="*/ 0 w 340"/>
                <a:gd name="T81" fmla="*/ 570 h 586"/>
                <a:gd name="T82" fmla="*/ 0 w 340"/>
                <a:gd name="T83" fmla="*/ 570 h 586"/>
                <a:gd name="T84" fmla="*/ 0 w 340"/>
                <a:gd name="T85" fmla="*/ 571 h 586"/>
                <a:gd name="T86" fmla="*/ 0 w 340"/>
                <a:gd name="T87" fmla="*/ 571 h 586"/>
                <a:gd name="T88" fmla="*/ 0 w 340"/>
                <a:gd name="T89" fmla="*/ 571 h 586"/>
                <a:gd name="T90" fmla="*/ 0 w 340"/>
                <a:gd name="T91" fmla="*/ 586 h 586"/>
                <a:gd name="T92" fmla="*/ 340 w 340"/>
                <a:gd name="T93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" h="586">
                  <a:moveTo>
                    <a:pt x="340" y="0"/>
                  </a:moveTo>
                  <a:cubicBezTo>
                    <a:pt x="156" y="9"/>
                    <a:pt x="7" y="251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0" y="577"/>
                    <a:pt x="0" y="581"/>
                    <a:pt x="0" y="586"/>
                  </a:cubicBezTo>
                  <a:cubicBezTo>
                    <a:pt x="340" y="586"/>
                    <a:pt x="340" y="586"/>
                    <a:pt x="340" y="586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8" name="Freeform 32">
              <a:extLst>
                <a:ext uri="{FF2B5EF4-FFF2-40B4-BE49-F238E27FC236}">
                  <a16:creationId xmlns:a16="http://schemas.microsoft.com/office/drawing/2014/main" id="{D9B4E3F0-013A-9F92-E2B9-98737CD34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4274"/>
              <a:ext cx="1371211" cy="1173331"/>
            </a:xfrm>
            <a:custGeom>
              <a:avLst/>
              <a:gdLst>
                <a:gd name="T0" fmla="*/ 549 w 549"/>
                <a:gd name="T1" fmla="*/ 459 h 459"/>
                <a:gd name="T2" fmla="*/ 549 w 549"/>
                <a:gd name="T3" fmla="*/ 448 h 459"/>
                <a:gd name="T4" fmla="*/ 275 w 549"/>
                <a:gd name="T5" fmla="*/ 0 h 459"/>
                <a:gd name="T6" fmla="*/ 0 w 549"/>
                <a:gd name="T7" fmla="*/ 448 h 459"/>
                <a:gd name="T8" fmla="*/ 1 w 549"/>
                <a:gd name="T9" fmla="*/ 459 h 459"/>
                <a:gd name="T10" fmla="*/ 549 w 549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459">
                  <a:moveTo>
                    <a:pt x="549" y="459"/>
                  </a:moveTo>
                  <a:cubicBezTo>
                    <a:pt x="549" y="455"/>
                    <a:pt x="549" y="452"/>
                    <a:pt x="549" y="448"/>
                  </a:cubicBezTo>
                  <a:cubicBezTo>
                    <a:pt x="549" y="201"/>
                    <a:pt x="427" y="0"/>
                    <a:pt x="275" y="0"/>
                  </a:cubicBezTo>
                  <a:cubicBezTo>
                    <a:pt x="123" y="0"/>
                    <a:pt x="0" y="201"/>
                    <a:pt x="0" y="448"/>
                  </a:cubicBezTo>
                  <a:cubicBezTo>
                    <a:pt x="0" y="452"/>
                    <a:pt x="1" y="455"/>
                    <a:pt x="1" y="459"/>
                  </a:cubicBezTo>
                  <a:cubicBezTo>
                    <a:pt x="549" y="459"/>
                    <a:pt x="549" y="459"/>
                    <a:pt x="549" y="459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6" name="Freeform 33">
              <a:extLst>
                <a:ext uri="{FF2B5EF4-FFF2-40B4-BE49-F238E27FC236}">
                  <a16:creationId xmlns:a16="http://schemas.microsoft.com/office/drawing/2014/main" id="{2F1FA775-E3C8-493F-90C4-51B713383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934" y="5725876"/>
              <a:ext cx="2772" cy="55828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2 h 22"/>
                <a:gd name="T4" fmla="*/ 0 w 1"/>
                <a:gd name="T5" fmla="*/ 21 h 22"/>
                <a:gd name="T6" fmla="*/ 0 w 1"/>
                <a:gd name="T7" fmla="*/ 21 h 22"/>
                <a:gd name="T8" fmla="*/ 0 w 1"/>
                <a:gd name="T9" fmla="*/ 21 h 22"/>
                <a:gd name="T10" fmla="*/ 1 w 1"/>
                <a:gd name="T11" fmla="*/ 20 h 22"/>
                <a:gd name="T12" fmla="*/ 1 w 1"/>
                <a:gd name="T13" fmla="*/ 20 h 22"/>
                <a:gd name="T14" fmla="*/ 1 w 1"/>
                <a:gd name="T15" fmla="*/ 20 h 22"/>
                <a:gd name="T16" fmla="*/ 1 w 1"/>
                <a:gd name="T17" fmla="*/ 19 h 22"/>
                <a:gd name="T18" fmla="*/ 1 w 1"/>
                <a:gd name="T19" fmla="*/ 19 h 22"/>
                <a:gd name="T20" fmla="*/ 1 w 1"/>
                <a:gd name="T21" fmla="*/ 19 h 22"/>
                <a:gd name="T22" fmla="*/ 1 w 1"/>
                <a:gd name="T23" fmla="*/ 18 h 22"/>
                <a:gd name="T24" fmla="*/ 1 w 1"/>
                <a:gd name="T25" fmla="*/ 18 h 22"/>
                <a:gd name="T26" fmla="*/ 1 w 1"/>
                <a:gd name="T27" fmla="*/ 18 h 22"/>
                <a:gd name="T28" fmla="*/ 1 w 1"/>
                <a:gd name="T29" fmla="*/ 17 h 22"/>
                <a:gd name="T30" fmla="*/ 1 w 1"/>
                <a:gd name="T31" fmla="*/ 17 h 22"/>
                <a:gd name="T32" fmla="*/ 1 w 1"/>
                <a:gd name="T33" fmla="*/ 16 h 22"/>
                <a:gd name="T34" fmla="*/ 1 w 1"/>
                <a:gd name="T35" fmla="*/ 16 h 22"/>
                <a:gd name="T36" fmla="*/ 1 w 1"/>
                <a:gd name="T37" fmla="*/ 16 h 22"/>
                <a:gd name="T38" fmla="*/ 1 w 1"/>
                <a:gd name="T39" fmla="*/ 15 h 22"/>
                <a:gd name="T40" fmla="*/ 1 w 1"/>
                <a:gd name="T41" fmla="*/ 15 h 22"/>
                <a:gd name="T42" fmla="*/ 1 w 1"/>
                <a:gd name="T43" fmla="*/ 15 h 22"/>
                <a:gd name="T44" fmla="*/ 1 w 1"/>
                <a:gd name="T45" fmla="*/ 14 h 22"/>
                <a:gd name="T46" fmla="*/ 1 w 1"/>
                <a:gd name="T47" fmla="*/ 14 h 22"/>
                <a:gd name="T48" fmla="*/ 1 w 1"/>
                <a:gd name="T49" fmla="*/ 14 h 22"/>
                <a:gd name="T50" fmla="*/ 1 w 1"/>
                <a:gd name="T51" fmla="*/ 13 h 22"/>
                <a:gd name="T52" fmla="*/ 1 w 1"/>
                <a:gd name="T53" fmla="*/ 13 h 22"/>
                <a:gd name="T54" fmla="*/ 1 w 1"/>
                <a:gd name="T55" fmla="*/ 13 h 22"/>
                <a:gd name="T56" fmla="*/ 1 w 1"/>
                <a:gd name="T57" fmla="*/ 12 h 22"/>
                <a:gd name="T58" fmla="*/ 1 w 1"/>
                <a:gd name="T59" fmla="*/ 12 h 22"/>
                <a:gd name="T60" fmla="*/ 1 w 1"/>
                <a:gd name="T61" fmla="*/ 12 h 22"/>
                <a:gd name="T62" fmla="*/ 1 w 1"/>
                <a:gd name="T63" fmla="*/ 11 h 22"/>
                <a:gd name="T64" fmla="*/ 1 w 1"/>
                <a:gd name="T65" fmla="*/ 11 h 22"/>
                <a:gd name="T66" fmla="*/ 1 w 1"/>
                <a:gd name="T67" fmla="*/ 10 h 22"/>
                <a:gd name="T68" fmla="*/ 1 w 1"/>
                <a:gd name="T69" fmla="*/ 10 h 22"/>
                <a:gd name="T70" fmla="*/ 1 w 1"/>
                <a:gd name="T71" fmla="*/ 10 h 22"/>
                <a:gd name="T72" fmla="*/ 1 w 1"/>
                <a:gd name="T73" fmla="*/ 9 h 22"/>
                <a:gd name="T74" fmla="*/ 1 w 1"/>
                <a:gd name="T75" fmla="*/ 9 h 22"/>
                <a:gd name="T76" fmla="*/ 1 w 1"/>
                <a:gd name="T77" fmla="*/ 9 h 22"/>
                <a:gd name="T78" fmla="*/ 1 w 1"/>
                <a:gd name="T79" fmla="*/ 8 h 22"/>
                <a:gd name="T80" fmla="*/ 1 w 1"/>
                <a:gd name="T81" fmla="*/ 8 h 22"/>
                <a:gd name="T82" fmla="*/ 1 w 1"/>
                <a:gd name="T83" fmla="*/ 8 h 22"/>
                <a:gd name="T84" fmla="*/ 1 w 1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1" y="20"/>
                  </a:move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Freeform 34">
              <a:extLst>
                <a:ext uri="{FF2B5EF4-FFF2-40B4-BE49-F238E27FC236}">
                  <a16:creationId xmlns:a16="http://schemas.microsoft.com/office/drawing/2014/main" id="{B179ED37-9120-E012-7675-5841288BA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6165"/>
              <a:ext cx="664353" cy="1171438"/>
            </a:xfrm>
            <a:custGeom>
              <a:avLst/>
              <a:gdLst>
                <a:gd name="T0" fmla="*/ 1 w 266"/>
                <a:gd name="T1" fmla="*/ 424 h 458"/>
                <a:gd name="T2" fmla="*/ 1 w 266"/>
                <a:gd name="T3" fmla="*/ 432 h 458"/>
                <a:gd name="T4" fmla="*/ 1 w 266"/>
                <a:gd name="T5" fmla="*/ 432 h 458"/>
                <a:gd name="T6" fmla="*/ 1 w 266"/>
                <a:gd name="T7" fmla="*/ 432 h 458"/>
                <a:gd name="T8" fmla="*/ 1 w 266"/>
                <a:gd name="T9" fmla="*/ 433 h 458"/>
                <a:gd name="T10" fmla="*/ 1 w 266"/>
                <a:gd name="T11" fmla="*/ 433 h 458"/>
                <a:gd name="T12" fmla="*/ 1 w 266"/>
                <a:gd name="T13" fmla="*/ 433 h 458"/>
                <a:gd name="T14" fmla="*/ 1 w 266"/>
                <a:gd name="T15" fmla="*/ 434 h 458"/>
                <a:gd name="T16" fmla="*/ 1 w 266"/>
                <a:gd name="T17" fmla="*/ 434 h 458"/>
                <a:gd name="T18" fmla="*/ 1 w 266"/>
                <a:gd name="T19" fmla="*/ 434 h 458"/>
                <a:gd name="T20" fmla="*/ 1 w 266"/>
                <a:gd name="T21" fmla="*/ 435 h 458"/>
                <a:gd name="T22" fmla="*/ 1 w 266"/>
                <a:gd name="T23" fmla="*/ 435 h 458"/>
                <a:gd name="T24" fmla="*/ 1 w 266"/>
                <a:gd name="T25" fmla="*/ 436 h 458"/>
                <a:gd name="T26" fmla="*/ 1 w 266"/>
                <a:gd name="T27" fmla="*/ 436 h 458"/>
                <a:gd name="T28" fmla="*/ 1 w 266"/>
                <a:gd name="T29" fmla="*/ 436 h 458"/>
                <a:gd name="T30" fmla="*/ 1 w 266"/>
                <a:gd name="T31" fmla="*/ 437 h 458"/>
                <a:gd name="T32" fmla="*/ 1 w 266"/>
                <a:gd name="T33" fmla="*/ 437 h 458"/>
                <a:gd name="T34" fmla="*/ 1 w 266"/>
                <a:gd name="T35" fmla="*/ 437 h 458"/>
                <a:gd name="T36" fmla="*/ 1 w 266"/>
                <a:gd name="T37" fmla="*/ 438 h 458"/>
                <a:gd name="T38" fmla="*/ 1 w 266"/>
                <a:gd name="T39" fmla="*/ 438 h 458"/>
                <a:gd name="T40" fmla="*/ 1 w 266"/>
                <a:gd name="T41" fmla="*/ 438 h 458"/>
                <a:gd name="T42" fmla="*/ 1 w 266"/>
                <a:gd name="T43" fmla="*/ 439 h 458"/>
                <a:gd name="T44" fmla="*/ 1 w 266"/>
                <a:gd name="T45" fmla="*/ 439 h 458"/>
                <a:gd name="T46" fmla="*/ 1 w 266"/>
                <a:gd name="T47" fmla="*/ 439 h 458"/>
                <a:gd name="T48" fmla="*/ 1 w 266"/>
                <a:gd name="T49" fmla="*/ 440 h 458"/>
                <a:gd name="T50" fmla="*/ 1 w 266"/>
                <a:gd name="T51" fmla="*/ 440 h 458"/>
                <a:gd name="T52" fmla="*/ 1 w 266"/>
                <a:gd name="T53" fmla="*/ 440 h 458"/>
                <a:gd name="T54" fmla="*/ 1 w 266"/>
                <a:gd name="T55" fmla="*/ 441 h 458"/>
                <a:gd name="T56" fmla="*/ 1 w 266"/>
                <a:gd name="T57" fmla="*/ 441 h 458"/>
                <a:gd name="T58" fmla="*/ 1 w 266"/>
                <a:gd name="T59" fmla="*/ 442 h 458"/>
                <a:gd name="T60" fmla="*/ 1 w 266"/>
                <a:gd name="T61" fmla="*/ 442 h 458"/>
                <a:gd name="T62" fmla="*/ 1 w 266"/>
                <a:gd name="T63" fmla="*/ 442 h 458"/>
                <a:gd name="T64" fmla="*/ 1 w 266"/>
                <a:gd name="T65" fmla="*/ 443 h 458"/>
                <a:gd name="T66" fmla="*/ 1 w 266"/>
                <a:gd name="T67" fmla="*/ 443 h 458"/>
                <a:gd name="T68" fmla="*/ 1 w 266"/>
                <a:gd name="T69" fmla="*/ 443 h 458"/>
                <a:gd name="T70" fmla="*/ 1 w 266"/>
                <a:gd name="T71" fmla="*/ 444 h 458"/>
                <a:gd name="T72" fmla="*/ 1 w 266"/>
                <a:gd name="T73" fmla="*/ 444 h 458"/>
                <a:gd name="T74" fmla="*/ 1 w 266"/>
                <a:gd name="T75" fmla="*/ 444 h 458"/>
                <a:gd name="T76" fmla="*/ 0 w 266"/>
                <a:gd name="T77" fmla="*/ 445 h 458"/>
                <a:gd name="T78" fmla="*/ 0 w 266"/>
                <a:gd name="T79" fmla="*/ 445 h 458"/>
                <a:gd name="T80" fmla="*/ 0 w 266"/>
                <a:gd name="T81" fmla="*/ 445 h 458"/>
                <a:gd name="T82" fmla="*/ 0 w 266"/>
                <a:gd name="T83" fmla="*/ 446 h 458"/>
                <a:gd name="T84" fmla="*/ 0 w 266"/>
                <a:gd name="T85" fmla="*/ 446 h 458"/>
                <a:gd name="T86" fmla="*/ 0 w 266"/>
                <a:gd name="T87" fmla="*/ 447 h 458"/>
                <a:gd name="T88" fmla="*/ 1 w 266"/>
                <a:gd name="T89" fmla="*/ 458 h 458"/>
                <a:gd name="T90" fmla="*/ 266 w 266"/>
                <a:gd name="T9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" h="458">
                  <a:moveTo>
                    <a:pt x="266" y="0"/>
                  </a:moveTo>
                  <a:cubicBezTo>
                    <a:pt x="123" y="7"/>
                    <a:pt x="8" y="192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1" y="427"/>
                    <a:pt x="1" y="429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5"/>
                    <a:pt x="1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51"/>
                    <a:pt x="1" y="454"/>
                    <a:pt x="1" y="458"/>
                  </a:cubicBezTo>
                  <a:cubicBezTo>
                    <a:pt x="266" y="458"/>
                    <a:pt x="266" y="458"/>
                    <a:pt x="266" y="458"/>
                  </a:cubicBezTo>
                  <a:cubicBezTo>
                    <a:pt x="266" y="0"/>
                    <a:pt x="266" y="0"/>
                    <a:pt x="266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8" name="Freeform 35">
              <a:extLst>
                <a:ext uri="{FF2B5EF4-FFF2-40B4-BE49-F238E27FC236}">
                  <a16:creationId xmlns:a16="http://schemas.microsoft.com/office/drawing/2014/main" id="{04327228-10BB-8FF7-E361-82AE02FC6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790941" cy="677504"/>
            </a:xfrm>
            <a:custGeom>
              <a:avLst/>
              <a:gdLst>
                <a:gd name="T0" fmla="*/ 317 w 317"/>
                <a:gd name="T1" fmla="*/ 265 h 265"/>
                <a:gd name="T2" fmla="*/ 317 w 317"/>
                <a:gd name="T3" fmla="*/ 259 h 265"/>
                <a:gd name="T4" fmla="*/ 159 w 317"/>
                <a:gd name="T5" fmla="*/ 0 h 265"/>
                <a:gd name="T6" fmla="*/ 0 w 317"/>
                <a:gd name="T7" fmla="*/ 259 h 265"/>
                <a:gd name="T8" fmla="*/ 1 w 317"/>
                <a:gd name="T9" fmla="*/ 265 h 265"/>
                <a:gd name="T10" fmla="*/ 317 w 317"/>
                <a:gd name="T1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65">
                  <a:moveTo>
                    <a:pt x="317" y="265"/>
                  </a:moveTo>
                  <a:cubicBezTo>
                    <a:pt x="317" y="263"/>
                    <a:pt x="317" y="261"/>
                    <a:pt x="317" y="259"/>
                  </a:cubicBezTo>
                  <a:cubicBezTo>
                    <a:pt x="317" y="116"/>
                    <a:pt x="247" y="0"/>
                    <a:pt x="159" y="0"/>
                  </a:cubicBezTo>
                  <a:cubicBezTo>
                    <a:pt x="71" y="0"/>
                    <a:pt x="0" y="116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317" y="265"/>
                    <a:pt x="317" y="265"/>
                    <a:pt x="317" y="265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9" name="Freeform 37">
              <a:extLst>
                <a:ext uri="{FF2B5EF4-FFF2-40B4-BE49-F238E27FC236}">
                  <a16:creationId xmlns:a16="http://schemas.microsoft.com/office/drawing/2014/main" id="{D8A2684D-767B-09A4-AFC2-54F133A63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384383" cy="677504"/>
            </a:xfrm>
            <a:custGeom>
              <a:avLst/>
              <a:gdLst>
                <a:gd name="T0" fmla="*/ 1 w 154"/>
                <a:gd name="T1" fmla="*/ 241 h 265"/>
                <a:gd name="T2" fmla="*/ 1 w 154"/>
                <a:gd name="T3" fmla="*/ 242 h 265"/>
                <a:gd name="T4" fmla="*/ 1 w 154"/>
                <a:gd name="T5" fmla="*/ 242 h 265"/>
                <a:gd name="T6" fmla="*/ 1 w 154"/>
                <a:gd name="T7" fmla="*/ 243 h 265"/>
                <a:gd name="T8" fmla="*/ 1 w 154"/>
                <a:gd name="T9" fmla="*/ 243 h 265"/>
                <a:gd name="T10" fmla="*/ 1 w 154"/>
                <a:gd name="T11" fmla="*/ 243 h 265"/>
                <a:gd name="T12" fmla="*/ 1 w 154"/>
                <a:gd name="T13" fmla="*/ 244 h 265"/>
                <a:gd name="T14" fmla="*/ 1 w 154"/>
                <a:gd name="T15" fmla="*/ 244 h 265"/>
                <a:gd name="T16" fmla="*/ 1 w 154"/>
                <a:gd name="T17" fmla="*/ 245 h 265"/>
                <a:gd name="T18" fmla="*/ 1 w 154"/>
                <a:gd name="T19" fmla="*/ 245 h 265"/>
                <a:gd name="T20" fmla="*/ 1 w 154"/>
                <a:gd name="T21" fmla="*/ 245 h 265"/>
                <a:gd name="T22" fmla="*/ 1 w 154"/>
                <a:gd name="T23" fmla="*/ 246 h 265"/>
                <a:gd name="T24" fmla="*/ 1 w 154"/>
                <a:gd name="T25" fmla="*/ 246 h 265"/>
                <a:gd name="T26" fmla="*/ 1 w 154"/>
                <a:gd name="T27" fmla="*/ 247 h 265"/>
                <a:gd name="T28" fmla="*/ 1 w 154"/>
                <a:gd name="T29" fmla="*/ 247 h 265"/>
                <a:gd name="T30" fmla="*/ 1 w 154"/>
                <a:gd name="T31" fmla="*/ 247 h 265"/>
                <a:gd name="T32" fmla="*/ 1 w 154"/>
                <a:gd name="T33" fmla="*/ 248 h 265"/>
                <a:gd name="T34" fmla="*/ 1 w 154"/>
                <a:gd name="T35" fmla="*/ 248 h 265"/>
                <a:gd name="T36" fmla="*/ 1 w 154"/>
                <a:gd name="T37" fmla="*/ 249 h 265"/>
                <a:gd name="T38" fmla="*/ 1 w 154"/>
                <a:gd name="T39" fmla="*/ 249 h 265"/>
                <a:gd name="T40" fmla="*/ 1 w 154"/>
                <a:gd name="T41" fmla="*/ 249 h 265"/>
                <a:gd name="T42" fmla="*/ 1 w 154"/>
                <a:gd name="T43" fmla="*/ 250 h 265"/>
                <a:gd name="T44" fmla="*/ 1 w 154"/>
                <a:gd name="T45" fmla="*/ 250 h 265"/>
                <a:gd name="T46" fmla="*/ 1 w 154"/>
                <a:gd name="T47" fmla="*/ 251 h 265"/>
                <a:gd name="T48" fmla="*/ 1 w 154"/>
                <a:gd name="T49" fmla="*/ 251 h 265"/>
                <a:gd name="T50" fmla="*/ 1 w 154"/>
                <a:gd name="T51" fmla="*/ 251 h 265"/>
                <a:gd name="T52" fmla="*/ 1 w 154"/>
                <a:gd name="T53" fmla="*/ 252 h 265"/>
                <a:gd name="T54" fmla="*/ 1 w 154"/>
                <a:gd name="T55" fmla="*/ 252 h 265"/>
                <a:gd name="T56" fmla="*/ 1 w 154"/>
                <a:gd name="T57" fmla="*/ 253 h 265"/>
                <a:gd name="T58" fmla="*/ 1 w 154"/>
                <a:gd name="T59" fmla="*/ 253 h 265"/>
                <a:gd name="T60" fmla="*/ 1 w 154"/>
                <a:gd name="T61" fmla="*/ 254 h 265"/>
                <a:gd name="T62" fmla="*/ 1 w 154"/>
                <a:gd name="T63" fmla="*/ 254 h 265"/>
                <a:gd name="T64" fmla="*/ 1 w 154"/>
                <a:gd name="T65" fmla="*/ 254 h 265"/>
                <a:gd name="T66" fmla="*/ 1 w 154"/>
                <a:gd name="T67" fmla="*/ 255 h 265"/>
                <a:gd name="T68" fmla="*/ 1 w 154"/>
                <a:gd name="T69" fmla="*/ 255 h 265"/>
                <a:gd name="T70" fmla="*/ 1 w 154"/>
                <a:gd name="T71" fmla="*/ 256 h 265"/>
                <a:gd name="T72" fmla="*/ 1 w 154"/>
                <a:gd name="T73" fmla="*/ 256 h 265"/>
                <a:gd name="T74" fmla="*/ 1 w 154"/>
                <a:gd name="T75" fmla="*/ 256 h 265"/>
                <a:gd name="T76" fmla="*/ 0 w 154"/>
                <a:gd name="T77" fmla="*/ 257 h 265"/>
                <a:gd name="T78" fmla="*/ 0 w 154"/>
                <a:gd name="T79" fmla="*/ 257 h 265"/>
                <a:gd name="T80" fmla="*/ 0 w 154"/>
                <a:gd name="T81" fmla="*/ 258 h 265"/>
                <a:gd name="T82" fmla="*/ 0 w 154"/>
                <a:gd name="T83" fmla="*/ 259 h 265"/>
                <a:gd name="T84" fmla="*/ 1 w 154"/>
                <a:gd name="T85" fmla="*/ 265 h 265"/>
                <a:gd name="T86" fmla="*/ 154 w 154"/>
                <a:gd name="T8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265">
                  <a:moveTo>
                    <a:pt x="154" y="0"/>
                  </a:moveTo>
                  <a:cubicBezTo>
                    <a:pt x="72" y="4"/>
                    <a:pt x="6" y="109"/>
                    <a:pt x="1" y="241"/>
                  </a:cubicBezTo>
                  <a:cubicBezTo>
                    <a:pt x="1" y="241"/>
                    <a:pt x="1" y="241"/>
                    <a:pt x="1" y="241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7"/>
                    <a:pt x="1" y="257"/>
                    <a:pt x="1" y="257"/>
                  </a:cubicBezTo>
                  <a:cubicBezTo>
                    <a:pt x="1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154" y="265"/>
                    <a:pt x="154" y="265"/>
                    <a:pt x="154" y="265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0" name="Freeform 45">
              <a:extLst>
                <a:ext uri="{FF2B5EF4-FFF2-40B4-BE49-F238E27FC236}">
                  <a16:creationId xmlns:a16="http://schemas.microsoft.com/office/drawing/2014/main" id="{4AABC9AB-0ECE-2263-CE65-98219F202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997" y="5459984"/>
              <a:ext cx="567333" cy="281032"/>
            </a:xfrm>
            <a:custGeom>
              <a:avLst/>
              <a:gdLst>
                <a:gd name="T0" fmla="*/ 226 w 227"/>
                <a:gd name="T1" fmla="*/ 110 h 110"/>
                <a:gd name="T2" fmla="*/ 227 w 227"/>
                <a:gd name="T3" fmla="*/ 97 h 110"/>
                <a:gd name="T4" fmla="*/ 170 w 227"/>
                <a:gd name="T5" fmla="*/ 40 h 110"/>
                <a:gd name="T6" fmla="*/ 165 w 227"/>
                <a:gd name="T7" fmla="*/ 40 h 110"/>
                <a:gd name="T8" fmla="*/ 115 w 227"/>
                <a:gd name="T9" fmla="*/ 0 h 110"/>
                <a:gd name="T10" fmla="*/ 63 w 227"/>
                <a:gd name="T11" fmla="*/ 51 h 110"/>
                <a:gd name="T12" fmla="*/ 49 w 227"/>
                <a:gd name="T13" fmla="*/ 49 h 110"/>
                <a:gd name="T14" fmla="*/ 0 w 227"/>
                <a:gd name="T15" fmla="*/ 99 h 110"/>
                <a:gd name="T16" fmla="*/ 1 w 227"/>
                <a:gd name="T17" fmla="*/ 110 h 110"/>
                <a:gd name="T18" fmla="*/ 226 w 227"/>
                <a:gd name="T1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10">
                  <a:moveTo>
                    <a:pt x="226" y="110"/>
                  </a:moveTo>
                  <a:cubicBezTo>
                    <a:pt x="227" y="106"/>
                    <a:pt x="227" y="102"/>
                    <a:pt x="227" y="97"/>
                  </a:cubicBezTo>
                  <a:cubicBezTo>
                    <a:pt x="227" y="66"/>
                    <a:pt x="201" y="39"/>
                    <a:pt x="170" y="40"/>
                  </a:cubicBezTo>
                  <a:cubicBezTo>
                    <a:pt x="168" y="40"/>
                    <a:pt x="166" y="40"/>
                    <a:pt x="165" y="40"/>
                  </a:cubicBezTo>
                  <a:cubicBezTo>
                    <a:pt x="159" y="17"/>
                    <a:pt x="139" y="0"/>
                    <a:pt x="115" y="0"/>
                  </a:cubicBezTo>
                  <a:cubicBezTo>
                    <a:pt x="87" y="0"/>
                    <a:pt x="64" y="24"/>
                    <a:pt x="63" y="51"/>
                  </a:cubicBezTo>
                  <a:cubicBezTo>
                    <a:pt x="59" y="50"/>
                    <a:pt x="54" y="49"/>
                    <a:pt x="49" y="49"/>
                  </a:cubicBezTo>
                  <a:cubicBezTo>
                    <a:pt x="23" y="49"/>
                    <a:pt x="0" y="72"/>
                    <a:pt x="0" y="99"/>
                  </a:cubicBezTo>
                  <a:cubicBezTo>
                    <a:pt x="0" y="102"/>
                    <a:pt x="1" y="106"/>
                    <a:pt x="1" y="110"/>
                  </a:cubicBezTo>
                  <a:cubicBezTo>
                    <a:pt x="226" y="110"/>
                    <a:pt x="226" y="110"/>
                    <a:pt x="226" y="110"/>
                  </a:cubicBezTo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1" name="Freeform 46">
              <a:extLst>
                <a:ext uri="{FF2B5EF4-FFF2-40B4-BE49-F238E27FC236}">
                  <a16:creationId xmlns:a16="http://schemas.microsoft.com/office/drawing/2014/main" id="{B4B5EF5F-E67C-81CC-568A-0B95830B7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4" name="Freeform 47">
              <a:extLst>
                <a:ext uri="{FF2B5EF4-FFF2-40B4-BE49-F238E27FC236}">
                  <a16:creationId xmlns:a16="http://schemas.microsoft.com/office/drawing/2014/main" id="{ACCE4F3F-BBE2-6682-37E3-72339A78E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1253"/>
              <a:ext cx="70224" cy="79484"/>
            </a:xfrm>
            <a:custGeom>
              <a:avLst/>
              <a:gdLst>
                <a:gd name="T0" fmla="*/ 25 w 28"/>
                <a:gd name="T1" fmla="*/ 7 h 31"/>
                <a:gd name="T2" fmla="*/ 11 w 28"/>
                <a:gd name="T3" fmla="*/ 2 h 31"/>
                <a:gd name="T4" fmla="*/ 5 w 28"/>
                <a:gd name="T5" fmla="*/ 5 h 31"/>
                <a:gd name="T6" fmla="*/ 1 w 28"/>
                <a:gd name="T7" fmla="*/ 18 h 31"/>
                <a:gd name="T8" fmla="*/ 23 w 28"/>
                <a:gd name="T9" fmla="*/ 24 h 31"/>
                <a:gd name="T10" fmla="*/ 25 w 28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25" y="7"/>
                  </a:moveTo>
                  <a:cubicBezTo>
                    <a:pt x="23" y="1"/>
                    <a:pt x="16" y="0"/>
                    <a:pt x="11" y="2"/>
                  </a:cubicBezTo>
                  <a:cubicBezTo>
                    <a:pt x="8" y="2"/>
                    <a:pt x="6" y="3"/>
                    <a:pt x="5" y="5"/>
                  </a:cubicBezTo>
                  <a:cubicBezTo>
                    <a:pt x="1" y="9"/>
                    <a:pt x="0" y="13"/>
                    <a:pt x="1" y="18"/>
                  </a:cubicBezTo>
                  <a:cubicBezTo>
                    <a:pt x="4" y="27"/>
                    <a:pt x="16" y="31"/>
                    <a:pt x="23" y="24"/>
                  </a:cubicBezTo>
                  <a:cubicBezTo>
                    <a:pt x="28" y="19"/>
                    <a:pt x="28" y="13"/>
                    <a:pt x="25" y="7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5" name="Freeform 48">
              <a:extLst>
                <a:ext uri="{FF2B5EF4-FFF2-40B4-BE49-F238E27FC236}">
                  <a16:creationId xmlns:a16="http://schemas.microsoft.com/office/drawing/2014/main" id="{41B8C2DA-12D5-E3E8-C9F4-BAFD03B95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89628" cy="70968"/>
            </a:xfrm>
            <a:custGeom>
              <a:avLst/>
              <a:gdLst>
                <a:gd name="T0" fmla="*/ 20 w 36"/>
                <a:gd name="T1" fmla="*/ 0 h 28"/>
                <a:gd name="T2" fmla="*/ 20 w 36"/>
                <a:gd name="T3" fmla="*/ 28 h 28"/>
                <a:gd name="T4" fmla="*/ 20 w 3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36" y="28"/>
                    <a:pt x="36" y="0"/>
                    <a:pt x="20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6" name="Freeform 49">
              <a:extLst>
                <a:ext uri="{FF2B5EF4-FFF2-40B4-BE49-F238E27FC236}">
                  <a16:creationId xmlns:a16="http://schemas.microsoft.com/office/drawing/2014/main" id="{C6D78A05-F795-D314-BB1C-12D56776D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319" y="5616113"/>
              <a:ext cx="67452" cy="76645"/>
            </a:xfrm>
            <a:custGeom>
              <a:avLst/>
              <a:gdLst>
                <a:gd name="T0" fmla="*/ 24 w 27"/>
                <a:gd name="T1" fmla="*/ 6 h 30"/>
                <a:gd name="T2" fmla="*/ 20 w 27"/>
                <a:gd name="T3" fmla="*/ 3 h 30"/>
                <a:gd name="T4" fmla="*/ 7 w 27"/>
                <a:gd name="T5" fmla="*/ 3 h 30"/>
                <a:gd name="T6" fmla="*/ 2 w 27"/>
                <a:gd name="T7" fmla="*/ 8 h 30"/>
                <a:gd name="T8" fmla="*/ 0 w 27"/>
                <a:gd name="T9" fmla="*/ 15 h 30"/>
                <a:gd name="T10" fmla="*/ 10 w 27"/>
                <a:gd name="T11" fmla="*/ 28 h 30"/>
                <a:gd name="T12" fmla="*/ 26 w 27"/>
                <a:gd name="T13" fmla="*/ 22 h 30"/>
                <a:gd name="T14" fmla="*/ 27 w 27"/>
                <a:gd name="T15" fmla="*/ 15 h 30"/>
                <a:gd name="T16" fmla="*/ 24 w 27"/>
                <a:gd name="T1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24" y="6"/>
                  </a:moveTo>
                  <a:cubicBezTo>
                    <a:pt x="23" y="5"/>
                    <a:pt x="22" y="3"/>
                    <a:pt x="20" y="3"/>
                  </a:cubicBezTo>
                  <a:cubicBezTo>
                    <a:pt x="16" y="0"/>
                    <a:pt x="11" y="0"/>
                    <a:pt x="7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21"/>
                    <a:pt x="4" y="27"/>
                    <a:pt x="10" y="28"/>
                  </a:cubicBezTo>
                  <a:cubicBezTo>
                    <a:pt x="16" y="30"/>
                    <a:pt x="22" y="27"/>
                    <a:pt x="26" y="22"/>
                  </a:cubicBezTo>
                  <a:cubicBezTo>
                    <a:pt x="27" y="20"/>
                    <a:pt x="27" y="17"/>
                    <a:pt x="27" y="15"/>
                  </a:cubicBezTo>
                  <a:cubicBezTo>
                    <a:pt x="27" y="12"/>
                    <a:pt x="26" y="9"/>
                    <a:pt x="24" y="6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7" name="Freeform 50">
              <a:extLst>
                <a:ext uri="{FF2B5EF4-FFF2-40B4-BE49-F238E27FC236}">
                  <a16:creationId xmlns:a16="http://schemas.microsoft.com/office/drawing/2014/main" id="{4D9A369A-6F43-4216-D715-162A73F6E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263" y="5816316"/>
              <a:ext cx="89628" cy="69075"/>
            </a:xfrm>
            <a:custGeom>
              <a:avLst/>
              <a:gdLst>
                <a:gd name="T0" fmla="*/ 16 w 36"/>
                <a:gd name="T1" fmla="*/ 0 h 27"/>
                <a:gd name="T2" fmla="*/ 16 w 36"/>
                <a:gd name="T3" fmla="*/ 27 h 27"/>
                <a:gd name="T4" fmla="*/ 16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6" y="0"/>
                  </a:moveTo>
                  <a:cubicBezTo>
                    <a:pt x="0" y="0"/>
                    <a:pt x="0" y="27"/>
                    <a:pt x="16" y="27"/>
                  </a:cubicBezTo>
                  <a:cubicBezTo>
                    <a:pt x="36" y="27"/>
                    <a:pt x="36" y="0"/>
                    <a:pt x="16" y="0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8" name="Freeform 51">
              <a:extLst>
                <a:ext uri="{FF2B5EF4-FFF2-40B4-BE49-F238E27FC236}">
                  <a16:creationId xmlns:a16="http://schemas.microsoft.com/office/drawing/2014/main" id="{BABF733C-96AA-BDE8-88A2-D05FCE6D8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584888"/>
              <a:ext cx="157079" cy="127743"/>
            </a:xfrm>
            <a:custGeom>
              <a:avLst/>
              <a:gdLst>
                <a:gd name="T0" fmla="*/ 63 w 63"/>
                <a:gd name="T1" fmla="*/ 2 h 50"/>
                <a:gd name="T2" fmla="*/ 63 w 63"/>
                <a:gd name="T3" fmla="*/ 2 h 50"/>
                <a:gd name="T4" fmla="*/ 63 w 63"/>
                <a:gd name="T5" fmla="*/ 2 h 50"/>
                <a:gd name="T6" fmla="*/ 63 w 63"/>
                <a:gd name="T7" fmla="*/ 2 h 50"/>
                <a:gd name="T8" fmla="*/ 63 w 63"/>
                <a:gd name="T9" fmla="*/ 2 h 50"/>
                <a:gd name="T10" fmla="*/ 63 w 63"/>
                <a:gd name="T11" fmla="*/ 2 h 50"/>
                <a:gd name="T12" fmla="*/ 63 w 63"/>
                <a:gd name="T13" fmla="*/ 2 h 50"/>
                <a:gd name="T14" fmla="*/ 63 w 63"/>
                <a:gd name="T15" fmla="*/ 2 h 50"/>
                <a:gd name="T16" fmla="*/ 63 w 63"/>
                <a:gd name="T17" fmla="*/ 2 h 50"/>
                <a:gd name="T18" fmla="*/ 63 w 63"/>
                <a:gd name="T19" fmla="*/ 2 h 50"/>
                <a:gd name="T20" fmla="*/ 63 w 63"/>
                <a:gd name="T21" fmla="*/ 2 h 50"/>
                <a:gd name="T22" fmla="*/ 63 w 63"/>
                <a:gd name="T23" fmla="*/ 2 h 50"/>
                <a:gd name="T24" fmla="*/ 63 w 63"/>
                <a:gd name="T25" fmla="*/ 1 h 50"/>
                <a:gd name="T26" fmla="*/ 63 w 63"/>
                <a:gd name="T27" fmla="*/ 2 h 50"/>
                <a:gd name="T28" fmla="*/ 63 w 63"/>
                <a:gd name="T29" fmla="*/ 1 h 50"/>
                <a:gd name="T30" fmla="*/ 63 w 63"/>
                <a:gd name="T31" fmla="*/ 1 h 50"/>
                <a:gd name="T32" fmla="*/ 63 w 63"/>
                <a:gd name="T33" fmla="*/ 1 h 50"/>
                <a:gd name="T34" fmla="*/ 63 w 63"/>
                <a:gd name="T35" fmla="*/ 1 h 50"/>
                <a:gd name="T36" fmla="*/ 63 w 63"/>
                <a:gd name="T37" fmla="*/ 1 h 50"/>
                <a:gd name="T38" fmla="*/ 63 w 63"/>
                <a:gd name="T39" fmla="*/ 1 h 50"/>
                <a:gd name="T40" fmla="*/ 63 w 63"/>
                <a:gd name="T41" fmla="*/ 1 h 50"/>
                <a:gd name="T42" fmla="*/ 63 w 63"/>
                <a:gd name="T43" fmla="*/ 1 h 50"/>
                <a:gd name="T44" fmla="*/ 63 w 63"/>
                <a:gd name="T45" fmla="*/ 1 h 50"/>
                <a:gd name="T46" fmla="*/ 63 w 63"/>
                <a:gd name="T47" fmla="*/ 1 h 50"/>
                <a:gd name="T48" fmla="*/ 63 w 63"/>
                <a:gd name="T49" fmla="*/ 1 h 50"/>
                <a:gd name="T50" fmla="*/ 63 w 63"/>
                <a:gd name="T51" fmla="*/ 1 h 50"/>
                <a:gd name="T52" fmla="*/ 63 w 63"/>
                <a:gd name="T53" fmla="*/ 1 h 50"/>
                <a:gd name="T54" fmla="*/ 63 w 63"/>
                <a:gd name="T55" fmla="*/ 1 h 50"/>
                <a:gd name="T56" fmla="*/ 63 w 63"/>
                <a:gd name="T57" fmla="*/ 1 h 50"/>
                <a:gd name="T58" fmla="*/ 63 w 63"/>
                <a:gd name="T59" fmla="*/ 1 h 50"/>
                <a:gd name="T60" fmla="*/ 63 w 63"/>
                <a:gd name="T61" fmla="*/ 0 h 50"/>
                <a:gd name="T62" fmla="*/ 63 w 63"/>
                <a:gd name="T63" fmla="*/ 1 h 50"/>
                <a:gd name="T64" fmla="*/ 63 w 63"/>
                <a:gd name="T65" fmla="*/ 0 h 50"/>
                <a:gd name="T66" fmla="*/ 63 w 63"/>
                <a:gd name="T67" fmla="*/ 0 h 50"/>
                <a:gd name="T68" fmla="*/ 63 w 63"/>
                <a:gd name="T69" fmla="*/ 0 h 50"/>
                <a:gd name="T70" fmla="*/ 63 w 63"/>
                <a:gd name="T71" fmla="*/ 0 h 50"/>
                <a:gd name="T72" fmla="*/ 49 w 63"/>
                <a:gd name="T73" fmla="*/ 0 h 50"/>
                <a:gd name="T74" fmla="*/ 0 w 63"/>
                <a:gd name="T75" fmla="*/ 50 h 50"/>
                <a:gd name="T76" fmla="*/ 0 w 63"/>
                <a:gd name="T77" fmla="*/ 50 h 50"/>
                <a:gd name="T78" fmla="*/ 49 w 63"/>
                <a:gd name="T79" fmla="*/ 0 h 50"/>
                <a:gd name="T80" fmla="*/ 63 w 63"/>
                <a:gd name="T81" fmla="*/ 2 h 50"/>
                <a:gd name="T82" fmla="*/ 63 w 63"/>
                <a:gd name="T83" fmla="*/ 2 h 50"/>
                <a:gd name="T84" fmla="*/ 63 w 63"/>
                <a:gd name="T85" fmla="*/ 2 h 50"/>
                <a:gd name="T86" fmla="*/ 49 w 63"/>
                <a:gd name="T87" fmla="*/ 0 h 50"/>
                <a:gd name="T88" fmla="*/ 63 w 63"/>
                <a:gd name="T89" fmla="*/ 0 h 50"/>
                <a:gd name="T90" fmla="*/ 63 w 63"/>
                <a:gd name="T91" fmla="*/ 0 h 50"/>
                <a:gd name="T92" fmla="*/ 63 w 63"/>
                <a:gd name="T93" fmla="*/ 0 h 50"/>
                <a:gd name="T94" fmla="*/ 63 w 63"/>
                <a:gd name="T95" fmla="*/ 0 h 50"/>
                <a:gd name="T96" fmla="*/ 63 w 63"/>
                <a:gd name="T97" fmla="*/ 0 h 50"/>
                <a:gd name="T98" fmla="*/ 63 w 63"/>
                <a:gd name="T99" fmla="*/ 0 h 50"/>
                <a:gd name="T100" fmla="*/ 63 w 63"/>
                <a:gd name="T101" fmla="*/ 0 h 50"/>
                <a:gd name="T102" fmla="*/ 63 w 63"/>
                <a:gd name="T103" fmla="*/ 0 h 50"/>
                <a:gd name="T104" fmla="*/ 63 w 63"/>
                <a:gd name="T105" fmla="*/ 0 h 50"/>
                <a:gd name="T106" fmla="*/ 63 w 63"/>
                <a:gd name="T107" fmla="*/ 0 h 50"/>
                <a:gd name="T108" fmla="*/ 63 w 63"/>
                <a:gd name="T109" fmla="*/ 0 h 50"/>
                <a:gd name="T110" fmla="*/ 63 w 63"/>
                <a:gd name="T111" fmla="*/ 0 h 50"/>
                <a:gd name="T112" fmla="*/ 63 w 63"/>
                <a:gd name="T113" fmla="*/ 0 h 50"/>
                <a:gd name="T114" fmla="*/ 63 w 63"/>
                <a:gd name="T115" fmla="*/ 0 h 50"/>
                <a:gd name="T116" fmla="*/ 63 w 63"/>
                <a:gd name="T1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" h="50"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1"/>
                  </a:moveTo>
                  <a:cubicBezTo>
                    <a:pt x="63" y="1"/>
                    <a:pt x="63" y="2"/>
                    <a:pt x="63" y="2"/>
                  </a:cubicBezTo>
                  <a:cubicBezTo>
                    <a:pt x="63" y="2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49" y="0"/>
                  </a:moveTo>
                  <a:cubicBezTo>
                    <a:pt x="23" y="0"/>
                    <a:pt x="0" y="23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49" y="0"/>
                  </a:cubicBezTo>
                  <a:cubicBezTo>
                    <a:pt x="54" y="0"/>
                    <a:pt x="59" y="1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1"/>
                    <a:pt x="54" y="0"/>
                    <a:pt x="49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2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9" name="Freeform 52">
              <a:extLst>
                <a:ext uri="{FF2B5EF4-FFF2-40B4-BE49-F238E27FC236}">
                  <a16:creationId xmlns:a16="http://schemas.microsoft.com/office/drawing/2014/main" id="{5320E138-EE99-F953-689B-F601877AA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462822"/>
              <a:ext cx="267035" cy="278193"/>
            </a:xfrm>
            <a:custGeom>
              <a:avLst/>
              <a:gdLst>
                <a:gd name="T0" fmla="*/ 37 w 107"/>
                <a:gd name="T1" fmla="*/ 93 h 109"/>
                <a:gd name="T2" fmla="*/ 37 w 107"/>
                <a:gd name="T3" fmla="*/ 68 h 109"/>
                <a:gd name="T4" fmla="*/ 37 w 107"/>
                <a:gd name="T5" fmla="*/ 93 h 109"/>
                <a:gd name="T6" fmla="*/ 90 w 107"/>
                <a:gd name="T7" fmla="*/ 94 h 109"/>
                <a:gd name="T8" fmla="*/ 77 w 107"/>
                <a:gd name="T9" fmla="*/ 84 h 109"/>
                <a:gd name="T10" fmla="*/ 81 w 107"/>
                <a:gd name="T11" fmla="*/ 71 h 109"/>
                <a:gd name="T12" fmla="*/ 87 w 107"/>
                <a:gd name="T13" fmla="*/ 68 h 109"/>
                <a:gd name="T14" fmla="*/ 92 w 107"/>
                <a:gd name="T15" fmla="*/ 67 h 109"/>
                <a:gd name="T16" fmla="*/ 101 w 107"/>
                <a:gd name="T17" fmla="*/ 73 h 109"/>
                <a:gd name="T18" fmla="*/ 99 w 107"/>
                <a:gd name="T19" fmla="*/ 90 h 109"/>
                <a:gd name="T20" fmla="*/ 90 w 107"/>
                <a:gd name="T21" fmla="*/ 94 h 109"/>
                <a:gd name="T22" fmla="*/ 107 w 107"/>
                <a:gd name="T23" fmla="*/ 0 h 109"/>
                <a:gd name="T24" fmla="*/ 63 w 107"/>
                <a:gd name="T25" fmla="*/ 48 h 109"/>
                <a:gd name="T26" fmla="*/ 63 w 107"/>
                <a:gd name="T27" fmla="*/ 48 h 109"/>
                <a:gd name="T28" fmla="*/ 63 w 107"/>
                <a:gd name="T29" fmla="*/ 48 h 109"/>
                <a:gd name="T30" fmla="*/ 63 w 107"/>
                <a:gd name="T31" fmla="*/ 48 h 109"/>
                <a:gd name="T32" fmla="*/ 63 w 107"/>
                <a:gd name="T33" fmla="*/ 48 h 109"/>
                <a:gd name="T34" fmla="*/ 63 w 107"/>
                <a:gd name="T35" fmla="*/ 48 h 109"/>
                <a:gd name="T36" fmla="*/ 63 w 107"/>
                <a:gd name="T37" fmla="*/ 48 h 109"/>
                <a:gd name="T38" fmla="*/ 63 w 107"/>
                <a:gd name="T39" fmla="*/ 48 h 109"/>
                <a:gd name="T40" fmla="*/ 63 w 107"/>
                <a:gd name="T41" fmla="*/ 48 h 109"/>
                <a:gd name="T42" fmla="*/ 63 w 107"/>
                <a:gd name="T43" fmla="*/ 48 h 109"/>
                <a:gd name="T44" fmla="*/ 63 w 107"/>
                <a:gd name="T45" fmla="*/ 48 h 109"/>
                <a:gd name="T46" fmla="*/ 63 w 107"/>
                <a:gd name="T47" fmla="*/ 48 h 109"/>
                <a:gd name="T48" fmla="*/ 63 w 107"/>
                <a:gd name="T49" fmla="*/ 48 h 109"/>
                <a:gd name="T50" fmla="*/ 63 w 107"/>
                <a:gd name="T51" fmla="*/ 49 h 109"/>
                <a:gd name="T52" fmla="*/ 63 w 107"/>
                <a:gd name="T53" fmla="*/ 49 h 109"/>
                <a:gd name="T54" fmla="*/ 63 w 107"/>
                <a:gd name="T55" fmla="*/ 49 h 109"/>
                <a:gd name="T56" fmla="*/ 63 w 107"/>
                <a:gd name="T57" fmla="*/ 49 h 109"/>
                <a:gd name="T58" fmla="*/ 63 w 107"/>
                <a:gd name="T59" fmla="*/ 49 h 109"/>
                <a:gd name="T60" fmla="*/ 63 w 107"/>
                <a:gd name="T61" fmla="*/ 49 h 109"/>
                <a:gd name="T62" fmla="*/ 63 w 107"/>
                <a:gd name="T63" fmla="*/ 49 h 109"/>
                <a:gd name="T64" fmla="*/ 63 w 107"/>
                <a:gd name="T65" fmla="*/ 49 h 109"/>
                <a:gd name="T66" fmla="*/ 63 w 107"/>
                <a:gd name="T67" fmla="*/ 49 h 109"/>
                <a:gd name="T68" fmla="*/ 63 w 107"/>
                <a:gd name="T69" fmla="*/ 49 h 109"/>
                <a:gd name="T70" fmla="*/ 63 w 107"/>
                <a:gd name="T71" fmla="*/ 49 h 109"/>
                <a:gd name="T72" fmla="*/ 63 w 107"/>
                <a:gd name="T73" fmla="*/ 49 h 109"/>
                <a:gd name="T74" fmla="*/ 63 w 107"/>
                <a:gd name="T75" fmla="*/ 50 h 109"/>
                <a:gd name="T76" fmla="*/ 63 w 107"/>
                <a:gd name="T77" fmla="*/ 50 h 109"/>
                <a:gd name="T78" fmla="*/ 63 w 107"/>
                <a:gd name="T79" fmla="*/ 50 h 109"/>
                <a:gd name="T80" fmla="*/ 63 w 107"/>
                <a:gd name="T81" fmla="*/ 50 h 109"/>
                <a:gd name="T82" fmla="*/ 63 w 107"/>
                <a:gd name="T83" fmla="*/ 50 h 109"/>
                <a:gd name="T84" fmla="*/ 63 w 107"/>
                <a:gd name="T85" fmla="*/ 50 h 109"/>
                <a:gd name="T86" fmla="*/ 63 w 107"/>
                <a:gd name="T87" fmla="*/ 50 h 109"/>
                <a:gd name="T88" fmla="*/ 63 w 107"/>
                <a:gd name="T89" fmla="*/ 50 h 109"/>
                <a:gd name="T90" fmla="*/ 63 w 107"/>
                <a:gd name="T91" fmla="*/ 50 h 109"/>
                <a:gd name="T92" fmla="*/ 63 w 107"/>
                <a:gd name="T93" fmla="*/ 50 h 109"/>
                <a:gd name="T94" fmla="*/ 63 w 107"/>
                <a:gd name="T95" fmla="*/ 50 h 109"/>
                <a:gd name="T96" fmla="*/ 49 w 107"/>
                <a:gd name="T97" fmla="*/ 48 h 109"/>
                <a:gd name="T98" fmla="*/ 0 w 107"/>
                <a:gd name="T99" fmla="*/ 98 h 109"/>
                <a:gd name="T100" fmla="*/ 1 w 107"/>
                <a:gd name="T101" fmla="*/ 109 h 109"/>
                <a:gd name="T102" fmla="*/ 107 w 107"/>
                <a:gd name="T103" fmla="*/ 109 h 109"/>
                <a:gd name="T104" fmla="*/ 107 w 107"/>
                <a:gd name="T105" fmla="*/ 56 h 109"/>
                <a:gd name="T106" fmla="*/ 101 w 107"/>
                <a:gd name="T107" fmla="*/ 58 h 109"/>
                <a:gd name="T108" fmla="*/ 101 w 107"/>
                <a:gd name="T109" fmla="*/ 30 h 109"/>
                <a:gd name="T110" fmla="*/ 107 w 107"/>
                <a:gd name="T111" fmla="*/ 31 h 109"/>
                <a:gd name="T112" fmla="*/ 107 w 10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7" h="109">
                  <a:moveTo>
                    <a:pt x="37" y="93"/>
                  </a:moveTo>
                  <a:cubicBezTo>
                    <a:pt x="21" y="93"/>
                    <a:pt x="21" y="68"/>
                    <a:pt x="37" y="68"/>
                  </a:cubicBezTo>
                  <a:cubicBezTo>
                    <a:pt x="53" y="68"/>
                    <a:pt x="53" y="93"/>
                    <a:pt x="37" y="93"/>
                  </a:cubicBezTo>
                  <a:moveTo>
                    <a:pt x="90" y="94"/>
                  </a:moveTo>
                  <a:cubicBezTo>
                    <a:pt x="85" y="94"/>
                    <a:pt x="79" y="90"/>
                    <a:pt x="77" y="84"/>
                  </a:cubicBezTo>
                  <a:cubicBezTo>
                    <a:pt x="76" y="79"/>
                    <a:pt x="77" y="75"/>
                    <a:pt x="81" y="71"/>
                  </a:cubicBezTo>
                  <a:cubicBezTo>
                    <a:pt x="82" y="69"/>
                    <a:pt x="84" y="68"/>
                    <a:pt x="87" y="68"/>
                  </a:cubicBezTo>
                  <a:cubicBezTo>
                    <a:pt x="88" y="67"/>
                    <a:pt x="90" y="67"/>
                    <a:pt x="92" y="67"/>
                  </a:cubicBezTo>
                  <a:cubicBezTo>
                    <a:pt x="96" y="67"/>
                    <a:pt x="99" y="69"/>
                    <a:pt x="101" y="73"/>
                  </a:cubicBezTo>
                  <a:cubicBezTo>
                    <a:pt x="104" y="79"/>
                    <a:pt x="104" y="85"/>
                    <a:pt x="99" y="90"/>
                  </a:cubicBezTo>
                  <a:cubicBezTo>
                    <a:pt x="97" y="92"/>
                    <a:pt x="93" y="94"/>
                    <a:pt x="90" y="94"/>
                  </a:cubicBezTo>
                  <a:moveTo>
                    <a:pt x="107" y="0"/>
                  </a:moveTo>
                  <a:cubicBezTo>
                    <a:pt x="83" y="4"/>
                    <a:pt x="65" y="24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59" y="49"/>
                    <a:pt x="54" y="48"/>
                    <a:pt x="49" y="48"/>
                  </a:cubicBezTo>
                  <a:cubicBezTo>
                    <a:pt x="23" y="48"/>
                    <a:pt x="0" y="71"/>
                    <a:pt x="0" y="98"/>
                  </a:cubicBezTo>
                  <a:cubicBezTo>
                    <a:pt x="0" y="101"/>
                    <a:pt x="1" y="105"/>
                    <a:pt x="1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57"/>
                    <a:pt x="103" y="58"/>
                    <a:pt x="101" y="58"/>
                  </a:cubicBezTo>
                  <a:cubicBezTo>
                    <a:pt x="81" y="58"/>
                    <a:pt x="81" y="30"/>
                    <a:pt x="101" y="30"/>
                  </a:cubicBezTo>
                  <a:cubicBezTo>
                    <a:pt x="103" y="30"/>
                    <a:pt x="105" y="30"/>
                    <a:pt x="107" y="31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0" name="Freeform 53">
              <a:extLst>
                <a:ext uri="{FF2B5EF4-FFF2-40B4-BE49-F238E27FC236}">
                  <a16:creationId xmlns:a16="http://schemas.microsoft.com/office/drawing/2014/main" id="{869C2FE7-263A-05AF-F417-2A75897B4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1" name="Freeform 54">
              <a:extLst>
                <a:ext uri="{FF2B5EF4-FFF2-40B4-BE49-F238E27FC236}">
                  <a16:creationId xmlns:a16="http://schemas.microsoft.com/office/drawing/2014/main" id="{BB0267E3-F366-0E2B-E950-BF66E8460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4092"/>
              <a:ext cx="70224" cy="69075"/>
            </a:xfrm>
            <a:custGeom>
              <a:avLst/>
              <a:gdLst>
                <a:gd name="T0" fmla="*/ 16 w 28"/>
                <a:gd name="T1" fmla="*/ 0 h 27"/>
                <a:gd name="T2" fmla="*/ 11 w 28"/>
                <a:gd name="T3" fmla="*/ 1 h 27"/>
                <a:gd name="T4" fmla="*/ 5 w 28"/>
                <a:gd name="T5" fmla="*/ 4 h 27"/>
                <a:gd name="T6" fmla="*/ 1 w 28"/>
                <a:gd name="T7" fmla="*/ 17 h 27"/>
                <a:gd name="T8" fmla="*/ 14 w 28"/>
                <a:gd name="T9" fmla="*/ 27 h 27"/>
                <a:gd name="T10" fmla="*/ 23 w 28"/>
                <a:gd name="T11" fmla="*/ 23 h 27"/>
                <a:gd name="T12" fmla="*/ 25 w 28"/>
                <a:gd name="T13" fmla="*/ 6 h 27"/>
                <a:gd name="T14" fmla="*/ 16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16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3" y="23"/>
                    <a:pt x="9" y="27"/>
                    <a:pt x="14" y="27"/>
                  </a:cubicBezTo>
                  <a:cubicBezTo>
                    <a:pt x="17" y="27"/>
                    <a:pt x="21" y="25"/>
                    <a:pt x="23" y="23"/>
                  </a:cubicBezTo>
                  <a:cubicBezTo>
                    <a:pt x="28" y="18"/>
                    <a:pt x="28" y="12"/>
                    <a:pt x="25" y="6"/>
                  </a:cubicBezTo>
                  <a:cubicBezTo>
                    <a:pt x="23" y="2"/>
                    <a:pt x="20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2" name="Freeform 55">
              <a:extLst>
                <a:ext uri="{FF2B5EF4-FFF2-40B4-BE49-F238E27FC236}">
                  <a16:creationId xmlns:a16="http://schemas.microsoft.com/office/drawing/2014/main" id="{99785A5A-E156-A0EF-46F7-1B2B37294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64680" cy="70968"/>
            </a:xfrm>
            <a:custGeom>
              <a:avLst/>
              <a:gdLst>
                <a:gd name="T0" fmla="*/ 20 w 26"/>
                <a:gd name="T1" fmla="*/ 0 h 28"/>
                <a:gd name="T2" fmla="*/ 20 w 26"/>
                <a:gd name="T3" fmla="*/ 28 h 28"/>
                <a:gd name="T4" fmla="*/ 26 w 26"/>
                <a:gd name="T5" fmla="*/ 26 h 28"/>
                <a:gd name="T6" fmla="*/ 26 w 26"/>
                <a:gd name="T7" fmla="*/ 1 h 28"/>
                <a:gd name="T8" fmla="*/ 20 w 2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22" y="28"/>
                    <a:pt x="24" y="27"/>
                    <a:pt x="26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3" name="Freeform 62">
              <a:extLst>
                <a:ext uri="{FF2B5EF4-FFF2-40B4-BE49-F238E27FC236}">
                  <a16:creationId xmlns:a16="http://schemas.microsoft.com/office/drawing/2014/main" id="{4915EE2B-37D4-9239-3D84-023EE08A3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639" y="5452414"/>
              <a:ext cx="92400" cy="416343"/>
            </a:xfrm>
            <a:custGeom>
              <a:avLst/>
              <a:gdLst>
                <a:gd name="T0" fmla="*/ 7 w 37"/>
                <a:gd name="T1" fmla="*/ 163 h 163"/>
                <a:gd name="T2" fmla="*/ 7 w 37"/>
                <a:gd name="T3" fmla="*/ 156 h 163"/>
                <a:gd name="T4" fmla="*/ 9 w 37"/>
                <a:gd name="T5" fmla="*/ 137 h 163"/>
                <a:gd name="T6" fmla="*/ 11 w 37"/>
                <a:gd name="T7" fmla="*/ 81 h 163"/>
                <a:gd name="T8" fmla="*/ 11 w 37"/>
                <a:gd name="T9" fmla="*/ 66 h 163"/>
                <a:gd name="T10" fmla="*/ 10 w 37"/>
                <a:gd name="T11" fmla="*/ 51 h 163"/>
                <a:gd name="T12" fmla="*/ 9 w 37"/>
                <a:gd name="T13" fmla="*/ 37 h 163"/>
                <a:gd name="T14" fmla="*/ 7 w 37"/>
                <a:gd name="T15" fmla="*/ 25 h 163"/>
                <a:gd name="T16" fmla="*/ 5 w 37"/>
                <a:gd name="T17" fmla="*/ 14 h 163"/>
                <a:gd name="T18" fmla="*/ 2 w 37"/>
                <a:gd name="T19" fmla="*/ 6 h 163"/>
                <a:gd name="T20" fmla="*/ 0 w 37"/>
                <a:gd name="T21" fmla="*/ 0 h 163"/>
                <a:gd name="T22" fmla="*/ 3 w 37"/>
                <a:gd name="T23" fmla="*/ 6 h 163"/>
                <a:gd name="T24" fmla="*/ 7 w 37"/>
                <a:gd name="T25" fmla="*/ 13 h 163"/>
                <a:gd name="T26" fmla="*/ 11 w 37"/>
                <a:gd name="T27" fmla="*/ 23 h 163"/>
                <a:gd name="T28" fmla="*/ 16 w 37"/>
                <a:gd name="T29" fmla="*/ 35 h 163"/>
                <a:gd name="T30" fmla="*/ 20 w 37"/>
                <a:gd name="T31" fmla="*/ 49 h 163"/>
                <a:gd name="T32" fmla="*/ 23 w 37"/>
                <a:gd name="T33" fmla="*/ 64 h 163"/>
                <a:gd name="T34" fmla="*/ 26 w 37"/>
                <a:gd name="T35" fmla="*/ 79 h 163"/>
                <a:gd name="T36" fmla="*/ 35 w 37"/>
                <a:gd name="T37" fmla="*/ 137 h 163"/>
                <a:gd name="T38" fmla="*/ 37 w 37"/>
                <a:gd name="T39" fmla="*/ 156 h 163"/>
                <a:gd name="T40" fmla="*/ 37 w 37"/>
                <a:gd name="T41" fmla="*/ 163 h 163"/>
                <a:gd name="T42" fmla="*/ 7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7" y="163"/>
                  </a:moveTo>
                  <a:cubicBezTo>
                    <a:pt x="7" y="163"/>
                    <a:pt x="7" y="160"/>
                    <a:pt x="7" y="156"/>
                  </a:cubicBezTo>
                  <a:cubicBezTo>
                    <a:pt x="8" y="151"/>
                    <a:pt x="8" y="145"/>
                    <a:pt x="9" y="137"/>
                  </a:cubicBezTo>
                  <a:cubicBezTo>
                    <a:pt x="10" y="122"/>
                    <a:pt x="11" y="101"/>
                    <a:pt x="11" y="81"/>
                  </a:cubicBezTo>
                  <a:cubicBezTo>
                    <a:pt x="11" y="76"/>
                    <a:pt x="11" y="71"/>
                    <a:pt x="11" y="66"/>
                  </a:cubicBezTo>
                  <a:cubicBezTo>
                    <a:pt x="11" y="60"/>
                    <a:pt x="10" y="56"/>
                    <a:pt x="10" y="51"/>
                  </a:cubicBezTo>
                  <a:cubicBezTo>
                    <a:pt x="9" y="46"/>
                    <a:pt x="9" y="41"/>
                    <a:pt x="9" y="37"/>
                  </a:cubicBezTo>
                  <a:cubicBezTo>
                    <a:pt x="8" y="33"/>
                    <a:pt x="8" y="28"/>
                    <a:pt x="7" y="25"/>
                  </a:cubicBezTo>
                  <a:cubicBezTo>
                    <a:pt x="6" y="21"/>
                    <a:pt x="5" y="17"/>
                    <a:pt x="5" y="14"/>
                  </a:cubicBezTo>
                  <a:cubicBezTo>
                    <a:pt x="4" y="11"/>
                    <a:pt x="3" y="9"/>
                    <a:pt x="2" y="6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6"/>
                  </a:cubicBezTo>
                  <a:cubicBezTo>
                    <a:pt x="5" y="8"/>
                    <a:pt x="6" y="10"/>
                    <a:pt x="7" y="13"/>
                  </a:cubicBezTo>
                  <a:cubicBezTo>
                    <a:pt x="9" y="16"/>
                    <a:pt x="10" y="20"/>
                    <a:pt x="11" y="23"/>
                  </a:cubicBezTo>
                  <a:cubicBezTo>
                    <a:pt x="13" y="27"/>
                    <a:pt x="14" y="31"/>
                    <a:pt x="16" y="35"/>
                  </a:cubicBezTo>
                  <a:cubicBezTo>
                    <a:pt x="17" y="40"/>
                    <a:pt x="18" y="44"/>
                    <a:pt x="20" y="49"/>
                  </a:cubicBezTo>
                  <a:cubicBezTo>
                    <a:pt x="21" y="54"/>
                    <a:pt x="22" y="59"/>
                    <a:pt x="23" y="64"/>
                  </a:cubicBezTo>
                  <a:cubicBezTo>
                    <a:pt x="24" y="69"/>
                    <a:pt x="25" y="74"/>
                    <a:pt x="26" y="79"/>
                  </a:cubicBezTo>
                  <a:cubicBezTo>
                    <a:pt x="30" y="100"/>
                    <a:pt x="33" y="121"/>
                    <a:pt x="35" y="137"/>
                  </a:cubicBezTo>
                  <a:cubicBezTo>
                    <a:pt x="36" y="145"/>
                    <a:pt x="36" y="151"/>
                    <a:pt x="37" y="156"/>
                  </a:cubicBezTo>
                  <a:cubicBezTo>
                    <a:pt x="37" y="160"/>
                    <a:pt x="37" y="163"/>
                    <a:pt x="37" y="163"/>
                  </a:cubicBezTo>
                  <a:lnTo>
                    <a:pt x="7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4" name="Freeform 63">
              <a:extLst>
                <a:ext uri="{FF2B5EF4-FFF2-40B4-BE49-F238E27FC236}">
                  <a16:creationId xmlns:a16="http://schemas.microsoft.com/office/drawing/2014/main" id="{DA9FF230-BE96-247A-B28D-46AB1A245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407" y="5275469"/>
              <a:ext cx="309539" cy="334967"/>
            </a:xfrm>
            <a:custGeom>
              <a:avLst/>
              <a:gdLst>
                <a:gd name="T0" fmla="*/ 105 w 124"/>
                <a:gd name="T1" fmla="*/ 55 h 131"/>
                <a:gd name="T2" fmla="*/ 92 w 124"/>
                <a:gd name="T3" fmla="*/ 52 h 131"/>
                <a:gd name="T4" fmla="*/ 82 w 124"/>
                <a:gd name="T5" fmla="*/ 11 h 131"/>
                <a:gd name="T6" fmla="*/ 41 w 124"/>
                <a:gd name="T7" fmla="*/ 33 h 131"/>
                <a:gd name="T8" fmla="*/ 30 w 124"/>
                <a:gd name="T9" fmla="*/ 31 h 131"/>
                <a:gd name="T10" fmla="*/ 20 w 124"/>
                <a:gd name="T11" fmla="*/ 34 h 131"/>
                <a:gd name="T12" fmla="*/ 20 w 124"/>
                <a:gd name="T13" fmla="*/ 34 h 131"/>
                <a:gd name="T14" fmla="*/ 7 w 124"/>
                <a:gd name="T15" fmla="*/ 46 h 131"/>
                <a:gd name="T16" fmla="*/ 17 w 124"/>
                <a:gd name="T17" fmla="*/ 80 h 131"/>
                <a:gd name="T18" fmla="*/ 21 w 124"/>
                <a:gd name="T19" fmla="*/ 81 h 131"/>
                <a:gd name="T20" fmla="*/ 18 w 124"/>
                <a:gd name="T21" fmla="*/ 86 h 131"/>
                <a:gd name="T22" fmla="*/ 30 w 124"/>
                <a:gd name="T23" fmla="*/ 124 h 131"/>
                <a:gd name="T24" fmla="*/ 68 w 124"/>
                <a:gd name="T25" fmla="*/ 112 h 131"/>
                <a:gd name="T26" fmla="*/ 71 w 124"/>
                <a:gd name="T27" fmla="*/ 102 h 131"/>
                <a:gd name="T28" fmla="*/ 72 w 124"/>
                <a:gd name="T29" fmla="*/ 104 h 131"/>
                <a:gd name="T30" fmla="*/ 84 w 124"/>
                <a:gd name="T31" fmla="*/ 110 h 131"/>
                <a:gd name="T32" fmla="*/ 90 w 124"/>
                <a:gd name="T33" fmla="*/ 110 h 131"/>
                <a:gd name="T34" fmla="*/ 96 w 124"/>
                <a:gd name="T35" fmla="*/ 110 h 131"/>
                <a:gd name="T36" fmla="*/ 100 w 124"/>
                <a:gd name="T37" fmla="*/ 109 h 131"/>
                <a:gd name="T38" fmla="*/ 117 w 124"/>
                <a:gd name="T39" fmla="*/ 94 h 131"/>
                <a:gd name="T40" fmla="*/ 105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05" y="55"/>
                  </a:moveTo>
                  <a:cubicBezTo>
                    <a:pt x="101" y="53"/>
                    <a:pt x="97" y="52"/>
                    <a:pt x="92" y="52"/>
                  </a:cubicBezTo>
                  <a:cubicBezTo>
                    <a:pt x="101" y="39"/>
                    <a:pt x="100" y="20"/>
                    <a:pt x="82" y="11"/>
                  </a:cubicBezTo>
                  <a:cubicBezTo>
                    <a:pt x="62" y="0"/>
                    <a:pt x="44" y="15"/>
                    <a:pt x="41" y="33"/>
                  </a:cubicBezTo>
                  <a:cubicBezTo>
                    <a:pt x="37" y="31"/>
                    <a:pt x="34" y="31"/>
                    <a:pt x="30" y="31"/>
                  </a:cubicBezTo>
                  <a:cubicBezTo>
                    <a:pt x="27" y="31"/>
                    <a:pt x="23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4" y="36"/>
                    <a:pt x="9" y="41"/>
                    <a:pt x="7" y="46"/>
                  </a:cubicBezTo>
                  <a:cubicBezTo>
                    <a:pt x="0" y="58"/>
                    <a:pt x="5" y="73"/>
                    <a:pt x="17" y="80"/>
                  </a:cubicBezTo>
                  <a:cubicBezTo>
                    <a:pt x="19" y="80"/>
                    <a:pt x="20" y="81"/>
                    <a:pt x="21" y="81"/>
                  </a:cubicBezTo>
                  <a:cubicBezTo>
                    <a:pt x="20" y="83"/>
                    <a:pt x="19" y="84"/>
                    <a:pt x="18" y="86"/>
                  </a:cubicBezTo>
                  <a:cubicBezTo>
                    <a:pt x="11" y="99"/>
                    <a:pt x="17" y="117"/>
                    <a:pt x="30" y="124"/>
                  </a:cubicBezTo>
                  <a:cubicBezTo>
                    <a:pt x="44" y="131"/>
                    <a:pt x="61" y="125"/>
                    <a:pt x="68" y="112"/>
                  </a:cubicBezTo>
                  <a:cubicBezTo>
                    <a:pt x="70" y="109"/>
                    <a:pt x="70" y="106"/>
                    <a:pt x="71" y="102"/>
                  </a:cubicBezTo>
                  <a:cubicBezTo>
                    <a:pt x="71" y="103"/>
                    <a:pt x="72" y="103"/>
                    <a:pt x="72" y="104"/>
                  </a:cubicBezTo>
                  <a:cubicBezTo>
                    <a:pt x="76" y="107"/>
                    <a:pt x="79" y="109"/>
                    <a:pt x="84" y="110"/>
                  </a:cubicBezTo>
                  <a:cubicBezTo>
                    <a:pt x="86" y="110"/>
                    <a:pt x="88" y="110"/>
                    <a:pt x="90" y="110"/>
                  </a:cubicBezTo>
                  <a:cubicBezTo>
                    <a:pt x="92" y="110"/>
                    <a:pt x="94" y="110"/>
                    <a:pt x="96" y="110"/>
                  </a:cubicBezTo>
                  <a:cubicBezTo>
                    <a:pt x="97" y="109"/>
                    <a:pt x="98" y="109"/>
                    <a:pt x="100" y="109"/>
                  </a:cubicBezTo>
                  <a:cubicBezTo>
                    <a:pt x="107" y="106"/>
                    <a:pt x="114" y="101"/>
                    <a:pt x="117" y="94"/>
                  </a:cubicBezTo>
                  <a:cubicBezTo>
                    <a:pt x="124" y="80"/>
                    <a:pt x="119" y="63"/>
                    <a:pt x="10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5" name="Freeform 64">
              <a:extLst>
                <a:ext uri="{FF2B5EF4-FFF2-40B4-BE49-F238E27FC236}">
                  <a16:creationId xmlns:a16="http://schemas.microsoft.com/office/drawing/2014/main" id="{3B4AE28F-81D6-1C2B-015B-74C056C20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075" y="5360629"/>
              <a:ext cx="186647" cy="176000"/>
            </a:xfrm>
            <a:custGeom>
              <a:avLst/>
              <a:gdLst>
                <a:gd name="T0" fmla="*/ 48 w 75"/>
                <a:gd name="T1" fmla="*/ 15 h 69"/>
                <a:gd name="T2" fmla="*/ 27 w 75"/>
                <a:gd name="T3" fmla="*/ 55 h 69"/>
                <a:gd name="T4" fmla="*/ 48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48" y="15"/>
                  </a:moveTo>
                  <a:cubicBezTo>
                    <a:pt x="21" y="0"/>
                    <a:pt x="0" y="41"/>
                    <a:pt x="27" y="55"/>
                  </a:cubicBezTo>
                  <a:cubicBezTo>
                    <a:pt x="54" y="69"/>
                    <a:pt x="75" y="29"/>
                    <a:pt x="48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6" name="Freeform 65">
              <a:extLst>
                <a:ext uri="{FF2B5EF4-FFF2-40B4-BE49-F238E27FC236}">
                  <a16:creationId xmlns:a16="http://schemas.microsoft.com/office/drawing/2014/main" id="{55687A7A-5FBF-B22C-09AE-16879C05C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383" y="5580156"/>
              <a:ext cx="137676" cy="112603"/>
            </a:xfrm>
            <a:custGeom>
              <a:avLst/>
              <a:gdLst>
                <a:gd name="T0" fmla="*/ 7 w 55"/>
                <a:gd name="T1" fmla="*/ 44 h 44"/>
                <a:gd name="T2" fmla="*/ 43 w 55"/>
                <a:gd name="T3" fmla="*/ 0 h 44"/>
                <a:gd name="T4" fmla="*/ 7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7" y="44"/>
                  </a:moveTo>
                  <a:cubicBezTo>
                    <a:pt x="7" y="44"/>
                    <a:pt x="0" y="5"/>
                    <a:pt x="43" y="0"/>
                  </a:cubicBezTo>
                  <a:cubicBezTo>
                    <a:pt x="43" y="0"/>
                    <a:pt x="55" y="40"/>
                    <a:pt x="7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7" name="Freeform 66">
              <a:extLst>
                <a:ext uri="{FF2B5EF4-FFF2-40B4-BE49-F238E27FC236}">
                  <a16:creationId xmlns:a16="http://schemas.microsoft.com/office/drawing/2014/main" id="{D1BEF6A7-470D-769A-08DC-3B4A5CA86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8373" y="5503510"/>
              <a:ext cx="92400" cy="416343"/>
            </a:xfrm>
            <a:custGeom>
              <a:avLst/>
              <a:gdLst>
                <a:gd name="T0" fmla="*/ 0 w 37"/>
                <a:gd name="T1" fmla="*/ 163 h 163"/>
                <a:gd name="T2" fmla="*/ 0 w 37"/>
                <a:gd name="T3" fmla="*/ 156 h 163"/>
                <a:gd name="T4" fmla="*/ 2 w 37"/>
                <a:gd name="T5" fmla="*/ 137 h 163"/>
                <a:gd name="T6" fmla="*/ 11 w 37"/>
                <a:gd name="T7" fmla="*/ 79 h 163"/>
                <a:gd name="T8" fmla="*/ 14 w 37"/>
                <a:gd name="T9" fmla="*/ 64 h 163"/>
                <a:gd name="T10" fmla="*/ 17 w 37"/>
                <a:gd name="T11" fmla="*/ 49 h 163"/>
                <a:gd name="T12" fmla="*/ 21 w 37"/>
                <a:gd name="T13" fmla="*/ 35 h 163"/>
                <a:gd name="T14" fmla="*/ 26 w 37"/>
                <a:gd name="T15" fmla="*/ 23 h 163"/>
                <a:gd name="T16" fmla="*/ 30 w 37"/>
                <a:gd name="T17" fmla="*/ 13 h 163"/>
                <a:gd name="T18" fmla="*/ 34 w 37"/>
                <a:gd name="T19" fmla="*/ 6 h 163"/>
                <a:gd name="T20" fmla="*/ 37 w 37"/>
                <a:gd name="T21" fmla="*/ 0 h 163"/>
                <a:gd name="T22" fmla="*/ 35 w 37"/>
                <a:gd name="T23" fmla="*/ 6 h 163"/>
                <a:gd name="T24" fmla="*/ 32 w 37"/>
                <a:gd name="T25" fmla="*/ 14 h 163"/>
                <a:gd name="T26" fmla="*/ 30 w 37"/>
                <a:gd name="T27" fmla="*/ 25 h 163"/>
                <a:gd name="T28" fmla="*/ 28 w 37"/>
                <a:gd name="T29" fmla="*/ 37 h 163"/>
                <a:gd name="T30" fmla="*/ 27 w 37"/>
                <a:gd name="T31" fmla="*/ 51 h 163"/>
                <a:gd name="T32" fmla="*/ 26 w 37"/>
                <a:gd name="T33" fmla="*/ 66 h 163"/>
                <a:gd name="T34" fmla="*/ 26 w 37"/>
                <a:gd name="T35" fmla="*/ 81 h 163"/>
                <a:gd name="T36" fmla="*/ 28 w 37"/>
                <a:gd name="T37" fmla="*/ 137 h 163"/>
                <a:gd name="T38" fmla="*/ 30 w 37"/>
                <a:gd name="T39" fmla="*/ 156 h 163"/>
                <a:gd name="T40" fmla="*/ 30 w 37"/>
                <a:gd name="T41" fmla="*/ 163 h 163"/>
                <a:gd name="T42" fmla="*/ 0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0" y="163"/>
                  </a:moveTo>
                  <a:cubicBezTo>
                    <a:pt x="0" y="163"/>
                    <a:pt x="0" y="160"/>
                    <a:pt x="0" y="156"/>
                  </a:cubicBezTo>
                  <a:cubicBezTo>
                    <a:pt x="1" y="151"/>
                    <a:pt x="1" y="145"/>
                    <a:pt x="2" y="137"/>
                  </a:cubicBezTo>
                  <a:cubicBezTo>
                    <a:pt x="4" y="121"/>
                    <a:pt x="7" y="100"/>
                    <a:pt x="11" y="79"/>
                  </a:cubicBezTo>
                  <a:cubicBezTo>
                    <a:pt x="12" y="74"/>
                    <a:pt x="13" y="69"/>
                    <a:pt x="14" y="64"/>
                  </a:cubicBezTo>
                  <a:cubicBezTo>
                    <a:pt x="15" y="59"/>
                    <a:pt x="16" y="54"/>
                    <a:pt x="17" y="49"/>
                  </a:cubicBezTo>
                  <a:cubicBezTo>
                    <a:pt x="19" y="44"/>
                    <a:pt x="20" y="40"/>
                    <a:pt x="21" y="35"/>
                  </a:cubicBezTo>
                  <a:cubicBezTo>
                    <a:pt x="23" y="31"/>
                    <a:pt x="24" y="27"/>
                    <a:pt x="26" y="23"/>
                  </a:cubicBezTo>
                  <a:cubicBezTo>
                    <a:pt x="27" y="20"/>
                    <a:pt x="28" y="16"/>
                    <a:pt x="30" y="13"/>
                  </a:cubicBezTo>
                  <a:cubicBezTo>
                    <a:pt x="31" y="10"/>
                    <a:pt x="32" y="8"/>
                    <a:pt x="34" y="6"/>
                  </a:cubicBezTo>
                  <a:cubicBezTo>
                    <a:pt x="36" y="2"/>
                    <a:pt x="37" y="0"/>
                    <a:pt x="37" y="0"/>
                  </a:cubicBezTo>
                  <a:cubicBezTo>
                    <a:pt x="37" y="0"/>
                    <a:pt x="36" y="2"/>
                    <a:pt x="35" y="6"/>
                  </a:cubicBezTo>
                  <a:cubicBezTo>
                    <a:pt x="34" y="9"/>
                    <a:pt x="33" y="11"/>
                    <a:pt x="32" y="14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29" y="28"/>
                    <a:pt x="29" y="33"/>
                    <a:pt x="28" y="37"/>
                  </a:cubicBezTo>
                  <a:cubicBezTo>
                    <a:pt x="28" y="41"/>
                    <a:pt x="28" y="46"/>
                    <a:pt x="27" y="51"/>
                  </a:cubicBezTo>
                  <a:cubicBezTo>
                    <a:pt x="27" y="56"/>
                    <a:pt x="26" y="60"/>
                    <a:pt x="26" y="66"/>
                  </a:cubicBezTo>
                  <a:cubicBezTo>
                    <a:pt x="26" y="71"/>
                    <a:pt x="26" y="76"/>
                    <a:pt x="26" y="81"/>
                  </a:cubicBezTo>
                  <a:cubicBezTo>
                    <a:pt x="26" y="101"/>
                    <a:pt x="27" y="122"/>
                    <a:pt x="28" y="137"/>
                  </a:cubicBezTo>
                  <a:cubicBezTo>
                    <a:pt x="29" y="145"/>
                    <a:pt x="29" y="151"/>
                    <a:pt x="30" y="156"/>
                  </a:cubicBezTo>
                  <a:cubicBezTo>
                    <a:pt x="30" y="160"/>
                    <a:pt x="30" y="163"/>
                    <a:pt x="30" y="163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8" name="Freeform 67">
              <a:extLst>
                <a:ext uri="{FF2B5EF4-FFF2-40B4-BE49-F238E27FC236}">
                  <a16:creationId xmlns:a16="http://schemas.microsoft.com/office/drawing/2014/main" id="{4ED2C55A-EBE5-45F8-3894-D2829A06B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542" y="5326565"/>
              <a:ext cx="309539" cy="334967"/>
            </a:xfrm>
            <a:custGeom>
              <a:avLst/>
              <a:gdLst>
                <a:gd name="T0" fmla="*/ 19 w 124"/>
                <a:gd name="T1" fmla="*/ 55 h 131"/>
                <a:gd name="T2" fmla="*/ 32 w 124"/>
                <a:gd name="T3" fmla="*/ 52 h 131"/>
                <a:gd name="T4" fmla="*/ 42 w 124"/>
                <a:gd name="T5" fmla="*/ 11 h 131"/>
                <a:gd name="T6" fmla="*/ 83 w 124"/>
                <a:gd name="T7" fmla="*/ 33 h 131"/>
                <a:gd name="T8" fmla="*/ 94 w 124"/>
                <a:gd name="T9" fmla="*/ 31 h 131"/>
                <a:gd name="T10" fmla="*/ 104 w 124"/>
                <a:gd name="T11" fmla="*/ 34 h 131"/>
                <a:gd name="T12" fmla="*/ 104 w 124"/>
                <a:gd name="T13" fmla="*/ 34 h 131"/>
                <a:gd name="T14" fmla="*/ 117 w 124"/>
                <a:gd name="T15" fmla="*/ 46 h 131"/>
                <a:gd name="T16" fmla="*/ 107 w 124"/>
                <a:gd name="T17" fmla="*/ 80 h 131"/>
                <a:gd name="T18" fmla="*/ 103 w 124"/>
                <a:gd name="T19" fmla="*/ 81 h 131"/>
                <a:gd name="T20" fmla="*/ 106 w 124"/>
                <a:gd name="T21" fmla="*/ 86 h 131"/>
                <a:gd name="T22" fmla="*/ 94 w 124"/>
                <a:gd name="T23" fmla="*/ 124 h 131"/>
                <a:gd name="T24" fmla="*/ 56 w 124"/>
                <a:gd name="T25" fmla="*/ 112 h 131"/>
                <a:gd name="T26" fmla="*/ 53 w 124"/>
                <a:gd name="T27" fmla="*/ 102 h 131"/>
                <a:gd name="T28" fmla="*/ 52 w 124"/>
                <a:gd name="T29" fmla="*/ 104 h 131"/>
                <a:gd name="T30" fmla="*/ 40 w 124"/>
                <a:gd name="T31" fmla="*/ 110 h 131"/>
                <a:gd name="T32" fmla="*/ 34 w 124"/>
                <a:gd name="T33" fmla="*/ 110 h 131"/>
                <a:gd name="T34" fmla="*/ 28 w 124"/>
                <a:gd name="T35" fmla="*/ 110 h 131"/>
                <a:gd name="T36" fmla="*/ 24 w 124"/>
                <a:gd name="T37" fmla="*/ 109 h 131"/>
                <a:gd name="T38" fmla="*/ 7 w 124"/>
                <a:gd name="T39" fmla="*/ 94 h 131"/>
                <a:gd name="T40" fmla="*/ 19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9" y="55"/>
                  </a:moveTo>
                  <a:cubicBezTo>
                    <a:pt x="23" y="53"/>
                    <a:pt x="27" y="52"/>
                    <a:pt x="32" y="52"/>
                  </a:cubicBezTo>
                  <a:cubicBezTo>
                    <a:pt x="23" y="39"/>
                    <a:pt x="24" y="20"/>
                    <a:pt x="42" y="11"/>
                  </a:cubicBezTo>
                  <a:cubicBezTo>
                    <a:pt x="62" y="0"/>
                    <a:pt x="80" y="15"/>
                    <a:pt x="83" y="33"/>
                  </a:cubicBezTo>
                  <a:cubicBezTo>
                    <a:pt x="87" y="31"/>
                    <a:pt x="90" y="31"/>
                    <a:pt x="94" y="31"/>
                  </a:cubicBezTo>
                  <a:cubicBezTo>
                    <a:pt x="97" y="31"/>
                    <a:pt x="101" y="32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10" y="36"/>
                    <a:pt x="115" y="41"/>
                    <a:pt x="117" y="46"/>
                  </a:cubicBezTo>
                  <a:cubicBezTo>
                    <a:pt x="124" y="58"/>
                    <a:pt x="119" y="73"/>
                    <a:pt x="107" y="80"/>
                  </a:cubicBezTo>
                  <a:cubicBezTo>
                    <a:pt x="105" y="80"/>
                    <a:pt x="104" y="81"/>
                    <a:pt x="103" y="81"/>
                  </a:cubicBezTo>
                  <a:cubicBezTo>
                    <a:pt x="104" y="83"/>
                    <a:pt x="105" y="84"/>
                    <a:pt x="106" y="86"/>
                  </a:cubicBezTo>
                  <a:cubicBezTo>
                    <a:pt x="113" y="99"/>
                    <a:pt x="107" y="117"/>
                    <a:pt x="94" y="124"/>
                  </a:cubicBezTo>
                  <a:cubicBezTo>
                    <a:pt x="80" y="131"/>
                    <a:pt x="63" y="125"/>
                    <a:pt x="56" y="112"/>
                  </a:cubicBezTo>
                  <a:cubicBezTo>
                    <a:pt x="54" y="109"/>
                    <a:pt x="54" y="106"/>
                    <a:pt x="53" y="102"/>
                  </a:cubicBezTo>
                  <a:cubicBezTo>
                    <a:pt x="53" y="103"/>
                    <a:pt x="52" y="103"/>
                    <a:pt x="52" y="104"/>
                  </a:cubicBezTo>
                  <a:cubicBezTo>
                    <a:pt x="48" y="107"/>
                    <a:pt x="45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0" y="110"/>
                    <a:pt x="28" y="110"/>
                  </a:cubicBezTo>
                  <a:cubicBezTo>
                    <a:pt x="27" y="109"/>
                    <a:pt x="26" y="109"/>
                    <a:pt x="24" y="109"/>
                  </a:cubicBezTo>
                  <a:cubicBezTo>
                    <a:pt x="17" y="106"/>
                    <a:pt x="10" y="101"/>
                    <a:pt x="7" y="94"/>
                  </a:cubicBezTo>
                  <a:cubicBezTo>
                    <a:pt x="0" y="80"/>
                    <a:pt x="5" y="63"/>
                    <a:pt x="1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9" name="Freeform 68">
              <a:extLst>
                <a:ext uri="{FF2B5EF4-FFF2-40B4-BE49-F238E27FC236}">
                  <a16:creationId xmlns:a16="http://schemas.microsoft.com/office/drawing/2014/main" id="{AC1A6E39-25CE-11BF-A10D-B68AD94D8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765" y="5411726"/>
              <a:ext cx="187572" cy="176000"/>
            </a:xfrm>
            <a:custGeom>
              <a:avLst/>
              <a:gdLst>
                <a:gd name="T0" fmla="*/ 27 w 75"/>
                <a:gd name="T1" fmla="*/ 15 h 69"/>
                <a:gd name="T2" fmla="*/ 48 w 75"/>
                <a:gd name="T3" fmla="*/ 55 h 69"/>
                <a:gd name="T4" fmla="*/ 27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27" y="15"/>
                  </a:moveTo>
                  <a:cubicBezTo>
                    <a:pt x="54" y="0"/>
                    <a:pt x="75" y="41"/>
                    <a:pt x="48" y="55"/>
                  </a:cubicBezTo>
                  <a:cubicBezTo>
                    <a:pt x="21" y="69"/>
                    <a:pt x="0" y="29"/>
                    <a:pt x="27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0" name="Freeform 69">
              <a:extLst>
                <a:ext uri="{FF2B5EF4-FFF2-40B4-BE49-F238E27FC236}">
                  <a16:creationId xmlns:a16="http://schemas.microsoft.com/office/drawing/2014/main" id="{A2EE7C8B-6877-297D-6A69-0E733E772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430" y="5631253"/>
              <a:ext cx="137676" cy="112603"/>
            </a:xfrm>
            <a:custGeom>
              <a:avLst/>
              <a:gdLst>
                <a:gd name="T0" fmla="*/ 48 w 55"/>
                <a:gd name="T1" fmla="*/ 44 h 44"/>
                <a:gd name="T2" fmla="*/ 12 w 55"/>
                <a:gd name="T3" fmla="*/ 0 h 44"/>
                <a:gd name="T4" fmla="*/ 48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48" y="44"/>
                  </a:moveTo>
                  <a:cubicBezTo>
                    <a:pt x="48" y="44"/>
                    <a:pt x="55" y="5"/>
                    <a:pt x="12" y="0"/>
                  </a:cubicBezTo>
                  <a:cubicBezTo>
                    <a:pt x="12" y="0"/>
                    <a:pt x="0" y="40"/>
                    <a:pt x="48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1" name="Rectangle 70">
              <a:extLst>
                <a:ext uri="{FF2B5EF4-FFF2-40B4-BE49-F238E27FC236}">
                  <a16:creationId xmlns:a16="http://schemas.microsoft.com/office/drawing/2014/main" id="{CB83DC03-11E3-DB5C-2C1A-4CF7F3D23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89608"/>
              <a:ext cx="149687" cy="480687"/>
            </a:xfrm>
            <a:prstGeom prst="rect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2" name="Rectangle 71">
              <a:extLst>
                <a:ext uri="{FF2B5EF4-FFF2-40B4-BE49-F238E27FC236}">
                  <a16:creationId xmlns:a16="http://schemas.microsoft.com/office/drawing/2014/main" id="{601B6902-D720-349E-7E28-3AE9480BF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18639"/>
              <a:ext cx="149687" cy="81376"/>
            </a:xfrm>
            <a:prstGeom prst="rect">
              <a:avLst/>
            </a:pr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3" name="Freeform 72">
              <a:extLst>
                <a:ext uri="{FF2B5EF4-FFF2-40B4-BE49-F238E27FC236}">
                  <a16:creationId xmlns:a16="http://schemas.microsoft.com/office/drawing/2014/main" id="{4E80FB55-CE8F-B12F-CEF5-B7EDF5785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02" y="5113264"/>
              <a:ext cx="731805" cy="805245"/>
            </a:xfrm>
            <a:custGeom>
              <a:avLst/>
              <a:gdLst>
                <a:gd name="T0" fmla="*/ 792 w 792"/>
                <a:gd name="T1" fmla="*/ 851 h 851"/>
                <a:gd name="T2" fmla="*/ 792 w 792"/>
                <a:gd name="T3" fmla="*/ 405 h 851"/>
                <a:gd name="T4" fmla="*/ 397 w 792"/>
                <a:gd name="T5" fmla="*/ 0 h 851"/>
                <a:gd name="T6" fmla="*/ 0 w 792"/>
                <a:gd name="T7" fmla="*/ 405 h 851"/>
                <a:gd name="T8" fmla="*/ 0 w 792"/>
                <a:gd name="T9" fmla="*/ 851 h 851"/>
                <a:gd name="T10" fmla="*/ 792 w 792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851">
                  <a:moveTo>
                    <a:pt x="792" y="851"/>
                  </a:moveTo>
                  <a:lnTo>
                    <a:pt x="792" y="405"/>
                  </a:lnTo>
                  <a:lnTo>
                    <a:pt x="397" y="0"/>
                  </a:lnTo>
                  <a:lnTo>
                    <a:pt x="0" y="405"/>
                  </a:lnTo>
                  <a:lnTo>
                    <a:pt x="0" y="851"/>
                  </a:lnTo>
                  <a:lnTo>
                    <a:pt x="792" y="851"/>
                  </a:lnTo>
                  <a:close/>
                </a:path>
              </a:pathLst>
            </a:custGeom>
            <a:solidFill>
              <a:srgbClr val="A4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4" name="Freeform 73">
              <a:extLst>
                <a:ext uri="{FF2B5EF4-FFF2-40B4-BE49-F238E27FC236}">
                  <a16:creationId xmlns:a16="http://schemas.microsoft.com/office/drawing/2014/main" id="{A5A2DEBB-5413-BFB2-4350-0F8D80784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726" y="5059327"/>
              <a:ext cx="819584" cy="485419"/>
            </a:xfrm>
            <a:custGeom>
              <a:avLst/>
              <a:gdLst>
                <a:gd name="T0" fmla="*/ 22 w 328"/>
                <a:gd name="T1" fmla="*/ 185 h 190"/>
                <a:gd name="T2" fmla="*/ 163 w 328"/>
                <a:gd name="T3" fmla="*/ 37 h 190"/>
                <a:gd name="T4" fmla="*/ 307 w 328"/>
                <a:gd name="T5" fmla="*/ 190 h 190"/>
                <a:gd name="T6" fmla="*/ 328 w 328"/>
                <a:gd name="T7" fmla="*/ 170 h 190"/>
                <a:gd name="T8" fmla="*/ 174 w 328"/>
                <a:gd name="T9" fmla="*/ 5 h 190"/>
                <a:gd name="T10" fmla="*/ 163 w 328"/>
                <a:gd name="T11" fmla="*/ 0 h 190"/>
                <a:gd name="T12" fmla="*/ 153 w 328"/>
                <a:gd name="T13" fmla="*/ 5 h 190"/>
                <a:gd name="T14" fmla="*/ 0 w 328"/>
                <a:gd name="T15" fmla="*/ 164 h 190"/>
                <a:gd name="T16" fmla="*/ 22 w 328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190">
                  <a:moveTo>
                    <a:pt x="22" y="185"/>
                  </a:moveTo>
                  <a:cubicBezTo>
                    <a:pt x="163" y="37"/>
                    <a:pt x="163" y="37"/>
                    <a:pt x="163" y="37"/>
                  </a:cubicBezTo>
                  <a:cubicBezTo>
                    <a:pt x="307" y="190"/>
                    <a:pt x="307" y="190"/>
                    <a:pt x="307" y="190"/>
                  </a:cubicBezTo>
                  <a:cubicBezTo>
                    <a:pt x="328" y="170"/>
                    <a:pt x="328" y="170"/>
                    <a:pt x="328" y="170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1" y="2"/>
                    <a:pt x="167" y="0"/>
                    <a:pt x="163" y="0"/>
                  </a:cubicBezTo>
                  <a:cubicBezTo>
                    <a:pt x="159" y="0"/>
                    <a:pt x="155" y="2"/>
                    <a:pt x="153" y="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2" y="185"/>
                    <a:pt x="22" y="185"/>
                    <a:pt x="22" y="185"/>
                  </a:cubicBez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5" name="Freeform 74">
              <a:extLst>
                <a:ext uri="{FF2B5EF4-FFF2-40B4-BE49-F238E27FC236}">
                  <a16:creationId xmlns:a16="http://schemas.microsoft.com/office/drawing/2014/main" id="{23AE1F90-3BB1-CF96-EB3F-5E8AA8D96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630" y="5550424"/>
              <a:ext cx="89628" cy="209119"/>
            </a:xfrm>
            <a:custGeom>
              <a:avLst/>
              <a:gdLst>
                <a:gd name="T0" fmla="*/ 36 w 36"/>
                <a:gd name="T1" fmla="*/ 82 h 82"/>
                <a:gd name="T2" fmla="*/ 36 w 36"/>
                <a:gd name="T3" fmla="*/ 23 h 82"/>
                <a:gd name="T4" fmla="*/ 18 w 36"/>
                <a:gd name="T5" fmla="*/ 0 h 82"/>
                <a:gd name="T6" fmla="*/ 0 w 36"/>
                <a:gd name="T7" fmla="*/ 23 h 82"/>
                <a:gd name="T8" fmla="*/ 0 w 36"/>
                <a:gd name="T9" fmla="*/ 82 h 82"/>
                <a:gd name="T10" fmla="*/ 36 w 36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2">
                  <a:moveTo>
                    <a:pt x="36" y="82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10"/>
                    <a:pt x="28" y="0"/>
                    <a:pt x="18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6" name="Freeform 75">
              <a:extLst>
                <a:ext uri="{FF2B5EF4-FFF2-40B4-BE49-F238E27FC236}">
                  <a16:creationId xmlns:a16="http://schemas.microsoft.com/office/drawing/2014/main" id="{4092A333-A8EC-CF5A-3AC2-27B163CD2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682" y="5524876"/>
              <a:ext cx="139524" cy="260215"/>
            </a:xfrm>
            <a:custGeom>
              <a:avLst/>
              <a:gdLst>
                <a:gd name="T0" fmla="*/ 46 w 56"/>
                <a:gd name="T1" fmla="*/ 92 h 102"/>
                <a:gd name="T2" fmla="*/ 56 w 56"/>
                <a:gd name="T3" fmla="*/ 92 h 102"/>
                <a:gd name="T4" fmla="*/ 56 w 56"/>
                <a:gd name="T5" fmla="*/ 33 h 102"/>
                <a:gd name="T6" fmla="*/ 49 w 56"/>
                <a:gd name="T7" fmla="*/ 11 h 102"/>
                <a:gd name="T8" fmla="*/ 40 w 56"/>
                <a:gd name="T9" fmla="*/ 3 h 102"/>
                <a:gd name="T10" fmla="*/ 28 w 56"/>
                <a:gd name="T11" fmla="*/ 0 h 102"/>
                <a:gd name="T12" fmla="*/ 16 w 56"/>
                <a:gd name="T13" fmla="*/ 3 h 102"/>
                <a:gd name="T14" fmla="*/ 4 w 56"/>
                <a:gd name="T15" fmla="*/ 15 h 102"/>
                <a:gd name="T16" fmla="*/ 0 w 56"/>
                <a:gd name="T17" fmla="*/ 33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6 w 56"/>
                <a:gd name="T25" fmla="*/ 92 h 102"/>
                <a:gd name="T26" fmla="*/ 46 w 56"/>
                <a:gd name="T27" fmla="*/ 82 h 102"/>
                <a:gd name="T28" fmla="*/ 20 w 56"/>
                <a:gd name="T29" fmla="*/ 82 h 102"/>
                <a:gd name="T30" fmla="*/ 20 w 56"/>
                <a:gd name="T31" fmla="*/ 33 h 102"/>
                <a:gd name="T32" fmla="*/ 23 w 56"/>
                <a:gd name="T33" fmla="*/ 23 h 102"/>
                <a:gd name="T34" fmla="*/ 25 w 56"/>
                <a:gd name="T35" fmla="*/ 21 h 102"/>
                <a:gd name="T36" fmla="*/ 28 w 56"/>
                <a:gd name="T37" fmla="*/ 20 h 102"/>
                <a:gd name="T38" fmla="*/ 31 w 56"/>
                <a:gd name="T39" fmla="*/ 21 h 102"/>
                <a:gd name="T40" fmla="*/ 34 w 56"/>
                <a:gd name="T41" fmla="*/ 25 h 102"/>
                <a:gd name="T42" fmla="*/ 36 w 56"/>
                <a:gd name="T43" fmla="*/ 33 h 102"/>
                <a:gd name="T44" fmla="*/ 36 w 56"/>
                <a:gd name="T45" fmla="*/ 92 h 102"/>
                <a:gd name="T46" fmla="*/ 46 w 56"/>
                <a:gd name="T47" fmla="*/ 92 h 102"/>
                <a:gd name="T48" fmla="*/ 46 w 56"/>
                <a:gd name="T49" fmla="*/ 82 h 102"/>
                <a:gd name="T50" fmla="*/ 46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6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4"/>
                    <a:pt x="53" y="17"/>
                    <a:pt x="49" y="11"/>
                  </a:cubicBezTo>
                  <a:cubicBezTo>
                    <a:pt x="46" y="8"/>
                    <a:pt x="43" y="5"/>
                    <a:pt x="40" y="3"/>
                  </a:cubicBez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1" y="21"/>
                    <a:pt x="0" y="27"/>
                    <a:pt x="0" y="3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9"/>
                    <a:pt x="21" y="25"/>
                    <a:pt x="23" y="23"/>
                  </a:cubicBezTo>
                  <a:cubicBezTo>
                    <a:pt x="24" y="22"/>
                    <a:pt x="25" y="21"/>
                    <a:pt x="25" y="21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1"/>
                  </a:cubicBezTo>
                  <a:cubicBezTo>
                    <a:pt x="32" y="21"/>
                    <a:pt x="33" y="23"/>
                    <a:pt x="34" y="25"/>
                  </a:cubicBezTo>
                  <a:cubicBezTo>
                    <a:pt x="36" y="27"/>
                    <a:pt x="36" y="30"/>
                    <a:pt x="36" y="3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lnTo>
                    <a:pt x="46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7" name="Freeform 76">
              <a:extLst>
                <a:ext uri="{FF2B5EF4-FFF2-40B4-BE49-F238E27FC236}">
                  <a16:creationId xmlns:a16="http://schemas.microsoft.com/office/drawing/2014/main" id="{C3FA5054-0AB9-F2CF-5ABF-F24311EE6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793" y="5550424"/>
              <a:ext cx="92400" cy="209119"/>
            </a:xfrm>
            <a:custGeom>
              <a:avLst/>
              <a:gdLst>
                <a:gd name="T0" fmla="*/ 37 w 37"/>
                <a:gd name="T1" fmla="*/ 82 h 82"/>
                <a:gd name="T2" fmla="*/ 37 w 37"/>
                <a:gd name="T3" fmla="*/ 22 h 82"/>
                <a:gd name="T4" fmla="*/ 18 w 37"/>
                <a:gd name="T5" fmla="*/ 0 h 82"/>
                <a:gd name="T6" fmla="*/ 0 w 37"/>
                <a:gd name="T7" fmla="*/ 22 h 82"/>
                <a:gd name="T8" fmla="*/ 0 w 37"/>
                <a:gd name="T9" fmla="*/ 82 h 82"/>
                <a:gd name="T10" fmla="*/ 37 w 37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2">
                  <a:moveTo>
                    <a:pt x="37" y="8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10"/>
                    <a:pt x="28" y="0"/>
                    <a:pt x="18" y="0"/>
                  </a:cubicBezTo>
                  <a:cubicBezTo>
                    <a:pt x="8" y="0"/>
                    <a:pt x="0" y="10"/>
                    <a:pt x="0" y="2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8" name="Freeform 77">
              <a:extLst>
                <a:ext uri="{FF2B5EF4-FFF2-40B4-BE49-F238E27FC236}">
                  <a16:creationId xmlns:a16="http://schemas.microsoft.com/office/drawing/2014/main" id="{D60CB881-615D-7D0F-2257-08A4FD61E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5845" y="5524876"/>
              <a:ext cx="139524" cy="260215"/>
            </a:xfrm>
            <a:custGeom>
              <a:avLst/>
              <a:gdLst>
                <a:gd name="T0" fmla="*/ 47 w 56"/>
                <a:gd name="T1" fmla="*/ 92 h 102"/>
                <a:gd name="T2" fmla="*/ 56 w 56"/>
                <a:gd name="T3" fmla="*/ 92 h 102"/>
                <a:gd name="T4" fmla="*/ 56 w 56"/>
                <a:gd name="T5" fmla="*/ 32 h 102"/>
                <a:gd name="T6" fmla="*/ 49 w 56"/>
                <a:gd name="T7" fmla="*/ 10 h 102"/>
                <a:gd name="T8" fmla="*/ 40 w 56"/>
                <a:gd name="T9" fmla="*/ 3 h 102"/>
                <a:gd name="T10" fmla="*/ 28 w 56"/>
                <a:gd name="T11" fmla="*/ 0 h 102"/>
                <a:gd name="T12" fmla="*/ 17 w 56"/>
                <a:gd name="T13" fmla="*/ 3 h 102"/>
                <a:gd name="T14" fmla="*/ 4 w 56"/>
                <a:gd name="T15" fmla="*/ 15 h 102"/>
                <a:gd name="T16" fmla="*/ 0 w 56"/>
                <a:gd name="T17" fmla="*/ 32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7 w 56"/>
                <a:gd name="T25" fmla="*/ 92 h 102"/>
                <a:gd name="T26" fmla="*/ 47 w 56"/>
                <a:gd name="T27" fmla="*/ 82 h 102"/>
                <a:gd name="T28" fmla="*/ 20 w 56"/>
                <a:gd name="T29" fmla="*/ 82 h 102"/>
                <a:gd name="T30" fmla="*/ 20 w 56"/>
                <a:gd name="T31" fmla="*/ 32 h 102"/>
                <a:gd name="T32" fmla="*/ 23 w 56"/>
                <a:gd name="T33" fmla="*/ 23 h 102"/>
                <a:gd name="T34" fmla="*/ 26 w 56"/>
                <a:gd name="T35" fmla="*/ 20 h 102"/>
                <a:gd name="T36" fmla="*/ 28 w 56"/>
                <a:gd name="T37" fmla="*/ 20 h 102"/>
                <a:gd name="T38" fmla="*/ 31 w 56"/>
                <a:gd name="T39" fmla="*/ 20 h 102"/>
                <a:gd name="T40" fmla="*/ 35 w 56"/>
                <a:gd name="T41" fmla="*/ 24 h 102"/>
                <a:gd name="T42" fmla="*/ 37 w 56"/>
                <a:gd name="T43" fmla="*/ 32 h 102"/>
                <a:gd name="T44" fmla="*/ 37 w 56"/>
                <a:gd name="T45" fmla="*/ 92 h 102"/>
                <a:gd name="T46" fmla="*/ 47 w 56"/>
                <a:gd name="T47" fmla="*/ 92 h 102"/>
                <a:gd name="T48" fmla="*/ 47 w 56"/>
                <a:gd name="T49" fmla="*/ 82 h 102"/>
                <a:gd name="T50" fmla="*/ 47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7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4" y="16"/>
                    <a:pt x="49" y="10"/>
                  </a:cubicBezTo>
                  <a:cubicBezTo>
                    <a:pt x="46" y="7"/>
                    <a:pt x="43" y="5"/>
                    <a:pt x="40" y="3"/>
                  </a:cubicBezTo>
                  <a:cubicBezTo>
                    <a:pt x="37" y="1"/>
                    <a:pt x="32" y="0"/>
                    <a:pt x="28" y="0"/>
                  </a:cubicBezTo>
                  <a:cubicBezTo>
                    <a:pt x="24" y="0"/>
                    <a:pt x="20" y="1"/>
                    <a:pt x="17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2" y="20"/>
                    <a:pt x="0" y="26"/>
                    <a:pt x="0" y="3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28"/>
                    <a:pt x="21" y="25"/>
                    <a:pt x="23" y="23"/>
                  </a:cubicBezTo>
                  <a:cubicBezTo>
                    <a:pt x="24" y="21"/>
                    <a:pt x="25" y="21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6" y="27"/>
                    <a:pt x="37" y="29"/>
                    <a:pt x="37" y="3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lnTo>
                    <a:pt x="47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9" name="Oval 78">
              <a:extLst>
                <a:ext uri="{FF2B5EF4-FFF2-40B4-BE49-F238E27FC236}">
                  <a16:creationId xmlns:a16="http://schemas.microsoft.com/office/drawing/2014/main" id="{71F5C335-CB4D-ADEB-94EE-66F5351CF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8810" y="5325220"/>
              <a:ext cx="192191" cy="1968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0" name="Freeform 79">
              <a:extLst>
                <a:ext uri="{FF2B5EF4-FFF2-40B4-BE49-F238E27FC236}">
                  <a16:creationId xmlns:a16="http://schemas.microsoft.com/office/drawing/2014/main" id="{769B8C22-C753-06F4-6F2E-B91309AFD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861" y="5302510"/>
              <a:ext cx="242087" cy="245075"/>
            </a:xfrm>
            <a:custGeom>
              <a:avLst/>
              <a:gdLst>
                <a:gd name="T0" fmla="*/ 10 w 97"/>
                <a:gd name="T1" fmla="*/ 48 h 96"/>
                <a:gd name="T2" fmla="*/ 20 w 97"/>
                <a:gd name="T3" fmla="*/ 48 h 96"/>
                <a:gd name="T4" fmla="*/ 28 w 97"/>
                <a:gd name="T5" fmla="*/ 28 h 96"/>
                <a:gd name="T6" fmla="*/ 48 w 97"/>
                <a:gd name="T7" fmla="*/ 19 h 96"/>
                <a:gd name="T8" fmla="*/ 69 w 97"/>
                <a:gd name="T9" fmla="*/ 28 h 96"/>
                <a:gd name="T10" fmla="*/ 77 w 97"/>
                <a:gd name="T11" fmla="*/ 48 h 96"/>
                <a:gd name="T12" fmla="*/ 69 w 97"/>
                <a:gd name="T13" fmla="*/ 68 h 96"/>
                <a:gd name="T14" fmla="*/ 48 w 97"/>
                <a:gd name="T15" fmla="*/ 76 h 96"/>
                <a:gd name="T16" fmla="*/ 28 w 97"/>
                <a:gd name="T17" fmla="*/ 68 h 96"/>
                <a:gd name="T18" fmla="*/ 20 w 97"/>
                <a:gd name="T19" fmla="*/ 48 h 96"/>
                <a:gd name="T20" fmla="*/ 10 w 97"/>
                <a:gd name="T21" fmla="*/ 48 h 96"/>
                <a:gd name="T22" fmla="*/ 0 w 97"/>
                <a:gd name="T23" fmla="*/ 48 h 96"/>
                <a:gd name="T24" fmla="*/ 48 w 97"/>
                <a:gd name="T25" fmla="*/ 96 h 96"/>
                <a:gd name="T26" fmla="*/ 97 w 97"/>
                <a:gd name="T27" fmla="*/ 48 h 96"/>
                <a:gd name="T28" fmla="*/ 48 w 97"/>
                <a:gd name="T29" fmla="*/ 0 h 96"/>
                <a:gd name="T30" fmla="*/ 0 w 97"/>
                <a:gd name="T31" fmla="*/ 48 h 96"/>
                <a:gd name="T32" fmla="*/ 10 w 97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6">
                  <a:moveTo>
                    <a:pt x="1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0"/>
                    <a:pt x="23" y="33"/>
                    <a:pt x="28" y="28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6" y="19"/>
                    <a:pt x="63" y="22"/>
                    <a:pt x="69" y="28"/>
                  </a:cubicBezTo>
                  <a:cubicBezTo>
                    <a:pt x="74" y="33"/>
                    <a:pt x="77" y="40"/>
                    <a:pt x="77" y="48"/>
                  </a:cubicBezTo>
                  <a:cubicBezTo>
                    <a:pt x="77" y="56"/>
                    <a:pt x="74" y="63"/>
                    <a:pt x="69" y="68"/>
                  </a:cubicBezTo>
                  <a:cubicBezTo>
                    <a:pt x="63" y="73"/>
                    <a:pt x="56" y="76"/>
                    <a:pt x="48" y="76"/>
                  </a:cubicBezTo>
                  <a:cubicBezTo>
                    <a:pt x="41" y="76"/>
                    <a:pt x="34" y="73"/>
                    <a:pt x="28" y="68"/>
                  </a:cubicBezTo>
                  <a:cubicBezTo>
                    <a:pt x="23" y="63"/>
                    <a:pt x="20" y="56"/>
                    <a:pt x="2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7" y="74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lnTo>
                    <a:pt x="10" y="48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1" name="Rectangle 80">
              <a:extLst>
                <a:ext uri="{FF2B5EF4-FFF2-40B4-BE49-F238E27FC236}">
                  <a16:creationId xmlns:a16="http://schemas.microsoft.com/office/drawing/2014/main" id="{8E3AE77D-1DD3-FD2A-1980-1B2D6FC4D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0657" y="5664918"/>
              <a:ext cx="187572" cy="253591"/>
            </a:xfrm>
            <a:prstGeom prst="rect">
              <a:avLst/>
            </a:prstGeom>
            <a:solidFill>
              <a:srgbClr val="8E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F5C76AA1-0BAB-4FB5-00DE-609B66A840E6}"/>
                </a:ext>
              </a:extLst>
            </p:cNvPr>
            <p:cNvGrpSpPr/>
            <p:nvPr/>
          </p:nvGrpSpPr>
          <p:grpSpPr>
            <a:xfrm>
              <a:off x="4473208" y="5235369"/>
              <a:ext cx="289211" cy="613160"/>
              <a:chOff x="4473208" y="5125017"/>
              <a:chExt cx="289211" cy="613160"/>
            </a:xfrm>
          </p:grpSpPr>
          <p:sp>
            <p:nvSpPr>
              <p:cNvPr id="310" name="Freeform 81">
                <a:extLst>
                  <a:ext uri="{FF2B5EF4-FFF2-40B4-BE49-F238E27FC236}">
                    <a16:creationId xmlns:a16="http://schemas.microsoft.com/office/drawing/2014/main" id="{5E6DEF87-6E5C-2CCB-02BC-590063F83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208" y="5125017"/>
                <a:ext cx="289211" cy="492988"/>
              </a:xfrm>
              <a:custGeom>
                <a:avLst/>
                <a:gdLst>
                  <a:gd name="T0" fmla="*/ 313 w 313"/>
                  <a:gd name="T1" fmla="*/ 521 h 521"/>
                  <a:gd name="T2" fmla="*/ 156 w 313"/>
                  <a:gd name="T3" fmla="*/ 0 h 521"/>
                  <a:gd name="T4" fmla="*/ 0 w 313"/>
                  <a:gd name="T5" fmla="*/ 521 h 521"/>
                  <a:gd name="T6" fmla="*/ 313 w 313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521">
                    <a:moveTo>
                      <a:pt x="313" y="521"/>
                    </a:moveTo>
                    <a:lnTo>
                      <a:pt x="156" y="0"/>
                    </a:lnTo>
                    <a:lnTo>
                      <a:pt x="0" y="521"/>
                    </a:lnTo>
                    <a:lnTo>
                      <a:pt x="313" y="521"/>
                    </a:ln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1" name="Freeform 82">
                <a:extLst>
                  <a:ext uri="{FF2B5EF4-FFF2-40B4-BE49-F238E27FC236}">
                    <a16:creationId xmlns:a16="http://schemas.microsoft.com/office/drawing/2014/main" id="{B8C46EEF-47BE-D972-84F5-8FFBE5FBA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784" y="5336973"/>
                <a:ext cx="62832" cy="401204"/>
              </a:xfrm>
              <a:custGeom>
                <a:avLst/>
                <a:gdLst>
                  <a:gd name="T0" fmla="*/ 68 w 68"/>
                  <a:gd name="T1" fmla="*/ 424 h 424"/>
                  <a:gd name="T2" fmla="*/ 32 w 68"/>
                  <a:gd name="T3" fmla="*/ 0 h 424"/>
                  <a:gd name="T4" fmla="*/ 0 w 68"/>
                  <a:gd name="T5" fmla="*/ 424 h 424"/>
                  <a:gd name="T6" fmla="*/ 68 w 68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24">
                    <a:moveTo>
                      <a:pt x="68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8" y="424"/>
                    </a:lnTo>
                    <a:close/>
                  </a:path>
                </a:pathLst>
              </a:custGeom>
              <a:solidFill>
                <a:srgbClr val="D76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FEF1574A-1CED-1DB5-C76D-5552AB7F0A2A}"/>
                </a:ext>
              </a:extLst>
            </p:cNvPr>
            <p:cNvGrpSpPr/>
            <p:nvPr/>
          </p:nvGrpSpPr>
          <p:grpSpPr>
            <a:xfrm>
              <a:off x="1126494" y="5076001"/>
              <a:ext cx="290135" cy="781401"/>
              <a:chOff x="395288" y="5237478"/>
              <a:chExt cx="498475" cy="1310960"/>
            </a:xfrm>
          </p:grpSpPr>
          <p:sp>
            <p:nvSpPr>
              <p:cNvPr id="308" name="Freeform 83">
                <a:extLst>
                  <a:ext uri="{FF2B5EF4-FFF2-40B4-BE49-F238E27FC236}">
                    <a16:creationId xmlns:a16="http://schemas.microsoft.com/office/drawing/2014/main" id="{C935C23D-948F-EF5E-A3C6-6B3B57FF1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88" y="5237478"/>
                <a:ext cx="498475" cy="827088"/>
              </a:xfrm>
              <a:custGeom>
                <a:avLst/>
                <a:gdLst>
                  <a:gd name="T0" fmla="*/ 314 w 314"/>
                  <a:gd name="T1" fmla="*/ 521 h 521"/>
                  <a:gd name="T2" fmla="*/ 157 w 314"/>
                  <a:gd name="T3" fmla="*/ 0 h 521"/>
                  <a:gd name="T4" fmla="*/ 0 w 314"/>
                  <a:gd name="T5" fmla="*/ 521 h 521"/>
                  <a:gd name="T6" fmla="*/ 314 w 314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521">
                    <a:moveTo>
                      <a:pt x="314" y="521"/>
                    </a:moveTo>
                    <a:lnTo>
                      <a:pt x="157" y="0"/>
                    </a:lnTo>
                    <a:lnTo>
                      <a:pt x="0" y="521"/>
                    </a:lnTo>
                    <a:lnTo>
                      <a:pt x="314" y="521"/>
                    </a:lnTo>
                    <a:close/>
                  </a:path>
                </a:pathLst>
              </a:custGeom>
              <a:solidFill>
                <a:srgbClr val="F59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9" name="Freeform 84">
                <a:extLst>
                  <a:ext uri="{FF2B5EF4-FFF2-40B4-BE49-F238E27FC236}">
                    <a16:creationId xmlns:a16="http://schemas.microsoft.com/office/drawing/2014/main" id="{BB52AE2B-CDAB-216F-46FE-493C04386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" y="5875338"/>
                <a:ext cx="106363" cy="673100"/>
              </a:xfrm>
              <a:custGeom>
                <a:avLst/>
                <a:gdLst>
                  <a:gd name="T0" fmla="*/ 67 w 67"/>
                  <a:gd name="T1" fmla="*/ 424 h 424"/>
                  <a:gd name="T2" fmla="*/ 32 w 67"/>
                  <a:gd name="T3" fmla="*/ 0 h 424"/>
                  <a:gd name="T4" fmla="*/ 0 w 67"/>
                  <a:gd name="T5" fmla="*/ 424 h 424"/>
                  <a:gd name="T6" fmla="*/ 67 w 67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4">
                    <a:moveTo>
                      <a:pt x="67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7" y="424"/>
                    </a:lnTo>
                    <a:close/>
                  </a:path>
                </a:pathLst>
              </a:custGeom>
              <a:solidFill>
                <a:srgbClr val="8E5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74" name="Freeform 85">
              <a:extLst>
                <a:ext uri="{FF2B5EF4-FFF2-40B4-BE49-F238E27FC236}">
                  <a16:creationId xmlns:a16="http://schemas.microsoft.com/office/drawing/2014/main" id="{D0A6F037-E1ED-B67E-2A76-A4AF4926D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105" y="5073921"/>
              <a:ext cx="519285" cy="531784"/>
            </a:xfrm>
            <a:custGeom>
              <a:avLst/>
              <a:gdLst>
                <a:gd name="T0" fmla="*/ 152 w 208"/>
                <a:gd name="T1" fmla="*/ 68 h 208"/>
                <a:gd name="T2" fmla="*/ 105 w 208"/>
                <a:gd name="T3" fmla="*/ 0 h 208"/>
                <a:gd name="T4" fmla="*/ 58 w 208"/>
                <a:gd name="T5" fmla="*/ 68 h 208"/>
                <a:gd name="T6" fmla="*/ 104 w 208"/>
                <a:gd name="T7" fmla="*/ 208 h 208"/>
                <a:gd name="T8" fmla="*/ 104 w 208"/>
                <a:gd name="T9" fmla="*/ 208 h 208"/>
                <a:gd name="T10" fmla="*/ 104 w 208"/>
                <a:gd name="T11" fmla="*/ 208 h 208"/>
                <a:gd name="T12" fmla="*/ 104 w 208"/>
                <a:gd name="T13" fmla="*/ 208 h 208"/>
                <a:gd name="T14" fmla="*/ 104 w 208"/>
                <a:gd name="T15" fmla="*/ 208 h 208"/>
                <a:gd name="T16" fmla="*/ 152 w 208"/>
                <a:gd name="T17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8">
                  <a:moveTo>
                    <a:pt x="152" y="68"/>
                  </a:moveTo>
                  <a:cubicBezTo>
                    <a:pt x="128" y="29"/>
                    <a:pt x="105" y="0"/>
                    <a:pt x="105" y="0"/>
                  </a:cubicBezTo>
                  <a:cubicBezTo>
                    <a:pt x="105" y="0"/>
                    <a:pt x="83" y="30"/>
                    <a:pt x="58" y="68"/>
                  </a:cubicBezTo>
                  <a:cubicBezTo>
                    <a:pt x="0" y="154"/>
                    <a:pt x="64" y="205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48" y="205"/>
                    <a:pt x="208" y="160"/>
                    <a:pt x="152" y="68"/>
                  </a:cubicBezTo>
                  <a:close/>
                </a:path>
              </a:pathLst>
            </a:custGeom>
            <a:solidFill>
              <a:srgbClr val="FFE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5" name="Freeform 86">
              <a:extLst>
                <a:ext uri="{FF2B5EF4-FFF2-40B4-BE49-F238E27FC236}">
                  <a16:creationId xmlns:a16="http://schemas.microsoft.com/office/drawing/2014/main" id="{EDB4C9B3-88F0-A9F3-EEE6-07ABC19D4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639" y="5342652"/>
              <a:ext cx="225455" cy="526105"/>
            </a:xfrm>
            <a:custGeom>
              <a:avLst/>
              <a:gdLst>
                <a:gd name="T0" fmla="*/ 244 w 244"/>
                <a:gd name="T1" fmla="*/ 97 h 556"/>
                <a:gd name="T2" fmla="*/ 138 w 244"/>
                <a:gd name="T3" fmla="*/ 159 h 556"/>
                <a:gd name="T4" fmla="*/ 122 w 244"/>
                <a:gd name="T5" fmla="*/ 0 h 556"/>
                <a:gd name="T6" fmla="*/ 106 w 244"/>
                <a:gd name="T7" fmla="*/ 159 h 556"/>
                <a:gd name="T8" fmla="*/ 0 w 244"/>
                <a:gd name="T9" fmla="*/ 97 h 556"/>
                <a:gd name="T10" fmla="*/ 98 w 244"/>
                <a:gd name="T11" fmla="*/ 210 h 556"/>
                <a:gd name="T12" fmla="*/ 100 w 244"/>
                <a:gd name="T13" fmla="*/ 556 h 556"/>
                <a:gd name="T14" fmla="*/ 152 w 244"/>
                <a:gd name="T15" fmla="*/ 556 h 556"/>
                <a:gd name="T16" fmla="*/ 146 w 244"/>
                <a:gd name="T17" fmla="*/ 210 h 556"/>
                <a:gd name="T18" fmla="*/ 244 w 244"/>
                <a:gd name="T19" fmla="*/ 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556">
                  <a:moveTo>
                    <a:pt x="244" y="97"/>
                  </a:moveTo>
                  <a:lnTo>
                    <a:pt x="138" y="159"/>
                  </a:lnTo>
                  <a:lnTo>
                    <a:pt x="122" y="0"/>
                  </a:lnTo>
                  <a:lnTo>
                    <a:pt x="106" y="159"/>
                  </a:lnTo>
                  <a:lnTo>
                    <a:pt x="0" y="97"/>
                  </a:lnTo>
                  <a:lnTo>
                    <a:pt x="98" y="210"/>
                  </a:lnTo>
                  <a:lnTo>
                    <a:pt x="100" y="556"/>
                  </a:lnTo>
                  <a:lnTo>
                    <a:pt x="152" y="556"/>
                  </a:lnTo>
                  <a:lnTo>
                    <a:pt x="146" y="210"/>
                  </a:lnTo>
                  <a:lnTo>
                    <a:pt x="244" y="9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6" name="Freeform 36">
              <a:extLst>
                <a:ext uri="{FF2B5EF4-FFF2-40B4-BE49-F238E27FC236}">
                  <a16:creationId xmlns:a16="http://schemas.microsoft.com/office/drawing/2014/main" id="{4D65A7B1-7720-0208-D286-72529AE4F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249" y="5751425"/>
              <a:ext cx="1848" cy="43527"/>
            </a:xfrm>
            <a:custGeom>
              <a:avLst/>
              <a:gdLst>
                <a:gd name="T0" fmla="*/ 0 w 1"/>
                <a:gd name="T1" fmla="*/ 17 h 17"/>
                <a:gd name="T2" fmla="*/ 0 w 1"/>
                <a:gd name="T3" fmla="*/ 16 h 17"/>
                <a:gd name="T4" fmla="*/ 0 w 1"/>
                <a:gd name="T5" fmla="*/ 16 h 17"/>
                <a:gd name="T6" fmla="*/ 0 w 1"/>
                <a:gd name="T7" fmla="*/ 16 h 17"/>
                <a:gd name="T8" fmla="*/ 1 w 1"/>
                <a:gd name="T9" fmla="*/ 15 h 17"/>
                <a:gd name="T10" fmla="*/ 1 w 1"/>
                <a:gd name="T11" fmla="*/ 15 h 17"/>
                <a:gd name="T12" fmla="*/ 1 w 1"/>
                <a:gd name="T13" fmla="*/ 15 h 17"/>
                <a:gd name="T14" fmla="*/ 1 w 1"/>
                <a:gd name="T15" fmla="*/ 15 h 17"/>
                <a:gd name="T16" fmla="*/ 1 w 1"/>
                <a:gd name="T17" fmla="*/ 15 h 17"/>
                <a:gd name="T18" fmla="*/ 1 w 1"/>
                <a:gd name="T19" fmla="*/ 14 h 17"/>
                <a:gd name="T20" fmla="*/ 1 w 1"/>
                <a:gd name="T21" fmla="*/ 14 h 17"/>
                <a:gd name="T22" fmla="*/ 1 w 1"/>
                <a:gd name="T23" fmla="*/ 14 h 17"/>
                <a:gd name="T24" fmla="*/ 1 w 1"/>
                <a:gd name="T25" fmla="*/ 14 h 17"/>
                <a:gd name="T26" fmla="*/ 1 w 1"/>
                <a:gd name="T27" fmla="*/ 13 h 17"/>
                <a:gd name="T28" fmla="*/ 1 w 1"/>
                <a:gd name="T29" fmla="*/ 13 h 17"/>
                <a:gd name="T30" fmla="*/ 1 w 1"/>
                <a:gd name="T31" fmla="*/ 13 h 17"/>
                <a:gd name="T32" fmla="*/ 1 w 1"/>
                <a:gd name="T33" fmla="*/ 12 h 17"/>
                <a:gd name="T34" fmla="*/ 1 w 1"/>
                <a:gd name="T35" fmla="*/ 12 h 17"/>
                <a:gd name="T36" fmla="*/ 1 w 1"/>
                <a:gd name="T37" fmla="*/ 12 h 17"/>
                <a:gd name="T38" fmla="*/ 1 w 1"/>
                <a:gd name="T39" fmla="*/ 11 h 17"/>
                <a:gd name="T40" fmla="*/ 1 w 1"/>
                <a:gd name="T41" fmla="*/ 11 h 17"/>
                <a:gd name="T42" fmla="*/ 1 w 1"/>
                <a:gd name="T43" fmla="*/ 11 h 17"/>
                <a:gd name="T44" fmla="*/ 1 w 1"/>
                <a:gd name="T45" fmla="*/ 10 h 17"/>
                <a:gd name="T46" fmla="*/ 1 w 1"/>
                <a:gd name="T47" fmla="*/ 10 h 17"/>
                <a:gd name="T48" fmla="*/ 1 w 1"/>
                <a:gd name="T49" fmla="*/ 10 h 17"/>
                <a:gd name="T50" fmla="*/ 1 w 1"/>
                <a:gd name="T51" fmla="*/ 10 h 17"/>
                <a:gd name="T52" fmla="*/ 1 w 1"/>
                <a:gd name="T53" fmla="*/ 10 h 17"/>
                <a:gd name="T54" fmla="*/ 1 w 1"/>
                <a:gd name="T55" fmla="*/ 9 h 17"/>
                <a:gd name="T56" fmla="*/ 1 w 1"/>
                <a:gd name="T57" fmla="*/ 9 h 17"/>
                <a:gd name="T58" fmla="*/ 1 w 1"/>
                <a:gd name="T59" fmla="*/ 9 h 17"/>
                <a:gd name="T60" fmla="*/ 1 w 1"/>
                <a:gd name="T61" fmla="*/ 9 h 17"/>
                <a:gd name="T62" fmla="*/ 1 w 1"/>
                <a:gd name="T63" fmla="*/ 8 h 17"/>
                <a:gd name="T64" fmla="*/ 1 w 1"/>
                <a:gd name="T65" fmla="*/ 8 h 17"/>
                <a:gd name="T66" fmla="*/ 1 w 1"/>
                <a:gd name="T67" fmla="*/ 8 h 17"/>
                <a:gd name="T68" fmla="*/ 1 w 1"/>
                <a:gd name="T69" fmla="*/ 7 h 17"/>
                <a:gd name="T70" fmla="*/ 1 w 1"/>
                <a:gd name="T71" fmla="*/ 7 h 17"/>
                <a:gd name="T72" fmla="*/ 1 w 1"/>
                <a:gd name="T73" fmla="*/ 7 h 17"/>
                <a:gd name="T74" fmla="*/ 1 w 1"/>
                <a:gd name="T75" fmla="*/ 6 h 17"/>
                <a:gd name="T76" fmla="*/ 1 w 1"/>
                <a:gd name="T77" fmla="*/ 6 h 17"/>
                <a:gd name="T78" fmla="*/ 1 w 1"/>
                <a:gd name="T79" fmla="*/ 6 h 17"/>
                <a:gd name="T80" fmla="*/ 1 w 1"/>
                <a:gd name="T81" fmla="*/ 6 h 17"/>
                <a:gd name="T82" fmla="*/ 1 w 1"/>
                <a:gd name="T83" fmla="*/ 6 h 17"/>
                <a:gd name="T84" fmla="*/ 1 w 1"/>
                <a:gd name="T85" fmla="*/ 5 h 17"/>
                <a:gd name="T86" fmla="*/ 1 w 1"/>
                <a:gd name="T87" fmla="*/ 5 h 17"/>
                <a:gd name="T88" fmla="*/ 1 w 1"/>
                <a:gd name="T89" fmla="*/ 5 h 17"/>
                <a:gd name="T90" fmla="*/ 1 w 1"/>
                <a:gd name="T91" fmla="*/ 5 h 17"/>
                <a:gd name="T92" fmla="*/ 1 w 1"/>
                <a:gd name="T93" fmla="*/ 4 h 17"/>
                <a:gd name="T94" fmla="*/ 1 w 1"/>
                <a:gd name="T95" fmla="*/ 4 h 17"/>
                <a:gd name="T96" fmla="*/ 1 w 1"/>
                <a:gd name="T97" fmla="*/ 4 h 17"/>
                <a:gd name="T98" fmla="*/ 1 w 1"/>
                <a:gd name="T99" fmla="*/ 3 h 17"/>
                <a:gd name="T100" fmla="*/ 1 w 1"/>
                <a:gd name="T101" fmla="*/ 3 h 17"/>
                <a:gd name="T102" fmla="*/ 1 w 1"/>
                <a:gd name="T103" fmla="*/ 3 h 17"/>
                <a:gd name="T104" fmla="*/ 1 w 1"/>
                <a:gd name="T105" fmla="*/ 2 h 17"/>
                <a:gd name="T106" fmla="*/ 1 w 1"/>
                <a:gd name="T107" fmla="*/ 2 h 17"/>
                <a:gd name="T108" fmla="*/ 1 w 1"/>
                <a:gd name="T109" fmla="*/ 2 h 17"/>
                <a:gd name="T110" fmla="*/ 1 w 1"/>
                <a:gd name="T111" fmla="*/ 2 h 17"/>
                <a:gd name="T112" fmla="*/ 1 w 1"/>
                <a:gd name="T113" fmla="*/ 2 h 17"/>
                <a:gd name="T114" fmla="*/ 1 w 1"/>
                <a:gd name="T115" fmla="*/ 1 h 17"/>
                <a:gd name="T116" fmla="*/ 1 w 1"/>
                <a:gd name="T117" fmla="*/ 1 h 17"/>
                <a:gd name="T118" fmla="*/ 1 w 1"/>
                <a:gd name="T119" fmla="*/ 1 h 17"/>
                <a:gd name="T120" fmla="*/ 1 w 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3F3DAC9F-98DC-72CF-B5B3-92BCEFE625BB}"/>
                </a:ext>
              </a:extLst>
            </p:cNvPr>
            <p:cNvGrpSpPr/>
            <p:nvPr/>
          </p:nvGrpSpPr>
          <p:grpSpPr>
            <a:xfrm>
              <a:off x="5161925" y="5561409"/>
              <a:ext cx="636634" cy="247914"/>
              <a:chOff x="5161925" y="5490264"/>
              <a:chExt cx="636634" cy="247914"/>
            </a:xfrm>
          </p:grpSpPr>
          <p:sp>
            <p:nvSpPr>
              <p:cNvPr id="301" name="Freeform 38">
                <a:extLst>
                  <a:ext uri="{FF2B5EF4-FFF2-40B4-BE49-F238E27FC236}">
                    <a16:creationId xmlns:a16="http://schemas.microsoft.com/office/drawing/2014/main" id="{3C8B5B57-511F-C9D4-3D6A-D3DD6BE1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1925" y="5490264"/>
                <a:ext cx="636634" cy="247914"/>
              </a:xfrm>
              <a:custGeom>
                <a:avLst/>
                <a:gdLst>
                  <a:gd name="T0" fmla="*/ 0 w 255"/>
                  <a:gd name="T1" fmla="*/ 97 h 97"/>
                  <a:gd name="T2" fmla="*/ 255 w 255"/>
                  <a:gd name="T3" fmla="*/ 97 h 97"/>
                  <a:gd name="T4" fmla="*/ 254 w 255"/>
                  <a:gd name="T5" fmla="*/ 89 h 97"/>
                  <a:gd name="T6" fmla="*/ 249 w 255"/>
                  <a:gd name="T7" fmla="*/ 78 h 97"/>
                  <a:gd name="T8" fmla="*/ 232 w 255"/>
                  <a:gd name="T9" fmla="*/ 61 h 97"/>
                  <a:gd name="T10" fmla="*/ 232 w 255"/>
                  <a:gd name="T11" fmla="*/ 61 h 97"/>
                  <a:gd name="T12" fmla="*/ 209 w 255"/>
                  <a:gd name="T13" fmla="*/ 54 h 97"/>
                  <a:gd name="T14" fmla="*/ 202 w 255"/>
                  <a:gd name="T15" fmla="*/ 55 h 97"/>
                  <a:gd name="T16" fmla="*/ 202 w 255"/>
                  <a:gd name="T17" fmla="*/ 52 h 97"/>
                  <a:gd name="T18" fmla="*/ 159 w 255"/>
                  <a:gd name="T19" fmla="*/ 9 h 97"/>
                  <a:gd name="T20" fmla="*/ 135 w 255"/>
                  <a:gd name="T21" fmla="*/ 16 h 97"/>
                  <a:gd name="T22" fmla="*/ 108 w 255"/>
                  <a:gd name="T23" fmla="*/ 0 h 97"/>
                  <a:gd name="T24" fmla="*/ 78 w 255"/>
                  <a:gd name="T25" fmla="*/ 26 h 97"/>
                  <a:gd name="T26" fmla="*/ 67 w 255"/>
                  <a:gd name="T27" fmla="*/ 24 h 97"/>
                  <a:gd name="T28" fmla="*/ 37 w 255"/>
                  <a:gd name="T29" fmla="*/ 55 h 97"/>
                  <a:gd name="T30" fmla="*/ 38 w 255"/>
                  <a:gd name="T31" fmla="*/ 62 h 97"/>
                  <a:gd name="T32" fmla="*/ 37 w 255"/>
                  <a:gd name="T33" fmla="*/ 62 h 97"/>
                  <a:gd name="T34" fmla="*/ 0 w 255"/>
                  <a:gd name="T3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5" h="97">
                    <a:moveTo>
                      <a:pt x="0" y="97"/>
                    </a:moveTo>
                    <a:cubicBezTo>
                      <a:pt x="255" y="97"/>
                      <a:pt x="255" y="97"/>
                      <a:pt x="255" y="97"/>
                    </a:cubicBezTo>
                    <a:cubicBezTo>
                      <a:pt x="255" y="94"/>
                      <a:pt x="254" y="91"/>
                      <a:pt x="254" y="89"/>
                    </a:cubicBezTo>
                    <a:cubicBezTo>
                      <a:pt x="252" y="85"/>
                      <a:pt x="251" y="81"/>
                      <a:pt x="249" y="78"/>
                    </a:cubicBezTo>
                    <a:cubicBezTo>
                      <a:pt x="245" y="71"/>
                      <a:pt x="239" y="65"/>
                      <a:pt x="232" y="61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5" y="57"/>
                      <a:pt x="217" y="54"/>
                      <a:pt x="209" y="54"/>
                    </a:cubicBezTo>
                    <a:cubicBezTo>
                      <a:pt x="206" y="55"/>
                      <a:pt x="204" y="55"/>
                      <a:pt x="202" y="55"/>
                    </a:cubicBezTo>
                    <a:cubicBezTo>
                      <a:pt x="202" y="54"/>
                      <a:pt x="202" y="53"/>
                      <a:pt x="202" y="52"/>
                    </a:cubicBezTo>
                    <a:cubicBezTo>
                      <a:pt x="202" y="29"/>
                      <a:pt x="182" y="9"/>
                      <a:pt x="159" y="9"/>
                    </a:cubicBezTo>
                    <a:cubicBezTo>
                      <a:pt x="150" y="9"/>
                      <a:pt x="142" y="12"/>
                      <a:pt x="135" y="16"/>
                    </a:cubicBezTo>
                    <a:cubicBezTo>
                      <a:pt x="130" y="7"/>
                      <a:pt x="121" y="0"/>
                      <a:pt x="108" y="0"/>
                    </a:cubicBezTo>
                    <a:cubicBezTo>
                      <a:pt x="90" y="0"/>
                      <a:pt x="80" y="12"/>
                      <a:pt x="78" y="26"/>
                    </a:cubicBezTo>
                    <a:cubicBezTo>
                      <a:pt x="74" y="25"/>
                      <a:pt x="71" y="24"/>
                      <a:pt x="67" y="24"/>
                    </a:cubicBezTo>
                    <a:cubicBezTo>
                      <a:pt x="50" y="24"/>
                      <a:pt x="37" y="38"/>
                      <a:pt x="37" y="55"/>
                    </a:cubicBezTo>
                    <a:cubicBezTo>
                      <a:pt x="37" y="57"/>
                      <a:pt x="37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18" y="62"/>
                      <a:pt x="1" y="78"/>
                      <a:pt x="0" y="97"/>
                    </a:cubicBezTo>
                  </a:path>
                </a:pathLst>
              </a:custGeom>
              <a:solidFill>
                <a:srgbClr val="F7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2" name="Freeform 39">
                <a:extLst>
                  <a:ext uri="{FF2B5EF4-FFF2-40B4-BE49-F238E27FC236}">
                    <a16:creationId xmlns:a16="http://schemas.microsoft.com/office/drawing/2014/main" id="{FF481F74-E197-FB78-CE1E-8B6F68FEB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1628" y="5511081"/>
                <a:ext cx="316931" cy="227096"/>
              </a:xfrm>
              <a:custGeom>
                <a:avLst/>
                <a:gdLst>
                  <a:gd name="T0" fmla="*/ 0 w 127"/>
                  <a:gd name="T1" fmla="*/ 0 h 89"/>
                  <a:gd name="T2" fmla="*/ 0 w 127"/>
                  <a:gd name="T3" fmla="*/ 89 h 89"/>
                  <a:gd name="T4" fmla="*/ 127 w 127"/>
                  <a:gd name="T5" fmla="*/ 89 h 89"/>
                  <a:gd name="T6" fmla="*/ 126 w 127"/>
                  <a:gd name="T7" fmla="*/ 81 h 89"/>
                  <a:gd name="T8" fmla="*/ 121 w 127"/>
                  <a:gd name="T9" fmla="*/ 70 h 89"/>
                  <a:gd name="T10" fmla="*/ 104 w 127"/>
                  <a:gd name="T11" fmla="*/ 53 h 89"/>
                  <a:gd name="T12" fmla="*/ 104 w 127"/>
                  <a:gd name="T13" fmla="*/ 53 h 89"/>
                  <a:gd name="T14" fmla="*/ 81 w 127"/>
                  <a:gd name="T15" fmla="*/ 46 h 89"/>
                  <a:gd name="T16" fmla="*/ 74 w 127"/>
                  <a:gd name="T17" fmla="*/ 47 h 89"/>
                  <a:gd name="T18" fmla="*/ 74 w 127"/>
                  <a:gd name="T19" fmla="*/ 47 h 89"/>
                  <a:gd name="T20" fmla="*/ 74 w 127"/>
                  <a:gd name="T21" fmla="*/ 47 h 89"/>
                  <a:gd name="T22" fmla="*/ 74 w 127"/>
                  <a:gd name="T23" fmla="*/ 44 h 89"/>
                  <a:gd name="T24" fmla="*/ 31 w 127"/>
                  <a:gd name="T25" fmla="*/ 1 h 89"/>
                  <a:gd name="T26" fmla="*/ 7 w 127"/>
                  <a:gd name="T27" fmla="*/ 8 h 89"/>
                  <a:gd name="T28" fmla="*/ 7 w 127"/>
                  <a:gd name="T29" fmla="*/ 8 h 89"/>
                  <a:gd name="T30" fmla="*/ 7 w 127"/>
                  <a:gd name="T31" fmla="*/ 8 h 89"/>
                  <a:gd name="T32" fmla="*/ 7 w 127"/>
                  <a:gd name="T33" fmla="*/ 8 h 89"/>
                  <a:gd name="T34" fmla="*/ 0 w 127"/>
                  <a:gd name="T3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89">
                    <a:moveTo>
                      <a:pt x="0" y="0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27" y="86"/>
                      <a:pt x="126" y="83"/>
                      <a:pt x="126" y="81"/>
                    </a:cubicBezTo>
                    <a:cubicBezTo>
                      <a:pt x="124" y="77"/>
                      <a:pt x="123" y="73"/>
                      <a:pt x="121" y="70"/>
                    </a:cubicBezTo>
                    <a:cubicBezTo>
                      <a:pt x="117" y="63"/>
                      <a:pt x="111" y="57"/>
                      <a:pt x="104" y="53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97" y="49"/>
                      <a:pt x="89" y="46"/>
                      <a:pt x="81" y="46"/>
                    </a:cubicBezTo>
                    <a:cubicBezTo>
                      <a:pt x="78" y="47"/>
                      <a:pt x="76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6"/>
                      <a:pt x="74" y="45"/>
                      <a:pt x="74" y="44"/>
                    </a:cubicBezTo>
                    <a:cubicBezTo>
                      <a:pt x="74" y="21"/>
                      <a:pt x="54" y="1"/>
                      <a:pt x="31" y="1"/>
                    </a:cubicBezTo>
                    <a:cubicBezTo>
                      <a:pt x="22" y="1"/>
                      <a:pt x="14" y="4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5" y="5"/>
                      <a:pt x="3" y="2"/>
                      <a:pt x="0" y="0"/>
                    </a:cubicBezTo>
                  </a:path>
                </a:pathLst>
              </a:custGeom>
              <a:solidFill>
                <a:srgbClr val="F9D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3" name="Freeform 40">
                <a:extLst>
                  <a:ext uri="{FF2B5EF4-FFF2-40B4-BE49-F238E27FC236}">
                    <a16:creationId xmlns:a16="http://schemas.microsoft.com/office/drawing/2014/main" id="{AE58C415-0117-45CF-10D1-8A2244A65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9108" y="5631253"/>
                <a:ext cx="70223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4" name="Freeform 41">
                <a:extLst>
                  <a:ext uri="{FF2B5EF4-FFF2-40B4-BE49-F238E27FC236}">
                    <a16:creationId xmlns:a16="http://schemas.microsoft.com/office/drawing/2014/main" id="{2B48EE82-35B8-7B22-0887-6D4D1AC51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064" y="5544199"/>
                <a:ext cx="80388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5" name="Freeform 42">
                <a:extLst>
                  <a:ext uri="{FF2B5EF4-FFF2-40B4-BE49-F238E27FC236}">
                    <a16:creationId xmlns:a16="http://schemas.microsoft.com/office/drawing/2014/main" id="{65133734-21A1-CB91-5CC4-A69C63FF1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556" y="5638823"/>
                <a:ext cx="79464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6" name="Freeform 43">
                <a:extLst>
                  <a:ext uri="{FF2B5EF4-FFF2-40B4-BE49-F238E27FC236}">
                    <a16:creationId xmlns:a16="http://schemas.microsoft.com/office/drawing/2014/main" id="{A1DF7ED3-DC37-4D2A-7B41-74F99F1A7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512" y="5572586"/>
                <a:ext cx="69300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7" name="Freeform 44">
                <a:extLst>
                  <a:ext uri="{FF2B5EF4-FFF2-40B4-BE49-F238E27FC236}">
                    <a16:creationId xmlns:a16="http://schemas.microsoft.com/office/drawing/2014/main" id="{120E1112-2DF7-F0D3-7FCB-B33511049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976" y="5643554"/>
                <a:ext cx="70223" cy="56774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78" name="Freeform 88">
              <a:extLst>
                <a:ext uri="{FF2B5EF4-FFF2-40B4-BE49-F238E27FC236}">
                  <a16:creationId xmlns:a16="http://schemas.microsoft.com/office/drawing/2014/main" id="{6610FFD4-C298-B8AF-86C5-3B61BD625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217" y="5429705"/>
              <a:ext cx="70223" cy="306580"/>
            </a:xfrm>
            <a:custGeom>
              <a:avLst/>
              <a:gdLst>
                <a:gd name="T0" fmla="*/ 0 w 76"/>
                <a:gd name="T1" fmla="*/ 0 h 324"/>
                <a:gd name="T2" fmla="*/ 0 w 76"/>
                <a:gd name="T3" fmla="*/ 324 h 324"/>
                <a:gd name="T4" fmla="*/ 76 w 76"/>
                <a:gd name="T5" fmla="*/ 324 h 324"/>
                <a:gd name="T6" fmla="*/ 76 w 76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24">
                  <a:moveTo>
                    <a:pt x="0" y="0"/>
                  </a:moveTo>
                  <a:lnTo>
                    <a:pt x="0" y="324"/>
                  </a:lnTo>
                  <a:lnTo>
                    <a:pt x="76" y="324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9" name="Freeform 90">
              <a:extLst>
                <a:ext uri="{FF2B5EF4-FFF2-40B4-BE49-F238E27FC236}">
                  <a16:creationId xmlns:a16="http://schemas.microsoft.com/office/drawing/2014/main" id="{54DCFBEC-EBE1-B590-9F32-7F5146232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61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0" name="Freeform 92">
              <a:extLst>
                <a:ext uri="{FF2B5EF4-FFF2-40B4-BE49-F238E27FC236}">
                  <a16:creationId xmlns:a16="http://schemas.microsoft.com/office/drawing/2014/main" id="{35C76F25-49E5-0EDE-7D2A-6C865568B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110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1" name="Freeform 94">
              <a:extLst>
                <a:ext uri="{FF2B5EF4-FFF2-40B4-BE49-F238E27FC236}">
                  <a16:creationId xmlns:a16="http://schemas.microsoft.com/office/drawing/2014/main" id="{D8AC1F73-9CCE-2E44-6B7F-1CCA49E20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095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71EA459D-2750-AEDC-31FA-77CEB0700850}"/>
                </a:ext>
              </a:extLst>
            </p:cNvPr>
            <p:cNvGrpSpPr/>
            <p:nvPr/>
          </p:nvGrpSpPr>
          <p:grpSpPr>
            <a:xfrm>
              <a:off x="5700710" y="5477963"/>
              <a:ext cx="579345" cy="306580"/>
              <a:chOff x="5719095" y="5429705"/>
              <a:chExt cx="579345" cy="306580"/>
            </a:xfrm>
          </p:grpSpPr>
          <p:sp>
            <p:nvSpPr>
              <p:cNvPr id="296" name="Rectangle 87">
                <a:extLst>
                  <a:ext uri="{FF2B5EF4-FFF2-40B4-BE49-F238E27FC236}">
                    <a16:creationId xmlns:a16="http://schemas.microsoft.com/office/drawing/2014/main" id="{C38B39B2-89EB-9E68-0A8E-C93EA60F2D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8217" y="5429705"/>
                <a:ext cx="70223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7" name="Rectangle 89">
                <a:extLst>
                  <a:ext uri="{FF2B5EF4-FFF2-40B4-BE49-F238E27FC236}">
                    <a16:creationId xmlns:a16="http://schemas.microsoft.com/office/drawing/2014/main" id="{3CC88E7B-C5D4-068F-F3E9-ADCCBCF12F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8961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8" name="Rectangle 91">
                <a:extLst>
                  <a:ext uri="{FF2B5EF4-FFF2-40B4-BE49-F238E27FC236}">
                    <a16:creationId xmlns:a16="http://schemas.microsoft.com/office/drawing/2014/main" id="{9892312F-5C6F-BD32-D833-E4C0F3BF17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110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9" name="Rectangle 93">
                <a:extLst>
                  <a:ext uri="{FF2B5EF4-FFF2-40B4-BE49-F238E27FC236}">
                    <a16:creationId xmlns:a16="http://schemas.microsoft.com/office/drawing/2014/main" id="{DED4324F-E8B1-AC32-4BCD-CFF36E5B9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9095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0" name="Rectangle 95">
                <a:extLst>
                  <a:ext uri="{FF2B5EF4-FFF2-40B4-BE49-F238E27FC236}">
                    <a16:creationId xmlns:a16="http://schemas.microsoft.com/office/drawing/2014/main" id="{A4A6DA5D-92F1-7F27-FE6A-DFEA6BDBD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8663" y="5541361"/>
                <a:ext cx="499882" cy="92731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83" name="Freeform 96">
              <a:extLst>
                <a:ext uri="{FF2B5EF4-FFF2-40B4-BE49-F238E27FC236}">
                  <a16:creationId xmlns:a16="http://schemas.microsoft.com/office/drawing/2014/main" id="{DEA1D7FC-D69E-DB94-F25A-6635DDE91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8663" y="5541361"/>
              <a:ext cx="499882" cy="92731"/>
            </a:xfrm>
            <a:custGeom>
              <a:avLst/>
              <a:gdLst>
                <a:gd name="T0" fmla="*/ 0 w 541"/>
                <a:gd name="T1" fmla="*/ 98 h 98"/>
                <a:gd name="T2" fmla="*/ 541 w 541"/>
                <a:gd name="T3" fmla="*/ 98 h 98"/>
                <a:gd name="T4" fmla="*/ 541 w 541"/>
                <a:gd name="T5" fmla="*/ 0 h 98"/>
                <a:gd name="T6" fmla="*/ 0 w 541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1" h="98">
                  <a:moveTo>
                    <a:pt x="0" y="98"/>
                  </a:moveTo>
                  <a:lnTo>
                    <a:pt x="541" y="98"/>
                  </a:lnTo>
                  <a:lnTo>
                    <a:pt x="54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4" name="Freeform 112">
              <a:extLst>
                <a:ext uri="{FF2B5EF4-FFF2-40B4-BE49-F238E27FC236}">
                  <a16:creationId xmlns:a16="http://schemas.microsoft.com/office/drawing/2014/main" id="{278AB9A3-2EF7-C2B8-7FD9-A016C325A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654738"/>
              <a:ext cx="129360" cy="216688"/>
            </a:xfrm>
            <a:custGeom>
              <a:avLst/>
              <a:gdLst>
                <a:gd name="T0" fmla="*/ 37 w 52"/>
                <a:gd name="T1" fmla="*/ 46 h 85"/>
                <a:gd name="T2" fmla="*/ 37 w 52"/>
                <a:gd name="T3" fmla="*/ 12 h 85"/>
                <a:gd name="T4" fmla="*/ 24 w 52"/>
                <a:gd name="T5" fmla="*/ 55 h 85"/>
                <a:gd name="T6" fmla="*/ 37 w 52"/>
                <a:gd name="T7" fmla="*/ 4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5">
                  <a:moveTo>
                    <a:pt x="37" y="46"/>
                  </a:moveTo>
                  <a:cubicBezTo>
                    <a:pt x="37" y="46"/>
                    <a:pt x="52" y="24"/>
                    <a:pt x="37" y="12"/>
                  </a:cubicBezTo>
                  <a:cubicBezTo>
                    <a:pt x="22" y="0"/>
                    <a:pt x="0" y="25"/>
                    <a:pt x="24" y="55"/>
                  </a:cubicBezTo>
                  <a:cubicBezTo>
                    <a:pt x="48" y="85"/>
                    <a:pt x="37" y="46"/>
                    <a:pt x="37" y="4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5" name="Freeform 113">
              <a:extLst>
                <a:ext uri="{FF2B5EF4-FFF2-40B4-BE49-F238E27FC236}">
                  <a16:creationId xmlns:a16="http://schemas.microsoft.com/office/drawing/2014/main" id="{CD530354-F4C4-0133-5061-649A58204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475" y="4708674"/>
              <a:ext cx="170016" cy="173161"/>
            </a:xfrm>
            <a:custGeom>
              <a:avLst/>
              <a:gdLst>
                <a:gd name="T0" fmla="*/ 37 w 68"/>
                <a:gd name="T1" fmla="*/ 42 h 68"/>
                <a:gd name="T2" fmla="*/ 6 w 68"/>
                <a:gd name="T3" fmla="*/ 28 h 68"/>
                <a:gd name="T4" fmla="*/ 50 w 68"/>
                <a:gd name="T5" fmla="*/ 34 h 68"/>
                <a:gd name="T6" fmla="*/ 37 w 68"/>
                <a:gd name="T7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7" y="42"/>
                  </a:moveTo>
                  <a:cubicBezTo>
                    <a:pt x="37" y="42"/>
                    <a:pt x="11" y="46"/>
                    <a:pt x="6" y="28"/>
                  </a:cubicBezTo>
                  <a:cubicBezTo>
                    <a:pt x="0" y="10"/>
                    <a:pt x="33" y="0"/>
                    <a:pt x="50" y="34"/>
                  </a:cubicBezTo>
                  <a:cubicBezTo>
                    <a:pt x="68" y="68"/>
                    <a:pt x="37" y="42"/>
                    <a:pt x="37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6" name="Freeform 114">
              <a:extLst>
                <a:ext uri="{FF2B5EF4-FFF2-40B4-BE49-F238E27FC236}">
                  <a16:creationId xmlns:a16="http://schemas.microsoft.com/office/drawing/2014/main" id="{28B63C65-0DCB-0A06-4411-E75C99A36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67" y="4725706"/>
              <a:ext cx="159852" cy="181677"/>
            </a:xfrm>
            <a:custGeom>
              <a:avLst/>
              <a:gdLst>
                <a:gd name="T0" fmla="*/ 29 w 64"/>
                <a:gd name="T1" fmla="*/ 29 h 71"/>
                <a:gd name="T2" fmla="*/ 60 w 64"/>
                <a:gd name="T3" fmla="*/ 45 h 71"/>
                <a:gd name="T4" fmla="*/ 15 w 64"/>
                <a:gd name="T5" fmla="*/ 36 h 71"/>
                <a:gd name="T6" fmla="*/ 29 w 64"/>
                <a:gd name="T7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29" y="29"/>
                  </a:moveTo>
                  <a:cubicBezTo>
                    <a:pt x="29" y="29"/>
                    <a:pt x="56" y="26"/>
                    <a:pt x="60" y="45"/>
                  </a:cubicBezTo>
                  <a:cubicBezTo>
                    <a:pt x="64" y="64"/>
                    <a:pt x="31" y="71"/>
                    <a:pt x="15" y="36"/>
                  </a:cubicBezTo>
                  <a:cubicBezTo>
                    <a:pt x="0" y="0"/>
                    <a:pt x="29" y="29"/>
                    <a:pt x="29" y="2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7" name="Freeform 115">
              <a:extLst>
                <a:ext uri="{FF2B5EF4-FFF2-40B4-BE49-F238E27FC236}">
                  <a16:creationId xmlns:a16="http://schemas.microsoft.com/office/drawing/2014/main" id="{6D4BA977-C808-46B8-D432-8878783E0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36114"/>
              <a:ext cx="129360" cy="222365"/>
            </a:xfrm>
            <a:custGeom>
              <a:avLst/>
              <a:gdLst>
                <a:gd name="T0" fmla="*/ 17 w 52"/>
                <a:gd name="T1" fmla="*/ 40 h 87"/>
                <a:gd name="T2" fmla="*/ 14 w 52"/>
                <a:gd name="T3" fmla="*/ 74 h 87"/>
                <a:gd name="T4" fmla="*/ 30 w 52"/>
                <a:gd name="T5" fmla="*/ 32 h 87"/>
                <a:gd name="T6" fmla="*/ 17 w 52"/>
                <a:gd name="T7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7">
                  <a:moveTo>
                    <a:pt x="17" y="40"/>
                  </a:moveTo>
                  <a:cubicBezTo>
                    <a:pt x="17" y="40"/>
                    <a:pt x="0" y="61"/>
                    <a:pt x="14" y="74"/>
                  </a:cubicBezTo>
                  <a:cubicBezTo>
                    <a:pt x="28" y="87"/>
                    <a:pt x="52" y="64"/>
                    <a:pt x="30" y="32"/>
                  </a:cubicBezTo>
                  <a:cubicBezTo>
                    <a:pt x="8" y="0"/>
                    <a:pt x="17" y="40"/>
                    <a:pt x="17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8" name="Freeform 116">
              <a:extLst>
                <a:ext uri="{FF2B5EF4-FFF2-40B4-BE49-F238E27FC236}">
                  <a16:creationId xmlns:a16="http://schemas.microsoft.com/office/drawing/2014/main" id="{52BCA686-C2DE-0106-ED7F-BE34A1D96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56931"/>
              <a:ext cx="136752" cy="105032"/>
            </a:xfrm>
            <a:custGeom>
              <a:avLst/>
              <a:gdLst>
                <a:gd name="T0" fmla="*/ 35 w 55"/>
                <a:gd name="T1" fmla="*/ 33 h 41"/>
                <a:gd name="T2" fmla="*/ 4 w 55"/>
                <a:gd name="T3" fmla="*/ 35 h 41"/>
                <a:gd name="T4" fmla="*/ 20 w 55"/>
                <a:gd name="T5" fmla="*/ 9 h 41"/>
                <a:gd name="T6" fmla="*/ 51 w 55"/>
                <a:gd name="T7" fmla="*/ 7 h 41"/>
                <a:gd name="T8" fmla="*/ 35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35" y="33"/>
                  </a:moveTo>
                  <a:cubicBezTo>
                    <a:pt x="22" y="40"/>
                    <a:pt x="8" y="41"/>
                    <a:pt x="4" y="35"/>
                  </a:cubicBezTo>
                  <a:cubicBezTo>
                    <a:pt x="0" y="28"/>
                    <a:pt x="7" y="16"/>
                    <a:pt x="20" y="9"/>
                  </a:cubicBezTo>
                  <a:cubicBezTo>
                    <a:pt x="33" y="1"/>
                    <a:pt x="46" y="0"/>
                    <a:pt x="51" y="7"/>
                  </a:cubicBezTo>
                  <a:cubicBezTo>
                    <a:pt x="55" y="13"/>
                    <a:pt x="47" y="25"/>
                    <a:pt x="35" y="3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9" name="Freeform 117">
              <a:extLst>
                <a:ext uri="{FF2B5EF4-FFF2-40B4-BE49-F238E27FC236}">
                  <a16:creationId xmlns:a16="http://schemas.microsoft.com/office/drawing/2014/main" id="{71C3FAD5-7CE1-F9C3-308E-BC46CCFFE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987" y="4764502"/>
              <a:ext cx="55440" cy="69075"/>
            </a:xfrm>
            <a:custGeom>
              <a:avLst/>
              <a:gdLst>
                <a:gd name="T0" fmla="*/ 14 w 22"/>
                <a:gd name="T1" fmla="*/ 27 h 27"/>
                <a:gd name="T2" fmla="*/ 22 w 22"/>
                <a:gd name="T3" fmla="*/ 20 h 27"/>
                <a:gd name="T4" fmla="*/ 10 w 22"/>
                <a:gd name="T5" fmla="*/ 0 h 27"/>
                <a:gd name="T6" fmla="*/ 0 w 22"/>
                <a:gd name="T7" fmla="*/ 3 h 27"/>
                <a:gd name="T8" fmla="*/ 14 w 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4" y="27"/>
                  </a:moveTo>
                  <a:cubicBezTo>
                    <a:pt x="17" y="25"/>
                    <a:pt x="20" y="22"/>
                    <a:pt x="22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2"/>
                    <a:pt x="0" y="3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0" name="Freeform 118">
              <a:extLst>
                <a:ext uri="{FF2B5EF4-FFF2-40B4-BE49-F238E27FC236}">
                  <a16:creationId xmlns:a16="http://schemas.microsoft.com/office/drawing/2014/main" id="{AF6606E9-F95E-9867-363A-B9D965E11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91" y="4794781"/>
              <a:ext cx="49896" cy="61505"/>
            </a:xfrm>
            <a:custGeom>
              <a:avLst/>
              <a:gdLst>
                <a:gd name="T0" fmla="*/ 10 w 20"/>
                <a:gd name="T1" fmla="*/ 24 h 24"/>
                <a:gd name="T2" fmla="*/ 20 w 20"/>
                <a:gd name="T3" fmla="*/ 22 h 24"/>
                <a:gd name="T4" fmla="*/ 7 w 20"/>
                <a:gd name="T5" fmla="*/ 0 h 24"/>
                <a:gd name="T6" fmla="*/ 0 w 20"/>
                <a:gd name="T7" fmla="*/ 8 h 24"/>
                <a:gd name="T8" fmla="*/ 1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0" y="24"/>
                  </a:moveTo>
                  <a:cubicBezTo>
                    <a:pt x="13" y="24"/>
                    <a:pt x="17" y="23"/>
                    <a:pt x="20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3"/>
                    <a:pt x="2" y="6"/>
                    <a:pt x="0" y="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2AF78180-3437-CC0B-5B5E-D098D8E920D5}"/>
                </a:ext>
              </a:extLst>
            </p:cNvPr>
            <p:cNvGrpSpPr/>
            <p:nvPr/>
          </p:nvGrpSpPr>
          <p:grpSpPr>
            <a:xfrm>
              <a:off x="2779762" y="4533176"/>
              <a:ext cx="284592" cy="214796"/>
              <a:chOff x="4690346" y="4830738"/>
              <a:chExt cx="284592" cy="214796"/>
            </a:xfrm>
          </p:grpSpPr>
          <p:sp>
            <p:nvSpPr>
              <p:cNvPr id="192" name="Freeform 105">
                <a:extLst>
                  <a:ext uri="{FF2B5EF4-FFF2-40B4-BE49-F238E27FC236}">
                    <a16:creationId xmlns:a16="http://schemas.microsoft.com/office/drawing/2014/main" id="{88A4A462-CF9B-A994-9E65-C0EB59C49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9750" y="4830738"/>
                <a:ext cx="205127" cy="109763"/>
              </a:xfrm>
              <a:custGeom>
                <a:avLst/>
                <a:gdLst>
                  <a:gd name="T0" fmla="*/ 45 w 82"/>
                  <a:gd name="T1" fmla="*/ 26 h 43"/>
                  <a:gd name="T2" fmla="*/ 19 w 82"/>
                  <a:gd name="T3" fmla="*/ 3 h 43"/>
                  <a:gd name="T4" fmla="*/ 43 w 82"/>
                  <a:gd name="T5" fmla="*/ 41 h 43"/>
                  <a:gd name="T6" fmla="*/ 45 w 82"/>
                  <a:gd name="T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43">
                    <a:moveTo>
                      <a:pt x="45" y="26"/>
                    </a:moveTo>
                    <a:cubicBezTo>
                      <a:pt x="45" y="26"/>
                      <a:pt x="37" y="0"/>
                      <a:pt x="19" y="3"/>
                    </a:cubicBezTo>
                    <a:cubicBezTo>
                      <a:pt x="0" y="7"/>
                      <a:pt x="5" y="40"/>
                      <a:pt x="43" y="41"/>
                    </a:cubicBezTo>
                    <a:cubicBezTo>
                      <a:pt x="82" y="43"/>
                      <a:pt x="45" y="26"/>
                      <a:pt x="45" y="2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9" name="Freeform 106">
                <a:extLst>
                  <a:ext uri="{FF2B5EF4-FFF2-40B4-BE49-F238E27FC236}">
                    <a16:creationId xmlns:a16="http://schemas.microsoft.com/office/drawing/2014/main" id="{27EFE3F5-8B2F-F40A-4BA0-8EF705814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0346" y="4913061"/>
                <a:ext cx="221759" cy="120172"/>
              </a:xfrm>
              <a:custGeom>
                <a:avLst/>
                <a:gdLst>
                  <a:gd name="T0" fmla="*/ 49 w 89"/>
                  <a:gd name="T1" fmla="*/ 24 h 47"/>
                  <a:gd name="T2" fmla="*/ 18 w 89"/>
                  <a:gd name="T3" fmla="*/ 39 h 47"/>
                  <a:gd name="T4" fmla="*/ 51 w 89"/>
                  <a:gd name="T5" fmla="*/ 9 h 47"/>
                  <a:gd name="T6" fmla="*/ 49 w 89"/>
                  <a:gd name="T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7">
                    <a:moveTo>
                      <a:pt x="49" y="24"/>
                    </a:moveTo>
                    <a:cubicBezTo>
                      <a:pt x="49" y="24"/>
                      <a:pt x="35" y="47"/>
                      <a:pt x="18" y="39"/>
                    </a:cubicBezTo>
                    <a:cubicBezTo>
                      <a:pt x="0" y="31"/>
                      <a:pt x="14" y="0"/>
                      <a:pt x="51" y="9"/>
                    </a:cubicBezTo>
                    <a:cubicBezTo>
                      <a:pt x="89" y="18"/>
                      <a:pt x="49" y="24"/>
                      <a:pt x="49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0" name="Freeform 107">
                <a:extLst>
                  <a:ext uri="{FF2B5EF4-FFF2-40B4-BE49-F238E27FC236}">
                    <a16:creationId xmlns:a16="http://schemas.microsoft.com/office/drawing/2014/main" id="{8716F916-4664-953D-323A-58148D5B7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406" y="4845878"/>
                <a:ext cx="224532" cy="125849"/>
              </a:xfrm>
              <a:custGeom>
                <a:avLst/>
                <a:gdLst>
                  <a:gd name="T0" fmla="*/ 41 w 90"/>
                  <a:gd name="T1" fmla="*/ 22 h 49"/>
                  <a:gd name="T2" fmla="*/ 73 w 90"/>
                  <a:gd name="T3" fmla="*/ 9 h 49"/>
                  <a:gd name="T4" fmla="*/ 37 w 90"/>
                  <a:gd name="T5" fmla="*/ 37 h 49"/>
                  <a:gd name="T6" fmla="*/ 41 w 90"/>
                  <a:gd name="T7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49">
                    <a:moveTo>
                      <a:pt x="41" y="22"/>
                    </a:moveTo>
                    <a:cubicBezTo>
                      <a:pt x="41" y="22"/>
                      <a:pt x="57" y="0"/>
                      <a:pt x="73" y="9"/>
                    </a:cubicBezTo>
                    <a:cubicBezTo>
                      <a:pt x="90" y="19"/>
                      <a:pt x="74" y="49"/>
                      <a:pt x="37" y="37"/>
                    </a:cubicBezTo>
                    <a:cubicBezTo>
                      <a:pt x="0" y="26"/>
                      <a:pt x="41" y="22"/>
                      <a:pt x="41" y="2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2" name="Freeform 108">
                <a:extLst>
                  <a:ext uri="{FF2B5EF4-FFF2-40B4-BE49-F238E27FC236}">
                    <a16:creationId xmlns:a16="http://schemas.microsoft.com/office/drawing/2014/main" id="{A6B1A928-BAE2-ABCB-FE1B-8CF49E8C7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634" y="4931039"/>
                <a:ext cx="196812" cy="114495"/>
              </a:xfrm>
              <a:custGeom>
                <a:avLst/>
                <a:gdLst>
                  <a:gd name="T0" fmla="*/ 36 w 79"/>
                  <a:gd name="T1" fmla="*/ 19 h 45"/>
                  <a:gd name="T2" fmla="*/ 61 w 79"/>
                  <a:gd name="T3" fmla="*/ 43 h 45"/>
                  <a:gd name="T4" fmla="*/ 38 w 79"/>
                  <a:gd name="T5" fmla="*/ 4 h 45"/>
                  <a:gd name="T6" fmla="*/ 36 w 79"/>
                  <a:gd name="T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45">
                    <a:moveTo>
                      <a:pt x="36" y="19"/>
                    </a:moveTo>
                    <a:cubicBezTo>
                      <a:pt x="36" y="19"/>
                      <a:pt x="42" y="45"/>
                      <a:pt x="61" y="43"/>
                    </a:cubicBezTo>
                    <a:cubicBezTo>
                      <a:pt x="79" y="41"/>
                      <a:pt x="77" y="8"/>
                      <a:pt x="38" y="4"/>
                    </a:cubicBezTo>
                    <a:cubicBezTo>
                      <a:pt x="0" y="0"/>
                      <a:pt x="36" y="19"/>
                      <a:pt x="3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3" name="Freeform 109">
                <a:extLst>
                  <a:ext uri="{FF2B5EF4-FFF2-40B4-BE49-F238E27FC236}">
                    <a16:creationId xmlns:a16="http://schemas.microsoft.com/office/drawing/2014/main" id="{32424D10-5956-4EDC-4F10-C94E1B22C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910" y="4869534"/>
                <a:ext cx="82236" cy="140043"/>
              </a:xfrm>
              <a:custGeom>
                <a:avLst/>
                <a:gdLst>
                  <a:gd name="T0" fmla="*/ 31 w 33"/>
                  <a:gd name="T1" fmla="*/ 30 h 55"/>
                  <a:gd name="T2" fmla="*/ 12 w 33"/>
                  <a:gd name="T3" fmla="*/ 54 h 55"/>
                  <a:gd name="T4" fmla="*/ 3 w 33"/>
                  <a:gd name="T5" fmla="*/ 25 h 55"/>
                  <a:gd name="T6" fmla="*/ 21 w 33"/>
                  <a:gd name="T7" fmla="*/ 1 h 55"/>
                  <a:gd name="T8" fmla="*/ 31 w 33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1" y="30"/>
                    </a:moveTo>
                    <a:cubicBezTo>
                      <a:pt x="28" y="44"/>
                      <a:pt x="20" y="55"/>
                      <a:pt x="12" y="54"/>
                    </a:cubicBezTo>
                    <a:cubicBezTo>
                      <a:pt x="4" y="53"/>
                      <a:pt x="0" y="40"/>
                      <a:pt x="3" y="25"/>
                    </a:cubicBezTo>
                    <a:cubicBezTo>
                      <a:pt x="5" y="10"/>
                      <a:pt x="13" y="0"/>
                      <a:pt x="21" y="1"/>
                    </a:cubicBezTo>
                    <a:cubicBezTo>
                      <a:pt x="29" y="2"/>
                      <a:pt x="33" y="15"/>
                      <a:pt x="31" y="30"/>
                    </a:cubicBez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4" name="Freeform 110">
                <a:extLst>
                  <a:ext uri="{FF2B5EF4-FFF2-40B4-BE49-F238E27FC236}">
                    <a16:creationId xmlns:a16="http://schemas.microsoft.com/office/drawing/2014/main" id="{3325ED45-3250-7EC8-2784-117D6522D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150" y="4895082"/>
                <a:ext cx="67452" cy="37849"/>
              </a:xfrm>
              <a:custGeom>
                <a:avLst/>
                <a:gdLst>
                  <a:gd name="T0" fmla="*/ 27 w 27"/>
                  <a:gd name="T1" fmla="*/ 15 h 15"/>
                  <a:gd name="T2" fmla="*/ 27 w 27"/>
                  <a:gd name="T3" fmla="*/ 4 h 15"/>
                  <a:gd name="T4" fmla="*/ 4 w 27"/>
                  <a:gd name="T5" fmla="*/ 0 h 15"/>
                  <a:gd name="T6" fmla="*/ 0 w 27"/>
                  <a:gd name="T7" fmla="*/ 10 h 15"/>
                  <a:gd name="T8" fmla="*/ 27 w 2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27" y="15"/>
                    </a:moveTo>
                    <a:cubicBezTo>
                      <a:pt x="27" y="11"/>
                      <a:pt x="27" y="7"/>
                      <a:pt x="27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1" y="6"/>
                      <a:pt x="0" y="10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5" name="Freeform 111">
                <a:extLst>
                  <a:ext uri="{FF2B5EF4-FFF2-40B4-BE49-F238E27FC236}">
                    <a16:creationId xmlns:a16="http://schemas.microsoft.com/office/drawing/2014/main" id="{B8E4B82F-0813-8213-4E5B-B0FADB10C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530" y="4958479"/>
                <a:ext cx="64680" cy="35957"/>
              </a:xfrm>
              <a:custGeom>
                <a:avLst/>
                <a:gdLst>
                  <a:gd name="T0" fmla="*/ 20 w 26"/>
                  <a:gd name="T1" fmla="*/ 14 h 14"/>
                  <a:gd name="T2" fmla="*/ 26 w 26"/>
                  <a:gd name="T3" fmla="*/ 5 h 14"/>
                  <a:gd name="T4" fmla="*/ 0 w 26"/>
                  <a:gd name="T5" fmla="*/ 0 h 14"/>
                  <a:gd name="T6" fmla="*/ 2 w 26"/>
                  <a:gd name="T7" fmla="*/ 11 h 14"/>
                  <a:gd name="T8" fmla="*/ 20 w 2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">
                    <a:moveTo>
                      <a:pt x="20" y="14"/>
                    </a:moveTo>
                    <a:cubicBezTo>
                      <a:pt x="22" y="12"/>
                      <a:pt x="24" y="9"/>
                      <a:pt x="26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8"/>
                      <a:pt x="2" y="11"/>
                    </a:cubicBezTo>
                    <a:lnTo>
                      <a:pt x="20" y="14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4AB0B870-6768-B261-6C94-DADB80B11D16}"/>
              </a:ext>
            </a:extLst>
          </p:cNvPr>
          <p:cNvSpPr/>
          <p:nvPr/>
        </p:nvSpPr>
        <p:spPr>
          <a:xfrm>
            <a:off x="605077" y="538235"/>
            <a:ext cx="10982960" cy="5702611"/>
          </a:xfrm>
          <a:custGeom>
            <a:avLst/>
            <a:gdLst>
              <a:gd name="connsiteX0" fmla="*/ 0 w 8237220"/>
              <a:gd name="connsiteY0" fmla="*/ 0 h 4276958"/>
              <a:gd name="connsiteX1" fmla="*/ 8237220 w 8237220"/>
              <a:gd name="connsiteY1" fmla="*/ 0 h 4276958"/>
              <a:gd name="connsiteX2" fmla="*/ 8237220 w 8237220"/>
              <a:gd name="connsiteY2" fmla="*/ 4276958 h 4276958"/>
              <a:gd name="connsiteX3" fmla="*/ 0 w 8237220"/>
              <a:gd name="connsiteY3" fmla="*/ 4276958 h 4276958"/>
              <a:gd name="connsiteX4" fmla="*/ 0 w 8237220"/>
              <a:gd name="connsiteY4" fmla="*/ 0 h 4276958"/>
              <a:gd name="connsiteX5" fmla="*/ 261937 w 8237220"/>
              <a:gd name="connsiteY5" fmla="*/ 693421 h 4276958"/>
              <a:gd name="connsiteX6" fmla="*/ 272415 w 8237220"/>
              <a:gd name="connsiteY6" fmla="*/ 2369821 h 4276958"/>
              <a:gd name="connsiteX7" fmla="*/ 233362 w 8237220"/>
              <a:gd name="connsiteY7" fmla="*/ 4021455 h 4276958"/>
              <a:gd name="connsiteX8" fmla="*/ 5053965 w 8237220"/>
              <a:gd name="connsiteY8" fmla="*/ 3884296 h 4276958"/>
              <a:gd name="connsiteX9" fmla="*/ 7965757 w 8237220"/>
              <a:gd name="connsiteY9" fmla="*/ 3935730 h 4276958"/>
              <a:gd name="connsiteX10" fmla="*/ 7975282 w 8237220"/>
              <a:gd name="connsiteY10" fmla="*/ 3488055 h 4276958"/>
              <a:gd name="connsiteX11" fmla="*/ 7959090 w 8237220"/>
              <a:gd name="connsiteY11" fmla="*/ 1741171 h 4276958"/>
              <a:gd name="connsiteX12" fmla="*/ 7975282 w 8237220"/>
              <a:gd name="connsiteY12" fmla="*/ 693421 h 4276958"/>
              <a:gd name="connsiteX13" fmla="*/ 2005965 w 8237220"/>
              <a:gd name="connsiteY13" fmla="*/ 731521 h 4276958"/>
              <a:gd name="connsiteX14" fmla="*/ 261937 w 8237220"/>
              <a:gd name="connsiteY14" fmla="*/ 693421 h 427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7220" h="4276958">
                <a:moveTo>
                  <a:pt x="0" y="0"/>
                </a:moveTo>
                <a:lnTo>
                  <a:pt x="8237220" y="0"/>
                </a:lnTo>
                <a:lnTo>
                  <a:pt x="8237220" y="4276958"/>
                </a:lnTo>
                <a:lnTo>
                  <a:pt x="0" y="4276958"/>
                </a:lnTo>
                <a:lnTo>
                  <a:pt x="0" y="0"/>
                </a:lnTo>
                <a:close/>
                <a:moveTo>
                  <a:pt x="261937" y="693421"/>
                </a:moveTo>
                <a:cubicBezTo>
                  <a:pt x="262255" y="925196"/>
                  <a:pt x="272097" y="2138046"/>
                  <a:pt x="272415" y="2369821"/>
                </a:cubicBezTo>
                <a:lnTo>
                  <a:pt x="233362" y="4021455"/>
                </a:lnTo>
                <a:cubicBezTo>
                  <a:pt x="2240280" y="4124960"/>
                  <a:pt x="2637472" y="3942716"/>
                  <a:pt x="5053965" y="3884296"/>
                </a:cubicBezTo>
                <a:cubicBezTo>
                  <a:pt x="6161087" y="3914141"/>
                  <a:pt x="7401560" y="4039235"/>
                  <a:pt x="7965757" y="3935730"/>
                </a:cubicBezTo>
                <a:lnTo>
                  <a:pt x="7975282" y="3488055"/>
                </a:lnTo>
                <a:cubicBezTo>
                  <a:pt x="7976235" y="2864485"/>
                  <a:pt x="7958137" y="2364741"/>
                  <a:pt x="7959090" y="1741171"/>
                </a:cubicBezTo>
                <a:cubicBezTo>
                  <a:pt x="7958137" y="1433196"/>
                  <a:pt x="7976235" y="1001396"/>
                  <a:pt x="7975282" y="693421"/>
                </a:cubicBezTo>
                <a:lnTo>
                  <a:pt x="2005965" y="731521"/>
                </a:lnTo>
                <a:lnTo>
                  <a:pt x="261937" y="693421"/>
                </a:lnTo>
                <a:close/>
              </a:path>
            </a:pathLst>
          </a:custGeom>
          <a:solidFill>
            <a:srgbClr val="FEB9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E9F130D2-407E-6E3B-A418-5DC3F664ACF9}"/>
              </a:ext>
            </a:extLst>
          </p:cNvPr>
          <p:cNvGrpSpPr/>
          <p:nvPr/>
        </p:nvGrpSpPr>
        <p:grpSpPr>
          <a:xfrm>
            <a:off x="605077" y="6020648"/>
            <a:ext cx="10981846" cy="444886"/>
            <a:chOff x="730972" y="6143745"/>
            <a:chExt cx="10981846" cy="444886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F7796BB-03BD-B085-9548-F2815A132956}"/>
                </a:ext>
              </a:extLst>
            </p:cNvPr>
            <p:cNvSpPr/>
            <p:nvPr/>
          </p:nvSpPr>
          <p:spPr>
            <a:xfrm>
              <a:off x="7309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563985FB-FB0C-7FDC-7B14-5F7F36B98FA4}"/>
                </a:ext>
              </a:extLst>
            </p:cNvPr>
            <p:cNvSpPr/>
            <p:nvPr/>
          </p:nvSpPr>
          <p:spPr>
            <a:xfrm>
              <a:off x="11700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C9225C4-23F5-2C3D-ADBD-679912A9DB9D}"/>
                </a:ext>
              </a:extLst>
            </p:cNvPr>
            <p:cNvSpPr/>
            <p:nvPr/>
          </p:nvSpPr>
          <p:spPr>
            <a:xfrm>
              <a:off x="16090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DCD03A1-C1AD-3271-2DFF-68A5A8DE6F1B}"/>
                </a:ext>
              </a:extLst>
            </p:cNvPr>
            <p:cNvSpPr/>
            <p:nvPr/>
          </p:nvSpPr>
          <p:spPr>
            <a:xfrm>
              <a:off x="20480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0E57F3D7-0510-D07D-0646-5C74A08F7484}"/>
                </a:ext>
              </a:extLst>
            </p:cNvPr>
            <p:cNvSpPr/>
            <p:nvPr/>
          </p:nvSpPr>
          <p:spPr>
            <a:xfrm>
              <a:off x="24871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D8B3EA0-458D-0372-3620-20F4AB99BFD7}"/>
                </a:ext>
              </a:extLst>
            </p:cNvPr>
            <p:cNvSpPr/>
            <p:nvPr/>
          </p:nvSpPr>
          <p:spPr>
            <a:xfrm>
              <a:off x="29261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55CAFA1-04D0-040D-E46D-568644378716}"/>
                </a:ext>
              </a:extLst>
            </p:cNvPr>
            <p:cNvSpPr/>
            <p:nvPr/>
          </p:nvSpPr>
          <p:spPr>
            <a:xfrm>
              <a:off x="33652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D817596-4E78-D3B0-B6FE-57FE908F1743}"/>
                </a:ext>
              </a:extLst>
            </p:cNvPr>
            <p:cNvSpPr/>
            <p:nvPr/>
          </p:nvSpPr>
          <p:spPr>
            <a:xfrm>
              <a:off x="38042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010D587F-C0D1-FEEA-7CF3-76F160244203}"/>
                </a:ext>
              </a:extLst>
            </p:cNvPr>
            <p:cNvSpPr/>
            <p:nvPr/>
          </p:nvSpPr>
          <p:spPr>
            <a:xfrm>
              <a:off x="42432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93E22740-C9DF-A785-E151-FF24904B6BCB}"/>
                </a:ext>
              </a:extLst>
            </p:cNvPr>
            <p:cNvSpPr/>
            <p:nvPr/>
          </p:nvSpPr>
          <p:spPr>
            <a:xfrm>
              <a:off x="46823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1137531-2D0E-702A-270E-C6CDD7CEA114}"/>
                </a:ext>
              </a:extLst>
            </p:cNvPr>
            <p:cNvSpPr/>
            <p:nvPr/>
          </p:nvSpPr>
          <p:spPr>
            <a:xfrm>
              <a:off x="51213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6A8AE1E2-D2AC-FE46-DAD8-57BF4D80DE0A}"/>
                </a:ext>
              </a:extLst>
            </p:cNvPr>
            <p:cNvSpPr/>
            <p:nvPr/>
          </p:nvSpPr>
          <p:spPr>
            <a:xfrm>
              <a:off x="55604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76FBDDF-47A1-03A3-BDD4-0DA289EC1741}"/>
                </a:ext>
              </a:extLst>
            </p:cNvPr>
            <p:cNvSpPr/>
            <p:nvPr/>
          </p:nvSpPr>
          <p:spPr>
            <a:xfrm>
              <a:off x="59994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7581A51-0D09-7648-8951-8D3D57BE3EAD}"/>
                </a:ext>
              </a:extLst>
            </p:cNvPr>
            <p:cNvSpPr/>
            <p:nvPr/>
          </p:nvSpPr>
          <p:spPr>
            <a:xfrm>
              <a:off x="64384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E4F9326F-FF2C-814F-CBB5-5D08A451C40C}"/>
                </a:ext>
              </a:extLst>
            </p:cNvPr>
            <p:cNvSpPr/>
            <p:nvPr/>
          </p:nvSpPr>
          <p:spPr>
            <a:xfrm>
              <a:off x="68775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B79AF38-8C34-FDF9-A524-C4C74200E9AB}"/>
                </a:ext>
              </a:extLst>
            </p:cNvPr>
            <p:cNvSpPr/>
            <p:nvPr/>
          </p:nvSpPr>
          <p:spPr>
            <a:xfrm>
              <a:off x="73165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7F51A980-D977-0B17-65AA-8D8A78BB386D}"/>
                </a:ext>
              </a:extLst>
            </p:cNvPr>
            <p:cNvSpPr/>
            <p:nvPr/>
          </p:nvSpPr>
          <p:spPr>
            <a:xfrm>
              <a:off x="77556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C174939-F984-780B-A46E-0FF4E3F735F0}"/>
                </a:ext>
              </a:extLst>
            </p:cNvPr>
            <p:cNvSpPr/>
            <p:nvPr/>
          </p:nvSpPr>
          <p:spPr>
            <a:xfrm>
              <a:off x="81946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E069563-9EE7-7390-FECA-AAFBB8A8F139}"/>
                </a:ext>
              </a:extLst>
            </p:cNvPr>
            <p:cNvSpPr/>
            <p:nvPr/>
          </p:nvSpPr>
          <p:spPr>
            <a:xfrm>
              <a:off x="86336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8F8A46D6-EB36-1672-ACE5-421BA68AE3FB}"/>
                </a:ext>
              </a:extLst>
            </p:cNvPr>
            <p:cNvSpPr/>
            <p:nvPr/>
          </p:nvSpPr>
          <p:spPr>
            <a:xfrm>
              <a:off x="90727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AE0045D-833C-960A-F021-9189C2E0AA04}"/>
                </a:ext>
              </a:extLst>
            </p:cNvPr>
            <p:cNvSpPr/>
            <p:nvPr/>
          </p:nvSpPr>
          <p:spPr>
            <a:xfrm>
              <a:off x="95117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11A5A0-C264-0ED6-FEE0-65362856EA27}"/>
                </a:ext>
              </a:extLst>
            </p:cNvPr>
            <p:cNvSpPr/>
            <p:nvPr/>
          </p:nvSpPr>
          <p:spPr>
            <a:xfrm>
              <a:off x="99508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BAAFA71-81BE-6C4B-5F7A-835C19F6FF4E}"/>
                </a:ext>
              </a:extLst>
            </p:cNvPr>
            <p:cNvSpPr/>
            <p:nvPr/>
          </p:nvSpPr>
          <p:spPr>
            <a:xfrm>
              <a:off x="103898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22C6EDD8-5B9F-01FF-E29E-E4C3BC0B9DEB}"/>
                </a:ext>
              </a:extLst>
            </p:cNvPr>
            <p:cNvSpPr/>
            <p:nvPr/>
          </p:nvSpPr>
          <p:spPr>
            <a:xfrm>
              <a:off x="108288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B835786-D364-3F7A-2B50-257A56CD8909}"/>
                </a:ext>
              </a:extLst>
            </p:cNvPr>
            <p:cNvSpPr/>
            <p:nvPr/>
          </p:nvSpPr>
          <p:spPr>
            <a:xfrm>
              <a:off x="112679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图形 72">
            <a:extLst>
              <a:ext uri="{FF2B5EF4-FFF2-40B4-BE49-F238E27FC236}">
                <a16:creationId xmlns:a16="http://schemas.microsoft.com/office/drawing/2014/main" id="{60394654-6725-35A5-0923-A3BDFB8FBF66}"/>
              </a:ext>
            </a:extLst>
          </p:cNvPr>
          <p:cNvGrpSpPr/>
          <p:nvPr/>
        </p:nvGrpSpPr>
        <p:grpSpPr>
          <a:xfrm>
            <a:off x="10404322" y="4726892"/>
            <a:ext cx="922844" cy="1097153"/>
            <a:chOff x="1964958" y="2067845"/>
            <a:chExt cx="2179876" cy="2591617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6C11D71-DD56-6EF3-CB8C-4EA7ABB8DFC8}"/>
                </a:ext>
              </a:extLst>
            </p:cNvPr>
            <p:cNvSpPr/>
            <p:nvPr/>
          </p:nvSpPr>
          <p:spPr>
            <a:xfrm>
              <a:off x="2457771" y="2482189"/>
              <a:ext cx="1194253" cy="972132"/>
            </a:xfrm>
            <a:custGeom>
              <a:avLst/>
              <a:gdLst>
                <a:gd name="connsiteX0" fmla="*/ 932039 w 1194253"/>
                <a:gd name="connsiteY0" fmla="*/ 16651 h 972132"/>
                <a:gd name="connsiteX1" fmla="*/ 637115 w 1194253"/>
                <a:gd name="connsiteY1" fmla="*/ 53982 h 972132"/>
                <a:gd name="connsiteX2" fmla="*/ 636964 w 1194253"/>
                <a:gd name="connsiteY2" fmla="*/ 54096 h 972132"/>
                <a:gd name="connsiteX3" fmla="*/ 631156 w 1194253"/>
                <a:gd name="connsiteY3" fmla="*/ 57880 h 972132"/>
                <a:gd name="connsiteX4" fmla="*/ 563126 w 1194253"/>
                <a:gd name="connsiteY4" fmla="*/ 57880 h 972132"/>
                <a:gd name="connsiteX5" fmla="*/ 557317 w 1194253"/>
                <a:gd name="connsiteY5" fmla="*/ 54096 h 972132"/>
                <a:gd name="connsiteX6" fmla="*/ 557191 w 1194253"/>
                <a:gd name="connsiteY6" fmla="*/ 53982 h 972132"/>
                <a:gd name="connsiteX7" fmla="*/ 262268 w 1194253"/>
                <a:gd name="connsiteY7" fmla="*/ 16651 h 972132"/>
                <a:gd name="connsiteX8" fmla="*/ 50268 w 1194253"/>
                <a:gd name="connsiteY8" fmla="*/ 598297 h 972132"/>
                <a:gd name="connsiteX9" fmla="*/ 540753 w 1194253"/>
                <a:gd name="connsiteY9" fmla="*/ 964642 h 972132"/>
                <a:gd name="connsiteX10" fmla="*/ 579361 w 1194253"/>
                <a:gd name="connsiteY10" fmla="*/ 948103 h 972132"/>
                <a:gd name="connsiteX11" fmla="*/ 580987 w 1194253"/>
                <a:gd name="connsiteY11" fmla="*/ 947179 h 972132"/>
                <a:gd name="connsiteX12" fmla="*/ 613243 w 1194253"/>
                <a:gd name="connsiteY12" fmla="*/ 947179 h 972132"/>
                <a:gd name="connsiteX13" fmla="*/ 614945 w 1194253"/>
                <a:gd name="connsiteY13" fmla="*/ 948103 h 972132"/>
                <a:gd name="connsiteX14" fmla="*/ 653528 w 1194253"/>
                <a:gd name="connsiteY14" fmla="*/ 964641 h 972132"/>
                <a:gd name="connsiteX15" fmla="*/ 1143987 w 1194253"/>
                <a:gd name="connsiteY15" fmla="*/ 598297 h 972132"/>
                <a:gd name="connsiteX16" fmla="*/ 932039 w 1194253"/>
                <a:gd name="connsiteY16" fmla="*/ 16651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4253" h="972132">
                  <a:moveTo>
                    <a:pt x="932039" y="16651"/>
                  </a:moveTo>
                  <a:cubicBezTo>
                    <a:pt x="820275" y="-16162"/>
                    <a:pt x="718895" y="1200"/>
                    <a:pt x="637115" y="53982"/>
                  </a:cubicBezTo>
                  <a:cubicBezTo>
                    <a:pt x="637008" y="53982"/>
                    <a:pt x="636964" y="54046"/>
                    <a:pt x="636964" y="54096"/>
                  </a:cubicBezTo>
                  <a:cubicBezTo>
                    <a:pt x="635028" y="55286"/>
                    <a:pt x="633092" y="56589"/>
                    <a:pt x="631156" y="57880"/>
                  </a:cubicBezTo>
                  <a:cubicBezTo>
                    <a:pt x="610184" y="70315"/>
                    <a:pt x="584098" y="70315"/>
                    <a:pt x="563126" y="57880"/>
                  </a:cubicBez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2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7" y="947483"/>
                    <a:pt x="580987" y="947179"/>
                  </a:cubicBezTo>
                  <a:cubicBezTo>
                    <a:pt x="591090" y="941898"/>
                    <a:pt x="603139" y="941898"/>
                    <a:pt x="613243" y="947179"/>
                  </a:cubicBezTo>
                  <a:cubicBezTo>
                    <a:pt x="613826" y="947483"/>
                    <a:pt x="614388" y="947812"/>
                    <a:pt x="614945" y="948103"/>
                  </a:cubicBezTo>
                  <a:cubicBezTo>
                    <a:pt x="627130" y="955076"/>
                    <a:pt x="640076" y="960626"/>
                    <a:pt x="653528" y="964641"/>
                  </a:cubicBezTo>
                  <a:cubicBezTo>
                    <a:pt x="785071" y="1003390"/>
                    <a:pt x="1013109" y="893372"/>
                    <a:pt x="1143987" y="598297"/>
                  </a:cubicBezTo>
                  <a:cubicBezTo>
                    <a:pt x="1253689" y="351081"/>
                    <a:pt x="1184178" y="90769"/>
                    <a:pt x="932039" y="16651"/>
                  </a:cubicBez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5F2C0B4-49DB-AB0B-448C-7FC63A28960A}"/>
                </a:ext>
              </a:extLst>
            </p:cNvPr>
            <p:cNvSpPr/>
            <p:nvPr/>
          </p:nvSpPr>
          <p:spPr>
            <a:xfrm>
              <a:off x="2457771" y="2482188"/>
              <a:ext cx="597127" cy="972132"/>
            </a:xfrm>
            <a:custGeom>
              <a:avLst/>
              <a:gdLst>
                <a:gd name="connsiteX0" fmla="*/ 563126 w 597127"/>
                <a:gd name="connsiteY0" fmla="*/ 57880 h 972132"/>
                <a:gd name="connsiteX1" fmla="*/ 557317 w 597127"/>
                <a:gd name="connsiteY1" fmla="*/ 54096 h 972132"/>
                <a:gd name="connsiteX2" fmla="*/ 557191 w 597127"/>
                <a:gd name="connsiteY2" fmla="*/ 53982 h 972132"/>
                <a:gd name="connsiteX3" fmla="*/ 262268 w 597127"/>
                <a:gd name="connsiteY3" fmla="*/ 16651 h 972132"/>
                <a:gd name="connsiteX4" fmla="*/ 50268 w 597127"/>
                <a:gd name="connsiteY4" fmla="*/ 598297 h 972132"/>
                <a:gd name="connsiteX5" fmla="*/ 540753 w 597127"/>
                <a:gd name="connsiteY5" fmla="*/ 964642 h 972132"/>
                <a:gd name="connsiteX6" fmla="*/ 579361 w 597127"/>
                <a:gd name="connsiteY6" fmla="*/ 948103 h 972132"/>
                <a:gd name="connsiteX7" fmla="*/ 580987 w 597127"/>
                <a:gd name="connsiteY7" fmla="*/ 947179 h 972132"/>
                <a:gd name="connsiteX8" fmla="*/ 597128 w 597127"/>
                <a:gd name="connsiteY8" fmla="*/ 943218 h 972132"/>
                <a:gd name="connsiteX9" fmla="*/ 597128 w 597127"/>
                <a:gd name="connsiteY9" fmla="*/ 67206 h 972132"/>
                <a:gd name="connsiteX10" fmla="*/ 563126 w 597127"/>
                <a:gd name="connsiteY10" fmla="*/ 57880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127" h="972132">
                  <a:moveTo>
                    <a:pt x="563126" y="57880"/>
                  </a:move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1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6" y="947483"/>
                    <a:pt x="580987" y="947179"/>
                  </a:cubicBezTo>
                  <a:cubicBezTo>
                    <a:pt x="585960" y="944552"/>
                    <a:pt x="591504" y="943192"/>
                    <a:pt x="597128" y="943218"/>
                  </a:cubicBezTo>
                  <a:lnTo>
                    <a:pt x="597128" y="67206"/>
                  </a:lnTo>
                  <a:cubicBezTo>
                    <a:pt x="585159" y="67234"/>
                    <a:pt x="573406" y="64011"/>
                    <a:pt x="563126" y="57880"/>
                  </a:cubicBezTo>
                  <a:close/>
                </a:path>
              </a:pathLst>
            </a:custGeom>
            <a:solidFill>
              <a:srgbClr val="565C5E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80BB771-039D-7C11-1C9F-876CB509BD68}"/>
                </a:ext>
              </a:extLst>
            </p:cNvPr>
            <p:cNvSpPr/>
            <p:nvPr/>
          </p:nvSpPr>
          <p:spPr>
            <a:xfrm>
              <a:off x="2731491" y="2067845"/>
              <a:ext cx="320022" cy="414356"/>
            </a:xfrm>
            <a:custGeom>
              <a:avLst/>
              <a:gdLst>
                <a:gd name="connsiteX0" fmla="*/ 288234 w 320022"/>
                <a:gd name="connsiteY0" fmla="*/ 406838 h 414356"/>
                <a:gd name="connsiteX1" fmla="*/ 273442 w 320022"/>
                <a:gd name="connsiteY1" fmla="*/ 394323 h 414356"/>
                <a:gd name="connsiteX2" fmla="*/ 265071 w 320022"/>
                <a:gd name="connsiteY2" fmla="*/ 387110 h 414356"/>
                <a:gd name="connsiteX3" fmla="*/ 256467 w 320022"/>
                <a:gd name="connsiteY3" fmla="*/ 379024 h 414356"/>
                <a:gd name="connsiteX4" fmla="*/ 247406 w 320022"/>
                <a:gd name="connsiteY4" fmla="*/ 370469 h 414356"/>
                <a:gd name="connsiteX5" fmla="*/ 238320 w 320022"/>
                <a:gd name="connsiteY5" fmla="*/ 361181 h 414356"/>
                <a:gd name="connsiteX6" fmla="*/ 219945 w 320022"/>
                <a:gd name="connsiteY6" fmla="*/ 341225 h 414356"/>
                <a:gd name="connsiteX7" fmla="*/ 202090 w 320022"/>
                <a:gd name="connsiteY7" fmla="*/ 319789 h 414356"/>
                <a:gd name="connsiteX8" fmla="*/ 185380 w 320022"/>
                <a:gd name="connsiteY8" fmla="*/ 297492 h 414356"/>
                <a:gd name="connsiteX9" fmla="*/ 177610 w 320022"/>
                <a:gd name="connsiteY9" fmla="*/ 286217 h 414356"/>
                <a:gd name="connsiteX10" fmla="*/ 170347 w 320022"/>
                <a:gd name="connsiteY10" fmla="*/ 275169 h 414356"/>
                <a:gd name="connsiteX11" fmla="*/ 157370 w 320022"/>
                <a:gd name="connsiteY11" fmla="*/ 253872 h 414356"/>
                <a:gd name="connsiteX12" fmla="*/ 146740 w 320022"/>
                <a:gd name="connsiteY12" fmla="*/ 234093 h 414356"/>
                <a:gd name="connsiteX13" fmla="*/ 142076 w 320022"/>
                <a:gd name="connsiteY13" fmla="*/ 225362 h 414356"/>
                <a:gd name="connsiteX14" fmla="*/ 138287 w 320022"/>
                <a:gd name="connsiteY14" fmla="*/ 217288 h 414356"/>
                <a:gd name="connsiteX15" fmla="*/ 132295 w 320022"/>
                <a:gd name="connsiteY15" fmla="*/ 204103 h 414356"/>
                <a:gd name="connsiteX16" fmla="*/ 127063 w 320022"/>
                <a:gd name="connsiteY16" fmla="*/ 192600 h 414356"/>
                <a:gd name="connsiteX17" fmla="*/ 133731 w 320022"/>
                <a:gd name="connsiteY17" fmla="*/ 203318 h 414356"/>
                <a:gd name="connsiteX18" fmla="*/ 141368 w 320022"/>
                <a:gd name="connsiteY18" fmla="*/ 215630 h 414356"/>
                <a:gd name="connsiteX19" fmla="*/ 146138 w 320022"/>
                <a:gd name="connsiteY19" fmla="*/ 223147 h 414356"/>
                <a:gd name="connsiteX20" fmla="*/ 151858 w 320022"/>
                <a:gd name="connsiteY20" fmla="*/ 231158 h 414356"/>
                <a:gd name="connsiteX21" fmla="*/ 164684 w 320022"/>
                <a:gd name="connsiteY21" fmla="*/ 249063 h 414356"/>
                <a:gd name="connsiteX22" fmla="*/ 180122 w 320022"/>
                <a:gd name="connsiteY22" fmla="*/ 268298 h 414356"/>
                <a:gd name="connsiteX23" fmla="*/ 188581 w 320022"/>
                <a:gd name="connsiteY23" fmla="*/ 278131 h 414356"/>
                <a:gd name="connsiteX24" fmla="*/ 197402 w 320022"/>
                <a:gd name="connsiteY24" fmla="*/ 287874 h 414356"/>
                <a:gd name="connsiteX25" fmla="*/ 216149 w 320022"/>
                <a:gd name="connsiteY25" fmla="*/ 307173 h 414356"/>
                <a:gd name="connsiteX26" fmla="*/ 235839 w 320022"/>
                <a:gd name="connsiteY26" fmla="*/ 325407 h 414356"/>
                <a:gd name="connsiteX27" fmla="*/ 255731 w 320022"/>
                <a:gd name="connsiteY27" fmla="*/ 342035 h 414356"/>
                <a:gd name="connsiteX28" fmla="*/ 265399 w 320022"/>
                <a:gd name="connsiteY28" fmla="*/ 349717 h 414356"/>
                <a:gd name="connsiteX29" fmla="*/ 274985 w 320022"/>
                <a:gd name="connsiteY29" fmla="*/ 356651 h 414356"/>
                <a:gd name="connsiteX30" fmla="*/ 284002 w 320022"/>
                <a:gd name="connsiteY30" fmla="*/ 363193 h 414356"/>
                <a:gd name="connsiteX31" fmla="*/ 292727 w 320022"/>
                <a:gd name="connsiteY31" fmla="*/ 368939 h 414356"/>
                <a:gd name="connsiteX32" fmla="*/ 308007 w 320022"/>
                <a:gd name="connsiteY32" fmla="*/ 378783 h 414356"/>
                <a:gd name="connsiteX33" fmla="*/ 320023 w 320022"/>
                <a:gd name="connsiteY33" fmla="*/ 385692 h 414356"/>
                <a:gd name="connsiteX34" fmla="*/ 48687 w 320022"/>
                <a:gd name="connsiteY34" fmla="*/ 0 h 414356"/>
                <a:gd name="connsiteX35" fmla="*/ 110061 w 320022"/>
                <a:gd name="connsiteY35" fmla="*/ 365689 h 414356"/>
                <a:gd name="connsiteX36" fmla="*/ 295347 w 320022"/>
                <a:gd name="connsiteY36" fmla="*/ 412254 h 414356"/>
                <a:gd name="connsiteX37" fmla="*/ 288234 w 320022"/>
                <a:gd name="connsiteY37" fmla="*/ 406838 h 41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022" h="414356">
                  <a:moveTo>
                    <a:pt x="288234" y="406838"/>
                  </a:moveTo>
                  <a:cubicBezTo>
                    <a:pt x="283831" y="403118"/>
                    <a:pt x="278865" y="398891"/>
                    <a:pt x="273442" y="394323"/>
                  </a:cubicBezTo>
                  <a:cubicBezTo>
                    <a:pt x="270759" y="392007"/>
                    <a:pt x="267868" y="389704"/>
                    <a:pt x="265071" y="387110"/>
                  </a:cubicBezTo>
                  <a:cubicBezTo>
                    <a:pt x="262300" y="384491"/>
                    <a:pt x="259421" y="381796"/>
                    <a:pt x="256467" y="379024"/>
                  </a:cubicBezTo>
                  <a:cubicBezTo>
                    <a:pt x="253512" y="376253"/>
                    <a:pt x="250493" y="373393"/>
                    <a:pt x="247406" y="370469"/>
                  </a:cubicBezTo>
                  <a:cubicBezTo>
                    <a:pt x="244299" y="367559"/>
                    <a:pt x="241426" y="364332"/>
                    <a:pt x="238320" y="361181"/>
                  </a:cubicBezTo>
                  <a:cubicBezTo>
                    <a:pt x="232272" y="354765"/>
                    <a:pt x="225830" y="348400"/>
                    <a:pt x="219945" y="341225"/>
                  </a:cubicBezTo>
                  <a:cubicBezTo>
                    <a:pt x="213986" y="334176"/>
                    <a:pt x="207639" y="327356"/>
                    <a:pt x="202090" y="319789"/>
                  </a:cubicBezTo>
                  <a:cubicBezTo>
                    <a:pt x="196459" y="312309"/>
                    <a:pt x="190467" y="305249"/>
                    <a:pt x="185380" y="297492"/>
                  </a:cubicBezTo>
                  <a:cubicBezTo>
                    <a:pt x="182754" y="293695"/>
                    <a:pt x="180165" y="289937"/>
                    <a:pt x="177610" y="286217"/>
                  </a:cubicBezTo>
                  <a:cubicBezTo>
                    <a:pt x="175016" y="282534"/>
                    <a:pt x="172498" y="278889"/>
                    <a:pt x="170347" y="275169"/>
                  </a:cubicBezTo>
                  <a:cubicBezTo>
                    <a:pt x="165830" y="267766"/>
                    <a:pt x="161495" y="260920"/>
                    <a:pt x="157370" y="253872"/>
                  </a:cubicBezTo>
                  <a:cubicBezTo>
                    <a:pt x="153586" y="246836"/>
                    <a:pt x="150049" y="240218"/>
                    <a:pt x="146740" y="234093"/>
                  </a:cubicBezTo>
                  <a:cubicBezTo>
                    <a:pt x="145120" y="231031"/>
                    <a:pt x="143570" y="228134"/>
                    <a:pt x="142076" y="225362"/>
                  </a:cubicBezTo>
                  <a:cubicBezTo>
                    <a:pt x="140596" y="222590"/>
                    <a:pt x="139501" y="219807"/>
                    <a:pt x="138287" y="217288"/>
                  </a:cubicBezTo>
                  <a:cubicBezTo>
                    <a:pt x="135983" y="212201"/>
                    <a:pt x="133946" y="207747"/>
                    <a:pt x="132295" y="204103"/>
                  </a:cubicBezTo>
                  <a:cubicBezTo>
                    <a:pt x="128973" y="196801"/>
                    <a:pt x="127063" y="192600"/>
                    <a:pt x="127063" y="192600"/>
                  </a:cubicBezTo>
                  <a:cubicBezTo>
                    <a:pt x="127063" y="192600"/>
                    <a:pt x="129492" y="196522"/>
                    <a:pt x="133731" y="203318"/>
                  </a:cubicBezTo>
                  <a:cubicBezTo>
                    <a:pt x="135845" y="206722"/>
                    <a:pt x="138401" y="210872"/>
                    <a:pt x="141368" y="215630"/>
                  </a:cubicBezTo>
                  <a:cubicBezTo>
                    <a:pt x="142868" y="218009"/>
                    <a:pt x="144336" y="220604"/>
                    <a:pt x="146138" y="223147"/>
                  </a:cubicBezTo>
                  <a:cubicBezTo>
                    <a:pt x="147973" y="225691"/>
                    <a:pt x="149880" y="228361"/>
                    <a:pt x="151858" y="231158"/>
                  </a:cubicBezTo>
                  <a:cubicBezTo>
                    <a:pt x="155826" y="236687"/>
                    <a:pt x="160128" y="242685"/>
                    <a:pt x="164684" y="249063"/>
                  </a:cubicBezTo>
                  <a:cubicBezTo>
                    <a:pt x="169346" y="255036"/>
                    <a:pt x="174776" y="261604"/>
                    <a:pt x="180122" y="268298"/>
                  </a:cubicBezTo>
                  <a:cubicBezTo>
                    <a:pt x="182767" y="271727"/>
                    <a:pt x="185645" y="274916"/>
                    <a:pt x="188581" y="278131"/>
                  </a:cubicBezTo>
                  <a:cubicBezTo>
                    <a:pt x="191498" y="281357"/>
                    <a:pt x="194409" y="284597"/>
                    <a:pt x="197402" y="287874"/>
                  </a:cubicBezTo>
                  <a:cubicBezTo>
                    <a:pt x="203089" y="294568"/>
                    <a:pt x="209872" y="300756"/>
                    <a:pt x="216149" y="307173"/>
                  </a:cubicBezTo>
                  <a:cubicBezTo>
                    <a:pt x="222374" y="313689"/>
                    <a:pt x="229334" y="319460"/>
                    <a:pt x="235839" y="325407"/>
                  </a:cubicBezTo>
                  <a:cubicBezTo>
                    <a:pt x="242261" y="331507"/>
                    <a:pt x="249214" y="336746"/>
                    <a:pt x="255731" y="342035"/>
                  </a:cubicBezTo>
                  <a:cubicBezTo>
                    <a:pt x="259010" y="344654"/>
                    <a:pt x="262115" y="347349"/>
                    <a:pt x="265399" y="349717"/>
                  </a:cubicBezTo>
                  <a:cubicBezTo>
                    <a:pt x="268658" y="352057"/>
                    <a:pt x="271866" y="354385"/>
                    <a:pt x="274985" y="356651"/>
                  </a:cubicBezTo>
                  <a:cubicBezTo>
                    <a:pt x="278078" y="358891"/>
                    <a:pt x="281084" y="361072"/>
                    <a:pt x="284002" y="363193"/>
                  </a:cubicBezTo>
                  <a:cubicBezTo>
                    <a:pt x="286937" y="365281"/>
                    <a:pt x="289949" y="367091"/>
                    <a:pt x="292727" y="368939"/>
                  </a:cubicBezTo>
                  <a:cubicBezTo>
                    <a:pt x="298320" y="372558"/>
                    <a:pt x="303452" y="375860"/>
                    <a:pt x="308007" y="378783"/>
                  </a:cubicBezTo>
                  <a:cubicBezTo>
                    <a:pt x="312644" y="381467"/>
                    <a:pt x="316687" y="383782"/>
                    <a:pt x="320023" y="385692"/>
                  </a:cubicBezTo>
                  <a:cubicBezTo>
                    <a:pt x="311760" y="215479"/>
                    <a:pt x="206099" y="65286"/>
                    <a:pt x="48687" y="0"/>
                  </a:cubicBezTo>
                  <a:cubicBezTo>
                    <a:pt x="-35348" y="117930"/>
                    <a:pt x="-7869" y="281655"/>
                    <a:pt x="110061" y="365689"/>
                  </a:cubicBezTo>
                  <a:cubicBezTo>
                    <a:pt x="163769" y="403960"/>
                    <a:pt x="229927" y="420586"/>
                    <a:pt x="295347" y="412254"/>
                  </a:cubicBezTo>
                  <a:cubicBezTo>
                    <a:pt x="293164" y="410584"/>
                    <a:pt x="290811" y="408775"/>
                    <a:pt x="288234" y="406838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272C81D-D373-B7E2-7C70-81A690F6111F}"/>
                </a:ext>
              </a:extLst>
            </p:cNvPr>
            <p:cNvSpPr/>
            <p:nvPr/>
          </p:nvSpPr>
          <p:spPr>
            <a:xfrm>
              <a:off x="3079263" y="2317098"/>
              <a:ext cx="166504" cy="166530"/>
            </a:xfrm>
            <a:custGeom>
              <a:avLst/>
              <a:gdLst>
                <a:gd name="connsiteX0" fmla="*/ 166243 w 166504"/>
                <a:gd name="connsiteY0" fmla="*/ 265 h 166530"/>
                <a:gd name="connsiteX1" fmla="*/ 261 w 166504"/>
                <a:gd name="connsiteY1" fmla="*/ 148152 h 166530"/>
                <a:gd name="connsiteX2" fmla="*/ 262 w 166504"/>
                <a:gd name="connsiteY2" fmla="*/ 166266 h 166530"/>
                <a:gd name="connsiteX3" fmla="*/ 166244 w 166504"/>
                <a:gd name="connsiteY3" fmla="*/ 18360 h 166530"/>
                <a:gd name="connsiteX4" fmla="*/ 166243 w 166504"/>
                <a:gd name="connsiteY4" fmla="*/ 265 h 16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04" h="166530">
                  <a:moveTo>
                    <a:pt x="166243" y="265"/>
                  </a:moveTo>
                  <a:cubicBezTo>
                    <a:pt x="79571" y="-4732"/>
                    <a:pt x="5258" y="61479"/>
                    <a:pt x="261" y="148152"/>
                  </a:cubicBezTo>
                  <a:cubicBezTo>
                    <a:pt x="-87" y="154185"/>
                    <a:pt x="-87" y="160233"/>
                    <a:pt x="262" y="166266"/>
                  </a:cubicBezTo>
                  <a:cubicBezTo>
                    <a:pt x="86940" y="171258"/>
                    <a:pt x="161253" y="105038"/>
                    <a:pt x="166244" y="18360"/>
                  </a:cubicBezTo>
                  <a:cubicBezTo>
                    <a:pt x="166591" y="12333"/>
                    <a:pt x="166591" y="6292"/>
                    <a:pt x="166243" y="265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3AB1B64-6B2C-C03C-1B7C-5D1887674686}"/>
                </a:ext>
              </a:extLst>
            </p:cNvPr>
            <p:cNvSpPr/>
            <p:nvPr/>
          </p:nvSpPr>
          <p:spPr>
            <a:xfrm>
              <a:off x="2154192" y="3853669"/>
              <a:ext cx="1801559" cy="494407"/>
            </a:xfrm>
            <a:custGeom>
              <a:avLst/>
              <a:gdLst>
                <a:gd name="connsiteX0" fmla="*/ 247050 w 1801559"/>
                <a:gd name="connsiteY0" fmla="*/ 431489 h 494407"/>
                <a:gd name="connsiteX1" fmla="*/ 62897 w 1801559"/>
                <a:gd name="connsiteY1" fmla="*/ 247071 h 494407"/>
                <a:gd name="connsiteX2" fmla="*/ 247050 w 1801559"/>
                <a:gd name="connsiteY2" fmla="*/ 62918 h 494407"/>
                <a:gd name="connsiteX3" fmla="*/ 1801560 w 1801559"/>
                <a:gd name="connsiteY3" fmla="*/ 62918 h 494407"/>
                <a:gd name="connsiteX4" fmla="*/ 1801560 w 1801559"/>
                <a:gd name="connsiteY4" fmla="*/ 0 h 494407"/>
                <a:gd name="connsiteX5" fmla="*/ 247050 w 1801559"/>
                <a:gd name="connsiteY5" fmla="*/ 0 h 494407"/>
                <a:gd name="connsiteX6" fmla="*/ 0 w 1801559"/>
                <a:gd name="connsiteY6" fmla="*/ 247357 h 494407"/>
                <a:gd name="connsiteX7" fmla="*/ 247050 w 1801559"/>
                <a:gd name="connsiteY7" fmla="*/ 494407 h 494407"/>
                <a:gd name="connsiteX8" fmla="*/ 1801560 w 1801559"/>
                <a:gd name="connsiteY8" fmla="*/ 494407 h 494407"/>
                <a:gd name="connsiteX9" fmla="*/ 1801560 w 1801559"/>
                <a:gd name="connsiteY9" fmla="*/ 431489 h 49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559" h="494407">
                  <a:moveTo>
                    <a:pt x="247050" y="431489"/>
                  </a:moveTo>
                  <a:cubicBezTo>
                    <a:pt x="145272" y="431416"/>
                    <a:pt x="62824" y="348849"/>
                    <a:pt x="62897" y="247071"/>
                  </a:cubicBezTo>
                  <a:cubicBezTo>
                    <a:pt x="62970" y="145397"/>
                    <a:pt x="145375" y="62992"/>
                    <a:pt x="247050" y="62918"/>
                  </a:cubicBezTo>
                  <a:lnTo>
                    <a:pt x="1801560" y="62918"/>
                  </a:lnTo>
                  <a:lnTo>
                    <a:pt x="1801560" y="0"/>
                  </a:lnTo>
                  <a:lnTo>
                    <a:pt x="247050" y="0"/>
                  </a:lnTo>
                  <a:cubicBezTo>
                    <a:pt x="110523" y="85"/>
                    <a:pt x="-85" y="110830"/>
                    <a:pt x="0" y="247357"/>
                  </a:cubicBezTo>
                  <a:cubicBezTo>
                    <a:pt x="85" y="383764"/>
                    <a:pt x="110643" y="494322"/>
                    <a:pt x="247050" y="494407"/>
                  </a:cubicBezTo>
                  <a:lnTo>
                    <a:pt x="1801560" y="494407"/>
                  </a:lnTo>
                  <a:lnTo>
                    <a:pt x="1801560" y="431489"/>
                  </a:lnTo>
                  <a:close/>
                </a:path>
              </a:pathLst>
            </a:custGeom>
            <a:solidFill>
              <a:srgbClr val="EDA02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0EB39D3-71DD-7824-CEBF-6F7E5C33E705}"/>
                </a:ext>
              </a:extLst>
            </p:cNvPr>
            <p:cNvSpPr/>
            <p:nvPr/>
          </p:nvSpPr>
          <p:spPr>
            <a:xfrm>
              <a:off x="2217089" y="3916587"/>
              <a:ext cx="1675744" cy="368571"/>
            </a:xfrm>
            <a:custGeom>
              <a:avLst/>
              <a:gdLst>
                <a:gd name="connsiteX0" fmla="*/ 184153 w 1675744"/>
                <a:gd name="connsiteY0" fmla="*/ 368571 h 368571"/>
                <a:gd name="connsiteX1" fmla="*/ 0 w 1675744"/>
                <a:gd name="connsiteY1" fmla="*/ 184153 h 368571"/>
                <a:gd name="connsiteX2" fmla="*/ 184153 w 1675744"/>
                <a:gd name="connsiteY2" fmla="*/ 0 h 368571"/>
                <a:gd name="connsiteX3" fmla="*/ 1675745 w 1675744"/>
                <a:gd name="connsiteY3" fmla="*/ 0 h 368571"/>
                <a:gd name="connsiteX4" fmla="*/ 1675745 w 1675744"/>
                <a:gd name="connsiteY4" fmla="*/ 368571 h 3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744" h="368571">
                  <a:moveTo>
                    <a:pt x="184153" y="368571"/>
                  </a:moveTo>
                  <a:cubicBezTo>
                    <a:pt x="82375" y="368498"/>
                    <a:pt x="-73" y="285931"/>
                    <a:pt x="0" y="184153"/>
                  </a:cubicBezTo>
                  <a:cubicBezTo>
                    <a:pt x="73" y="82479"/>
                    <a:pt x="82478" y="74"/>
                    <a:pt x="184153" y="0"/>
                  </a:cubicBezTo>
                  <a:lnTo>
                    <a:pt x="1675745" y="0"/>
                  </a:lnTo>
                  <a:lnTo>
                    <a:pt x="1675745" y="3685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58316F2-2AC7-3E96-E503-4F91C8095D06}"/>
                </a:ext>
              </a:extLst>
            </p:cNvPr>
            <p:cNvSpPr/>
            <p:nvPr/>
          </p:nvSpPr>
          <p:spPr>
            <a:xfrm>
              <a:off x="1964958" y="4348076"/>
              <a:ext cx="2179876" cy="311386"/>
            </a:xfrm>
            <a:custGeom>
              <a:avLst/>
              <a:gdLst>
                <a:gd name="connsiteX0" fmla="*/ 0 w 2179876"/>
                <a:gd name="connsiteY0" fmla="*/ 0 h 311386"/>
                <a:gd name="connsiteX1" fmla="*/ 2179876 w 2179876"/>
                <a:gd name="connsiteY1" fmla="*/ 0 h 311386"/>
                <a:gd name="connsiteX2" fmla="*/ 2179876 w 2179876"/>
                <a:gd name="connsiteY2" fmla="*/ 311387 h 311386"/>
                <a:gd name="connsiteX3" fmla="*/ 0 w 2179876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311386">
                  <a:moveTo>
                    <a:pt x="0" y="0"/>
                  </a:moveTo>
                  <a:lnTo>
                    <a:pt x="2179876" y="0"/>
                  </a:lnTo>
                  <a:lnTo>
                    <a:pt x="2179876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3977265-27DD-C357-E08A-2191C000ED64}"/>
                </a:ext>
              </a:extLst>
            </p:cNvPr>
            <p:cNvSpPr/>
            <p:nvPr/>
          </p:nvSpPr>
          <p:spPr>
            <a:xfrm>
              <a:off x="2338655" y="4348076"/>
              <a:ext cx="186848" cy="311386"/>
            </a:xfrm>
            <a:custGeom>
              <a:avLst/>
              <a:gdLst>
                <a:gd name="connsiteX0" fmla="*/ 0 w 186848"/>
                <a:gd name="connsiteY0" fmla="*/ 0 h 311386"/>
                <a:gd name="connsiteX1" fmla="*/ 186848 w 186848"/>
                <a:gd name="connsiteY1" fmla="*/ 0 h 311386"/>
                <a:gd name="connsiteX2" fmla="*/ 186848 w 186848"/>
                <a:gd name="connsiteY2" fmla="*/ 311387 h 311386"/>
                <a:gd name="connsiteX3" fmla="*/ 0 w 186848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311386">
                  <a:moveTo>
                    <a:pt x="0" y="0"/>
                  </a:moveTo>
                  <a:lnTo>
                    <a:pt x="186848" y="0"/>
                  </a:lnTo>
                  <a:lnTo>
                    <a:pt x="186848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F4794BC-9533-A033-9D38-F0D3259DF798}"/>
                </a:ext>
              </a:extLst>
            </p:cNvPr>
            <p:cNvSpPr/>
            <p:nvPr/>
          </p:nvSpPr>
          <p:spPr>
            <a:xfrm>
              <a:off x="221408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CBDFDDD-2394-F7A7-7523-83F70B634ADF}"/>
                </a:ext>
              </a:extLst>
            </p:cNvPr>
            <p:cNvSpPr/>
            <p:nvPr/>
          </p:nvSpPr>
          <p:spPr>
            <a:xfrm>
              <a:off x="3584295" y="4348076"/>
              <a:ext cx="186854" cy="311386"/>
            </a:xfrm>
            <a:custGeom>
              <a:avLst/>
              <a:gdLst>
                <a:gd name="connsiteX0" fmla="*/ 0 w 186854"/>
                <a:gd name="connsiteY0" fmla="*/ 0 h 311386"/>
                <a:gd name="connsiteX1" fmla="*/ 186854 w 186854"/>
                <a:gd name="connsiteY1" fmla="*/ 0 h 311386"/>
                <a:gd name="connsiteX2" fmla="*/ 186854 w 186854"/>
                <a:gd name="connsiteY2" fmla="*/ 311387 h 311386"/>
                <a:gd name="connsiteX3" fmla="*/ 0 w 18685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311386">
                  <a:moveTo>
                    <a:pt x="0" y="0"/>
                  </a:moveTo>
                  <a:lnTo>
                    <a:pt x="186854" y="0"/>
                  </a:lnTo>
                  <a:lnTo>
                    <a:pt x="18685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A171FDE-B989-C08B-3E64-4AFD4653EAFF}"/>
                </a:ext>
              </a:extLst>
            </p:cNvPr>
            <p:cNvSpPr/>
            <p:nvPr/>
          </p:nvSpPr>
          <p:spPr>
            <a:xfrm>
              <a:off x="383343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FB989FF-8098-7459-27F1-F7F2AFB3C93E}"/>
                </a:ext>
              </a:extLst>
            </p:cNvPr>
            <p:cNvSpPr/>
            <p:nvPr/>
          </p:nvSpPr>
          <p:spPr>
            <a:xfrm>
              <a:off x="2338655" y="4503763"/>
              <a:ext cx="186848" cy="155699"/>
            </a:xfrm>
            <a:custGeom>
              <a:avLst/>
              <a:gdLst>
                <a:gd name="connsiteX0" fmla="*/ 0 w 186848"/>
                <a:gd name="connsiteY0" fmla="*/ 0 h 155699"/>
                <a:gd name="connsiteX1" fmla="*/ 186848 w 186848"/>
                <a:gd name="connsiteY1" fmla="*/ 0 h 155699"/>
                <a:gd name="connsiteX2" fmla="*/ 186848 w 186848"/>
                <a:gd name="connsiteY2" fmla="*/ 155699 h 155699"/>
                <a:gd name="connsiteX3" fmla="*/ 0 w 186848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155699">
                  <a:moveTo>
                    <a:pt x="0" y="0"/>
                  </a:moveTo>
                  <a:lnTo>
                    <a:pt x="186848" y="0"/>
                  </a:lnTo>
                  <a:lnTo>
                    <a:pt x="186848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30C5DB2-2796-0F22-F421-9EB265256594}"/>
                </a:ext>
              </a:extLst>
            </p:cNvPr>
            <p:cNvSpPr/>
            <p:nvPr/>
          </p:nvSpPr>
          <p:spPr>
            <a:xfrm>
              <a:off x="221408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F9EC701-87FF-AA25-54E7-162045C148A5}"/>
                </a:ext>
              </a:extLst>
            </p:cNvPr>
            <p:cNvSpPr/>
            <p:nvPr/>
          </p:nvSpPr>
          <p:spPr>
            <a:xfrm>
              <a:off x="3584295" y="4503763"/>
              <a:ext cx="186854" cy="155699"/>
            </a:xfrm>
            <a:custGeom>
              <a:avLst/>
              <a:gdLst>
                <a:gd name="connsiteX0" fmla="*/ 0 w 186854"/>
                <a:gd name="connsiteY0" fmla="*/ 0 h 155699"/>
                <a:gd name="connsiteX1" fmla="*/ 186854 w 186854"/>
                <a:gd name="connsiteY1" fmla="*/ 0 h 155699"/>
                <a:gd name="connsiteX2" fmla="*/ 186854 w 186854"/>
                <a:gd name="connsiteY2" fmla="*/ 155699 h 155699"/>
                <a:gd name="connsiteX3" fmla="*/ 0 w 18685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155699">
                  <a:moveTo>
                    <a:pt x="0" y="0"/>
                  </a:moveTo>
                  <a:lnTo>
                    <a:pt x="186854" y="0"/>
                  </a:lnTo>
                  <a:lnTo>
                    <a:pt x="18685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EFDB9DA-2BC8-4324-443D-2B2A1A0D390C}"/>
                </a:ext>
              </a:extLst>
            </p:cNvPr>
            <p:cNvSpPr/>
            <p:nvPr/>
          </p:nvSpPr>
          <p:spPr>
            <a:xfrm>
              <a:off x="383343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E39D1E-D5A4-88BB-8FAB-5828B3FF03D0}"/>
                </a:ext>
              </a:extLst>
            </p:cNvPr>
            <p:cNvSpPr/>
            <p:nvPr/>
          </p:nvSpPr>
          <p:spPr>
            <a:xfrm>
              <a:off x="1964958" y="4348076"/>
              <a:ext cx="2179876" cy="155687"/>
            </a:xfrm>
            <a:custGeom>
              <a:avLst/>
              <a:gdLst>
                <a:gd name="connsiteX0" fmla="*/ 0 w 2179876"/>
                <a:gd name="connsiteY0" fmla="*/ 0 h 155687"/>
                <a:gd name="connsiteX1" fmla="*/ 2179876 w 2179876"/>
                <a:gd name="connsiteY1" fmla="*/ 0 h 155687"/>
                <a:gd name="connsiteX2" fmla="*/ 2179876 w 2179876"/>
                <a:gd name="connsiteY2" fmla="*/ 155688 h 155687"/>
                <a:gd name="connsiteX3" fmla="*/ 0 w 2179876"/>
                <a:gd name="connsiteY3" fmla="*/ 155688 h 15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155687">
                  <a:moveTo>
                    <a:pt x="0" y="0"/>
                  </a:moveTo>
                  <a:lnTo>
                    <a:pt x="2179876" y="0"/>
                  </a:lnTo>
                  <a:lnTo>
                    <a:pt x="2179876" y="155688"/>
                  </a:lnTo>
                  <a:lnTo>
                    <a:pt x="0" y="155688"/>
                  </a:lnTo>
                  <a:close/>
                </a:path>
              </a:pathLst>
            </a:custGeom>
            <a:solidFill>
              <a:srgbClr val="565C5E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65532F4-30B0-E97B-A673-AE125A5534F3}"/>
                </a:ext>
              </a:extLst>
            </p:cNvPr>
            <p:cNvSpPr/>
            <p:nvPr/>
          </p:nvSpPr>
          <p:spPr>
            <a:xfrm>
              <a:off x="2055798" y="3454005"/>
              <a:ext cx="1998202" cy="399663"/>
            </a:xfrm>
            <a:custGeom>
              <a:avLst/>
              <a:gdLst>
                <a:gd name="connsiteX0" fmla="*/ 1972679 w 1998202"/>
                <a:gd name="connsiteY0" fmla="*/ 25512 h 399663"/>
                <a:gd name="connsiteX1" fmla="*/ 1911001 w 1998202"/>
                <a:gd name="connsiteY1" fmla="*/ 0 h 399663"/>
                <a:gd name="connsiteX2" fmla="*/ 0 w 1998202"/>
                <a:gd name="connsiteY2" fmla="*/ 0 h 399663"/>
                <a:gd name="connsiteX3" fmla="*/ 0 w 1998202"/>
                <a:gd name="connsiteY3" fmla="*/ 50858 h 399663"/>
                <a:gd name="connsiteX4" fmla="*/ 1911001 w 1998202"/>
                <a:gd name="connsiteY4" fmla="*/ 50858 h 399663"/>
                <a:gd name="connsiteX5" fmla="*/ 1947358 w 1998202"/>
                <a:gd name="connsiteY5" fmla="*/ 87201 h 399663"/>
                <a:gd name="connsiteX6" fmla="*/ 1947358 w 1998202"/>
                <a:gd name="connsiteY6" fmla="*/ 312476 h 399663"/>
                <a:gd name="connsiteX7" fmla="*/ 1911056 w 1998202"/>
                <a:gd name="connsiteY7" fmla="*/ 348756 h 399663"/>
                <a:gd name="connsiteX8" fmla="*/ 1911001 w 1998202"/>
                <a:gd name="connsiteY8" fmla="*/ 348756 h 399663"/>
                <a:gd name="connsiteX9" fmla="*/ 0 w 1998202"/>
                <a:gd name="connsiteY9" fmla="*/ 348756 h 399663"/>
                <a:gd name="connsiteX10" fmla="*/ 0 w 1998202"/>
                <a:gd name="connsiteY10" fmla="*/ 399664 h 399663"/>
                <a:gd name="connsiteX11" fmla="*/ 1911001 w 1998202"/>
                <a:gd name="connsiteY11" fmla="*/ 399664 h 399663"/>
                <a:gd name="connsiteX12" fmla="*/ 1998202 w 1998202"/>
                <a:gd name="connsiteY12" fmla="*/ 312491 h 399663"/>
                <a:gd name="connsiteX13" fmla="*/ 1998202 w 1998202"/>
                <a:gd name="connsiteY13" fmla="*/ 312475 h 399663"/>
                <a:gd name="connsiteX14" fmla="*/ 1998202 w 1998202"/>
                <a:gd name="connsiteY14" fmla="*/ 87201 h 399663"/>
                <a:gd name="connsiteX15" fmla="*/ 1972679 w 1998202"/>
                <a:gd name="connsiteY15" fmla="*/ 25512 h 39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202" h="399663">
                  <a:moveTo>
                    <a:pt x="1972679" y="25512"/>
                  </a:moveTo>
                  <a:cubicBezTo>
                    <a:pt x="1956329" y="9146"/>
                    <a:pt x="1934134" y="-35"/>
                    <a:pt x="1911001" y="0"/>
                  </a:cubicBezTo>
                  <a:lnTo>
                    <a:pt x="0" y="0"/>
                  </a:lnTo>
                  <a:lnTo>
                    <a:pt x="0" y="50858"/>
                  </a:lnTo>
                  <a:lnTo>
                    <a:pt x="1911001" y="50858"/>
                  </a:lnTo>
                  <a:cubicBezTo>
                    <a:pt x="1931065" y="50882"/>
                    <a:pt x="1947327" y="67137"/>
                    <a:pt x="1947358" y="87201"/>
                  </a:cubicBezTo>
                  <a:lnTo>
                    <a:pt x="1947358" y="312476"/>
                  </a:lnTo>
                  <a:cubicBezTo>
                    <a:pt x="1947352" y="332518"/>
                    <a:pt x="1931099" y="348762"/>
                    <a:pt x="1911056" y="348756"/>
                  </a:cubicBezTo>
                  <a:cubicBezTo>
                    <a:pt x="1911037" y="348756"/>
                    <a:pt x="1911019" y="348756"/>
                    <a:pt x="1911001" y="348756"/>
                  </a:cubicBezTo>
                  <a:lnTo>
                    <a:pt x="0" y="348756"/>
                  </a:lnTo>
                  <a:lnTo>
                    <a:pt x="0" y="399664"/>
                  </a:lnTo>
                  <a:lnTo>
                    <a:pt x="1911001" y="399664"/>
                  </a:lnTo>
                  <a:cubicBezTo>
                    <a:pt x="1959153" y="399672"/>
                    <a:pt x="1998194" y="360643"/>
                    <a:pt x="1998202" y="312491"/>
                  </a:cubicBezTo>
                  <a:cubicBezTo>
                    <a:pt x="1998202" y="312485"/>
                    <a:pt x="1998202" y="312480"/>
                    <a:pt x="1998202" y="312475"/>
                  </a:cubicBezTo>
                  <a:lnTo>
                    <a:pt x="1998202" y="87201"/>
                  </a:lnTo>
                  <a:cubicBezTo>
                    <a:pt x="1998222" y="64065"/>
                    <a:pt x="1989039" y="41871"/>
                    <a:pt x="1972679" y="25512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0F0804F-CF5A-F3C7-23BF-E6AC062AEC24}"/>
                </a:ext>
              </a:extLst>
            </p:cNvPr>
            <p:cNvSpPr/>
            <p:nvPr/>
          </p:nvSpPr>
          <p:spPr>
            <a:xfrm>
              <a:off x="2106649" y="3504863"/>
              <a:ext cx="1896506" cy="297897"/>
            </a:xfrm>
            <a:custGeom>
              <a:avLst/>
              <a:gdLst>
                <a:gd name="connsiteX0" fmla="*/ 0 w 1896506"/>
                <a:gd name="connsiteY0" fmla="*/ 297898 h 297897"/>
                <a:gd name="connsiteX1" fmla="*/ 0 w 1896506"/>
                <a:gd name="connsiteY1" fmla="*/ 0 h 297897"/>
                <a:gd name="connsiteX2" fmla="*/ 1860149 w 1896506"/>
                <a:gd name="connsiteY2" fmla="*/ 0 h 297897"/>
                <a:gd name="connsiteX3" fmla="*/ 1896506 w 1896506"/>
                <a:gd name="connsiteY3" fmla="*/ 36343 h 297897"/>
                <a:gd name="connsiteX4" fmla="*/ 1896506 w 1896506"/>
                <a:gd name="connsiteY4" fmla="*/ 261617 h 297897"/>
                <a:gd name="connsiteX5" fmla="*/ 1860204 w 1896506"/>
                <a:gd name="connsiteY5" fmla="*/ 297898 h 297897"/>
                <a:gd name="connsiteX6" fmla="*/ 1860150 w 1896506"/>
                <a:gd name="connsiteY6" fmla="*/ 297898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6506" h="297897">
                  <a:moveTo>
                    <a:pt x="0" y="297898"/>
                  </a:moveTo>
                  <a:lnTo>
                    <a:pt x="0" y="0"/>
                  </a:lnTo>
                  <a:lnTo>
                    <a:pt x="1860149" y="0"/>
                  </a:lnTo>
                  <a:cubicBezTo>
                    <a:pt x="1880214" y="24"/>
                    <a:pt x="1896475" y="16279"/>
                    <a:pt x="1896506" y="36343"/>
                  </a:cubicBezTo>
                  <a:lnTo>
                    <a:pt x="1896506" y="261617"/>
                  </a:lnTo>
                  <a:cubicBezTo>
                    <a:pt x="1896500" y="281660"/>
                    <a:pt x="1880247" y="297904"/>
                    <a:pt x="1860204" y="297898"/>
                  </a:cubicBezTo>
                  <a:cubicBezTo>
                    <a:pt x="1860186" y="297898"/>
                    <a:pt x="1860168" y="297898"/>
                    <a:pt x="1860150" y="2978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EF4BAD0-C855-EA2E-4BC2-F828A22D90FF}"/>
                </a:ext>
              </a:extLst>
            </p:cNvPr>
            <p:cNvSpPr/>
            <p:nvPr/>
          </p:nvSpPr>
          <p:spPr>
            <a:xfrm>
              <a:off x="3054899" y="3504863"/>
              <a:ext cx="948256" cy="297897"/>
            </a:xfrm>
            <a:custGeom>
              <a:avLst/>
              <a:gdLst>
                <a:gd name="connsiteX0" fmla="*/ 911900 w 948256"/>
                <a:gd name="connsiteY0" fmla="*/ 0 h 297897"/>
                <a:gd name="connsiteX1" fmla="*/ 0 w 948256"/>
                <a:gd name="connsiteY1" fmla="*/ 0 h 297897"/>
                <a:gd name="connsiteX2" fmla="*/ 0 w 948256"/>
                <a:gd name="connsiteY2" fmla="*/ 297898 h 297897"/>
                <a:gd name="connsiteX3" fmla="*/ 911900 w 948256"/>
                <a:gd name="connsiteY3" fmla="*/ 297898 h 297897"/>
                <a:gd name="connsiteX4" fmla="*/ 948257 w 948256"/>
                <a:gd name="connsiteY4" fmla="*/ 261672 h 297897"/>
                <a:gd name="connsiteX5" fmla="*/ 948257 w 948256"/>
                <a:gd name="connsiteY5" fmla="*/ 261617 h 297897"/>
                <a:gd name="connsiteX6" fmla="*/ 948257 w 948256"/>
                <a:gd name="connsiteY6" fmla="*/ 36343 h 297897"/>
                <a:gd name="connsiteX7" fmla="*/ 911900 w 948256"/>
                <a:gd name="connsiteY7" fmla="*/ 0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56" h="297897">
                  <a:moveTo>
                    <a:pt x="911900" y="0"/>
                  </a:moveTo>
                  <a:lnTo>
                    <a:pt x="0" y="0"/>
                  </a:lnTo>
                  <a:lnTo>
                    <a:pt x="0" y="297898"/>
                  </a:lnTo>
                  <a:lnTo>
                    <a:pt x="911900" y="297898"/>
                  </a:lnTo>
                  <a:cubicBezTo>
                    <a:pt x="931943" y="297934"/>
                    <a:pt x="948220" y="281715"/>
                    <a:pt x="948257" y="261672"/>
                  </a:cubicBezTo>
                  <a:cubicBezTo>
                    <a:pt x="948257" y="261654"/>
                    <a:pt x="948257" y="261636"/>
                    <a:pt x="948257" y="261617"/>
                  </a:cubicBezTo>
                  <a:lnTo>
                    <a:pt x="948257" y="36343"/>
                  </a:lnTo>
                  <a:cubicBezTo>
                    <a:pt x="948226" y="16279"/>
                    <a:pt x="931964" y="24"/>
                    <a:pt x="911900" y="0"/>
                  </a:cubicBezTo>
                  <a:close/>
                </a:path>
              </a:pathLst>
            </a:custGeom>
            <a:solidFill>
              <a:srgbClr val="CCCBC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17" name="图形 72">
              <a:extLst>
                <a:ext uri="{FF2B5EF4-FFF2-40B4-BE49-F238E27FC236}">
                  <a16:creationId xmlns:a16="http://schemas.microsoft.com/office/drawing/2014/main" id="{EE1B84C9-401B-104C-E22D-C528B493422B}"/>
                </a:ext>
              </a:extLst>
            </p:cNvPr>
            <p:cNvGrpSpPr/>
            <p:nvPr/>
          </p:nvGrpSpPr>
          <p:grpSpPr>
            <a:xfrm>
              <a:off x="3037183" y="3490311"/>
              <a:ext cx="1016817" cy="327014"/>
              <a:chOff x="3037183" y="3490311"/>
              <a:chExt cx="1016817" cy="327014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1621102-1B2C-41DC-235A-FFEB02AF276B}"/>
                  </a:ext>
                </a:extLst>
              </p:cNvPr>
              <p:cNvSpPr/>
              <p:nvPr/>
            </p:nvSpPr>
            <p:spPr>
              <a:xfrm>
                <a:off x="3037183" y="3490311"/>
                <a:ext cx="1016817" cy="14551"/>
              </a:xfrm>
              <a:custGeom>
                <a:avLst/>
                <a:gdLst>
                  <a:gd name="connsiteX0" fmla="*/ 0 w 1016817"/>
                  <a:gd name="connsiteY0" fmla="*/ 0 h 14551"/>
                  <a:gd name="connsiteX1" fmla="*/ 1016818 w 1016817"/>
                  <a:gd name="connsiteY1" fmla="*/ 0 h 14551"/>
                  <a:gd name="connsiteX2" fmla="*/ 1016818 w 1016817"/>
                  <a:gd name="connsiteY2" fmla="*/ 14552 h 14551"/>
                  <a:gd name="connsiteX3" fmla="*/ 0 w 1016817"/>
                  <a:gd name="connsiteY3" fmla="*/ 14552 h 1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2"/>
                    </a:lnTo>
                    <a:lnTo>
                      <a:pt x="0" y="145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C781D98-3EF3-7739-650A-219D365F4F9F}"/>
                  </a:ext>
                </a:extLst>
              </p:cNvPr>
              <p:cNvSpPr/>
              <p:nvPr/>
            </p:nvSpPr>
            <p:spPr>
              <a:xfrm>
                <a:off x="3037183" y="3521567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69E2A6D-2183-CC00-695E-3361FBE56EB6}"/>
                  </a:ext>
                </a:extLst>
              </p:cNvPr>
              <p:cNvSpPr/>
              <p:nvPr/>
            </p:nvSpPr>
            <p:spPr>
              <a:xfrm>
                <a:off x="3037183" y="3552824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462D1F9-0C8A-7A5D-8771-943814DEC56E}"/>
                  </a:ext>
                </a:extLst>
              </p:cNvPr>
              <p:cNvSpPr/>
              <p:nvPr/>
            </p:nvSpPr>
            <p:spPr>
              <a:xfrm>
                <a:off x="3037183" y="3584080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B6F5EE7-967B-154C-8CB1-7E74F7025C38}"/>
                  </a:ext>
                </a:extLst>
              </p:cNvPr>
              <p:cNvSpPr/>
              <p:nvPr/>
            </p:nvSpPr>
            <p:spPr>
              <a:xfrm>
                <a:off x="3037183" y="3615336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B7C9144-D7A8-0603-B2A4-135D91513174}"/>
                  </a:ext>
                </a:extLst>
              </p:cNvPr>
              <p:cNvSpPr/>
              <p:nvPr/>
            </p:nvSpPr>
            <p:spPr>
              <a:xfrm>
                <a:off x="3037183" y="3646530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FBE00BA-7444-F647-6536-AF8B312AB1AC}"/>
                  </a:ext>
                </a:extLst>
              </p:cNvPr>
              <p:cNvSpPr/>
              <p:nvPr/>
            </p:nvSpPr>
            <p:spPr>
              <a:xfrm>
                <a:off x="3037183" y="3677798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169303A-9603-21F6-B407-FF3465FAF645}"/>
                  </a:ext>
                </a:extLst>
              </p:cNvPr>
              <p:cNvSpPr/>
              <p:nvPr/>
            </p:nvSpPr>
            <p:spPr>
              <a:xfrm>
                <a:off x="3037183" y="3709042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8F2EE50-5665-E0B5-B8BF-54C10A9A6F9A}"/>
                  </a:ext>
                </a:extLst>
              </p:cNvPr>
              <p:cNvSpPr/>
              <p:nvPr/>
            </p:nvSpPr>
            <p:spPr>
              <a:xfrm>
                <a:off x="3037183" y="3740312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647E4C4-5996-7243-B615-7941F69C4E75}"/>
                  </a:ext>
                </a:extLst>
              </p:cNvPr>
              <p:cNvSpPr/>
              <p:nvPr/>
            </p:nvSpPr>
            <p:spPr>
              <a:xfrm>
                <a:off x="3037183" y="3771568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2F1CE61-697D-6D32-4278-AC04078C1C29}"/>
                  </a:ext>
                </a:extLst>
              </p:cNvPr>
              <p:cNvSpPr/>
              <p:nvPr/>
            </p:nvSpPr>
            <p:spPr>
              <a:xfrm>
                <a:off x="3037183" y="3802761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EDF573D-F81F-EDD7-8E0B-31163CBC7332}"/>
                </a:ext>
              </a:extLst>
            </p:cNvPr>
            <p:cNvSpPr/>
            <p:nvPr/>
          </p:nvSpPr>
          <p:spPr>
            <a:xfrm>
              <a:off x="3663939" y="3723610"/>
              <a:ext cx="122863" cy="276825"/>
            </a:xfrm>
            <a:custGeom>
              <a:avLst/>
              <a:gdLst>
                <a:gd name="connsiteX0" fmla="*/ 122863 w 122863"/>
                <a:gd name="connsiteY0" fmla="*/ 0 h 276825"/>
                <a:gd name="connsiteX1" fmla="*/ 0 w 122863"/>
                <a:gd name="connsiteY1" fmla="*/ 0 h 276825"/>
                <a:gd name="connsiteX2" fmla="*/ 0 w 122863"/>
                <a:gd name="connsiteY2" fmla="*/ 276825 h 276825"/>
                <a:gd name="connsiteX3" fmla="*/ 61389 w 122863"/>
                <a:gd name="connsiteY3" fmla="*/ 215389 h 276825"/>
                <a:gd name="connsiteX4" fmla="*/ 122863 w 122863"/>
                <a:gd name="connsiteY4" fmla="*/ 276825 h 276825"/>
                <a:gd name="connsiteX5" fmla="*/ 122863 w 122863"/>
                <a:gd name="connsiteY5" fmla="*/ 0 h 27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63" h="276825">
                  <a:moveTo>
                    <a:pt x="122863" y="0"/>
                  </a:moveTo>
                  <a:lnTo>
                    <a:pt x="0" y="0"/>
                  </a:lnTo>
                  <a:lnTo>
                    <a:pt x="0" y="276825"/>
                  </a:lnTo>
                  <a:lnTo>
                    <a:pt x="61389" y="215389"/>
                  </a:lnTo>
                  <a:lnTo>
                    <a:pt x="122863" y="276825"/>
                  </a:lnTo>
                  <a:lnTo>
                    <a:pt x="122863" y="0"/>
                  </a:ln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0A9614A-AC08-23FC-E6FD-28BB730D2A22}"/>
              </a:ext>
            </a:extLst>
          </p:cNvPr>
          <p:cNvGrpSpPr/>
          <p:nvPr/>
        </p:nvGrpSpPr>
        <p:grpSpPr>
          <a:xfrm>
            <a:off x="1572817" y="741435"/>
            <a:ext cx="9631680" cy="284480"/>
            <a:chOff x="1230630" y="792480"/>
            <a:chExt cx="7223760" cy="21336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C2D4DF5-6DDC-9A6B-CFA3-76B20F404106}"/>
                </a:ext>
              </a:extLst>
            </p:cNvPr>
            <p:cNvSpPr/>
            <p:nvPr/>
          </p:nvSpPr>
          <p:spPr>
            <a:xfrm>
              <a:off x="12306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F8E659E-B50E-54E1-C624-744BE690A6C8}"/>
                </a:ext>
              </a:extLst>
            </p:cNvPr>
            <p:cNvSpPr/>
            <p:nvPr/>
          </p:nvSpPr>
          <p:spPr>
            <a:xfrm>
              <a:off x="16687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677DA50-B676-5A54-F19F-EBA007917184}"/>
                </a:ext>
              </a:extLst>
            </p:cNvPr>
            <p:cNvSpPr/>
            <p:nvPr/>
          </p:nvSpPr>
          <p:spPr>
            <a:xfrm>
              <a:off x="21069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D71EE0D-EFAA-A5C8-AF43-415C1A336D58}"/>
                </a:ext>
              </a:extLst>
            </p:cNvPr>
            <p:cNvSpPr/>
            <p:nvPr/>
          </p:nvSpPr>
          <p:spPr>
            <a:xfrm>
              <a:off x="25450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290C34B-9DCE-1AC4-3E7D-D5A94DBC37F5}"/>
                </a:ext>
              </a:extLst>
            </p:cNvPr>
            <p:cNvSpPr/>
            <p:nvPr/>
          </p:nvSpPr>
          <p:spPr>
            <a:xfrm>
              <a:off x="29832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E00BA7D-4732-2264-3021-82781121D45A}"/>
                </a:ext>
              </a:extLst>
            </p:cNvPr>
            <p:cNvSpPr/>
            <p:nvPr/>
          </p:nvSpPr>
          <p:spPr>
            <a:xfrm>
              <a:off x="34213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87E42F9-A337-2071-0EE0-7A7BCA4487C7}"/>
                </a:ext>
              </a:extLst>
            </p:cNvPr>
            <p:cNvSpPr/>
            <p:nvPr/>
          </p:nvSpPr>
          <p:spPr>
            <a:xfrm>
              <a:off x="38595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1EDDF6F-9224-D1DB-329E-A94233AC2305}"/>
                </a:ext>
              </a:extLst>
            </p:cNvPr>
            <p:cNvSpPr/>
            <p:nvPr/>
          </p:nvSpPr>
          <p:spPr>
            <a:xfrm>
              <a:off x="42976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A7D29E6-05CE-0C3B-FB27-96BF290E01EE}"/>
                </a:ext>
              </a:extLst>
            </p:cNvPr>
            <p:cNvSpPr/>
            <p:nvPr/>
          </p:nvSpPr>
          <p:spPr>
            <a:xfrm>
              <a:off x="47358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815E184-B3C6-FFEE-C890-21D40A15E713}"/>
                </a:ext>
              </a:extLst>
            </p:cNvPr>
            <p:cNvSpPr/>
            <p:nvPr/>
          </p:nvSpPr>
          <p:spPr>
            <a:xfrm>
              <a:off x="51739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D5AD990-4022-0583-7DB9-4A56E5717C26}"/>
                </a:ext>
              </a:extLst>
            </p:cNvPr>
            <p:cNvSpPr/>
            <p:nvPr/>
          </p:nvSpPr>
          <p:spPr>
            <a:xfrm>
              <a:off x="56121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FDE26F0-5A49-EDCE-EBA7-4FE45C59783B}"/>
                </a:ext>
              </a:extLst>
            </p:cNvPr>
            <p:cNvSpPr/>
            <p:nvPr/>
          </p:nvSpPr>
          <p:spPr>
            <a:xfrm>
              <a:off x="60502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E78B6F2-477D-6B89-14F8-E1A7CF0F9BDF}"/>
                </a:ext>
              </a:extLst>
            </p:cNvPr>
            <p:cNvSpPr/>
            <p:nvPr/>
          </p:nvSpPr>
          <p:spPr>
            <a:xfrm>
              <a:off x="64884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BEC112C-6D1F-B966-E6D9-0395AA6B3661}"/>
                </a:ext>
              </a:extLst>
            </p:cNvPr>
            <p:cNvSpPr/>
            <p:nvPr/>
          </p:nvSpPr>
          <p:spPr>
            <a:xfrm>
              <a:off x="69265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35303C9-8F32-9506-E588-29B22C0B0CFD}"/>
                </a:ext>
              </a:extLst>
            </p:cNvPr>
            <p:cNvSpPr/>
            <p:nvPr/>
          </p:nvSpPr>
          <p:spPr>
            <a:xfrm>
              <a:off x="73647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E1B0108-8FF5-D022-5E09-119C22AC24CC}"/>
                </a:ext>
              </a:extLst>
            </p:cNvPr>
            <p:cNvSpPr/>
            <p:nvPr/>
          </p:nvSpPr>
          <p:spPr>
            <a:xfrm>
              <a:off x="78028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3DB199E-D61D-7372-2CBF-3FD2D474F819}"/>
                </a:ext>
              </a:extLst>
            </p:cNvPr>
            <p:cNvSpPr/>
            <p:nvPr/>
          </p:nvSpPr>
          <p:spPr>
            <a:xfrm>
              <a:off x="82410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C71ED5B-27A2-C7C5-99F6-A710B2129D21}"/>
              </a:ext>
            </a:extLst>
          </p:cNvPr>
          <p:cNvSpPr/>
          <p:nvPr/>
        </p:nvSpPr>
        <p:spPr>
          <a:xfrm>
            <a:off x="1218774" y="942459"/>
            <a:ext cx="489728" cy="346944"/>
          </a:xfrm>
          <a:custGeom>
            <a:avLst/>
            <a:gdLst>
              <a:gd name="connsiteX0" fmla="*/ 36405 w 367296"/>
              <a:gd name="connsiteY0" fmla="*/ 0 h 260208"/>
              <a:gd name="connsiteX1" fmla="*/ 257139 w 367296"/>
              <a:gd name="connsiteY1" fmla="*/ 164455 h 260208"/>
              <a:gd name="connsiteX2" fmla="*/ 367296 w 367296"/>
              <a:gd name="connsiteY2" fmla="*/ 237262 h 260208"/>
              <a:gd name="connsiteX3" fmla="*/ 347712 w 367296"/>
              <a:gd name="connsiteY3" fmla="*/ 260208 h 260208"/>
              <a:gd name="connsiteX4" fmla="*/ 337440 w 367296"/>
              <a:gd name="connsiteY4" fmla="*/ 253964 h 260208"/>
              <a:gd name="connsiteX5" fmla="*/ 0 w 367296"/>
              <a:gd name="connsiteY5" fmla="*/ 40834 h 260208"/>
              <a:gd name="connsiteX6" fmla="*/ 36405 w 367296"/>
              <a:gd name="connsiteY6" fmla="*/ 0 h 26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296" h="260208">
                <a:moveTo>
                  <a:pt x="36405" y="0"/>
                </a:moveTo>
                <a:cubicBezTo>
                  <a:pt x="102280" y="65599"/>
                  <a:pt x="179658" y="115098"/>
                  <a:pt x="257139" y="164455"/>
                </a:cubicBezTo>
                <a:lnTo>
                  <a:pt x="367296" y="237262"/>
                </a:lnTo>
                <a:lnTo>
                  <a:pt x="347712" y="260208"/>
                </a:lnTo>
                <a:lnTo>
                  <a:pt x="337440" y="253964"/>
                </a:lnTo>
                <a:cubicBezTo>
                  <a:pt x="207115" y="173784"/>
                  <a:pt x="29158" y="60348"/>
                  <a:pt x="0" y="40834"/>
                </a:cubicBezTo>
                <a:cubicBezTo>
                  <a:pt x="11830" y="33595"/>
                  <a:pt x="24413" y="17355"/>
                  <a:pt x="3640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F54F7591-F878-0895-9FC9-AAEF72856FE0}"/>
              </a:ext>
            </a:extLst>
          </p:cNvPr>
          <p:cNvSpPr/>
          <p:nvPr/>
        </p:nvSpPr>
        <p:spPr>
          <a:xfrm rot="1779174">
            <a:off x="1649387" y="1156201"/>
            <a:ext cx="60959" cy="199989"/>
          </a:xfrm>
          <a:prstGeom prst="ellipse">
            <a:avLst/>
          </a:prstGeom>
          <a:solidFill>
            <a:schemeClr val="tx1">
              <a:lumMod val="95000"/>
              <a:lumOff val="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C25CD50-674D-BADF-97C6-2AF8F50D1188}"/>
              </a:ext>
            </a:extLst>
          </p:cNvPr>
          <p:cNvSpPr/>
          <p:nvPr/>
        </p:nvSpPr>
        <p:spPr>
          <a:xfrm>
            <a:off x="693079" y="370960"/>
            <a:ext cx="730412" cy="850843"/>
          </a:xfrm>
          <a:custGeom>
            <a:avLst/>
            <a:gdLst>
              <a:gd name="connsiteX0" fmla="*/ 120400 w 547809"/>
              <a:gd name="connsiteY0" fmla="*/ 202301 h 638132"/>
              <a:gd name="connsiteX1" fmla="*/ 486055 w 547809"/>
              <a:gd name="connsiteY1" fmla="*/ 16983 h 638132"/>
              <a:gd name="connsiteX2" fmla="*/ 427952 w 547809"/>
              <a:gd name="connsiteY2" fmla="*/ 431282 h 638132"/>
              <a:gd name="connsiteX3" fmla="*/ 55287 w 547809"/>
              <a:gd name="connsiteY3" fmla="*/ 613124 h 638132"/>
              <a:gd name="connsiteX4" fmla="*/ 120400 w 547809"/>
              <a:gd name="connsiteY4" fmla="*/ 202301 h 63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09" h="638132">
                <a:moveTo>
                  <a:pt x="120400" y="202301"/>
                </a:moveTo>
                <a:cubicBezTo>
                  <a:pt x="200572" y="108003"/>
                  <a:pt x="346885" y="-52588"/>
                  <a:pt x="486055" y="16983"/>
                </a:cubicBezTo>
                <a:cubicBezTo>
                  <a:pt x="628320" y="88106"/>
                  <a:pt x="488446" y="350396"/>
                  <a:pt x="427952" y="431282"/>
                </a:cubicBezTo>
                <a:cubicBezTo>
                  <a:pt x="361763" y="519769"/>
                  <a:pt x="179798" y="705230"/>
                  <a:pt x="55287" y="613124"/>
                </a:cubicBezTo>
                <a:cubicBezTo>
                  <a:pt x="-86455" y="508272"/>
                  <a:pt x="84909" y="303504"/>
                  <a:pt x="120400" y="202301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754C9C9-40EB-D16A-3F91-9833F87D94AE}"/>
              </a:ext>
            </a:extLst>
          </p:cNvPr>
          <p:cNvSpPr/>
          <p:nvPr/>
        </p:nvSpPr>
        <p:spPr>
          <a:xfrm>
            <a:off x="693679" y="370960"/>
            <a:ext cx="730453" cy="842200"/>
          </a:xfrm>
          <a:custGeom>
            <a:avLst/>
            <a:gdLst>
              <a:gd name="connsiteX0" fmla="*/ 119950 w 547840"/>
              <a:gd name="connsiteY0" fmla="*/ 202301 h 631650"/>
              <a:gd name="connsiteX1" fmla="*/ 485605 w 547840"/>
              <a:gd name="connsiteY1" fmla="*/ 16983 h 631650"/>
              <a:gd name="connsiteX2" fmla="*/ 431008 w 547840"/>
              <a:gd name="connsiteY2" fmla="*/ 425910 h 631650"/>
              <a:gd name="connsiteX3" fmla="*/ 62410 w 547840"/>
              <a:gd name="connsiteY3" fmla="*/ 616610 h 631650"/>
              <a:gd name="connsiteX4" fmla="*/ 122188 w 547840"/>
              <a:gd name="connsiteY4" fmla="*/ 204549 h 63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40" h="631650">
                <a:moveTo>
                  <a:pt x="119950" y="202301"/>
                </a:moveTo>
                <a:cubicBezTo>
                  <a:pt x="200122" y="108003"/>
                  <a:pt x="346436" y="-52588"/>
                  <a:pt x="485605" y="16983"/>
                </a:cubicBezTo>
                <a:cubicBezTo>
                  <a:pt x="629833" y="89087"/>
                  <a:pt x="485548" y="342299"/>
                  <a:pt x="431008" y="425910"/>
                </a:cubicBezTo>
                <a:cubicBezTo>
                  <a:pt x="361514" y="532437"/>
                  <a:pt x="198226" y="679303"/>
                  <a:pt x="62410" y="616610"/>
                </a:cubicBezTo>
                <a:cubicBezTo>
                  <a:pt x="-85257" y="548458"/>
                  <a:pt x="68410" y="283435"/>
                  <a:pt x="122188" y="204549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F40BA00-8A26-37E1-A2BA-B9FDC661D60D}"/>
              </a:ext>
            </a:extLst>
          </p:cNvPr>
          <p:cNvSpPr/>
          <p:nvPr/>
        </p:nvSpPr>
        <p:spPr>
          <a:xfrm>
            <a:off x="1222298" y="886098"/>
            <a:ext cx="485481" cy="406524"/>
          </a:xfrm>
          <a:custGeom>
            <a:avLst/>
            <a:gdLst>
              <a:gd name="connsiteX0" fmla="*/ 62462 w 364111"/>
              <a:gd name="connsiteY0" fmla="*/ 0 h 304893"/>
              <a:gd name="connsiteX1" fmla="*/ 290919 w 364111"/>
              <a:gd name="connsiteY1" fmla="*/ 201921 h 304893"/>
              <a:gd name="connsiteX2" fmla="*/ 354508 w 364111"/>
              <a:gd name="connsiteY2" fmla="*/ 254885 h 304893"/>
              <a:gd name="connsiteX3" fmla="*/ 364111 w 364111"/>
              <a:gd name="connsiteY3" fmla="*/ 266697 h 304893"/>
              <a:gd name="connsiteX4" fmla="*/ 350920 w 364111"/>
              <a:gd name="connsiteY4" fmla="*/ 286874 h 304893"/>
              <a:gd name="connsiteX5" fmla="*/ 342080 w 364111"/>
              <a:gd name="connsiteY5" fmla="*/ 304893 h 304893"/>
              <a:gd name="connsiteX6" fmla="*/ 0 w 364111"/>
              <a:gd name="connsiteY6" fmla="*/ 84762 h 304893"/>
              <a:gd name="connsiteX7" fmla="*/ 62462 w 364111"/>
              <a:gd name="connsiteY7" fmla="*/ 0 h 30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111" h="304893">
                <a:moveTo>
                  <a:pt x="62462" y="0"/>
                </a:moveTo>
                <a:cubicBezTo>
                  <a:pt x="133899" y="71142"/>
                  <a:pt x="233805" y="161912"/>
                  <a:pt x="290919" y="201921"/>
                </a:cubicBezTo>
                <a:cubicBezTo>
                  <a:pt x="319409" y="221878"/>
                  <a:pt x="340165" y="239695"/>
                  <a:pt x="354508" y="254885"/>
                </a:cubicBezTo>
                <a:lnTo>
                  <a:pt x="364111" y="266697"/>
                </a:lnTo>
                <a:lnTo>
                  <a:pt x="350920" y="286874"/>
                </a:lnTo>
                <a:lnTo>
                  <a:pt x="342080" y="304893"/>
                </a:lnTo>
                <a:lnTo>
                  <a:pt x="0" y="84762"/>
                </a:lnTo>
                <a:lnTo>
                  <a:pt x="62462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954EDDB-151C-9A6D-B6A6-2A48C6F7AFA8}"/>
              </a:ext>
            </a:extLst>
          </p:cNvPr>
          <p:cNvSpPr/>
          <p:nvPr/>
        </p:nvSpPr>
        <p:spPr>
          <a:xfrm>
            <a:off x="1218788" y="996855"/>
            <a:ext cx="3509" cy="2971"/>
          </a:xfrm>
          <a:custGeom>
            <a:avLst/>
            <a:gdLst>
              <a:gd name="connsiteX0" fmla="*/ 0 w 2632"/>
              <a:gd name="connsiteY0" fmla="*/ 0 h 2228"/>
              <a:gd name="connsiteX1" fmla="*/ 2632 w 2632"/>
              <a:gd name="connsiteY1" fmla="*/ 1694 h 2228"/>
              <a:gd name="connsiteX2" fmla="*/ 2238 w 2632"/>
              <a:gd name="connsiteY2" fmla="*/ 2228 h 2228"/>
              <a:gd name="connsiteX3" fmla="*/ 0 w 2632"/>
              <a:gd name="connsiteY3" fmla="*/ 0 h 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2" h="2228">
                <a:moveTo>
                  <a:pt x="0" y="0"/>
                </a:moveTo>
                <a:lnTo>
                  <a:pt x="2632" y="1694"/>
                </a:lnTo>
                <a:lnTo>
                  <a:pt x="2238" y="2228"/>
                </a:lnTo>
                <a:lnTo>
                  <a:pt x="0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892B90D-6CBF-1675-183B-0E946C1A2B54}"/>
              </a:ext>
            </a:extLst>
          </p:cNvPr>
          <p:cNvSpPr/>
          <p:nvPr/>
        </p:nvSpPr>
        <p:spPr>
          <a:xfrm>
            <a:off x="730879" y="1056759"/>
            <a:ext cx="377151" cy="120648"/>
          </a:xfrm>
          <a:custGeom>
            <a:avLst/>
            <a:gdLst>
              <a:gd name="connsiteX0" fmla="*/ 0 w 282863"/>
              <a:gd name="connsiteY0" fmla="*/ 0 h 90486"/>
              <a:gd name="connsiteX1" fmla="*/ 282864 w 282863"/>
              <a:gd name="connsiteY1" fmla="*/ 2238 h 90486"/>
              <a:gd name="connsiteX2" fmla="*/ 0 w 282863"/>
              <a:gd name="connsiteY2" fmla="*/ 0 h 9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63" h="90486">
                <a:moveTo>
                  <a:pt x="0" y="0"/>
                </a:moveTo>
                <a:cubicBezTo>
                  <a:pt x="41853" y="161916"/>
                  <a:pt x="201187" y="70590"/>
                  <a:pt x="282864" y="2238"/>
                </a:cubicBezTo>
                <a:cubicBezTo>
                  <a:pt x="176136" y="69675"/>
                  <a:pt x="93069" y="106832"/>
                  <a:pt x="0" y="0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0D8D210-679D-CB60-7F78-635596DDC1AD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94679307-631C-395D-888F-4A6D18B9DFE8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E5F0AB9-8D97-D657-547C-B819E2999703}"/>
              </a:ext>
            </a:extLst>
          </p:cNvPr>
          <p:cNvSpPr/>
          <p:nvPr/>
        </p:nvSpPr>
        <p:spPr>
          <a:xfrm>
            <a:off x="540594" y="600799"/>
            <a:ext cx="359235" cy="271971"/>
          </a:xfrm>
          <a:custGeom>
            <a:avLst/>
            <a:gdLst>
              <a:gd name="connsiteX0" fmla="*/ 268433 w 269426"/>
              <a:gd name="connsiteY0" fmla="*/ 200553 h 203978"/>
              <a:gd name="connsiteX1" fmla="*/ 1286 w 269426"/>
              <a:gd name="connsiteY1" fmla="*/ 3014 h 203978"/>
              <a:gd name="connsiteX2" fmla="*/ 268433 w 269426"/>
              <a:gd name="connsiteY2" fmla="*/ 200553 h 20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426" h="203978">
                <a:moveTo>
                  <a:pt x="268433" y="200553"/>
                </a:moveTo>
                <a:cubicBezTo>
                  <a:pt x="287502" y="165072"/>
                  <a:pt x="25975" y="-26151"/>
                  <a:pt x="1286" y="3014"/>
                </a:cubicBezTo>
                <a:cubicBezTo>
                  <a:pt x="-20298" y="28503"/>
                  <a:pt x="236563" y="232710"/>
                  <a:pt x="268433" y="200553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2631138-DAF2-41B2-2BD0-5368678F8942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solidFill>
            <a:srgbClr val="1D2F4E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8CB4735-6D0B-2723-22B7-18CDE1DC9501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7E1247F-66DC-F8A1-394D-10ADD1A78347}"/>
              </a:ext>
            </a:extLst>
          </p:cNvPr>
          <p:cNvSpPr/>
          <p:nvPr/>
        </p:nvSpPr>
        <p:spPr>
          <a:xfrm>
            <a:off x="247456" y="95475"/>
            <a:ext cx="464979" cy="551541"/>
          </a:xfrm>
          <a:custGeom>
            <a:avLst/>
            <a:gdLst>
              <a:gd name="connsiteX0" fmla="*/ 268298 w 348734"/>
              <a:gd name="connsiteY0" fmla="*/ 276461 h 413656"/>
              <a:gd name="connsiteX1" fmla="*/ 306455 w 348734"/>
              <a:gd name="connsiteY1" fmla="*/ 9323 h 413656"/>
              <a:gd name="connsiteX2" fmla="*/ 66264 w 348734"/>
              <a:gd name="connsiteY2" fmla="*/ 150750 h 413656"/>
              <a:gd name="connsiteX3" fmla="*/ 48280 w 348734"/>
              <a:gd name="connsiteY3" fmla="*/ 408906 h 413656"/>
              <a:gd name="connsiteX4" fmla="*/ 268298 w 348734"/>
              <a:gd name="connsiteY4" fmla="*/ 276461 h 41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734" h="413656">
                <a:moveTo>
                  <a:pt x="268298" y="276461"/>
                </a:moveTo>
                <a:cubicBezTo>
                  <a:pt x="310018" y="222016"/>
                  <a:pt x="402839" y="57576"/>
                  <a:pt x="306455" y="9323"/>
                </a:cubicBezTo>
                <a:cubicBezTo>
                  <a:pt x="218225" y="-34854"/>
                  <a:pt x="110402" y="88961"/>
                  <a:pt x="66264" y="150750"/>
                </a:cubicBezTo>
                <a:cubicBezTo>
                  <a:pt x="26344" y="206623"/>
                  <a:pt x="-50418" y="370377"/>
                  <a:pt x="48280" y="408906"/>
                </a:cubicBezTo>
                <a:cubicBezTo>
                  <a:pt x="120004" y="436900"/>
                  <a:pt x="245943" y="334496"/>
                  <a:pt x="268298" y="276461"/>
                </a:cubicBezTo>
              </a:path>
            </a:pathLst>
          </a:custGeom>
          <a:solidFill>
            <a:srgbClr val="726FB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322813F-FD3C-7DEF-1DE6-2D4B5CE8F48D}"/>
              </a:ext>
            </a:extLst>
          </p:cNvPr>
          <p:cNvSpPr/>
          <p:nvPr/>
        </p:nvSpPr>
        <p:spPr>
          <a:xfrm>
            <a:off x="245604" y="93598"/>
            <a:ext cx="466860" cy="553309"/>
          </a:xfrm>
          <a:custGeom>
            <a:avLst/>
            <a:gdLst>
              <a:gd name="connsiteX0" fmla="*/ 269687 w 350145"/>
              <a:gd name="connsiteY0" fmla="*/ 277869 h 414982"/>
              <a:gd name="connsiteX1" fmla="*/ 316826 w 350145"/>
              <a:gd name="connsiteY1" fmla="*/ 15226 h 414982"/>
              <a:gd name="connsiteX2" fmla="*/ 75367 w 350145"/>
              <a:gd name="connsiteY2" fmla="*/ 141356 h 414982"/>
              <a:gd name="connsiteX3" fmla="*/ 40696 w 350145"/>
              <a:gd name="connsiteY3" fmla="*/ 405827 h 414982"/>
              <a:gd name="connsiteX4" fmla="*/ 271925 w 350145"/>
              <a:gd name="connsiteY4" fmla="*/ 280116 h 41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145" h="414982">
                <a:moveTo>
                  <a:pt x="269687" y="277869"/>
                </a:moveTo>
                <a:cubicBezTo>
                  <a:pt x="312588" y="221890"/>
                  <a:pt x="397084" y="75091"/>
                  <a:pt x="316826" y="15226"/>
                </a:cubicBezTo>
                <a:cubicBezTo>
                  <a:pt x="237407" y="-44010"/>
                  <a:pt x="115763" y="84816"/>
                  <a:pt x="75367" y="141356"/>
                </a:cubicBezTo>
                <a:cubicBezTo>
                  <a:pt x="36677" y="195515"/>
                  <a:pt x="-51648" y="359650"/>
                  <a:pt x="40696" y="405827"/>
                </a:cubicBezTo>
                <a:cubicBezTo>
                  <a:pt x="123812" y="447375"/>
                  <a:pt x="226891" y="337295"/>
                  <a:pt x="271925" y="280116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99FD3B09-2E17-70B6-52D7-C83FCD83EA3B}"/>
              </a:ext>
            </a:extLst>
          </p:cNvPr>
          <p:cNvSpPr/>
          <p:nvPr/>
        </p:nvSpPr>
        <p:spPr>
          <a:xfrm rot="1779174">
            <a:off x="1234542" y="1009427"/>
            <a:ext cx="542176" cy="124480"/>
          </a:xfrm>
          <a:custGeom>
            <a:avLst/>
            <a:gdLst>
              <a:gd name="connsiteX0" fmla="*/ 4037 w 406632"/>
              <a:gd name="connsiteY0" fmla="*/ 0 h 93360"/>
              <a:gd name="connsiteX1" fmla="*/ 302474 w 406632"/>
              <a:gd name="connsiteY1" fmla="*/ 62449 h 93360"/>
              <a:gd name="connsiteX2" fmla="*/ 349543 w 406632"/>
              <a:gd name="connsiteY2" fmla="*/ 69563 h 93360"/>
              <a:gd name="connsiteX3" fmla="*/ 406632 w 406632"/>
              <a:gd name="connsiteY3" fmla="*/ 78330 h 93360"/>
              <a:gd name="connsiteX4" fmla="*/ 404657 w 406632"/>
              <a:gd name="connsiteY4" fmla="*/ 93360 h 93360"/>
              <a:gd name="connsiteX5" fmla="*/ 273191 w 406632"/>
              <a:gd name="connsiteY5" fmla="*/ 84607 h 93360"/>
              <a:gd name="connsiteX6" fmla="*/ 0 w 406632"/>
              <a:gd name="connsiteY6" fmla="*/ 50896 h 93360"/>
              <a:gd name="connsiteX7" fmla="*/ 4037 w 406632"/>
              <a:gd name="connsiteY7" fmla="*/ 0 h 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32" h="93360">
                <a:moveTo>
                  <a:pt x="4037" y="0"/>
                </a:moveTo>
                <a:cubicBezTo>
                  <a:pt x="101317" y="26481"/>
                  <a:pt x="203672" y="41723"/>
                  <a:pt x="302474" y="62449"/>
                </a:cubicBezTo>
                <a:cubicBezTo>
                  <a:pt x="309981" y="64020"/>
                  <a:pt x="327329" y="66408"/>
                  <a:pt x="349543" y="69563"/>
                </a:cubicBezTo>
                <a:lnTo>
                  <a:pt x="406632" y="78330"/>
                </a:lnTo>
                <a:lnTo>
                  <a:pt x="404657" y="93360"/>
                </a:lnTo>
                <a:lnTo>
                  <a:pt x="273191" y="84607"/>
                </a:lnTo>
                <a:cubicBezTo>
                  <a:pt x="181437" y="80047"/>
                  <a:pt x="89703" y="75313"/>
                  <a:pt x="0" y="50896"/>
                </a:cubicBezTo>
                <a:cubicBezTo>
                  <a:pt x="1561" y="32844"/>
                  <a:pt x="2352" y="14309"/>
                  <a:pt x="40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23B1D3CC-5751-A36D-153D-DC5C0C19F4F4}"/>
              </a:ext>
            </a:extLst>
          </p:cNvPr>
          <p:cNvSpPr/>
          <p:nvPr/>
        </p:nvSpPr>
        <p:spPr>
          <a:xfrm>
            <a:off x="9687590" y="100912"/>
            <a:ext cx="914400" cy="914400"/>
          </a:xfrm>
          <a:prstGeom prst="plaque">
            <a:avLst>
              <a:gd name="adj" fmla="val 50000"/>
            </a:avLst>
          </a:prstGeom>
          <a:solidFill>
            <a:srgbClr val="FBAE40"/>
          </a:solidFill>
          <a:ln w="25400">
            <a:solidFill>
              <a:srgbClr val="1D2F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缺角矩形 3">
            <a:extLst>
              <a:ext uri="{FF2B5EF4-FFF2-40B4-BE49-F238E27FC236}">
                <a16:creationId xmlns:a16="http://schemas.microsoft.com/office/drawing/2014/main" id="{693667DD-CDCB-62DC-6884-F5AEFE481A96}"/>
              </a:ext>
            </a:extLst>
          </p:cNvPr>
          <p:cNvSpPr/>
          <p:nvPr/>
        </p:nvSpPr>
        <p:spPr>
          <a:xfrm>
            <a:off x="9451897" y="1234655"/>
            <a:ext cx="457038" cy="457038"/>
          </a:xfrm>
          <a:prstGeom prst="plaque">
            <a:avLst>
              <a:gd name="adj" fmla="val 50000"/>
            </a:avLst>
          </a:prstGeom>
          <a:solidFill>
            <a:srgbClr val="1D2F4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4ACA6F1-24F5-6B16-8FE5-F3BF6BB4579F}"/>
              </a:ext>
            </a:extLst>
          </p:cNvPr>
          <p:cNvGrpSpPr/>
          <p:nvPr/>
        </p:nvGrpSpPr>
        <p:grpSpPr>
          <a:xfrm>
            <a:off x="2365108" y="-400899"/>
            <a:ext cx="1410773" cy="830943"/>
            <a:chOff x="6967187" y="-421109"/>
            <a:chExt cx="1712850" cy="1008865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18A40F8-28AF-8EF9-2C97-2FC6E3562DF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37873BD-14AF-EE9E-EB73-81A594BE2C02}"/>
                </a:ext>
              </a:extLst>
            </p:cNvPr>
            <p:cNvSpPr/>
            <p:nvPr/>
          </p:nvSpPr>
          <p:spPr>
            <a:xfrm>
              <a:off x="6967187" y="92168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C0BAD6-6AEB-8A08-011D-578F49BDA717}"/>
              </a:ext>
            </a:extLst>
          </p:cNvPr>
          <p:cNvGrpSpPr/>
          <p:nvPr/>
        </p:nvGrpSpPr>
        <p:grpSpPr>
          <a:xfrm>
            <a:off x="11727586" y="5302036"/>
            <a:ext cx="977851" cy="1254203"/>
            <a:chOff x="7307169" y="-891955"/>
            <a:chExt cx="1187230" cy="152275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3BF1054-7E7D-CD94-0DD2-6E9FDE003354}"/>
                </a:ext>
              </a:extLst>
            </p:cNvPr>
            <p:cNvSpPr/>
            <p:nvPr/>
          </p:nvSpPr>
          <p:spPr>
            <a:xfrm>
              <a:off x="7485534" y="-378066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AA485EA-9E12-4CE7-8DB6-3BCE08D9A1E4}"/>
                </a:ext>
              </a:extLst>
            </p:cNvPr>
            <p:cNvSpPr/>
            <p:nvPr/>
          </p:nvSpPr>
          <p:spPr>
            <a:xfrm>
              <a:off x="7307169" y="-891955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图形 13">
            <a:extLst>
              <a:ext uri="{FF2B5EF4-FFF2-40B4-BE49-F238E27FC236}">
                <a16:creationId xmlns:a16="http://schemas.microsoft.com/office/drawing/2014/main" id="{A60AA590-9B21-0168-B372-955E09F1BC74}"/>
              </a:ext>
            </a:extLst>
          </p:cNvPr>
          <p:cNvGrpSpPr/>
          <p:nvPr/>
        </p:nvGrpSpPr>
        <p:grpSpPr>
          <a:xfrm rot="21228990">
            <a:off x="692599" y="1687546"/>
            <a:ext cx="1393765" cy="1387160"/>
            <a:chOff x="1300312" y="1439217"/>
            <a:chExt cx="4393868" cy="437304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004E838-1F9D-DECA-8457-8D268EC08C33}"/>
                </a:ext>
              </a:extLst>
            </p:cNvPr>
            <p:cNvSpPr/>
            <p:nvPr/>
          </p:nvSpPr>
          <p:spPr>
            <a:xfrm>
              <a:off x="3715178" y="3644112"/>
              <a:ext cx="1979001" cy="2168152"/>
            </a:xfrm>
            <a:custGeom>
              <a:avLst/>
              <a:gdLst>
                <a:gd name="connsiteX0" fmla="*/ 45 w 1979001"/>
                <a:gd name="connsiteY0" fmla="*/ 935126 h 2168152"/>
                <a:gd name="connsiteX1" fmla="*/ 259544 w 1979001"/>
                <a:gd name="connsiteY1" fmla="*/ 1598952 h 2168152"/>
                <a:gd name="connsiteX2" fmla="*/ 673139 w 1979001"/>
                <a:gd name="connsiteY2" fmla="*/ 2049704 h 2168152"/>
                <a:gd name="connsiteX3" fmla="*/ 729901 w 1979001"/>
                <a:gd name="connsiteY3" fmla="*/ 1779260 h 2168152"/>
                <a:gd name="connsiteX4" fmla="*/ 883987 w 1979001"/>
                <a:gd name="connsiteY4" fmla="*/ 1795643 h 2168152"/>
                <a:gd name="connsiteX5" fmla="*/ 1524638 w 1979001"/>
                <a:gd name="connsiteY5" fmla="*/ 2131657 h 2168152"/>
                <a:gd name="connsiteX6" fmla="*/ 1403004 w 1979001"/>
                <a:gd name="connsiteY6" fmla="*/ 1418653 h 2168152"/>
                <a:gd name="connsiteX7" fmla="*/ 1881464 w 1979001"/>
                <a:gd name="connsiteY7" fmla="*/ 1385868 h 2168152"/>
                <a:gd name="connsiteX8" fmla="*/ 1524648 w 1979001"/>
                <a:gd name="connsiteY8" fmla="*/ 869556 h 2168152"/>
                <a:gd name="connsiteX9" fmla="*/ 1922012 w 1979001"/>
                <a:gd name="connsiteY9" fmla="*/ 763010 h 2168152"/>
                <a:gd name="connsiteX10" fmla="*/ 900360 w 1979001"/>
                <a:gd name="connsiteY10" fmla="*/ 0 h 2168152"/>
                <a:gd name="connsiteX11" fmla="*/ 0 w 1979001"/>
                <a:gd name="connsiteY11" fmla="*/ 935126 h 21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2">
                  <a:moveTo>
                    <a:pt x="45" y="935126"/>
                  </a:moveTo>
                  <a:cubicBezTo>
                    <a:pt x="45" y="935126"/>
                    <a:pt x="121689" y="1295724"/>
                    <a:pt x="259544" y="1598952"/>
                  </a:cubicBezTo>
                  <a:cubicBezTo>
                    <a:pt x="397409" y="1902190"/>
                    <a:pt x="640696" y="2049704"/>
                    <a:pt x="673139" y="2049704"/>
                  </a:cubicBezTo>
                  <a:cubicBezTo>
                    <a:pt x="705570" y="2049704"/>
                    <a:pt x="738011" y="1877606"/>
                    <a:pt x="729901" y="1779260"/>
                  </a:cubicBezTo>
                  <a:cubicBezTo>
                    <a:pt x="721790" y="1680915"/>
                    <a:pt x="494719" y="1484214"/>
                    <a:pt x="883987" y="1795643"/>
                  </a:cubicBezTo>
                  <a:cubicBezTo>
                    <a:pt x="1273245" y="2107073"/>
                    <a:pt x="1548965" y="2238204"/>
                    <a:pt x="1524638" y="2131657"/>
                  </a:cubicBezTo>
                  <a:cubicBezTo>
                    <a:pt x="1565190" y="1869396"/>
                    <a:pt x="1111053" y="1320308"/>
                    <a:pt x="1403004" y="1418653"/>
                  </a:cubicBezTo>
                  <a:cubicBezTo>
                    <a:pt x="1694945" y="1516999"/>
                    <a:pt x="2189626" y="1746475"/>
                    <a:pt x="1881464" y="1385868"/>
                  </a:cubicBezTo>
                  <a:cubicBezTo>
                    <a:pt x="1573301" y="1025271"/>
                    <a:pt x="1257024" y="861355"/>
                    <a:pt x="1524648" y="869556"/>
                  </a:cubicBezTo>
                  <a:cubicBezTo>
                    <a:pt x="1792262" y="877752"/>
                    <a:pt x="2051761" y="1000687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6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BAE4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13">
              <a:extLst>
                <a:ext uri="{FF2B5EF4-FFF2-40B4-BE49-F238E27FC236}">
                  <a16:creationId xmlns:a16="http://schemas.microsoft.com/office/drawing/2014/main" id="{564F19FB-F949-410D-99B5-D72B3ED7E11E}"/>
                </a:ext>
              </a:extLst>
            </p:cNvPr>
            <p:cNvGrpSpPr/>
            <p:nvPr/>
          </p:nvGrpSpPr>
          <p:grpSpPr>
            <a:xfrm>
              <a:off x="1300312" y="1439217"/>
              <a:ext cx="4014358" cy="3804027"/>
              <a:chOff x="1300312" y="1439217"/>
              <a:chExt cx="4014358" cy="3804027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9CC9638-8D15-4074-43BE-CB3A140D11C3}"/>
                  </a:ext>
                </a:extLst>
              </p:cNvPr>
              <p:cNvSpPr/>
              <p:nvPr/>
            </p:nvSpPr>
            <p:spPr>
              <a:xfrm>
                <a:off x="3836286" y="3757126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图形 13">
                <a:extLst>
                  <a:ext uri="{FF2B5EF4-FFF2-40B4-BE49-F238E27FC236}">
                    <a16:creationId xmlns:a16="http://schemas.microsoft.com/office/drawing/2014/main" id="{5074D905-0D17-128B-8EB2-E4724873FD33}"/>
                  </a:ext>
                </a:extLst>
              </p:cNvPr>
              <p:cNvGrpSpPr/>
              <p:nvPr/>
            </p:nvGrpSpPr>
            <p:grpSpPr>
              <a:xfrm>
                <a:off x="1300312" y="1439217"/>
                <a:ext cx="4014358" cy="3804027"/>
                <a:chOff x="1300312" y="1439217"/>
                <a:chExt cx="4014358" cy="3804027"/>
              </a:xfrm>
            </p:grpSpPr>
            <p:grpSp>
              <p:nvGrpSpPr>
                <p:cNvPr id="42" name="图形 13">
                  <a:extLst>
                    <a:ext uri="{FF2B5EF4-FFF2-40B4-BE49-F238E27FC236}">
                      <a16:creationId xmlns:a16="http://schemas.microsoft.com/office/drawing/2014/main" id="{24B990B1-F5B1-90B4-DC9D-3BCE38339441}"/>
                    </a:ext>
                  </a:extLst>
                </p:cNvPr>
                <p:cNvGrpSpPr/>
                <p:nvPr/>
              </p:nvGrpSpPr>
              <p:grpSpPr>
                <a:xfrm>
                  <a:off x="1300312" y="1439217"/>
                  <a:ext cx="4014358" cy="3804027"/>
                  <a:chOff x="1300312" y="1439217"/>
                  <a:chExt cx="4014358" cy="3804027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32886F1C-E6AB-7E9F-0561-B3291F9CB2E4}"/>
                      </a:ext>
                    </a:extLst>
                  </p:cNvPr>
                  <p:cNvSpPr/>
                  <p:nvPr/>
                </p:nvSpPr>
                <p:spPr>
                  <a:xfrm>
                    <a:off x="1300312" y="1439217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" name="图形 13">
                    <a:extLst>
                      <a:ext uri="{FF2B5EF4-FFF2-40B4-BE49-F238E27FC236}">
                        <a16:creationId xmlns:a16="http://schemas.microsoft.com/office/drawing/2014/main" id="{9D7B00F9-28A8-AB15-E9C8-AD7E68AC7061}"/>
                      </a:ext>
                    </a:extLst>
                  </p:cNvPr>
                  <p:cNvGrpSpPr/>
                  <p:nvPr/>
                </p:nvGrpSpPr>
                <p:grpSpPr>
                  <a:xfrm>
                    <a:off x="2689476" y="2584593"/>
                    <a:ext cx="2625194" cy="2658652"/>
                    <a:chOff x="2689476" y="2584593"/>
                    <a:chExt cx="2625194" cy="2658652"/>
                  </a:xfrm>
                  <a:solidFill>
                    <a:srgbClr val="7F0000"/>
                  </a:solidFill>
                </p:grpSpPr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6A834572-CBF2-7E76-F51B-9FBEBB64BD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89476" y="3926776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7">
                      <a:extLst>
                        <a:ext uri="{FF2B5EF4-FFF2-40B4-BE49-F238E27FC236}">
                          <a16:creationId xmlns:a16="http://schemas.microsoft.com/office/drawing/2014/main" id="{3A0BFEB7-4B48-1ACC-97E4-B13AB4CE1B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3263" y="2584593"/>
                      <a:ext cx="1281407" cy="1098161"/>
                    </a:xfrm>
                    <a:custGeom>
                      <a:avLst/>
                      <a:gdLst>
                        <a:gd name="connsiteX0" fmla="*/ 0 w 1281407"/>
                        <a:gd name="connsiteY0" fmla="*/ 15 h 1098161"/>
                        <a:gd name="connsiteX1" fmla="*/ 822760 w 1281407"/>
                        <a:gd name="connsiteY1" fmla="*/ 36600 h 1098161"/>
                        <a:gd name="connsiteX2" fmla="*/ 1281408 w 1281407"/>
                        <a:gd name="connsiteY2" fmla="*/ 1098161 h 1098161"/>
                        <a:gd name="connsiteX3" fmla="*/ 636679 w 1281407"/>
                        <a:gd name="connsiteY3" fmla="*/ 1033843 h 1098161"/>
                        <a:gd name="connsiteX4" fmla="*/ 9 w 1281407"/>
                        <a:gd name="connsiteY4" fmla="*/ 0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0" y="15"/>
                          </a:moveTo>
                          <a:cubicBezTo>
                            <a:pt x="0" y="15"/>
                            <a:pt x="814683" y="36401"/>
                            <a:pt x="822760" y="36600"/>
                          </a:cubicBezTo>
                          <a:cubicBezTo>
                            <a:pt x="830835" y="36798"/>
                            <a:pt x="1258567" y="1041011"/>
                            <a:pt x="1281408" y="1098161"/>
                          </a:cubicBezTo>
                          <a:lnTo>
                            <a:pt x="636679" y="1033843"/>
                          </a:lnTo>
                          <a:cubicBezTo>
                            <a:pt x="550015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0">
                      <a:extLst>
                        <a:ext uri="{FF2B5EF4-FFF2-40B4-BE49-F238E27FC236}">
                          <a16:creationId xmlns:a16="http://schemas.microsoft.com/office/drawing/2014/main" id="{EDDBA7E2-2AA1-BE32-4E59-D83D6C616B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2133" y="3144869"/>
                      <a:ext cx="949975" cy="1026413"/>
                    </a:xfrm>
                    <a:custGeom>
                      <a:avLst/>
                      <a:gdLst>
                        <a:gd name="connsiteX0" fmla="*/ 0 w 949975"/>
                        <a:gd name="connsiteY0" fmla="*/ 0 h 1026413"/>
                        <a:gd name="connsiteX1" fmla="*/ 158753 w 949975"/>
                        <a:gd name="connsiteY1" fmla="*/ 378009 h 1026413"/>
                        <a:gd name="connsiteX2" fmla="*/ 949976 w 949975"/>
                        <a:gd name="connsiteY2" fmla="*/ 1026414 h 1026413"/>
                        <a:gd name="connsiteX3" fmla="*/ 919697 w 949975"/>
                        <a:gd name="connsiteY3" fmla="*/ 819902 h 1026413"/>
                        <a:gd name="connsiteX4" fmla="*/ 1 w 949975"/>
                        <a:gd name="connsiteY4" fmla="*/ 0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0" y="0"/>
                          </a:moveTo>
                          <a:cubicBezTo>
                            <a:pt x="0" y="0"/>
                            <a:pt x="135826" y="325022"/>
                            <a:pt x="158753" y="378009"/>
                          </a:cubicBezTo>
                          <a:cubicBezTo>
                            <a:pt x="186888" y="413712"/>
                            <a:pt x="897788" y="993858"/>
                            <a:pt x="949976" y="1026414"/>
                          </a:cubicBezTo>
                          <a:lnTo>
                            <a:pt x="919697" y="819902"/>
                          </a:lnTo>
                          <a:cubicBezTo>
                            <a:pt x="843552" y="746574"/>
                            <a:pt x="188148" y="172050"/>
                            <a:pt x="1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DECB4F94-312D-6A87-803F-B151251AFD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6890" y="3137525"/>
                      <a:ext cx="1131446" cy="1216904"/>
                    </a:xfrm>
                    <a:custGeom>
                      <a:avLst/>
                      <a:gdLst>
                        <a:gd name="connsiteX0" fmla="*/ 159715 w 1131446"/>
                        <a:gd name="connsiteY0" fmla="*/ 9 h 1216904"/>
                        <a:gd name="connsiteX1" fmla="*/ 0 w 1131446"/>
                        <a:gd name="connsiteY1" fmla="*/ 231276 h 1216904"/>
                        <a:gd name="connsiteX2" fmla="*/ 196644 w 1131446"/>
                        <a:gd name="connsiteY2" fmla="*/ 571643 h 1216904"/>
                        <a:gd name="connsiteX3" fmla="*/ 1013451 w 1131446"/>
                        <a:gd name="connsiteY3" fmla="*/ 1216904 h 1216904"/>
                        <a:gd name="connsiteX4" fmla="*/ 1131446 w 1131446"/>
                        <a:gd name="connsiteY4" fmla="*/ 1040254 h 1216904"/>
                        <a:gd name="connsiteX5" fmla="*/ 350482 w 1131446"/>
                        <a:gd name="connsiteY5" fmla="*/ 380743 h 1216904"/>
                        <a:gd name="connsiteX6" fmla="*/ 159734 w 1131446"/>
                        <a:gd name="connsiteY6" fmla="*/ 0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715" y="9"/>
                          </a:moveTo>
                          <a:lnTo>
                            <a:pt x="0" y="231276"/>
                          </a:lnTo>
                          <a:lnTo>
                            <a:pt x="196644" y="571643"/>
                          </a:lnTo>
                          <a:lnTo>
                            <a:pt x="1013451" y="1216904"/>
                          </a:lnTo>
                          <a:lnTo>
                            <a:pt x="1131446" y="1040254"/>
                          </a:lnTo>
                          <a:lnTo>
                            <a:pt x="350482" y="380743"/>
                          </a:lnTo>
                          <a:lnTo>
                            <a:pt x="159734" y="0"/>
                          </a:ln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0AFB753-01DE-6D77-A9BE-9F9E19D09FED}"/>
                    </a:ext>
                  </a:extLst>
                </p:cNvPr>
                <p:cNvSpPr/>
                <p:nvPr/>
              </p:nvSpPr>
              <p:spPr>
                <a:xfrm>
                  <a:off x="2244522" y="2290923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E3019DE4-C0D7-6A24-86A1-1E018E6F62D6}"/>
                    </a:ext>
                  </a:extLst>
                </p:cNvPr>
                <p:cNvSpPr/>
                <p:nvPr/>
              </p:nvSpPr>
              <p:spPr>
                <a:xfrm>
                  <a:off x="2319925" y="2362552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4068C14-1C08-78FC-1565-0A9A791D8836}"/>
                  </a:ext>
                </a:extLst>
              </p:cNvPr>
              <p:cNvSpPr/>
              <p:nvPr/>
            </p:nvSpPr>
            <p:spPr>
              <a:xfrm>
                <a:off x="2393594" y="2424112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9F5F0320-3499-575E-7952-CF45D4F914BA}"/>
              </a:ext>
            </a:extLst>
          </p:cNvPr>
          <p:cNvSpPr/>
          <p:nvPr/>
        </p:nvSpPr>
        <p:spPr>
          <a:xfrm rot="18236607">
            <a:off x="11264746" y="1849191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A8D523A4-6329-483B-37ED-A25DEA9FAED2}"/>
              </a:ext>
            </a:extLst>
          </p:cNvPr>
          <p:cNvSpPr/>
          <p:nvPr/>
        </p:nvSpPr>
        <p:spPr>
          <a:xfrm rot="13885372">
            <a:off x="581190" y="3442308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4" name="图片 113">
            <a:extLst>
              <a:ext uri="{FF2B5EF4-FFF2-40B4-BE49-F238E27FC236}">
                <a16:creationId xmlns:a16="http://schemas.microsoft.com/office/drawing/2014/main" id="{80919957-3994-DDC9-89F4-CAB4F5D44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548" y="3775546"/>
            <a:ext cx="2118631" cy="2113563"/>
          </a:xfrm>
          <a:prstGeom prst="rect">
            <a:avLst/>
          </a:prstGeom>
        </p:spPr>
      </p:pic>
      <p:grpSp>
        <p:nvGrpSpPr>
          <p:cNvPr id="62" name="组合 61">
            <a:extLst>
              <a:ext uri="{FF2B5EF4-FFF2-40B4-BE49-F238E27FC236}">
                <a16:creationId xmlns:a16="http://schemas.microsoft.com/office/drawing/2014/main" id="{0615DC42-C103-4868-95B9-D24CCD469B4A}"/>
              </a:ext>
            </a:extLst>
          </p:cNvPr>
          <p:cNvGrpSpPr/>
          <p:nvPr/>
        </p:nvGrpSpPr>
        <p:grpSpPr>
          <a:xfrm>
            <a:off x="3206731" y="1978441"/>
            <a:ext cx="5110143" cy="2278281"/>
            <a:chOff x="3206731" y="1779447"/>
            <a:chExt cx="5110143" cy="2278281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8B5B47DE-9608-3668-9753-9B6C0C859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8466" y="1838592"/>
              <a:ext cx="5078408" cy="2219136"/>
            </a:xfrm>
            <a:prstGeom prst="rect">
              <a:avLst/>
            </a:prstGeom>
          </p:spPr>
        </p:pic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5EE9299-90C8-1103-61F3-D024C7D92CB5}"/>
                </a:ext>
              </a:extLst>
            </p:cNvPr>
            <p:cNvGrpSpPr/>
            <p:nvPr/>
          </p:nvGrpSpPr>
          <p:grpSpPr>
            <a:xfrm>
              <a:off x="3206731" y="1779447"/>
              <a:ext cx="4971180" cy="2119091"/>
              <a:chOff x="3407911" y="1978695"/>
              <a:chExt cx="4971180" cy="2119091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D83A80B-ED91-6238-1E1B-A141A3A72E47}"/>
                  </a:ext>
                </a:extLst>
              </p:cNvPr>
              <p:cNvSpPr/>
              <p:nvPr/>
            </p:nvSpPr>
            <p:spPr>
              <a:xfrm>
                <a:off x="4065068" y="2539998"/>
                <a:ext cx="4314023" cy="1557788"/>
              </a:xfrm>
              <a:custGeom>
                <a:avLst/>
                <a:gdLst>
                  <a:gd name="connsiteX0" fmla="*/ 2046509 w 4314023"/>
                  <a:gd name="connsiteY0" fmla="*/ 0 h 1557788"/>
                  <a:gd name="connsiteX1" fmla="*/ 4051441 w 4314023"/>
                  <a:gd name="connsiteY1" fmla="*/ 621920 h 1557788"/>
                  <a:gd name="connsiteX2" fmla="*/ 4053594 w 4314023"/>
                  <a:gd name="connsiteY2" fmla="*/ 627290 h 1557788"/>
                  <a:gd name="connsiteX3" fmla="*/ 4060808 w 4314023"/>
                  <a:gd name="connsiteY3" fmla="*/ 628017 h 1557788"/>
                  <a:gd name="connsiteX4" fmla="*/ 4314023 w 4314023"/>
                  <a:gd name="connsiteY4" fmla="*/ 938701 h 1557788"/>
                  <a:gd name="connsiteX5" fmla="*/ 3996896 w 4314023"/>
                  <a:gd name="connsiteY5" fmla="*/ 1255828 h 1557788"/>
                  <a:gd name="connsiteX6" fmla="*/ 3819588 w 4314023"/>
                  <a:gd name="connsiteY6" fmla="*/ 1201668 h 1557788"/>
                  <a:gd name="connsiteX7" fmla="*/ 3814995 w 4314023"/>
                  <a:gd name="connsiteY7" fmla="*/ 1197878 h 1557788"/>
                  <a:gd name="connsiteX8" fmla="*/ 3817882 w 4314023"/>
                  <a:gd name="connsiteY8" fmla="*/ 1212181 h 1557788"/>
                  <a:gd name="connsiteX9" fmla="*/ 3623255 w 4314023"/>
                  <a:gd name="connsiteY9" fmla="*/ 1406808 h 1557788"/>
                  <a:gd name="connsiteX10" fmla="*/ 3485633 w 4314023"/>
                  <a:gd name="connsiteY10" fmla="*/ 1349804 h 1557788"/>
                  <a:gd name="connsiteX11" fmla="*/ 3475816 w 4314023"/>
                  <a:gd name="connsiteY11" fmla="*/ 1335243 h 1557788"/>
                  <a:gd name="connsiteX12" fmla="*/ 3190732 w 4314023"/>
                  <a:gd name="connsiteY12" fmla="*/ 1424765 h 1557788"/>
                  <a:gd name="connsiteX13" fmla="*/ 2046509 w 4314023"/>
                  <a:gd name="connsiteY13" fmla="*/ 1557788 h 1557788"/>
                  <a:gd name="connsiteX14" fmla="*/ 0 w 4314023"/>
                  <a:gd name="connsiteY14" fmla="*/ 778894 h 1557788"/>
                  <a:gd name="connsiteX15" fmla="*/ 2046509 w 4314023"/>
                  <a:gd name="connsiteY15" fmla="*/ 0 h 1557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14023" h="1557788">
                    <a:moveTo>
                      <a:pt x="2046509" y="0"/>
                    </a:moveTo>
                    <a:cubicBezTo>
                      <a:pt x="3035483" y="0"/>
                      <a:pt x="3860611" y="266991"/>
                      <a:pt x="4051441" y="621920"/>
                    </a:cubicBezTo>
                    <a:lnTo>
                      <a:pt x="4053594" y="627290"/>
                    </a:lnTo>
                    <a:lnTo>
                      <a:pt x="4060808" y="628017"/>
                    </a:lnTo>
                    <a:cubicBezTo>
                      <a:pt x="4205317" y="657588"/>
                      <a:pt x="4314023" y="785450"/>
                      <a:pt x="4314023" y="938701"/>
                    </a:cubicBezTo>
                    <a:cubicBezTo>
                      <a:pt x="4314023" y="1113845"/>
                      <a:pt x="4172040" y="1255828"/>
                      <a:pt x="3996896" y="1255828"/>
                    </a:cubicBezTo>
                    <a:cubicBezTo>
                      <a:pt x="3931217" y="1255828"/>
                      <a:pt x="3870202" y="1235862"/>
                      <a:pt x="3819588" y="1201668"/>
                    </a:cubicBezTo>
                    <a:lnTo>
                      <a:pt x="3814995" y="1197878"/>
                    </a:lnTo>
                    <a:lnTo>
                      <a:pt x="3817882" y="1212181"/>
                    </a:lnTo>
                    <a:cubicBezTo>
                      <a:pt x="3817882" y="1319671"/>
                      <a:pt x="3730745" y="1406808"/>
                      <a:pt x="3623255" y="1406808"/>
                    </a:cubicBezTo>
                    <a:cubicBezTo>
                      <a:pt x="3569510" y="1406808"/>
                      <a:pt x="3520853" y="1385024"/>
                      <a:pt x="3485633" y="1349804"/>
                    </a:cubicBezTo>
                    <a:lnTo>
                      <a:pt x="3475816" y="1335243"/>
                    </a:lnTo>
                    <a:lnTo>
                      <a:pt x="3190732" y="1424765"/>
                    </a:lnTo>
                    <a:cubicBezTo>
                      <a:pt x="2864107" y="1508749"/>
                      <a:pt x="2470355" y="1557788"/>
                      <a:pt x="2046509" y="1557788"/>
                    </a:cubicBezTo>
                    <a:cubicBezTo>
                      <a:pt x="916253" y="1557788"/>
                      <a:pt x="0" y="1209065"/>
                      <a:pt x="0" y="778894"/>
                    </a:cubicBezTo>
                    <a:cubicBezTo>
                      <a:pt x="0" y="348723"/>
                      <a:pt x="916253" y="0"/>
                      <a:pt x="2046509" y="0"/>
                    </a:cubicBezTo>
                    <a:close/>
                  </a:path>
                </a:pathLst>
              </a:custGeom>
              <a:noFill/>
              <a:ln w="12700">
                <a:solidFill>
                  <a:srgbClr val="FBAE40"/>
                </a:solidFill>
                <a:prstDash val="solid"/>
                <a:extLst>
                  <a:ext uri="{C807C97D-BFC1-408E-A445-0C87EB9F89A2}">
                    <ask:lineSketchStyleProps xmlns:ask="http://schemas.microsoft.com/office/drawing/2018/sketchyshapes" sd="3745353908">
                      <ask:type>
                        <ask:lineSketchCurved/>
                      </ask:type>
                    </ask:lineSketchStyleProps>
                  </a:ext>
                </a:extLst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44E5332-D53D-A771-8873-CFC3BE8A71F5}"/>
                  </a:ext>
                </a:extLst>
              </p:cNvPr>
              <p:cNvSpPr/>
              <p:nvPr/>
            </p:nvSpPr>
            <p:spPr>
              <a:xfrm>
                <a:off x="3407911" y="1978695"/>
                <a:ext cx="1005837" cy="1005837"/>
              </a:xfrm>
              <a:noFill/>
              <a:ln w="12700">
                <a:solidFill>
                  <a:srgbClr val="FBAE4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</a:endParaRPr>
              </a:p>
            </p:txBody>
          </p:sp>
        </p:grp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623F97F5-444D-D2A7-AEC6-EF711E49428C}"/>
              </a:ext>
            </a:extLst>
          </p:cNvPr>
          <p:cNvSpPr txBox="1"/>
          <p:nvPr/>
        </p:nvSpPr>
        <p:spPr>
          <a:xfrm>
            <a:off x="5088583" y="2967085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所获荣誉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94FA68A-6AF0-8901-9B12-6494C73CDF78}"/>
              </a:ext>
            </a:extLst>
          </p:cNvPr>
          <p:cNvSpPr txBox="1"/>
          <p:nvPr/>
        </p:nvSpPr>
        <p:spPr>
          <a:xfrm>
            <a:off x="3409129" y="2174798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000" dirty="0"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4158AB7-5FD1-EB5F-8ADD-3D0F816AE65A}"/>
              </a:ext>
            </a:extLst>
          </p:cNvPr>
          <p:cNvSpPr/>
          <p:nvPr/>
        </p:nvSpPr>
        <p:spPr>
          <a:xfrm>
            <a:off x="3275277" y="1974809"/>
            <a:ext cx="989252" cy="989252"/>
          </a:xfrm>
          <a:prstGeom prst="ellipse">
            <a:avLst/>
          </a:prstGeom>
          <a:noFill/>
          <a:ln w="12700">
            <a:solidFill>
              <a:srgbClr val="FBAE4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986000147">
                  <a:custGeom>
                    <a:avLst/>
                    <a:gdLst>
                      <a:gd name="connsiteX0" fmla="*/ 0 w 926987"/>
                      <a:gd name="connsiteY0" fmla="*/ 463494 h 926987"/>
                      <a:gd name="connsiteX1" fmla="*/ 463494 w 926987"/>
                      <a:gd name="connsiteY1" fmla="*/ 0 h 926987"/>
                      <a:gd name="connsiteX2" fmla="*/ 926988 w 926987"/>
                      <a:gd name="connsiteY2" fmla="*/ 463494 h 926987"/>
                      <a:gd name="connsiteX3" fmla="*/ 463494 w 926987"/>
                      <a:gd name="connsiteY3" fmla="*/ 926988 h 926987"/>
                      <a:gd name="connsiteX4" fmla="*/ 0 w 926987"/>
                      <a:gd name="connsiteY4" fmla="*/ 463494 h 926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26987" h="926987" extrusionOk="0">
                        <a:moveTo>
                          <a:pt x="0" y="463494"/>
                        </a:moveTo>
                        <a:cubicBezTo>
                          <a:pt x="-4053" y="203484"/>
                          <a:pt x="238585" y="-29537"/>
                          <a:pt x="463494" y="0"/>
                        </a:cubicBezTo>
                        <a:cubicBezTo>
                          <a:pt x="722551" y="29683"/>
                          <a:pt x="948114" y="205960"/>
                          <a:pt x="926988" y="463494"/>
                        </a:cubicBezTo>
                        <a:cubicBezTo>
                          <a:pt x="890482" y="695082"/>
                          <a:pt x="751888" y="901320"/>
                          <a:pt x="463494" y="926988"/>
                        </a:cubicBezTo>
                        <a:cubicBezTo>
                          <a:pt x="187027" y="941511"/>
                          <a:pt x="3466" y="705210"/>
                          <a:pt x="0" y="46349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1542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928C3834-DFB2-EF2B-2B82-AECD3F24344E}"/>
              </a:ext>
            </a:extLst>
          </p:cNvPr>
          <p:cNvSpPr txBox="1"/>
          <p:nvPr/>
        </p:nvSpPr>
        <p:spPr>
          <a:xfrm>
            <a:off x="1794857" y="592750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EB93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000" dirty="0">
              <a:solidFill>
                <a:srgbClr val="FEB93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53D72D-EBE5-D6AD-10B8-C1F8E8195A80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  <a:ln w="9525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n w="76200">
                  <a:solidFill>
                    <a:srgbClr val="FEB931"/>
                  </a:solidFill>
                </a:ln>
                <a:solidFill>
                  <a:srgbClr val="FEB931"/>
                </a:solidFill>
                <a:effectLst>
                  <a:outerShdw blurRad="50800" dist="38100" dir="2700000" algn="tl" rotWithShape="0">
                    <a:prstClr val="black">
                      <a:alpha val="17000"/>
                    </a:prstClr>
                  </a:outerShdw>
                </a:effectLst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所获荣誉</a:t>
            </a:r>
          </a:p>
        </p:txBody>
      </p:sp>
      <p:sp>
        <p:nvSpPr>
          <p:cNvPr id="319" name="文本框 318">
            <a:extLst>
              <a:ext uri="{FF2B5EF4-FFF2-40B4-BE49-F238E27FC236}">
                <a16:creationId xmlns:a16="http://schemas.microsoft.com/office/drawing/2014/main" id="{18BE4639-CA30-8AD4-EE81-937E739C5D08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所获荣誉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99BE1FA-360E-293A-1F83-8A96943D59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9449" y="1457892"/>
            <a:ext cx="2351395" cy="3371283"/>
          </a:xfrm>
          <a:prstGeom prst="rect">
            <a:avLst/>
          </a:prstGeom>
        </p:spPr>
      </p:pic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E673752C-827E-9826-CF7C-51C0B2868115}"/>
              </a:ext>
            </a:extLst>
          </p:cNvPr>
          <p:cNvSpPr/>
          <p:nvPr/>
        </p:nvSpPr>
        <p:spPr>
          <a:xfrm>
            <a:off x="2361703" y="2055496"/>
            <a:ext cx="4932166" cy="2747008"/>
          </a:xfrm>
          <a:prstGeom prst="roundRect">
            <a:avLst>
              <a:gd name="adj" fmla="val 3963"/>
            </a:avLst>
          </a:prstGeom>
          <a:solidFill>
            <a:schemeClr val="bg1"/>
          </a:solidFill>
          <a:ln w="57150">
            <a:solidFill>
              <a:srgbClr val="F0C4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C8111F78-52AC-1C91-E93A-D1691964D642}"/>
              </a:ext>
            </a:extLst>
          </p:cNvPr>
          <p:cNvGrpSpPr/>
          <p:nvPr/>
        </p:nvGrpSpPr>
        <p:grpSpPr>
          <a:xfrm>
            <a:off x="2255341" y="2487928"/>
            <a:ext cx="195760" cy="2000250"/>
            <a:chOff x="2255341" y="2232367"/>
            <a:chExt cx="195760" cy="2000250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A2F0300-D59C-B00B-89E9-217D727FB865}"/>
                </a:ext>
              </a:extLst>
            </p:cNvPr>
            <p:cNvCxnSpPr>
              <a:cxnSpLocks/>
            </p:cNvCxnSpPr>
            <p:nvPr/>
          </p:nvCxnSpPr>
          <p:spPr>
            <a:xfrm>
              <a:off x="2255341" y="2232367"/>
              <a:ext cx="195760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4E6ED5A8-7DA1-5C56-3BA8-8FAF4B040105}"/>
                </a:ext>
              </a:extLst>
            </p:cNvPr>
            <p:cNvCxnSpPr>
              <a:cxnSpLocks/>
            </p:cNvCxnSpPr>
            <p:nvPr/>
          </p:nvCxnSpPr>
          <p:spPr>
            <a:xfrm>
              <a:off x="2255341" y="2632417"/>
              <a:ext cx="195760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246061B0-48B9-205D-D6C6-A273FA27AD3E}"/>
                </a:ext>
              </a:extLst>
            </p:cNvPr>
            <p:cNvCxnSpPr>
              <a:cxnSpLocks/>
            </p:cNvCxnSpPr>
            <p:nvPr/>
          </p:nvCxnSpPr>
          <p:spPr>
            <a:xfrm>
              <a:off x="2255341" y="3032467"/>
              <a:ext cx="195760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6C2F102C-FB20-9963-876C-FF6A7FC8A25C}"/>
                </a:ext>
              </a:extLst>
            </p:cNvPr>
            <p:cNvCxnSpPr>
              <a:cxnSpLocks/>
            </p:cNvCxnSpPr>
            <p:nvPr/>
          </p:nvCxnSpPr>
          <p:spPr>
            <a:xfrm>
              <a:off x="2255341" y="3432517"/>
              <a:ext cx="195760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B9D539F8-53DB-4649-D18A-37E844352F6E}"/>
                </a:ext>
              </a:extLst>
            </p:cNvPr>
            <p:cNvCxnSpPr>
              <a:cxnSpLocks/>
            </p:cNvCxnSpPr>
            <p:nvPr/>
          </p:nvCxnSpPr>
          <p:spPr>
            <a:xfrm>
              <a:off x="2255341" y="3832567"/>
              <a:ext cx="195760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C2E1ED7A-09DF-89C5-CE85-DA48F0F85B63}"/>
                </a:ext>
              </a:extLst>
            </p:cNvPr>
            <p:cNvCxnSpPr>
              <a:cxnSpLocks/>
            </p:cNvCxnSpPr>
            <p:nvPr/>
          </p:nvCxnSpPr>
          <p:spPr>
            <a:xfrm>
              <a:off x="2255341" y="4232617"/>
              <a:ext cx="195760" cy="0"/>
            </a:xfrm>
            <a:prstGeom prst="line">
              <a:avLst/>
            </a:prstGeom>
            <a:ln w="76200" cap="rnd">
              <a:solidFill>
                <a:srgbClr val="F0C447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0352FEA4-70D8-A30B-6034-B961E716F34C}"/>
              </a:ext>
            </a:extLst>
          </p:cNvPr>
          <p:cNvGrpSpPr/>
          <p:nvPr/>
        </p:nvGrpSpPr>
        <p:grpSpPr>
          <a:xfrm>
            <a:off x="2846853" y="2421253"/>
            <a:ext cx="3380113" cy="338554"/>
            <a:chOff x="2846853" y="2318092"/>
            <a:chExt cx="3380113" cy="338554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919F3E77-FAEC-50CF-71DB-928955C4D036}"/>
                </a:ext>
              </a:extLst>
            </p:cNvPr>
            <p:cNvSpPr/>
            <p:nvPr/>
          </p:nvSpPr>
          <p:spPr>
            <a:xfrm>
              <a:off x="2846853" y="2447466"/>
              <a:ext cx="79807" cy="79807"/>
            </a:xfrm>
            <a:prstGeom prst="ellipse">
              <a:avLst/>
            </a:prstGeom>
            <a:solidFill>
              <a:srgbClr val="F0C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55F78932-8F5B-D064-7BB5-D7103FEE9CF3}"/>
                </a:ext>
              </a:extLst>
            </p:cNvPr>
            <p:cNvSpPr txBox="1"/>
            <p:nvPr/>
          </p:nvSpPr>
          <p:spPr>
            <a:xfrm>
              <a:off x="3042444" y="2318092"/>
              <a:ext cx="318452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01/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单击此处添加标题文本</a:t>
              </a: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99FAF0BC-3D22-B8D1-5C07-0DB4D90D54EF}"/>
              </a:ext>
            </a:extLst>
          </p:cNvPr>
          <p:cNvGrpSpPr/>
          <p:nvPr/>
        </p:nvGrpSpPr>
        <p:grpSpPr>
          <a:xfrm>
            <a:off x="2846853" y="2821303"/>
            <a:ext cx="3380113" cy="338554"/>
            <a:chOff x="2846853" y="2318092"/>
            <a:chExt cx="3380113" cy="338554"/>
          </a:xfrm>
        </p:grpSpPr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D9AA97A2-A015-A08E-8D59-2506A73B163F}"/>
                </a:ext>
              </a:extLst>
            </p:cNvPr>
            <p:cNvSpPr/>
            <p:nvPr/>
          </p:nvSpPr>
          <p:spPr>
            <a:xfrm>
              <a:off x="2846853" y="2447466"/>
              <a:ext cx="79807" cy="79807"/>
            </a:xfrm>
            <a:prstGeom prst="ellipse">
              <a:avLst/>
            </a:prstGeom>
            <a:solidFill>
              <a:srgbClr val="F0C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310E6227-2351-4585-AD49-F53670CABC65}"/>
                </a:ext>
              </a:extLst>
            </p:cNvPr>
            <p:cNvSpPr txBox="1"/>
            <p:nvPr/>
          </p:nvSpPr>
          <p:spPr>
            <a:xfrm>
              <a:off x="3042444" y="2318092"/>
              <a:ext cx="318452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02/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单击此处添加标题文本</a:t>
              </a:r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7D2BC615-55BC-33C1-C3F5-9346AE337746}"/>
              </a:ext>
            </a:extLst>
          </p:cNvPr>
          <p:cNvGrpSpPr/>
          <p:nvPr/>
        </p:nvGrpSpPr>
        <p:grpSpPr>
          <a:xfrm>
            <a:off x="2846853" y="3221353"/>
            <a:ext cx="3380113" cy="338554"/>
            <a:chOff x="2846853" y="2318092"/>
            <a:chExt cx="3380113" cy="338554"/>
          </a:xfrm>
        </p:grpSpPr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EFBB1FDC-53AA-F156-6BBF-453BEA8DDBF7}"/>
                </a:ext>
              </a:extLst>
            </p:cNvPr>
            <p:cNvSpPr/>
            <p:nvPr/>
          </p:nvSpPr>
          <p:spPr>
            <a:xfrm>
              <a:off x="2846853" y="2447466"/>
              <a:ext cx="79807" cy="79807"/>
            </a:xfrm>
            <a:prstGeom prst="ellipse">
              <a:avLst/>
            </a:prstGeom>
            <a:solidFill>
              <a:srgbClr val="F0C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03DB2973-1835-5F2A-23FD-2A8EE1E7CA36}"/>
                </a:ext>
              </a:extLst>
            </p:cNvPr>
            <p:cNvSpPr txBox="1"/>
            <p:nvPr/>
          </p:nvSpPr>
          <p:spPr>
            <a:xfrm>
              <a:off x="3042444" y="2318092"/>
              <a:ext cx="318452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03/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单击此处添加标题文本</a:t>
              </a:r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7475A945-61E5-E21C-DDC7-9ADC63DEDF72}"/>
              </a:ext>
            </a:extLst>
          </p:cNvPr>
          <p:cNvGrpSpPr/>
          <p:nvPr/>
        </p:nvGrpSpPr>
        <p:grpSpPr>
          <a:xfrm>
            <a:off x="2846853" y="3621403"/>
            <a:ext cx="3380113" cy="338554"/>
            <a:chOff x="2846853" y="2318092"/>
            <a:chExt cx="3380113" cy="338554"/>
          </a:xfrm>
        </p:grpSpPr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2090700D-725A-6633-0D72-AB9B84B9E494}"/>
                </a:ext>
              </a:extLst>
            </p:cNvPr>
            <p:cNvSpPr/>
            <p:nvPr/>
          </p:nvSpPr>
          <p:spPr>
            <a:xfrm>
              <a:off x="2846853" y="2447466"/>
              <a:ext cx="79807" cy="79807"/>
            </a:xfrm>
            <a:prstGeom prst="ellipse">
              <a:avLst/>
            </a:prstGeom>
            <a:solidFill>
              <a:srgbClr val="F0C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3309C035-1312-1AFD-FDCE-B87F1E77C998}"/>
                </a:ext>
              </a:extLst>
            </p:cNvPr>
            <p:cNvSpPr txBox="1"/>
            <p:nvPr/>
          </p:nvSpPr>
          <p:spPr>
            <a:xfrm>
              <a:off x="3042444" y="2318092"/>
              <a:ext cx="318452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04/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单击此处添加标题文本</a:t>
              </a:r>
            </a:p>
          </p:txBody>
        </p:sp>
      </p:grpSp>
      <p:grpSp>
        <p:nvGrpSpPr>
          <p:cNvPr id="273" name="组合 272">
            <a:extLst>
              <a:ext uri="{FF2B5EF4-FFF2-40B4-BE49-F238E27FC236}">
                <a16:creationId xmlns:a16="http://schemas.microsoft.com/office/drawing/2014/main" id="{F566A3B9-F901-AD4C-7DB1-390F6B40148A}"/>
              </a:ext>
            </a:extLst>
          </p:cNvPr>
          <p:cNvGrpSpPr/>
          <p:nvPr/>
        </p:nvGrpSpPr>
        <p:grpSpPr>
          <a:xfrm>
            <a:off x="2846853" y="4021453"/>
            <a:ext cx="3380113" cy="338554"/>
            <a:chOff x="2846853" y="2318092"/>
            <a:chExt cx="3380113" cy="338554"/>
          </a:xfrm>
        </p:grpSpPr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F652277A-B274-E4EA-92ED-594025071D3E}"/>
                </a:ext>
              </a:extLst>
            </p:cNvPr>
            <p:cNvSpPr/>
            <p:nvPr/>
          </p:nvSpPr>
          <p:spPr>
            <a:xfrm>
              <a:off x="2846853" y="2447466"/>
              <a:ext cx="79807" cy="79807"/>
            </a:xfrm>
            <a:prstGeom prst="ellipse">
              <a:avLst/>
            </a:prstGeom>
            <a:solidFill>
              <a:srgbClr val="F0C4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5" name="文本框 274">
              <a:extLst>
                <a:ext uri="{FF2B5EF4-FFF2-40B4-BE49-F238E27FC236}">
                  <a16:creationId xmlns:a16="http://schemas.microsoft.com/office/drawing/2014/main" id="{7AF00122-52C1-856C-732D-4F9D1198FD57}"/>
                </a:ext>
              </a:extLst>
            </p:cNvPr>
            <p:cNvSpPr txBox="1"/>
            <p:nvPr/>
          </p:nvSpPr>
          <p:spPr>
            <a:xfrm>
              <a:off x="3042444" y="2318092"/>
              <a:ext cx="318452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05/ </a:t>
              </a: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432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928C3834-DFB2-EF2B-2B82-AECD3F24344E}"/>
              </a:ext>
            </a:extLst>
          </p:cNvPr>
          <p:cNvSpPr txBox="1"/>
          <p:nvPr/>
        </p:nvSpPr>
        <p:spPr>
          <a:xfrm>
            <a:off x="1794857" y="592750"/>
            <a:ext cx="821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FEB93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4000" dirty="0">
              <a:solidFill>
                <a:srgbClr val="FEB931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53D72D-EBE5-D6AD-10B8-C1F8E8195A80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  <a:ln w="9525"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n w="76200">
                  <a:solidFill>
                    <a:srgbClr val="FEB931"/>
                  </a:solidFill>
                </a:ln>
                <a:solidFill>
                  <a:srgbClr val="FEB931"/>
                </a:solidFill>
                <a:effectLst>
                  <a:outerShdw blurRad="50800" dist="38100" dir="2700000" algn="tl" rotWithShape="0">
                    <a:prstClr val="black">
                      <a:alpha val="17000"/>
                    </a:prstClr>
                  </a:outerShdw>
                </a:effectLst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所获荣誉</a:t>
            </a:r>
          </a:p>
        </p:txBody>
      </p:sp>
      <p:sp>
        <p:nvSpPr>
          <p:cNvPr id="319" name="文本框 318">
            <a:extLst>
              <a:ext uri="{FF2B5EF4-FFF2-40B4-BE49-F238E27FC236}">
                <a16:creationId xmlns:a16="http://schemas.microsoft.com/office/drawing/2014/main" id="{18BE4639-CA30-8AD4-EE81-937E739C5D08}"/>
              </a:ext>
            </a:extLst>
          </p:cNvPr>
          <p:cNvSpPr txBox="1"/>
          <p:nvPr/>
        </p:nvSpPr>
        <p:spPr>
          <a:xfrm>
            <a:off x="2981298" y="630841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所获荣誉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599BE1FA-360E-293A-1F83-8A96943D59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9908" y="1457892"/>
            <a:ext cx="2351395" cy="3371283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19667BD-726A-71AD-DE5B-A5CFA72DC77B}"/>
              </a:ext>
            </a:extLst>
          </p:cNvPr>
          <p:cNvGrpSpPr/>
          <p:nvPr/>
        </p:nvGrpSpPr>
        <p:grpSpPr>
          <a:xfrm>
            <a:off x="1646385" y="2577273"/>
            <a:ext cx="1829974" cy="2057058"/>
            <a:chOff x="1984496" y="2028449"/>
            <a:chExt cx="1829974" cy="205705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77DBE93-AB28-817E-BECC-24634B73A237}"/>
                </a:ext>
              </a:extLst>
            </p:cNvPr>
            <p:cNvSpPr/>
            <p:nvPr/>
          </p:nvSpPr>
          <p:spPr>
            <a:xfrm rot="21089853">
              <a:off x="1984496" y="2028449"/>
              <a:ext cx="1829974" cy="20570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E84B73C-5F71-266A-DB76-E98A2A283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70964">
              <a:off x="2059059" y="2147225"/>
              <a:ext cx="1585598" cy="1147985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915FDF5-F804-2A45-B5A4-DF8A6FA67D54}"/>
                </a:ext>
              </a:extLst>
            </p:cNvPr>
            <p:cNvSpPr txBox="1"/>
            <p:nvPr/>
          </p:nvSpPr>
          <p:spPr>
            <a:xfrm rot="21109226">
              <a:off x="2474903" y="3481875"/>
              <a:ext cx="10374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三好学生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1A71802-FB8C-5FA8-6682-D4FA8BBFA347}"/>
              </a:ext>
            </a:extLst>
          </p:cNvPr>
          <p:cNvGrpSpPr/>
          <p:nvPr/>
        </p:nvGrpSpPr>
        <p:grpSpPr>
          <a:xfrm rot="721778">
            <a:off x="3374235" y="2210848"/>
            <a:ext cx="2256517" cy="2536531"/>
            <a:chOff x="1984496" y="2028449"/>
            <a:chExt cx="1829974" cy="205705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601F45C-D615-F8FE-EEB1-09FF1342A74C}"/>
                </a:ext>
              </a:extLst>
            </p:cNvPr>
            <p:cNvSpPr/>
            <p:nvPr/>
          </p:nvSpPr>
          <p:spPr>
            <a:xfrm rot="21089853">
              <a:off x="1984496" y="2028449"/>
              <a:ext cx="1829974" cy="20570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3633AF48-AFAB-6A2B-6D41-B27BC5E95B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70964">
              <a:off x="2059059" y="2147225"/>
              <a:ext cx="1585598" cy="1147985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EAC16B5-920B-D73F-C55E-9DD6A99C0F7C}"/>
                </a:ext>
              </a:extLst>
            </p:cNvPr>
            <p:cNvSpPr txBox="1"/>
            <p:nvPr/>
          </p:nvSpPr>
          <p:spPr>
            <a:xfrm rot="21109226">
              <a:off x="2474903" y="3481875"/>
              <a:ext cx="10374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三好学生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F31E268-307E-8A5E-BEC2-147AF278443E}"/>
              </a:ext>
            </a:extLst>
          </p:cNvPr>
          <p:cNvGrpSpPr/>
          <p:nvPr/>
        </p:nvGrpSpPr>
        <p:grpSpPr>
          <a:xfrm rot="1480244">
            <a:off x="5621433" y="2163535"/>
            <a:ext cx="2340693" cy="2631153"/>
            <a:chOff x="1984496" y="2028449"/>
            <a:chExt cx="1829974" cy="205705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9932A7C-5EBC-81F2-52CC-C4018F0E9419}"/>
                </a:ext>
              </a:extLst>
            </p:cNvPr>
            <p:cNvSpPr/>
            <p:nvPr/>
          </p:nvSpPr>
          <p:spPr>
            <a:xfrm rot="21089853">
              <a:off x="1984496" y="2028449"/>
              <a:ext cx="1829974" cy="20570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08469057-AE7B-AD14-1032-E66E3E8C1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70964">
              <a:off x="2059059" y="2147225"/>
              <a:ext cx="1585598" cy="1147985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A8EC277-85B9-2E7A-DE65-29760F85642B}"/>
                </a:ext>
              </a:extLst>
            </p:cNvPr>
            <p:cNvSpPr txBox="1"/>
            <p:nvPr/>
          </p:nvSpPr>
          <p:spPr>
            <a:xfrm rot="21109226">
              <a:off x="2474903" y="3481875"/>
              <a:ext cx="10374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FEB931"/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三好学生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45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7C43A954-CD4A-0191-7B73-C70C0D3745BA}"/>
              </a:ext>
            </a:extLst>
          </p:cNvPr>
          <p:cNvSpPr/>
          <p:nvPr/>
        </p:nvSpPr>
        <p:spPr>
          <a:xfrm>
            <a:off x="821674" y="1197184"/>
            <a:ext cx="10618111" cy="4873386"/>
          </a:xfrm>
          <a:prstGeom prst="roundRect">
            <a:avLst>
              <a:gd name="adj" fmla="val 3976"/>
            </a:avLst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4EF20F1-0079-9F0C-4D80-DCA7ABD76793}"/>
              </a:ext>
            </a:extLst>
          </p:cNvPr>
          <p:cNvGrpSpPr/>
          <p:nvPr/>
        </p:nvGrpSpPr>
        <p:grpSpPr>
          <a:xfrm>
            <a:off x="922290" y="4476873"/>
            <a:ext cx="6876379" cy="1500732"/>
            <a:chOff x="922290" y="4476873"/>
            <a:chExt cx="6876379" cy="150073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4F16F8F3-6792-3E24-ECC7-31FAFE43DDD4}"/>
                </a:ext>
              </a:extLst>
            </p:cNvPr>
            <p:cNvGrpSpPr/>
            <p:nvPr/>
          </p:nvGrpSpPr>
          <p:grpSpPr>
            <a:xfrm>
              <a:off x="4707560" y="5032076"/>
              <a:ext cx="519285" cy="794837"/>
              <a:chOff x="8373330" y="5177082"/>
              <a:chExt cx="913105" cy="1397631"/>
            </a:xfrm>
          </p:grpSpPr>
          <p:sp>
            <p:nvSpPr>
              <p:cNvPr id="317" name="Freeform 21">
                <a:extLst>
                  <a:ext uri="{FF2B5EF4-FFF2-40B4-BE49-F238E27FC236}">
                    <a16:creationId xmlns:a16="http://schemas.microsoft.com/office/drawing/2014/main" id="{ABB21823-FD6C-35B9-4D84-FB86607A9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3330" y="5177082"/>
                <a:ext cx="913105" cy="935082"/>
              </a:xfrm>
              <a:custGeom>
                <a:avLst/>
                <a:gdLst>
                  <a:gd name="T0" fmla="*/ 152 w 208"/>
                  <a:gd name="T1" fmla="*/ 68 h 208"/>
                  <a:gd name="T2" fmla="*/ 105 w 208"/>
                  <a:gd name="T3" fmla="*/ 0 h 208"/>
                  <a:gd name="T4" fmla="*/ 58 w 208"/>
                  <a:gd name="T5" fmla="*/ 68 h 208"/>
                  <a:gd name="T6" fmla="*/ 104 w 208"/>
                  <a:gd name="T7" fmla="*/ 208 h 208"/>
                  <a:gd name="T8" fmla="*/ 104 w 208"/>
                  <a:gd name="T9" fmla="*/ 208 h 208"/>
                  <a:gd name="T10" fmla="*/ 104 w 208"/>
                  <a:gd name="T11" fmla="*/ 208 h 208"/>
                  <a:gd name="T12" fmla="*/ 104 w 208"/>
                  <a:gd name="T13" fmla="*/ 208 h 208"/>
                  <a:gd name="T14" fmla="*/ 104 w 208"/>
                  <a:gd name="T15" fmla="*/ 208 h 208"/>
                  <a:gd name="T16" fmla="*/ 152 w 208"/>
                  <a:gd name="T17" fmla="*/ 6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8" h="208">
                    <a:moveTo>
                      <a:pt x="152" y="68"/>
                    </a:moveTo>
                    <a:cubicBezTo>
                      <a:pt x="128" y="29"/>
                      <a:pt x="105" y="0"/>
                      <a:pt x="105" y="0"/>
                    </a:cubicBezTo>
                    <a:cubicBezTo>
                      <a:pt x="105" y="0"/>
                      <a:pt x="83" y="30"/>
                      <a:pt x="58" y="68"/>
                    </a:cubicBezTo>
                    <a:cubicBezTo>
                      <a:pt x="0" y="154"/>
                      <a:pt x="64" y="205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04" y="208"/>
                      <a:pt x="104" y="208"/>
                      <a:pt x="104" y="208"/>
                    </a:cubicBezTo>
                    <a:cubicBezTo>
                      <a:pt x="148" y="205"/>
                      <a:pt x="208" y="160"/>
                      <a:pt x="152" y="68"/>
                    </a:cubicBezTo>
                    <a:close/>
                  </a:path>
                </a:pathLst>
              </a:custGeom>
              <a:solidFill>
                <a:srgbClr val="E6E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8" name="Freeform 22">
                <a:extLst>
                  <a:ext uri="{FF2B5EF4-FFF2-40B4-BE49-F238E27FC236}">
                    <a16:creationId xmlns:a16="http://schemas.microsoft.com/office/drawing/2014/main" id="{D78AD158-575F-3651-455D-D2BEAD3A60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1413" y="5649615"/>
                <a:ext cx="394813" cy="925098"/>
              </a:xfrm>
              <a:custGeom>
                <a:avLst/>
                <a:gdLst>
                  <a:gd name="T0" fmla="*/ 243 w 243"/>
                  <a:gd name="T1" fmla="*/ 97 h 556"/>
                  <a:gd name="T2" fmla="*/ 138 w 243"/>
                  <a:gd name="T3" fmla="*/ 159 h 556"/>
                  <a:gd name="T4" fmla="*/ 122 w 243"/>
                  <a:gd name="T5" fmla="*/ 0 h 556"/>
                  <a:gd name="T6" fmla="*/ 106 w 243"/>
                  <a:gd name="T7" fmla="*/ 159 h 556"/>
                  <a:gd name="T8" fmla="*/ 0 w 243"/>
                  <a:gd name="T9" fmla="*/ 97 h 556"/>
                  <a:gd name="T10" fmla="*/ 97 w 243"/>
                  <a:gd name="T11" fmla="*/ 210 h 556"/>
                  <a:gd name="T12" fmla="*/ 100 w 243"/>
                  <a:gd name="T13" fmla="*/ 556 h 556"/>
                  <a:gd name="T14" fmla="*/ 151 w 243"/>
                  <a:gd name="T15" fmla="*/ 556 h 556"/>
                  <a:gd name="T16" fmla="*/ 146 w 243"/>
                  <a:gd name="T17" fmla="*/ 210 h 556"/>
                  <a:gd name="T18" fmla="*/ 243 w 243"/>
                  <a:gd name="T19" fmla="*/ 97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556">
                    <a:moveTo>
                      <a:pt x="243" y="97"/>
                    </a:moveTo>
                    <a:lnTo>
                      <a:pt x="138" y="159"/>
                    </a:lnTo>
                    <a:lnTo>
                      <a:pt x="122" y="0"/>
                    </a:lnTo>
                    <a:lnTo>
                      <a:pt x="106" y="159"/>
                    </a:lnTo>
                    <a:lnTo>
                      <a:pt x="0" y="97"/>
                    </a:lnTo>
                    <a:lnTo>
                      <a:pt x="97" y="210"/>
                    </a:lnTo>
                    <a:lnTo>
                      <a:pt x="100" y="556"/>
                    </a:lnTo>
                    <a:lnTo>
                      <a:pt x="151" y="556"/>
                    </a:lnTo>
                    <a:lnTo>
                      <a:pt x="146" y="210"/>
                    </a:lnTo>
                    <a:lnTo>
                      <a:pt x="243" y="97"/>
                    </a:lnTo>
                    <a:close/>
                  </a:path>
                </a:pathLst>
              </a:custGeom>
              <a:solidFill>
                <a:srgbClr val="C56D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41C93BC2-933B-A702-92DD-F83C2989664A}"/>
                </a:ext>
              </a:extLst>
            </p:cNvPr>
            <p:cNvGrpSpPr/>
            <p:nvPr/>
          </p:nvGrpSpPr>
          <p:grpSpPr>
            <a:xfrm rot="20732140">
              <a:off x="6171401" y="5084893"/>
              <a:ext cx="1095860" cy="772127"/>
              <a:chOff x="1814244" y="3829411"/>
              <a:chExt cx="1926945" cy="1357698"/>
            </a:xfrm>
          </p:grpSpPr>
          <p:sp>
            <p:nvSpPr>
              <p:cNvPr id="312" name="Freeform 23">
                <a:extLst>
                  <a:ext uri="{FF2B5EF4-FFF2-40B4-BE49-F238E27FC236}">
                    <a16:creationId xmlns:a16="http://schemas.microsoft.com/office/drawing/2014/main" id="{BE728C07-08DC-51F2-DC3B-3D0B365CE9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244" y="3829411"/>
                <a:ext cx="1926945" cy="1357698"/>
              </a:xfrm>
              <a:custGeom>
                <a:avLst/>
                <a:gdLst>
                  <a:gd name="T0" fmla="*/ 406 w 439"/>
                  <a:gd name="T1" fmla="*/ 302 h 302"/>
                  <a:gd name="T2" fmla="*/ 412 w 439"/>
                  <a:gd name="T3" fmla="*/ 280 h 302"/>
                  <a:gd name="T4" fmla="*/ 257 w 439"/>
                  <a:gd name="T5" fmla="*/ 27 h 302"/>
                  <a:gd name="T6" fmla="*/ 4 w 439"/>
                  <a:gd name="T7" fmla="*/ 182 h 302"/>
                  <a:gd name="T8" fmla="*/ 0 w 439"/>
                  <a:gd name="T9" fmla="*/ 204 h 302"/>
                  <a:gd name="T10" fmla="*/ 406 w 439"/>
                  <a:gd name="T11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302">
                    <a:moveTo>
                      <a:pt x="406" y="302"/>
                    </a:moveTo>
                    <a:cubicBezTo>
                      <a:pt x="409" y="295"/>
                      <a:pt x="411" y="288"/>
                      <a:pt x="412" y="280"/>
                    </a:cubicBezTo>
                    <a:cubicBezTo>
                      <a:pt x="439" y="168"/>
                      <a:pt x="370" y="54"/>
                      <a:pt x="257" y="27"/>
                    </a:cubicBezTo>
                    <a:cubicBezTo>
                      <a:pt x="144" y="0"/>
                      <a:pt x="31" y="69"/>
                      <a:pt x="4" y="182"/>
                    </a:cubicBezTo>
                    <a:cubicBezTo>
                      <a:pt x="2" y="190"/>
                      <a:pt x="1" y="197"/>
                      <a:pt x="0" y="204"/>
                    </a:cubicBezTo>
                    <a:cubicBezTo>
                      <a:pt x="406" y="302"/>
                      <a:pt x="406" y="302"/>
                      <a:pt x="406" y="302"/>
                    </a:cubicBezTo>
                  </a:path>
                </a:pathLst>
              </a:custGeom>
              <a:solidFill>
                <a:srgbClr val="FF7C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3" name="Freeform 24">
                <a:extLst>
                  <a:ext uri="{FF2B5EF4-FFF2-40B4-BE49-F238E27FC236}">
                    <a16:creationId xmlns:a16="http://schemas.microsoft.com/office/drawing/2014/main" id="{9CD999EC-ACAB-740D-A43A-21FCDBDAA1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723" y="4005782"/>
                <a:ext cx="1632867" cy="1146390"/>
              </a:xfrm>
              <a:custGeom>
                <a:avLst/>
                <a:gdLst>
                  <a:gd name="T0" fmla="*/ 344 w 372"/>
                  <a:gd name="T1" fmla="*/ 255 h 255"/>
                  <a:gd name="T2" fmla="*/ 349 w 372"/>
                  <a:gd name="T3" fmla="*/ 237 h 255"/>
                  <a:gd name="T4" fmla="*/ 218 w 372"/>
                  <a:gd name="T5" fmla="*/ 23 h 255"/>
                  <a:gd name="T6" fmla="*/ 3 w 372"/>
                  <a:gd name="T7" fmla="*/ 154 h 255"/>
                  <a:gd name="T8" fmla="*/ 0 w 372"/>
                  <a:gd name="T9" fmla="*/ 172 h 255"/>
                  <a:gd name="T10" fmla="*/ 344 w 372"/>
                  <a:gd name="T11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2" h="255">
                    <a:moveTo>
                      <a:pt x="344" y="255"/>
                    </a:moveTo>
                    <a:cubicBezTo>
                      <a:pt x="346" y="249"/>
                      <a:pt x="348" y="243"/>
                      <a:pt x="349" y="237"/>
                    </a:cubicBezTo>
                    <a:cubicBezTo>
                      <a:pt x="372" y="142"/>
                      <a:pt x="313" y="46"/>
                      <a:pt x="218" y="23"/>
                    </a:cubicBezTo>
                    <a:cubicBezTo>
                      <a:pt x="122" y="0"/>
                      <a:pt x="26" y="59"/>
                      <a:pt x="3" y="154"/>
                    </a:cubicBezTo>
                    <a:cubicBezTo>
                      <a:pt x="2" y="160"/>
                      <a:pt x="1" y="166"/>
                      <a:pt x="0" y="172"/>
                    </a:cubicBezTo>
                    <a:cubicBezTo>
                      <a:pt x="344" y="255"/>
                      <a:pt x="344" y="255"/>
                      <a:pt x="344" y="255"/>
                    </a:cubicBezTo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4" name="Freeform 25">
                <a:extLst>
                  <a:ext uri="{FF2B5EF4-FFF2-40B4-BE49-F238E27FC236}">
                    <a16:creationId xmlns:a16="http://schemas.microsoft.com/office/drawing/2014/main" id="{3FC8885A-1019-96B8-CD8F-FDAB73578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318" y="4217090"/>
                <a:ext cx="1238054" cy="890158"/>
              </a:xfrm>
              <a:custGeom>
                <a:avLst/>
                <a:gdLst>
                  <a:gd name="T0" fmla="*/ 259 w 282"/>
                  <a:gd name="T1" fmla="*/ 198 h 198"/>
                  <a:gd name="T2" fmla="*/ 265 w 282"/>
                  <a:gd name="T3" fmla="*/ 180 h 198"/>
                  <a:gd name="T4" fmla="*/ 166 w 282"/>
                  <a:gd name="T5" fmla="*/ 18 h 198"/>
                  <a:gd name="T6" fmla="*/ 3 w 282"/>
                  <a:gd name="T7" fmla="*/ 117 h 198"/>
                  <a:gd name="T8" fmla="*/ 0 w 282"/>
                  <a:gd name="T9" fmla="*/ 136 h 198"/>
                  <a:gd name="T10" fmla="*/ 259 w 282"/>
                  <a:gd name="T11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2" h="198">
                    <a:moveTo>
                      <a:pt x="259" y="198"/>
                    </a:moveTo>
                    <a:cubicBezTo>
                      <a:pt x="262" y="192"/>
                      <a:pt x="264" y="186"/>
                      <a:pt x="265" y="180"/>
                    </a:cubicBezTo>
                    <a:cubicBezTo>
                      <a:pt x="282" y="108"/>
                      <a:pt x="238" y="35"/>
                      <a:pt x="166" y="18"/>
                    </a:cubicBezTo>
                    <a:cubicBezTo>
                      <a:pt x="93" y="0"/>
                      <a:pt x="21" y="45"/>
                      <a:pt x="3" y="117"/>
                    </a:cubicBezTo>
                    <a:cubicBezTo>
                      <a:pt x="2" y="123"/>
                      <a:pt x="1" y="130"/>
                      <a:pt x="0" y="136"/>
                    </a:cubicBezTo>
                    <a:cubicBezTo>
                      <a:pt x="259" y="198"/>
                      <a:pt x="259" y="198"/>
                      <a:pt x="259" y="198"/>
                    </a:cubicBezTo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5" name="Freeform 26">
                <a:extLst>
                  <a:ext uri="{FF2B5EF4-FFF2-40B4-BE49-F238E27FC236}">
                    <a16:creationId xmlns:a16="http://schemas.microsoft.com/office/drawing/2014/main" id="{C1016DFE-BFB3-C297-B23C-C1D3F0E37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0661" y="4450035"/>
                <a:ext cx="807498" cy="607304"/>
              </a:xfrm>
              <a:custGeom>
                <a:avLst/>
                <a:gdLst>
                  <a:gd name="T0" fmla="*/ 166 w 184"/>
                  <a:gd name="T1" fmla="*/ 135 h 135"/>
                  <a:gd name="T2" fmla="*/ 172 w 184"/>
                  <a:gd name="T3" fmla="*/ 117 h 135"/>
                  <a:gd name="T4" fmla="*/ 108 w 184"/>
                  <a:gd name="T5" fmla="*/ 11 h 135"/>
                  <a:gd name="T6" fmla="*/ 2 w 184"/>
                  <a:gd name="T7" fmla="*/ 76 h 135"/>
                  <a:gd name="T8" fmla="*/ 0 w 184"/>
                  <a:gd name="T9" fmla="*/ 95 h 135"/>
                  <a:gd name="T10" fmla="*/ 166 w 184"/>
                  <a:gd name="T11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4" h="135">
                    <a:moveTo>
                      <a:pt x="166" y="135"/>
                    </a:moveTo>
                    <a:cubicBezTo>
                      <a:pt x="169" y="129"/>
                      <a:pt x="171" y="123"/>
                      <a:pt x="172" y="117"/>
                    </a:cubicBezTo>
                    <a:cubicBezTo>
                      <a:pt x="184" y="70"/>
                      <a:pt x="155" y="23"/>
                      <a:pt x="108" y="11"/>
                    </a:cubicBezTo>
                    <a:cubicBezTo>
                      <a:pt x="61" y="0"/>
                      <a:pt x="13" y="29"/>
                      <a:pt x="2" y="76"/>
                    </a:cubicBezTo>
                    <a:cubicBezTo>
                      <a:pt x="0" y="82"/>
                      <a:pt x="0" y="89"/>
                      <a:pt x="0" y="95"/>
                    </a:cubicBezTo>
                    <a:cubicBezTo>
                      <a:pt x="166" y="135"/>
                      <a:pt x="166" y="135"/>
                      <a:pt x="166" y="135"/>
                    </a:cubicBezTo>
                  </a:path>
                </a:pathLst>
              </a:custGeom>
              <a:solidFill>
                <a:srgbClr val="A4E7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6" name="Freeform 27">
                <a:extLst>
                  <a:ext uri="{FF2B5EF4-FFF2-40B4-BE49-F238E27FC236}">
                    <a16:creationId xmlns:a16="http://schemas.microsoft.com/office/drawing/2014/main" id="{3F32EC97-12F5-E2CC-399D-6E08E777C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131" y="4666328"/>
                <a:ext cx="409435" cy="341089"/>
              </a:xfrm>
              <a:custGeom>
                <a:avLst/>
                <a:gdLst>
                  <a:gd name="T0" fmla="*/ 79 w 93"/>
                  <a:gd name="T1" fmla="*/ 76 h 76"/>
                  <a:gd name="T2" fmla="*/ 87 w 93"/>
                  <a:gd name="T3" fmla="*/ 59 h 76"/>
                  <a:gd name="T4" fmla="*/ 55 w 93"/>
                  <a:gd name="T5" fmla="*/ 6 h 76"/>
                  <a:gd name="T6" fmla="*/ 1 w 93"/>
                  <a:gd name="T7" fmla="*/ 38 h 76"/>
                  <a:gd name="T8" fmla="*/ 1 w 93"/>
                  <a:gd name="T9" fmla="*/ 57 h 76"/>
                  <a:gd name="T10" fmla="*/ 79 w 93"/>
                  <a:gd name="T1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76">
                    <a:moveTo>
                      <a:pt x="79" y="76"/>
                    </a:moveTo>
                    <a:cubicBezTo>
                      <a:pt x="83" y="71"/>
                      <a:pt x="86" y="65"/>
                      <a:pt x="87" y="59"/>
                    </a:cubicBezTo>
                    <a:cubicBezTo>
                      <a:pt x="93" y="35"/>
                      <a:pt x="78" y="11"/>
                      <a:pt x="55" y="6"/>
                    </a:cubicBezTo>
                    <a:cubicBezTo>
                      <a:pt x="31" y="0"/>
                      <a:pt x="7" y="15"/>
                      <a:pt x="1" y="38"/>
                    </a:cubicBezTo>
                    <a:cubicBezTo>
                      <a:pt x="0" y="45"/>
                      <a:pt x="0" y="51"/>
                      <a:pt x="1" y="57"/>
                    </a:cubicBezTo>
                    <a:cubicBezTo>
                      <a:pt x="79" y="76"/>
                      <a:pt x="79" y="76"/>
                      <a:pt x="79" y="76"/>
                    </a:cubicBezTo>
                  </a:path>
                </a:pathLst>
              </a:custGeom>
              <a:solidFill>
                <a:srgbClr val="7051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67" name="Freeform 29">
              <a:extLst>
                <a:ext uri="{FF2B5EF4-FFF2-40B4-BE49-F238E27FC236}">
                  <a16:creationId xmlns:a16="http://schemas.microsoft.com/office/drawing/2014/main" id="{4FF68AA4-FBEB-2243-45AD-D0D99FEFE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6873"/>
              <a:ext cx="1752820" cy="1500728"/>
            </a:xfrm>
            <a:custGeom>
              <a:avLst/>
              <a:gdLst>
                <a:gd name="T0" fmla="*/ 702 w 702"/>
                <a:gd name="T1" fmla="*/ 587 h 587"/>
                <a:gd name="T2" fmla="*/ 702 w 702"/>
                <a:gd name="T3" fmla="*/ 573 h 587"/>
                <a:gd name="T4" fmla="*/ 351 w 702"/>
                <a:gd name="T5" fmla="*/ 0 h 587"/>
                <a:gd name="T6" fmla="*/ 0 w 702"/>
                <a:gd name="T7" fmla="*/ 573 h 587"/>
                <a:gd name="T8" fmla="*/ 0 w 702"/>
                <a:gd name="T9" fmla="*/ 587 h 587"/>
                <a:gd name="T10" fmla="*/ 702 w 702"/>
                <a:gd name="T1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587">
                  <a:moveTo>
                    <a:pt x="702" y="587"/>
                  </a:moveTo>
                  <a:cubicBezTo>
                    <a:pt x="702" y="582"/>
                    <a:pt x="702" y="578"/>
                    <a:pt x="702" y="573"/>
                  </a:cubicBezTo>
                  <a:cubicBezTo>
                    <a:pt x="702" y="257"/>
                    <a:pt x="545" y="0"/>
                    <a:pt x="351" y="0"/>
                  </a:cubicBezTo>
                  <a:cubicBezTo>
                    <a:pt x="157" y="0"/>
                    <a:pt x="0" y="257"/>
                    <a:pt x="0" y="573"/>
                  </a:cubicBezTo>
                  <a:cubicBezTo>
                    <a:pt x="0" y="578"/>
                    <a:pt x="0" y="582"/>
                    <a:pt x="0" y="587"/>
                  </a:cubicBezTo>
                  <a:cubicBezTo>
                    <a:pt x="702" y="587"/>
                    <a:pt x="702" y="587"/>
                    <a:pt x="702" y="587"/>
                  </a:cubicBezTo>
                </a:path>
              </a:pathLst>
            </a:custGeom>
            <a:solidFill>
              <a:srgbClr val="BBC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Freeform 30">
              <a:extLst>
                <a:ext uri="{FF2B5EF4-FFF2-40B4-BE49-F238E27FC236}">
                  <a16:creationId xmlns:a16="http://schemas.microsoft.com/office/drawing/2014/main" id="{74195862-9B43-6096-C47A-FDE4A77183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290" y="5725876"/>
              <a:ext cx="0" cy="51097"/>
            </a:xfrm>
            <a:custGeom>
              <a:avLst/>
              <a:gdLst>
                <a:gd name="T0" fmla="*/ 20 h 20"/>
                <a:gd name="T1" fmla="*/ 19 h 20"/>
                <a:gd name="T2" fmla="*/ 19 h 20"/>
                <a:gd name="T3" fmla="*/ 18 h 20"/>
                <a:gd name="T4" fmla="*/ 18 h 20"/>
                <a:gd name="T5" fmla="*/ 18 h 20"/>
                <a:gd name="T6" fmla="*/ 17 h 20"/>
                <a:gd name="T7" fmla="*/ 17 h 20"/>
                <a:gd name="T8" fmla="*/ 16 h 20"/>
                <a:gd name="T9" fmla="*/ 16 h 20"/>
                <a:gd name="T10" fmla="*/ 15 h 20"/>
                <a:gd name="T11" fmla="*/ 15 h 20"/>
                <a:gd name="T12" fmla="*/ 14 h 20"/>
                <a:gd name="T13" fmla="*/ 14 h 20"/>
                <a:gd name="T14" fmla="*/ 13 h 20"/>
                <a:gd name="T15" fmla="*/ 13 h 20"/>
                <a:gd name="T16" fmla="*/ 12 h 20"/>
                <a:gd name="T17" fmla="*/ 12 h 20"/>
                <a:gd name="T18" fmla="*/ 11 h 20"/>
                <a:gd name="T19" fmla="*/ 11 h 20"/>
                <a:gd name="T20" fmla="*/ 11 h 20"/>
                <a:gd name="T21" fmla="*/ 10 h 20"/>
                <a:gd name="T22" fmla="*/ 10 h 20"/>
                <a:gd name="T23" fmla="*/ 9 h 20"/>
                <a:gd name="T24" fmla="*/ 9 h 20"/>
                <a:gd name="T25" fmla="*/ 8 h 20"/>
                <a:gd name="T26" fmla="*/ 8 h 20"/>
                <a:gd name="T27" fmla="*/ 7 h 20"/>
                <a:gd name="T28" fmla="*/ 7 h 20"/>
                <a:gd name="T29" fmla="*/ 6 h 20"/>
                <a:gd name="T30" fmla="*/ 6 h 20"/>
                <a:gd name="T31" fmla="*/ 5 h 20"/>
                <a:gd name="T32" fmla="*/ 5 h 20"/>
                <a:gd name="T33" fmla="*/ 5 h 20"/>
                <a:gd name="T34" fmla="*/ 4 h 20"/>
                <a:gd name="T35" fmla="*/ 4 h 20"/>
                <a:gd name="T36" fmla="*/ 3 h 20"/>
                <a:gd name="T37" fmla="*/ 3 h 20"/>
                <a:gd name="T38" fmla="*/ 2 h 20"/>
                <a:gd name="T39" fmla="*/ 2 h 20"/>
                <a:gd name="T40" fmla="*/ 1 h 20"/>
                <a:gd name="T41" fmla="*/ 1 h 20"/>
                <a:gd name="T42" fmla="*/ 0 h 20"/>
                <a:gd name="T43" fmla="*/ 0 h 20"/>
                <a:gd name="T44" fmla="*/ 0 h 2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  <a:cxn ang="0">
                  <a:pos x="0" y="T38"/>
                </a:cxn>
                <a:cxn ang="0">
                  <a:pos x="0" y="T39"/>
                </a:cxn>
                <a:cxn ang="0">
                  <a:pos x="0" y="T40"/>
                </a:cxn>
                <a:cxn ang="0">
                  <a:pos x="0" y="T41"/>
                </a:cxn>
                <a:cxn ang="0">
                  <a:pos x="0" y="T42"/>
                </a:cxn>
                <a:cxn ang="0">
                  <a:pos x="0" y="T43"/>
                </a:cxn>
                <a:cxn ang="0">
                  <a:pos x="0" y="T44"/>
                </a:cxn>
              </a:cxnLst>
              <a:rect l="0" t="0" r="r" b="b"/>
              <a:pathLst>
                <a:path h="20">
                  <a:moveTo>
                    <a:pt x="0" y="19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4"/>
                  </a:move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0" y="13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9" name="Freeform 31">
              <a:extLst>
                <a:ext uri="{FF2B5EF4-FFF2-40B4-BE49-F238E27FC236}">
                  <a16:creationId xmlns:a16="http://schemas.microsoft.com/office/drawing/2014/main" id="{A1712CDA-7739-83A1-76D8-F7F9E7758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290" y="4478769"/>
              <a:ext cx="849152" cy="1498835"/>
            </a:xfrm>
            <a:custGeom>
              <a:avLst/>
              <a:gdLst>
                <a:gd name="T0" fmla="*/ 0 w 340"/>
                <a:gd name="T1" fmla="*/ 552 h 586"/>
                <a:gd name="T2" fmla="*/ 0 w 340"/>
                <a:gd name="T3" fmla="*/ 552 h 586"/>
                <a:gd name="T4" fmla="*/ 0 w 340"/>
                <a:gd name="T5" fmla="*/ 552 h 586"/>
                <a:gd name="T6" fmla="*/ 0 w 340"/>
                <a:gd name="T7" fmla="*/ 553 h 586"/>
                <a:gd name="T8" fmla="*/ 0 w 340"/>
                <a:gd name="T9" fmla="*/ 553 h 586"/>
                <a:gd name="T10" fmla="*/ 0 w 340"/>
                <a:gd name="T11" fmla="*/ 554 h 586"/>
                <a:gd name="T12" fmla="*/ 0 w 340"/>
                <a:gd name="T13" fmla="*/ 554 h 586"/>
                <a:gd name="T14" fmla="*/ 0 w 340"/>
                <a:gd name="T15" fmla="*/ 555 h 586"/>
                <a:gd name="T16" fmla="*/ 0 w 340"/>
                <a:gd name="T17" fmla="*/ 555 h 586"/>
                <a:gd name="T18" fmla="*/ 0 w 340"/>
                <a:gd name="T19" fmla="*/ 556 h 586"/>
                <a:gd name="T20" fmla="*/ 0 w 340"/>
                <a:gd name="T21" fmla="*/ 556 h 586"/>
                <a:gd name="T22" fmla="*/ 0 w 340"/>
                <a:gd name="T23" fmla="*/ 556 h 586"/>
                <a:gd name="T24" fmla="*/ 0 w 340"/>
                <a:gd name="T25" fmla="*/ 557 h 586"/>
                <a:gd name="T26" fmla="*/ 0 w 340"/>
                <a:gd name="T27" fmla="*/ 557 h 586"/>
                <a:gd name="T28" fmla="*/ 0 w 340"/>
                <a:gd name="T29" fmla="*/ 558 h 586"/>
                <a:gd name="T30" fmla="*/ 0 w 340"/>
                <a:gd name="T31" fmla="*/ 558 h 586"/>
                <a:gd name="T32" fmla="*/ 0 w 340"/>
                <a:gd name="T33" fmla="*/ 559 h 586"/>
                <a:gd name="T34" fmla="*/ 0 w 340"/>
                <a:gd name="T35" fmla="*/ 559 h 586"/>
                <a:gd name="T36" fmla="*/ 0 w 340"/>
                <a:gd name="T37" fmla="*/ 560 h 586"/>
                <a:gd name="T38" fmla="*/ 0 w 340"/>
                <a:gd name="T39" fmla="*/ 560 h 586"/>
                <a:gd name="T40" fmla="*/ 0 w 340"/>
                <a:gd name="T41" fmla="*/ 560 h 586"/>
                <a:gd name="T42" fmla="*/ 0 w 340"/>
                <a:gd name="T43" fmla="*/ 561 h 586"/>
                <a:gd name="T44" fmla="*/ 0 w 340"/>
                <a:gd name="T45" fmla="*/ 561 h 586"/>
                <a:gd name="T46" fmla="*/ 0 w 340"/>
                <a:gd name="T47" fmla="*/ 562 h 586"/>
                <a:gd name="T48" fmla="*/ 0 w 340"/>
                <a:gd name="T49" fmla="*/ 562 h 586"/>
                <a:gd name="T50" fmla="*/ 0 w 340"/>
                <a:gd name="T51" fmla="*/ 563 h 586"/>
                <a:gd name="T52" fmla="*/ 0 w 340"/>
                <a:gd name="T53" fmla="*/ 563 h 586"/>
                <a:gd name="T54" fmla="*/ 0 w 340"/>
                <a:gd name="T55" fmla="*/ 564 h 586"/>
                <a:gd name="T56" fmla="*/ 0 w 340"/>
                <a:gd name="T57" fmla="*/ 564 h 586"/>
                <a:gd name="T58" fmla="*/ 0 w 340"/>
                <a:gd name="T59" fmla="*/ 565 h 586"/>
                <a:gd name="T60" fmla="*/ 0 w 340"/>
                <a:gd name="T61" fmla="*/ 565 h 586"/>
                <a:gd name="T62" fmla="*/ 0 w 340"/>
                <a:gd name="T63" fmla="*/ 565 h 586"/>
                <a:gd name="T64" fmla="*/ 0 w 340"/>
                <a:gd name="T65" fmla="*/ 566 h 586"/>
                <a:gd name="T66" fmla="*/ 0 w 340"/>
                <a:gd name="T67" fmla="*/ 566 h 586"/>
                <a:gd name="T68" fmla="*/ 0 w 340"/>
                <a:gd name="T69" fmla="*/ 567 h 586"/>
                <a:gd name="T70" fmla="*/ 0 w 340"/>
                <a:gd name="T71" fmla="*/ 567 h 586"/>
                <a:gd name="T72" fmla="*/ 0 w 340"/>
                <a:gd name="T73" fmla="*/ 568 h 586"/>
                <a:gd name="T74" fmla="*/ 0 w 340"/>
                <a:gd name="T75" fmla="*/ 568 h 586"/>
                <a:gd name="T76" fmla="*/ 0 w 340"/>
                <a:gd name="T77" fmla="*/ 569 h 586"/>
                <a:gd name="T78" fmla="*/ 0 w 340"/>
                <a:gd name="T79" fmla="*/ 569 h 586"/>
                <a:gd name="T80" fmla="*/ 0 w 340"/>
                <a:gd name="T81" fmla="*/ 570 h 586"/>
                <a:gd name="T82" fmla="*/ 0 w 340"/>
                <a:gd name="T83" fmla="*/ 570 h 586"/>
                <a:gd name="T84" fmla="*/ 0 w 340"/>
                <a:gd name="T85" fmla="*/ 571 h 586"/>
                <a:gd name="T86" fmla="*/ 0 w 340"/>
                <a:gd name="T87" fmla="*/ 571 h 586"/>
                <a:gd name="T88" fmla="*/ 0 w 340"/>
                <a:gd name="T89" fmla="*/ 571 h 586"/>
                <a:gd name="T90" fmla="*/ 0 w 340"/>
                <a:gd name="T91" fmla="*/ 586 h 586"/>
                <a:gd name="T92" fmla="*/ 340 w 340"/>
                <a:gd name="T93" fmla="*/ 0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0" h="586">
                  <a:moveTo>
                    <a:pt x="340" y="0"/>
                  </a:moveTo>
                  <a:cubicBezTo>
                    <a:pt x="156" y="9"/>
                    <a:pt x="7" y="251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2"/>
                    <a:pt x="0" y="552"/>
                    <a:pt x="0" y="552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53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554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0" y="555"/>
                    <a:pt x="0" y="555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0" y="556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7"/>
                    <a:pt x="0" y="557"/>
                    <a:pt x="0" y="557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8"/>
                    <a:pt x="0" y="558"/>
                  </a:cubicBezTo>
                  <a:cubicBezTo>
                    <a:pt x="0" y="558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59"/>
                  </a:cubicBezTo>
                  <a:cubicBezTo>
                    <a:pt x="0" y="559"/>
                    <a:pt x="0" y="559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0" y="561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0" y="562"/>
                    <a:pt x="0" y="562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4"/>
                    <a:pt x="0" y="564"/>
                  </a:cubicBezTo>
                  <a:cubicBezTo>
                    <a:pt x="0" y="564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66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7"/>
                    <a:pt x="0" y="567"/>
                  </a:cubicBezTo>
                  <a:cubicBezTo>
                    <a:pt x="0" y="567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0" y="568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69"/>
                    <a:pt x="0" y="569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0"/>
                  </a:cubicBezTo>
                  <a:cubicBezTo>
                    <a:pt x="0" y="570"/>
                    <a:pt x="0" y="570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572"/>
                    <a:pt x="0" y="572"/>
                    <a:pt x="0" y="572"/>
                  </a:cubicBezTo>
                  <a:cubicBezTo>
                    <a:pt x="0" y="577"/>
                    <a:pt x="0" y="581"/>
                    <a:pt x="0" y="586"/>
                  </a:cubicBezTo>
                  <a:cubicBezTo>
                    <a:pt x="340" y="586"/>
                    <a:pt x="340" y="586"/>
                    <a:pt x="340" y="586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8" name="Freeform 32">
              <a:extLst>
                <a:ext uri="{FF2B5EF4-FFF2-40B4-BE49-F238E27FC236}">
                  <a16:creationId xmlns:a16="http://schemas.microsoft.com/office/drawing/2014/main" id="{D9B4E3F0-013A-9F92-E2B9-98737CD34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4274"/>
              <a:ext cx="1371211" cy="1173331"/>
            </a:xfrm>
            <a:custGeom>
              <a:avLst/>
              <a:gdLst>
                <a:gd name="T0" fmla="*/ 549 w 549"/>
                <a:gd name="T1" fmla="*/ 459 h 459"/>
                <a:gd name="T2" fmla="*/ 549 w 549"/>
                <a:gd name="T3" fmla="*/ 448 h 459"/>
                <a:gd name="T4" fmla="*/ 275 w 549"/>
                <a:gd name="T5" fmla="*/ 0 h 459"/>
                <a:gd name="T6" fmla="*/ 0 w 549"/>
                <a:gd name="T7" fmla="*/ 448 h 459"/>
                <a:gd name="T8" fmla="*/ 1 w 549"/>
                <a:gd name="T9" fmla="*/ 459 h 459"/>
                <a:gd name="T10" fmla="*/ 549 w 549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9" h="459">
                  <a:moveTo>
                    <a:pt x="549" y="459"/>
                  </a:moveTo>
                  <a:cubicBezTo>
                    <a:pt x="549" y="455"/>
                    <a:pt x="549" y="452"/>
                    <a:pt x="549" y="448"/>
                  </a:cubicBezTo>
                  <a:cubicBezTo>
                    <a:pt x="549" y="201"/>
                    <a:pt x="427" y="0"/>
                    <a:pt x="275" y="0"/>
                  </a:cubicBezTo>
                  <a:cubicBezTo>
                    <a:pt x="123" y="0"/>
                    <a:pt x="0" y="201"/>
                    <a:pt x="0" y="448"/>
                  </a:cubicBezTo>
                  <a:cubicBezTo>
                    <a:pt x="0" y="452"/>
                    <a:pt x="1" y="455"/>
                    <a:pt x="1" y="459"/>
                  </a:cubicBezTo>
                  <a:cubicBezTo>
                    <a:pt x="549" y="459"/>
                    <a:pt x="549" y="459"/>
                    <a:pt x="549" y="459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6" name="Freeform 33">
              <a:extLst>
                <a:ext uri="{FF2B5EF4-FFF2-40B4-BE49-F238E27FC236}">
                  <a16:creationId xmlns:a16="http://schemas.microsoft.com/office/drawing/2014/main" id="{2F1FA775-E3C8-493F-90C4-51B7133839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934" y="5725876"/>
              <a:ext cx="2772" cy="55828"/>
            </a:xfrm>
            <a:custGeom>
              <a:avLst/>
              <a:gdLst>
                <a:gd name="T0" fmla="*/ 0 w 1"/>
                <a:gd name="T1" fmla="*/ 22 h 22"/>
                <a:gd name="T2" fmla="*/ 0 w 1"/>
                <a:gd name="T3" fmla="*/ 22 h 22"/>
                <a:gd name="T4" fmla="*/ 0 w 1"/>
                <a:gd name="T5" fmla="*/ 21 h 22"/>
                <a:gd name="T6" fmla="*/ 0 w 1"/>
                <a:gd name="T7" fmla="*/ 21 h 22"/>
                <a:gd name="T8" fmla="*/ 0 w 1"/>
                <a:gd name="T9" fmla="*/ 21 h 22"/>
                <a:gd name="T10" fmla="*/ 1 w 1"/>
                <a:gd name="T11" fmla="*/ 20 h 22"/>
                <a:gd name="T12" fmla="*/ 1 w 1"/>
                <a:gd name="T13" fmla="*/ 20 h 22"/>
                <a:gd name="T14" fmla="*/ 1 w 1"/>
                <a:gd name="T15" fmla="*/ 20 h 22"/>
                <a:gd name="T16" fmla="*/ 1 w 1"/>
                <a:gd name="T17" fmla="*/ 19 h 22"/>
                <a:gd name="T18" fmla="*/ 1 w 1"/>
                <a:gd name="T19" fmla="*/ 19 h 22"/>
                <a:gd name="T20" fmla="*/ 1 w 1"/>
                <a:gd name="T21" fmla="*/ 19 h 22"/>
                <a:gd name="T22" fmla="*/ 1 w 1"/>
                <a:gd name="T23" fmla="*/ 18 h 22"/>
                <a:gd name="T24" fmla="*/ 1 w 1"/>
                <a:gd name="T25" fmla="*/ 18 h 22"/>
                <a:gd name="T26" fmla="*/ 1 w 1"/>
                <a:gd name="T27" fmla="*/ 18 h 22"/>
                <a:gd name="T28" fmla="*/ 1 w 1"/>
                <a:gd name="T29" fmla="*/ 17 h 22"/>
                <a:gd name="T30" fmla="*/ 1 w 1"/>
                <a:gd name="T31" fmla="*/ 17 h 22"/>
                <a:gd name="T32" fmla="*/ 1 w 1"/>
                <a:gd name="T33" fmla="*/ 16 h 22"/>
                <a:gd name="T34" fmla="*/ 1 w 1"/>
                <a:gd name="T35" fmla="*/ 16 h 22"/>
                <a:gd name="T36" fmla="*/ 1 w 1"/>
                <a:gd name="T37" fmla="*/ 16 h 22"/>
                <a:gd name="T38" fmla="*/ 1 w 1"/>
                <a:gd name="T39" fmla="*/ 15 h 22"/>
                <a:gd name="T40" fmla="*/ 1 w 1"/>
                <a:gd name="T41" fmla="*/ 15 h 22"/>
                <a:gd name="T42" fmla="*/ 1 w 1"/>
                <a:gd name="T43" fmla="*/ 15 h 22"/>
                <a:gd name="T44" fmla="*/ 1 w 1"/>
                <a:gd name="T45" fmla="*/ 14 h 22"/>
                <a:gd name="T46" fmla="*/ 1 w 1"/>
                <a:gd name="T47" fmla="*/ 14 h 22"/>
                <a:gd name="T48" fmla="*/ 1 w 1"/>
                <a:gd name="T49" fmla="*/ 14 h 22"/>
                <a:gd name="T50" fmla="*/ 1 w 1"/>
                <a:gd name="T51" fmla="*/ 13 h 22"/>
                <a:gd name="T52" fmla="*/ 1 w 1"/>
                <a:gd name="T53" fmla="*/ 13 h 22"/>
                <a:gd name="T54" fmla="*/ 1 w 1"/>
                <a:gd name="T55" fmla="*/ 13 h 22"/>
                <a:gd name="T56" fmla="*/ 1 w 1"/>
                <a:gd name="T57" fmla="*/ 12 h 22"/>
                <a:gd name="T58" fmla="*/ 1 w 1"/>
                <a:gd name="T59" fmla="*/ 12 h 22"/>
                <a:gd name="T60" fmla="*/ 1 w 1"/>
                <a:gd name="T61" fmla="*/ 12 h 22"/>
                <a:gd name="T62" fmla="*/ 1 w 1"/>
                <a:gd name="T63" fmla="*/ 11 h 22"/>
                <a:gd name="T64" fmla="*/ 1 w 1"/>
                <a:gd name="T65" fmla="*/ 11 h 22"/>
                <a:gd name="T66" fmla="*/ 1 w 1"/>
                <a:gd name="T67" fmla="*/ 10 h 22"/>
                <a:gd name="T68" fmla="*/ 1 w 1"/>
                <a:gd name="T69" fmla="*/ 10 h 22"/>
                <a:gd name="T70" fmla="*/ 1 w 1"/>
                <a:gd name="T71" fmla="*/ 10 h 22"/>
                <a:gd name="T72" fmla="*/ 1 w 1"/>
                <a:gd name="T73" fmla="*/ 9 h 22"/>
                <a:gd name="T74" fmla="*/ 1 w 1"/>
                <a:gd name="T75" fmla="*/ 9 h 22"/>
                <a:gd name="T76" fmla="*/ 1 w 1"/>
                <a:gd name="T77" fmla="*/ 9 h 22"/>
                <a:gd name="T78" fmla="*/ 1 w 1"/>
                <a:gd name="T79" fmla="*/ 8 h 22"/>
                <a:gd name="T80" fmla="*/ 1 w 1"/>
                <a:gd name="T81" fmla="*/ 8 h 22"/>
                <a:gd name="T82" fmla="*/ 1 w 1"/>
                <a:gd name="T83" fmla="*/ 8 h 22"/>
                <a:gd name="T84" fmla="*/ 1 w 1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1" y="20"/>
                  </a:move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1" y="16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5"/>
                    <a:pt x="1" y="16"/>
                    <a:pt x="1" y="16"/>
                  </a:cubicBezTo>
                  <a:cubicBezTo>
                    <a:pt x="1" y="16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9D8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Freeform 34">
              <a:extLst>
                <a:ext uri="{FF2B5EF4-FFF2-40B4-BE49-F238E27FC236}">
                  <a16:creationId xmlns:a16="http://schemas.microsoft.com/office/drawing/2014/main" id="{B179ED37-9120-E012-7675-5841288BA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2934" y="4806165"/>
              <a:ext cx="664353" cy="1171438"/>
            </a:xfrm>
            <a:custGeom>
              <a:avLst/>
              <a:gdLst>
                <a:gd name="T0" fmla="*/ 1 w 266"/>
                <a:gd name="T1" fmla="*/ 424 h 458"/>
                <a:gd name="T2" fmla="*/ 1 w 266"/>
                <a:gd name="T3" fmla="*/ 432 h 458"/>
                <a:gd name="T4" fmla="*/ 1 w 266"/>
                <a:gd name="T5" fmla="*/ 432 h 458"/>
                <a:gd name="T6" fmla="*/ 1 w 266"/>
                <a:gd name="T7" fmla="*/ 432 h 458"/>
                <a:gd name="T8" fmla="*/ 1 w 266"/>
                <a:gd name="T9" fmla="*/ 433 h 458"/>
                <a:gd name="T10" fmla="*/ 1 w 266"/>
                <a:gd name="T11" fmla="*/ 433 h 458"/>
                <a:gd name="T12" fmla="*/ 1 w 266"/>
                <a:gd name="T13" fmla="*/ 433 h 458"/>
                <a:gd name="T14" fmla="*/ 1 w 266"/>
                <a:gd name="T15" fmla="*/ 434 h 458"/>
                <a:gd name="T16" fmla="*/ 1 w 266"/>
                <a:gd name="T17" fmla="*/ 434 h 458"/>
                <a:gd name="T18" fmla="*/ 1 w 266"/>
                <a:gd name="T19" fmla="*/ 434 h 458"/>
                <a:gd name="T20" fmla="*/ 1 w 266"/>
                <a:gd name="T21" fmla="*/ 435 h 458"/>
                <a:gd name="T22" fmla="*/ 1 w 266"/>
                <a:gd name="T23" fmla="*/ 435 h 458"/>
                <a:gd name="T24" fmla="*/ 1 w 266"/>
                <a:gd name="T25" fmla="*/ 436 h 458"/>
                <a:gd name="T26" fmla="*/ 1 w 266"/>
                <a:gd name="T27" fmla="*/ 436 h 458"/>
                <a:gd name="T28" fmla="*/ 1 w 266"/>
                <a:gd name="T29" fmla="*/ 436 h 458"/>
                <a:gd name="T30" fmla="*/ 1 w 266"/>
                <a:gd name="T31" fmla="*/ 437 h 458"/>
                <a:gd name="T32" fmla="*/ 1 w 266"/>
                <a:gd name="T33" fmla="*/ 437 h 458"/>
                <a:gd name="T34" fmla="*/ 1 w 266"/>
                <a:gd name="T35" fmla="*/ 437 h 458"/>
                <a:gd name="T36" fmla="*/ 1 w 266"/>
                <a:gd name="T37" fmla="*/ 438 h 458"/>
                <a:gd name="T38" fmla="*/ 1 w 266"/>
                <a:gd name="T39" fmla="*/ 438 h 458"/>
                <a:gd name="T40" fmla="*/ 1 w 266"/>
                <a:gd name="T41" fmla="*/ 438 h 458"/>
                <a:gd name="T42" fmla="*/ 1 w 266"/>
                <a:gd name="T43" fmla="*/ 439 h 458"/>
                <a:gd name="T44" fmla="*/ 1 w 266"/>
                <a:gd name="T45" fmla="*/ 439 h 458"/>
                <a:gd name="T46" fmla="*/ 1 w 266"/>
                <a:gd name="T47" fmla="*/ 439 h 458"/>
                <a:gd name="T48" fmla="*/ 1 w 266"/>
                <a:gd name="T49" fmla="*/ 440 h 458"/>
                <a:gd name="T50" fmla="*/ 1 w 266"/>
                <a:gd name="T51" fmla="*/ 440 h 458"/>
                <a:gd name="T52" fmla="*/ 1 w 266"/>
                <a:gd name="T53" fmla="*/ 440 h 458"/>
                <a:gd name="T54" fmla="*/ 1 w 266"/>
                <a:gd name="T55" fmla="*/ 441 h 458"/>
                <a:gd name="T56" fmla="*/ 1 w 266"/>
                <a:gd name="T57" fmla="*/ 441 h 458"/>
                <a:gd name="T58" fmla="*/ 1 w 266"/>
                <a:gd name="T59" fmla="*/ 442 h 458"/>
                <a:gd name="T60" fmla="*/ 1 w 266"/>
                <a:gd name="T61" fmla="*/ 442 h 458"/>
                <a:gd name="T62" fmla="*/ 1 w 266"/>
                <a:gd name="T63" fmla="*/ 442 h 458"/>
                <a:gd name="T64" fmla="*/ 1 w 266"/>
                <a:gd name="T65" fmla="*/ 443 h 458"/>
                <a:gd name="T66" fmla="*/ 1 w 266"/>
                <a:gd name="T67" fmla="*/ 443 h 458"/>
                <a:gd name="T68" fmla="*/ 1 w 266"/>
                <a:gd name="T69" fmla="*/ 443 h 458"/>
                <a:gd name="T70" fmla="*/ 1 w 266"/>
                <a:gd name="T71" fmla="*/ 444 h 458"/>
                <a:gd name="T72" fmla="*/ 1 w 266"/>
                <a:gd name="T73" fmla="*/ 444 h 458"/>
                <a:gd name="T74" fmla="*/ 1 w 266"/>
                <a:gd name="T75" fmla="*/ 444 h 458"/>
                <a:gd name="T76" fmla="*/ 0 w 266"/>
                <a:gd name="T77" fmla="*/ 445 h 458"/>
                <a:gd name="T78" fmla="*/ 0 w 266"/>
                <a:gd name="T79" fmla="*/ 445 h 458"/>
                <a:gd name="T80" fmla="*/ 0 w 266"/>
                <a:gd name="T81" fmla="*/ 445 h 458"/>
                <a:gd name="T82" fmla="*/ 0 w 266"/>
                <a:gd name="T83" fmla="*/ 446 h 458"/>
                <a:gd name="T84" fmla="*/ 0 w 266"/>
                <a:gd name="T85" fmla="*/ 446 h 458"/>
                <a:gd name="T86" fmla="*/ 0 w 266"/>
                <a:gd name="T87" fmla="*/ 447 h 458"/>
                <a:gd name="T88" fmla="*/ 1 w 266"/>
                <a:gd name="T89" fmla="*/ 458 h 458"/>
                <a:gd name="T90" fmla="*/ 266 w 266"/>
                <a:gd name="T91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" h="458">
                  <a:moveTo>
                    <a:pt x="266" y="0"/>
                  </a:moveTo>
                  <a:cubicBezTo>
                    <a:pt x="123" y="7"/>
                    <a:pt x="8" y="192"/>
                    <a:pt x="1" y="424"/>
                  </a:cubicBezTo>
                  <a:cubicBezTo>
                    <a:pt x="1" y="424"/>
                    <a:pt x="1" y="424"/>
                    <a:pt x="1" y="424"/>
                  </a:cubicBezTo>
                  <a:cubicBezTo>
                    <a:pt x="1" y="427"/>
                    <a:pt x="1" y="429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2"/>
                    <a:pt x="1" y="432"/>
                    <a:pt x="1" y="432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3"/>
                  </a:cubicBezTo>
                  <a:cubicBezTo>
                    <a:pt x="1" y="433"/>
                    <a:pt x="1" y="433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4"/>
                    <a:pt x="1" y="434"/>
                  </a:cubicBezTo>
                  <a:cubicBezTo>
                    <a:pt x="1" y="434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35"/>
                    <a:pt x="1" y="435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6"/>
                    <a:pt x="1" y="436"/>
                  </a:cubicBezTo>
                  <a:cubicBezTo>
                    <a:pt x="1" y="436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7"/>
                    <a:pt x="1" y="437"/>
                    <a:pt x="1" y="437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8"/>
                    <a:pt x="1" y="438"/>
                    <a:pt x="1" y="438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39"/>
                    <a:pt x="1" y="439"/>
                  </a:cubicBezTo>
                  <a:cubicBezTo>
                    <a:pt x="1" y="439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0"/>
                    <a:pt x="1" y="440"/>
                    <a:pt x="1" y="440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1"/>
                  </a:cubicBezTo>
                  <a:cubicBezTo>
                    <a:pt x="1" y="441"/>
                    <a:pt x="1" y="441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2"/>
                    <a:pt x="1" y="442"/>
                    <a:pt x="1" y="442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3"/>
                  </a:cubicBezTo>
                  <a:cubicBezTo>
                    <a:pt x="1" y="443"/>
                    <a:pt x="1" y="443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4"/>
                    <a:pt x="1" y="444"/>
                  </a:cubicBezTo>
                  <a:cubicBezTo>
                    <a:pt x="1" y="444"/>
                    <a:pt x="1" y="445"/>
                    <a:pt x="1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6"/>
                    <a:pt x="0" y="446"/>
                    <a:pt x="0" y="446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51"/>
                    <a:pt x="1" y="454"/>
                    <a:pt x="1" y="458"/>
                  </a:cubicBezTo>
                  <a:cubicBezTo>
                    <a:pt x="266" y="458"/>
                    <a:pt x="266" y="458"/>
                    <a:pt x="266" y="458"/>
                  </a:cubicBezTo>
                  <a:cubicBezTo>
                    <a:pt x="266" y="0"/>
                    <a:pt x="266" y="0"/>
                    <a:pt x="266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8" name="Freeform 35">
              <a:extLst>
                <a:ext uri="{FF2B5EF4-FFF2-40B4-BE49-F238E27FC236}">
                  <a16:creationId xmlns:a16="http://schemas.microsoft.com/office/drawing/2014/main" id="{04327228-10BB-8FF7-E361-82AE02FC6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790941" cy="677504"/>
            </a:xfrm>
            <a:custGeom>
              <a:avLst/>
              <a:gdLst>
                <a:gd name="T0" fmla="*/ 317 w 317"/>
                <a:gd name="T1" fmla="*/ 265 h 265"/>
                <a:gd name="T2" fmla="*/ 317 w 317"/>
                <a:gd name="T3" fmla="*/ 259 h 265"/>
                <a:gd name="T4" fmla="*/ 159 w 317"/>
                <a:gd name="T5" fmla="*/ 0 h 265"/>
                <a:gd name="T6" fmla="*/ 0 w 317"/>
                <a:gd name="T7" fmla="*/ 259 h 265"/>
                <a:gd name="T8" fmla="*/ 1 w 317"/>
                <a:gd name="T9" fmla="*/ 265 h 265"/>
                <a:gd name="T10" fmla="*/ 317 w 317"/>
                <a:gd name="T1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65">
                  <a:moveTo>
                    <a:pt x="317" y="265"/>
                  </a:moveTo>
                  <a:cubicBezTo>
                    <a:pt x="317" y="263"/>
                    <a:pt x="317" y="261"/>
                    <a:pt x="317" y="259"/>
                  </a:cubicBezTo>
                  <a:cubicBezTo>
                    <a:pt x="317" y="116"/>
                    <a:pt x="247" y="0"/>
                    <a:pt x="159" y="0"/>
                  </a:cubicBezTo>
                  <a:cubicBezTo>
                    <a:pt x="71" y="0"/>
                    <a:pt x="0" y="116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317" y="265"/>
                    <a:pt x="317" y="265"/>
                    <a:pt x="317" y="265"/>
                  </a:cubicBezTo>
                </a:path>
              </a:pathLst>
            </a:custGeom>
            <a:solidFill>
              <a:srgbClr val="E6E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9" name="Freeform 37">
              <a:extLst>
                <a:ext uri="{FF2B5EF4-FFF2-40B4-BE49-F238E27FC236}">
                  <a16:creationId xmlns:a16="http://schemas.microsoft.com/office/drawing/2014/main" id="{D8A2684D-767B-09A4-AFC2-54F133A63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28" y="5135425"/>
              <a:ext cx="384383" cy="677504"/>
            </a:xfrm>
            <a:custGeom>
              <a:avLst/>
              <a:gdLst>
                <a:gd name="T0" fmla="*/ 1 w 154"/>
                <a:gd name="T1" fmla="*/ 241 h 265"/>
                <a:gd name="T2" fmla="*/ 1 w 154"/>
                <a:gd name="T3" fmla="*/ 242 h 265"/>
                <a:gd name="T4" fmla="*/ 1 w 154"/>
                <a:gd name="T5" fmla="*/ 242 h 265"/>
                <a:gd name="T6" fmla="*/ 1 w 154"/>
                <a:gd name="T7" fmla="*/ 243 h 265"/>
                <a:gd name="T8" fmla="*/ 1 w 154"/>
                <a:gd name="T9" fmla="*/ 243 h 265"/>
                <a:gd name="T10" fmla="*/ 1 w 154"/>
                <a:gd name="T11" fmla="*/ 243 h 265"/>
                <a:gd name="T12" fmla="*/ 1 w 154"/>
                <a:gd name="T13" fmla="*/ 244 h 265"/>
                <a:gd name="T14" fmla="*/ 1 w 154"/>
                <a:gd name="T15" fmla="*/ 244 h 265"/>
                <a:gd name="T16" fmla="*/ 1 w 154"/>
                <a:gd name="T17" fmla="*/ 245 h 265"/>
                <a:gd name="T18" fmla="*/ 1 w 154"/>
                <a:gd name="T19" fmla="*/ 245 h 265"/>
                <a:gd name="T20" fmla="*/ 1 w 154"/>
                <a:gd name="T21" fmla="*/ 245 h 265"/>
                <a:gd name="T22" fmla="*/ 1 w 154"/>
                <a:gd name="T23" fmla="*/ 246 h 265"/>
                <a:gd name="T24" fmla="*/ 1 w 154"/>
                <a:gd name="T25" fmla="*/ 246 h 265"/>
                <a:gd name="T26" fmla="*/ 1 w 154"/>
                <a:gd name="T27" fmla="*/ 247 h 265"/>
                <a:gd name="T28" fmla="*/ 1 w 154"/>
                <a:gd name="T29" fmla="*/ 247 h 265"/>
                <a:gd name="T30" fmla="*/ 1 w 154"/>
                <a:gd name="T31" fmla="*/ 247 h 265"/>
                <a:gd name="T32" fmla="*/ 1 w 154"/>
                <a:gd name="T33" fmla="*/ 248 h 265"/>
                <a:gd name="T34" fmla="*/ 1 w 154"/>
                <a:gd name="T35" fmla="*/ 248 h 265"/>
                <a:gd name="T36" fmla="*/ 1 w 154"/>
                <a:gd name="T37" fmla="*/ 249 h 265"/>
                <a:gd name="T38" fmla="*/ 1 w 154"/>
                <a:gd name="T39" fmla="*/ 249 h 265"/>
                <a:gd name="T40" fmla="*/ 1 w 154"/>
                <a:gd name="T41" fmla="*/ 249 h 265"/>
                <a:gd name="T42" fmla="*/ 1 w 154"/>
                <a:gd name="T43" fmla="*/ 250 h 265"/>
                <a:gd name="T44" fmla="*/ 1 w 154"/>
                <a:gd name="T45" fmla="*/ 250 h 265"/>
                <a:gd name="T46" fmla="*/ 1 w 154"/>
                <a:gd name="T47" fmla="*/ 251 h 265"/>
                <a:gd name="T48" fmla="*/ 1 w 154"/>
                <a:gd name="T49" fmla="*/ 251 h 265"/>
                <a:gd name="T50" fmla="*/ 1 w 154"/>
                <a:gd name="T51" fmla="*/ 251 h 265"/>
                <a:gd name="T52" fmla="*/ 1 w 154"/>
                <a:gd name="T53" fmla="*/ 252 h 265"/>
                <a:gd name="T54" fmla="*/ 1 w 154"/>
                <a:gd name="T55" fmla="*/ 252 h 265"/>
                <a:gd name="T56" fmla="*/ 1 w 154"/>
                <a:gd name="T57" fmla="*/ 253 h 265"/>
                <a:gd name="T58" fmla="*/ 1 w 154"/>
                <a:gd name="T59" fmla="*/ 253 h 265"/>
                <a:gd name="T60" fmla="*/ 1 w 154"/>
                <a:gd name="T61" fmla="*/ 254 h 265"/>
                <a:gd name="T62" fmla="*/ 1 w 154"/>
                <a:gd name="T63" fmla="*/ 254 h 265"/>
                <a:gd name="T64" fmla="*/ 1 w 154"/>
                <a:gd name="T65" fmla="*/ 254 h 265"/>
                <a:gd name="T66" fmla="*/ 1 w 154"/>
                <a:gd name="T67" fmla="*/ 255 h 265"/>
                <a:gd name="T68" fmla="*/ 1 w 154"/>
                <a:gd name="T69" fmla="*/ 255 h 265"/>
                <a:gd name="T70" fmla="*/ 1 w 154"/>
                <a:gd name="T71" fmla="*/ 256 h 265"/>
                <a:gd name="T72" fmla="*/ 1 w 154"/>
                <a:gd name="T73" fmla="*/ 256 h 265"/>
                <a:gd name="T74" fmla="*/ 1 w 154"/>
                <a:gd name="T75" fmla="*/ 256 h 265"/>
                <a:gd name="T76" fmla="*/ 0 w 154"/>
                <a:gd name="T77" fmla="*/ 257 h 265"/>
                <a:gd name="T78" fmla="*/ 0 w 154"/>
                <a:gd name="T79" fmla="*/ 257 h 265"/>
                <a:gd name="T80" fmla="*/ 0 w 154"/>
                <a:gd name="T81" fmla="*/ 258 h 265"/>
                <a:gd name="T82" fmla="*/ 0 w 154"/>
                <a:gd name="T83" fmla="*/ 259 h 265"/>
                <a:gd name="T84" fmla="*/ 1 w 154"/>
                <a:gd name="T85" fmla="*/ 265 h 265"/>
                <a:gd name="T86" fmla="*/ 154 w 154"/>
                <a:gd name="T8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265">
                  <a:moveTo>
                    <a:pt x="154" y="0"/>
                  </a:moveTo>
                  <a:cubicBezTo>
                    <a:pt x="72" y="4"/>
                    <a:pt x="6" y="109"/>
                    <a:pt x="1" y="241"/>
                  </a:cubicBezTo>
                  <a:cubicBezTo>
                    <a:pt x="1" y="241"/>
                    <a:pt x="1" y="241"/>
                    <a:pt x="1" y="241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2"/>
                  </a:cubicBezTo>
                  <a:cubicBezTo>
                    <a:pt x="1" y="242"/>
                    <a:pt x="1" y="242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1" y="244"/>
                    <a:pt x="1" y="244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5"/>
                  </a:cubicBezTo>
                  <a:cubicBezTo>
                    <a:pt x="1" y="245"/>
                    <a:pt x="1" y="245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6"/>
                    <a:pt x="1" y="246"/>
                  </a:cubicBezTo>
                  <a:cubicBezTo>
                    <a:pt x="1" y="246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1" y="247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1" y="248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9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0"/>
                    <a:pt x="1" y="250"/>
                    <a:pt x="1" y="25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1" y="252"/>
                    <a:pt x="1" y="252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4"/>
                    <a:pt x="1" y="254"/>
                  </a:cubicBezTo>
                  <a:cubicBezTo>
                    <a:pt x="1" y="254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5"/>
                    <a:pt x="1" y="255"/>
                  </a:cubicBezTo>
                  <a:cubicBezTo>
                    <a:pt x="1" y="255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6"/>
                    <a:pt x="1" y="256"/>
                    <a:pt x="1" y="256"/>
                  </a:cubicBezTo>
                  <a:cubicBezTo>
                    <a:pt x="1" y="257"/>
                    <a:pt x="1" y="257"/>
                    <a:pt x="1" y="257"/>
                  </a:cubicBezTo>
                  <a:cubicBezTo>
                    <a:pt x="1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58"/>
                    <a:pt x="0" y="25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61"/>
                    <a:pt x="1" y="263"/>
                    <a:pt x="1" y="265"/>
                  </a:cubicBezTo>
                  <a:cubicBezTo>
                    <a:pt x="154" y="265"/>
                    <a:pt x="154" y="265"/>
                    <a:pt x="154" y="265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EBE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0" name="Freeform 45">
              <a:extLst>
                <a:ext uri="{FF2B5EF4-FFF2-40B4-BE49-F238E27FC236}">
                  <a16:creationId xmlns:a16="http://schemas.microsoft.com/office/drawing/2014/main" id="{4AABC9AB-0ECE-2263-CE65-98219F202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997" y="5459984"/>
              <a:ext cx="567333" cy="281032"/>
            </a:xfrm>
            <a:custGeom>
              <a:avLst/>
              <a:gdLst>
                <a:gd name="T0" fmla="*/ 226 w 227"/>
                <a:gd name="T1" fmla="*/ 110 h 110"/>
                <a:gd name="T2" fmla="*/ 227 w 227"/>
                <a:gd name="T3" fmla="*/ 97 h 110"/>
                <a:gd name="T4" fmla="*/ 170 w 227"/>
                <a:gd name="T5" fmla="*/ 40 h 110"/>
                <a:gd name="T6" fmla="*/ 165 w 227"/>
                <a:gd name="T7" fmla="*/ 40 h 110"/>
                <a:gd name="T8" fmla="*/ 115 w 227"/>
                <a:gd name="T9" fmla="*/ 0 h 110"/>
                <a:gd name="T10" fmla="*/ 63 w 227"/>
                <a:gd name="T11" fmla="*/ 51 h 110"/>
                <a:gd name="T12" fmla="*/ 49 w 227"/>
                <a:gd name="T13" fmla="*/ 49 h 110"/>
                <a:gd name="T14" fmla="*/ 0 w 227"/>
                <a:gd name="T15" fmla="*/ 99 h 110"/>
                <a:gd name="T16" fmla="*/ 1 w 227"/>
                <a:gd name="T17" fmla="*/ 110 h 110"/>
                <a:gd name="T18" fmla="*/ 226 w 227"/>
                <a:gd name="T1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110">
                  <a:moveTo>
                    <a:pt x="226" y="110"/>
                  </a:moveTo>
                  <a:cubicBezTo>
                    <a:pt x="227" y="106"/>
                    <a:pt x="227" y="102"/>
                    <a:pt x="227" y="97"/>
                  </a:cubicBezTo>
                  <a:cubicBezTo>
                    <a:pt x="227" y="66"/>
                    <a:pt x="201" y="39"/>
                    <a:pt x="170" y="40"/>
                  </a:cubicBezTo>
                  <a:cubicBezTo>
                    <a:pt x="168" y="40"/>
                    <a:pt x="166" y="40"/>
                    <a:pt x="165" y="40"/>
                  </a:cubicBezTo>
                  <a:cubicBezTo>
                    <a:pt x="159" y="17"/>
                    <a:pt x="139" y="0"/>
                    <a:pt x="115" y="0"/>
                  </a:cubicBezTo>
                  <a:cubicBezTo>
                    <a:pt x="87" y="0"/>
                    <a:pt x="64" y="24"/>
                    <a:pt x="63" y="51"/>
                  </a:cubicBezTo>
                  <a:cubicBezTo>
                    <a:pt x="59" y="50"/>
                    <a:pt x="54" y="49"/>
                    <a:pt x="49" y="49"/>
                  </a:cubicBezTo>
                  <a:cubicBezTo>
                    <a:pt x="23" y="49"/>
                    <a:pt x="0" y="72"/>
                    <a:pt x="0" y="99"/>
                  </a:cubicBezTo>
                  <a:cubicBezTo>
                    <a:pt x="0" y="102"/>
                    <a:pt x="1" y="106"/>
                    <a:pt x="1" y="110"/>
                  </a:cubicBezTo>
                  <a:cubicBezTo>
                    <a:pt x="226" y="110"/>
                    <a:pt x="226" y="110"/>
                    <a:pt x="226" y="110"/>
                  </a:cubicBezTo>
                </a:path>
              </a:pathLst>
            </a:custGeom>
            <a:solidFill>
              <a:srgbClr val="FFC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1" name="Freeform 46">
              <a:extLst>
                <a:ext uri="{FF2B5EF4-FFF2-40B4-BE49-F238E27FC236}">
                  <a16:creationId xmlns:a16="http://schemas.microsoft.com/office/drawing/2014/main" id="{B4B5EF5F-E67C-81CC-568A-0B95830B7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4" name="Freeform 47">
              <a:extLst>
                <a:ext uri="{FF2B5EF4-FFF2-40B4-BE49-F238E27FC236}">
                  <a16:creationId xmlns:a16="http://schemas.microsoft.com/office/drawing/2014/main" id="{ACCE4F3F-BBE2-6682-37E3-72339A78E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1253"/>
              <a:ext cx="70224" cy="79484"/>
            </a:xfrm>
            <a:custGeom>
              <a:avLst/>
              <a:gdLst>
                <a:gd name="T0" fmla="*/ 25 w 28"/>
                <a:gd name="T1" fmla="*/ 7 h 31"/>
                <a:gd name="T2" fmla="*/ 11 w 28"/>
                <a:gd name="T3" fmla="*/ 2 h 31"/>
                <a:gd name="T4" fmla="*/ 5 w 28"/>
                <a:gd name="T5" fmla="*/ 5 h 31"/>
                <a:gd name="T6" fmla="*/ 1 w 28"/>
                <a:gd name="T7" fmla="*/ 18 h 31"/>
                <a:gd name="T8" fmla="*/ 23 w 28"/>
                <a:gd name="T9" fmla="*/ 24 h 31"/>
                <a:gd name="T10" fmla="*/ 25 w 28"/>
                <a:gd name="T11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31">
                  <a:moveTo>
                    <a:pt x="25" y="7"/>
                  </a:moveTo>
                  <a:cubicBezTo>
                    <a:pt x="23" y="1"/>
                    <a:pt x="16" y="0"/>
                    <a:pt x="11" y="2"/>
                  </a:cubicBezTo>
                  <a:cubicBezTo>
                    <a:pt x="8" y="2"/>
                    <a:pt x="6" y="3"/>
                    <a:pt x="5" y="5"/>
                  </a:cubicBezTo>
                  <a:cubicBezTo>
                    <a:pt x="1" y="9"/>
                    <a:pt x="0" y="13"/>
                    <a:pt x="1" y="18"/>
                  </a:cubicBezTo>
                  <a:cubicBezTo>
                    <a:pt x="4" y="27"/>
                    <a:pt x="16" y="31"/>
                    <a:pt x="23" y="24"/>
                  </a:cubicBezTo>
                  <a:cubicBezTo>
                    <a:pt x="28" y="19"/>
                    <a:pt x="28" y="13"/>
                    <a:pt x="25" y="7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5" name="Freeform 48">
              <a:extLst>
                <a:ext uri="{FF2B5EF4-FFF2-40B4-BE49-F238E27FC236}">
                  <a16:creationId xmlns:a16="http://schemas.microsoft.com/office/drawing/2014/main" id="{41B8C2DA-12D5-E3E8-C9F4-BAFD03B95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89628" cy="70968"/>
            </a:xfrm>
            <a:custGeom>
              <a:avLst/>
              <a:gdLst>
                <a:gd name="T0" fmla="*/ 20 w 36"/>
                <a:gd name="T1" fmla="*/ 0 h 28"/>
                <a:gd name="T2" fmla="*/ 20 w 36"/>
                <a:gd name="T3" fmla="*/ 28 h 28"/>
                <a:gd name="T4" fmla="*/ 20 w 3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36" y="28"/>
                    <a:pt x="36" y="0"/>
                    <a:pt x="20" y="0"/>
                  </a:cubicBezTo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6" name="Freeform 49">
              <a:extLst>
                <a:ext uri="{FF2B5EF4-FFF2-40B4-BE49-F238E27FC236}">
                  <a16:creationId xmlns:a16="http://schemas.microsoft.com/office/drawing/2014/main" id="{C6D78A05-F795-D314-BB1C-12D56776D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319" y="5616113"/>
              <a:ext cx="67452" cy="76645"/>
            </a:xfrm>
            <a:custGeom>
              <a:avLst/>
              <a:gdLst>
                <a:gd name="T0" fmla="*/ 24 w 27"/>
                <a:gd name="T1" fmla="*/ 6 h 30"/>
                <a:gd name="T2" fmla="*/ 20 w 27"/>
                <a:gd name="T3" fmla="*/ 3 h 30"/>
                <a:gd name="T4" fmla="*/ 7 w 27"/>
                <a:gd name="T5" fmla="*/ 3 h 30"/>
                <a:gd name="T6" fmla="*/ 2 w 27"/>
                <a:gd name="T7" fmla="*/ 8 h 30"/>
                <a:gd name="T8" fmla="*/ 0 w 27"/>
                <a:gd name="T9" fmla="*/ 15 h 30"/>
                <a:gd name="T10" fmla="*/ 10 w 27"/>
                <a:gd name="T11" fmla="*/ 28 h 30"/>
                <a:gd name="T12" fmla="*/ 26 w 27"/>
                <a:gd name="T13" fmla="*/ 22 h 30"/>
                <a:gd name="T14" fmla="*/ 27 w 27"/>
                <a:gd name="T15" fmla="*/ 15 h 30"/>
                <a:gd name="T16" fmla="*/ 24 w 27"/>
                <a:gd name="T17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0">
                  <a:moveTo>
                    <a:pt x="24" y="6"/>
                  </a:moveTo>
                  <a:cubicBezTo>
                    <a:pt x="23" y="5"/>
                    <a:pt x="22" y="3"/>
                    <a:pt x="20" y="3"/>
                  </a:cubicBezTo>
                  <a:cubicBezTo>
                    <a:pt x="16" y="0"/>
                    <a:pt x="11" y="0"/>
                    <a:pt x="7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0" y="10"/>
                    <a:pt x="0" y="12"/>
                    <a:pt x="0" y="15"/>
                  </a:cubicBezTo>
                  <a:cubicBezTo>
                    <a:pt x="0" y="21"/>
                    <a:pt x="4" y="27"/>
                    <a:pt x="10" y="28"/>
                  </a:cubicBezTo>
                  <a:cubicBezTo>
                    <a:pt x="16" y="30"/>
                    <a:pt x="22" y="27"/>
                    <a:pt x="26" y="22"/>
                  </a:cubicBezTo>
                  <a:cubicBezTo>
                    <a:pt x="27" y="20"/>
                    <a:pt x="27" y="17"/>
                    <a:pt x="27" y="15"/>
                  </a:cubicBezTo>
                  <a:cubicBezTo>
                    <a:pt x="27" y="12"/>
                    <a:pt x="26" y="9"/>
                    <a:pt x="24" y="6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7" name="Freeform 50">
              <a:extLst>
                <a:ext uri="{FF2B5EF4-FFF2-40B4-BE49-F238E27FC236}">
                  <a16:creationId xmlns:a16="http://schemas.microsoft.com/office/drawing/2014/main" id="{4D9A369A-6F43-4216-D715-162A73F6E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4263" y="5816316"/>
              <a:ext cx="89628" cy="69075"/>
            </a:xfrm>
            <a:custGeom>
              <a:avLst/>
              <a:gdLst>
                <a:gd name="T0" fmla="*/ 16 w 36"/>
                <a:gd name="T1" fmla="*/ 0 h 27"/>
                <a:gd name="T2" fmla="*/ 16 w 36"/>
                <a:gd name="T3" fmla="*/ 27 h 27"/>
                <a:gd name="T4" fmla="*/ 16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16" y="0"/>
                  </a:moveTo>
                  <a:cubicBezTo>
                    <a:pt x="0" y="0"/>
                    <a:pt x="0" y="27"/>
                    <a:pt x="16" y="27"/>
                  </a:cubicBezTo>
                  <a:cubicBezTo>
                    <a:pt x="36" y="27"/>
                    <a:pt x="36" y="0"/>
                    <a:pt x="16" y="0"/>
                  </a:cubicBezTo>
                  <a:close/>
                </a:path>
              </a:pathLst>
            </a:custGeom>
            <a:solidFill>
              <a:srgbClr val="FF7C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8" name="Freeform 51">
              <a:extLst>
                <a:ext uri="{FF2B5EF4-FFF2-40B4-BE49-F238E27FC236}">
                  <a16:creationId xmlns:a16="http://schemas.microsoft.com/office/drawing/2014/main" id="{BABF733C-96AA-BDE8-88A2-D05FCE6D8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584888"/>
              <a:ext cx="157079" cy="127743"/>
            </a:xfrm>
            <a:custGeom>
              <a:avLst/>
              <a:gdLst>
                <a:gd name="T0" fmla="*/ 63 w 63"/>
                <a:gd name="T1" fmla="*/ 2 h 50"/>
                <a:gd name="T2" fmla="*/ 63 w 63"/>
                <a:gd name="T3" fmla="*/ 2 h 50"/>
                <a:gd name="T4" fmla="*/ 63 w 63"/>
                <a:gd name="T5" fmla="*/ 2 h 50"/>
                <a:gd name="T6" fmla="*/ 63 w 63"/>
                <a:gd name="T7" fmla="*/ 2 h 50"/>
                <a:gd name="T8" fmla="*/ 63 w 63"/>
                <a:gd name="T9" fmla="*/ 2 h 50"/>
                <a:gd name="T10" fmla="*/ 63 w 63"/>
                <a:gd name="T11" fmla="*/ 2 h 50"/>
                <a:gd name="T12" fmla="*/ 63 w 63"/>
                <a:gd name="T13" fmla="*/ 2 h 50"/>
                <a:gd name="T14" fmla="*/ 63 w 63"/>
                <a:gd name="T15" fmla="*/ 2 h 50"/>
                <a:gd name="T16" fmla="*/ 63 w 63"/>
                <a:gd name="T17" fmla="*/ 2 h 50"/>
                <a:gd name="T18" fmla="*/ 63 w 63"/>
                <a:gd name="T19" fmla="*/ 2 h 50"/>
                <a:gd name="T20" fmla="*/ 63 w 63"/>
                <a:gd name="T21" fmla="*/ 2 h 50"/>
                <a:gd name="T22" fmla="*/ 63 w 63"/>
                <a:gd name="T23" fmla="*/ 2 h 50"/>
                <a:gd name="T24" fmla="*/ 63 w 63"/>
                <a:gd name="T25" fmla="*/ 1 h 50"/>
                <a:gd name="T26" fmla="*/ 63 w 63"/>
                <a:gd name="T27" fmla="*/ 2 h 50"/>
                <a:gd name="T28" fmla="*/ 63 w 63"/>
                <a:gd name="T29" fmla="*/ 1 h 50"/>
                <a:gd name="T30" fmla="*/ 63 w 63"/>
                <a:gd name="T31" fmla="*/ 1 h 50"/>
                <a:gd name="T32" fmla="*/ 63 w 63"/>
                <a:gd name="T33" fmla="*/ 1 h 50"/>
                <a:gd name="T34" fmla="*/ 63 w 63"/>
                <a:gd name="T35" fmla="*/ 1 h 50"/>
                <a:gd name="T36" fmla="*/ 63 w 63"/>
                <a:gd name="T37" fmla="*/ 1 h 50"/>
                <a:gd name="T38" fmla="*/ 63 w 63"/>
                <a:gd name="T39" fmla="*/ 1 h 50"/>
                <a:gd name="T40" fmla="*/ 63 w 63"/>
                <a:gd name="T41" fmla="*/ 1 h 50"/>
                <a:gd name="T42" fmla="*/ 63 w 63"/>
                <a:gd name="T43" fmla="*/ 1 h 50"/>
                <a:gd name="T44" fmla="*/ 63 w 63"/>
                <a:gd name="T45" fmla="*/ 1 h 50"/>
                <a:gd name="T46" fmla="*/ 63 w 63"/>
                <a:gd name="T47" fmla="*/ 1 h 50"/>
                <a:gd name="T48" fmla="*/ 63 w 63"/>
                <a:gd name="T49" fmla="*/ 1 h 50"/>
                <a:gd name="T50" fmla="*/ 63 w 63"/>
                <a:gd name="T51" fmla="*/ 1 h 50"/>
                <a:gd name="T52" fmla="*/ 63 w 63"/>
                <a:gd name="T53" fmla="*/ 1 h 50"/>
                <a:gd name="T54" fmla="*/ 63 w 63"/>
                <a:gd name="T55" fmla="*/ 1 h 50"/>
                <a:gd name="T56" fmla="*/ 63 w 63"/>
                <a:gd name="T57" fmla="*/ 1 h 50"/>
                <a:gd name="T58" fmla="*/ 63 w 63"/>
                <a:gd name="T59" fmla="*/ 1 h 50"/>
                <a:gd name="T60" fmla="*/ 63 w 63"/>
                <a:gd name="T61" fmla="*/ 0 h 50"/>
                <a:gd name="T62" fmla="*/ 63 w 63"/>
                <a:gd name="T63" fmla="*/ 1 h 50"/>
                <a:gd name="T64" fmla="*/ 63 w 63"/>
                <a:gd name="T65" fmla="*/ 0 h 50"/>
                <a:gd name="T66" fmla="*/ 63 w 63"/>
                <a:gd name="T67" fmla="*/ 0 h 50"/>
                <a:gd name="T68" fmla="*/ 63 w 63"/>
                <a:gd name="T69" fmla="*/ 0 h 50"/>
                <a:gd name="T70" fmla="*/ 63 w 63"/>
                <a:gd name="T71" fmla="*/ 0 h 50"/>
                <a:gd name="T72" fmla="*/ 49 w 63"/>
                <a:gd name="T73" fmla="*/ 0 h 50"/>
                <a:gd name="T74" fmla="*/ 0 w 63"/>
                <a:gd name="T75" fmla="*/ 50 h 50"/>
                <a:gd name="T76" fmla="*/ 0 w 63"/>
                <a:gd name="T77" fmla="*/ 50 h 50"/>
                <a:gd name="T78" fmla="*/ 49 w 63"/>
                <a:gd name="T79" fmla="*/ 0 h 50"/>
                <a:gd name="T80" fmla="*/ 63 w 63"/>
                <a:gd name="T81" fmla="*/ 2 h 50"/>
                <a:gd name="T82" fmla="*/ 63 w 63"/>
                <a:gd name="T83" fmla="*/ 2 h 50"/>
                <a:gd name="T84" fmla="*/ 63 w 63"/>
                <a:gd name="T85" fmla="*/ 2 h 50"/>
                <a:gd name="T86" fmla="*/ 49 w 63"/>
                <a:gd name="T87" fmla="*/ 0 h 50"/>
                <a:gd name="T88" fmla="*/ 63 w 63"/>
                <a:gd name="T89" fmla="*/ 0 h 50"/>
                <a:gd name="T90" fmla="*/ 63 w 63"/>
                <a:gd name="T91" fmla="*/ 0 h 50"/>
                <a:gd name="T92" fmla="*/ 63 w 63"/>
                <a:gd name="T93" fmla="*/ 0 h 50"/>
                <a:gd name="T94" fmla="*/ 63 w 63"/>
                <a:gd name="T95" fmla="*/ 0 h 50"/>
                <a:gd name="T96" fmla="*/ 63 w 63"/>
                <a:gd name="T97" fmla="*/ 0 h 50"/>
                <a:gd name="T98" fmla="*/ 63 w 63"/>
                <a:gd name="T99" fmla="*/ 0 h 50"/>
                <a:gd name="T100" fmla="*/ 63 w 63"/>
                <a:gd name="T101" fmla="*/ 0 h 50"/>
                <a:gd name="T102" fmla="*/ 63 w 63"/>
                <a:gd name="T103" fmla="*/ 0 h 50"/>
                <a:gd name="T104" fmla="*/ 63 w 63"/>
                <a:gd name="T105" fmla="*/ 0 h 50"/>
                <a:gd name="T106" fmla="*/ 63 w 63"/>
                <a:gd name="T107" fmla="*/ 0 h 50"/>
                <a:gd name="T108" fmla="*/ 63 w 63"/>
                <a:gd name="T109" fmla="*/ 0 h 50"/>
                <a:gd name="T110" fmla="*/ 63 w 63"/>
                <a:gd name="T111" fmla="*/ 0 h 50"/>
                <a:gd name="T112" fmla="*/ 63 w 63"/>
                <a:gd name="T113" fmla="*/ 0 h 50"/>
                <a:gd name="T114" fmla="*/ 63 w 63"/>
                <a:gd name="T115" fmla="*/ 0 h 50"/>
                <a:gd name="T116" fmla="*/ 63 w 63"/>
                <a:gd name="T1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3" h="50"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2"/>
                  </a:move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moveTo>
                    <a:pt x="63" y="1"/>
                  </a:moveTo>
                  <a:cubicBezTo>
                    <a:pt x="63" y="1"/>
                    <a:pt x="63" y="2"/>
                    <a:pt x="63" y="2"/>
                  </a:cubicBezTo>
                  <a:cubicBezTo>
                    <a:pt x="63" y="2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moveTo>
                    <a:pt x="63" y="0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49" y="0"/>
                  </a:moveTo>
                  <a:cubicBezTo>
                    <a:pt x="23" y="0"/>
                    <a:pt x="0" y="23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49" y="0"/>
                  </a:cubicBezTo>
                  <a:cubicBezTo>
                    <a:pt x="54" y="0"/>
                    <a:pt x="59" y="1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9" y="1"/>
                    <a:pt x="54" y="0"/>
                    <a:pt x="49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moveTo>
                    <a:pt x="6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2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9" name="Freeform 52">
              <a:extLst>
                <a:ext uri="{FF2B5EF4-FFF2-40B4-BE49-F238E27FC236}">
                  <a16:creationId xmlns:a16="http://schemas.microsoft.com/office/drawing/2014/main" id="{5320E138-EE99-F953-689B-F601877AA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1997" y="5462822"/>
              <a:ext cx="267035" cy="278193"/>
            </a:xfrm>
            <a:custGeom>
              <a:avLst/>
              <a:gdLst>
                <a:gd name="T0" fmla="*/ 37 w 107"/>
                <a:gd name="T1" fmla="*/ 93 h 109"/>
                <a:gd name="T2" fmla="*/ 37 w 107"/>
                <a:gd name="T3" fmla="*/ 68 h 109"/>
                <a:gd name="T4" fmla="*/ 37 w 107"/>
                <a:gd name="T5" fmla="*/ 93 h 109"/>
                <a:gd name="T6" fmla="*/ 90 w 107"/>
                <a:gd name="T7" fmla="*/ 94 h 109"/>
                <a:gd name="T8" fmla="*/ 77 w 107"/>
                <a:gd name="T9" fmla="*/ 84 h 109"/>
                <a:gd name="T10" fmla="*/ 81 w 107"/>
                <a:gd name="T11" fmla="*/ 71 h 109"/>
                <a:gd name="T12" fmla="*/ 87 w 107"/>
                <a:gd name="T13" fmla="*/ 68 h 109"/>
                <a:gd name="T14" fmla="*/ 92 w 107"/>
                <a:gd name="T15" fmla="*/ 67 h 109"/>
                <a:gd name="T16" fmla="*/ 101 w 107"/>
                <a:gd name="T17" fmla="*/ 73 h 109"/>
                <a:gd name="T18" fmla="*/ 99 w 107"/>
                <a:gd name="T19" fmla="*/ 90 h 109"/>
                <a:gd name="T20" fmla="*/ 90 w 107"/>
                <a:gd name="T21" fmla="*/ 94 h 109"/>
                <a:gd name="T22" fmla="*/ 107 w 107"/>
                <a:gd name="T23" fmla="*/ 0 h 109"/>
                <a:gd name="T24" fmla="*/ 63 w 107"/>
                <a:gd name="T25" fmla="*/ 48 h 109"/>
                <a:gd name="T26" fmla="*/ 63 w 107"/>
                <a:gd name="T27" fmla="*/ 48 h 109"/>
                <a:gd name="T28" fmla="*/ 63 w 107"/>
                <a:gd name="T29" fmla="*/ 48 h 109"/>
                <a:gd name="T30" fmla="*/ 63 w 107"/>
                <a:gd name="T31" fmla="*/ 48 h 109"/>
                <a:gd name="T32" fmla="*/ 63 w 107"/>
                <a:gd name="T33" fmla="*/ 48 h 109"/>
                <a:gd name="T34" fmla="*/ 63 w 107"/>
                <a:gd name="T35" fmla="*/ 48 h 109"/>
                <a:gd name="T36" fmla="*/ 63 w 107"/>
                <a:gd name="T37" fmla="*/ 48 h 109"/>
                <a:gd name="T38" fmla="*/ 63 w 107"/>
                <a:gd name="T39" fmla="*/ 48 h 109"/>
                <a:gd name="T40" fmla="*/ 63 w 107"/>
                <a:gd name="T41" fmla="*/ 48 h 109"/>
                <a:gd name="T42" fmla="*/ 63 w 107"/>
                <a:gd name="T43" fmla="*/ 48 h 109"/>
                <a:gd name="T44" fmla="*/ 63 w 107"/>
                <a:gd name="T45" fmla="*/ 48 h 109"/>
                <a:gd name="T46" fmla="*/ 63 w 107"/>
                <a:gd name="T47" fmla="*/ 48 h 109"/>
                <a:gd name="T48" fmla="*/ 63 w 107"/>
                <a:gd name="T49" fmla="*/ 48 h 109"/>
                <a:gd name="T50" fmla="*/ 63 w 107"/>
                <a:gd name="T51" fmla="*/ 49 h 109"/>
                <a:gd name="T52" fmla="*/ 63 w 107"/>
                <a:gd name="T53" fmla="*/ 49 h 109"/>
                <a:gd name="T54" fmla="*/ 63 w 107"/>
                <a:gd name="T55" fmla="*/ 49 h 109"/>
                <a:gd name="T56" fmla="*/ 63 w 107"/>
                <a:gd name="T57" fmla="*/ 49 h 109"/>
                <a:gd name="T58" fmla="*/ 63 w 107"/>
                <a:gd name="T59" fmla="*/ 49 h 109"/>
                <a:gd name="T60" fmla="*/ 63 w 107"/>
                <a:gd name="T61" fmla="*/ 49 h 109"/>
                <a:gd name="T62" fmla="*/ 63 w 107"/>
                <a:gd name="T63" fmla="*/ 49 h 109"/>
                <a:gd name="T64" fmla="*/ 63 w 107"/>
                <a:gd name="T65" fmla="*/ 49 h 109"/>
                <a:gd name="T66" fmla="*/ 63 w 107"/>
                <a:gd name="T67" fmla="*/ 49 h 109"/>
                <a:gd name="T68" fmla="*/ 63 w 107"/>
                <a:gd name="T69" fmla="*/ 49 h 109"/>
                <a:gd name="T70" fmla="*/ 63 w 107"/>
                <a:gd name="T71" fmla="*/ 49 h 109"/>
                <a:gd name="T72" fmla="*/ 63 w 107"/>
                <a:gd name="T73" fmla="*/ 49 h 109"/>
                <a:gd name="T74" fmla="*/ 63 w 107"/>
                <a:gd name="T75" fmla="*/ 50 h 109"/>
                <a:gd name="T76" fmla="*/ 63 w 107"/>
                <a:gd name="T77" fmla="*/ 50 h 109"/>
                <a:gd name="T78" fmla="*/ 63 w 107"/>
                <a:gd name="T79" fmla="*/ 50 h 109"/>
                <a:gd name="T80" fmla="*/ 63 w 107"/>
                <a:gd name="T81" fmla="*/ 50 h 109"/>
                <a:gd name="T82" fmla="*/ 63 w 107"/>
                <a:gd name="T83" fmla="*/ 50 h 109"/>
                <a:gd name="T84" fmla="*/ 63 w 107"/>
                <a:gd name="T85" fmla="*/ 50 h 109"/>
                <a:gd name="T86" fmla="*/ 63 w 107"/>
                <a:gd name="T87" fmla="*/ 50 h 109"/>
                <a:gd name="T88" fmla="*/ 63 w 107"/>
                <a:gd name="T89" fmla="*/ 50 h 109"/>
                <a:gd name="T90" fmla="*/ 63 w 107"/>
                <a:gd name="T91" fmla="*/ 50 h 109"/>
                <a:gd name="T92" fmla="*/ 63 w 107"/>
                <a:gd name="T93" fmla="*/ 50 h 109"/>
                <a:gd name="T94" fmla="*/ 63 w 107"/>
                <a:gd name="T95" fmla="*/ 50 h 109"/>
                <a:gd name="T96" fmla="*/ 49 w 107"/>
                <a:gd name="T97" fmla="*/ 48 h 109"/>
                <a:gd name="T98" fmla="*/ 0 w 107"/>
                <a:gd name="T99" fmla="*/ 98 h 109"/>
                <a:gd name="T100" fmla="*/ 1 w 107"/>
                <a:gd name="T101" fmla="*/ 109 h 109"/>
                <a:gd name="T102" fmla="*/ 107 w 107"/>
                <a:gd name="T103" fmla="*/ 109 h 109"/>
                <a:gd name="T104" fmla="*/ 107 w 107"/>
                <a:gd name="T105" fmla="*/ 56 h 109"/>
                <a:gd name="T106" fmla="*/ 101 w 107"/>
                <a:gd name="T107" fmla="*/ 58 h 109"/>
                <a:gd name="T108" fmla="*/ 101 w 107"/>
                <a:gd name="T109" fmla="*/ 30 h 109"/>
                <a:gd name="T110" fmla="*/ 107 w 107"/>
                <a:gd name="T111" fmla="*/ 31 h 109"/>
                <a:gd name="T112" fmla="*/ 107 w 107"/>
                <a:gd name="T1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7" h="109">
                  <a:moveTo>
                    <a:pt x="37" y="93"/>
                  </a:moveTo>
                  <a:cubicBezTo>
                    <a:pt x="21" y="93"/>
                    <a:pt x="21" y="68"/>
                    <a:pt x="37" y="68"/>
                  </a:cubicBezTo>
                  <a:cubicBezTo>
                    <a:pt x="53" y="68"/>
                    <a:pt x="53" y="93"/>
                    <a:pt x="37" y="93"/>
                  </a:cubicBezTo>
                  <a:moveTo>
                    <a:pt x="90" y="94"/>
                  </a:moveTo>
                  <a:cubicBezTo>
                    <a:pt x="85" y="94"/>
                    <a:pt x="79" y="90"/>
                    <a:pt x="77" y="84"/>
                  </a:cubicBezTo>
                  <a:cubicBezTo>
                    <a:pt x="76" y="79"/>
                    <a:pt x="77" y="75"/>
                    <a:pt x="81" y="71"/>
                  </a:cubicBezTo>
                  <a:cubicBezTo>
                    <a:pt x="82" y="69"/>
                    <a:pt x="84" y="68"/>
                    <a:pt x="87" y="68"/>
                  </a:cubicBezTo>
                  <a:cubicBezTo>
                    <a:pt x="88" y="67"/>
                    <a:pt x="90" y="67"/>
                    <a:pt x="92" y="67"/>
                  </a:cubicBezTo>
                  <a:cubicBezTo>
                    <a:pt x="96" y="67"/>
                    <a:pt x="99" y="69"/>
                    <a:pt x="101" y="73"/>
                  </a:cubicBezTo>
                  <a:cubicBezTo>
                    <a:pt x="104" y="79"/>
                    <a:pt x="104" y="85"/>
                    <a:pt x="99" y="90"/>
                  </a:cubicBezTo>
                  <a:cubicBezTo>
                    <a:pt x="97" y="92"/>
                    <a:pt x="93" y="94"/>
                    <a:pt x="90" y="94"/>
                  </a:cubicBezTo>
                  <a:moveTo>
                    <a:pt x="107" y="0"/>
                  </a:moveTo>
                  <a:cubicBezTo>
                    <a:pt x="83" y="4"/>
                    <a:pt x="65" y="24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59" y="49"/>
                    <a:pt x="54" y="48"/>
                    <a:pt x="49" y="48"/>
                  </a:cubicBezTo>
                  <a:cubicBezTo>
                    <a:pt x="23" y="48"/>
                    <a:pt x="0" y="71"/>
                    <a:pt x="0" y="98"/>
                  </a:cubicBezTo>
                  <a:cubicBezTo>
                    <a:pt x="0" y="101"/>
                    <a:pt x="1" y="105"/>
                    <a:pt x="1" y="109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5" y="57"/>
                    <a:pt x="103" y="58"/>
                    <a:pt x="101" y="58"/>
                  </a:cubicBezTo>
                  <a:cubicBezTo>
                    <a:pt x="81" y="58"/>
                    <a:pt x="81" y="30"/>
                    <a:pt x="101" y="30"/>
                  </a:cubicBezTo>
                  <a:cubicBezTo>
                    <a:pt x="103" y="30"/>
                    <a:pt x="105" y="30"/>
                    <a:pt x="107" y="31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FFDD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0" name="Freeform 53">
              <a:extLst>
                <a:ext uri="{FF2B5EF4-FFF2-40B4-BE49-F238E27FC236}">
                  <a16:creationId xmlns:a16="http://schemas.microsoft.com/office/drawing/2014/main" id="{869C2FE7-263A-05AF-F417-2A75897B4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4665" y="5635984"/>
              <a:ext cx="79464" cy="64344"/>
            </a:xfrm>
            <a:custGeom>
              <a:avLst/>
              <a:gdLst>
                <a:gd name="T0" fmla="*/ 16 w 32"/>
                <a:gd name="T1" fmla="*/ 0 h 25"/>
                <a:gd name="T2" fmla="*/ 16 w 32"/>
                <a:gd name="T3" fmla="*/ 25 h 25"/>
                <a:gd name="T4" fmla="*/ 16 w 3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5">
                  <a:moveTo>
                    <a:pt x="16" y="0"/>
                  </a:moveTo>
                  <a:cubicBezTo>
                    <a:pt x="0" y="0"/>
                    <a:pt x="0" y="25"/>
                    <a:pt x="16" y="25"/>
                  </a:cubicBezTo>
                  <a:cubicBezTo>
                    <a:pt x="32" y="25"/>
                    <a:pt x="32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1" name="Freeform 54">
              <a:extLst>
                <a:ext uri="{FF2B5EF4-FFF2-40B4-BE49-F238E27FC236}">
                  <a16:creationId xmlns:a16="http://schemas.microsoft.com/office/drawing/2014/main" id="{BB0267E3-F366-0E2B-E950-BF66E84607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415" y="5634092"/>
              <a:ext cx="70224" cy="69075"/>
            </a:xfrm>
            <a:custGeom>
              <a:avLst/>
              <a:gdLst>
                <a:gd name="T0" fmla="*/ 16 w 28"/>
                <a:gd name="T1" fmla="*/ 0 h 27"/>
                <a:gd name="T2" fmla="*/ 11 w 28"/>
                <a:gd name="T3" fmla="*/ 1 h 27"/>
                <a:gd name="T4" fmla="*/ 5 w 28"/>
                <a:gd name="T5" fmla="*/ 4 h 27"/>
                <a:gd name="T6" fmla="*/ 1 w 28"/>
                <a:gd name="T7" fmla="*/ 17 h 27"/>
                <a:gd name="T8" fmla="*/ 14 w 28"/>
                <a:gd name="T9" fmla="*/ 27 h 27"/>
                <a:gd name="T10" fmla="*/ 23 w 28"/>
                <a:gd name="T11" fmla="*/ 23 h 27"/>
                <a:gd name="T12" fmla="*/ 25 w 28"/>
                <a:gd name="T13" fmla="*/ 6 h 27"/>
                <a:gd name="T14" fmla="*/ 16 w 28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7">
                  <a:moveTo>
                    <a:pt x="16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1"/>
                    <a:pt x="6" y="2"/>
                    <a:pt x="5" y="4"/>
                  </a:cubicBezTo>
                  <a:cubicBezTo>
                    <a:pt x="1" y="8"/>
                    <a:pt x="0" y="12"/>
                    <a:pt x="1" y="17"/>
                  </a:cubicBezTo>
                  <a:cubicBezTo>
                    <a:pt x="3" y="23"/>
                    <a:pt x="9" y="27"/>
                    <a:pt x="14" y="27"/>
                  </a:cubicBezTo>
                  <a:cubicBezTo>
                    <a:pt x="17" y="27"/>
                    <a:pt x="21" y="25"/>
                    <a:pt x="23" y="23"/>
                  </a:cubicBezTo>
                  <a:cubicBezTo>
                    <a:pt x="28" y="18"/>
                    <a:pt x="28" y="12"/>
                    <a:pt x="25" y="6"/>
                  </a:cubicBezTo>
                  <a:cubicBezTo>
                    <a:pt x="23" y="2"/>
                    <a:pt x="20" y="0"/>
                    <a:pt x="16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2" name="Freeform 55">
              <a:extLst>
                <a:ext uri="{FF2B5EF4-FFF2-40B4-BE49-F238E27FC236}">
                  <a16:creationId xmlns:a16="http://schemas.microsoft.com/office/drawing/2014/main" id="{99785A5A-E156-A0EF-46F7-1B2B37294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353" y="5539468"/>
              <a:ext cx="64680" cy="70968"/>
            </a:xfrm>
            <a:custGeom>
              <a:avLst/>
              <a:gdLst>
                <a:gd name="T0" fmla="*/ 20 w 26"/>
                <a:gd name="T1" fmla="*/ 0 h 28"/>
                <a:gd name="T2" fmla="*/ 20 w 26"/>
                <a:gd name="T3" fmla="*/ 28 h 28"/>
                <a:gd name="T4" fmla="*/ 26 w 26"/>
                <a:gd name="T5" fmla="*/ 26 h 28"/>
                <a:gd name="T6" fmla="*/ 26 w 26"/>
                <a:gd name="T7" fmla="*/ 1 h 28"/>
                <a:gd name="T8" fmla="*/ 20 w 26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0" y="0"/>
                  </a:moveTo>
                  <a:cubicBezTo>
                    <a:pt x="0" y="0"/>
                    <a:pt x="0" y="28"/>
                    <a:pt x="20" y="28"/>
                  </a:cubicBezTo>
                  <a:cubicBezTo>
                    <a:pt x="22" y="28"/>
                    <a:pt x="24" y="27"/>
                    <a:pt x="26" y="2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4" y="0"/>
                    <a:pt x="22" y="0"/>
                    <a:pt x="20" y="0"/>
                  </a:cubicBezTo>
                </a:path>
              </a:pathLst>
            </a:custGeom>
            <a:solidFill>
              <a:srgbClr val="FFB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3" name="Freeform 62">
              <a:extLst>
                <a:ext uri="{FF2B5EF4-FFF2-40B4-BE49-F238E27FC236}">
                  <a16:creationId xmlns:a16="http://schemas.microsoft.com/office/drawing/2014/main" id="{4915EE2B-37D4-9239-3D84-023EE08A3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639" y="5452414"/>
              <a:ext cx="92400" cy="416343"/>
            </a:xfrm>
            <a:custGeom>
              <a:avLst/>
              <a:gdLst>
                <a:gd name="T0" fmla="*/ 7 w 37"/>
                <a:gd name="T1" fmla="*/ 163 h 163"/>
                <a:gd name="T2" fmla="*/ 7 w 37"/>
                <a:gd name="T3" fmla="*/ 156 h 163"/>
                <a:gd name="T4" fmla="*/ 9 w 37"/>
                <a:gd name="T5" fmla="*/ 137 h 163"/>
                <a:gd name="T6" fmla="*/ 11 w 37"/>
                <a:gd name="T7" fmla="*/ 81 h 163"/>
                <a:gd name="T8" fmla="*/ 11 w 37"/>
                <a:gd name="T9" fmla="*/ 66 h 163"/>
                <a:gd name="T10" fmla="*/ 10 w 37"/>
                <a:gd name="T11" fmla="*/ 51 h 163"/>
                <a:gd name="T12" fmla="*/ 9 w 37"/>
                <a:gd name="T13" fmla="*/ 37 h 163"/>
                <a:gd name="T14" fmla="*/ 7 w 37"/>
                <a:gd name="T15" fmla="*/ 25 h 163"/>
                <a:gd name="T16" fmla="*/ 5 w 37"/>
                <a:gd name="T17" fmla="*/ 14 h 163"/>
                <a:gd name="T18" fmla="*/ 2 w 37"/>
                <a:gd name="T19" fmla="*/ 6 h 163"/>
                <a:gd name="T20" fmla="*/ 0 w 37"/>
                <a:gd name="T21" fmla="*/ 0 h 163"/>
                <a:gd name="T22" fmla="*/ 3 w 37"/>
                <a:gd name="T23" fmla="*/ 6 h 163"/>
                <a:gd name="T24" fmla="*/ 7 w 37"/>
                <a:gd name="T25" fmla="*/ 13 h 163"/>
                <a:gd name="T26" fmla="*/ 11 w 37"/>
                <a:gd name="T27" fmla="*/ 23 h 163"/>
                <a:gd name="T28" fmla="*/ 16 w 37"/>
                <a:gd name="T29" fmla="*/ 35 h 163"/>
                <a:gd name="T30" fmla="*/ 20 w 37"/>
                <a:gd name="T31" fmla="*/ 49 h 163"/>
                <a:gd name="T32" fmla="*/ 23 w 37"/>
                <a:gd name="T33" fmla="*/ 64 h 163"/>
                <a:gd name="T34" fmla="*/ 26 w 37"/>
                <a:gd name="T35" fmla="*/ 79 h 163"/>
                <a:gd name="T36" fmla="*/ 35 w 37"/>
                <a:gd name="T37" fmla="*/ 137 h 163"/>
                <a:gd name="T38" fmla="*/ 37 w 37"/>
                <a:gd name="T39" fmla="*/ 156 h 163"/>
                <a:gd name="T40" fmla="*/ 37 w 37"/>
                <a:gd name="T41" fmla="*/ 163 h 163"/>
                <a:gd name="T42" fmla="*/ 7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7" y="163"/>
                  </a:moveTo>
                  <a:cubicBezTo>
                    <a:pt x="7" y="163"/>
                    <a:pt x="7" y="160"/>
                    <a:pt x="7" y="156"/>
                  </a:cubicBezTo>
                  <a:cubicBezTo>
                    <a:pt x="8" y="151"/>
                    <a:pt x="8" y="145"/>
                    <a:pt x="9" y="137"/>
                  </a:cubicBezTo>
                  <a:cubicBezTo>
                    <a:pt x="10" y="122"/>
                    <a:pt x="11" y="101"/>
                    <a:pt x="11" y="81"/>
                  </a:cubicBezTo>
                  <a:cubicBezTo>
                    <a:pt x="11" y="76"/>
                    <a:pt x="11" y="71"/>
                    <a:pt x="11" y="66"/>
                  </a:cubicBezTo>
                  <a:cubicBezTo>
                    <a:pt x="11" y="60"/>
                    <a:pt x="10" y="56"/>
                    <a:pt x="10" y="51"/>
                  </a:cubicBezTo>
                  <a:cubicBezTo>
                    <a:pt x="9" y="46"/>
                    <a:pt x="9" y="41"/>
                    <a:pt x="9" y="37"/>
                  </a:cubicBezTo>
                  <a:cubicBezTo>
                    <a:pt x="8" y="33"/>
                    <a:pt x="8" y="28"/>
                    <a:pt x="7" y="25"/>
                  </a:cubicBezTo>
                  <a:cubicBezTo>
                    <a:pt x="6" y="21"/>
                    <a:pt x="5" y="17"/>
                    <a:pt x="5" y="14"/>
                  </a:cubicBezTo>
                  <a:cubicBezTo>
                    <a:pt x="4" y="11"/>
                    <a:pt x="3" y="9"/>
                    <a:pt x="2" y="6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6"/>
                  </a:cubicBezTo>
                  <a:cubicBezTo>
                    <a:pt x="5" y="8"/>
                    <a:pt x="6" y="10"/>
                    <a:pt x="7" y="13"/>
                  </a:cubicBezTo>
                  <a:cubicBezTo>
                    <a:pt x="9" y="16"/>
                    <a:pt x="10" y="20"/>
                    <a:pt x="11" y="23"/>
                  </a:cubicBezTo>
                  <a:cubicBezTo>
                    <a:pt x="13" y="27"/>
                    <a:pt x="14" y="31"/>
                    <a:pt x="16" y="35"/>
                  </a:cubicBezTo>
                  <a:cubicBezTo>
                    <a:pt x="17" y="40"/>
                    <a:pt x="18" y="44"/>
                    <a:pt x="20" y="49"/>
                  </a:cubicBezTo>
                  <a:cubicBezTo>
                    <a:pt x="21" y="54"/>
                    <a:pt x="22" y="59"/>
                    <a:pt x="23" y="64"/>
                  </a:cubicBezTo>
                  <a:cubicBezTo>
                    <a:pt x="24" y="69"/>
                    <a:pt x="25" y="74"/>
                    <a:pt x="26" y="79"/>
                  </a:cubicBezTo>
                  <a:cubicBezTo>
                    <a:pt x="30" y="100"/>
                    <a:pt x="33" y="121"/>
                    <a:pt x="35" y="137"/>
                  </a:cubicBezTo>
                  <a:cubicBezTo>
                    <a:pt x="36" y="145"/>
                    <a:pt x="36" y="151"/>
                    <a:pt x="37" y="156"/>
                  </a:cubicBezTo>
                  <a:cubicBezTo>
                    <a:pt x="37" y="160"/>
                    <a:pt x="37" y="163"/>
                    <a:pt x="37" y="163"/>
                  </a:cubicBezTo>
                  <a:lnTo>
                    <a:pt x="7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4" name="Freeform 63">
              <a:extLst>
                <a:ext uri="{FF2B5EF4-FFF2-40B4-BE49-F238E27FC236}">
                  <a16:creationId xmlns:a16="http://schemas.microsoft.com/office/drawing/2014/main" id="{DA9FF230-BE96-247A-B28D-46AB1A245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407" y="5275469"/>
              <a:ext cx="309539" cy="334967"/>
            </a:xfrm>
            <a:custGeom>
              <a:avLst/>
              <a:gdLst>
                <a:gd name="T0" fmla="*/ 105 w 124"/>
                <a:gd name="T1" fmla="*/ 55 h 131"/>
                <a:gd name="T2" fmla="*/ 92 w 124"/>
                <a:gd name="T3" fmla="*/ 52 h 131"/>
                <a:gd name="T4" fmla="*/ 82 w 124"/>
                <a:gd name="T5" fmla="*/ 11 h 131"/>
                <a:gd name="T6" fmla="*/ 41 w 124"/>
                <a:gd name="T7" fmla="*/ 33 h 131"/>
                <a:gd name="T8" fmla="*/ 30 w 124"/>
                <a:gd name="T9" fmla="*/ 31 h 131"/>
                <a:gd name="T10" fmla="*/ 20 w 124"/>
                <a:gd name="T11" fmla="*/ 34 h 131"/>
                <a:gd name="T12" fmla="*/ 20 w 124"/>
                <a:gd name="T13" fmla="*/ 34 h 131"/>
                <a:gd name="T14" fmla="*/ 7 w 124"/>
                <a:gd name="T15" fmla="*/ 46 h 131"/>
                <a:gd name="T16" fmla="*/ 17 w 124"/>
                <a:gd name="T17" fmla="*/ 80 h 131"/>
                <a:gd name="T18" fmla="*/ 21 w 124"/>
                <a:gd name="T19" fmla="*/ 81 h 131"/>
                <a:gd name="T20" fmla="*/ 18 w 124"/>
                <a:gd name="T21" fmla="*/ 86 h 131"/>
                <a:gd name="T22" fmla="*/ 30 w 124"/>
                <a:gd name="T23" fmla="*/ 124 h 131"/>
                <a:gd name="T24" fmla="*/ 68 w 124"/>
                <a:gd name="T25" fmla="*/ 112 h 131"/>
                <a:gd name="T26" fmla="*/ 71 w 124"/>
                <a:gd name="T27" fmla="*/ 102 h 131"/>
                <a:gd name="T28" fmla="*/ 72 w 124"/>
                <a:gd name="T29" fmla="*/ 104 h 131"/>
                <a:gd name="T30" fmla="*/ 84 w 124"/>
                <a:gd name="T31" fmla="*/ 110 h 131"/>
                <a:gd name="T32" fmla="*/ 90 w 124"/>
                <a:gd name="T33" fmla="*/ 110 h 131"/>
                <a:gd name="T34" fmla="*/ 96 w 124"/>
                <a:gd name="T35" fmla="*/ 110 h 131"/>
                <a:gd name="T36" fmla="*/ 100 w 124"/>
                <a:gd name="T37" fmla="*/ 109 h 131"/>
                <a:gd name="T38" fmla="*/ 117 w 124"/>
                <a:gd name="T39" fmla="*/ 94 h 131"/>
                <a:gd name="T40" fmla="*/ 105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05" y="55"/>
                  </a:moveTo>
                  <a:cubicBezTo>
                    <a:pt x="101" y="53"/>
                    <a:pt x="97" y="52"/>
                    <a:pt x="92" y="52"/>
                  </a:cubicBezTo>
                  <a:cubicBezTo>
                    <a:pt x="101" y="39"/>
                    <a:pt x="100" y="20"/>
                    <a:pt x="82" y="11"/>
                  </a:cubicBezTo>
                  <a:cubicBezTo>
                    <a:pt x="62" y="0"/>
                    <a:pt x="44" y="15"/>
                    <a:pt x="41" y="33"/>
                  </a:cubicBezTo>
                  <a:cubicBezTo>
                    <a:pt x="37" y="31"/>
                    <a:pt x="34" y="31"/>
                    <a:pt x="30" y="31"/>
                  </a:cubicBezTo>
                  <a:cubicBezTo>
                    <a:pt x="27" y="31"/>
                    <a:pt x="23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4" y="36"/>
                    <a:pt x="9" y="41"/>
                    <a:pt x="7" y="46"/>
                  </a:cubicBezTo>
                  <a:cubicBezTo>
                    <a:pt x="0" y="58"/>
                    <a:pt x="5" y="73"/>
                    <a:pt x="17" y="80"/>
                  </a:cubicBezTo>
                  <a:cubicBezTo>
                    <a:pt x="19" y="80"/>
                    <a:pt x="20" y="81"/>
                    <a:pt x="21" y="81"/>
                  </a:cubicBezTo>
                  <a:cubicBezTo>
                    <a:pt x="20" y="83"/>
                    <a:pt x="19" y="84"/>
                    <a:pt x="18" y="86"/>
                  </a:cubicBezTo>
                  <a:cubicBezTo>
                    <a:pt x="11" y="99"/>
                    <a:pt x="17" y="117"/>
                    <a:pt x="30" y="124"/>
                  </a:cubicBezTo>
                  <a:cubicBezTo>
                    <a:pt x="44" y="131"/>
                    <a:pt x="61" y="125"/>
                    <a:pt x="68" y="112"/>
                  </a:cubicBezTo>
                  <a:cubicBezTo>
                    <a:pt x="70" y="109"/>
                    <a:pt x="70" y="106"/>
                    <a:pt x="71" y="102"/>
                  </a:cubicBezTo>
                  <a:cubicBezTo>
                    <a:pt x="71" y="103"/>
                    <a:pt x="72" y="103"/>
                    <a:pt x="72" y="104"/>
                  </a:cubicBezTo>
                  <a:cubicBezTo>
                    <a:pt x="76" y="107"/>
                    <a:pt x="79" y="109"/>
                    <a:pt x="84" y="110"/>
                  </a:cubicBezTo>
                  <a:cubicBezTo>
                    <a:pt x="86" y="110"/>
                    <a:pt x="88" y="110"/>
                    <a:pt x="90" y="110"/>
                  </a:cubicBezTo>
                  <a:cubicBezTo>
                    <a:pt x="92" y="110"/>
                    <a:pt x="94" y="110"/>
                    <a:pt x="96" y="110"/>
                  </a:cubicBezTo>
                  <a:cubicBezTo>
                    <a:pt x="97" y="109"/>
                    <a:pt x="98" y="109"/>
                    <a:pt x="100" y="109"/>
                  </a:cubicBezTo>
                  <a:cubicBezTo>
                    <a:pt x="107" y="106"/>
                    <a:pt x="114" y="101"/>
                    <a:pt x="117" y="94"/>
                  </a:cubicBezTo>
                  <a:cubicBezTo>
                    <a:pt x="124" y="80"/>
                    <a:pt x="119" y="63"/>
                    <a:pt x="10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5" name="Freeform 64">
              <a:extLst>
                <a:ext uri="{FF2B5EF4-FFF2-40B4-BE49-F238E27FC236}">
                  <a16:creationId xmlns:a16="http://schemas.microsoft.com/office/drawing/2014/main" id="{3B4AE28F-81D6-1C2B-015B-74C056C20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075" y="5360629"/>
              <a:ext cx="186647" cy="176000"/>
            </a:xfrm>
            <a:custGeom>
              <a:avLst/>
              <a:gdLst>
                <a:gd name="T0" fmla="*/ 48 w 75"/>
                <a:gd name="T1" fmla="*/ 15 h 69"/>
                <a:gd name="T2" fmla="*/ 27 w 75"/>
                <a:gd name="T3" fmla="*/ 55 h 69"/>
                <a:gd name="T4" fmla="*/ 48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48" y="15"/>
                  </a:moveTo>
                  <a:cubicBezTo>
                    <a:pt x="21" y="0"/>
                    <a:pt x="0" y="41"/>
                    <a:pt x="27" y="55"/>
                  </a:cubicBezTo>
                  <a:cubicBezTo>
                    <a:pt x="54" y="69"/>
                    <a:pt x="75" y="29"/>
                    <a:pt x="48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6" name="Freeform 65">
              <a:extLst>
                <a:ext uri="{FF2B5EF4-FFF2-40B4-BE49-F238E27FC236}">
                  <a16:creationId xmlns:a16="http://schemas.microsoft.com/office/drawing/2014/main" id="{55687A7A-5FBF-B22C-09AE-16879C05C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383" y="5580156"/>
              <a:ext cx="137676" cy="112603"/>
            </a:xfrm>
            <a:custGeom>
              <a:avLst/>
              <a:gdLst>
                <a:gd name="T0" fmla="*/ 7 w 55"/>
                <a:gd name="T1" fmla="*/ 44 h 44"/>
                <a:gd name="T2" fmla="*/ 43 w 55"/>
                <a:gd name="T3" fmla="*/ 0 h 44"/>
                <a:gd name="T4" fmla="*/ 7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7" y="44"/>
                  </a:moveTo>
                  <a:cubicBezTo>
                    <a:pt x="7" y="44"/>
                    <a:pt x="0" y="5"/>
                    <a:pt x="43" y="0"/>
                  </a:cubicBezTo>
                  <a:cubicBezTo>
                    <a:pt x="43" y="0"/>
                    <a:pt x="55" y="40"/>
                    <a:pt x="7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7" name="Freeform 66">
              <a:extLst>
                <a:ext uri="{FF2B5EF4-FFF2-40B4-BE49-F238E27FC236}">
                  <a16:creationId xmlns:a16="http://schemas.microsoft.com/office/drawing/2014/main" id="{D1BEF6A7-470D-769A-08DC-3B4A5CA86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8373" y="5503510"/>
              <a:ext cx="92400" cy="416343"/>
            </a:xfrm>
            <a:custGeom>
              <a:avLst/>
              <a:gdLst>
                <a:gd name="T0" fmla="*/ 0 w 37"/>
                <a:gd name="T1" fmla="*/ 163 h 163"/>
                <a:gd name="T2" fmla="*/ 0 w 37"/>
                <a:gd name="T3" fmla="*/ 156 h 163"/>
                <a:gd name="T4" fmla="*/ 2 w 37"/>
                <a:gd name="T5" fmla="*/ 137 h 163"/>
                <a:gd name="T6" fmla="*/ 11 w 37"/>
                <a:gd name="T7" fmla="*/ 79 h 163"/>
                <a:gd name="T8" fmla="*/ 14 w 37"/>
                <a:gd name="T9" fmla="*/ 64 h 163"/>
                <a:gd name="T10" fmla="*/ 17 w 37"/>
                <a:gd name="T11" fmla="*/ 49 h 163"/>
                <a:gd name="T12" fmla="*/ 21 w 37"/>
                <a:gd name="T13" fmla="*/ 35 h 163"/>
                <a:gd name="T14" fmla="*/ 26 w 37"/>
                <a:gd name="T15" fmla="*/ 23 h 163"/>
                <a:gd name="T16" fmla="*/ 30 w 37"/>
                <a:gd name="T17" fmla="*/ 13 h 163"/>
                <a:gd name="T18" fmla="*/ 34 w 37"/>
                <a:gd name="T19" fmla="*/ 6 h 163"/>
                <a:gd name="T20" fmla="*/ 37 w 37"/>
                <a:gd name="T21" fmla="*/ 0 h 163"/>
                <a:gd name="T22" fmla="*/ 35 w 37"/>
                <a:gd name="T23" fmla="*/ 6 h 163"/>
                <a:gd name="T24" fmla="*/ 32 w 37"/>
                <a:gd name="T25" fmla="*/ 14 h 163"/>
                <a:gd name="T26" fmla="*/ 30 w 37"/>
                <a:gd name="T27" fmla="*/ 25 h 163"/>
                <a:gd name="T28" fmla="*/ 28 w 37"/>
                <a:gd name="T29" fmla="*/ 37 h 163"/>
                <a:gd name="T30" fmla="*/ 27 w 37"/>
                <a:gd name="T31" fmla="*/ 51 h 163"/>
                <a:gd name="T32" fmla="*/ 26 w 37"/>
                <a:gd name="T33" fmla="*/ 66 h 163"/>
                <a:gd name="T34" fmla="*/ 26 w 37"/>
                <a:gd name="T35" fmla="*/ 81 h 163"/>
                <a:gd name="T36" fmla="*/ 28 w 37"/>
                <a:gd name="T37" fmla="*/ 137 h 163"/>
                <a:gd name="T38" fmla="*/ 30 w 37"/>
                <a:gd name="T39" fmla="*/ 156 h 163"/>
                <a:gd name="T40" fmla="*/ 30 w 37"/>
                <a:gd name="T41" fmla="*/ 163 h 163"/>
                <a:gd name="T42" fmla="*/ 0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0" y="163"/>
                  </a:moveTo>
                  <a:cubicBezTo>
                    <a:pt x="0" y="163"/>
                    <a:pt x="0" y="160"/>
                    <a:pt x="0" y="156"/>
                  </a:cubicBezTo>
                  <a:cubicBezTo>
                    <a:pt x="1" y="151"/>
                    <a:pt x="1" y="145"/>
                    <a:pt x="2" y="137"/>
                  </a:cubicBezTo>
                  <a:cubicBezTo>
                    <a:pt x="4" y="121"/>
                    <a:pt x="7" y="100"/>
                    <a:pt x="11" y="79"/>
                  </a:cubicBezTo>
                  <a:cubicBezTo>
                    <a:pt x="12" y="74"/>
                    <a:pt x="13" y="69"/>
                    <a:pt x="14" y="64"/>
                  </a:cubicBezTo>
                  <a:cubicBezTo>
                    <a:pt x="15" y="59"/>
                    <a:pt x="16" y="54"/>
                    <a:pt x="17" y="49"/>
                  </a:cubicBezTo>
                  <a:cubicBezTo>
                    <a:pt x="19" y="44"/>
                    <a:pt x="20" y="40"/>
                    <a:pt x="21" y="35"/>
                  </a:cubicBezTo>
                  <a:cubicBezTo>
                    <a:pt x="23" y="31"/>
                    <a:pt x="24" y="27"/>
                    <a:pt x="26" y="23"/>
                  </a:cubicBezTo>
                  <a:cubicBezTo>
                    <a:pt x="27" y="20"/>
                    <a:pt x="28" y="16"/>
                    <a:pt x="30" y="13"/>
                  </a:cubicBezTo>
                  <a:cubicBezTo>
                    <a:pt x="31" y="10"/>
                    <a:pt x="32" y="8"/>
                    <a:pt x="34" y="6"/>
                  </a:cubicBezTo>
                  <a:cubicBezTo>
                    <a:pt x="36" y="2"/>
                    <a:pt x="37" y="0"/>
                    <a:pt x="37" y="0"/>
                  </a:cubicBezTo>
                  <a:cubicBezTo>
                    <a:pt x="37" y="0"/>
                    <a:pt x="36" y="2"/>
                    <a:pt x="35" y="6"/>
                  </a:cubicBezTo>
                  <a:cubicBezTo>
                    <a:pt x="34" y="9"/>
                    <a:pt x="33" y="11"/>
                    <a:pt x="32" y="14"/>
                  </a:cubicBezTo>
                  <a:cubicBezTo>
                    <a:pt x="32" y="17"/>
                    <a:pt x="31" y="21"/>
                    <a:pt x="30" y="25"/>
                  </a:cubicBezTo>
                  <a:cubicBezTo>
                    <a:pt x="29" y="28"/>
                    <a:pt x="29" y="33"/>
                    <a:pt x="28" y="37"/>
                  </a:cubicBezTo>
                  <a:cubicBezTo>
                    <a:pt x="28" y="41"/>
                    <a:pt x="28" y="46"/>
                    <a:pt x="27" y="51"/>
                  </a:cubicBezTo>
                  <a:cubicBezTo>
                    <a:pt x="27" y="56"/>
                    <a:pt x="26" y="60"/>
                    <a:pt x="26" y="66"/>
                  </a:cubicBezTo>
                  <a:cubicBezTo>
                    <a:pt x="26" y="71"/>
                    <a:pt x="26" y="76"/>
                    <a:pt x="26" y="81"/>
                  </a:cubicBezTo>
                  <a:cubicBezTo>
                    <a:pt x="26" y="101"/>
                    <a:pt x="27" y="122"/>
                    <a:pt x="28" y="137"/>
                  </a:cubicBezTo>
                  <a:cubicBezTo>
                    <a:pt x="29" y="145"/>
                    <a:pt x="29" y="151"/>
                    <a:pt x="30" y="156"/>
                  </a:cubicBezTo>
                  <a:cubicBezTo>
                    <a:pt x="30" y="160"/>
                    <a:pt x="30" y="163"/>
                    <a:pt x="30" y="163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8" name="Freeform 67">
              <a:extLst>
                <a:ext uri="{FF2B5EF4-FFF2-40B4-BE49-F238E27FC236}">
                  <a16:creationId xmlns:a16="http://schemas.microsoft.com/office/drawing/2014/main" id="{4ED2C55A-EBE5-45F8-3894-D2829A06B0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542" y="5326565"/>
              <a:ext cx="309539" cy="334967"/>
            </a:xfrm>
            <a:custGeom>
              <a:avLst/>
              <a:gdLst>
                <a:gd name="T0" fmla="*/ 19 w 124"/>
                <a:gd name="T1" fmla="*/ 55 h 131"/>
                <a:gd name="T2" fmla="*/ 32 w 124"/>
                <a:gd name="T3" fmla="*/ 52 h 131"/>
                <a:gd name="T4" fmla="*/ 42 w 124"/>
                <a:gd name="T5" fmla="*/ 11 h 131"/>
                <a:gd name="T6" fmla="*/ 83 w 124"/>
                <a:gd name="T7" fmla="*/ 33 h 131"/>
                <a:gd name="T8" fmla="*/ 94 w 124"/>
                <a:gd name="T9" fmla="*/ 31 h 131"/>
                <a:gd name="T10" fmla="*/ 104 w 124"/>
                <a:gd name="T11" fmla="*/ 34 h 131"/>
                <a:gd name="T12" fmla="*/ 104 w 124"/>
                <a:gd name="T13" fmla="*/ 34 h 131"/>
                <a:gd name="T14" fmla="*/ 117 w 124"/>
                <a:gd name="T15" fmla="*/ 46 h 131"/>
                <a:gd name="T16" fmla="*/ 107 w 124"/>
                <a:gd name="T17" fmla="*/ 80 h 131"/>
                <a:gd name="T18" fmla="*/ 103 w 124"/>
                <a:gd name="T19" fmla="*/ 81 h 131"/>
                <a:gd name="T20" fmla="*/ 106 w 124"/>
                <a:gd name="T21" fmla="*/ 86 h 131"/>
                <a:gd name="T22" fmla="*/ 94 w 124"/>
                <a:gd name="T23" fmla="*/ 124 h 131"/>
                <a:gd name="T24" fmla="*/ 56 w 124"/>
                <a:gd name="T25" fmla="*/ 112 h 131"/>
                <a:gd name="T26" fmla="*/ 53 w 124"/>
                <a:gd name="T27" fmla="*/ 102 h 131"/>
                <a:gd name="T28" fmla="*/ 52 w 124"/>
                <a:gd name="T29" fmla="*/ 104 h 131"/>
                <a:gd name="T30" fmla="*/ 40 w 124"/>
                <a:gd name="T31" fmla="*/ 110 h 131"/>
                <a:gd name="T32" fmla="*/ 34 w 124"/>
                <a:gd name="T33" fmla="*/ 110 h 131"/>
                <a:gd name="T34" fmla="*/ 28 w 124"/>
                <a:gd name="T35" fmla="*/ 110 h 131"/>
                <a:gd name="T36" fmla="*/ 24 w 124"/>
                <a:gd name="T37" fmla="*/ 109 h 131"/>
                <a:gd name="T38" fmla="*/ 7 w 124"/>
                <a:gd name="T39" fmla="*/ 94 h 131"/>
                <a:gd name="T40" fmla="*/ 19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9" y="55"/>
                  </a:moveTo>
                  <a:cubicBezTo>
                    <a:pt x="23" y="53"/>
                    <a:pt x="27" y="52"/>
                    <a:pt x="32" y="52"/>
                  </a:cubicBezTo>
                  <a:cubicBezTo>
                    <a:pt x="23" y="39"/>
                    <a:pt x="24" y="20"/>
                    <a:pt x="42" y="11"/>
                  </a:cubicBezTo>
                  <a:cubicBezTo>
                    <a:pt x="62" y="0"/>
                    <a:pt x="80" y="15"/>
                    <a:pt x="83" y="33"/>
                  </a:cubicBezTo>
                  <a:cubicBezTo>
                    <a:pt x="87" y="31"/>
                    <a:pt x="90" y="31"/>
                    <a:pt x="94" y="31"/>
                  </a:cubicBezTo>
                  <a:cubicBezTo>
                    <a:pt x="97" y="31"/>
                    <a:pt x="101" y="32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10" y="36"/>
                    <a:pt x="115" y="41"/>
                    <a:pt x="117" y="46"/>
                  </a:cubicBezTo>
                  <a:cubicBezTo>
                    <a:pt x="124" y="58"/>
                    <a:pt x="119" y="73"/>
                    <a:pt x="107" y="80"/>
                  </a:cubicBezTo>
                  <a:cubicBezTo>
                    <a:pt x="105" y="80"/>
                    <a:pt x="104" y="81"/>
                    <a:pt x="103" y="81"/>
                  </a:cubicBezTo>
                  <a:cubicBezTo>
                    <a:pt x="104" y="83"/>
                    <a:pt x="105" y="84"/>
                    <a:pt x="106" y="86"/>
                  </a:cubicBezTo>
                  <a:cubicBezTo>
                    <a:pt x="113" y="99"/>
                    <a:pt x="107" y="117"/>
                    <a:pt x="94" y="124"/>
                  </a:cubicBezTo>
                  <a:cubicBezTo>
                    <a:pt x="80" y="131"/>
                    <a:pt x="63" y="125"/>
                    <a:pt x="56" y="112"/>
                  </a:cubicBezTo>
                  <a:cubicBezTo>
                    <a:pt x="54" y="109"/>
                    <a:pt x="54" y="106"/>
                    <a:pt x="53" y="102"/>
                  </a:cubicBezTo>
                  <a:cubicBezTo>
                    <a:pt x="53" y="103"/>
                    <a:pt x="52" y="103"/>
                    <a:pt x="52" y="104"/>
                  </a:cubicBezTo>
                  <a:cubicBezTo>
                    <a:pt x="48" y="107"/>
                    <a:pt x="45" y="109"/>
                    <a:pt x="40" y="110"/>
                  </a:cubicBezTo>
                  <a:cubicBezTo>
                    <a:pt x="38" y="110"/>
                    <a:pt x="36" y="110"/>
                    <a:pt x="34" y="110"/>
                  </a:cubicBezTo>
                  <a:cubicBezTo>
                    <a:pt x="32" y="110"/>
                    <a:pt x="30" y="110"/>
                    <a:pt x="28" y="110"/>
                  </a:cubicBezTo>
                  <a:cubicBezTo>
                    <a:pt x="27" y="109"/>
                    <a:pt x="26" y="109"/>
                    <a:pt x="24" y="109"/>
                  </a:cubicBezTo>
                  <a:cubicBezTo>
                    <a:pt x="17" y="106"/>
                    <a:pt x="10" y="101"/>
                    <a:pt x="7" y="94"/>
                  </a:cubicBezTo>
                  <a:cubicBezTo>
                    <a:pt x="0" y="80"/>
                    <a:pt x="5" y="63"/>
                    <a:pt x="1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9" name="Freeform 68">
              <a:extLst>
                <a:ext uri="{FF2B5EF4-FFF2-40B4-BE49-F238E27FC236}">
                  <a16:creationId xmlns:a16="http://schemas.microsoft.com/office/drawing/2014/main" id="{AC1A6E39-25CE-11BF-A10D-B68AD94D8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5765" y="5411726"/>
              <a:ext cx="187572" cy="176000"/>
            </a:xfrm>
            <a:custGeom>
              <a:avLst/>
              <a:gdLst>
                <a:gd name="T0" fmla="*/ 27 w 75"/>
                <a:gd name="T1" fmla="*/ 15 h 69"/>
                <a:gd name="T2" fmla="*/ 48 w 75"/>
                <a:gd name="T3" fmla="*/ 55 h 69"/>
                <a:gd name="T4" fmla="*/ 27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27" y="15"/>
                  </a:moveTo>
                  <a:cubicBezTo>
                    <a:pt x="54" y="0"/>
                    <a:pt x="75" y="41"/>
                    <a:pt x="48" y="55"/>
                  </a:cubicBezTo>
                  <a:cubicBezTo>
                    <a:pt x="21" y="69"/>
                    <a:pt x="0" y="29"/>
                    <a:pt x="27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0" name="Freeform 69">
              <a:extLst>
                <a:ext uri="{FF2B5EF4-FFF2-40B4-BE49-F238E27FC236}">
                  <a16:creationId xmlns:a16="http://schemas.microsoft.com/office/drawing/2014/main" id="{A2EE7C8B-6877-297D-6A69-0E733E772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430" y="5631253"/>
              <a:ext cx="137676" cy="112603"/>
            </a:xfrm>
            <a:custGeom>
              <a:avLst/>
              <a:gdLst>
                <a:gd name="T0" fmla="*/ 48 w 55"/>
                <a:gd name="T1" fmla="*/ 44 h 44"/>
                <a:gd name="T2" fmla="*/ 12 w 55"/>
                <a:gd name="T3" fmla="*/ 0 h 44"/>
                <a:gd name="T4" fmla="*/ 48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48" y="44"/>
                  </a:moveTo>
                  <a:cubicBezTo>
                    <a:pt x="48" y="44"/>
                    <a:pt x="55" y="5"/>
                    <a:pt x="12" y="0"/>
                  </a:cubicBezTo>
                  <a:cubicBezTo>
                    <a:pt x="12" y="0"/>
                    <a:pt x="0" y="40"/>
                    <a:pt x="48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1" name="Rectangle 70">
              <a:extLst>
                <a:ext uri="{FF2B5EF4-FFF2-40B4-BE49-F238E27FC236}">
                  <a16:creationId xmlns:a16="http://schemas.microsoft.com/office/drawing/2014/main" id="{CB83DC03-11E3-DB5C-2C1A-4CF7F3D23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89608"/>
              <a:ext cx="149687" cy="480687"/>
            </a:xfrm>
            <a:prstGeom prst="rect">
              <a:avLst/>
            </a:prstGeom>
            <a:solidFill>
              <a:srgbClr val="FFC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2" name="Rectangle 71">
              <a:extLst>
                <a:ext uri="{FF2B5EF4-FFF2-40B4-BE49-F238E27FC236}">
                  <a16:creationId xmlns:a16="http://schemas.microsoft.com/office/drawing/2014/main" id="{601B6902-D720-349E-7E28-3AE9480BF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073" y="5018639"/>
              <a:ext cx="149687" cy="81376"/>
            </a:xfrm>
            <a:prstGeom prst="rect">
              <a:avLst/>
            </a:pr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3" name="Freeform 72">
              <a:extLst>
                <a:ext uri="{FF2B5EF4-FFF2-40B4-BE49-F238E27FC236}">
                  <a16:creationId xmlns:a16="http://schemas.microsoft.com/office/drawing/2014/main" id="{4E80FB55-CE8F-B12F-CEF5-B7EDF5785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002" y="5113264"/>
              <a:ext cx="731805" cy="805245"/>
            </a:xfrm>
            <a:custGeom>
              <a:avLst/>
              <a:gdLst>
                <a:gd name="T0" fmla="*/ 792 w 792"/>
                <a:gd name="T1" fmla="*/ 851 h 851"/>
                <a:gd name="T2" fmla="*/ 792 w 792"/>
                <a:gd name="T3" fmla="*/ 405 h 851"/>
                <a:gd name="T4" fmla="*/ 397 w 792"/>
                <a:gd name="T5" fmla="*/ 0 h 851"/>
                <a:gd name="T6" fmla="*/ 0 w 792"/>
                <a:gd name="T7" fmla="*/ 405 h 851"/>
                <a:gd name="T8" fmla="*/ 0 w 792"/>
                <a:gd name="T9" fmla="*/ 851 h 851"/>
                <a:gd name="T10" fmla="*/ 792 w 792"/>
                <a:gd name="T11" fmla="*/ 851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851">
                  <a:moveTo>
                    <a:pt x="792" y="851"/>
                  </a:moveTo>
                  <a:lnTo>
                    <a:pt x="792" y="405"/>
                  </a:lnTo>
                  <a:lnTo>
                    <a:pt x="397" y="0"/>
                  </a:lnTo>
                  <a:lnTo>
                    <a:pt x="0" y="405"/>
                  </a:lnTo>
                  <a:lnTo>
                    <a:pt x="0" y="851"/>
                  </a:lnTo>
                  <a:lnTo>
                    <a:pt x="792" y="851"/>
                  </a:lnTo>
                  <a:close/>
                </a:path>
              </a:pathLst>
            </a:custGeom>
            <a:solidFill>
              <a:srgbClr val="A4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4" name="Freeform 73">
              <a:extLst>
                <a:ext uri="{FF2B5EF4-FFF2-40B4-BE49-F238E27FC236}">
                  <a16:creationId xmlns:a16="http://schemas.microsoft.com/office/drawing/2014/main" id="{A5A2DEBB-5413-BFB2-4350-0F8D80784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726" y="5059327"/>
              <a:ext cx="819584" cy="485419"/>
            </a:xfrm>
            <a:custGeom>
              <a:avLst/>
              <a:gdLst>
                <a:gd name="T0" fmla="*/ 22 w 328"/>
                <a:gd name="T1" fmla="*/ 185 h 190"/>
                <a:gd name="T2" fmla="*/ 163 w 328"/>
                <a:gd name="T3" fmla="*/ 37 h 190"/>
                <a:gd name="T4" fmla="*/ 307 w 328"/>
                <a:gd name="T5" fmla="*/ 190 h 190"/>
                <a:gd name="T6" fmla="*/ 328 w 328"/>
                <a:gd name="T7" fmla="*/ 170 h 190"/>
                <a:gd name="T8" fmla="*/ 174 w 328"/>
                <a:gd name="T9" fmla="*/ 5 h 190"/>
                <a:gd name="T10" fmla="*/ 163 w 328"/>
                <a:gd name="T11" fmla="*/ 0 h 190"/>
                <a:gd name="T12" fmla="*/ 153 w 328"/>
                <a:gd name="T13" fmla="*/ 5 h 190"/>
                <a:gd name="T14" fmla="*/ 0 w 328"/>
                <a:gd name="T15" fmla="*/ 164 h 190"/>
                <a:gd name="T16" fmla="*/ 22 w 328"/>
                <a:gd name="T17" fmla="*/ 18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8" h="190">
                  <a:moveTo>
                    <a:pt x="22" y="185"/>
                  </a:moveTo>
                  <a:cubicBezTo>
                    <a:pt x="163" y="37"/>
                    <a:pt x="163" y="37"/>
                    <a:pt x="163" y="37"/>
                  </a:cubicBezTo>
                  <a:cubicBezTo>
                    <a:pt x="307" y="190"/>
                    <a:pt x="307" y="190"/>
                    <a:pt x="307" y="190"/>
                  </a:cubicBezTo>
                  <a:cubicBezTo>
                    <a:pt x="328" y="170"/>
                    <a:pt x="328" y="170"/>
                    <a:pt x="328" y="170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1" y="2"/>
                    <a:pt x="167" y="0"/>
                    <a:pt x="163" y="0"/>
                  </a:cubicBezTo>
                  <a:cubicBezTo>
                    <a:pt x="159" y="0"/>
                    <a:pt x="155" y="2"/>
                    <a:pt x="153" y="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2" y="185"/>
                    <a:pt x="22" y="185"/>
                    <a:pt x="22" y="185"/>
                  </a:cubicBez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5" name="Freeform 74">
              <a:extLst>
                <a:ext uri="{FF2B5EF4-FFF2-40B4-BE49-F238E27FC236}">
                  <a16:creationId xmlns:a16="http://schemas.microsoft.com/office/drawing/2014/main" id="{23AE1F90-3BB1-CF96-EB3F-5E8AA8D96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630" y="5550424"/>
              <a:ext cx="89628" cy="209119"/>
            </a:xfrm>
            <a:custGeom>
              <a:avLst/>
              <a:gdLst>
                <a:gd name="T0" fmla="*/ 36 w 36"/>
                <a:gd name="T1" fmla="*/ 82 h 82"/>
                <a:gd name="T2" fmla="*/ 36 w 36"/>
                <a:gd name="T3" fmla="*/ 23 h 82"/>
                <a:gd name="T4" fmla="*/ 18 w 36"/>
                <a:gd name="T5" fmla="*/ 0 h 82"/>
                <a:gd name="T6" fmla="*/ 0 w 36"/>
                <a:gd name="T7" fmla="*/ 23 h 82"/>
                <a:gd name="T8" fmla="*/ 0 w 36"/>
                <a:gd name="T9" fmla="*/ 82 h 82"/>
                <a:gd name="T10" fmla="*/ 36 w 36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82">
                  <a:moveTo>
                    <a:pt x="36" y="82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6" y="10"/>
                    <a:pt x="28" y="0"/>
                    <a:pt x="18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6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6" name="Freeform 75">
              <a:extLst>
                <a:ext uri="{FF2B5EF4-FFF2-40B4-BE49-F238E27FC236}">
                  <a16:creationId xmlns:a16="http://schemas.microsoft.com/office/drawing/2014/main" id="{4092A333-A8EC-CF5A-3AC2-27B163CD2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3682" y="5524876"/>
              <a:ext cx="139524" cy="260215"/>
            </a:xfrm>
            <a:custGeom>
              <a:avLst/>
              <a:gdLst>
                <a:gd name="T0" fmla="*/ 46 w 56"/>
                <a:gd name="T1" fmla="*/ 92 h 102"/>
                <a:gd name="T2" fmla="*/ 56 w 56"/>
                <a:gd name="T3" fmla="*/ 92 h 102"/>
                <a:gd name="T4" fmla="*/ 56 w 56"/>
                <a:gd name="T5" fmla="*/ 33 h 102"/>
                <a:gd name="T6" fmla="*/ 49 w 56"/>
                <a:gd name="T7" fmla="*/ 11 h 102"/>
                <a:gd name="T8" fmla="*/ 40 w 56"/>
                <a:gd name="T9" fmla="*/ 3 h 102"/>
                <a:gd name="T10" fmla="*/ 28 w 56"/>
                <a:gd name="T11" fmla="*/ 0 h 102"/>
                <a:gd name="T12" fmla="*/ 16 w 56"/>
                <a:gd name="T13" fmla="*/ 3 h 102"/>
                <a:gd name="T14" fmla="*/ 4 w 56"/>
                <a:gd name="T15" fmla="*/ 15 h 102"/>
                <a:gd name="T16" fmla="*/ 0 w 56"/>
                <a:gd name="T17" fmla="*/ 33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6 w 56"/>
                <a:gd name="T25" fmla="*/ 92 h 102"/>
                <a:gd name="T26" fmla="*/ 46 w 56"/>
                <a:gd name="T27" fmla="*/ 82 h 102"/>
                <a:gd name="T28" fmla="*/ 20 w 56"/>
                <a:gd name="T29" fmla="*/ 82 h 102"/>
                <a:gd name="T30" fmla="*/ 20 w 56"/>
                <a:gd name="T31" fmla="*/ 33 h 102"/>
                <a:gd name="T32" fmla="*/ 23 w 56"/>
                <a:gd name="T33" fmla="*/ 23 h 102"/>
                <a:gd name="T34" fmla="*/ 25 w 56"/>
                <a:gd name="T35" fmla="*/ 21 h 102"/>
                <a:gd name="T36" fmla="*/ 28 w 56"/>
                <a:gd name="T37" fmla="*/ 20 h 102"/>
                <a:gd name="T38" fmla="*/ 31 w 56"/>
                <a:gd name="T39" fmla="*/ 21 h 102"/>
                <a:gd name="T40" fmla="*/ 34 w 56"/>
                <a:gd name="T41" fmla="*/ 25 h 102"/>
                <a:gd name="T42" fmla="*/ 36 w 56"/>
                <a:gd name="T43" fmla="*/ 33 h 102"/>
                <a:gd name="T44" fmla="*/ 36 w 56"/>
                <a:gd name="T45" fmla="*/ 92 h 102"/>
                <a:gd name="T46" fmla="*/ 46 w 56"/>
                <a:gd name="T47" fmla="*/ 92 h 102"/>
                <a:gd name="T48" fmla="*/ 46 w 56"/>
                <a:gd name="T49" fmla="*/ 82 h 102"/>
                <a:gd name="T50" fmla="*/ 46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6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4"/>
                    <a:pt x="53" y="17"/>
                    <a:pt x="49" y="11"/>
                  </a:cubicBezTo>
                  <a:cubicBezTo>
                    <a:pt x="46" y="8"/>
                    <a:pt x="43" y="5"/>
                    <a:pt x="40" y="3"/>
                  </a:cubicBezTo>
                  <a:cubicBezTo>
                    <a:pt x="36" y="1"/>
                    <a:pt x="32" y="0"/>
                    <a:pt x="28" y="0"/>
                  </a:cubicBezTo>
                  <a:cubicBezTo>
                    <a:pt x="24" y="0"/>
                    <a:pt x="20" y="1"/>
                    <a:pt x="16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1" y="21"/>
                    <a:pt x="0" y="27"/>
                    <a:pt x="0" y="3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9"/>
                    <a:pt x="21" y="25"/>
                    <a:pt x="23" y="23"/>
                  </a:cubicBezTo>
                  <a:cubicBezTo>
                    <a:pt x="24" y="22"/>
                    <a:pt x="25" y="21"/>
                    <a:pt x="25" y="21"/>
                  </a:cubicBezTo>
                  <a:cubicBezTo>
                    <a:pt x="26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1"/>
                  </a:cubicBezTo>
                  <a:cubicBezTo>
                    <a:pt x="32" y="21"/>
                    <a:pt x="33" y="23"/>
                    <a:pt x="34" y="25"/>
                  </a:cubicBezTo>
                  <a:cubicBezTo>
                    <a:pt x="36" y="27"/>
                    <a:pt x="36" y="30"/>
                    <a:pt x="36" y="3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6" y="82"/>
                    <a:pt x="46" y="82"/>
                    <a:pt x="46" y="82"/>
                  </a:cubicBezTo>
                  <a:lnTo>
                    <a:pt x="46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7" name="Freeform 76">
              <a:extLst>
                <a:ext uri="{FF2B5EF4-FFF2-40B4-BE49-F238E27FC236}">
                  <a16:creationId xmlns:a16="http://schemas.microsoft.com/office/drawing/2014/main" id="{C3FA5054-0AB9-F2CF-5ABF-F24311EE6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0793" y="5550424"/>
              <a:ext cx="92400" cy="209119"/>
            </a:xfrm>
            <a:custGeom>
              <a:avLst/>
              <a:gdLst>
                <a:gd name="T0" fmla="*/ 37 w 37"/>
                <a:gd name="T1" fmla="*/ 82 h 82"/>
                <a:gd name="T2" fmla="*/ 37 w 37"/>
                <a:gd name="T3" fmla="*/ 22 h 82"/>
                <a:gd name="T4" fmla="*/ 18 w 37"/>
                <a:gd name="T5" fmla="*/ 0 h 82"/>
                <a:gd name="T6" fmla="*/ 0 w 37"/>
                <a:gd name="T7" fmla="*/ 22 h 82"/>
                <a:gd name="T8" fmla="*/ 0 w 37"/>
                <a:gd name="T9" fmla="*/ 82 h 82"/>
                <a:gd name="T10" fmla="*/ 37 w 37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2">
                  <a:moveTo>
                    <a:pt x="37" y="82"/>
                  </a:moveTo>
                  <a:cubicBezTo>
                    <a:pt x="37" y="22"/>
                    <a:pt x="37" y="22"/>
                    <a:pt x="37" y="22"/>
                  </a:cubicBezTo>
                  <a:cubicBezTo>
                    <a:pt x="37" y="10"/>
                    <a:pt x="28" y="0"/>
                    <a:pt x="18" y="0"/>
                  </a:cubicBezTo>
                  <a:cubicBezTo>
                    <a:pt x="8" y="0"/>
                    <a:pt x="0" y="10"/>
                    <a:pt x="0" y="2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37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8" name="Freeform 77">
              <a:extLst>
                <a:ext uri="{FF2B5EF4-FFF2-40B4-BE49-F238E27FC236}">
                  <a16:creationId xmlns:a16="http://schemas.microsoft.com/office/drawing/2014/main" id="{D60CB881-615D-7D0F-2257-08A4FD61E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5845" y="5524876"/>
              <a:ext cx="139524" cy="260215"/>
            </a:xfrm>
            <a:custGeom>
              <a:avLst/>
              <a:gdLst>
                <a:gd name="T0" fmla="*/ 47 w 56"/>
                <a:gd name="T1" fmla="*/ 92 h 102"/>
                <a:gd name="T2" fmla="*/ 56 w 56"/>
                <a:gd name="T3" fmla="*/ 92 h 102"/>
                <a:gd name="T4" fmla="*/ 56 w 56"/>
                <a:gd name="T5" fmla="*/ 32 h 102"/>
                <a:gd name="T6" fmla="*/ 49 w 56"/>
                <a:gd name="T7" fmla="*/ 10 h 102"/>
                <a:gd name="T8" fmla="*/ 40 w 56"/>
                <a:gd name="T9" fmla="*/ 3 h 102"/>
                <a:gd name="T10" fmla="*/ 28 w 56"/>
                <a:gd name="T11" fmla="*/ 0 h 102"/>
                <a:gd name="T12" fmla="*/ 17 w 56"/>
                <a:gd name="T13" fmla="*/ 3 h 102"/>
                <a:gd name="T14" fmla="*/ 4 w 56"/>
                <a:gd name="T15" fmla="*/ 15 h 102"/>
                <a:gd name="T16" fmla="*/ 0 w 56"/>
                <a:gd name="T17" fmla="*/ 32 h 102"/>
                <a:gd name="T18" fmla="*/ 0 w 56"/>
                <a:gd name="T19" fmla="*/ 102 h 102"/>
                <a:gd name="T20" fmla="*/ 56 w 56"/>
                <a:gd name="T21" fmla="*/ 102 h 102"/>
                <a:gd name="T22" fmla="*/ 56 w 56"/>
                <a:gd name="T23" fmla="*/ 92 h 102"/>
                <a:gd name="T24" fmla="*/ 47 w 56"/>
                <a:gd name="T25" fmla="*/ 92 h 102"/>
                <a:gd name="T26" fmla="*/ 47 w 56"/>
                <a:gd name="T27" fmla="*/ 82 h 102"/>
                <a:gd name="T28" fmla="*/ 20 w 56"/>
                <a:gd name="T29" fmla="*/ 82 h 102"/>
                <a:gd name="T30" fmla="*/ 20 w 56"/>
                <a:gd name="T31" fmla="*/ 32 h 102"/>
                <a:gd name="T32" fmla="*/ 23 w 56"/>
                <a:gd name="T33" fmla="*/ 23 h 102"/>
                <a:gd name="T34" fmla="*/ 26 w 56"/>
                <a:gd name="T35" fmla="*/ 20 h 102"/>
                <a:gd name="T36" fmla="*/ 28 w 56"/>
                <a:gd name="T37" fmla="*/ 20 h 102"/>
                <a:gd name="T38" fmla="*/ 31 w 56"/>
                <a:gd name="T39" fmla="*/ 20 h 102"/>
                <a:gd name="T40" fmla="*/ 35 w 56"/>
                <a:gd name="T41" fmla="*/ 24 h 102"/>
                <a:gd name="T42" fmla="*/ 37 w 56"/>
                <a:gd name="T43" fmla="*/ 32 h 102"/>
                <a:gd name="T44" fmla="*/ 37 w 56"/>
                <a:gd name="T45" fmla="*/ 92 h 102"/>
                <a:gd name="T46" fmla="*/ 47 w 56"/>
                <a:gd name="T47" fmla="*/ 92 h 102"/>
                <a:gd name="T48" fmla="*/ 47 w 56"/>
                <a:gd name="T49" fmla="*/ 82 h 102"/>
                <a:gd name="T50" fmla="*/ 47 w 56"/>
                <a:gd name="T51" fmla="*/ 9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102">
                  <a:moveTo>
                    <a:pt x="47" y="92"/>
                  </a:moveTo>
                  <a:cubicBezTo>
                    <a:pt x="56" y="92"/>
                    <a:pt x="56" y="92"/>
                    <a:pt x="56" y="9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24"/>
                    <a:pt x="54" y="16"/>
                    <a:pt x="49" y="10"/>
                  </a:cubicBezTo>
                  <a:cubicBezTo>
                    <a:pt x="46" y="7"/>
                    <a:pt x="43" y="5"/>
                    <a:pt x="40" y="3"/>
                  </a:cubicBezTo>
                  <a:cubicBezTo>
                    <a:pt x="37" y="1"/>
                    <a:pt x="32" y="0"/>
                    <a:pt x="28" y="0"/>
                  </a:cubicBezTo>
                  <a:cubicBezTo>
                    <a:pt x="24" y="0"/>
                    <a:pt x="20" y="1"/>
                    <a:pt x="17" y="3"/>
                  </a:cubicBezTo>
                  <a:cubicBezTo>
                    <a:pt x="11" y="6"/>
                    <a:pt x="7" y="10"/>
                    <a:pt x="4" y="15"/>
                  </a:cubicBezTo>
                  <a:cubicBezTo>
                    <a:pt x="2" y="20"/>
                    <a:pt x="0" y="26"/>
                    <a:pt x="0" y="3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28"/>
                    <a:pt x="21" y="25"/>
                    <a:pt x="23" y="23"/>
                  </a:cubicBezTo>
                  <a:cubicBezTo>
                    <a:pt x="24" y="21"/>
                    <a:pt x="25" y="21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9" y="20"/>
                    <a:pt x="30" y="20"/>
                    <a:pt x="31" y="20"/>
                  </a:cubicBezTo>
                  <a:cubicBezTo>
                    <a:pt x="32" y="21"/>
                    <a:pt x="34" y="22"/>
                    <a:pt x="35" y="24"/>
                  </a:cubicBezTo>
                  <a:cubicBezTo>
                    <a:pt x="36" y="27"/>
                    <a:pt x="37" y="29"/>
                    <a:pt x="37" y="32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7" y="82"/>
                    <a:pt x="47" y="82"/>
                    <a:pt x="47" y="82"/>
                  </a:cubicBezTo>
                  <a:lnTo>
                    <a:pt x="47" y="92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9" name="Oval 78">
              <a:extLst>
                <a:ext uri="{FF2B5EF4-FFF2-40B4-BE49-F238E27FC236}">
                  <a16:creationId xmlns:a16="http://schemas.microsoft.com/office/drawing/2014/main" id="{71F5C335-CB4D-ADEB-94EE-66F5351CF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8810" y="5325220"/>
              <a:ext cx="192191" cy="1968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0" name="Freeform 79">
              <a:extLst>
                <a:ext uri="{FF2B5EF4-FFF2-40B4-BE49-F238E27FC236}">
                  <a16:creationId xmlns:a16="http://schemas.microsoft.com/office/drawing/2014/main" id="{769B8C22-C753-06F4-6F2E-B91309AFD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861" y="5302510"/>
              <a:ext cx="242087" cy="245075"/>
            </a:xfrm>
            <a:custGeom>
              <a:avLst/>
              <a:gdLst>
                <a:gd name="T0" fmla="*/ 10 w 97"/>
                <a:gd name="T1" fmla="*/ 48 h 96"/>
                <a:gd name="T2" fmla="*/ 20 w 97"/>
                <a:gd name="T3" fmla="*/ 48 h 96"/>
                <a:gd name="T4" fmla="*/ 28 w 97"/>
                <a:gd name="T5" fmla="*/ 28 h 96"/>
                <a:gd name="T6" fmla="*/ 48 w 97"/>
                <a:gd name="T7" fmla="*/ 19 h 96"/>
                <a:gd name="T8" fmla="*/ 69 w 97"/>
                <a:gd name="T9" fmla="*/ 28 h 96"/>
                <a:gd name="T10" fmla="*/ 77 w 97"/>
                <a:gd name="T11" fmla="*/ 48 h 96"/>
                <a:gd name="T12" fmla="*/ 69 w 97"/>
                <a:gd name="T13" fmla="*/ 68 h 96"/>
                <a:gd name="T14" fmla="*/ 48 w 97"/>
                <a:gd name="T15" fmla="*/ 76 h 96"/>
                <a:gd name="T16" fmla="*/ 28 w 97"/>
                <a:gd name="T17" fmla="*/ 68 h 96"/>
                <a:gd name="T18" fmla="*/ 20 w 97"/>
                <a:gd name="T19" fmla="*/ 48 h 96"/>
                <a:gd name="T20" fmla="*/ 10 w 97"/>
                <a:gd name="T21" fmla="*/ 48 h 96"/>
                <a:gd name="T22" fmla="*/ 0 w 97"/>
                <a:gd name="T23" fmla="*/ 48 h 96"/>
                <a:gd name="T24" fmla="*/ 48 w 97"/>
                <a:gd name="T25" fmla="*/ 96 h 96"/>
                <a:gd name="T26" fmla="*/ 97 w 97"/>
                <a:gd name="T27" fmla="*/ 48 h 96"/>
                <a:gd name="T28" fmla="*/ 48 w 97"/>
                <a:gd name="T29" fmla="*/ 0 h 96"/>
                <a:gd name="T30" fmla="*/ 0 w 97"/>
                <a:gd name="T31" fmla="*/ 48 h 96"/>
                <a:gd name="T32" fmla="*/ 10 w 97"/>
                <a:gd name="T33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6">
                  <a:moveTo>
                    <a:pt x="1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0"/>
                    <a:pt x="23" y="33"/>
                    <a:pt x="28" y="28"/>
                  </a:cubicBezTo>
                  <a:cubicBezTo>
                    <a:pt x="34" y="22"/>
                    <a:pt x="41" y="19"/>
                    <a:pt x="48" y="19"/>
                  </a:cubicBezTo>
                  <a:cubicBezTo>
                    <a:pt x="56" y="19"/>
                    <a:pt x="63" y="22"/>
                    <a:pt x="69" y="28"/>
                  </a:cubicBezTo>
                  <a:cubicBezTo>
                    <a:pt x="74" y="33"/>
                    <a:pt x="77" y="40"/>
                    <a:pt x="77" y="48"/>
                  </a:cubicBezTo>
                  <a:cubicBezTo>
                    <a:pt x="77" y="56"/>
                    <a:pt x="74" y="63"/>
                    <a:pt x="69" y="68"/>
                  </a:cubicBezTo>
                  <a:cubicBezTo>
                    <a:pt x="63" y="73"/>
                    <a:pt x="56" y="76"/>
                    <a:pt x="48" y="76"/>
                  </a:cubicBezTo>
                  <a:cubicBezTo>
                    <a:pt x="41" y="76"/>
                    <a:pt x="34" y="73"/>
                    <a:pt x="28" y="68"/>
                  </a:cubicBezTo>
                  <a:cubicBezTo>
                    <a:pt x="23" y="63"/>
                    <a:pt x="20" y="56"/>
                    <a:pt x="2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74"/>
                    <a:pt x="22" y="96"/>
                    <a:pt x="48" y="96"/>
                  </a:cubicBezTo>
                  <a:cubicBezTo>
                    <a:pt x="75" y="96"/>
                    <a:pt x="97" y="74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lnTo>
                    <a:pt x="10" y="48"/>
                  </a:lnTo>
                  <a:close/>
                </a:path>
              </a:pathLst>
            </a:custGeom>
            <a:solidFill>
              <a:srgbClr val="D760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1" name="Rectangle 80">
              <a:extLst>
                <a:ext uri="{FF2B5EF4-FFF2-40B4-BE49-F238E27FC236}">
                  <a16:creationId xmlns:a16="http://schemas.microsoft.com/office/drawing/2014/main" id="{8E3AE77D-1DD3-FD2A-1980-1B2D6FC4D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0657" y="5664918"/>
              <a:ext cx="187572" cy="253591"/>
            </a:xfrm>
            <a:prstGeom prst="rect">
              <a:avLst/>
            </a:prstGeom>
            <a:solidFill>
              <a:srgbClr val="8E5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F5C76AA1-0BAB-4FB5-00DE-609B66A840E6}"/>
                </a:ext>
              </a:extLst>
            </p:cNvPr>
            <p:cNvGrpSpPr/>
            <p:nvPr/>
          </p:nvGrpSpPr>
          <p:grpSpPr>
            <a:xfrm>
              <a:off x="4473208" y="5235369"/>
              <a:ext cx="289211" cy="613160"/>
              <a:chOff x="4473208" y="5125017"/>
              <a:chExt cx="289211" cy="613160"/>
            </a:xfrm>
          </p:grpSpPr>
          <p:sp>
            <p:nvSpPr>
              <p:cNvPr id="310" name="Freeform 81">
                <a:extLst>
                  <a:ext uri="{FF2B5EF4-FFF2-40B4-BE49-F238E27FC236}">
                    <a16:creationId xmlns:a16="http://schemas.microsoft.com/office/drawing/2014/main" id="{5E6DEF87-6E5C-2CCB-02BC-590063F83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3208" y="5125017"/>
                <a:ext cx="289211" cy="492988"/>
              </a:xfrm>
              <a:custGeom>
                <a:avLst/>
                <a:gdLst>
                  <a:gd name="T0" fmla="*/ 313 w 313"/>
                  <a:gd name="T1" fmla="*/ 521 h 521"/>
                  <a:gd name="T2" fmla="*/ 156 w 313"/>
                  <a:gd name="T3" fmla="*/ 0 h 521"/>
                  <a:gd name="T4" fmla="*/ 0 w 313"/>
                  <a:gd name="T5" fmla="*/ 521 h 521"/>
                  <a:gd name="T6" fmla="*/ 313 w 313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3" h="521">
                    <a:moveTo>
                      <a:pt x="313" y="521"/>
                    </a:moveTo>
                    <a:lnTo>
                      <a:pt x="156" y="0"/>
                    </a:lnTo>
                    <a:lnTo>
                      <a:pt x="0" y="521"/>
                    </a:lnTo>
                    <a:lnTo>
                      <a:pt x="313" y="521"/>
                    </a:ln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11" name="Freeform 82">
                <a:extLst>
                  <a:ext uri="{FF2B5EF4-FFF2-40B4-BE49-F238E27FC236}">
                    <a16:creationId xmlns:a16="http://schemas.microsoft.com/office/drawing/2014/main" id="{B8C46EEF-47BE-D972-84F5-8FFBE5FBA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7784" y="5336973"/>
                <a:ext cx="62832" cy="401204"/>
              </a:xfrm>
              <a:custGeom>
                <a:avLst/>
                <a:gdLst>
                  <a:gd name="T0" fmla="*/ 68 w 68"/>
                  <a:gd name="T1" fmla="*/ 424 h 424"/>
                  <a:gd name="T2" fmla="*/ 32 w 68"/>
                  <a:gd name="T3" fmla="*/ 0 h 424"/>
                  <a:gd name="T4" fmla="*/ 0 w 68"/>
                  <a:gd name="T5" fmla="*/ 424 h 424"/>
                  <a:gd name="T6" fmla="*/ 68 w 68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24">
                    <a:moveTo>
                      <a:pt x="68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8" y="424"/>
                    </a:lnTo>
                    <a:close/>
                  </a:path>
                </a:pathLst>
              </a:custGeom>
              <a:solidFill>
                <a:srgbClr val="D76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FEF1574A-1CED-1DB5-C76D-5552AB7F0A2A}"/>
                </a:ext>
              </a:extLst>
            </p:cNvPr>
            <p:cNvGrpSpPr/>
            <p:nvPr/>
          </p:nvGrpSpPr>
          <p:grpSpPr>
            <a:xfrm>
              <a:off x="1126494" y="5076001"/>
              <a:ext cx="290135" cy="781401"/>
              <a:chOff x="395288" y="5237478"/>
              <a:chExt cx="498475" cy="1310960"/>
            </a:xfrm>
          </p:grpSpPr>
          <p:sp>
            <p:nvSpPr>
              <p:cNvPr id="308" name="Freeform 83">
                <a:extLst>
                  <a:ext uri="{FF2B5EF4-FFF2-40B4-BE49-F238E27FC236}">
                    <a16:creationId xmlns:a16="http://schemas.microsoft.com/office/drawing/2014/main" id="{C935C23D-948F-EF5E-A3C6-6B3B57FF1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88" y="5237478"/>
                <a:ext cx="498475" cy="827088"/>
              </a:xfrm>
              <a:custGeom>
                <a:avLst/>
                <a:gdLst>
                  <a:gd name="T0" fmla="*/ 314 w 314"/>
                  <a:gd name="T1" fmla="*/ 521 h 521"/>
                  <a:gd name="T2" fmla="*/ 157 w 314"/>
                  <a:gd name="T3" fmla="*/ 0 h 521"/>
                  <a:gd name="T4" fmla="*/ 0 w 314"/>
                  <a:gd name="T5" fmla="*/ 521 h 521"/>
                  <a:gd name="T6" fmla="*/ 314 w 314"/>
                  <a:gd name="T7" fmla="*/ 52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4" h="521">
                    <a:moveTo>
                      <a:pt x="314" y="521"/>
                    </a:moveTo>
                    <a:lnTo>
                      <a:pt x="157" y="0"/>
                    </a:lnTo>
                    <a:lnTo>
                      <a:pt x="0" y="521"/>
                    </a:lnTo>
                    <a:lnTo>
                      <a:pt x="314" y="521"/>
                    </a:lnTo>
                    <a:close/>
                  </a:path>
                </a:pathLst>
              </a:custGeom>
              <a:solidFill>
                <a:srgbClr val="F590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9" name="Freeform 84">
                <a:extLst>
                  <a:ext uri="{FF2B5EF4-FFF2-40B4-BE49-F238E27FC236}">
                    <a16:creationId xmlns:a16="http://schemas.microsoft.com/office/drawing/2014/main" id="{BB52AE2B-CDAB-216F-46FE-493C04386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25" y="5875338"/>
                <a:ext cx="106363" cy="673100"/>
              </a:xfrm>
              <a:custGeom>
                <a:avLst/>
                <a:gdLst>
                  <a:gd name="T0" fmla="*/ 67 w 67"/>
                  <a:gd name="T1" fmla="*/ 424 h 424"/>
                  <a:gd name="T2" fmla="*/ 32 w 67"/>
                  <a:gd name="T3" fmla="*/ 0 h 424"/>
                  <a:gd name="T4" fmla="*/ 0 w 67"/>
                  <a:gd name="T5" fmla="*/ 424 h 424"/>
                  <a:gd name="T6" fmla="*/ 67 w 67"/>
                  <a:gd name="T7" fmla="*/ 42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4">
                    <a:moveTo>
                      <a:pt x="67" y="424"/>
                    </a:moveTo>
                    <a:lnTo>
                      <a:pt x="32" y="0"/>
                    </a:lnTo>
                    <a:lnTo>
                      <a:pt x="0" y="424"/>
                    </a:lnTo>
                    <a:lnTo>
                      <a:pt x="67" y="424"/>
                    </a:lnTo>
                    <a:close/>
                  </a:path>
                </a:pathLst>
              </a:custGeom>
              <a:solidFill>
                <a:srgbClr val="8E5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74" name="Freeform 85">
              <a:extLst>
                <a:ext uri="{FF2B5EF4-FFF2-40B4-BE49-F238E27FC236}">
                  <a16:creationId xmlns:a16="http://schemas.microsoft.com/office/drawing/2014/main" id="{D0A6F037-E1ED-B67E-2A76-A4AF4926D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7105" y="5073921"/>
              <a:ext cx="519285" cy="531784"/>
            </a:xfrm>
            <a:custGeom>
              <a:avLst/>
              <a:gdLst>
                <a:gd name="T0" fmla="*/ 152 w 208"/>
                <a:gd name="T1" fmla="*/ 68 h 208"/>
                <a:gd name="T2" fmla="*/ 105 w 208"/>
                <a:gd name="T3" fmla="*/ 0 h 208"/>
                <a:gd name="T4" fmla="*/ 58 w 208"/>
                <a:gd name="T5" fmla="*/ 68 h 208"/>
                <a:gd name="T6" fmla="*/ 104 w 208"/>
                <a:gd name="T7" fmla="*/ 208 h 208"/>
                <a:gd name="T8" fmla="*/ 104 w 208"/>
                <a:gd name="T9" fmla="*/ 208 h 208"/>
                <a:gd name="T10" fmla="*/ 104 w 208"/>
                <a:gd name="T11" fmla="*/ 208 h 208"/>
                <a:gd name="T12" fmla="*/ 104 w 208"/>
                <a:gd name="T13" fmla="*/ 208 h 208"/>
                <a:gd name="T14" fmla="*/ 104 w 208"/>
                <a:gd name="T15" fmla="*/ 208 h 208"/>
                <a:gd name="T16" fmla="*/ 152 w 208"/>
                <a:gd name="T17" fmla="*/ 6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208">
                  <a:moveTo>
                    <a:pt x="152" y="68"/>
                  </a:moveTo>
                  <a:cubicBezTo>
                    <a:pt x="128" y="29"/>
                    <a:pt x="105" y="0"/>
                    <a:pt x="105" y="0"/>
                  </a:cubicBezTo>
                  <a:cubicBezTo>
                    <a:pt x="105" y="0"/>
                    <a:pt x="83" y="30"/>
                    <a:pt x="58" y="68"/>
                  </a:cubicBezTo>
                  <a:cubicBezTo>
                    <a:pt x="0" y="154"/>
                    <a:pt x="64" y="205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04" y="208"/>
                    <a:pt x="104" y="208"/>
                    <a:pt x="104" y="208"/>
                  </a:cubicBezTo>
                  <a:cubicBezTo>
                    <a:pt x="148" y="205"/>
                    <a:pt x="208" y="160"/>
                    <a:pt x="152" y="68"/>
                  </a:cubicBezTo>
                  <a:close/>
                </a:path>
              </a:pathLst>
            </a:custGeom>
            <a:solidFill>
              <a:srgbClr val="FFEC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5" name="Freeform 86">
              <a:extLst>
                <a:ext uri="{FF2B5EF4-FFF2-40B4-BE49-F238E27FC236}">
                  <a16:creationId xmlns:a16="http://schemas.microsoft.com/office/drawing/2014/main" id="{EDB4C9B3-88F0-A9F3-EEE6-07ABC19D4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639" y="5342652"/>
              <a:ext cx="225455" cy="526105"/>
            </a:xfrm>
            <a:custGeom>
              <a:avLst/>
              <a:gdLst>
                <a:gd name="T0" fmla="*/ 244 w 244"/>
                <a:gd name="T1" fmla="*/ 97 h 556"/>
                <a:gd name="T2" fmla="*/ 138 w 244"/>
                <a:gd name="T3" fmla="*/ 159 h 556"/>
                <a:gd name="T4" fmla="*/ 122 w 244"/>
                <a:gd name="T5" fmla="*/ 0 h 556"/>
                <a:gd name="T6" fmla="*/ 106 w 244"/>
                <a:gd name="T7" fmla="*/ 159 h 556"/>
                <a:gd name="T8" fmla="*/ 0 w 244"/>
                <a:gd name="T9" fmla="*/ 97 h 556"/>
                <a:gd name="T10" fmla="*/ 98 w 244"/>
                <a:gd name="T11" fmla="*/ 210 h 556"/>
                <a:gd name="T12" fmla="*/ 100 w 244"/>
                <a:gd name="T13" fmla="*/ 556 h 556"/>
                <a:gd name="T14" fmla="*/ 152 w 244"/>
                <a:gd name="T15" fmla="*/ 556 h 556"/>
                <a:gd name="T16" fmla="*/ 146 w 244"/>
                <a:gd name="T17" fmla="*/ 210 h 556"/>
                <a:gd name="T18" fmla="*/ 244 w 244"/>
                <a:gd name="T19" fmla="*/ 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" h="556">
                  <a:moveTo>
                    <a:pt x="244" y="97"/>
                  </a:moveTo>
                  <a:lnTo>
                    <a:pt x="138" y="159"/>
                  </a:lnTo>
                  <a:lnTo>
                    <a:pt x="122" y="0"/>
                  </a:lnTo>
                  <a:lnTo>
                    <a:pt x="106" y="159"/>
                  </a:lnTo>
                  <a:lnTo>
                    <a:pt x="0" y="97"/>
                  </a:lnTo>
                  <a:lnTo>
                    <a:pt x="98" y="210"/>
                  </a:lnTo>
                  <a:lnTo>
                    <a:pt x="100" y="556"/>
                  </a:lnTo>
                  <a:lnTo>
                    <a:pt x="152" y="556"/>
                  </a:lnTo>
                  <a:lnTo>
                    <a:pt x="146" y="210"/>
                  </a:lnTo>
                  <a:lnTo>
                    <a:pt x="244" y="97"/>
                  </a:lnTo>
                  <a:close/>
                </a:path>
              </a:pathLst>
            </a:custGeom>
            <a:solidFill>
              <a:srgbClr val="C56D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6" name="Freeform 36">
              <a:extLst>
                <a:ext uri="{FF2B5EF4-FFF2-40B4-BE49-F238E27FC236}">
                  <a16:creationId xmlns:a16="http://schemas.microsoft.com/office/drawing/2014/main" id="{4D65A7B1-7720-0208-D286-72529AE4F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6249" y="5751425"/>
              <a:ext cx="1848" cy="43527"/>
            </a:xfrm>
            <a:custGeom>
              <a:avLst/>
              <a:gdLst>
                <a:gd name="T0" fmla="*/ 0 w 1"/>
                <a:gd name="T1" fmla="*/ 17 h 17"/>
                <a:gd name="T2" fmla="*/ 0 w 1"/>
                <a:gd name="T3" fmla="*/ 16 h 17"/>
                <a:gd name="T4" fmla="*/ 0 w 1"/>
                <a:gd name="T5" fmla="*/ 16 h 17"/>
                <a:gd name="T6" fmla="*/ 0 w 1"/>
                <a:gd name="T7" fmla="*/ 16 h 17"/>
                <a:gd name="T8" fmla="*/ 1 w 1"/>
                <a:gd name="T9" fmla="*/ 15 h 17"/>
                <a:gd name="T10" fmla="*/ 1 w 1"/>
                <a:gd name="T11" fmla="*/ 15 h 17"/>
                <a:gd name="T12" fmla="*/ 1 w 1"/>
                <a:gd name="T13" fmla="*/ 15 h 17"/>
                <a:gd name="T14" fmla="*/ 1 w 1"/>
                <a:gd name="T15" fmla="*/ 15 h 17"/>
                <a:gd name="T16" fmla="*/ 1 w 1"/>
                <a:gd name="T17" fmla="*/ 15 h 17"/>
                <a:gd name="T18" fmla="*/ 1 w 1"/>
                <a:gd name="T19" fmla="*/ 14 h 17"/>
                <a:gd name="T20" fmla="*/ 1 w 1"/>
                <a:gd name="T21" fmla="*/ 14 h 17"/>
                <a:gd name="T22" fmla="*/ 1 w 1"/>
                <a:gd name="T23" fmla="*/ 14 h 17"/>
                <a:gd name="T24" fmla="*/ 1 w 1"/>
                <a:gd name="T25" fmla="*/ 14 h 17"/>
                <a:gd name="T26" fmla="*/ 1 w 1"/>
                <a:gd name="T27" fmla="*/ 13 h 17"/>
                <a:gd name="T28" fmla="*/ 1 w 1"/>
                <a:gd name="T29" fmla="*/ 13 h 17"/>
                <a:gd name="T30" fmla="*/ 1 w 1"/>
                <a:gd name="T31" fmla="*/ 13 h 17"/>
                <a:gd name="T32" fmla="*/ 1 w 1"/>
                <a:gd name="T33" fmla="*/ 12 h 17"/>
                <a:gd name="T34" fmla="*/ 1 w 1"/>
                <a:gd name="T35" fmla="*/ 12 h 17"/>
                <a:gd name="T36" fmla="*/ 1 w 1"/>
                <a:gd name="T37" fmla="*/ 12 h 17"/>
                <a:gd name="T38" fmla="*/ 1 w 1"/>
                <a:gd name="T39" fmla="*/ 11 h 17"/>
                <a:gd name="T40" fmla="*/ 1 w 1"/>
                <a:gd name="T41" fmla="*/ 11 h 17"/>
                <a:gd name="T42" fmla="*/ 1 w 1"/>
                <a:gd name="T43" fmla="*/ 11 h 17"/>
                <a:gd name="T44" fmla="*/ 1 w 1"/>
                <a:gd name="T45" fmla="*/ 10 h 17"/>
                <a:gd name="T46" fmla="*/ 1 w 1"/>
                <a:gd name="T47" fmla="*/ 10 h 17"/>
                <a:gd name="T48" fmla="*/ 1 w 1"/>
                <a:gd name="T49" fmla="*/ 10 h 17"/>
                <a:gd name="T50" fmla="*/ 1 w 1"/>
                <a:gd name="T51" fmla="*/ 10 h 17"/>
                <a:gd name="T52" fmla="*/ 1 w 1"/>
                <a:gd name="T53" fmla="*/ 10 h 17"/>
                <a:gd name="T54" fmla="*/ 1 w 1"/>
                <a:gd name="T55" fmla="*/ 9 h 17"/>
                <a:gd name="T56" fmla="*/ 1 w 1"/>
                <a:gd name="T57" fmla="*/ 9 h 17"/>
                <a:gd name="T58" fmla="*/ 1 w 1"/>
                <a:gd name="T59" fmla="*/ 9 h 17"/>
                <a:gd name="T60" fmla="*/ 1 w 1"/>
                <a:gd name="T61" fmla="*/ 9 h 17"/>
                <a:gd name="T62" fmla="*/ 1 w 1"/>
                <a:gd name="T63" fmla="*/ 8 h 17"/>
                <a:gd name="T64" fmla="*/ 1 w 1"/>
                <a:gd name="T65" fmla="*/ 8 h 17"/>
                <a:gd name="T66" fmla="*/ 1 w 1"/>
                <a:gd name="T67" fmla="*/ 8 h 17"/>
                <a:gd name="T68" fmla="*/ 1 w 1"/>
                <a:gd name="T69" fmla="*/ 7 h 17"/>
                <a:gd name="T70" fmla="*/ 1 w 1"/>
                <a:gd name="T71" fmla="*/ 7 h 17"/>
                <a:gd name="T72" fmla="*/ 1 w 1"/>
                <a:gd name="T73" fmla="*/ 7 h 17"/>
                <a:gd name="T74" fmla="*/ 1 w 1"/>
                <a:gd name="T75" fmla="*/ 6 h 17"/>
                <a:gd name="T76" fmla="*/ 1 w 1"/>
                <a:gd name="T77" fmla="*/ 6 h 17"/>
                <a:gd name="T78" fmla="*/ 1 w 1"/>
                <a:gd name="T79" fmla="*/ 6 h 17"/>
                <a:gd name="T80" fmla="*/ 1 w 1"/>
                <a:gd name="T81" fmla="*/ 6 h 17"/>
                <a:gd name="T82" fmla="*/ 1 w 1"/>
                <a:gd name="T83" fmla="*/ 6 h 17"/>
                <a:gd name="T84" fmla="*/ 1 w 1"/>
                <a:gd name="T85" fmla="*/ 5 h 17"/>
                <a:gd name="T86" fmla="*/ 1 w 1"/>
                <a:gd name="T87" fmla="*/ 5 h 17"/>
                <a:gd name="T88" fmla="*/ 1 w 1"/>
                <a:gd name="T89" fmla="*/ 5 h 17"/>
                <a:gd name="T90" fmla="*/ 1 w 1"/>
                <a:gd name="T91" fmla="*/ 5 h 17"/>
                <a:gd name="T92" fmla="*/ 1 w 1"/>
                <a:gd name="T93" fmla="*/ 4 h 17"/>
                <a:gd name="T94" fmla="*/ 1 w 1"/>
                <a:gd name="T95" fmla="*/ 4 h 17"/>
                <a:gd name="T96" fmla="*/ 1 w 1"/>
                <a:gd name="T97" fmla="*/ 4 h 17"/>
                <a:gd name="T98" fmla="*/ 1 w 1"/>
                <a:gd name="T99" fmla="*/ 3 h 17"/>
                <a:gd name="T100" fmla="*/ 1 w 1"/>
                <a:gd name="T101" fmla="*/ 3 h 17"/>
                <a:gd name="T102" fmla="*/ 1 w 1"/>
                <a:gd name="T103" fmla="*/ 3 h 17"/>
                <a:gd name="T104" fmla="*/ 1 w 1"/>
                <a:gd name="T105" fmla="*/ 2 h 17"/>
                <a:gd name="T106" fmla="*/ 1 w 1"/>
                <a:gd name="T107" fmla="*/ 2 h 17"/>
                <a:gd name="T108" fmla="*/ 1 w 1"/>
                <a:gd name="T109" fmla="*/ 2 h 17"/>
                <a:gd name="T110" fmla="*/ 1 w 1"/>
                <a:gd name="T111" fmla="*/ 2 h 17"/>
                <a:gd name="T112" fmla="*/ 1 w 1"/>
                <a:gd name="T113" fmla="*/ 2 h 17"/>
                <a:gd name="T114" fmla="*/ 1 w 1"/>
                <a:gd name="T115" fmla="*/ 1 h 17"/>
                <a:gd name="T116" fmla="*/ 1 w 1"/>
                <a:gd name="T117" fmla="*/ 1 h 17"/>
                <a:gd name="T118" fmla="*/ 1 w 1"/>
                <a:gd name="T119" fmla="*/ 1 h 17"/>
                <a:gd name="T120" fmla="*/ 1 w 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8"/>
                  </a:move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1" y="6"/>
                  </a:move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3F3DAC9F-98DC-72CF-B5B3-92BCEFE625BB}"/>
                </a:ext>
              </a:extLst>
            </p:cNvPr>
            <p:cNvGrpSpPr/>
            <p:nvPr/>
          </p:nvGrpSpPr>
          <p:grpSpPr>
            <a:xfrm>
              <a:off x="5161925" y="5561409"/>
              <a:ext cx="636634" cy="247914"/>
              <a:chOff x="5161925" y="5490264"/>
              <a:chExt cx="636634" cy="247914"/>
            </a:xfrm>
          </p:grpSpPr>
          <p:sp>
            <p:nvSpPr>
              <p:cNvPr id="301" name="Freeform 38">
                <a:extLst>
                  <a:ext uri="{FF2B5EF4-FFF2-40B4-BE49-F238E27FC236}">
                    <a16:creationId xmlns:a16="http://schemas.microsoft.com/office/drawing/2014/main" id="{3C8B5B57-511F-C9D4-3D6A-D3DD6BE1D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1925" y="5490264"/>
                <a:ext cx="636634" cy="247914"/>
              </a:xfrm>
              <a:custGeom>
                <a:avLst/>
                <a:gdLst>
                  <a:gd name="T0" fmla="*/ 0 w 255"/>
                  <a:gd name="T1" fmla="*/ 97 h 97"/>
                  <a:gd name="T2" fmla="*/ 255 w 255"/>
                  <a:gd name="T3" fmla="*/ 97 h 97"/>
                  <a:gd name="T4" fmla="*/ 254 w 255"/>
                  <a:gd name="T5" fmla="*/ 89 h 97"/>
                  <a:gd name="T6" fmla="*/ 249 w 255"/>
                  <a:gd name="T7" fmla="*/ 78 h 97"/>
                  <a:gd name="T8" fmla="*/ 232 w 255"/>
                  <a:gd name="T9" fmla="*/ 61 h 97"/>
                  <a:gd name="T10" fmla="*/ 232 w 255"/>
                  <a:gd name="T11" fmla="*/ 61 h 97"/>
                  <a:gd name="T12" fmla="*/ 209 w 255"/>
                  <a:gd name="T13" fmla="*/ 54 h 97"/>
                  <a:gd name="T14" fmla="*/ 202 w 255"/>
                  <a:gd name="T15" fmla="*/ 55 h 97"/>
                  <a:gd name="T16" fmla="*/ 202 w 255"/>
                  <a:gd name="T17" fmla="*/ 52 h 97"/>
                  <a:gd name="T18" fmla="*/ 159 w 255"/>
                  <a:gd name="T19" fmla="*/ 9 h 97"/>
                  <a:gd name="T20" fmla="*/ 135 w 255"/>
                  <a:gd name="T21" fmla="*/ 16 h 97"/>
                  <a:gd name="T22" fmla="*/ 108 w 255"/>
                  <a:gd name="T23" fmla="*/ 0 h 97"/>
                  <a:gd name="T24" fmla="*/ 78 w 255"/>
                  <a:gd name="T25" fmla="*/ 26 h 97"/>
                  <a:gd name="T26" fmla="*/ 67 w 255"/>
                  <a:gd name="T27" fmla="*/ 24 h 97"/>
                  <a:gd name="T28" fmla="*/ 37 w 255"/>
                  <a:gd name="T29" fmla="*/ 55 h 97"/>
                  <a:gd name="T30" fmla="*/ 38 w 255"/>
                  <a:gd name="T31" fmla="*/ 62 h 97"/>
                  <a:gd name="T32" fmla="*/ 37 w 255"/>
                  <a:gd name="T33" fmla="*/ 62 h 97"/>
                  <a:gd name="T34" fmla="*/ 0 w 255"/>
                  <a:gd name="T35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5" h="97">
                    <a:moveTo>
                      <a:pt x="0" y="97"/>
                    </a:moveTo>
                    <a:cubicBezTo>
                      <a:pt x="255" y="97"/>
                      <a:pt x="255" y="97"/>
                      <a:pt x="255" y="97"/>
                    </a:cubicBezTo>
                    <a:cubicBezTo>
                      <a:pt x="255" y="94"/>
                      <a:pt x="254" y="91"/>
                      <a:pt x="254" y="89"/>
                    </a:cubicBezTo>
                    <a:cubicBezTo>
                      <a:pt x="252" y="85"/>
                      <a:pt x="251" y="81"/>
                      <a:pt x="249" y="78"/>
                    </a:cubicBezTo>
                    <a:cubicBezTo>
                      <a:pt x="245" y="71"/>
                      <a:pt x="239" y="65"/>
                      <a:pt x="232" y="61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5" y="57"/>
                      <a:pt x="217" y="54"/>
                      <a:pt x="209" y="54"/>
                    </a:cubicBezTo>
                    <a:cubicBezTo>
                      <a:pt x="206" y="55"/>
                      <a:pt x="204" y="55"/>
                      <a:pt x="202" y="55"/>
                    </a:cubicBezTo>
                    <a:cubicBezTo>
                      <a:pt x="202" y="54"/>
                      <a:pt x="202" y="53"/>
                      <a:pt x="202" y="52"/>
                    </a:cubicBezTo>
                    <a:cubicBezTo>
                      <a:pt x="202" y="29"/>
                      <a:pt x="182" y="9"/>
                      <a:pt x="159" y="9"/>
                    </a:cubicBezTo>
                    <a:cubicBezTo>
                      <a:pt x="150" y="9"/>
                      <a:pt x="142" y="12"/>
                      <a:pt x="135" y="16"/>
                    </a:cubicBezTo>
                    <a:cubicBezTo>
                      <a:pt x="130" y="7"/>
                      <a:pt x="121" y="0"/>
                      <a:pt x="108" y="0"/>
                    </a:cubicBezTo>
                    <a:cubicBezTo>
                      <a:pt x="90" y="0"/>
                      <a:pt x="80" y="12"/>
                      <a:pt x="78" y="26"/>
                    </a:cubicBezTo>
                    <a:cubicBezTo>
                      <a:pt x="74" y="25"/>
                      <a:pt x="71" y="24"/>
                      <a:pt x="67" y="24"/>
                    </a:cubicBezTo>
                    <a:cubicBezTo>
                      <a:pt x="50" y="24"/>
                      <a:pt x="37" y="38"/>
                      <a:pt x="37" y="55"/>
                    </a:cubicBezTo>
                    <a:cubicBezTo>
                      <a:pt x="37" y="57"/>
                      <a:pt x="37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18" y="62"/>
                      <a:pt x="1" y="78"/>
                      <a:pt x="0" y="97"/>
                    </a:cubicBezTo>
                  </a:path>
                </a:pathLst>
              </a:custGeom>
              <a:solidFill>
                <a:srgbClr val="F7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2" name="Freeform 39">
                <a:extLst>
                  <a:ext uri="{FF2B5EF4-FFF2-40B4-BE49-F238E27FC236}">
                    <a16:creationId xmlns:a16="http://schemas.microsoft.com/office/drawing/2014/main" id="{FF481F74-E197-FB78-CE1E-8B6F68FEB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1628" y="5511081"/>
                <a:ext cx="316931" cy="227096"/>
              </a:xfrm>
              <a:custGeom>
                <a:avLst/>
                <a:gdLst>
                  <a:gd name="T0" fmla="*/ 0 w 127"/>
                  <a:gd name="T1" fmla="*/ 0 h 89"/>
                  <a:gd name="T2" fmla="*/ 0 w 127"/>
                  <a:gd name="T3" fmla="*/ 89 h 89"/>
                  <a:gd name="T4" fmla="*/ 127 w 127"/>
                  <a:gd name="T5" fmla="*/ 89 h 89"/>
                  <a:gd name="T6" fmla="*/ 126 w 127"/>
                  <a:gd name="T7" fmla="*/ 81 h 89"/>
                  <a:gd name="T8" fmla="*/ 121 w 127"/>
                  <a:gd name="T9" fmla="*/ 70 h 89"/>
                  <a:gd name="T10" fmla="*/ 104 w 127"/>
                  <a:gd name="T11" fmla="*/ 53 h 89"/>
                  <a:gd name="T12" fmla="*/ 104 w 127"/>
                  <a:gd name="T13" fmla="*/ 53 h 89"/>
                  <a:gd name="T14" fmla="*/ 81 w 127"/>
                  <a:gd name="T15" fmla="*/ 46 h 89"/>
                  <a:gd name="T16" fmla="*/ 74 w 127"/>
                  <a:gd name="T17" fmla="*/ 47 h 89"/>
                  <a:gd name="T18" fmla="*/ 74 w 127"/>
                  <a:gd name="T19" fmla="*/ 47 h 89"/>
                  <a:gd name="T20" fmla="*/ 74 w 127"/>
                  <a:gd name="T21" fmla="*/ 47 h 89"/>
                  <a:gd name="T22" fmla="*/ 74 w 127"/>
                  <a:gd name="T23" fmla="*/ 44 h 89"/>
                  <a:gd name="T24" fmla="*/ 31 w 127"/>
                  <a:gd name="T25" fmla="*/ 1 h 89"/>
                  <a:gd name="T26" fmla="*/ 7 w 127"/>
                  <a:gd name="T27" fmla="*/ 8 h 89"/>
                  <a:gd name="T28" fmla="*/ 7 w 127"/>
                  <a:gd name="T29" fmla="*/ 8 h 89"/>
                  <a:gd name="T30" fmla="*/ 7 w 127"/>
                  <a:gd name="T31" fmla="*/ 8 h 89"/>
                  <a:gd name="T32" fmla="*/ 7 w 127"/>
                  <a:gd name="T33" fmla="*/ 8 h 89"/>
                  <a:gd name="T34" fmla="*/ 0 w 127"/>
                  <a:gd name="T3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7" h="89">
                    <a:moveTo>
                      <a:pt x="0" y="0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127" y="89"/>
                      <a:pt x="127" y="89"/>
                      <a:pt x="127" y="89"/>
                    </a:cubicBezTo>
                    <a:cubicBezTo>
                      <a:pt x="127" y="86"/>
                      <a:pt x="126" y="83"/>
                      <a:pt x="126" y="81"/>
                    </a:cubicBezTo>
                    <a:cubicBezTo>
                      <a:pt x="124" y="77"/>
                      <a:pt x="123" y="73"/>
                      <a:pt x="121" y="70"/>
                    </a:cubicBezTo>
                    <a:cubicBezTo>
                      <a:pt x="117" y="63"/>
                      <a:pt x="111" y="57"/>
                      <a:pt x="104" y="53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97" y="49"/>
                      <a:pt x="89" y="46"/>
                      <a:pt x="81" y="46"/>
                    </a:cubicBezTo>
                    <a:cubicBezTo>
                      <a:pt x="78" y="47"/>
                      <a:pt x="76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4" y="46"/>
                      <a:pt x="74" y="45"/>
                      <a:pt x="74" y="44"/>
                    </a:cubicBezTo>
                    <a:cubicBezTo>
                      <a:pt x="74" y="21"/>
                      <a:pt x="54" y="1"/>
                      <a:pt x="31" y="1"/>
                    </a:cubicBezTo>
                    <a:cubicBezTo>
                      <a:pt x="22" y="1"/>
                      <a:pt x="14" y="4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5" y="5"/>
                      <a:pt x="3" y="2"/>
                      <a:pt x="0" y="0"/>
                    </a:cubicBezTo>
                  </a:path>
                </a:pathLst>
              </a:custGeom>
              <a:solidFill>
                <a:srgbClr val="F9D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3" name="Freeform 40">
                <a:extLst>
                  <a:ext uri="{FF2B5EF4-FFF2-40B4-BE49-F238E27FC236}">
                    <a16:creationId xmlns:a16="http://schemas.microsoft.com/office/drawing/2014/main" id="{AE58C415-0117-45CF-10D1-8A2244A65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9108" y="5631253"/>
                <a:ext cx="70223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4" name="Freeform 41">
                <a:extLst>
                  <a:ext uri="{FF2B5EF4-FFF2-40B4-BE49-F238E27FC236}">
                    <a16:creationId xmlns:a16="http://schemas.microsoft.com/office/drawing/2014/main" id="{2B48EE82-35B8-7B22-0887-6D4D1AC51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9064" y="5544199"/>
                <a:ext cx="80388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5" name="Freeform 42">
                <a:extLst>
                  <a:ext uri="{FF2B5EF4-FFF2-40B4-BE49-F238E27FC236}">
                    <a16:creationId xmlns:a16="http://schemas.microsoft.com/office/drawing/2014/main" id="{65133734-21A1-CB91-5CC4-A69C63FF1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9556" y="5638823"/>
                <a:ext cx="79464" cy="64344"/>
              </a:xfrm>
              <a:custGeom>
                <a:avLst/>
                <a:gdLst>
                  <a:gd name="T0" fmla="*/ 16 w 32"/>
                  <a:gd name="T1" fmla="*/ 0 h 25"/>
                  <a:gd name="T2" fmla="*/ 16 w 32"/>
                  <a:gd name="T3" fmla="*/ 25 h 25"/>
                  <a:gd name="T4" fmla="*/ 16 w 3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5">
                    <a:moveTo>
                      <a:pt x="16" y="0"/>
                    </a:moveTo>
                    <a:cubicBezTo>
                      <a:pt x="0" y="0"/>
                      <a:pt x="0" y="25"/>
                      <a:pt x="16" y="25"/>
                    </a:cubicBezTo>
                    <a:cubicBezTo>
                      <a:pt x="32" y="25"/>
                      <a:pt x="32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6" name="Freeform 43">
                <a:extLst>
                  <a:ext uri="{FF2B5EF4-FFF2-40B4-BE49-F238E27FC236}">
                    <a16:creationId xmlns:a16="http://schemas.microsoft.com/office/drawing/2014/main" id="{A1DF7ED3-DC37-4D2A-7B41-74F99F1A7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512" y="5572586"/>
                <a:ext cx="69300" cy="55828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7" name="Freeform 44">
                <a:extLst>
                  <a:ext uri="{FF2B5EF4-FFF2-40B4-BE49-F238E27FC236}">
                    <a16:creationId xmlns:a16="http://schemas.microsoft.com/office/drawing/2014/main" id="{120E1112-2DF7-F0D3-7FCB-B33511049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8976" y="5643554"/>
                <a:ext cx="70223" cy="56774"/>
              </a:xfrm>
              <a:custGeom>
                <a:avLst/>
                <a:gdLst>
                  <a:gd name="T0" fmla="*/ 16 w 28"/>
                  <a:gd name="T1" fmla="*/ 0 h 22"/>
                  <a:gd name="T2" fmla="*/ 16 w 28"/>
                  <a:gd name="T3" fmla="*/ 22 h 22"/>
                  <a:gd name="T4" fmla="*/ 16 w 28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2">
                    <a:moveTo>
                      <a:pt x="16" y="0"/>
                    </a:moveTo>
                    <a:cubicBezTo>
                      <a:pt x="0" y="0"/>
                      <a:pt x="0" y="22"/>
                      <a:pt x="16" y="22"/>
                    </a:cubicBezTo>
                    <a:cubicBezTo>
                      <a:pt x="28" y="22"/>
                      <a:pt x="28" y="0"/>
                      <a:pt x="16" y="0"/>
                    </a:cubicBezTo>
                    <a:close/>
                  </a:path>
                </a:pathLst>
              </a:custGeom>
              <a:solidFill>
                <a:srgbClr val="FFA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78" name="Freeform 88">
              <a:extLst>
                <a:ext uri="{FF2B5EF4-FFF2-40B4-BE49-F238E27FC236}">
                  <a16:creationId xmlns:a16="http://schemas.microsoft.com/office/drawing/2014/main" id="{6610FFD4-C298-B8AF-86C5-3B61BD625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217" y="5429705"/>
              <a:ext cx="70223" cy="306580"/>
            </a:xfrm>
            <a:custGeom>
              <a:avLst/>
              <a:gdLst>
                <a:gd name="T0" fmla="*/ 0 w 76"/>
                <a:gd name="T1" fmla="*/ 0 h 324"/>
                <a:gd name="T2" fmla="*/ 0 w 76"/>
                <a:gd name="T3" fmla="*/ 324 h 324"/>
                <a:gd name="T4" fmla="*/ 76 w 76"/>
                <a:gd name="T5" fmla="*/ 324 h 324"/>
                <a:gd name="T6" fmla="*/ 76 w 76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324">
                  <a:moveTo>
                    <a:pt x="0" y="0"/>
                  </a:moveTo>
                  <a:lnTo>
                    <a:pt x="0" y="324"/>
                  </a:lnTo>
                  <a:lnTo>
                    <a:pt x="76" y="324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9" name="Freeform 90">
              <a:extLst>
                <a:ext uri="{FF2B5EF4-FFF2-40B4-BE49-F238E27FC236}">
                  <a16:creationId xmlns:a16="http://schemas.microsoft.com/office/drawing/2014/main" id="{54DCFBEC-EBE1-B590-9F32-7F5146232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961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0" name="Freeform 92">
              <a:extLst>
                <a:ext uri="{FF2B5EF4-FFF2-40B4-BE49-F238E27FC236}">
                  <a16:creationId xmlns:a16="http://schemas.microsoft.com/office/drawing/2014/main" id="{35C76F25-49E5-0EDE-7D2A-6C865568B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9110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1" name="Freeform 94">
              <a:extLst>
                <a:ext uri="{FF2B5EF4-FFF2-40B4-BE49-F238E27FC236}">
                  <a16:creationId xmlns:a16="http://schemas.microsoft.com/office/drawing/2014/main" id="{D8AC1F73-9CCE-2E44-6B7F-1CCA49E20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9095" y="5429705"/>
              <a:ext cx="69300" cy="306580"/>
            </a:xfrm>
            <a:custGeom>
              <a:avLst/>
              <a:gdLst>
                <a:gd name="T0" fmla="*/ 0 w 75"/>
                <a:gd name="T1" fmla="*/ 0 h 324"/>
                <a:gd name="T2" fmla="*/ 0 w 75"/>
                <a:gd name="T3" fmla="*/ 324 h 324"/>
                <a:gd name="T4" fmla="*/ 75 w 75"/>
                <a:gd name="T5" fmla="*/ 324 h 324"/>
                <a:gd name="T6" fmla="*/ 75 w 75"/>
                <a:gd name="T7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24">
                  <a:moveTo>
                    <a:pt x="0" y="0"/>
                  </a:moveTo>
                  <a:lnTo>
                    <a:pt x="0" y="324"/>
                  </a:lnTo>
                  <a:lnTo>
                    <a:pt x="75" y="324"/>
                  </a:lnTo>
                  <a:lnTo>
                    <a:pt x="7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71EA459D-2750-AEDC-31FA-77CEB0700850}"/>
                </a:ext>
              </a:extLst>
            </p:cNvPr>
            <p:cNvGrpSpPr/>
            <p:nvPr/>
          </p:nvGrpSpPr>
          <p:grpSpPr>
            <a:xfrm>
              <a:off x="5700710" y="5477963"/>
              <a:ext cx="579345" cy="306580"/>
              <a:chOff x="5719095" y="5429705"/>
              <a:chExt cx="579345" cy="306580"/>
            </a:xfrm>
          </p:grpSpPr>
          <p:sp>
            <p:nvSpPr>
              <p:cNvPr id="296" name="Rectangle 87">
                <a:extLst>
                  <a:ext uri="{FF2B5EF4-FFF2-40B4-BE49-F238E27FC236}">
                    <a16:creationId xmlns:a16="http://schemas.microsoft.com/office/drawing/2014/main" id="{C38B39B2-89EB-9E68-0A8E-C93EA60F2D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8217" y="5429705"/>
                <a:ext cx="70223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7" name="Rectangle 89">
                <a:extLst>
                  <a:ext uri="{FF2B5EF4-FFF2-40B4-BE49-F238E27FC236}">
                    <a16:creationId xmlns:a16="http://schemas.microsoft.com/office/drawing/2014/main" id="{3CC88E7B-C5D4-068F-F3E9-ADCCBCF12F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8961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8" name="Rectangle 91">
                <a:extLst>
                  <a:ext uri="{FF2B5EF4-FFF2-40B4-BE49-F238E27FC236}">
                    <a16:creationId xmlns:a16="http://schemas.microsoft.com/office/drawing/2014/main" id="{9892312F-5C6F-BD32-D833-E4C0F3BF17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110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9" name="Rectangle 93">
                <a:extLst>
                  <a:ext uri="{FF2B5EF4-FFF2-40B4-BE49-F238E27FC236}">
                    <a16:creationId xmlns:a16="http://schemas.microsoft.com/office/drawing/2014/main" id="{DED4324F-E8B1-AC32-4BCD-CFF36E5B9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9095" y="5429705"/>
                <a:ext cx="69300" cy="306580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00" name="Rectangle 95">
                <a:extLst>
                  <a:ext uri="{FF2B5EF4-FFF2-40B4-BE49-F238E27FC236}">
                    <a16:creationId xmlns:a16="http://schemas.microsoft.com/office/drawing/2014/main" id="{A4A6DA5D-92F1-7F27-FE6A-DFEA6BDBD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8663" y="5541361"/>
                <a:ext cx="499882" cy="92731"/>
              </a:xfrm>
              <a:prstGeom prst="rect">
                <a:avLst/>
              </a:prstGeom>
              <a:solidFill>
                <a:srgbClr val="FFC0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83" name="Freeform 96">
              <a:extLst>
                <a:ext uri="{FF2B5EF4-FFF2-40B4-BE49-F238E27FC236}">
                  <a16:creationId xmlns:a16="http://schemas.microsoft.com/office/drawing/2014/main" id="{DEA1D7FC-D69E-DB94-F25A-6635DDE91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8663" y="5541361"/>
              <a:ext cx="499882" cy="92731"/>
            </a:xfrm>
            <a:custGeom>
              <a:avLst/>
              <a:gdLst>
                <a:gd name="T0" fmla="*/ 0 w 541"/>
                <a:gd name="T1" fmla="*/ 98 h 98"/>
                <a:gd name="T2" fmla="*/ 541 w 541"/>
                <a:gd name="T3" fmla="*/ 98 h 98"/>
                <a:gd name="T4" fmla="*/ 541 w 541"/>
                <a:gd name="T5" fmla="*/ 0 h 98"/>
                <a:gd name="T6" fmla="*/ 0 w 541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1" h="98">
                  <a:moveTo>
                    <a:pt x="0" y="98"/>
                  </a:moveTo>
                  <a:lnTo>
                    <a:pt x="541" y="98"/>
                  </a:lnTo>
                  <a:lnTo>
                    <a:pt x="54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4" name="Freeform 112">
              <a:extLst>
                <a:ext uri="{FF2B5EF4-FFF2-40B4-BE49-F238E27FC236}">
                  <a16:creationId xmlns:a16="http://schemas.microsoft.com/office/drawing/2014/main" id="{278AB9A3-2EF7-C2B8-7FD9-A016C325A7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654738"/>
              <a:ext cx="129360" cy="216688"/>
            </a:xfrm>
            <a:custGeom>
              <a:avLst/>
              <a:gdLst>
                <a:gd name="T0" fmla="*/ 37 w 52"/>
                <a:gd name="T1" fmla="*/ 46 h 85"/>
                <a:gd name="T2" fmla="*/ 37 w 52"/>
                <a:gd name="T3" fmla="*/ 12 h 85"/>
                <a:gd name="T4" fmla="*/ 24 w 52"/>
                <a:gd name="T5" fmla="*/ 55 h 85"/>
                <a:gd name="T6" fmla="*/ 37 w 52"/>
                <a:gd name="T7" fmla="*/ 4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5">
                  <a:moveTo>
                    <a:pt x="37" y="46"/>
                  </a:moveTo>
                  <a:cubicBezTo>
                    <a:pt x="37" y="46"/>
                    <a:pt x="52" y="24"/>
                    <a:pt x="37" y="12"/>
                  </a:cubicBezTo>
                  <a:cubicBezTo>
                    <a:pt x="22" y="0"/>
                    <a:pt x="0" y="25"/>
                    <a:pt x="24" y="55"/>
                  </a:cubicBezTo>
                  <a:cubicBezTo>
                    <a:pt x="48" y="85"/>
                    <a:pt x="37" y="46"/>
                    <a:pt x="37" y="4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5" name="Freeform 113">
              <a:extLst>
                <a:ext uri="{FF2B5EF4-FFF2-40B4-BE49-F238E27FC236}">
                  <a16:creationId xmlns:a16="http://schemas.microsoft.com/office/drawing/2014/main" id="{CD530354-F4C4-0133-5061-649A58204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475" y="4708674"/>
              <a:ext cx="170016" cy="173161"/>
            </a:xfrm>
            <a:custGeom>
              <a:avLst/>
              <a:gdLst>
                <a:gd name="T0" fmla="*/ 37 w 68"/>
                <a:gd name="T1" fmla="*/ 42 h 68"/>
                <a:gd name="T2" fmla="*/ 6 w 68"/>
                <a:gd name="T3" fmla="*/ 28 h 68"/>
                <a:gd name="T4" fmla="*/ 50 w 68"/>
                <a:gd name="T5" fmla="*/ 34 h 68"/>
                <a:gd name="T6" fmla="*/ 37 w 68"/>
                <a:gd name="T7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7" y="42"/>
                  </a:moveTo>
                  <a:cubicBezTo>
                    <a:pt x="37" y="42"/>
                    <a:pt x="11" y="46"/>
                    <a:pt x="6" y="28"/>
                  </a:cubicBezTo>
                  <a:cubicBezTo>
                    <a:pt x="0" y="10"/>
                    <a:pt x="33" y="0"/>
                    <a:pt x="50" y="34"/>
                  </a:cubicBezTo>
                  <a:cubicBezTo>
                    <a:pt x="68" y="68"/>
                    <a:pt x="37" y="42"/>
                    <a:pt x="37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6" name="Freeform 114">
              <a:extLst>
                <a:ext uri="{FF2B5EF4-FFF2-40B4-BE49-F238E27FC236}">
                  <a16:creationId xmlns:a16="http://schemas.microsoft.com/office/drawing/2014/main" id="{28B63C65-0DCB-0A06-4411-E75C99A36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67" y="4725706"/>
              <a:ext cx="159852" cy="181677"/>
            </a:xfrm>
            <a:custGeom>
              <a:avLst/>
              <a:gdLst>
                <a:gd name="T0" fmla="*/ 29 w 64"/>
                <a:gd name="T1" fmla="*/ 29 h 71"/>
                <a:gd name="T2" fmla="*/ 60 w 64"/>
                <a:gd name="T3" fmla="*/ 45 h 71"/>
                <a:gd name="T4" fmla="*/ 15 w 64"/>
                <a:gd name="T5" fmla="*/ 36 h 71"/>
                <a:gd name="T6" fmla="*/ 29 w 64"/>
                <a:gd name="T7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1">
                  <a:moveTo>
                    <a:pt x="29" y="29"/>
                  </a:moveTo>
                  <a:cubicBezTo>
                    <a:pt x="29" y="29"/>
                    <a:pt x="56" y="26"/>
                    <a:pt x="60" y="45"/>
                  </a:cubicBezTo>
                  <a:cubicBezTo>
                    <a:pt x="64" y="64"/>
                    <a:pt x="31" y="71"/>
                    <a:pt x="15" y="36"/>
                  </a:cubicBezTo>
                  <a:cubicBezTo>
                    <a:pt x="0" y="0"/>
                    <a:pt x="29" y="29"/>
                    <a:pt x="29" y="2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7" name="Freeform 115">
              <a:extLst>
                <a:ext uri="{FF2B5EF4-FFF2-40B4-BE49-F238E27FC236}">
                  <a16:creationId xmlns:a16="http://schemas.microsoft.com/office/drawing/2014/main" id="{6D4BA977-C808-46B8-D432-8878783E0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36114"/>
              <a:ext cx="129360" cy="222365"/>
            </a:xfrm>
            <a:custGeom>
              <a:avLst/>
              <a:gdLst>
                <a:gd name="T0" fmla="*/ 17 w 52"/>
                <a:gd name="T1" fmla="*/ 40 h 87"/>
                <a:gd name="T2" fmla="*/ 14 w 52"/>
                <a:gd name="T3" fmla="*/ 74 h 87"/>
                <a:gd name="T4" fmla="*/ 30 w 52"/>
                <a:gd name="T5" fmla="*/ 32 h 87"/>
                <a:gd name="T6" fmla="*/ 17 w 52"/>
                <a:gd name="T7" fmla="*/ 4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7">
                  <a:moveTo>
                    <a:pt x="17" y="40"/>
                  </a:moveTo>
                  <a:cubicBezTo>
                    <a:pt x="17" y="40"/>
                    <a:pt x="0" y="61"/>
                    <a:pt x="14" y="74"/>
                  </a:cubicBezTo>
                  <a:cubicBezTo>
                    <a:pt x="28" y="87"/>
                    <a:pt x="52" y="64"/>
                    <a:pt x="30" y="32"/>
                  </a:cubicBezTo>
                  <a:cubicBezTo>
                    <a:pt x="8" y="0"/>
                    <a:pt x="17" y="40"/>
                    <a:pt x="17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8" name="Freeform 116">
              <a:extLst>
                <a:ext uri="{FF2B5EF4-FFF2-40B4-BE49-F238E27FC236}">
                  <a16:creationId xmlns:a16="http://schemas.microsoft.com/office/drawing/2014/main" id="{52BCA686-C2DE-0106-ED7F-BE34A1D96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7079" y="4756931"/>
              <a:ext cx="136752" cy="105032"/>
            </a:xfrm>
            <a:custGeom>
              <a:avLst/>
              <a:gdLst>
                <a:gd name="T0" fmla="*/ 35 w 55"/>
                <a:gd name="T1" fmla="*/ 33 h 41"/>
                <a:gd name="T2" fmla="*/ 4 w 55"/>
                <a:gd name="T3" fmla="*/ 35 h 41"/>
                <a:gd name="T4" fmla="*/ 20 w 55"/>
                <a:gd name="T5" fmla="*/ 9 h 41"/>
                <a:gd name="T6" fmla="*/ 51 w 55"/>
                <a:gd name="T7" fmla="*/ 7 h 41"/>
                <a:gd name="T8" fmla="*/ 35 w 55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41">
                  <a:moveTo>
                    <a:pt x="35" y="33"/>
                  </a:moveTo>
                  <a:cubicBezTo>
                    <a:pt x="22" y="40"/>
                    <a:pt x="8" y="41"/>
                    <a:pt x="4" y="35"/>
                  </a:cubicBezTo>
                  <a:cubicBezTo>
                    <a:pt x="0" y="28"/>
                    <a:pt x="7" y="16"/>
                    <a:pt x="20" y="9"/>
                  </a:cubicBezTo>
                  <a:cubicBezTo>
                    <a:pt x="33" y="1"/>
                    <a:pt x="46" y="0"/>
                    <a:pt x="51" y="7"/>
                  </a:cubicBezTo>
                  <a:cubicBezTo>
                    <a:pt x="55" y="13"/>
                    <a:pt x="47" y="25"/>
                    <a:pt x="35" y="33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9" name="Freeform 117">
              <a:extLst>
                <a:ext uri="{FF2B5EF4-FFF2-40B4-BE49-F238E27FC236}">
                  <a16:creationId xmlns:a16="http://schemas.microsoft.com/office/drawing/2014/main" id="{71C3FAD5-7CE1-F9C3-308E-BC46CCFFE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8987" y="4764502"/>
              <a:ext cx="55440" cy="69075"/>
            </a:xfrm>
            <a:custGeom>
              <a:avLst/>
              <a:gdLst>
                <a:gd name="T0" fmla="*/ 14 w 22"/>
                <a:gd name="T1" fmla="*/ 27 h 27"/>
                <a:gd name="T2" fmla="*/ 22 w 22"/>
                <a:gd name="T3" fmla="*/ 20 h 27"/>
                <a:gd name="T4" fmla="*/ 10 w 22"/>
                <a:gd name="T5" fmla="*/ 0 h 27"/>
                <a:gd name="T6" fmla="*/ 0 w 22"/>
                <a:gd name="T7" fmla="*/ 3 h 27"/>
                <a:gd name="T8" fmla="*/ 14 w 2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4" y="27"/>
                  </a:moveTo>
                  <a:cubicBezTo>
                    <a:pt x="17" y="25"/>
                    <a:pt x="20" y="22"/>
                    <a:pt x="22" y="2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3" y="2"/>
                    <a:pt x="0" y="3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0" name="Freeform 118">
              <a:extLst>
                <a:ext uri="{FF2B5EF4-FFF2-40B4-BE49-F238E27FC236}">
                  <a16:creationId xmlns:a16="http://schemas.microsoft.com/office/drawing/2014/main" id="{AF6606E9-F95E-9867-363A-B9D965E11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91" y="4794781"/>
              <a:ext cx="49896" cy="61505"/>
            </a:xfrm>
            <a:custGeom>
              <a:avLst/>
              <a:gdLst>
                <a:gd name="T0" fmla="*/ 10 w 20"/>
                <a:gd name="T1" fmla="*/ 24 h 24"/>
                <a:gd name="T2" fmla="*/ 20 w 20"/>
                <a:gd name="T3" fmla="*/ 22 h 24"/>
                <a:gd name="T4" fmla="*/ 7 w 20"/>
                <a:gd name="T5" fmla="*/ 0 h 24"/>
                <a:gd name="T6" fmla="*/ 0 w 20"/>
                <a:gd name="T7" fmla="*/ 8 h 24"/>
                <a:gd name="T8" fmla="*/ 1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0" y="24"/>
                  </a:moveTo>
                  <a:cubicBezTo>
                    <a:pt x="13" y="24"/>
                    <a:pt x="17" y="23"/>
                    <a:pt x="20" y="2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3"/>
                    <a:pt x="2" y="6"/>
                    <a:pt x="0" y="8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854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2AF78180-3437-CC0B-5B5E-D098D8E920D5}"/>
                </a:ext>
              </a:extLst>
            </p:cNvPr>
            <p:cNvGrpSpPr/>
            <p:nvPr/>
          </p:nvGrpSpPr>
          <p:grpSpPr>
            <a:xfrm>
              <a:off x="2779762" y="4533176"/>
              <a:ext cx="284592" cy="214796"/>
              <a:chOff x="4690346" y="4830738"/>
              <a:chExt cx="284592" cy="214796"/>
            </a:xfrm>
          </p:grpSpPr>
          <p:sp>
            <p:nvSpPr>
              <p:cNvPr id="192" name="Freeform 105">
                <a:extLst>
                  <a:ext uri="{FF2B5EF4-FFF2-40B4-BE49-F238E27FC236}">
                    <a16:creationId xmlns:a16="http://schemas.microsoft.com/office/drawing/2014/main" id="{88A4A462-CF9B-A994-9E65-C0EB59C491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9750" y="4830738"/>
                <a:ext cx="205127" cy="109763"/>
              </a:xfrm>
              <a:custGeom>
                <a:avLst/>
                <a:gdLst>
                  <a:gd name="T0" fmla="*/ 45 w 82"/>
                  <a:gd name="T1" fmla="*/ 26 h 43"/>
                  <a:gd name="T2" fmla="*/ 19 w 82"/>
                  <a:gd name="T3" fmla="*/ 3 h 43"/>
                  <a:gd name="T4" fmla="*/ 43 w 82"/>
                  <a:gd name="T5" fmla="*/ 41 h 43"/>
                  <a:gd name="T6" fmla="*/ 45 w 82"/>
                  <a:gd name="T7" fmla="*/ 2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43">
                    <a:moveTo>
                      <a:pt x="45" y="26"/>
                    </a:moveTo>
                    <a:cubicBezTo>
                      <a:pt x="45" y="26"/>
                      <a:pt x="37" y="0"/>
                      <a:pt x="19" y="3"/>
                    </a:cubicBezTo>
                    <a:cubicBezTo>
                      <a:pt x="0" y="7"/>
                      <a:pt x="5" y="40"/>
                      <a:pt x="43" y="41"/>
                    </a:cubicBezTo>
                    <a:cubicBezTo>
                      <a:pt x="82" y="43"/>
                      <a:pt x="45" y="26"/>
                      <a:pt x="45" y="26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89" name="Freeform 106">
                <a:extLst>
                  <a:ext uri="{FF2B5EF4-FFF2-40B4-BE49-F238E27FC236}">
                    <a16:creationId xmlns:a16="http://schemas.microsoft.com/office/drawing/2014/main" id="{27EFE3F5-8B2F-F40A-4BA0-8EF705814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0346" y="4913061"/>
                <a:ext cx="221759" cy="120172"/>
              </a:xfrm>
              <a:custGeom>
                <a:avLst/>
                <a:gdLst>
                  <a:gd name="T0" fmla="*/ 49 w 89"/>
                  <a:gd name="T1" fmla="*/ 24 h 47"/>
                  <a:gd name="T2" fmla="*/ 18 w 89"/>
                  <a:gd name="T3" fmla="*/ 39 h 47"/>
                  <a:gd name="T4" fmla="*/ 51 w 89"/>
                  <a:gd name="T5" fmla="*/ 9 h 47"/>
                  <a:gd name="T6" fmla="*/ 49 w 89"/>
                  <a:gd name="T7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47">
                    <a:moveTo>
                      <a:pt x="49" y="24"/>
                    </a:moveTo>
                    <a:cubicBezTo>
                      <a:pt x="49" y="24"/>
                      <a:pt x="35" y="47"/>
                      <a:pt x="18" y="39"/>
                    </a:cubicBezTo>
                    <a:cubicBezTo>
                      <a:pt x="0" y="31"/>
                      <a:pt x="14" y="0"/>
                      <a:pt x="51" y="9"/>
                    </a:cubicBezTo>
                    <a:cubicBezTo>
                      <a:pt x="89" y="18"/>
                      <a:pt x="49" y="24"/>
                      <a:pt x="49" y="2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0" name="Freeform 107">
                <a:extLst>
                  <a:ext uri="{FF2B5EF4-FFF2-40B4-BE49-F238E27FC236}">
                    <a16:creationId xmlns:a16="http://schemas.microsoft.com/office/drawing/2014/main" id="{8716F916-4664-953D-323A-58148D5B7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406" y="4845878"/>
                <a:ext cx="224532" cy="125849"/>
              </a:xfrm>
              <a:custGeom>
                <a:avLst/>
                <a:gdLst>
                  <a:gd name="T0" fmla="*/ 41 w 90"/>
                  <a:gd name="T1" fmla="*/ 22 h 49"/>
                  <a:gd name="T2" fmla="*/ 73 w 90"/>
                  <a:gd name="T3" fmla="*/ 9 h 49"/>
                  <a:gd name="T4" fmla="*/ 37 w 90"/>
                  <a:gd name="T5" fmla="*/ 37 h 49"/>
                  <a:gd name="T6" fmla="*/ 41 w 90"/>
                  <a:gd name="T7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49">
                    <a:moveTo>
                      <a:pt x="41" y="22"/>
                    </a:moveTo>
                    <a:cubicBezTo>
                      <a:pt x="41" y="22"/>
                      <a:pt x="57" y="0"/>
                      <a:pt x="73" y="9"/>
                    </a:cubicBezTo>
                    <a:cubicBezTo>
                      <a:pt x="90" y="19"/>
                      <a:pt x="74" y="49"/>
                      <a:pt x="37" y="37"/>
                    </a:cubicBezTo>
                    <a:cubicBezTo>
                      <a:pt x="0" y="26"/>
                      <a:pt x="41" y="22"/>
                      <a:pt x="41" y="22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2" name="Freeform 108">
                <a:extLst>
                  <a:ext uri="{FF2B5EF4-FFF2-40B4-BE49-F238E27FC236}">
                    <a16:creationId xmlns:a16="http://schemas.microsoft.com/office/drawing/2014/main" id="{A6B1A928-BAE2-ABCB-FE1B-8CF49E8C7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7634" y="4931039"/>
                <a:ext cx="196812" cy="114495"/>
              </a:xfrm>
              <a:custGeom>
                <a:avLst/>
                <a:gdLst>
                  <a:gd name="T0" fmla="*/ 36 w 79"/>
                  <a:gd name="T1" fmla="*/ 19 h 45"/>
                  <a:gd name="T2" fmla="*/ 61 w 79"/>
                  <a:gd name="T3" fmla="*/ 43 h 45"/>
                  <a:gd name="T4" fmla="*/ 38 w 79"/>
                  <a:gd name="T5" fmla="*/ 4 h 45"/>
                  <a:gd name="T6" fmla="*/ 36 w 79"/>
                  <a:gd name="T7" fmla="*/ 1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45">
                    <a:moveTo>
                      <a:pt x="36" y="19"/>
                    </a:moveTo>
                    <a:cubicBezTo>
                      <a:pt x="36" y="19"/>
                      <a:pt x="42" y="45"/>
                      <a:pt x="61" y="43"/>
                    </a:cubicBezTo>
                    <a:cubicBezTo>
                      <a:pt x="79" y="41"/>
                      <a:pt x="77" y="8"/>
                      <a:pt x="38" y="4"/>
                    </a:cubicBezTo>
                    <a:cubicBezTo>
                      <a:pt x="0" y="0"/>
                      <a:pt x="36" y="19"/>
                      <a:pt x="36" y="19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  <a:alpha val="21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3" name="Freeform 109">
                <a:extLst>
                  <a:ext uri="{FF2B5EF4-FFF2-40B4-BE49-F238E27FC236}">
                    <a16:creationId xmlns:a16="http://schemas.microsoft.com/office/drawing/2014/main" id="{32424D10-5956-4EDC-4F10-C94E1B22C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2910" y="4869534"/>
                <a:ext cx="82236" cy="140043"/>
              </a:xfrm>
              <a:custGeom>
                <a:avLst/>
                <a:gdLst>
                  <a:gd name="T0" fmla="*/ 31 w 33"/>
                  <a:gd name="T1" fmla="*/ 30 h 55"/>
                  <a:gd name="T2" fmla="*/ 12 w 33"/>
                  <a:gd name="T3" fmla="*/ 54 h 55"/>
                  <a:gd name="T4" fmla="*/ 3 w 33"/>
                  <a:gd name="T5" fmla="*/ 25 h 55"/>
                  <a:gd name="T6" fmla="*/ 21 w 33"/>
                  <a:gd name="T7" fmla="*/ 1 h 55"/>
                  <a:gd name="T8" fmla="*/ 31 w 33"/>
                  <a:gd name="T9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1" y="30"/>
                    </a:moveTo>
                    <a:cubicBezTo>
                      <a:pt x="28" y="44"/>
                      <a:pt x="20" y="55"/>
                      <a:pt x="12" y="54"/>
                    </a:cubicBezTo>
                    <a:cubicBezTo>
                      <a:pt x="4" y="53"/>
                      <a:pt x="0" y="40"/>
                      <a:pt x="3" y="25"/>
                    </a:cubicBezTo>
                    <a:cubicBezTo>
                      <a:pt x="5" y="10"/>
                      <a:pt x="13" y="0"/>
                      <a:pt x="21" y="1"/>
                    </a:cubicBezTo>
                    <a:cubicBezTo>
                      <a:pt x="29" y="2"/>
                      <a:pt x="33" y="15"/>
                      <a:pt x="31" y="30"/>
                    </a:cubicBezTo>
                    <a:close/>
                  </a:path>
                </a:pathLst>
              </a:custGeom>
              <a:solidFill>
                <a:srgbClr val="FFD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4" name="Freeform 110">
                <a:extLst>
                  <a:ext uri="{FF2B5EF4-FFF2-40B4-BE49-F238E27FC236}">
                    <a16:creationId xmlns:a16="http://schemas.microsoft.com/office/drawing/2014/main" id="{3325ED45-3250-7EC8-2784-117D6522D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150" y="4895082"/>
                <a:ext cx="67452" cy="37849"/>
              </a:xfrm>
              <a:custGeom>
                <a:avLst/>
                <a:gdLst>
                  <a:gd name="T0" fmla="*/ 27 w 27"/>
                  <a:gd name="T1" fmla="*/ 15 h 15"/>
                  <a:gd name="T2" fmla="*/ 27 w 27"/>
                  <a:gd name="T3" fmla="*/ 4 h 15"/>
                  <a:gd name="T4" fmla="*/ 4 w 27"/>
                  <a:gd name="T5" fmla="*/ 0 h 15"/>
                  <a:gd name="T6" fmla="*/ 0 w 27"/>
                  <a:gd name="T7" fmla="*/ 10 h 15"/>
                  <a:gd name="T8" fmla="*/ 27 w 2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5">
                    <a:moveTo>
                      <a:pt x="27" y="15"/>
                    </a:moveTo>
                    <a:cubicBezTo>
                      <a:pt x="27" y="11"/>
                      <a:pt x="27" y="7"/>
                      <a:pt x="27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1" y="6"/>
                      <a:pt x="0" y="10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295" name="Freeform 111">
                <a:extLst>
                  <a:ext uri="{FF2B5EF4-FFF2-40B4-BE49-F238E27FC236}">
                    <a16:creationId xmlns:a16="http://schemas.microsoft.com/office/drawing/2014/main" id="{B8E4B82F-0813-8213-4E5B-B0FADB10C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7530" y="4958479"/>
                <a:ext cx="64680" cy="35957"/>
              </a:xfrm>
              <a:custGeom>
                <a:avLst/>
                <a:gdLst>
                  <a:gd name="T0" fmla="*/ 20 w 26"/>
                  <a:gd name="T1" fmla="*/ 14 h 14"/>
                  <a:gd name="T2" fmla="*/ 26 w 26"/>
                  <a:gd name="T3" fmla="*/ 5 h 14"/>
                  <a:gd name="T4" fmla="*/ 0 w 26"/>
                  <a:gd name="T5" fmla="*/ 0 h 14"/>
                  <a:gd name="T6" fmla="*/ 2 w 26"/>
                  <a:gd name="T7" fmla="*/ 11 h 14"/>
                  <a:gd name="T8" fmla="*/ 20 w 2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4">
                    <a:moveTo>
                      <a:pt x="20" y="14"/>
                    </a:moveTo>
                    <a:cubicBezTo>
                      <a:pt x="22" y="12"/>
                      <a:pt x="24" y="9"/>
                      <a:pt x="26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8"/>
                      <a:pt x="2" y="11"/>
                    </a:cubicBezTo>
                    <a:lnTo>
                      <a:pt x="20" y="14"/>
                    </a:lnTo>
                    <a:close/>
                  </a:path>
                </a:pathLst>
              </a:custGeom>
              <a:solidFill>
                <a:srgbClr val="854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05B830A6-20BB-14D5-F914-523685CAAC78}"/>
              </a:ext>
            </a:extLst>
          </p:cNvPr>
          <p:cNvSpPr txBox="1"/>
          <p:nvPr/>
        </p:nvSpPr>
        <p:spPr>
          <a:xfrm>
            <a:off x="5004148" y="901998"/>
            <a:ext cx="1896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目录</a:t>
            </a:r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4AB0B870-6768-B261-6C94-DADB80B11D16}"/>
              </a:ext>
            </a:extLst>
          </p:cNvPr>
          <p:cNvSpPr/>
          <p:nvPr/>
        </p:nvSpPr>
        <p:spPr>
          <a:xfrm>
            <a:off x="605077" y="538235"/>
            <a:ext cx="10982960" cy="5702611"/>
          </a:xfrm>
          <a:custGeom>
            <a:avLst/>
            <a:gdLst>
              <a:gd name="connsiteX0" fmla="*/ 0 w 8237220"/>
              <a:gd name="connsiteY0" fmla="*/ 0 h 4276958"/>
              <a:gd name="connsiteX1" fmla="*/ 8237220 w 8237220"/>
              <a:gd name="connsiteY1" fmla="*/ 0 h 4276958"/>
              <a:gd name="connsiteX2" fmla="*/ 8237220 w 8237220"/>
              <a:gd name="connsiteY2" fmla="*/ 4276958 h 4276958"/>
              <a:gd name="connsiteX3" fmla="*/ 0 w 8237220"/>
              <a:gd name="connsiteY3" fmla="*/ 4276958 h 4276958"/>
              <a:gd name="connsiteX4" fmla="*/ 0 w 8237220"/>
              <a:gd name="connsiteY4" fmla="*/ 0 h 4276958"/>
              <a:gd name="connsiteX5" fmla="*/ 261937 w 8237220"/>
              <a:gd name="connsiteY5" fmla="*/ 693421 h 4276958"/>
              <a:gd name="connsiteX6" fmla="*/ 272415 w 8237220"/>
              <a:gd name="connsiteY6" fmla="*/ 2369821 h 4276958"/>
              <a:gd name="connsiteX7" fmla="*/ 233362 w 8237220"/>
              <a:gd name="connsiteY7" fmla="*/ 4021455 h 4276958"/>
              <a:gd name="connsiteX8" fmla="*/ 5053965 w 8237220"/>
              <a:gd name="connsiteY8" fmla="*/ 3884296 h 4276958"/>
              <a:gd name="connsiteX9" fmla="*/ 7965757 w 8237220"/>
              <a:gd name="connsiteY9" fmla="*/ 3935730 h 4276958"/>
              <a:gd name="connsiteX10" fmla="*/ 7975282 w 8237220"/>
              <a:gd name="connsiteY10" fmla="*/ 3488055 h 4276958"/>
              <a:gd name="connsiteX11" fmla="*/ 7959090 w 8237220"/>
              <a:gd name="connsiteY11" fmla="*/ 1741171 h 4276958"/>
              <a:gd name="connsiteX12" fmla="*/ 7975282 w 8237220"/>
              <a:gd name="connsiteY12" fmla="*/ 693421 h 4276958"/>
              <a:gd name="connsiteX13" fmla="*/ 2005965 w 8237220"/>
              <a:gd name="connsiteY13" fmla="*/ 731521 h 4276958"/>
              <a:gd name="connsiteX14" fmla="*/ 261937 w 8237220"/>
              <a:gd name="connsiteY14" fmla="*/ 693421 h 4276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37220" h="4276958">
                <a:moveTo>
                  <a:pt x="0" y="0"/>
                </a:moveTo>
                <a:lnTo>
                  <a:pt x="8237220" y="0"/>
                </a:lnTo>
                <a:lnTo>
                  <a:pt x="8237220" y="4276958"/>
                </a:lnTo>
                <a:lnTo>
                  <a:pt x="0" y="4276958"/>
                </a:lnTo>
                <a:lnTo>
                  <a:pt x="0" y="0"/>
                </a:lnTo>
                <a:close/>
                <a:moveTo>
                  <a:pt x="261937" y="693421"/>
                </a:moveTo>
                <a:cubicBezTo>
                  <a:pt x="262255" y="925196"/>
                  <a:pt x="272097" y="2138046"/>
                  <a:pt x="272415" y="2369821"/>
                </a:cubicBezTo>
                <a:lnTo>
                  <a:pt x="233362" y="4021455"/>
                </a:lnTo>
                <a:cubicBezTo>
                  <a:pt x="2240280" y="4124960"/>
                  <a:pt x="2637472" y="3942716"/>
                  <a:pt x="5053965" y="3884296"/>
                </a:cubicBezTo>
                <a:cubicBezTo>
                  <a:pt x="6161087" y="3914141"/>
                  <a:pt x="7401560" y="4039235"/>
                  <a:pt x="7965757" y="3935730"/>
                </a:cubicBezTo>
                <a:lnTo>
                  <a:pt x="7975282" y="3488055"/>
                </a:lnTo>
                <a:cubicBezTo>
                  <a:pt x="7976235" y="2864485"/>
                  <a:pt x="7958137" y="2364741"/>
                  <a:pt x="7959090" y="1741171"/>
                </a:cubicBezTo>
                <a:cubicBezTo>
                  <a:pt x="7958137" y="1433196"/>
                  <a:pt x="7976235" y="1001396"/>
                  <a:pt x="7975282" y="693421"/>
                </a:cubicBezTo>
                <a:lnTo>
                  <a:pt x="2005965" y="731521"/>
                </a:lnTo>
                <a:lnTo>
                  <a:pt x="261937" y="693421"/>
                </a:lnTo>
                <a:close/>
              </a:path>
            </a:pathLst>
          </a:custGeom>
          <a:solidFill>
            <a:srgbClr val="FEB9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E9F130D2-407E-6E3B-A418-5DC3F664ACF9}"/>
              </a:ext>
            </a:extLst>
          </p:cNvPr>
          <p:cNvGrpSpPr/>
          <p:nvPr/>
        </p:nvGrpSpPr>
        <p:grpSpPr>
          <a:xfrm>
            <a:off x="605077" y="6020648"/>
            <a:ext cx="10981846" cy="444886"/>
            <a:chOff x="730972" y="6143745"/>
            <a:chExt cx="10981846" cy="444886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5F7796BB-03BD-B085-9548-F2815A132956}"/>
                </a:ext>
              </a:extLst>
            </p:cNvPr>
            <p:cNvSpPr/>
            <p:nvPr/>
          </p:nvSpPr>
          <p:spPr>
            <a:xfrm>
              <a:off x="7309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563985FB-FB0C-7FDC-7B14-5F7F36B98FA4}"/>
                </a:ext>
              </a:extLst>
            </p:cNvPr>
            <p:cNvSpPr/>
            <p:nvPr/>
          </p:nvSpPr>
          <p:spPr>
            <a:xfrm>
              <a:off x="11700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C9225C4-23F5-2C3D-ADBD-679912A9DB9D}"/>
                </a:ext>
              </a:extLst>
            </p:cNvPr>
            <p:cNvSpPr/>
            <p:nvPr/>
          </p:nvSpPr>
          <p:spPr>
            <a:xfrm>
              <a:off x="16090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7DCD03A1-C1AD-3271-2DFF-68A5A8DE6F1B}"/>
                </a:ext>
              </a:extLst>
            </p:cNvPr>
            <p:cNvSpPr/>
            <p:nvPr/>
          </p:nvSpPr>
          <p:spPr>
            <a:xfrm>
              <a:off x="20480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0E57F3D7-0510-D07D-0646-5C74A08F7484}"/>
                </a:ext>
              </a:extLst>
            </p:cNvPr>
            <p:cNvSpPr/>
            <p:nvPr/>
          </p:nvSpPr>
          <p:spPr>
            <a:xfrm>
              <a:off x="24871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D8B3EA0-458D-0372-3620-20F4AB99BFD7}"/>
                </a:ext>
              </a:extLst>
            </p:cNvPr>
            <p:cNvSpPr/>
            <p:nvPr/>
          </p:nvSpPr>
          <p:spPr>
            <a:xfrm>
              <a:off x="29261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55CAFA1-04D0-040D-E46D-568644378716}"/>
                </a:ext>
              </a:extLst>
            </p:cNvPr>
            <p:cNvSpPr/>
            <p:nvPr/>
          </p:nvSpPr>
          <p:spPr>
            <a:xfrm>
              <a:off x="33652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2D817596-4E78-D3B0-B6FE-57FE908F1743}"/>
                </a:ext>
              </a:extLst>
            </p:cNvPr>
            <p:cNvSpPr/>
            <p:nvPr/>
          </p:nvSpPr>
          <p:spPr>
            <a:xfrm>
              <a:off x="38042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010D587F-C0D1-FEEA-7CF3-76F160244203}"/>
                </a:ext>
              </a:extLst>
            </p:cNvPr>
            <p:cNvSpPr/>
            <p:nvPr/>
          </p:nvSpPr>
          <p:spPr>
            <a:xfrm>
              <a:off x="42432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93E22740-C9DF-A785-E151-FF24904B6BCB}"/>
                </a:ext>
              </a:extLst>
            </p:cNvPr>
            <p:cNvSpPr/>
            <p:nvPr/>
          </p:nvSpPr>
          <p:spPr>
            <a:xfrm>
              <a:off x="46823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1137531-2D0E-702A-270E-C6CDD7CEA114}"/>
                </a:ext>
              </a:extLst>
            </p:cNvPr>
            <p:cNvSpPr/>
            <p:nvPr/>
          </p:nvSpPr>
          <p:spPr>
            <a:xfrm>
              <a:off x="51213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6A8AE1E2-D2AC-FE46-DAD8-57BF4D80DE0A}"/>
                </a:ext>
              </a:extLst>
            </p:cNvPr>
            <p:cNvSpPr/>
            <p:nvPr/>
          </p:nvSpPr>
          <p:spPr>
            <a:xfrm>
              <a:off x="55604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76FBDDF-47A1-03A3-BDD4-0DA289EC1741}"/>
                </a:ext>
              </a:extLst>
            </p:cNvPr>
            <p:cNvSpPr/>
            <p:nvPr/>
          </p:nvSpPr>
          <p:spPr>
            <a:xfrm>
              <a:off x="59994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E7581A51-0D09-7648-8951-8D3D57BE3EAD}"/>
                </a:ext>
              </a:extLst>
            </p:cNvPr>
            <p:cNvSpPr/>
            <p:nvPr/>
          </p:nvSpPr>
          <p:spPr>
            <a:xfrm>
              <a:off x="64384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E4F9326F-FF2C-814F-CBB5-5D08A451C40C}"/>
                </a:ext>
              </a:extLst>
            </p:cNvPr>
            <p:cNvSpPr/>
            <p:nvPr/>
          </p:nvSpPr>
          <p:spPr>
            <a:xfrm>
              <a:off x="68775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5B79AF38-8C34-FDF9-A524-C4C74200E9AB}"/>
                </a:ext>
              </a:extLst>
            </p:cNvPr>
            <p:cNvSpPr/>
            <p:nvPr/>
          </p:nvSpPr>
          <p:spPr>
            <a:xfrm>
              <a:off x="73165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7F51A980-D977-0B17-65AA-8D8A78BB386D}"/>
                </a:ext>
              </a:extLst>
            </p:cNvPr>
            <p:cNvSpPr/>
            <p:nvPr/>
          </p:nvSpPr>
          <p:spPr>
            <a:xfrm>
              <a:off x="77556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C174939-F984-780B-A46E-0FF4E3F735F0}"/>
                </a:ext>
              </a:extLst>
            </p:cNvPr>
            <p:cNvSpPr/>
            <p:nvPr/>
          </p:nvSpPr>
          <p:spPr>
            <a:xfrm>
              <a:off x="81946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9E069563-9EE7-7390-FECA-AAFBB8A8F139}"/>
                </a:ext>
              </a:extLst>
            </p:cNvPr>
            <p:cNvSpPr/>
            <p:nvPr/>
          </p:nvSpPr>
          <p:spPr>
            <a:xfrm>
              <a:off x="86336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8F8A46D6-EB36-1672-ACE5-421BA68AE3FB}"/>
                </a:ext>
              </a:extLst>
            </p:cNvPr>
            <p:cNvSpPr/>
            <p:nvPr/>
          </p:nvSpPr>
          <p:spPr>
            <a:xfrm>
              <a:off x="90727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FAE0045D-833C-960A-F021-9189C2E0AA04}"/>
                </a:ext>
              </a:extLst>
            </p:cNvPr>
            <p:cNvSpPr/>
            <p:nvPr/>
          </p:nvSpPr>
          <p:spPr>
            <a:xfrm>
              <a:off x="951177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1911A5A0-C264-0ED6-FEE0-65362856EA27}"/>
                </a:ext>
              </a:extLst>
            </p:cNvPr>
            <p:cNvSpPr/>
            <p:nvPr/>
          </p:nvSpPr>
          <p:spPr>
            <a:xfrm>
              <a:off x="995081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7BAAFA71-81BE-6C4B-5F7A-835C19F6FF4E}"/>
                </a:ext>
              </a:extLst>
            </p:cNvPr>
            <p:cNvSpPr/>
            <p:nvPr/>
          </p:nvSpPr>
          <p:spPr>
            <a:xfrm>
              <a:off x="1038985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22C6EDD8-5B9F-01FF-E29E-E4C3BC0B9DEB}"/>
                </a:ext>
              </a:extLst>
            </p:cNvPr>
            <p:cNvSpPr/>
            <p:nvPr/>
          </p:nvSpPr>
          <p:spPr>
            <a:xfrm>
              <a:off x="1082889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BB835786-D364-3F7A-2B50-257A56CD8909}"/>
                </a:ext>
              </a:extLst>
            </p:cNvPr>
            <p:cNvSpPr/>
            <p:nvPr/>
          </p:nvSpPr>
          <p:spPr>
            <a:xfrm>
              <a:off x="11267932" y="6143745"/>
              <a:ext cx="444886" cy="444886"/>
            </a:xfrm>
            <a:prstGeom prst="ellipse">
              <a:avLst/>
            </a:prstGeom>
            <a:solidFill>
              <a:srgbClr val="FEB931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图形 72">
            <a:extLst>
              <a:ext uri="{FF2B5EF4-FFF2-40B4-BE49-F238E27FC236}">
                <a16:creationId xmlns:a16="http://schemas.microsoft.com/office/drawing/2014/main" id="{60394654-6725-35A5-0923-A3BDFB8FBF66}"/>
              </a:ext>
            </a:extLst>
          </p:cNvPr>
          <p:cNvGrpSpPr/>
          <p:nvPr/>
        </p:nvGrpSpPr>
        <p:grpSpPr>
          <a:xfrm>
            <a:off x="10404322" y="4726892"/>
            <a:ext cx="922844" cy="1097153"/>
            <a:chOff x="1964958" y="2067845"/>
            <a:chExt cx="2179876" cy="2591617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6C11D71-DD56-6EF3-CB8C-4EA7ABB8DFC8}"/>
                </a:ext>
              </a:extLst>
            </p:cNvPr>
            <p:cNvSpPr/>
            <p:nvPr/>
          </p:nvSpPr>
          <p:spPr>
            <a:xfrm>
              <a:off x="2457771" y="2482189"/>
              <a:ext cx="1194253" cy="972132"/>
            </a:xfrm>
            <a:custGeom>
              <a:avLst/>
              <a:gdLst>
                <a:gd name="connsiteX0" fmla="*/ 932039 w 1194253"/>
                <a:gd name="connsiteY0" fmla="*/ 16651 h 972132"/>
                <a:gd name="connsiteX1" fmla="*/ 637115 w 1194253"/>
                <a:gd name="connsiteY1" fmla="*/ 53982 h 972132"/>
                <a:gd name="connsiteX2" fmla="*/ 636964 w 1194253"/>
                <a:gd name="connsiteY2" fmla="*/ 54096 h 972132"/>
                <a:gd name="connsiteX3" fmla="*/ 631156 w 1194253"/>
                <a:gd name="connsiteY3" fmla="*/ 57880 h 972132"/>
                <a:gd name="connsiteX4" fmla="*/ 563126 w 1194253"/>
                <a:gd name="connsiteY4" fmla="*/ 57880 h 972132"/>
                <a:gd name="connsiteX5" fmla="*/ 557317 w 1194253"/>
                <a:gd name="connsiteY5" fmla="*/ 54096 h 972132"/>
                <a:gd name="connsiteX6" fmla="*/ 557191 w 1194253"/>
                <a:gd name="connsiteY6" fmla="*/ 53982 h 972132"/>
                <a:gd name="connsiteX7" fmla="*/ 262268 w 1194253"/>
                <a:gd name="connsiteY7" fmla="*/ 16651 h 972132"/>
                <a:gd name="connsiteX8" fmla="*/ 50268 w 1194253"/>
                <a:gd name="connsiteY8" fmla="*/ 598297 h 972132"/>
                <a:gd name="connsiteX9" fmla="*/ 540753 w 1194253"/>
                <a:gd name="connsiteY9" fmla="*/ 964642 h 972132"/>
                <a:gd name="connsiteX10" fmla="*/ 579361 w 1194253"/>
                <a:gd name="connsiteY10" fmla="*/ 948103 h 972132"/>
                <a:gd name="connsiteX11" fmla="*/ 580987 w 1194253"/>
                <a:gd name="connsiteY11" fmla="*/ 947179 h 972132"/>
                <a:gd name="connsiteX12" fmla="*/ 613243 w 1194253"/>
                <a:gd name="connsiteY12" fmla="*/ 947179 h 972132"/>
                <a:gd name="connsiteX13" fmla="*/ 614945 w 1194253"/>
                <a:gd name="connsiteY13" fmla="*/ 948103 h 972132"/>
                <a:gd name="connsiteX14" fmla="*/ 653528 w 1194253"/>
                <a:gd name="connsiteY14" fmla="*/ 964641 h 972132"/>
                <a:gd name="connsiteX15" fmla="*/ 1143987 w 1194253"/>
                <a:gd name="connsiteY15" fmla="*/ 598297 h 972132"/>
                <a:gd name="connsiteX16" fmla="*/ 932039 w 1194253"/>
                <a:gd name="connsiteY16" fmla="*/ 16651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4253" h="972132">
                  <a:moveTo>
                    <a:pt x="932039" y="16651"/>
                  </a:moveTo>
                  <a:cubicBezTo>
                    <a:pt x="820275" y="-16162"/>
                    <a:pt x="718895" y="1200"/>
                    <a:pt x="637115" y="53982"/>
                  </a:cubicBezTo>
                  <a:cubicBezTo>
                    <a:pt x="637008" y="53982"/>
                    <a:pt x="636964" y="54046"/>
                    <a:pt x="636964" y="54096"/>
                  </a:cubicBezTo>
                  <a:cubicBezTo>
                    <a:pt x="635028" y="55286"/>
                    <a:pt x="633092" y="56589"/>
                    <a:pt x="631156" y="57880"/>
                  </a:cubicBezTo>
                  <a:cubicBezTo>
                    <a:pt x="610184" y="70315"/>
                    <a:pt x="584098" y="70315"/>
                    <a:pt x="563126" y="57880"/>
                  </a:cubicBez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2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7" y="947483"/>
                    <a:pt x="580987" y="947179"/>
                  </a:cubicBezTo>
                  <a:cubicBezTo>
                    <a:pt x="591090" y="941898"/>
                    <a:pt x="603139" y="941898"/>
                    <a:pt x="613243" y="947179"/>
                  </a:cubicBezTo>
                  <a:cubicBezTo>
                    <a:pt x="613826" y="947483"/>
                    <a:pt x="614388" y="947812"/>
                    <a:pt x="614945" y="948103"/>
                  </a:cubicBezTo>
                  <a:cubicBezTo>
                    <a:pt x="627130" y="955076"/>
                    <a:pt x="640076" y="960626"/>
                    <a:pt x="653528" y="964641"/>
                  </a:cubicBezTo>
                  <a:cubicBezTo>
                    <a:pt x="785071" y="1003390"/>
                    <a:pt x="1013109" y="893372"/>
                    <a:pt x="1143987" y="598297"/>
                  </a:cubicBezTo>
                  <a:cubicBezTo>
                    <a:pt x="1253689" y="351081"/>
                    <a:pt x="1184178" y="90769"/>
                    <a:pt x="932039" y="16651"/>
                  </a:cubicBez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05F2C0B4-49DB-AB0B-448C-7FC63A28960A}"/>
                </a:ext>
              </a:extLst>
            </p:cNvPr>
            <p:cNvSpPr/>
            <p:nvPr/>
          </p:nvSpPr>
          <p:spPr>
            <a:xfrm>
              <a:off x="2457771" y="2482188"/>
              <a:ext cx="597127" cy="972132"/>
            </a:xfrm>
            <a:custGeom>
              <a:avLst/>
              <a:gdLst>
                <a:gd name="connsiteX0" fmla="*/ 563126 w 597127"/>
                <a:gd name="connsiteY0" fmla="*/ 57880 h 972132"/>
                <a:gd name="connsiteX1" fmla="*/ 557317 w 597127"/>
                <a:gd name="connsiteY1" fmla="*/ 54096 h 972132"/>
                <a:gd name="connsiteX2" fmla="*/ 557191 w 597127"/>
                <a:gd name="connsiteY2" fmla="*/ 53982 h 972132"/>
                <a:gd name="connsiteX3" fmla="*/ 262268 w 597127"/>
                <a:gd name="connsiteY3" fmla="*/ 16651 h 972132"/>
                <a:gd name="connsiteX4" fmla="*/ 50268 w 597127"/>
                <a:gd name="connsiteY4" fmla="*/ 598297 h 972132"/>
                <a:gd name="connsiteX5" fmla="*/ 540753 w 597127"/>
                <a:gd name="connsiteY5" fmla="*/ 964642 h 972132"/>
                <a:gd name="connsiteX6" fmla="*/ 579361 w 597127"/>
                <a:gd name="connsiteY6" fmla="*/ 948103 h 972132"/>
                <a:gd name="connsiteX7" fmla="*/ 580987 w 597127"/>
                <a:gd name="connsiteY7" fmla="*/ 947179 h 972132"/>
                <a:gd name="connsiteX8" fmla="*/ 597128 w 597127"/>
                <a:gd name="connsiteY8" fmla="*/ 943218 h 972132"/>
                <a:gd name="connsiteX9" fmla="*/ 597128 w 597127"/>
                <a:gd name="connsiteY9" fmla="*/ 67206 h 972132"/>
                <a:gd name="connsiteX10" fmla="*/ 563126 w 597127"/>
                <a:gd name="connsiteY10" fmla="*/ 57880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127" h="972132">
                  <a:moveTo>
                    <a:pt x="563126" y="57880"/>
                  </a:move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1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6" y="947483"/>
                    <a:pt x="580987" y="947179"/>
                  </a:cubicBezTo>
                  <a:cubicBezTo>
                    <a:pt x="585960" y="944552"/>
                    <a:pt x="591504" y="943192"/>
                    <a:pt x="597128" y="943218"/>
                  </a:cubicBezTo>
                  <a:lnTo>
                    <a:pt x="597128" y="67206"/>
                  </a:lnTo>
                  <a:cubicBezTo>
                    <a:pt x="585159" y="67234"/>
                    <a:pt x="573406" y="64011"/>
                    <a:pt x="563126" y="57880"/>
                  </a:cubicBezTo>
                  <a:close/>
                </a:path>
              </a:pathLst>
            </a:custGeom>
            <a:solidFill>
              <a:srgbClr val="565C5E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80BB771-039D-7C11-1C9F-876CB509BD68}"/>
                </a:ext>
              </a:extLst>
            </p:cNvPr>
            <p:cNvSpPr/>
            <p:nvPr/>
          </p:nvSpPr>
          <p:spPr>
            <a:xfrm>
              <a:off x="2731491" y="2067845"/>
              <a:ext cx="320022" cy="414356"/>
            </a:xfrm>
            <a:custGeom>
              <a:avLst/>
              <a:gdLst>
                <a:gd name="connsiteX0" fmla="*/ 288234 w 320022"/>
                <a:gd name="connsiteY0" fmla="*/ 406838 h 414356"/>
                <a:gd name="connsiteX1" fmla="*/ 273442 w 320022"/>
                <a:gd name="connsiteY1" fmla="*/ 394323 h 414356"/>
                <a:gd name="connsiteX2" fmla="*/ 265071 w 320022"/>
                <a:gd name="connsiteY2" fmla="*/ 387110 h 414356"/>
                <a:gd name="connsiteX3" fmla="*/ 256467 w 320022"/>
                <a:gd name="connsiteY3" fmla="*/ 379024 h 414356"/>
                <a:gd name="connsiteX4" fmla="*/ 247406 w 320022"/>
                <a:gd name="connsiteY4" fmla="*/ 370469 h 414356"/>
                <a:gd name="connsiteX5" fmla="*/ 238320 w 320022"/>
                <a:gd name="connsiteY5" fmla="*/ 361181 h 414356"/>
                <a:gd name="connsiteX6" fmla="*/ 219945 w 320022"/>
                <a:gd name="connsiteY6" fmla="*/ 341225 h 414356"/>
                <a:gd name="connsiteX7" fmla="*/ 202090 w 320022"/>
                <a:gd name="connsiteY7" fmla="*/ 319789 h 414356"/>
                <a:gd name="connsiteX8" fmla="*/ 185380 w 320022"/>
                <a:gd name="connsiteY8" fmla="*/ 297492 h 414356"/>
                <a:gd name="connsiteX9" fmla="*/ 177610 w 320022"/>
                <a:gd name="connsiteY9" fmla="*/ 286217 h 414356"/>
                <a:gd name="connsiteX10" fmla="*/ 170347 w 320022"/>
                <a:gd name="connsiteY10" fmla="*/ 275169 h 414356"/>
                <a:gd name="connsiteX11" fmla="*/ 157370 w 320022"/>
                <a:gd name="connsiteY11" fmla="*/ 253872 h 414356"/>
                <a:gd name="connsiteX12" fmla="*/ 146740 w 320022"/>
                <a:gd name="connsiteY12" fmla="*/ 234093 h 414356"/>
                <a:gd name="connsiteX13" fmla="*/ 142076 w 320022"/>
                <a:gd name="connsiteY13" fmla="*/ 225362 h 414356"/>
                <a:gd name="connsiteX14" fmla="*/ 138287 w 320022"/>
                <a:gd name="connsiteY14" fmla="*/ 217288 h 414356"/>
                <a:gd name="connsiteX15" fmla="*/ 132295 w 320022"/>
                <a:gd name="connsiteY15" fmla="*/ 204103 h 414356"/>
                <a:gd name="connsiteX16" fmla="*/ 127063 w 320022"/>
                <a:gd name="connsiteY16" fmla="*/ 192600 h 414356"/>
                <a:gd name="connsiteX17" fmla="*/ 133731 w 320022"/>
                <a:gd name="connsiteY17" fmla="*/ 203318 h 414356"/>
                <a:gd name="connsiteX18" fmla="*/ 141368 w 320022"/>
                <a:gd name="connsiteY18" fmla="*/ 215630 h 414356"/>
                <a:gd name="connsiteX19" fmla="*/ 146138 w 320022"/>
                <a:gd name="connsiteY19" fmla="*/ 223147 h 414356"/>
                <a:gd name="connsiteX20" fmla="*/ 151858 w 320022"/>
                <a:gd name="connsiteY20" fmla="*/ 231158 h 414356"/>
                <a:gd name="connsiteX21" fmla="*/ 164684 w 320022"/>
                <a:gd name="connsiteY21" fmla="*/ 249063 h 414356"/>
                <a:gd name="connsiteX22" fmla="*/ 180122 w 320022"/>
                <a:gd name="connsiteY22" fmla="*/ 268298 h 414356"/>
                <a:gd name="connsiteX23" fmla="*/ 188581 w 320022"/>
                <a:gd name="connsiteY23" fmla="*/ 278131 h 414356"/>
                <a:gd name="connsiteX24" fmla="*/ 197402 w 320022"/>
                <a:gd name="connsiteY24" fmla="*/ 287874 h 414356"/>
                <a:gd name="connsiteX25" fmla="*/ 216149 w 320022"/>
                <a:gd name="connsiteY25" fmla="*/ 307173 h 414356"/>
                <a:gd name="connsiteX26" fmla="*/ 235839 w 320022"/>
                <a:gd name="connsiteY26" fmla="*/ 325407 h 414356"/>
                <a:gd name="connsiteX27" fmla="*/ 255731 w 320022"/>
                <a:gd name="connsiteY27" fmla="*/ 342035 h 414356"/>
                <a:gd name="connsiteX28" fmla="*/ 265399 w 320022"/>
                <a:gd name="connsiteY28" fmla="*/ 349717 h 414356"/>
                <a:gd name="connsiteX29" fmla="*/ 274985 w 320022"/>
                <a:gd name="connsiteY29" fmla="*/ 356651 h 414356"/>
                <a:gd name="connsiteX30" fmla="*/ 284002 w 320022"/>
                <a:gd name="connsiteY30" fmla="*/ 363193 h 414356"/>
                <a:gd name="connsiteX31" fmla="*/ 292727 w 320022"/>
                <a:gd name="connsiteY31" fmla="*/ 368939 h 414356"/>
                <a:gd name="connsiteX32" fmla="*/ 308007 w 320022"/>
                <a:gd name="connsiteY32" fmla="*/ 378783 h 414356"/>
                <a:gd name="connsiteX33" fmla="*/ 320023 w 320022"/>
                <a:gd name="connsiteY33" fmla="*/ 385692 h 414356"/>
                <a:gd name="connsiteX34" fmla="*/ 48687 w 320022"/>
                <a:gd name="connsiteY34" fmla="*/ 0 h 414356"/>
                <a:gd name="connsiteX35" fmla="*/ 110061 w 320022"/>
                <a:gd name="connsiteY35" fmla="*/ 365689 h 414356"/>
                <a:gd name="connsiteX36" fmla="*/ 295347 w 320022"/>
                <a:gd name="connsiteY36" fmla="*/ 412254 h 414356"/>
                <a:gd name="connsiteX37" fmla="*/ 288234 w 320022"/>
                <a:gd name="connsiteY37" fmla="*/ 406838 h 41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022" h="414356">
                  <a:moveTo>
                    <a:pt x="288234" y="406838"/>
                  </a:moveTo>
                  <a:cubicBezTo>
                    <a:pt x="283831" y="403118"/>
                    <a:pt x="278865" y="398891"/>
                    <a:pt x="273442" y="394323"/>
                  </a:cubicBezTo>
                  <a:cubicBezTo>
                    <a:pt x="270759" y="392007"/>
                    <a:pt x="267868" y="389704"/>
                    <a:pt x="265071" y="387110"/>
                  </a:cubicBezTo>
                  <a:cubicBezTo>
                    <a:pt x="262300" y="384491"/>
                    <a:pt x="259421" y="381796"/>
                    <a:pt x="256467" y="379024"/>
                  </a:cubicBezTo>
                  <a:cubicBezTo>
                    <a:pt x="253512" y="376253"/>
                    <a:pt x="250493" y="373393"/>
                    <a:pt x="247406" y="370469"/>
                  </a:cubicBezTo>
                  <a:cubicBezTo>
                    <a:pt x="244299" y="367559"/>
                    <a:pt x="241426" y="364332"/>
                    <a:pt x="238320" y="361181"/>
                  </a:cubicBezTo>
                  <a:cubicBezTo>
                    <a:pt x="232272" y="354765"/>
                    <a:pt x="225830" y="348400"/>
                    <a:pt x="219945" y="341225"/>
                  </a:cubicBezTo>
                  <a:cubicBezTo>
                    <a:pt x="213986" y="334176"/>
                    <a:pt x="207639" y="327356"/>
                    <a:pt x="202090" y="319789"/>
                  </a:cubicBezTo>
                  <a:cubicBezTo>
                    <a:pt x="196459" y="312309"/>
                    <a:pt x="190467" y="305249"/>
                    <a:pt x="185380" y="297492"/>
                  </a:cubicBezTo>
                  <a:cubicBezTo>
                    <a:pt x="182754" y="293695"/>
                    <a:pt x="180165" y="289937"/>
                    <a:pt x="177610" y="286217"/>
                  </a:cubicBezTo>
                  <a:cubicBezTo>
                    <a:pt x="175016" y="282534"/>
                    <a:pt x="172498" y="278889"/>
                    <a:pt x="170347" y="275169"/>
                  </a:cubicBezTo>
                  <a:cubicBezTo>
                    <a:pt x="165830" y="267766"/>
                    <a:pt x="161495" y="260920"/>
                    <a:pt x="157370" y="253872"/>
                  </a:cubicBezTo>
                  <a:cubicBezTo>
                    <a:pt x="153586" y="246836"/>
                    <a:pt x="150049" y="240218"/>
                    <a:pt x="146740" y="234093"/>
                  </a:cubicBezTo>
                  <a:cubicBezTo>
                    <a:pt x="145120" y="231031"/>
                    <a:pt x="143570" y="228134"/>
                    <a:pt x="142076" y="225362"/>
                  </a:cubicBezTo>
                  <a:cubicBezTo>
                    <a:pt x="140596" y="222590"/>
                    <a:pt x="139501" y="219807"/>
                    <a:pt x="138287" y="217288"/>
                  </a:cubicBezTo>
                  <a:cubicBezTo>
                    <a:pt x="135983" y="212201"/>
                    <a:pt x="133946" y="207747"/>
                    <a:pt x="132295" y="204103"/>
                  </a:cubicBezTo>
                  <a:cubicBezTo>
                    <a:pt x="128973" y="196801"/>
                    <a:pt x="127063" y="192600"/>
                    <a:pt x="127063" y="192600"/>
                  </a:cubicBezTo>
                  <a:cubicBezTo>
                    <a:pt x="127063" y="192600"/>
                    <a:pt x="129492" y="196522"/>
                    <a:pt x="133731" y="203318"/>
                  </a:cubicBezTo>
                  <a:cubicBezTo>
                    <a:pt x="135845" y="206722"/>
                    <a:pt x="138401" y="210872"/>
                    <a:pt x="141368" y="215630"/>
                  </a:cubicBezTo>
                  <a:cubicBezTo>
                    <a:pt x="142868" y="218009"/>
                    <a:pt x="144336" y="220604"/>
                    <a:pt x="146138" y="223147"/>
                  </a:cubicBezTo>
                  <a:cubicBezTo>
                    <a:pt x="147973" y="225691"/>
                    <a:pt x="149880" y="228361"/>
                    <a:pt x="151858" y="231158"/>
                  </a:cubicBezTo>
                  <a:cubicBezTo>
                    <a:pt x="155826" y="236687"/>
                    <a:pt x="160128" y="242685"/>
                    <a:pt x="164684" y="249063"/>
                  </a:cubicBezTo>
                  <a:cubicBezTo>
                    <a:pt x="169346" y="255036"/>
                    <a:pt x="174776" y="261604"/>
                    <a:pt x="180122" y="268298"/>
                  </a:cubicBezTo>
                  <a:cubicBezTo>
                    <a:pt x="182767" y="271727"/>
                    <a:pt x="185645" y="274916"/>
                    <a:pt x="188581" y="278131"/>
                  </a:cubicBezTo>
                  <a:cubicBezTo>
                    <a:pt x="191498" y="281357"/>
                    <a:pt x="194409" y="284597"/>
                    <a:pt x="197402" y="287874"/>
                  </a:cubicBezTo>
                  <a:cubicBezTo>
                    <a:pt x="203089" y="294568"/>
                    <a:pt x="209872" y="300756"/>
                    <a:pt x="216149" y="307173"/>
                  </a:cubicBezTo>
                  <a:cubicBezTo>
                    <a:pt x="222374" y="313689"/>
                    <a:pt x="229334" y="319460"/>
                    <a:pt x="235839" y="325407"/>
                  </a:cubicBezTo>
                  <a:cubicBezTo>
                    <a:pt x="242261" y="331507"/>
                    <a:pt x="249214" y="336746"/>
                    <a:pt x="255731" y="342035"/>
                  </a:cubicBezTo>
                  <a:cubicBezTo>
                    <a:pt x="259010" y="344654"/>
                    <a:pt x="262115" y="347349"/>
                    <a:pt x="265399" y="349717"/>
                  </a:cubicBezTo>
                  <a:cubicBezTo>
                    <a:pt x="268658" y="352057"/>
                    <a:pt x="271866" y="354385"/>
                    <a:pt x="274985" y="356651"/>
                  </a:cubicBezTo>
                  <a:cubicBezTo>
                    <a:pt x="278078" y="358891"/>
                    <a:pt x="281084" y="361072"/>
                    <a:pt x="284002" y="363193"/>
                  </a:cubicBezTo>
                  <a:cubicBezTo>
                    <a:pt x="286937" y="365281"/>
                    <a:pt x="289949" y="367091"/>
                    <a:pt x="292727" y="368939"/>
                  </a:cubicBezTo>
                  <a:cubicBezTo>
                    <a:pt x="298320" y="372558"/>
                    <a:pt x="303452" y="375860"/>
                    <a:pt x="308007" y="378783"/>
                  </a:cubicBezTo>
                  <a:cubicBezTo>
                    <a:pt x="312644" y="381467"/>
                    <a:pt x="316687" y="383782"/>
                    <a:pt x="320023" y="385692"/>
                  </a:cubicBezTo>
                  <a:cubicBezTo>
                    <a:pt x="311760" y="215479"/>
                    <a:pt x="206099" y="65286"/>
                    <a:pt x="48687" y="0"/>
                  </a:cubicBezTo>
                  <a:cubicBezTo>
                    <a:pt x="-35348" y="117930"/>
                    <a:pt x="-7869" y="281655"/>
                    <a:pt x="110061" y="365689"/>
                  </a:cubicBezTo>
                  <a:cubicBezTo>
                    <a:pt x="163769" y="403960"/>
                    <a:pt x="229927" y="420586"/>
                    <a:pt x="295347" y="412254"/>
                  </a:cubicBezTo>
                  <a:cubicBezTo>
                    <a:pt x="293164" y="410584"/>
                    <a:pt x="290811" y="408775"/>
                    <a:pt x="288234" y="406838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272C81D-D373-B7E2-7C70-81A690F6111F}"/>
                </a:ext>
              </a:extLst>
            </p:cNvPr>
            <p:cNvSpPr/>
            <p:nvPr/>
          </p:nvSpPr>
          <p:spPr>
            <a:xfrm>
              <a:off x="3079263" y="2317098"/>
              <a:ext cx="166504" cy="166530"/>
            </a:xfrm>
            <a:custGeom>
              <a:avLst/>
              <a:gdLst>
                <a:gd name="connsiteX0" fmla="*/ 166243 w 166504"/>
                <a:gd name="connsiteY0" fmla="*/ 265 h 166530"/>
                <a:gd name="connsiteX1" fmla="*/ 261 w 166504"/>
                <a:gd name="connsiteY1" fmla="*/ 148152 h 166530"/>
                <a:gd name="connsiteX2" fmla="*/ 262 w 166504"/>
                <a:gd name="connsiteY2" fmla="*/ 166266 h 166530"/>
                <a:gd name="connsiteX3" fmla="*/ 166244 w 166504"/>
                <a:gd name="connsiteY3" fmla="*/ 18360 h 166530"/>
                <a:gd name="connsiteX4" fmla="*/ 166243 w 166504"/>
                <a:gd name="connsiteY4" fmla="*/ 265 h 16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04" h="166530">
                  <a:moveTo>
                    <a:pt x="166243" y="265"/>
                  </a:moveTo>
                  <a:cubicBezTo>
                    <a:pt x="79571" y="-4732"/>
                    <a:pt x="5258" y="61479"/>
                    <a:pt x="261" y="148152"/>
                  </a:cubicBezTo>
                  <a:cubicBezTo>
                    <a:pt x="-87" y="154185"/>
                    <a:pt x="-87" y="160233"/>
                    <a:pt x="262" y="166266"/>
                  </a:cubicBezTo>
                  <a:cubicBezTo>
                    <a:pt x="86940" y="171258"/>
                    <a:pt x="161253" y="105038"/>
                    <a:pt x="166244" y="18360"/>
                  </a:cubicBezTo>
                  <a:cubicBezTo>
                    <a:pt x="166591" y="12333"/>
                    <a:pt x="166591" y="6292"/>
                    <a:pt x="166243" y="265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73AB1B64-6B2C-C03C-1B7C-5D1887674686}"/>
                </a:ext>
              </a:extLst>
            </p:cNvPr>
            <p:cNvSpPr/>
            <p:nvPr/>
          </p:nvSpPr>
          <p:spPr>
            <a:xfrm>
              <a:off x="2154192" y="3853669"/>
              <a:ext cx="1801559" cy="494407"/>
            </a:xfrm>
            <a:custGeom>
              <a:avLst/>
              <a:gdLst>
                <a:gd name="connsiteX0" fmla="*/ 247050 w 1801559"/>
                <a:gd name="connsiteY0" fmla="*/ 431489 h 494407"/>
                <a:gd name="connsiteX1" fmla="*/ 62897 w 1801559"/>
                <a:gd name="connsiteY1" fmla="*/ 247071 h 494407"/>
                <a:gd name="connsiteX2" fmla="*/ 247050 w 1801559"/>
                <a:gd name="connsiteY2" fmla="*/ 62918 h 494407"/>
                <a:gd name="connsiteX3" fmla="*/ 1801560 w 1801559"/>
                <a:gd name="connsiteY3" fmla="*/ 62918 h 494407"/>
                <a:gd name="connsiteX4" fmla="*/ 1801560 w 1801559"/>
                <a:gd name="connsiteY4" fmla="*/ 0 h 494407"/>
                <a:gd name="connsiteX5" fmla="*/ 247050 w 1801559"/>
                <a:gd name="connsiteY5" fmla="*/ 0 h 494407"/>
                <a:gd name="connsiteX6" fmla="*/ 0 w 1801559"/>
                <a:gd name="connsiteY6" fmla="*/ 247357 h 494407"/>
                <a:gd name="connsiteX7" fmla="*/ 247050 w 1801559"/>
                <a:gd name="connsiteY7" fmla="*/ 494407 h 494407"/>
                <a:gd name="connsiteX8" fmla="*/ 1801560 w 1801559"/>
                <a:gd name="connsiteY8" fmla="*/ 494407 h 494407"/>
                <a:gd name="connsiteX9" fmla="*/ 1801560 w 1801559"/>
                <a:gd name="connsiteY9" fmla="*/ 431489 h 49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559" h="494407">
                  <a:moveTo>
                    <a:pt x="247050" y="431489"/>
                  </a:moveTo>
                  <a:cubicBezTo>
                    <a:pt x="145272" y="431416"/>
                    <a:pt x="62824" y="348849"/>
                    <a:pt x="62897" y="247071"/>
                  </a:cubicBezTo>
                  <a:cubicBezTo>
                    <a:pt x="62970" y="145397"/>
                    <a:pt x="145375" y="62992"/>
                    <a:pt x="247050" y="62918"/>
                  </a:cubicBezTo>
                  <a:lnTo>
                    <a:pt x="1801560" y="62918"/>
                  </a:lnTo>
                  <a:lnTo>
                    <a:pt x="1801560" y="0"/>
                  </a:lnTo>
                  <a:lnTo>
                    <a:pt x="247050" y="0"/>
                  </a:lnTo>
                  <a:cubicBezTo>
                    <a:pt x="110523" y="85"/>
                    <a:pt x="-85" y="110830"/>
                    <a:pt x="0" y="247357"/>
                  </a:cubicBezTo>
                  <a:cubicBezTo>
                    <a:pt x="85" y="383764"/>
                    <a:pt x="110643" y="494322"/>
                    <a:pt x="247050" y="494407"/>
                  </a:cubicBezTo>
                  <a:lnTo>
                    <a:pt x="1801560" y="494407"/>
                  </a:lnTo>
                  <a:lnTo>
                    <a:pt x="1801560" y="431489"/>
                  </a:lnTo>
                  <a:close/>
                </a:path>
              </a:pathLst>
            </a:custGeom>
            <a:solidFill>
              <a:srgbClr val="EDA02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0EB39D3-71DD-7824-CEBF-6F7E5C33E705}"/>
                </a:ext>
              </a:extLst>
            </p:cNvPr>
            <p:cNvSpPr/>
            <p:nvPr/>
          </p:nvSpPr>
          <p:spPr>
            <a:xfrm>
              <a:off x="2217089" y="3916587"/>
              <a:ext cx="1675744" cy="368571"/>
            </a:xfrm>
            <a:custGeom>
              <a:avLst/>
              <a:gdLst>
                <a:gd name="connsiteX0" fmla="*/ 184153 w 1675744"/>
                <a:gd name="connsiteY0" fmla="*/ 368571 h 368571"/>
                <a:gd name="connsiteX1" fmla="*/ 0 w 1675744"/>
                <a:gd name="connsiteY1" fmla="*/ 184153 h 368571"/>
                <a:gd name="connsiteX2" fmla="*/ 184153 w 1675744"/>
                <a:gd name="connsiteY2" fmla="*/ 0 h 368571"/>
                <a:gd name="connsiteX3" fmla="*/ 1675745 w 1675744"/>
                <a:gd name="connsiteY3" fmla="*/ 0 h 368571"/>
                <a:gd name="connsiteX4" fmla="*/ 1675745 w 1675744"/>
                <a:gd name="connsiteY4" fmla="*/ 368571 h 3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744" h="368571">
                  <a:moveTo>
                    <a:pt x="184153" y="368571"/>
                  </a:moveTo>
                  <a:cubicBezTo>
                    <a:pt x="82375" y="368498"/>
                    <a:pt x="-73" y="285931"/>
                    <a:pt x="0" y="184153"/>
                  </a:cubicBezTo>
                  <a:cubicBezTo>
                    <a:pt x="73" y="82479"/>
                    <a:pt x="82478" y="74"/>
                    <a:pt x="184153" y="0"/>
                  </a:cubicBezTo>
                  <a:lnTo>
                    <a:pt x="1675745" y="0"/>
                  </a:lnTo>
                  <a:lnTo>
                    <a:pt x="1675745" y="3685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58316F2-2AC7-3E96-E503-4F91C8095D06}"/>
                </a:ext>
              </a:extLst>
            </p:cNvPr>
            <p:cNvSpPr/>
            <p:nvPr/>
          </p:nvSpPr>
          <p:spPr>
            <a:xfrm>
              <a:off x="1964958" y="4348076"/>
              <a:ext cx="2179876" cy="311386"/>
            </a:xfrm>
            <a:custGeom>
              <a:avLst/>
              <a:gdLst>
                <a:gd name="connsiteX0" fmla="*/ 0 w 2179876"/>
                <a:gd name="connsiteY0" fmla="*/ 0 h 311386"/>
                <a:gd name="connsiteX1" fmla="*/ 2179876 w 2179876"/>
                <a:gd name="connsiteY1" fmla="*/ 0 h 311386"/>
                <a:gd name="connsiteX2" fmla="*/ 2179876 w 2179876"/>
                <a:gd name="connsiteY2" fmla="*/ 311387 h 311386"/>
                <a:gd name="connsiteX3" fmla="*/ 0 w 2179876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311386">
                  <a:moveTo>
                    <a:pt x="0" y="0"/>
                  </a:moveTo>
                  <a:lnTo>
                    <a:pt x="2179876" y="0"/>
                  </a:lnTo>
                  <a:lnTo>
                    <a:pt x="2179876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EF9C40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3977265-27DD-C357-E08A-2191C000ED64}"/>
                </a:ext>
              </a:extLst>
            </p:cNvPr>
            <p:cNvSpPr/>
            <p:nvPr/>
          </p:nvSpPr>
          <p:spPr>
            <a:xfrm>
              <a:off x="2338655" y="4348076"/>
              <a:ext cx="186848" cy="311386"/>
            </a:xfrm>
            <a:custGeom>
              <a:avLst/>
              <a:gdLst>
                <a:gd name="connsiteX0" fmla="*/ 0 w 186848"/>
                <a:gd name="connsiteY0" fmla="*/ 0 h 311386"/>
                <a:gd name="connsiteX1" fmla="*/ 186848 w 186848"/>
                <a:gd name="connsiteY1" fmla="*/ 0 h 311386"/>
                <a:gd name="connsiteX2" fmla="*/ 186848 w 186848"/>
                <a:gd name="connsiteY2" fmla="*/ 311387 h 311386"/>
                <a:gd name="connsiteX3" fmla="*/ 0 w 186848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311386">
                  <a:moveTo>
                    <a:pt x="0" y="0"/>
                  </a:moveTo>
                  <a:lnTo>
                    <a:pt x="186848" y="0"/>
                  </a:lnTo>
                  <a:lnTo>
                    <a:pt x="186848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F4794BC-9533-A033-9D38-F0D3259DF798}"/>
                </a:ext>
              </a:extLst>
            </p:cNvPr>
            <p:cNvSpPr/>
            <p:nvPr/>
          </p:nvSpPr>
          <p:spPr>
            <a:xfrm>
              <a:off x="221408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CBDFDDD-2394-F7A7-7523-83F70B634ADF}"/>
                </a:ext>
              </a:extLst>
            </p:cNvPr>
            <p:cNvSpPr/>
            <p:nvPr/>
          </p:nvSpPr>
          <p:spPr>
            <a:xfrm>
              <a:off x="3584295" y="4348076"/>
              <a:ext cx="186854" cy="311386"/>
            </a:xfrm>
            <a:custGeom>
              <a:avLst/>
              <a:gdLst>
                <a:gd name="connsiteX0" fmla="*/ 0 w 186854"/>
                <a:gd name="connsiteY0" fmla="*/ 0 h 311386"/>
                <a:gd name="connsiteX1" fmla="*/ 186854 w 186854"/>
                <a:gd name="connsiteY1" fmla="*/ 0 h 311386"/>
                <a:gd name="connsiteX2" fmla="*/ 186854 w 186854"/>
                <a:gd name="connsiteY2" fmla="*/ 311387 h 311386"/>
                <a:gd name="connsiteX3" fmla="*/ 0 w 18685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311386">
                  <a:moveTo>
                    <a:pt x="0" y="0"/>
                  </a:moveTo>
                  <a:lnTo>
                    <a:pt x="186854" y="0"/>
                  </a:lnTo>
                  <a:lnTo>
                    <a:pt x="18685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FA171FDE-B989-C08B-3E64-4AFD4653EAFF}"/>
                </a:ext>
              </a:extLst>
            </p:cNvPr>
            <p:cNvSpPr/>
            <p:nvPr/>
          </p:nvSpPr>
          <p:spPr>
            <a:xfrm>
              <a:off x="3833435" y="4348076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AFB989FF-8098-7459-27F1-F7F2AFB3C93E}"/>
                </a:ext>
              </a:extLst>
            </p:cNvPr>
            <p:cNvSpPr/>
            <p:nvPr/>
          </p:nvSpPr>
          <p:spPr>
            <a:xfrm>
              <a:off x="2338655" y="4503763"/>
              <a:ext cx="186848" cy="155699"/>
            </a:xfrm>
            <a:custGeom>
              <a:avLst/>
              <a:gdLst>
                <a:gd name="connsiteX0" fmla="*/ 0 w 186848"/>
                <a:gd name="connsiteY0" fmla="*/ 0 h 155699"/>
                <a:gd name="connsiteX1" fmla="*/ 186848 w 186848"/>
                <a:gd name="connsiteY1" fmla="*/ 0 h 155699"/>
                <a:gd name="connsiteX2" fmla="*/ 186848 w 186848"/>
                <a:gd name="connsiteY2" fmla="*/ 155699 h 155699"/>
                <a:gd name="connsiteX3" fmla="*/ 0 w 186848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155699">
                  <a:moveTo>
                    <a:pt x="0" y="0"/>
                  </a:moveTo>
                  <a:lnTo>
                    <a:pt x="186848" y="0"/>
                  </a:lnTo>
                  <a:lnTo>
                    <a:pt x="186848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830C5DB2-2796-0F22-F421-9EB265256594}"/>
                </a:ext>
              </a:extLst>
            </p:cNvPr>
            <p:cNvSpPr/>
            <p:nvPr/>
          </p:nvSpPr>
          <p:spPr>
            <a:xfrm>
              <a:off x="221408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DF9EC701-87FF-AA25-54E7-162045C148A5}"/>
                </a:ext>
              </a:extLst>
            </p:cNvPr>
            <p:cNvSpPr/>
            <p:nvPr/>
          </p:nvSpPr>
          <p:spPr>
            <a:xfrm>
              <a:off x="3584295" y="4503763"/>
              <a:ext cx="186854" cy="155699"/>
            </a:xfrm>
            <a:custGeom>
              <a:avLst/>
              <a:gdLst>
                <a:gd name="connsiteX0" fmla="*/ 0 w 186854"/>
                <a:gd name="connsiteY0" fmla="*/ 0 h 155699"/>
                <a:gd name="connsiteX1" fmla="*/ 186854 w 186854"/>
                <a:gd name="connsiteY1" fmla="*/ 0 h 155699"/>
                <a:gd name="connsiteX2" fmla="*/ 186854 w 186854"/>
                <a:gd name="connsiteY2" fmla="*/ 155699 h 155699"/>
                <a:gd name="connsiteX3" fmla="*/ 0 w 18685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155699">
                  <a:moveTo>
                    <a:pt x="0" y="0"/>
                  </a:moveTo>
                  <a:lnTo>
                    <a:pt x="186854" y="0"/>
                  </a:lnTo>
                  <a:lnTo>
                    <a:pt x="18685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EFDB9DA-2BC8-4324-443D-2B2A1A0D390C}"/>
                </a:ext>
              </a:extLst>
            </p:cNvPr>
            <p:cNvSpPr/>
            <p:nvPr/>
          </p:nvSpPr>
          <p:spPr>
            <a:xfrm>
              <a:off x="3833435" y="4503763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34E39D1E-D5A4-88BB-8FAB-5828B3FF03D0}"/>
                </a:ext>
              </a:extLst>
            </p:cNvPr>
            <p:cNvSpPr/>
            <p:nvPr/>
          </p:nvSpPr>
          <p:spPr>
            <a:xfrm>
              <a:off x="1964958" y="4348076"/>
              <a:ext cx="2179876" cy="155687"/>
            </a:xfrm>
            <a:custGeom>
              <a:avLst/>
              <a:gdLst>
                <a:gd name="connsiteX0" fmla="*/ 0 w 2179876"/>
                <a:gd name="connsiteY0" fmla="*/ 0 h 155687"/>
                <a:gd name="connsiteX1" fmla="*/ 2179876 w 2179876"/>
                <a:gd name="connsiteY1" fmla="*/ 0 h 155687"/>
                <a:gd name="connsiteX2" fmla="*/ 2179876 w 2179876"/>
                <a:gd name="connsiteY2" fmla="*/ 155688 h 155687"/>
                <a:gd name="connsiteX3" fmla="*/ 0 w 2179876"/>
                <a:gd name="connsiteY3" fmla="*/ 155688 h 15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155687">
                  <a:moveTo>
                    <a:pt x="0" y="0"/>
                  </a:moveTo>
                  <a:lnTo>
                    <a:pt x="2179876" y="0"/>
                  </a:lnTo>
                  <a:lnTo>
                    <a:pt x="2179876" y="155688"/>
                  </a:lnTo>
                  <a:lnTo>
                    <a:pt x="0" y="155688"/>
                  </a:lnTo>
                  <a:close/>
                </a:path>
              </a:pathLst>
            </a:custGeom>
            <a:solidFill>
              <a:srgbClr val="565C5E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765532F4-30B0-E97B-A673-AE125A5534F3}"/>
                </a:ext>
              </a:extLst>
            </p:cNvPr>
            <p:cNvSpPr/>
            <p:nvPr/>
          </p:nvSpPr>
          <p:spPr>
            <a:xfrm>
              <a:off x="2055798" y="3454005"/>
              <a:ext cx="1998202" cy="399663"/>
            </a:xfrm>
            <a:custGeom>
              <a:avLst/>
              <a:gdLst>
                <a:gd name="connsiteX0" fmla="*/ 1972679 w 1998202"/>
                <a:gd name="connsiteY0" fmla="*/ 25512 h 399663"/>
                <a:gd name="connsiteX1" fmla="*/ 1911001 w 1998202"/>
                <a:gd name="connsiteY1" fmla="*/ 0 h 399663"/>
                <a:gd name="connsiteX2" fmla="*/ 0 w 1998202"/>
                <a:gd name="connsiteY2" fmla="*/ 0 h 399663"/>
                <a:gd name="connsiteX3" fmla="*/ 0 w 1998202"/>
                <a:gd name="connsiteY3" fmla="*/ 50858 h 399663"/>
                <a:gd name="connsiteX4" fmla="*/ 1911001 w 1998202"/>
                <a:gd name="connsiteY4" fmla="*/ 50858 h 399663"/>
                <a:gd name="connsiteX5" fmla="*/ 1947358 w 1998202"/>
                <a:gd name="connsiteY5" fmla="*/ 87201 h 399663"/>
                <a:gd name="connsiteX6" fmla="*/ 1947358 w 1998202"/>
                <a:gd name="connsiteY6" fmla="*/ 312476 h 399663"/>
                <a:gd name="connsiteX7" fmla="*/ 1911056 w 1998202"/>
                <a:gd name="connsiteY7" fmla="*/ 348756 h 399663"/>
                <a:gd name="connsiteX8" fmla="*/ 1911001 w 1998202"/>
                <a:gd name="connsiteY8" fmla="*/ 348756 h 399663"/>
                <a:gd name="connsiteX9" fmla="*/ 0 w 1998202"/>
                <a:gd name="connsiteY9" fmla="*/ 348756 h 399663"/>
                <a:gd name="connsiteX10" fmla="*/ 0 w 1998202"/>
                <a:gd name="connsiteY10" fmla="*/ 399664 h 399663"/>
                <a:gd name="connsiteX11" fmla="*/ 1911001 w 1998202"/>
                <a:gd name="connsiteY11" fmla="*/ 399664 h 399663"/>
                <a:gd name="connsiteX12" fmla="*/ 1998202 w 1998202"/>
                <a:gd name="connsiteY12" fmla="*/ 312491 h 399663"/>
                <a:gd name="connsiteX13" fmla="*/ 1998202 w 1998202"/>
                <a:gd name="connsiteY13" fmla="*/ 312475 h 399663"/>
                <a:gd name="connsiteX14" fmla="*/ 1998202 w 1998202"/>
                <a:gd name="connsiteY14" fmla="*/ 87201 h 399663"/>
                <a:gd name="connsiteX15" fmla="*/ 1972679 w 1998202"/>
                <a:gd name="connsiteY15" fmla="*/ 25512 h 39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202" h="399663">
                  <a:moveTo>
                    <a:pt x="1972679" y="25512"/>
                  </a:moveTo>
                  <a:cubicBezTo>
                    <a:pt x="1956329" y="9146"/>
                    <a:pt x="1934134" y="-35"/>
                    <a:pt x="1911001" y="0"/>
                  </a:cubicBezTo>
                  <a:lnTo>
                    <a:pt x="0" y="0"/>
                  </a:lnTo>
                  <a:lnTo>
                    <a:pt x="0" y="50858"/>
                  </a:lnTo>
                  <a:lnTo>
                    <a:pt x="1911001" y="50858"/>
                  </a:lnTo>
                  <a:cubicBezTo>
                    <a:pt x="1931065" y="50882"/>
                    <a:pt x="1947327" y="67137"/>
                    <a:pt x="1947358" y="87201"/>
                  </a:cubicBezTo>
                  <a:lnTo>
                    <a:pt x="1947358" y="312476"/>
                  </a:lnTo>
                  <a:cubicBezTo>
                    <a:pt x="1947352" y="332518"/>
                    <a:pt x="1931099" y="348762"/>
                    <a:pt x="1911056" y="348756"/>
                  </a:cubicBezTo>
                  <a:cubicBezTo>
                    <a:pt x="1911037" y="348756"/>
                    <a:pt x="1911019" y="348756"/>
                    <a:pt x="1911001" y="348756"/>
                  </a:cubicBezTo>
                  <a:lnTo>
                    <a:pt x="0" y="348756"/>
                  </a:lnTo>
                  <a:lnTo>
                    <a:pt x="0" y="399664"/>
                  </a:lnTo>
                  <a:lnTo>
                    <a:pt x="1911001" y="399664"/>
                  </a:lnTo>
                  <a:cubicBezTo>
                    <a:pt x="1959153" y="399672"/>
                    <a:pt x="1998194" y="360643"/>
                    <a:pt x="1998202" y="312491"/>
                  </a:cubicBezTo>
                  <a:cubicBezTo>
                    <a:pt x="1998202" y="312485"/>
                    <a:pt x="1998202" y="312480"/>
                    <a:pt x="1998202" y="312475"/>
                  </a:cubicBezTo>
                  <a:lnTo>
                    <a:pt x="1998202" y="87201"/>
                  </a:lnTo>
                  <a:cubicBezTo>
                    <a:pt x="1998222" y="64065"/>
                    <a:pt x="1989039" y="41871"/>
                    <a:pt x="1972679" y="25512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0F0804F-CF5A-F3C7-23BF-E6AC062AEC24}"/>
                </a:ext>
              </a:extLst>
            </p:cNvPr>
            <p:cNvSpPr/>
            <p:nvPr/>
          </p:nvSpPr>
          <p:spPr>
            <a:xfrm>
              <a:off x="2106649" y="3504863"/>
              <a:ext cx="1896506" cy="297897"/>
            </a:xfrm>
            <a:custGeom>
              <a:avLst/>
              <a:gdLst>
                <a:gd name="connsiteX0" fmla="*/ 0 w 1896506"/>
                <a:gd name="connsiteY0" fmla="*/ 297898 h 297897"/>
                <a:gd name="connsiteX1" fmla="*/ 0 w 1896506"/>
                <a:gd name="connsiteY1" fmla="*/ 0 h 297897"/>
                <a:gd name="connsiteX2" fmla="*/ 1860149 w 1896506"/>
                <a:gd name="connsiteY2" fmla="*/ 0 h 297897"/>
                <a:gd name="connsiteX3" fmla="*/ 1896506 w 1896506"/>
                <a:gd name="connsiteY3" fmla="*/ 36343 h 297897"/>
                <a:gd name="connsiteX4" fmla="*/ 1896506 w 1896506"/>
                <a:gd name="connsiteY4" fmla="*/ 261617 h 297897"/>
                <a:gd name="connsiteX5" fmla="*/ 1860204 w 1896506"/>
                <a:gd name="connsiteY5" fmla="*/ 297898 h 297897"/>
                <a:gd name="connsiteX6" fmla="*/ 1860150 w 1896506"/>
                <a:gd name="connsiteY6" fmla="*/ 297898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6506" h="297897">
                  <a:moveTo>
                    <a:pt x="0" y="297898"/>
                  </a:moveTo>
                  <a:lnTo>
                    <a:pt x="0" y="0"/>
                  </a:lnTo>
                  <a:lnTo>
                    <a:pt x="1860149" y="0"/>
                  </a:lnTo>
                  <a:cubicBezTo>
                    <a:pt x="1880214" y="24"/>
                    <a:pt x="1896475" y="16279"/>
                    <a:pt x="1896506" y="36343"/>
                  </a:cubicBezTo>
                  <a:lnTo>
                    <a:pt x="1896506" y="261617"/>
                  </a:lnTo>
                  <a:cubicBezTo>
                    <a:pt x="1896500" y="281660"/>
                    <a:pt x="1880247" y="297904"/>
                    <a:pt x="1860204" y="297898"/>
                  </a:cubicBezTo>
                  <a:cubicBezTo>
                    <a:pt x="1860186" y="297898"/>
                    <a:pt x="1860168" y="297898"/>
                    <a:pt x="1860150" y="2978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EF4BAD0-C855-EA2E-4BC2-F828A22D90FF}"/>
                </a:ext>
              </a:extLst>
            </p:cNvPr>
            <p:cNvSpPr/>
            <p:nvPr/>
          </p:nvSpPr>
          <p:spPr>
            <a:xfrm>
              <a:off x="3054899" y="3504863"/>
              <a:ext cx="948256" cy="297897"/>
            </a:xfrm>
            <a:custGeom>
              <a:avLst/>
              <a:gdLst>
                <a:gd name="connsiteX0" fmla="*/ 911900 w 948256"/>
                <a:gd name="connsiteY0" fmla="*/ 0 h 297897"/>
                <a:gd name="connsiteX1" fmla="*/ 0 w 948256"/>
                <a:gd name="connsiteY1" fmla="*/ 0 h 297897"/>
                <a:gd name="connsiteX2" fmla="*/ 0 w 948256"/>
                <a:gd name="connsiteY2" fmla="*/ 297898 h 297897"/>
                <a:gd name="connsiteX3" fmla="*/ 911900 w 948256"/>
                <a:gd name="connsiteY3" fmla="*/ 297898 h 297897"/>
                <a:gd name="connsiteX4" fmla="*/ 948257 w 948256"/>
                <a:gd name="connsiteY4" fmla="*/ 261672 h 297897"/>
                <a:gd name="connsiteX5" fmla="*/ 948257 w 948256"/>
                <a:gd name="connsiteY5" fmla="*/ 261617 h 297897"/>
                <a:gd name="connsiteX6" fmla="*/ 948257 w 948256"/>
                <a:gd name="connsiteY6" fmla="*/ 36343 h 297897"/>
                <a:gd name="connsiteX7" fmla="*/ 911900 w 948256"/>
                <a:gd name="connsiteY7" fmla="*/ 0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56" h="297897">
                  <a:moveTo>
                    <a:pt x="911900" y="0"/>
                  </a:moveTo>
                  <a:lnTo>
                    <a:pt x="0" y="0"/>
                  </a:lnTo>
                  <a:lnTo>
                    <a:pt x="0" y="297898"/>
                  </a:lnTo>
                  <a:lnTo>
                    <a:pt x="911900" y="297898"/>
                  </a:lnTo>
                  <a:cubicBezTo>
                    <a:pt x="931943" y="297934"/>
                    <a:pt x="948220" y="281715"/>
                    <a:pt x="948257" y="261672"/>
                  </a:cubicBezTo>
                  <a:cubicBezTo>
                    <a:pt x="948257" y="261654"/>
                    <a:pt x="948257" y="261636"/>
                    <a:pt x="948257" y="261617"/>
                  </a:cubicBezTo>
                  <a:lnTo>
                    <a:pt x="948257" y="36343"/>
                  </a:lnTo>
                  <a:cubicBezTo>
                    <a:pt x="948226" y="16279"/>
                    <a:pt x="931964" y="24"/>
                    <a:pt x="911900" y="0"/>
                  </a:cubicBezTo>
                  <a:close/>
                </a:path>
              </a:pathLst>
            </a:custGeom>
            <a:solidFill>
              <a:srgbClr val="CCCBCA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17" name="图形 72">
              <a:extLst>
                <a:ext uri="{FF2B5EF4-FFF2-40B4-BE49-F238E27FC236}">
                  <a16:creationId xmlns:a16="http://schemas.microsoft.com/office/drawing/2014/main" id="{EE1B84C9-401B-104C-E22D-C528B493422B}"/>
                </a:ext>
              </a:extLst>
            </p:cNvPr>
            <p:cNvGrpSpPr/>
            <p:nvPr/>
          </p:nvGrpSpPr>
          <p:grpSpPr>
            <a:xfrm>
              <a:off x="3037183" y="3490311"/>
              <a:ext cx="1016817" cy="327014"/>
              <a:chOff x="3037183" y="3490311"/>
              <a:chExt cx="1016817" cy="327014"/>
            </a:xfrm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1621102-1B2C-41DC-235A-FFEB02AF276B}"/>
                  </a:ext>
                </a:extLst>
              </p:cNvPr>
              <p:cNvSpPr/>
              <p:nvPr/>
            </p:nvSpPr>
            <p:spPr>
              <a:xfrm>
                <a:off x="3037183" y="3490311"/>
                <a:ext cx="1016817" cy="14551"/>
              </a:xfrm>
              <a:custGeom>
                <a:avLst/>
                <a:gdLst>
                  <a:gd name="connsiteX0" fmla="*/ 0 w 1016817"/>
                  <a:gd name="connsiteY0" fmla="*/ 0 h 14551"/>
                  <a:gd name="connsiteX1" fmla="*/ 1016818 w 1016817"/>
                  <a:gd name="connsiteY1" fmla="*/ 0 h 14551"/>
                  <a:gd name="connsiteX2" fmla="*/ 1016818 w 1016817"/>
                  <a:gd name="connsiteY2" fmla="*/ 14552 h 14551"/>
                  <a:gd name="connsiteX3" fmla="*/ 0 w 1016817"/>
                  <a:gd name="connsiteY3" fmla="*/ 14552 h 1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2"/>
                    </a:lnTo>
                    <a:lnTo>
                      <a:pt x="0" y="145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1C781D98-3EF3-7739-650A-219D365F4F9F}"/>
                  </a:ext>
                </a:extLst>
              </p:cNvPr>
              <p:cNvSpPr/>
              <p:nvPr/>
            </p:nvSpPr>
            <p:spPr>
              <a:xfrm>
                <a:off x="3037183" y="3521567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D69E2A6D-2183-CC00-695E-3361FBE56EB6}"/>
                  </a:ext>
                </a:extLst>
              </p:cNvPr>
              <p:cNvSpPr/>
              <p:nvPr/>
            </p:nvSpPr>
            <p:spPr>
              <a:xfrm>
                <a:off x="3037183" y="3552824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462D1F9-0C8A-7A5D-8771-943814DEC56E}"/>
                  </a:ext>
                </a:extLst>
              </p:cNvPr>
              <p:cNvSpPr/>
              <p:nvPr/>
            </p:nvSpPr>
            <p:spPr>
              <a:xfrm>
                <a:off x="3037183" y="3584080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B6F5EE7-967B-154C-8CB1-7E74F7025C38}"/>
                  </a:ext>
                </a:extLst>
              </p:cNvPr>
              <p:cNvSpPr/>
              <p:nvPr/>
            </p:nvSpPr>
            <p:spPr>
              <a:xfrm>
                <a:off x="3037183" y="3615336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1B7C9144-D7A8-0603-B2A4-135D91513174}"/>
                  </a:ext>
                </a:extLst>
              </p:cNvPr>
              <p:cNvSpPr/>
              <p:nvPr/>
            </p:nvSpPr>
            <p:spPr>
              <a:xfrm>
                <a:off x="3037183" y="3646530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FBE00BA-7444-F647-6536-AF8B312AB1AC}"/>
                  </a:ext>
                </a:extLst>
              </p:cNvPr>
              <p:cNvSpPr/>
              <p:nvPr/>
            </p:nvSpPr>
            <p:spPr>
              <a:xfrm>
                <a:off x="3037183" y="3677798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A169303A-9603-21F6-B407-FF3465FAF645}"/>
                  </a:ext>
                </a:extLst>
              </p:cNvPr>
              <p:cNvSpPr/>
              <p:nvPr/>
            </p:nvSpPr>
            <p:spPr>
              <a:xfrm>
                <a:off x="3037183" y="3709042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A8F2EE50-5665-E0B5-B8BF-54C10A9A6F9A}"/>
                  </a:ext>
                </a:extLst>
              </p:cNvPr>
              <p:cNvSpPr/>
              <p:nvPr/>
            </p:nvSpPr>
            <p:spPr>
              <a:xfrm>
                <a:off x="3037183" y="3740312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647E4C4-5996-7243-B615-7941F69C4E75}"/>
                  </a:ext>
                </a:extLst>
              </p:cNvPr>
              <p:cNvSpPr/>
              <p:nvPr/>
            </p:nvSpPr>
            <p:spPr>
              <a:xfrm>
                <a:off x="3037183" y="3771568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72F1CE61-697D-6D32-4278-AC04078C1C29}"/>
                  </a:ext>
                </a:extLst>
              </p:cNvPr>
              <p:cNvSpPr/>
              <p:nvPr/>
            </p:nvSpPr>
            <p:spPr>
              <a:xfrm>
                <a:off x="3037183" y="3802761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EDF573D-F81F-EDD7-8E0B-31163CBC7332}"/>
                </a:ext>
              </a:extLst>
            </p:cNvPr>
            <p:cNvSpPr/>
            <p:nvPr/>
          </p:nvSpPr>
          <p:spPr>
            <a:xfrm>
              <a:off x="3663939" y="3723610"/>
              <a:ext cx="122863" cy="276825"/>
            </a:xfrm>
            <a:custGeom>
              <a:avLst/>
              <a:gdLst>
                <a:gd name="connsiteX0" fmla="*/ 122863 w 122863"/>
                <a:gd name="connsiteY0" fmla="*/ 0 h 276825"/>
                <a:gd name="connsiteX1" fmla="*/ 0 w 122863"/>
                <a:gd name="connsiteY1" fmla="*/ 0 h 276825"/>
                <a:gd name="connsiteX2" fmla="*/ 0 w 122863"/>
                <a:gd name="connsiteY2" fmla="*/ 276825 h 276825"/>
                <a:gd name="connsiteX3" fmla="*/ 61389 w 122863"/>
                <a:gd name="connsiteY3" fmla="*/ 215389 h 276825"/>
                <a:gd name="connsiteX4" fmla="*/ 122863 w 122863"/>
                <a:gd name="connsiteY4" fmla="*/ 276825 h 276825"/>
                <a:gd name="connsiteX5" fmla="*/ 122863 w 122863"/>
                <a:gd name="connsiteY5" fmla="*/ 0 h 27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63" h="276825">
                  <a:moveTo>
                    <a:pt x="122863" y="0"/>
                  </a:moveTo>
                  <a:lnTo>
                    <a:pt x="0" y="0"/>
                  </a:lnTo>
                  <a:lnTo>
                    <a:pt x="0" y="276825"/>
                  </a:lnTo>
                  <a:lnTo>
                    <a:pt x="61389" y="215389"/>
                  </a:lnTo>
                  <a:lnTo>
                    <a:pt x="122863" y="276825"/>
                  </a:lnTo>
                  <a:lnTo>
                    <a:pt x="122863" y="0"/>
                  </a:ln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0A9614A-AC08-23FC-E6FD-28BB730D2A22}"/>
              </a:ext>
            </a:extLst>
          </p:cNvPr>
          <p:cNvGrpSpPr/>
          <p:nvPr/>
        </p:nvGrpSpPr>
        <p:grpSpPr>
          <a:xfrm>
            <a:off x="1572817" y="741435"/>
            <a:ext cx="9631680" cy="284480"/>
            <a:chOff x="1230630" y="792480"/>
            <a:chExt cx="7223760" cy="21336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3C2D4DF5-6DDC-9A6B-CFA3-76B20F404106}"/>
                </a:ext>
              </a:extLst>
            </p:cNvPr>
            <p:cNvSpPr/>
            <p:nvPr/>
          </p:nvSpPr>
          <p:spPr>
            <a:xfrm>
              <a:off x="12306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7F8E659E-B50E-54E1-C624-744BE690A6C8}"/>
                </a:ext>
              </a:extLst>
            </p:cNvPr>
            <p:cNvSpPr/>
            <p:nvPr/>
          </p:nvSpPr>
          <p:spPr>
            <a:xfrm>
              <a:off x="16687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677DA50-B676-5A54-F19F-EBA007917184}"/>
                </a:ext>
              </a:extLst>
            </p:cNvPr>
            <p:cNvSpPr/>
            <p:nvPr/>
          </p:nvSpPr>
          <p:spPr>
            <a:xfrm>
              <a:off x="21069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D71EE0D-EFAA-A5C8-AF43-415C1A336D58}"/>
                </a:ext>
              </a:extLst>
            </p:cNvPr>
            <p:cNvSpPr/>
            <p:nvPr/>
          </p:nvSpPr>
          <p:spPr>
            <a:xfrm>
              <a:off x="25450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7290C34B-9DCE-1AC4-3E7D-D5A94DBC37F5}"/>
                </a:ext>
              </a:extLst>
            </p:cNvPr>
            <p:cNvSpPr/>
            <p:nvPr/>
          </p:nvSpPr>
          <p:spPr>
            <a:xfrm>
              <a:off x="29832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E00BA7D-4732-2264-3021-82781121D45A}"/>
                </a:ext>
              </a:extLst>
            </p:cNvPr>
            <p:cNvSpPr/>
            <p:nvPr/>
          </p:nvSpPr>
          <p:spPr>
            <a:xfrm>
              <a:off x="34213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87E42F9-A337-2071-0EE0-7A7BCA4487C7}"/>
                </a:ext>
              </a:extLst>
            </p:cNvPr>
            <p:cNvSpPr/>
            <p:nvPr/>
          </p:nvSpPr>
          <p:spPr>
            <a:xfrm>
              <a:off x="38595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1EDDF6F-9224-D1DB-329E-A94233AC2305}"/>
                </a:ext>
              </a:extLst>
            </p:cNvPr>
            <p:cNvSpPr/>
            <p:nvPr/>
          </p:nvSpPr>
          <p:spPr>
            <a:xfrm>
              <a:off x="42976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A7D29E6-05CE-0C3B-FB27-96BF290E01EE}"/>
                </a:ext>
              </a:extLst>
            </p:cNvPr>
            <p:cNvSpPr/>
            <p:nvPr/>
          </p:nvSpPr>
          <p:spPr>
            <a:xfrm>
              <a:off x="47358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D815E184-B3C6-FFEE-C890-21D40A15E713}"/>
                </a:ext>
              </a:extLst>
            </p:cNvPr>
            <p:cNvSpPr/>
            <p:nvPr/>
          </p:nvSpPr>
          <p:spPr>
            <a:xfrm>
              <a:off x="51739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D5AD990-4022-0583-7DB9-4A56E5717C26}"/>
                </a:ext>
              </a:extLst>
            </p:cNvPr>
            <p:cNvSpPr/>
            <p:nvPr/>
          </p:nvSpPr>
          <p:spPr>
            <a:xfrm>
              <a:off x="56121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FDE26F0-5A49-EDCE-EBA7-4FE45C59783B}"/>
                </a:ext>
              </a:extLst>
            </p:cNvPr>
            <p:cNvSpPr/>
            <p:nvPr/>
          </p:nvSpPr>
          <p:spPr>
            <a:xfrm>
              <a:off x="60502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E78B6F2-477D-6B89-14F8-E1A7CF0F9BDF}"/>
                </a:ext>
              </a:extLst>
            </p:cNvPr>
            <p:cNvSpPr/>
            <p:nvPr/>
          </p:nvSpPr>
          <p:spPr>
            <a:xfrm>
              <a:off x="64884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BEC112C-6D1F-B966-E6D9-0395AA6B3661}"/>
                </a:ext>
              </a:extLst>
            </p:cNvPr>
            <p:cNvSpPr/>
            <p:nvPr/>
          </p:nvSpPr>
          <p:spPr>
            <a:xfrm>
              <a:off x="69265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35303C9-8F32-9506-E588-29B22C0B0CFD}"/>
                </a:ext>
              </a:extLst>
            </p:cNvPr>
            <p:cNvSpPr/>
            <p:nvPr/>
          </p:nvSpPr>
          <p:spPr>
            <a:xfrm>
              <a:off x="73647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E1B0108-8FF5-D022-5E09-119C22AC24CC}"/>
                </a:ext>
              </a:extLst>
            </p:cNvPr>
            <p:cNvSpPr/>
            <p:nvPr/>
          </p:nvSpPr>
          <p:spPr>
            <a:xfrm>
              <a:off x="780288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3DB199E-D61D-7372-2CBF-3FD2D474F819}"/>
                </a:ext>
              </a:extLst>
            </p:cNvPr>
            <p:cNvSpPr/>
            <p:nvPr/>
          </p:nvSpPr>
          <p:spPr>
            <a:xfrm>
              <a:off x="8241030" y="792480"/>
              <a:ext cx="213360" cy="2133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C71ED5B-27A2-C7C5-99F6-A710B2129D21}"/>
              </a:ext>
            </a:extLst>
          </p:cNvPr>
          <p:cNvSpPr/>
          <p:nvPr/>
        </p:nvSpPr>
        <p:spPr>
          <a:xfrm>
            <a:off x="1218774" y="942459"/>
            <a:ext cx="489728" cy="346944"/>
          </a:xfrm>
          <a:custGeom>
            <a:avLst/>
            <a:gdLst>
              <a:gd name="connsiteX0" fmla="*/ 36405 w 367296"/>
              <a:gd name="connsiteY0" fmla="*/ 0 h 260208"/>
              <a:gd name="connsiteX1" fmla="*/ 257139 w 367296"/>
              <a:gd name="connsiteY1" fmla="*/ 164455 h 260208"/>
              <a:gd name="connsiteX2" fmla="*/ 367296 w 367296"/>
              <a:gd name="connsiteY2" fmla="*/ 237262 h 260208"/>
              <a:gd name="connsiteX3" fmla="*/ 347712 w 367296"/>
              <a:gd name="connsiteY3" fmla="*/ 260208 h 260208"/>
              <a:gd name="connsiteX4" fmla="*/ 337440 w 367296"/>
              <a:gd name="connsiteY4" fmla="*/ 253964 h 260208"/>
              <a:gd name="connsiteX5" fmla="*/ 0 w 367296"/>
              <a:gd name="connsiteY5" fmla="*/ 40834 h 260208"/>
              <a:gd name="connsiteX6" fmla="*/ 36405 w 367296"/>
              <a:gd name="connsiteY6" fmla="*/ 0 h 26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7296" h="260208">
                <a:moveTo>
                  <a:pt x="36405" y="0"/>
                </a:moveTo>
                <a:cubicBezTo>
                  <a:pt x="102280" y="65599"/>
                  <a:pt x="179658" y="115098"/>
                  <a:pt x="257139" y="164455"/>
                </a:cubicBezTo>
                <a:lnTo>
                  <a:pt x="367296" y="237262"/>
                </a:lnTo>
                <a:lnTo>
                  <a:pt x="347712" y="260208"/>
                </a:lnTo>
                <a:lnTo>
                  <a:pt x="337440" y="253964"/>
                </a:lnTo>
                <a:cubicBezTo>
                  <a:pt x="207115" y="173784"/>
                  <a:pt x="29158" y="60348"/>
                  <a:pt x="0" y="40834"/>
                </a:cubicBezTo>
                <a:cubicBezTo>
                  <a:pt x="11830" y="33595"/>
                  <a:pt x="24413" y="17355"/>
                  <a:pt x="3640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F54F7591-F878-0895-9FC9-AAEF72856FE0}"/>
              </a:ext>
            </a:extLst>
          </p:cNvPr>
          <p:cNvSpPr/>
          <p:nvPr/>
        </p:nvSpPr>
        <p:spPr>
          <a:xfrm rot="1779174">
            <a:off x="1649387" y="1156201"/>
            <a:ext cx="60959" cy="199989"/>
          </a:xfrm>
          <a:prstGeom prst="ellipse">
            <a:avLst/>
          </a:prstGeom>
          <a:solidFill>
            <a:schemeClr val="tx1">
              <a:lumMod val="95000"/>
              <a:lumOff val="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C25CD50-674D-BADF-97C6-2AF8F50D1188}"/>
              </a:ext>
            </a:extLst>
          </p:cNvPr>
          <p:cNvSpPr/>
          <p:nvPr/>
        </p:nvSpPr>
        <p:spPr>
          <a:xfrm>
            <a:off x="693079" y="370960"/>
            <a:ext cx="730412" cy="850843"/>
          </a:xfrm>
          <a:custGeom>
            <a:avLst/>
            <a:gdLst>
              <a:gd name="connsiteX0" fmla="*/ 120400 w 547809"/>
              <a:gd name="connsiteY0" fmla="*/ 202301 h 638132"/>
              <a:gd name="connsiteX1" fmla="*/ 486055 w 547809"/>
              <a:gd name="connsiteY1" fmla="*/ 16983 h 638132"/>
              <a:gd name="connsiteX2" fmla="*/ 427952 w 547809"/>
              <a:gd name="connsiteY2" fmla="*/ 431282 h 638132"/>
              <a:gd name="connsiteX3" fmla="*/ 55287 w 547809"/>
              <a:gd name="connsiteY3" fmla="*/ 613124 h 638132"/>
              <a:gd name="connsiteX4" fmla="*/ 120400 w 547809"/>
              <a:gd name="connsiteY4" fmla="*/ 202301 h 638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09" h="638132">
                <a:moveTo>
                  <a:pt x="120400" y="202301"/>
                </a:moveTo>
                <a:cubicBezTo>
                  <a:pt x="200572" y="108003"/>
                  <a:pt x="346885" y="-52588"/>
                  <a:pt x="486055" y="16983"/>
                </a:cubicBezTo>
                <a:cubicBezTo>
                  <a:pt x="628320" y="88106"/>
                  <a:pt x="488446" y="350396"/>
                  <a:pt x="427952" y="431282"/>
                </a:cubicBezTo>
                <a:cubicBezTo>
                  <a:pt x="361763" y="519769"/>
                  <a:pt x="179798" y="705230"/>
                  <a:pt x="55287" y="613124"/>
                </a:cubicBezTo>
                <a:cubicBezTo>
                  <a:pt x="-86455" y="508272"/>
                  <a:pt x="84909" y="303504"/>
                  <a:pt x="120400" y="202301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9754C9C9-40EB-D16A-3F91-9833F87D94AE}"/>
              </a:ext>
            </a:extLst>
          </p:cNvPr>
          <p:cNvSpPr/>
          <p:nvPr/>
        </p:nvSpPr>
        <p:spPr>
          <a:xfrm>
            <a:off x="693679" y="370960"/>
            <a:ext cx="730453" cy="842200"/>
          </a:xfrm>
          <a:custGeom>
            <a:avLst/>
            <a:gdLst>
              <a:gd name="connsiteX0" fmla="*/ 119950 w 547840"/>
              <a:gd name="connsiteY0" fmla="*/ 202301 h 631650"/>
              <a:gd name="connsiteX1" fmla="*/ 485605 w 547840"/>
              <a:gd name="connsiteY1" fmla="*/ 16983 h 631650"/>
              <a:gd name="connsiteX2" fmla="*/ 431008 w 547840"/>
              <a:gd name="connsiteY2" fmla="*/ 425910 h 631650"/>
              <a:gd name="connsiteX3" fmla="*/ 62410 w 547840"/>
              <a:gd name="connsiteY3" fmla="*/ 616610 h 631650"/>
              <a:gd name="connsiteX4" fmla="*/ 122188 w 547840"/>
              <a:gd name="connsiteY4" fmla="*/ 204549 h 63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840" h="631650">
                <a:moveTo>
                  <a:pt x="119950" y="202301"/>
                </a:moveTo>
                <a:cubicBezTo>
                  <a:pt x="200122" y="108003"/>
                  <a:pt x="346436" y="-52588"/>
                  <a:pt x="485605" y="16983"/>
                </a:cubicBezTo>
                <a:cubicBezTo>
                  <a:pt x="629833" y="89087"/>
                  <a:pt x="485548" y="342299"/>
                  <a:pt x="431008" y="425910"/>
                </a:cubicBezTo>
                <a:cubicBezTo>
                  <a:pt x="361514" y="532437"/>
                  <a:pt x="198226" y="679303"/>
                  <a:pt x="62410" y="616610"/>
                </a:cubicBezTo>
                <a:cubicBezTo>
                  <a:pt x="-85257" y="548458"/>
                  <a:pt x="68410" y="283435"/>
                  <a:pt x="122188" y="204549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F40BA00-8A26-37E1-A2BA-B9FDC661D60D}"/>
              </a:ext>
            </a:extLst>
          </p:cNvPr>
          <p:cNvSpPr/>
          <p:nvPr/>
        </p:nvSpPr>
        <p:spPr>
          <a:xfrm>
            <a:off x="1222298" y="886098"/>
            <a:ext cx="485481" cy="406524"/>
          </a:xfrm>
          <a:custGeom>
            <a:avLst/>
            <a:gdLst>
              <a:gd name="connsiteX0" fmla="*/ 62462 w 364111"/>
              <a:gd name="connsiteY0" fmla="*/ 0 h 304893"/>
              <a:gd name="connsiteX1" fmla="*/ 290919 w 364111"/>
              <a:gd name="connsiteY1" fmla="*/ 201921 h 304893"/>
              <a:gd name="connsiteX2" fmla="*/ 354508 w 364111"/>
              <a:gd name="connsiteY2" fmla="*/ 254885 h 304893"/>
              <a:gd name="connsiteX3" fmla="*/ 364111 w 364111"/>
              <a:gd name="connsiteY3" fmla="*/ 266697 h 304893"/>
              <a:gd name="connsiteX4" fmla="*/ 350920 w 364111"/>
              <a:gd name="connsiteY4" fmla="*/ 286874 h 304893"/>
              <a:gd name="connsiteX5" fmla="*/ 342080 w 364111"/>
              <a:gd name="connsiteY5" fmla="*/ 304893 h 304893"/>
              <a:gd name="connsiteX6" fmla="*/ 0 w 364111"/>
              <a:gd name="connsiteY6" fmla="*/ 84762 h 304893"/>
              <a:gd name="connsiteX7" fmla="*/ 62462 w 364111"/>
              <a:gd name="connsiteY7" fmla="*/ 0 h 304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4111" h="304893">
                <a:moveTo>
                  <a:pt x="62462" y="0"/>
                </a:moveTo>
                <a:cubicBezTo>
                  <a:pt x="133899" y="71142"/>
                  <a:pt x="233805" y="161912"/>
                  <a:pt x="290919" y="201921"/>
                </a:cubicBezTo>
                <a:cubicBezTo>
                  <a:pt x="319409" y="221878"/>
                  <a:pt x="340165" y="239695"/>
                  <a:pt x="354508" y="254885"/>
                </a:cubicBezTo>
                <a:lnTo>
                  <a:pt x="364111" y="266697"/>
                </a:lnTo>
                <a:lnTo>
                  <a:pt x="350920" y="286874"/>
                </a:lnTo>
                <a:lnTo>
                  <a:pt x="342080" y="304893"/>
                </a:lnTo>
                <a:lnTo>
                  <a:pt x="0" y="84762"/>
                </a:lnTo>
                <a:lnTo>
                  <a:pt x="62462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954EDDB-151C-9A6D-B6A6-2A48C6F7AFA8}"/>
              </a:ext>
            </a:extLst>
          </p:cNvPr>
          <p:cNvSpPr/>
          <p:nvPr/>
        </p:nvSpPr>
        <p:spPr>
          <a:xfrm>
            <a:off x="1218788" y="996855"/>
            <a:ext cx="3509" cy="2971"/>
          </a:xfrm>
          <a:custGeom>
            <a:avLst/>
            <a:gdLst>
              <a:gd name="connsiteX0" fmla="*/ 0 w 2632"/>
              <a:gd name="connsiteY0" fmla="*/ 0 h 2228"/>
              <a:gd name="connsiteX1" fmla="*/ 2632 w 2632"/>
              <a:gd name="connsiteY1" fmla="*/ 1694 h 2228"/>
              <a:gd name="connsiteX2" fmla="*/ 2238 w 2632"/>
              <a:gd name="connsiteY2" fmla="*/ 2228 h 2228"/>
              <a:gd name="connsiteX3" fmla="*/ 0 w 2632"/>
              <a:gd name="connsiteY3" fmla="*/ 0 h 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2" h="2228">
                <a:moveTo>
                  <a:pt x="0" y="0"/>
                </a:moveTo>
                <a:lnTo>
                  <a:pt x="2632" y="1694"/>
                </a:lnTo>
                <a:lnTo>
                  <a:pt x="2238" y="2228"/>
                </a:lnTo>
                <a:lnTo>
                  <a:pt x="0" y="0"/>
                </a:lnTo>
                <a:close/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892B90D-6CBF-1675-183B-0E946C1A2B54}"/>
              </a:ext>
            </a:extLst>
          </p:cNvPr>
          <p:cNvSpPr/>
          <p:nvPr/>
        </p:nvSpPr>
        <p:spPr>
          <a:xfrm>
            <a:off x="730879" y="1056759"/>
            <a:ext cx="377151" cy="120648"/>
          </a:xfrm>
          <a:custGeom>
            <a:avLst/>
            <a:gdLst>
              <a:gd name="connsiteX0" fmla="*/ 0 w 282863"/>
              <a:gd name="connsiteY0" fmla="*/ 0 h 90486"/>
              <a:gd name="connsiteX1" fmla="*/ 282864 w 282863"/>
              <a:gd name="connsiteY1" fmla="*/ 2238 h 90486"/>
              <a:gd name="connsiteX2" fmla="*/ 0 w 282863"/>
              <a:gd name="connsiteY2" fmla="*/ 0 h 9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63" h="90486">
                <a:moveTo>
                  <a:pt x="0" y="0"/>
                </a:moveTo>
                <a:cubicBezTo>
                  <a:pt x="41853" y="161916"/>
                  <a:pt x="201187" y="70590"/>
                  <a:pt x="282864" y="2238"/>
                </a:cubicBezTo>
                <a:cubicBezTo>
                  <a:pt x="176136" y="69675"/>
                  <a:pt x="93069" y="106832"/>
                  <a:pt x="0" y="0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00D8D210-679D-CB60-7F78-635596DDC1AD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94679307-631C-395D-888F-4A6D18B9DFE8}"/>
              </a:ext>
            </a:extLst>
          </p:cNvPr>
          <p:cNvSpPr/>
          <p:nvPr/>
        </p:nvSpPr>
        <p:spPr>
          <a:xfrm>
            <a:off x="500425" y="299497"/>
            <a:ext cx="620272" cy="607773"/>
          </a:xfrm>
          <a:custGeom>
            <a:avLst/>
            <a:gdLst>
              <a:gd name="connsiteX0" fmla="*/ 188557 w 465204"/>
              <a:gd name="connsiteY0" fmla="*/ 0 h 455830"/>
              <a:gd name="connsiteX1" fmla="*/ 0 w 465204"/>
              <a:gd name="connsiteY1" fmla="*/ 260413 h 455830"/>
              <a:gd name="connsiteX2" fmla="*/ 247174 w 465204"/>
              <a:gd name="connsiteY2" fmla="*/ 443589 h 455830"/>
              <a:gd name="connsiteX3" fmla="*/ 410804 w 465204"/>
              <a:gd name="connsiteY3" fmla="*/ 363664 h 455830"/>
              <a:gd name="connsiteX4" fmla="*/ 443370 w 465204"/>
              <a:gd name="connsiteY4" fmla="*/ 187738 h 455830"/>
              <a:gd name="connsiteX5" fmla="*/ 188557 w 465204"/>
              <a:gd name="connsiteY5" fmla="*/ 0 h 45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5204" h="455830">
                <a:moveTo>
                  <a:pt x="188557" y="0"/>
                </a:moveTo>
                <a:cubicBezTo>
                  <a:pt x="173574" y="109795"/>
                  <a:pt x="84715" y="199434"/>
                  <a:pt x="0" y="260413"/>
                </a:cubicBezTo>
                <a:lnTo>
                  <a:pt x="247174" y="443589"/>
                </a:lnTo>
                <a:cubicBezTo>
                  <a:pt x="304809" y="486299"/>
                  <a:pt x="379181" y="406927"/>
                  <a:pt x="410804" y="363664"/>
                </a:cubicBezTo>
                <a:cubicBezTo>
                  <a:pt x="438407" y="325907"/>
                  <a:pt x="496986" y="227257"/>
                  <a:pt x="443370" y="187738"/>
                </a:cubicBezTo>
                <a:lnTo>
                  <a:pt x="188557" y="0"/>
                </a:ln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5E5F0AB9-8D97-D657-547C-B819E2999703}"/>
              </a:ext>
            </a:extLst>
          </p:cNvPr>
          <p:cNvSpPr/>
          <p:nvPr/>
        </p:nvSpPr>
        <p:spPr>
          <a:xfrm>
            <a:off x="540594" y="600799"/>
            <a:ext cx="359235" cy="271971"/>
          </a:xfrm>
          <a:custGeom>
            <a:avLst/>
            <a:gdLst>
              <a:gd name="connsiteX0" fmla="*/ 268433 w 269426"/>
              <a:gd name="connsiteY0" fmla="*/ 200553 h 203978"/>
              <a:gd name="connsiteX1" fmla="*/ 1286 w 269426"/>
              <a:gd name="connsiteY1" fmla="*/ 3014 h 203978"/>
              <a:gd name="connsiteX2" fmla="*/ 268433 w 269426"/>
              <a:gd name="connsiteY2" fmla="*/ 200553 h 20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426" h="203978">
                <a:moveTo>
                  <a:pt x="268433" y="200553"/>
                </a:moveTo>
                <a:cubicBezTo>
                  <a:pt x="287502" y="165072"/>
                  <a:pt x="25975" y="-26151"/>
                  <a:pt x="1286" y="3014"/>
                </a:cubicBezTo>
                <a:cubicBezTo>
                  <a:pt x="-20298" y="28503"/>
                  <a:pt x="236563" y="232710"/>
                  <a:pt x="268433" y="200553"/>
                </a:cubicBezTo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2631138-DAF2-41B2-2BD0-5368678F8942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solidFill>
            <a:srgbClr val="1D2F4E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88CB4735-6D0B-2723-22B7-18CDE1DC9501}"/>
              </a:ext>
            </a:extLst>
          </p:cNvPr>
          <p:cNvSpPr/>
          <p:nvPr/>
        </p:nvSpPr>
        <p:spPr>
          <a:xfrm>
            <a:off x="287891" y="113925"/>
            <a:ext cx="465033" cy="556157"/>
          </a:xfrm>
          <a:custGeom>
            <a:avLst/>
            <a:gdLst>
              <a:gd name="connsiteX0" fmla="*/ 285102 w 348775"/>
              <a:gd name="connsiteY0" fmla="*/ 0 h 417118"/>
              <a:gd name="connsiteX1" fmla="*/ 0 w 348775"/>
              <a:gd name="connsiteY1" fmla="*/ 386105 h 417118"/>
              <a:gd name="connsiteX2" fmla="*/ 276111 w 348775"/>
              <a:gd name="connsiteY2" fmla="*/ 291836 h 417118"/>
              <a:gd name="connsiteX3" fmla="*/ 285102 w 348775"/>
              <a:gd name="connsiteY3" fmla="*/ 0 h 41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775" h="417118">
                <a:moveTo>
                  <a:pt x="285102" y="0"/>
                </a:moveTo>
                <a:cubicBezTo>
                  <a:pt x="412956" y="107747"/>
                  <a:pt x="143647" y="472916"/>
                  <a:pt x="0" y="386105"/>
                </a:cubicBezTo>
                <a:cubicBezTo>
                  <a:pt x="107737" y="462172"/>
                  <a:pt x="205616" y="385801"/>
                  <a:pt x="276111" y="291836"/>
                </a:cubicBezTo>
                <a:cubicBezTo>
                  <a:pt x="345357" y="199539"/>
                  <a:pt x="393249" y="76305"/>
                  <a:pt x="285102" y="0"/>
                </a:cubicBezTo>
              </a:path>
            </a:pathLst>
          </a:custGeom>
          <a:noFill/>
          <a:ln w="7620" cap="sq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87E1247F-66DC-F8A1-394D-10ADD1A78347}"/>
              </a:ext>
            </a:extLst>
          </p:cNvPr>
          <p:cNvSpPr/>
          <p:nvPr/>
        </p:nvSpPr>
        <p:spPr>
          <a:xfrm>
            <a:off x="247456" y="95475"/>
            <a:ext cx="464979" cy="551541"/>
          </a:xfrm>
          <a:custGeom>
            <a:avLst/>
            <a:gdLst>
              <a:gd name="connsiteX0" fmla="*/ 268298 w 348734"/>
              <a:gd name="connsiteY0" fmla="*/ 276461 h 413656"/>
              <a:gd name="connsiteX1" fmla="*/ 306455 w 348734"/>
              <a:gd name="connsiteY1" fmla="*/ 9323 h 413656"/>
              <a:gd name="connsiteX2" fmla="*/ 66264 w 348734"/>
              <a:gd name="connsiteY2" fmla="*/ 150750 h 413656"/>
              <a:gd name="connsiteX3" fmla="*/ 48280 w 348734"/>
              <a:gd name="connsiteY3" fmla="*/ 408906 h 413656"/>
              <a:gd name="connsiteX4" fmla="*/ 268298 w 348734"/>
              <a:gd name="connsiteY4" fmla="*/ 276461 h 413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734" h="413656">
                <a:moveTo>
                  <a:pt x="268298" y="276461"/>
                </a:moveTo>
                <a:cubicBezTo>
                  <a:pt x="310018" y="222016"/>
                  <a:pt x="402839" y="57576"/>
                  <a:pt x="306455" y="9323"/>
                </a:cubicBezTo>
                <a:cubicBezTo>
                  <a:pt x="218225" y="-34854"/>
                  <a:pt x="110402" y="88961"/>
                  <a:pt x="66264" y="150750"/>
                </a:cubicBezTo>
                <a:cubicBezTo>
                  <a:pt x="26344" y="206623"/>
                  <a:pt x="-50418" y="370377"/>
                  <a:pt x="48280" y="408906"/>
                </a:cubicBezTo>
                <a:cubicBezTo>
                  <a:pt x="120004" y="436900"/>
                  <a:pt x="245943" y="334496"/>
                  <a:pt x="268298" y="276461"/>
                </a:cubicBezTo>
              </a:path>
            </a:pathLst>
          </a:custGeom>
          <a:solidFill>
            <a:srgbClr val="726FB4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0322813F-FD3C-7DEF-1DE6-2D4B5CE8F48D}"/>
              </a:ext>
            </a:extLst>
          </p:cNvPr>
          <p:cNvSpPr/>
          <p:nvPr/>
        </p:nvSpPr>
        <p:spPr>
          <a:xfrm>
            <a:off x="245604" y="93598"/>
            <a:ext cx="466860" cy="553309"/>
          </a:xfrm>
          <a:custGeom>
            <a:avLst/>
            <a:gdLst>
              <a:gd name="connsiteX0" fmla="*/ 269687 w 350145"/>
              <a:gd name="connsiteY0" fmla="*/ 277869 h 414982"/>
              <a:gd name="connsiteX1" fmla="*/ 316826 w 350145"/>
              <a:gd name="connsiteY1" fmla="*/ 15226 h 414982"/>
              <a:gd name="connsiteX2" fmla="*/ 75367 w 350145"/>
              <a:gd name="connsiteY2" fmla="*/ 141356 h 414982"/>
              <a:gd name="connsiteX3" fmla="*/ 40696 w 350145"/>
              <a:gd name="connsiteY3" fmla="*/ 405827 h 414982"/>
              <a:gd name="connsiteX4" fmla="*/ 271925 w 350145"/>
              <a:gd name="connsiteY4" fmla="*/ 280116 h 41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145" h="414982">
                <a:moveTo>
                  <a:pt x="269687" y="277869"/>
                </a:moveTo>
                <a:cubicBezTo>
                  <a:pt x="312588" y="221890"/>
                  <a:pt x="397084" y="75091"/>
                  <a:pt x="316826" y="15226"/>
                </a:cubicBezTo>
                <a:cubicBezTo>
                  <a:pt x="237407" y="-44010"/>
                  <a:pt x="115763" y="84816"/>
                  <a:pt x="75367" y="141356"/>
                </a:cubicBezTo>
                <a:cubicBezTo>
                  <a:pt x="36677" y="195515"/>
                  <a:pt x="-51648" y="359650"/>
                  <a:pt x="40696" y="405827"/>
                </a:cubicBezTo>
                <a:cubicBezTo>
                  <a:pt x="123812" y="447375"/>
                  <a:pt x="226891" y="337295"/>
                  <a:pt x="271925" y="280116"/>
                </a:cubicBezTo>
              </a:path>
            </a:pathLst>
          </a:custGeom>
          <a:solidFill>
            <a:srgbClr val="9DC39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99FD3B09-2E17-70B6-52D7-C83FCD83EA3B}"/>
              </a:ext>
            </a:extLst>
          </p:cNvPr>
          <p:cNvSpPr/>
          <p:nvPr/>
        </p:nvSpPr>
        <p:spPr>
          <a:xfrm rot="1779174">
            <a:off x="1234542" y="1009427"/>
            <a:ext cx="542176" cy="124480"/>
          </a:xfrm>
          <a:custGeom>
            <a:avLst/>
            <a:gdLst>
              <a:gd name="connsiteX0" fmla="*/ 4037 w 406632"/>
              <a:gd name="connsiteY0" fmla="*/ 0 h 93360"/>
              <a:gd name="connsiteX1" fmla="*/ 302474 w 406632"/>
              <a:gd name="connsiteY1" fmla="*/ 62449 h 93360"/>
              <a:gd name="connsiteX2" fmla="*/ 349543 w 406632"/>
              <a:gd name="connsiteY2" fmla="*/ 69563 h 93360"/>
              <a:gd name="connsiteX3" fmla="*/ 406632 w 406632"/>
              <a:gd name="connsiteY3" fmla="*/ 78330 h 93360"/>
              <a:gd name="connsiteX4" fmla="*/ 404657 w 406632"/>
              <a:gd name="connsiteY4" fmla="*/ 93360 h 93360"/>
              <a:gd name="connsiteX5" fmla="*/ 273191 w 406632"/>
              <a:gd name="connsiteY5" fmla="*/ 84607 h 93360"/>
              <a:gd name="connsiteX6" fmla="*/ 0 w 406632"/>
              <a:gd name="connsiteY6" fmla="*/ 50896 h 93360"/>
              <a:gd name="connsiteX7" fmla="*/ 4037 w 406632"/>
              <a:gd name="connsiteY7" fmla="*/ 0 h 9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6632" h="93360">
                <a:moveTo>
                  <a:pt x="4037" y="0"/>
                </a:moveTo>
                <a:cubicBezTo>
                  <a:pt x="101317" y="26481"/>
                  <a:pt x="203672" y="41723"/>
                  <a:pt x="302474" y="62449"/>
                </a:cubicBezTo>
                <a:cubicBezTo>
                  <a:pt x="309981" y="64020"/>
                  <a:pt x="327329" y="66408"/>
                  <a:pt x="349543" y="69563"/>
                </a:cubicBezTo>
                <a:lnTo>
                  <a:pt x="406632" y="78330"/>
                </a:lnTo>
                <a:lnTo>
                  <a:pt x="404657" y="93360"/>
                </a:lnTo>
                <a:lnTo>
                  <a:pt x="273191" y="84607"/>
                </a:lnTo>
                <a:cubicBezTo>
                  <a:pt x="181437" y="80047"/>
                  <a:pt x="89703" y="75313"/>
                  <a:pt x="0" y="50896"/>
                </a:cubicBezTo>
                <a:cubicBezTo>
                  <a:pt x="1561" y="32844"/>
                  <a:pt x="2352" y="14309"/>
                  <a:pt x="4037" y="0"/>
                </a:cubicBez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缺角矩形 2">
            <a:extLst>
              <a:ext uri="{FF2B5EF4-FFF2-40B4-BE49-F238E27FC236}">
                <a16:creationId xmlns:a16="http://schemas.microsoft.com/office/drawing/2014/main" id="{23B1D3CC-5751-A36D-153D-DC5C0C19F4F4}"/>
              </a:ext>
            </a:extLst>
          </p:cNvPr>
          <p:cNvSpPr/>
          <p:nvPr/>
        </p:nvSpPr>
        <p:spPr>
          <a:xfrm>
            <a:off x="9687590" y="100912"/>
            <a:ext cx="914400" cy="914400"/>
          </a:xfrm>
          <a:prstGeom prst="plaque">
            <a:avLst>
              <a:gd name="adj" fmla="val 50000"/>
            </a:avLst>
          </a:prstGeom>
          <a:solidFill>
            <a:srgbClr val="FBAE40"/>
          </a:solidFill>
          <a:ln w="25400">
            <a:solidFill>
              <a:srgbClr val="1D2F4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缺角矩形 3">
            <a:extLst>
              <a:ext uri="{FF2B5EF4-FFF2-40B4-BE49-F238E27FC236}">
                <a16:creationId xmlns:a16="http://schemas.microsoft.com/office/drawing/2014/main" id="{693667DD-CDCB-62DC-6884-F5AEFE481A96}"/>
              </a:ext>
            </a:extLst>
          </p:cNvPr>
          <p:cNvSpPr/>
          <p:nvPr/>
        </p:nvSpPr>
        <p:spPr>
          <a:xfrm>
            <a:off x="9451897" y="1234655"/>
            <a:ext cx="457038" cy="457038"/>
          </a:xfrm>
          <a:prstGeom prst="plaque">
            <a:avLst>
              <a:gd name="adj" fmla="val 50000"/>
            </a:avLst>
          </a:prstGeom>
          <a:solidFill>
            <a:srgbClr val="1D2F4E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4ACA6F1-24F5-6B16-8FE5-F3BF6BB4579F}"/>
              </a:ext>
            </a:extLst>
          </p:cNvPr>
          <p:cNvGrpSpPr/>
          <p:nvPr/>
        </p:nvGrpSpPr>
        <p:grpSpPr>
          <a:xfrm>
            <a:off x="2365108" y="-400899"/>
            <a:ext cx="1410773" cy="830943"/>
            <a:chOff x="6967187" y="-421109"/>
            <a:chExt cx="1712850" cy="1008865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C18A40F8-28AF-8EF9-2C97-2FC6E3562DF6}"/>
                </a:ext>
              </a:extLst>
            </p:cNvPr>
            <p:cNvSpPr/>
            <p:nvPr/>
          </p:nvSpPr>
          <p:spPr>
            <a:xfrm>
              <a:off x="7671172" y="-421109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37873BD-14AF-EE9E-EB73-81A594BE2C02}"/>
                </a:ext>
              </a:extLst>
            </p:cNvPr>
            <p:cNvSpPr/>
            <p:nvPr/>
          </p:nvSpPr>
          <p:spPr>
            <a:xfrm>
              <a:off x="6967187" y="92168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C0BAD6-6AEB-8A08-011D-578F49BDA717}"/>
              </a:ext>
            </a:extLst>
          </p:cNvPr>
          <p:cNvGrpSpPr/>
          <p:nvPr/>
        </p:nvGrpSpPr>
        <p:grpSpPr>
          <a:xfrm>
            <a:off x="11727586" y="5302036"/>
            <a:ext cx="977851" cy="1254203"/>
            <a:chOff x="7307169" y="-891955"/>
            <a:chExt cx="1187230" cy="152275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3BF1054-7E7D-CD94-0DD2-6E9FDE003354}"/>
                </a:ext>
              </a:extLst>
            </p:cNvPr>
            <p:cNvSpPr/>
            <p:nvPr/>
          </p:nvSpPr>
          <p:spPr>
            <a:xfrm>
              <a:off x="7485534" y="-378066"/>
              <a:ext cx="1008865" cy="1008865"/>
            </a:xfrm>
            <a:prstGeom prst="ellipse">
              <a:avLst/>
            </a:prstGeom>
            <a:solidFill>
              <a:srgbClr val="FACF04"/>
            </a:solidFill>
            <a:ln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1008865"/>
                        <a:gd name="connsiteY0" fmla="*/ 504433 h 1008865"/>
                        <a:gd name="connsiteX1" fmla="*/ 504433 w 1008865"/>
                        <a:gd name="connsiteY1" fmla="*/ 0 h 1008865"/>
                        <a:gd name="connsiteX2" fmla="*/ 1008866 w 1008865"/>
                        <a:gd name="connsiteY2" fmla="*/ 504433 h 1008865"/>
                        <a:gd name="connsiteX3" fmla="*/ 504433 w 1008865"/>
                        <a:gd name="connsiteY3" fmla="*/ 1008866 h 1008865"/>
                        <a:gd name="connsiteX4" fmla="*/ 0 w 1008865"/>
                        <a:gd name="connsiteY4" fmla="*/ 504433 h 10088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8865" h="1008865" fill="none" extrusionOk="0">
                          <a:moveTo>
                            <a:pt x="0" y="504433"/>
                          </a:moveTo>
                          <a:cubicBezTo>
                            <a:pt x="15022" y="227624"/>
                            <a:pt x="238730" y="-26523"/>
                            <a:pt x="504433" y="0"/>
                          </a:cubicBezTo>
                          <a:cubicBezTo>
                            <a:pt x="708570" y="-11402"/>
                            <a:pt x="965280" y="266877"/>
                            <a:pt x="1008866" y="504433"/>
                          </a:cubicBezTo>
                          <a:cubicBezTo>
                            <a:pt x="1005059" y="746723"/>
                            <a:pt x="757929" y="1043740"/>
                            <a:pt x="504433" y="1008866"/>
                          </a:cubicBezTo>
                          <a:cubicBezTo>
                            <a:pt x="252896" y="1024012"/>
                            <a:pt x="28892" y="789971"/>
                            <a:pt x="0" y="504433"/>
                          </a:cubicBezTo>
                          <a:close/>
                        </a:path>
                        <a:path w="1008865" h="1008865" stroke="0" extrusionOk="0">
                          <a:moveTo>
                            <a:pt x="0" y="504433"/>
                          </a:moveTo>
                          <a:cubicBezTo>
                            <a:pt x="-22597" y="211904"/>
                            <a:pt x="201918" y="8979"/>
                            <a:pt x="504433" y="0"/>
                          </a:cubicBezTo>
                          <a:cubicBezTo>
                            <a:pt x="820099" y="7805"/>
                            <a:pt x="971078" y="227044"/>
                            <a:pt x="1008866" y="504433"/>
                          </a:cubicBezTo>
                          <a:cubicBezTo>
                            <a:pt x="985714" y="805633"/>
                            <a:pt x="774421" y="1056415"/>
                            <a:pt x="504433" y="1008866"/>
                          </a:cubicBezTo>
                          <a:cubicBezTo>
                            <a:pt x="176684" y="981971"/>
                            <a:pt x="71275" y="817080"/>
                            <a:pt x="0" y="504433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AA485EA-9E12-4CE7-8DB6-3BCE08D9A1E4}"/>
                </a:ext>
              </a:extLst>
            </p:cNvPr>
            <p:cNvSpPr/>
            <p:nvPr/>
          </p:nvSpPr>
          <p:spPr>
            <a:xfrm>
              <a:off x="7307169" y="-891955"/>
              <a:ext cx="467201" cy="467201"/>
            </a:xfrm>
            <a:custGeom>
              <a:avLst/>
              <a:gdLst>
                <a:gd name="connsiteX0" fmla="*/ 0 w 467201"/>
                <a:gd name="connsiteY0" fmla="*/ 233601 h 467201"/>
                <a:gd name="connsiteX1" fmla="*/ 233601 w 467201"/>
                <a:gd name="connsiteY1" fmla="*/ 0 h 467201"/>
                <a:gd name="connsiteX2" fmla="*/ 467202 w 467201"/>
                <a:gd name="connsiteY2" fmla="*/ 233601 h 467201"/>
                <a:gd name="connsiteX3" fmla="*/ 233601 w 467201"/>
                <a:gd name="connsiteY3" fmla="*/ 467202 h 467201"/>
                <a:gd name="connsiteX4" fmla="*/ 0 w 467201"/>
                <a:gd name="connsiteY4" fmla="*/ 233601 h 467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01" h="467201" extrusionOk="0">
                  <a:moveTo>
                    <a:pt x="0" y="233601"/>
                  </a:moveTo>
                  <a:cubicBezTo>
                    <a:pt x="-13039" y="96544"/>
                    <a:pt x="86827" y="6666"/>
                    <a:pt x="233601" y="0"/>
                  </a:cubicBezTo>
                  <a:cubicBezTo>
                    <a:pt x="378975" y="3444"/>
                    <a:pt x="458679" y="104858"/>
                    <a:pt x="467202" y="233601"/>
                  </a:cubicBezTo>
                  <a:cubicBezTo>
                    <a:pt x="461257" y="368421"/>
                    <a:pt x="359792" y="482807"/>
                    <a:pt x="233601" y="467202"/>
                  </a:cubicBezTo>
                  <a:cubicBezTo>
                    <a:pt x="80210" y="453865"/>
                    <a:pt x="4039" y="364545"/>
                    <a:pt x="0" y="233601"/>
                  </a:cubicBezTo>
                  <a:close/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extLst>
                <a:ext uri="{C807C97D-BFC1-408E-A445-0C87EB9F89A2}">
                  <ask:lineSketchStyleProps xmlns:ask="http://schemas.microsoft.com/office/drawing/2018/sketchyshapes" sd="1219033472">
                    <a:prstGeom prst="ellipse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图形 13">
            <a:extLst>
              <a:ext uri="{FF2B5EF4-FFF2-40B4-BE49-F238E27FC236}">
                <a16:creationId xmlns:a16="http://schemas.microsoft.com/office/drawing/2014/main" id="{A60AA590-9B21-0168-B372-955E09F1BC74}"/>
              </a:ext>
            </a:extLst>
          </p:cNvPr>
          <p:cNvGrpSpPr/>
          <p:nvPr/>
        </p:nvGrpSpPr>
        <p:grpSpPr>
          <a:xfrm rot="21228990">
            <a:off x="692599" y="1687546"/>
            <a:ext cx="1393765" cy="1387160"/>
            <a:chOff x="1300312" y="1439217"/>
            <a:chExt cx="4393868" cy="4373047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004E838-1F9D-DECA-8457-8D268EC08C33}"/>
                </a:ext>
              </a:extLst>
            </p:cNvPr>
            <p:cNvSpPr/>
            <p:nvPr/>
          </p:nvSpPr>
          <p:spPr>
            <a:xfrm>
              <a:off x="3715178" y="3644112"/>
              <a:ext cx="1979001" cy="2168152"/>
            </a:xfrm>
            <a:custGeom>
              <a:avLst/>
              <a:gdLst>
                <a:gd name="connsiteX0" fmla="*/ 45 w 1979001"/>
                <a:gd name="connsiteY0" fmla="*/ 935126 h 2168152"/>
                <a:gd name="connsiteX1" fmla="*/ 259544 w 1979001"/>
                <a:gd name="connsiteY1" fmla="*/ 1598952 h 2168152"/>
                <a:gd name="connsiteX2" fmla="*/ 673139 w 1979001"/>
                <a:gd name="connsiteY2" fmla="*/ 2049704 h 2168152"/>
                <a:gd name="connsiteX3" fmla="*/ 729901 w 1979001"/>
                <a:gd name="connsiteY3" fmla="*/ 1779260 h 2168152"/>
                <a:gd name="connsiteX4" fmla="*/ 883987 w 1979001"/>
                <a:gd name="connsiteY4" fmla="*/ 1795643 h 2168152"/>
                <a:gd name="connsiteX5" fmla="*/ 1524638 w 1979001"/>
                <a:gd name="connsiteY5" fmla="*/ 2131657 h 2168152"/>
                <a:gd name="connsiteX6" fmla="*/ 1403004 w 1979001"/>
                <a:gd name="connsiteY6" fmla="*/ 1418653 h 2168152"/>
                <a:gd name="connsiteX7" fmla="*/ 1881464 w 1979001"/>
                <a:gd name="connsiteY7" fmla="*/ 1385868 h 2168152"/>
                <a:gd name="connsiteX8" fmla="*/ 1524648 w 1979001"/>
                <a:gd name="connsiteY8" fmla="*/ 869556 h 2168152"/>
                <a:gd name="connsiteX9" fmla="*/ 1922012 w 1979001"/>
                <a:gd name="connsiteY9" fmla="*/ 763010 h 2168152"/>
                <a:gd name="connsiteX10" fmla="*/ 900360 w 1979001"/>
                <a:gd name="connsiteY10" fmla="*/ 0 h 2168152"/>
                <a:gd name="connsiteX11" fmla="*/ 0 w 1979001"/>
                <a:gd name="connsiteY11" fmla="*/ 935126 h 21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001" h="2168152">
                  <a:moveTo>
                    <a:pt x="45" y="935126"/>
                  </a:moveTo>
                  <a:cubicBezTo>
                    <a:pt x="45" y="935126"/>
                    <a:pt x="121689" y="1295724"/>
                    <a:pt x="259544" y="1598952"/>
                  </a:cubicBezTo>
                  <a:cubicBezTo>
                    <a:pt x="397409" y="1902190"/>
                    <a:pt x="640696" y="2049704"/>
                    <a:pt x="673139" y="2049704"/>
                  </a:cubicBezTo>
                  <a:cubicBezTo>
                    <a:pt x="705570" y="2049704"/>
                    <a:pt x="738011" y="1877606"/>
                    <a:pt x="729901" y="1779260"/>
                  </a:cubicBezTo>
                  <a:cubicBezTo>
                    <a:pt x="721790" y="1680915"/>
                    <a:pt x="494719" y="1484214"/>
                    <a:pt x="883987" y="1795643"/>
                  </a:cubicBezTo>
                  <a:cubicBezTo>
                    <a:pt x="1273245" y="2107073"/>
                    <a:pt x="1548965" y="2238204"/>
                    <a:pt x="1524638" y="2131657"/>
                  </a:cubicBezTo>
                  <a:cubicBezTo>
                    <a:pt x="1565190" y="1869396"/>
                    <a:pt x="1111053" y="1320308"/>
                    <a:pt x="1403004" y="1418653"/>
                  </a:cubicBezTo>
                  <a:cubicBezTo>
                    <a:pt x="1694945" y="1516999"/>
                    <a:pt x="2189626" y="1746475"/>
                    <a:pt x="1881464" y="1385868"/>
                  </a:cubicBezTo>
                  <a:cubicBezTo>
                    <a:pt x="1573301" y="1025271"/>
                    <a:pt x="1257024" y="861355"/>
                    <a:pt x="1524648" y="869556"/>
                  </a:cubicBezTo>
                  <a:cubicBezTo>
                    <a:pt x="1792262" y="877752"/>
                    <a:pt x="2051761" y="1000687"/>
                    <a:pt x="1922012" y="763010"/>
                  </a:cubicBezTo>
                  <a:cubicBezTo>
                    <a:pt x="1792253" y="525342"/>
                    <a:pt x="1168013" y="155715"/>
                    <a:pt x="900360" y="0"/>
                  </a:cubicBezTo>
                  <a:cubicBezTo>
                    <a:pt x="689515" y="106546"/>
                    <a:pt x="275730" y="386029"/>
                    <a:pt x="0" y="935126"/>
                  </a:cubicBezTo>
                  <a:close/>
                </a:path>
              </a:pathLst>
            </a:custGeom>
            <a:solidFill>
              <a:srgbClr val="FBAE40"/>
            </a:solidFill>
            <a:ln w="357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13">
              <a:extLst>
                <a:ext uri="{FF2B5EF4-FFF2-40B4-BE49-F238E27FC236}">
                  <a16:creationId xmlns:a16="http://schemas.microsoft.com/office/drawing/2014/main" id="{564F19FB-F949-410D-99B5-D72B3ED7E11E}"/>
                </a:ext>
              </a:extLst>
            </p:cNvPr>
            <p:cNvGrpSpPr/>
            <p:nvPr/>
          </p:nvGrpSpPr>
          <p:grpSpPr>
            <a:xfrm>
              <a:off x="1300312" y="1439217"/>
              <a:ext cx="4014358" cy="3804027"/>
              <a:chOff x="1300312" y="1439217"/>
              <a:chExt cx="4014358" cy="3804027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9CC9638-8D15-4074-43BE-CB3A140D11C3}"/>
                  </a:ext>
                </a:extLst>
              </p:cNvPr>
              <p:cNvSpPr/>
              <p:nvPr/>
            </p:nvSpPr>
            <p:spPr>
              <a:xfrm>
                <a:off x="3836286" y="3757126"/>
                <a:ext cx="1311569" cy="1263948"/>
              </a:xfrm>
              <a:custGeom>
                <a:avLst/>
                <a:gdLst>
                  <a:gd name="connsiteX0" fmla="*/ 0 w 1311569"/>
                  <a:gd name="connsiteY0" fmla="*/ 621897 h 1263948"/>
                  <a:gd name="connsiteX1" fmla="*/ 185757 w 1311569"/>
                  <a:gd name="connsiteY1" fmla="*/ 1179166 h 1263948"/>
                  <a:gd name="connsiteX2" fmla="*/ 331137 w 1311569"/>
                  <a:gd name="connsiteY2" fmla="*/ 1114558 h 1263948"/>
                  <a:gd name="connsiteX3" fmla="*/ 476507 w 1311569"/>
                  <a:gd name="connsiteY3" fmla="*/ 953033 h 1263948"/>
                  <a:gd name="connsiteX4" fmla="*/ 872262 w 1311569"/>
                  <a:gd name="connsiteY4" fmla="*/ 1090327 h 1263948"/>
                  <a:gd name="connsiteX5" fmla="*/ 888407 w 1311569"/>
                  <a:gd name="connsiteY5" fmla="*/ 823808 h 1263948"/>
                  <a:gd name="connsiteX6" fmla="*/ 1041854 w 1311569"/>
                  <a:gd name="connsiteY6" fmla="*/ 718814 h 1263948"/>
                  <a:gd name="connsiteX7" fmla="*/ 1292228 w 1311569"/>
                  <a:gd name="connsiteY7" fmla="*/ 428063 h 1263948"/>
                  <a:gd name="connsiteX8" fmla="*/ 557279 w 1311569"/>
                  <a:gd name="connsiteY8" fmla="*/ 0 h 1263948"/>
                  <a:gd name="connsiteX9" fmla="*/ 0 w 1311569"/>
                  <a:gd name="connsiteY9" fmla="*/ 621897 h 1263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569" h="1263948">
                    <a:moveTo>
                      <a:pt x="0" y="621897"/>
                    </a:moveTo>
                    <a:cubicBezTo>
                      <a:pt x="0" y="621897"/>
                      <a:pt x="88840" y="1049950"/>
                      <a:pt x="185757" y="1179166"/>
                    </a:cubicBezTo>
                    <a:cubicBezTo>
                      <a:pt x="282673" y="1308392"/>
                      <a:pt x="306905" y="1292238"/>
                      <a:pt x="331137" y="1114558"/>
                    </a:cubicBezTo>
                    <a:cubicBezTo>
                      <a:pt x="355368" y="936879"/>
                      <a:pt x="185757" y="759190"/>
                      <a:pt x="476507" y="953033"/>
                    </a:cubicBezTo>
                    <a:cubicBezTo>
                      <a:pt x="767267" y="1146867"/>
                      <a:pt x="1017632" y="1389155"/>
                      <a:pt x="872262" y="1090327"/>
                    </a:cubicBezTo>
                    <a:cubicBezTo>
                      <a:pt x="726882" y="791499"/>
                      <a:pt x="686495" y="718814"/>
                      <a:pt x="888407" y="823808"/>
                    </a:cubicBezTo>
                    <a:cubicBezTo>
                      <a:pt x="1090318" y="928802"/>
                      <a:pt x="1284161" y="1009564"/>
                      <a:pt x="1041854" y="718814"/>
                    </a:cubicBezTo>
                    <a:cubicBezTo>
                      <a:pt x="856107" y="508825"/>
                      <a:pt x="1227611" y="452285"/>
                      <a:pt x="1292228" y="428063"/>
                    </a:cubicBezTo>
                    <a:cubicBezTo>
                      <a:pt x="1445686" y="452295"/>
                      <a:pt x="638042" y="0"/>
                      <a:pt x="557279" y="0"/>
                    </a:cubicBezTo>
                    <a:cubicBezTo>
                      <a:pt x="468430" y="16154"/>
                      <a:pt x="32299" y="557279"/>
                      <a:pt x="0" y="621897"/>
                    </a:cubicBezTo>
                    <a:close/>
                  </a:path>
                </a:pathLst>
              </a:custGeom>
              <a:solidFill>
                <a:srgbClr val="FFFF33">
                  <a:alpha val="70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" name="图形 13">
                <a:extLst>
                  <a:ext uri="{FF2B5EF4-FFF2-40B4-BE49-F238E27FC236}">
                    <a16:creationId xmlns:a16="http://schemas.microsoft.com/office/drawing/2014/main" id="{5074D905-0D17-128B-8EB2-E4724873FD33}"/>
                  </a:ext>
                </a:extLst>
              </p:cNvPr>
              <p:cNvGrpSpPr/>
              <p:nvPr/>
            </p:nvGrpSpPr>
            <p:grpSpPr>
              <a:xfrm>
                <a:off x="1300312" y="1439217"/>
                <a:ext cx="4014358" cy="3804027"/>
                <a:chOff x="1300312" y="1439217"/>
                <a:chExt cx="4014358" cy="3804027"/>
              </a:xfrm>
            </p:grpSpPr>
            <p:grpSp>
              <p:nvGrpSpPr>
                <p:cNvPr id="42" name="图形 13">
                  <a:extLst>
                    <a:ext uri="{FF2B5EF4-FFF2-40B4-BE49-F238E27FC236}">
                      <a16:creationId xmlns:a16="http://schemas.microsoft.com/office/drawing/2014/main" id="{24B990B1-F5B1-90B4-DC9D-3BCE38339441}"/>
                    </a:ext>
                  </a:extLst>
                </p:cNvPr>
                <p:cNvGrpSpPr/>
                <p:nvPr/>
              </p:nvGrpSpPr>
              <p:grpSpPr>
                <a:xfrm>
                  <a:off x="1300312" y="1439217"/>
                  <a:ext cx="4014358" cy="3804027"/>
                  <a:chOff x="1300312" y="1439217"/>
                  <a:chExt cx="4014358" cy="3804027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32886F1C-E6AB-7E9F-0561-B3291F9CB2E4}"/>
                      </a:ext>
                    </a:extLst>
                  </p:cNvPr>
                  <p:cNvSpPr/>
                  <p:nvPr/>
                </p:nvSpPr>
                <p:spPr>
                  <a:xfrm>
                    <a:off x="1300312" y="1439217"/>
                    <a:ext cx="3375945" cy="3166014"/>
                  </a:xfrm>
                  <a:custGeom>
                    <a:avLst/>
                    <a:gdLst>
                      <a:gd name="connsiteX0" fmla="*/ 0 w 3375945"/>
                      <a:gd name="connsiteY0" fmla="*/ 0 h 3166014"/>
                      <a:gd name="connsiteX1" fmla="*/ 3375946 w 3375945"/>
                      <a:gd name="connsiteY1" fmla="*/ 2188750 h 3166014"/>
                      <a:gd name="connsiteX2" fmla="*/ 2414873 w 3375945"/>
                      <a:gd name="connsiteY2" fmla="*/ 3166015 h 3166014"/>
                      <a:gd name="connsiteX3" fmla="*/ 0 w 3375945"/>
                      <a:gd name="connsiteY3" fmla="*/ 95 h 3166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75945" h="3166014">
                        <a:moveTo>
                          <a:pt x="0" y="0"/>
                        </a:moveTo>
                        <a:cubicBezTo>
                          <a:pt x="751113" y="16152"/>
                          <a:pt x="2649093" y="323059"/>
                          <a:pt x="3375946" y="2188750"/>
                        </a:cubicBezTo>
                        <a:cubicBezTo>
                          <a:pt x="3125572" y="2237213"/>
                          <a:pt x="2511771" y="2834869"/>
                          <a:pt x="2414873" y="3166015"/>
                        </a:cubicBezTo>
                        <a:cubicBezTo>
                          <a:pt x="565404" y="2221078"/>
                          <a:pt x="40386" y="726948"/>
                          <a:pt x="0" y="9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25400" cap="flat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6" name="图形 13">
                    <a:extLst>
                      <a:ext uri="{FF2B5EF4-FFF2-40B4-BE49-F238E27FC236}">
                        <a16:creationId xmlns:a16="http://schemas.microsoft.com/office/drawing/2014/main" id="{9D7B00F9-28A8-AB15-E9C8-AD7E68AC7061}"/>
                      </a:ext>
                    </a:extLst>
                  </p:cNvPr>
                  <p:cNvGrpSpPr/>
                  <p:nvPr/>
                </p:nvGrpSpPr>
                <p:grpSpPr>
                  <a:xfrm>
                    <a:off x="2689476" y="2584593"/>
                    <a:ext cx="2625194" cy="2658652"/>
                    <a:chOff x="2689476" y="2584593"/>
                    <a:chExt cx="2625194" cy="2658652"/>
                  </a:xfrm>
                  <a:solidFill>
                    <a:srgbClr val="7F0000"/>
                  </a:solidFill>
                </p:grpSpPr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6A834572-CBF2-7E76-F51B-9FBEBB64BD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89476" y="3926776"/>
                      <a:ext cx="1082240" cy="1316469"/>
                    </a:xfrm>
                    <a:custGeom>
                      <a:avLst/>
                      <a:gdLst>
                        <a:gd name="connsiteX0" fmla="*/ 0 w 1082240"/>
                        <a:gd name="connsiteY0" fmla="*/ 0 h 1316469"/>
                        <a:gd name="connsiteX1" fmla="*/ 32299 w 1082240"/>
                        <a:gd name="connsiteY1" fmla="*/ 831875 h 1316469"/>
                        <a:gd name="connsiteX2" fmla="*/ 1082240 w 1082240"/>
                        <a:gd name="connsiteY2" fmla="*/ 1316469 h 1316469"/>
                        <a:gd name="connsiteX3" fmla="*/ 1033786 w 1082240"/>
                        <a:gd name="connsiteY3" fmla="*/ 670350 h 1316469"/>
                        <a:gd name="connsiteX4" fmla="*/ 38 w 1082240"/>
                        <a:gd name="connsiteY4" fmla="*/ 0 h 1316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2240" h="1316469">
                          <a:moveTo>
                            <a:pt x="0" y="0"/>
                          </a:moveTo>
                          <a:cubicBezTo>
                            <a:pt x="0" y="0"/>
                            <a:pt x="32299" y="823798"/>
                            <a:pt x="32299" y="831875"/>
                          </a:cubicBezTo>
                          <a:cubicBezTo>
                            <a:pt x="32299" y="839953"/>
                            <a:pt x="1025757" y="1292238"/>
                            <a:pt x="1082240" y="1316469"/>
                          </a:cubicBezTo>
                          <a:lnTo>
                            <a:pt x="1033786" y="670350"/>
                          </a:lnTo>
                          <a:cubicBezTo>
                            <a:pt x="944947" y="678428"/>
                            <a:pt x="153448" y="169611"/>
                            <a:pt x="38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7">
                      <a:extLst>
                        <a:ext uri="{FF2B5EF4-FFF2-40B4-BE49-F238E27FC236}">
                          <a16:creationId xmlns:a16="http://schemas.microsoft.com/office/drawing/2014/main" id="{3A0BFEB7-4B48-1ACC-97E4-B13AB4CE1B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33263" y="2584593"/>
                      <a:ext cx="1281407" cy="1098161"/>
                    </a:xfrm>
                    <a:custGeom>
                      <a:avLst/>
                      <a:gdLst>
                        <a:gd name="connsiteX0" fmla="*/ 0 w 1281407"/>
                        <a:gd name="connsiteY0" fmla="*/ 15 h 1098161"/>
                        <a:gd name="connsiteX1" fmla="*/ 822760 w 1281407"/>
                        <a:gd name="connsiteY1" fmla="*/ 36600 h 1098161"/>
                        <a:gd name="connsiteX2" fmla="*/ 1281408 w 1281407"/>
                        <a:gd name="connsiteY2" fmla="*/ 1098161 h 1098161"/>
                        <a:gd name="connsiteX3" fmla="*/ 636679 w 1281407"/>
                        <a:gd name="connsiteY3" fmla="*/ 1033843 h 1098161"/>
                        <a:gd name="connsiteX4" fmla="*/ 9 w 1281407"/>
                        <a:gd name="connsiteY4" fmla="*/ 0 h 109816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81407" h="1098161">
                          <a:moveTo>
                            <a:pt x="0" y="15"/>
                          </a:moveTo>
                          <a:cubicBezTo>
                            <a:pt x="0" y="15"/>
                            <a:pt x="814683" y="36401"/>
                            <a:pt x="822760" y="36600"/>
                          </a:cubicBezTo>
                          <a:cubicBezTo>
                            <a:pt x="830835" y="36798"/>
                            <a:pt x="1258567" y="1041011"/>
                            <a:pt x="1281408" y="1098161"/>
                          </a:cubicBezTo>
                          <a:lnTo>
                            <a:pt x="636679" y="1033843"/>
                          </a:lnTo>
                          <a:cubicBezTo>
                            <a:pt x="550015" y="719080"/>
                            <a:pt x="190024" y="189929"/>
                            <a:pt x="9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0">
                      <a:extLst>
                        <a:ext uri="{FF2B5EF4-FFF2-40B4-BE49-F238E27FC236}">
                          <a16:creationId xmlns:a16="http://schemas.microsoft.com/office/drawing/2014/main" id="{EDDBA7E2-2AA1-BE32-4E59-D83D6C616B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72133" y="3144869"/>
                      <a:ext cx="949975" cy="1026413"/>
                    </a:xfrm>
                    <a:custGeom>
                      <a:avLst/>
                      <a:gdLst>
                        <a:gd name="connsiteX0" fmla="*/ 0 w 949975"/>
                        <a:gd name="connsiteY0" fmla="*/ 0 h 1026413"/>
                        <a:gd name="connsiteX1" fmla="*/ 158753 w 949975"/>
                        <a:gd name="connsiteY1" fmla="*/ 378009 h 1026413"/>
                        <a:gd name="connsiteX2" fmla="*/ 949976 w 949975"/>
                        <a:gd name="connsiteY2" fmla="*/ 1026414 h 1026413"/>
                        <a:gd name="connsiteX3" fmla="*/ 919697 w 949975"/>
                        <a:gd name="connsiteY3" fmla="*/ 819902 h 1026413"/>
                        <a:gd name="connsiteX4" fmla="*/ 1 w 949975"/>
                        <a:gd name="connsiteY4" fmla="*/ 0 h 1026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49975" h="1026413">
                          <a:moveTo>
                            <a:pt x="0" y="0"/>
                          </a:moveTo>
                          <a:cubicBezTo>
                            <a:pt x="0" y="0"/>
                            <a:pt x="135826" y="325022"/>
                            <a:pt x="158753" y="378009"/>
                          </a:cubicBezTo>
                          <a:cubicBezTo>
                            <a:pt x="186888" y="413712"/>
                            <a:pt x="897788" y="993858"/>
                            <a:pt x="949976" y="1026414"/>
                          </a:cubicBezTo>
                          <a:lnTo>
                            <a:pt x="919697" y="819902"/>
                          </a:lnTo>
                          <a:cubicBezTo>
                            <a:pt x="843552" y="746574"/>
                            <a:pt x="188148" y="172050"/>
                            <a:pt x="1" y="0"/>
                          </a:cubicBez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DECB4F94-312D-6A87-803F-B151251AFD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86890" y="3137525"/>
                      <a:ext cx="1131446" cy="1216904"/>
                    </a:xfrm>
                    <a:custGeom>
                      <a:avLst/>
                      <a:gdLst>
                        <a:gd name="connsiteX0" fmla="*/ 159715 w 1131446"/>
                        <a:gd name="connsiteY0" fmla="*/ 9 h 1216904"/>
                        <a:gd name="connsiteX1" fmla="*/ 0 w 1131446"/>
                        <a:gd name="connsiteY1" fmla="*/ 231276 h 1216904"/>
                        <a:gd name="connsiteX2" fmla="*/ 196644 w 1131446"/>
                        <a:gd name="connsiteY2" fmla="*/ 571643 h 1216904"/>
                        <a:gd name="connsiteX3" fmla="*/ 1013451 w 1131446"/>
                        <a:gd name="connsiteY3" fmla="*/ 1216904 h 1216904"/>
                        <a:gd name="connsiteX4" fmla="*/ 1131446 w 1131446"/>
                        <a:gd name="connsiteY4" fmla="*/ 1040254 h 1216904"/>
                        <a:gd name="connsiteX5" fmla="*/ 350482 w 1131446"/>
                        <a:gd name="connsiteY5" fmla="*/ 380743 h 1216904"/>
                        <a:gd name="connsiteX6" fmla="*/ 159734 w 1131446"/>
                        <a:gd name="connsiteY6" fmla="*/ 0 h 12169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31446" h="1216904">
                          <a:moveTo>
                            <a:pt x="159715" y="9"/>
                          </a:moveTo>
                          <a:lnTo>
                            <a:pt x="0" y="231276"/>
                          </a:lnTo>
                          <a:lnTo>
                            <a:pt x="196644" y="571643"/>
                          </a:lnTo>
                          <a:lnTo>
                            <a:pt x="1013451" y="1216904"/>
                          </a:lnTo>
                          <a:lnTo>
                            <a:pt x="1131446" y="1040254"/>
                          </a:lnTo>
                          <a:lnTo>
                            <a:pt x="350482" y="380743"/>
                          </a:lnTo>
                          <a:lnTo>
                            <a:pt x="159734" y="0"/>
                          </a:lnTo>
                          <a:close/>
                        </a:path>
                      </a:pathLst>
                    </a:custGeom>
                    <a:solidFill>
                      <a:srgbClr val="9DC39B"/>
                    </a:solidFill>
                    <a:ln w="25400" cap="flat">
                      <a:solidFill>
                        <a:srgbClr val="000000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0AFB753-01DE-6D77-A9BE-9F9E19D09FED}"/>
                    </a:ext>
                  </a:extLst>
                </p:cNvPr>
                <p:cNvSpPr/>
                <p:nvPr/>
              </p:nvSpPr>
              <p:spPr>
                <a:xfrm>
                  <a:off x="2244522" y="2290923"/>
                  <a:ext cx="728042" cy="715841"/>
                </a:xfrm>
                <a:custGeom>
                  <a:avLst/>
                  <a:gdLst>
                    <a:gd name="connsiteX0" fmla="*/ 73384 w 728042"/>
                    <a:gd name="connsiteY0" fmla="*/ 101280 h 715841"/>
                    <a:gd name="connsiteX1" fmla="*/ 630653 w 728042"/>
                    <a:gd name="connsiteY1" fmla="*/ 602019 h 715841"/>
                    <a:gd name="connsiteX2" fmla="*/ 73384 w 728042"/>
                    <a:gd name="connsiteY2" fmla="*/ 101280 h 715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8042" h="715841">
                      <a:moveTo>
                        <a:pt x="73384" y="101280"/>
                      </a:moveTo>
                      <a:cubicBezTo>
                        <a:pt x="-201222" y="472793"/>
                        <a:pt x="364125" y="933156"/>
                        <a:pt x="630653" y="602019"/>
                      </a:cubicBezTo>
                      <a:cubicBezTo>
                        <a:pt x="953713" y="198197"/>
                        <a:pt x="396443" y="-189470"/>
                        <a:pt x="73384" y="10128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E3019DE4-C0D7-6A24-86A1-1E018E6F62D6}"/>
                    </a:ext>
                  </a:extLst>
                </p:cNvPr>
                <p:cNvSpPr/>
                <p:nvPr/>
              </p:nvSpPr>
              <p:spPr>
                <a:xfrm>
                  <a:off x="2319925" y="2362552"/>
                  <a:ext cx="584090" cy="566429"/>
                </a:xfrm>
                <a:custGeom>
                  <a:avLst/>
                  <a:gdLst>
                    <a:gd name="connsiteX0" fmla="*/ 70751 w 584090"/>
                    <a:gd name="connsiteY0" fmla="*/ 70037 h 566429"/>
                    <a:gd name="connsiteX1" fmla="*/ 531113 w 584090"/>
                    <a:gd name="connsiteY1" fmla="*/ 457714 h 566429"/>
                    <a:gd name="connsiteX2" fmla="*/ 70751 w 584090"/>
                    <a:gd name="connsiteY2" fmla="*/ 70037 h 56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84090" h="566429">
                      <a:moveTo>
                        <a:pt x="70751" y="70037"/>
                      </a:moveTo>
                      <a:cubicBezTo>
                        <a:pt x="272662" y="-123796"/>
                        <a:pt x="741092" y="110423"/>
                        <a:pt x="531113" y="457714"/>
                      </a:cubicBezTo>
                      <a:cubicBezTo>
                        <a:pt x="296894" y="756533"/>
                        <a:pt x="-179614" y="376952"/>
                        <a:pt x="70751" y="70037"/>
                      </a:cubicBezTo>
                      <a:close/>
                    </a:path>
                  </a:pathLst>
                </a:custGeom>
                <a:solidFill>
                  <a:srgbClr val="AEFFFF"/>
                </a:solidFill>
                <a:ln w="25400" cap="flat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D4068C14-1C08-78FC-1565-0A9A791D8836}"/>
                  </a:ext>
                </a:extLst>
              </p:cNvPr>
              <p:cNvSpPr/>
              <p:nvPr/>
            </p:nvSpPr>
            <p:spPr>
              <a:xfrm>
                <a:off x="2393594" y="2424112"/>
                <a:ext cx="238497" cy="357766"/>
              </a:xfrm>
              <a:custGeom>
                <a:avLst/>
                <a:gdLst>
                  <a:gd name="connsiteX0" fmla="*/ 150530 w 238497"/>
                  <a:gd name="connsiteY0" fmla="*/ 0 h 357766"/>
                  <a:gd name="connsiteX1" fmla="*/ 53613 w 238497"/>
                  <a:gd name="connsiteY1" fmla="*/ 355778 h 357766"/>
                  <a:gd name="connsiteX2" fmla="*/ 150530 w 238497"/>
                  <a:gd name="connsiteY2" fmla="*/ 0 h 357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8497" h="357766">
                    <a:moveTo>
                      <a:pt x="150530" y="0"/>
                    </a:moveTo>
                    <a:cubicBezTo>
                      <a:pt x="85180" y="45126"/>
                      <a:pt x="-86643" y="186919"/>
                      <a:pt x="53613" y="355778"/>
                    </a:cubicBezTo>
                    <a:cubicBezTo>
                      <a:pt x="174762" y="388087"/>
                      <a:pt x="344364" y="16154"/>
                      <a:pt x="150530" y="0"/>
                    </a:cubicBezTo>
                    <a:close/>
                  </a:path>
                </a:pathLst>
              </a:custGeom>
              <a:solidFill>
                <a:srgbClr val="FFFFFF">
                  <a:alpha val="75000"/>
                </a:srgbClr>
              </a:solidFill>
              <a:ln w="11906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9F5F0320-3499-575E-7952-CF45D4F914BA}"/>
              </a:ext>
            </a:extLst>
          </p:cNvPr>
          <p:cNvSpPr/>
          <p:nvPr/>
        </p:nvSpPr>
        <p:spPr>
          <a:xfrm rot="18236607">
            <a:off x="11264746" y="1849191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A8D523A4-6329-483B-37ED-A25DEA9FAED2}"/>
              </a:ext>
            </a:extLst>
          </p:cNvPr>
          <p:cNvSpPr/>
          <p:nvPr/>
        </p:nvSpPr>
        <p:spPr>
          <a:xfrm rot="13885372">
            <a:off x="581190" y="3442308"/>
            <a:ext cx="394190" cy="1437195"/>
          </a:xfrm>
          <a:custGeom>
            <a:avLst/>
            <a:gdLst>
              <a:gd name="connsiteX0" fmla="*/ 35675 w 394190"/>
              <a:gd name="connsiteY0" fmla="*/ 0 h 2069708"/>
              <a:gd name="connsiteX1" fmla="*/ 75294 w 394190"/>
              <a:gd name="connsiteY1" fmla="*/ 45653 h 2069708"/>
              <a:gd name="connsiteX2" fmla="*/ 114717 w 394190"/>
              <a:gd name="connsiteY2" fmla="*/ 0 h 2069708"/>
              <a:gd name="connsiteX3" fmla="*/ 154124 w 394190"/>
              <a:gd name="connsiteY3" fmla="*/ 45653 h 2069708"/>
              <a:gd name="connsiteX4" fmla="*/ 193548 w 394190"/>
              <a:gd name="connsiteY4" fmla="*/ 0 h 2069708"/>
              <a:gd name="connsiteX5" fmla="*/ 232954 w 394190"/>
              <a:gd name="connsiteY5" fmla="*/ 45653 h 2069708"/>
              <a:gd name="connsiteX6" fmla="*/ 272378 w 394190"/>
              <a:gd name="connsiteY6" fmla="*/ 0 h 2069708"/>
              <a:gd name="connsiteX7" fmla="*/ 311784 w 394190"/>
              <a:gd name="connsiteY7" fmla="*/ 45653 h 2069708"/>
              <a:gd name="connsiteX8" fmla="*/ 351208 w 394190"/>
              <a:gd name="connsiteY8" fmla="*/ 0 h 2069708"/>
              <a:gd name="connsiteX9" fmla="*/ 390614 w 394190"/>
              <a:gd name="connsiteY9" fmla="*/ 45653 h 2069708"/>
              <a:gd name="connsiteX10" fmla="*/ 394190 w 394190"/>
              <a:gd name="connsiteY10" fmla="*/ 41466 h 2069708"/>
              <a:gd name="connsiteX11" fmla="*/ 394190 w 394190"/>
              <a:gd name="connsiteY11" fmla="*/ 2048673 h 2069708"/>
              <a:gd name="connsiteX12" fmla="*/ 372274 w 394190"/>
              <a:gd name="connsiteY12" fmla="*/ 2024055 h 2069708"/>
              <a:gd name="connsiteX13" fmla="*/ 332868 w 394190"/>
              <a:gd name="connsiteY13" fmla="*/ 2069708 h 2069708"/>
              <a:gd name="connsiteX14" fmla="*/ 293444 w 394190"/>
              <a:gd name="connsiteY14" fmla="*/ 2024055 h 2069708"/>
              <a:gd name="connsiteX15" fmla="*/ 254038 w 394190"/>
              <a:gd name="connsiteY15" fmla="*/ 2069708 h 2069708"/>
              <a:gd name="connsiteX16" fmla="*/ 214614 w 394190"/>
              <a:gd name="connsiteY16" fmla="*/ 2024055 h 2069708"/>
              <a:gd name="connsiteX17" fmla="*/ 175208 w 394190"/>
              <a:gd name="connsiteY17" fmla="*/ 2069708 h 2069708"/>
              <a:gd name="connsiteX18" fmla="*/ 135784 w 394190"/>
              <a:gd name="connsiteY18" fmla="*/ 2024055 h 2069708"/>
              <a:gd name="connsiteX19" fmla="*/ 96377 w 394190"/>
              <a:gd name="connsiteY19" fmla="*/ 2069708 h 2069708"/>
              <a:gd name="connsiteX20" fmla="*/ 56954 w 394190"/>
              <a:gd name="connsiteY20" fmla="*/ 2024055 h 2069708"/>
              <a:gd name="connsiteX21" fmla="*/ 17547 w 394190"/>
              <a:gd name="connsiteY21" fmla="*/ 2069708 h 2069708"/>
              <a:gd name="connsiteX22" fmla="*/ 0 w 394190"/>
              <a:gd name="connsiteY22" fmla="*/ 2049389 h 2069708"/>
              <a:gd name="connsiteX23" fmla="*/ 0 w 394190"/>
              <a:gd name="connsiteY23" fmla="*/ 41311 h 206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94190" h="2069708">
                <a:moveTo>
                  <a:pt x="35675" y="0"/>
                </a:moveTo>
                <a:lnTo>
                  <a:pt x="75294" y="45653"/>
                </a:lnTo>
                <a:lnTo>
                  <a:pt x="114717" y="0"/>
                </a:lnTo>
                <a:lnTo>
                  <a:pt x="154124" y="45653"/>
                </a:lnTo>
                <a:lnTo>
                  <a:pt x="193548" y="0"/>
                </a:lnTo>
                <a:lnTo>
                  <a:pt x="232954" y="45653"/>
                </a:lnTo>
                <a:lnTo>
                  <a:pt x="272378" y="0"/>
                </a:lnTo>
                <a:lnTo>
                  <a:pt x="311784" y="45653"/>
                </a:lnTo>
                <a:lnTo>
                  <a:pt x="351208" y="0"/>
                </a:lnTo>
                <a:lnTo>
                  <a:pt x="390614" y="45653"/>
                </a:lnTo>
                <a:lnTo>
                  <a:pt x="394190" y="41466"/>
                </a:lnTo>
                <a:lnTo>
                  <a:pt x="394190" y="2048673"/>
                </a:lnTo>
                <a:lnTo>
                  <a:pt x="372274" y="2024055"/>
                </a:lnTo>
                <a:lnTo>
                  <a:pt x="332868" y="2069708"/>
                </a:lnTo>
                <a:lnTo>
                  <a:pt x="293444" y="2024055"/>
                </a:lnTo>
                <a:lnTo>
                  <a:pt x="254038" y="2069708"/>
                </a:lnTo>
                <a:lnTo>
                  <a:pt x="214614" y="2024055"/>
                </a:lnTo>
                <a:lnTo>
                  <a:pt x="175208" y="2069708"/>
                </a:lnTo>
                <a:lnTo>
                  <a:pt x="135784" y="2024055"/>
                </a:lnTo>
                <a:lnTo>
                  <a:pt x="96377" y="2069708"/>
                </a:lnTo>
                <a:lnTo>
                  <a:pt x="56954" y="2024055"/>
                </a:lnTo>
                <a:lnTo>
                  <a:pt x="17547" y="2069708"/>
                </a:lnTo>
                <a:lnTo>
                  <a:pt x="0" y="2049389"/>
                </a:lnTo>
                <a:lnTo>
                  <a:pt x="0" y="41311"/>
                </a:lnTo>
                <a:close/>
              </a:path>
            </a:pathLst>
          </a:custGeom>
          <a:solidFill>
            <a:srgbClr val="1D2F4E">
              <a:alpha val="12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4" name="图片 113">
            <a:extLst>
              <a:ext uri="{FF2B5EF4-FFF2-40B4-BE49-F238E27FC236}">
                <a16:creationId xmlns:a16="http://schemas.microsoft.com/office/drawing/2014/main" id="{80919957-3994-DDC9-89F4-CAB4F5D44C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548" y="3775546"/>
            <a:ext cx="2118631" cy="2113563"/>
          </a:xfrm>
          <a:prstGeom prst="rect">
            <a:avLst/>
          </a:prstGeom>
        </p:spPr>
      </p:pic>
      <p:grpSp>
        <p:nvGrpSpPr>
          <p:cNvPr id="62" name="组合 61">
            <a:extLst>
              <a:ext uri="{FF2B5EF4-FFF2-40B4-BE49-F238E27FC236}">
                <a16:creationId xmlns:a16="http://schemas.microsoft.com/office/drawing/2014/main" id="{0615DC42-C103-4868-95B9-D24CCD469B4A}"/>
              </a:ext>
            </a:extLst>
          </p:cNvPr>
          <p:cNvGrpSpPr/>
          <p:nvPr/>
        </p:nvGrpSpPr>
        <p:grpSpPr>
          <a:xfrm>
            <a:off x="3206731" y="1978441"/>
            <a:ext cx="5110143" cy="2278281"/>
            <a:chOff x="3206731" y="1779447"/>
            <a:chExt cx="5110143" cy="2278281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8B5B47DE-9608-3668-9753-9B6C0C859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38466" y="1838592"/>
              <a:ext cx="5078408" cy="2219136"/>
            </a:xfrm>
            <a:prstGeom prst="rect">
              <a:avLst/>
            </a:prstGeom>
          </p:spPr>
        </p:pic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C5EE9299-90C8-1103-61F3-D024C7D92CB5}"/>
                </a:ext>
              </a:extLst>
            </p:cNvPr>
            <p:cNvGrpSpPr/>
            <p:nvPr/>
          </p:nvGrpSpPr>
          <p:grpSpPr>
            <a:xfrm>
              <a:off x="3206731" y="1779447"/>
              <a:ext cx="4971180" cy="2119091"/>
              <a:chOff x="3407911" y="1978695"/>
              <a:chExt cx="4971180" cy="2119091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D83A80B-ED91-6238-1E1B-A141A3A72E47}"/>
                  </a:ext>
                </a:extLst>
              </p:cNvPr>
              <p:cNvSpPr/>
              <p:nvPr/>
            </p:nvSpPr>
            <p:spPr>
              <a:xfrm>
                <a:off x="4065068" y="2539998"/>
                <a:ext cx="4314023" cy="1557788"/>
              </a:xfrm>
              <a:custGeom>
                <a:avLst/>
                <a:gdLst>
                  <a:gd name="connsiteX0" fmla="*/ 2046509 w 4314023"/>
                  <a:gd name="connsiteY0" fmla="*/ 0 h 1557788"/>
                  <a:gd name="connsiteX1" fmla="*/ 4051441 w 4314023"/>
                  <a:gd name="connsiteY1" fmla="*/ 621920 h 1557788"/>
                  <a:gd name="connsiteX2" fmla="*/ 4053594 w 4314023"/>
                  <a:gd name="connsiteY2" fmla="*/ 627290 h 1557788"/>
                  <a:gd name="connsiteX3" fmla="*/ 4060808 w 4314023"/>
                  <a:gd name="connsiteY3" fmla="*/ 628017 h 1557788"/>
                  <a:gd name="connsiteX4" fmla="*/ 4314023 w 4314023"/>
                  <a:gd name="connsiteY4" fmla="*/ 938701 h 1557788"/>
                  <a:gd name="connsiteX5" fmla="*/ 3996896 w 4314023"/>
                  <a:gd name="connsiteY5" fmla="*/ 1255828 h 1557788"/>
                  <a:gd name="connsiteX6" fmla="*/ 3819588 w 4314023"/>
                  <a:gd name="connsiteY6" fmla="*/ 1201668 h 1557788"/>
                  <a:gd name="connsiteX7" fmla="*/ 3814995 w 4314023"/>
                  <a:gd name="connsiteY7" fmla="*/ 1197878 h 1557788"/>
                  <a:gd name="connsiteX8" fmla="*/ 3817882 w 4314023"/>
                  <a:gd name="connsiteY8" fmla="*/ 1212181 h 1557788"/>
                  <a:gd name="connsiteX9" fmla="*/ 3623255 w 4314023"/>
                  <a:gd name="connsiteY9" fmla="*/ 1406808 h 1557788"/>
                  <a:gd name="connsiteX10" fmla="*/ 3485633 w 4314023"/>
                  <a:gd name="connsiteY10" fmla="*/ 1349804 h 1557788"/>
                  <a:gd name="connsiteX11" fmla="*/ 3475816 w 4314023"/>
                  <a:gd name="connsiteY11" fmla="*/ 1335243 h 1557788"/>
                  <a:gd name="connsiteX12" fmla="*/ 3190732 w 4314023"/>
                  <a:gd name="connsiteY12" fmla="*/ 1424765 h 1557788"/>
                  <a:gd name="connsiteX13" fmla="*/ 2046509 w 4314023"/>
                  <a:gd name="connsiteY13" fmla="*/ 1557788 h 1557788"/>
                  <a:gd name="connsiteX14" fmla="*/ 0 w 4314023"/>
                  <a:gd name="connsiteY14" fmla="*/ 778894 h 1557788"/>
                  <a:gd name="connsiteX15" fmla="*/ 2046509 w 4314023"/>
                  <a:gd name="connsiteY15" fmla="*/ 0 h 1557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14023" h="1557788">
                    <a:moveTo>
                      <a:pt x="2046509" y="0"/>
                    </a:moveTo>
                    <a:cubicBezTo>
                      <a:pt x="3035483" y="0"/>
                      <a:pt x="3860611" y="266991"/>
                      <a:pt x="4051441" y="621920"/>
                    </a:cubicBezTo>
                    <a:lnTo>
                      <a:pt x="4053594" y="627290"/>
                    </a:lnTo>
                    <a:lnTo>
                      <a:pt x="4060808" y="628017"/>
                    </a:lnTo>
                    <a:cubicBezTo>
                      <a:pt x="4205317" y="657588"/>
                      <a:pt x="4314023" y="785450"/>
                      <a:pt x="4314023" y="938701"/>
                    </a:cubicBezTo>
                    <a:cubicBezTo>
                      <a:pt x="4314023" y="1113845"/>
                      <a:pt x="4172040" y="1255828"/>
                      <a:pt x="3996896" y="1255828"/>
                    </a:cubicBezTo>
                    <a:cubicBezTo>
                      <a:pt x="3931217" y="1255828"/>
                      <a:pt x="3870202" y="1235862"/>
                      <a:pt x="3819588" y="1201668"/>
                    </a:cubicBezTo>
                    <a:lnTo>
                      <a:pt x="3814995" y="1197878"/>
                    </a:lnTo>
                    <a:lnTo>
                      <a:pt x="3817882" y="1212181"/>
                    </a:lnTo>
                    <a:cubicBezTo>
                      <a:pt x="3817882" y="1319671"/>
                      <a:pt x="3730745" y="1406808"/>
                      <a:pt x="3623255" y="1406808"/>
                    </a:cubicBezTo>
                    <a:cubicBezTo>
                      <a:pt x="3569510" y="1406808"/>
                      <a:pt x="3520853" y="1385024"/>
                      <a:pt x="3485633" y="1349804"/>
                    </a:cubicBezTo>
                    <a:lnTo>
                      <a:pt x="3475816" y="1335243"/>
                    </a:lnTo>
                    <a:lnTo>
                      <a:pt x="3190732" y="1424765"/>
                    </a:lnTo>
                    <a:cubicBezTo>
                      <a:pt x="2864107" y="1508749"/>
                      <a:pt x="2470355" y="1557788"/>
                      <a:pt x="2046509" y="1557788"/>
                    </a:cubicBezTo>
                    <a:cubicBezTo>
                      <a:pt x="916253" y="1557788"/>
                      <a:pt x="0" y="1209065"/>
                      <a:pt x="0" y="778894"/>
                    </a:cubicBezTo>
                    <a:cubicBezTo>
                      <a:pt x="0" y="348723"/>
                      <a:pt x="916253" y="0"/>
                      <a:pt x="2046509" y="0"/>
                    </a:cubicBezTo>
                    <a:close/>
                  </a:path>
                </a:pathLst>
              </a:custGeom>
              <a:noFill/>
              <a:ln w="12700">
                <a:solidFill>
                  <a:srgbClr val="FBAE40"/>
                </a:solidFill>
                <a:prstDash val="solid"/>
                <a:extLst>
                  <a:ext uri="{C807C97D-BFC1-408E-A445-0C87EB9F89A2}">
                    <ask:lineSketchStyleProps xmlns:ask="http://schemas.microsoft.com/office/drawing/2018/sketchyshapes" sd="3745353908">
                      <ask:type>
                        <ask:lineSketchCurved/>
                      </ask:type>
                    </ask:lineSketchStyleProps>
                  </a:ext>
                </a:extLst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644E5332-D53D-A771-8873-CFC3BE8A71F5}"/>
                  </a:ext>
                </a:extLst>
              </p:cNvPr>
              <p:cNvSpPr/>
              <p:nvPr/>
            </p:nvSpPr>
            <p:spPr>
              <a:xfrm>
                <a:off x="3407911" y="1978695"/>
                <a:ext cx="1005837" cy="1005837"/>
              </a:xfrm>
              <a:noFill/>
              <a:ln w="12700">
                <a:solidFill>
                  <a:srgbClr val="FBAE40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cs typeface="+mn-ea"/>
                </a:endParaRPr>
              </a:p>
            </p:txBody>
          </p:sp>
        </p:grp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623F97F5-444D-D2A7-AEC6-EF711E49428C}"/>
              </a:ext>
            </a:extLst>
          </p:cNvPr>
          <p:cNvSpPr txBox="1"/>
          <p:nvPr/>
        </p:nvSpPr>
        <p:spPr>
          <a:xfrm>
            <a:off x="5088583" y="2967085"/>
            <a:ext cx="208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在校任职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94FA68A-6AF0-8901-9B12-6494C73CDF78}"/>
              </a:ext>
            </a:extLst>
          </p:cNvPr>
          <p:cNvSpPr txBox="1"/>
          <p:nvPr/>
        </p:nvSpPr>
        <p:spPr>
          <a:xfrm>
            <a:off x="3380554" y="2174798"/>
            <a:ext cx="827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4000" dirty="0"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64158AB7-5FD1-EB5F-8ADD-3D0F816AE65A}"/>
              </a:ext>
            </a:extLst>
          </p:cNvPr>
          <p:cNvSpPr/>
          <p:nvPr/>
        </p:nvSpPr>
        <p:spPr>
          <a:xfrm>
            <a:off x="3275277" y="1974809"/>
            <a:ext cx="989252" cy="989252"/>
          </a:xfrm>
          <a:prstGeom prst="ellipse">
            <a:avLst/>
          </a:prstGeom>
          <a:noFill/>
          <a:ln w="12700">
            <a:solidFill>
              <a:srgbClr val="FBAE40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3986000147">
                  <a:custGeom>
                    <a:avLst/>
                    <a:gdLst>
                      <a:gd name="connsiteX0" fmla="*/ 0 w 926987"/>
                      <a:gd name="connsiteY0" fmla="*/ 463494 h 926987"/>
                      <a:gd name="connsiteX1" fmla="*/ 463494 w 926987"/>
                      <a:gd name="connsiteY1" fmla="*/ 0 h 926987"/>
                      <a:gd name="connsiteX2" fmla="*/ 926988 w 926987"/>
                      <a:gd name="connsiteY2" fmla="*/ 463494 h 926987"/>
                      <a:gd name="connsiteX3" fmla="*/ 463494 w 926987"/>
                      <a:gd name="connsiteY3" fmla="*/ 926988 h 926987"/>
                      <a:gd name="connsiteX4" fmla="*/ 0 w 926987"/>
                      <a:gd name="connsiteY4" fmla="*/ 463494 h 926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26987" h="926987" extrusionOk="0">
                        <a:moveTo>
                          <a:pt x="0" y="463494"/>
                        </a:moveTo>
                        <a:cubicBezTo>
                          <a:pt x="-4053" y="203484"/>
                          <a:pt x="238585" y="-29537"/>
                          <a:pt x="463494" y="0"/>
                        </a:cubicBezTo>
                        <a:cubicBezTo>
                          <a:pt x="722551" y="29683"/>
                          <a:pt x="948114" y="205960"/>
                          <a:pt x="926988" y="463494"/>
                        </a:cubicBezTo>
                        <a:cubicBezTo>
                          <a:pt x="890482" y="695082"/>
                          <a:pt x="751888" y="901320"/>
                          <a:pt x="463494" y="926988"/>
                        </a:cubicBezTo>
                        <a:cubicBezTo>
                          <a:pt x="187027" y="941511"/>
                          <a:pt x="3466" y="705210"/>
                          <a:pt x="0" y="46349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229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模板网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EB931"/>
        </a:solidFill>
        <a:ln>
          <a:noFill/>
        </a:ln>
      </a:spPr>
      <a:bodyPr wrap="square" rtlCol="0" anchor="ctr">
        <a:noAutofit/>
      </a:bodyPr>
      <a:lstStyle>
        <a:defPPr algn="ctr">
          <a:defRPr sz="2400">
            <a:cs typeface="+mn-ea"/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359</Words>
  <Application>Microsoft Office PowerPoint</Application>
  <PresentationFormat>宽屏</PresentationFormat>
  <Paragraphs>93</Paragraphs>
  <Slides>15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ali-55</vt:lpstr>
      <vt:lpstr>HarmonyOS Sans SC Light</vt:lpstr>
      <vt:lpstr>阿里巴巴普惠体 2.0 55 Regular</vt:lpstr>
      <vt:lpstr>阿里巴巴普惠体 2.0 65 Medium</vt:lpstr>
      <vt:lpstr>等线</vt:lpstr>
      <vt:lpstr>联想小新潮酷体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可爱卡通风小学生自我介绍ppt模板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80</cp:revision>
  <dcterms:created xsi:type="dcterms:W3CDTF">2023-09-02T12:49:43Z</dcterms:created>
  <dcterms:modified xsi:type="dcterms:W3CDTF">2023-09-04T11:30:57Z</dcterms:modified>
</cp:coreProperties>
</file>