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8" r:id="rId2"/>
    <p:sldId id="319" r:id="rId3"/>
    <p:sldId id="320" r:id="rId4"/>
    <p:sldId id="325" r:id="rId5"/>
    <p:sldId id="290" r:id="rId6"/>
    <p:sldId id="288" r:id="rId7"/>
    <p:sldId id="321" r:id="rId8"/>
    <p:sldId id="287" r:id="rId9"/>
    <p:sldId id="291" r:id="rId10"/>
    <p:sldId id="292" r:id="rId11"/>
    <p:sldId id="322" r:id="rId12"/>
    <p:sldId id="293" r:id="rId13"/>
    <p:sldId id="296" r:id="rId14"/>
    <p:sldId id="295" r:id="rId15"/>
    <p:sldId id="323" r:id="rId16"/>
    <p:sldId id="300" r:id="rId17"/>
    <p:sldId id="294" r:id="rId18"/>
    <p:sldId id="299" r:id="rId19"/>
    <p:sldId id="298" r:id="rId20"/>
    <p:sldId id="324" r:id="rId21"/>
    <p:sldId id="326" r:id="rId22"/>
    <p:sldId id="200757849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95AA"/>
    <a:srgbClr val="D0A33C"/>
    <a:srgbClr val="375272"/>
    <a:srgbClr val="E7F0F2"/>
    <a:srgbClr val="A1CCDF"/>
    <a:srgbClr val="DEC9B6"/>
    <a:srgbClr val="CBAF99"/>
    <a:srgbClr val="C9AA95"/>
    <a:srgbClr val="DDC8B5"/>
    <a:srgbClr val="F9F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68" autoAdjust="0"/>
    <p:restoredTop sz="96091" autoAdjust="0"/>
  </p:normalViewPr>
  <p:slideViewPr>
    <p:cSldViewPr snapToGrid="0" showGuides="1">
      <p:cViewPr>
        <p:scale>
          <a:sx n="33" d="100"/>
          <a:sy n="33" d="100"/>
        </p:scale>
        <p:origin x="1884" y="1206"/>
      </p:cViewPr>
      <p:guideLst>
        <p:guide pos="483"/>
        <p:guide pos="7197"/>
        <p:guide orient="horz" pos="1480"/>
        <p:guide orient="horz" pos="2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70"/>
    </p:cViewPr>
  </p:sorterViewPr>
  <p:notesViewPr>
    <p:cSldViewPr snapToGrid="0">
      <p:cViewPr varScale="1">
        <p:scale>
          <a:sx n="78" d="100"/>
          <a:sy n="78" d="100"/>
        </p:scale>
        <p:origin x="25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095AA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E3-4C40-90F7-BF1243364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24813016"/>
        <c:axId val="1324813344"/>
      </c:barChart>
      <c:catAx>
        <c:axId val="1324813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4813344"/>
        <c:crosses val="autoZero"/>
        <c:auto val="1"/>
        <c:lblAlgn val="ctr"/>
        <c:lblOffset val="100"/>
        <c:noMultiLvlLbl val="0"/>
      </c:catAx>
      <c:valAx>
        <c:axId val="1324813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24813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HarmonyOS Sans SC" panose="00000500000000000000" charset="-122"/>
              </a:rPr>
              <a:t>2023/9/5</a:t>
            </a:fld>
            <a:endParaRPr lang="zh-CN" altLang="en-US">
              <a:ea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HarmonyOS Sans SC" panose="00000500000000000000" charset="-122"/>
              </a:rPr>
              <a:t>‹#›</a:t>
            </a:fld>
            <a:endParaRPr lang="zh-CN" altLang="en-US"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9" r="59139" b="21382"/>
          <a:stretch>
            <a:fillRect/>
          </a:stretch>
        </p:blipFill>
        <p:spPr>
          <a:xfrm rot="3984499">
            <a:off x="1825365" y="3387780"/>
            <a:ext cx="2603222" cy="6076868"/>
          </a:xfrm>
          <a:custGeom>
            <a:avLst/>
            <a:gdLst>
              <a:gd name="connsiteX0" fmla="*/ 0 w 2603222"/>
              <a:gd name="connsiteY0" fmla="*/ 0 h 6076868"/>
              <a:gd name="connsiteX1" fmla="*/ 2603222 w 2603222"/>
              <a:gd name="connsiteY1" fmla="*/ 1136869 h 6076868"/>
              <a:gd name="connsiteX2" fmla="*/ 445844 w 2603222"/>
              <a:gd name="connsiteY2" fmla="*/ 6076868 h 6076868"/>
              <a:gd name="connsiteX3" fmla="*/ 0 w 2603222"/>
              <a:gd name="connsiteY3" fmla="*/ 5882161 h 60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222" h="6076868">
                <a:moveTo>
                  <a:pt x="0" y="0"/>
                </a:moveTo>
                <a:lnTo>
                  <a:pt x="2603222" y="1136869"/>
                </a:lnTo>
                <a:lnTo>
                  <a:pt x="445844" y="6076868"/>
                </a:lnTo>
                <a:lnTo>
                  <a:pt x="0" y="5882161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4" b="20178"/>
          <a:stretch>
            <a:fillRect/>
          </a:stretch>
        </p:blipFill>
        <p:spPr>
          <a:xfrm flipH="1">
            <a:off x="5810490" y="2228020"/>
            <a:ext cx="6381510" cy="4629981"/>
          </a:xfrm>
          <a:custGeom>
            <a:avLst/>
            <a:gdLst>
              <a:gd name="connsiteX0" fmla="*/ 6381510 w 6381510"/>
              <a:gd name="connsiteY0" fmla="*/ 0 h 4629981"/>
              <a:gd name="connsiteX1" fmla="*/ 0 w 6381510"/>
              <a:gd name="connsiteY1" fmla="*/ 0 h 4629981"/>
              <a:gd name="connsiteX2" fmla="*/ 0 w 6381510"/>
              <a:gd name="connsiteY2" fmla="*/ 4629981 h 4629981"/>
              <a:gd name="connsiteX3" fmla="*/ 6381510 w 6381510"/>
              <a:gd name="connsiteY3" fmla="*/ 4629981 h 46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1510" h="4629981">
                <a:moveTo>
                  <a:pt x="6381510" y="0"/>
                </a:moveTo>
                <a:lnTo>
                  <a:pt x="0" y="0"/>
                </a:lnTo>
                <a:lnTo>
                  <a:pt x="0" y="4629981"/>
                </a:lnTo>
                <a:lnTo>
                  <a:pt x="6381510" y="4629981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 b="21807"/>
          <a:stretch>
            <a:fillRect/>
          </a:stretch>
        </p:blipFill>
        <p:spPr>
          <a:xfrm rot="16200000">
            <a:off x="4635125" y="-698875"/>
            <a:ext cx="6858000" cy="8255751"/>
          </a:xfrm>
          <a:custGeom>
            <a:avLst/>
            <a:gdLst>
              <a:gd name="connsiteX0" fmla="*/ 6858000 w 6858000"/>
              <a:gd name="connsiteY0" fmla="*/ 0 h 8255751"/>
              <a:gd name="connsiteX1" fmla="*/ 6858000 w 6858000"/>
              <a:gd name="connsiteY1" fmla="*/ 8255751 h 8255751"/>
              <a:gd name="connsiteX2" fmla="*/ 0 w 6858000"/>
              <a:gd name="connsiteY2" fmla="*/ 8255751 h 8255751"/>
              <a:gd name="connsiteX3" fmla="*/ 0 w 6858000"/>
              <a:gd name="connsiteY3" fmla="*/ 0 h 825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8255751">
                <a:moveTo>
                  <a:pt x="6858000" y="0"/>
                </a:moveTo>
                <a:lnTo>
                  <a:pt x="6858000" y="8255751"/>
                </a:lnTo>
                <a:lnTo>
                  <a:pt x="0" y="825575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9" b="7544"/>
          <a:stretch>
            <a:fillRect/>
          </a:stretch>
        </p:blipFill>
        <p:spPr>
          <a:xfrm rot="15891793">
            <a:off x="5943547" y="-128778"/>
            <a:ext cx="6677567" cy="6340607"/>
          </a:xfrm>
          <a:custGeom>
            <a:avLst/>
            <a:gdLst>
              <a:gd name="connsiteX0" fmla="*/ 6677567 w 6677567"/>
              <a:gd name="connsiteY0" fmla="*/ 0 h 6340607"/>
              <a:gd name="connsiteX1" fmla="*/ 6107580 w 6677567"/>
              <a:gd name="connsiteY1" fmla="*/ 6340607 h 6340607"/>
              <a:gd name="connsiteX2" fmla="*/ 0 w 6677567"/>
              <a:gd name="connsiteY2" fmla="*/ 5791568 h 6340607"/>
              <a:gd name="connsiteX3" fmla="*/ 0 w 6677567"/>
              <a:gd name="connsiteY3" fmla="*/ 0 h 634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7567" h="6340607">
                <a:moveTo>
                  <a:pt x="6677567" y="0"/>
                </a:moveTo>
                <a:lnTo>
                  <a:pt x="6107580" y="6340607"/>
                </a:lnTo>
                <a:lnTo>
                  <a:pt x="0" y="579156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515408">
            <a:off x="9072690" y="202428"/>
            <a:ext cx="2766190" cy="2239951"/>
          </a:xfrm>
          <a:custGeom>
            <a:avLst/>
            <a:gdLst>
              <a:gd name="connsiteX0" fmla="*/ 2507647 w 3060200"/>
              <a:gd name="connsiteY0" fmla="*/ 0 h 2478029"/>
              <a:gd name="connsiteX1" fmla="*/ 3060200 w 3060200"/>
              <a:gd name="connsiteY1" fmla="*/ 180352 h 2478029"/>
              <a:gd name="connsiteX2" fmla="*/ 3060199 w 3060200"/>
              <a:gd name="connsiteY2" fmla="*/ 2478029 h 2478029"/>
              <a:gd name="connsiteX3" fmla="*/ 0 w 3060200"/>
              <a:gd name="connsiteY3" fmla="*/ 2478029 h 2478029"/>
              <a:gd name="connsiteX4" fmla="*/ 1 w 3060200"/>
              <a:gd name="connsiteY4" fmla="*/ 0 h 247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0200" h="2478029">
                <a:moveTo>
                  <a:pt x="2507647" y="0"/>
                </a:moveTo>
                <a:lnTo>
                  <a:pt x="3060200" y="180352"/>
                </a:lnTo>
                <a:lnTo>
                  <a:pt x="3060199" y="2478029"/>
                </a:lnTo>
                <a:lnTo>
                  <a:pt x="0" y="2478029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3" t="37012"/>
          <a:stretch>
            <a:fillRect/>
          </a:stretch>
        </p:blipFill>
        <p:spPr>
          <a:xfrm rot="20870763">
            <a:off x="-177611" y="-140238"/>
            <a:ext cx="1785555" cy="1449701"/>
          </a:xfrm>
          <a:custGeom>
            <a:avLst/>
            <a:gdLst>
              <a:gd name="connsiteX0" fmla="*/ 227624 w 1301774"/>
              <a:gd name="connsiteY0" fmla="*/ 0 h 1056917"/>
              <a:gd name="connsiteX1" fmla="*/ 1301774 w 1301774"/>
              <a:gd name="connsiteY1" fmla="*/ 231335 h 1056917"/>
              <a:gd name="connsiteX2" fmla="*/ 1301774 w 1301774"/>
              <a:gd name="connsiteY2" fmla="*/ 1056917 h 1056917"/>
              <a:gd name="connsiteX3" fmla="*/ 0 w 1301774"/>
              <a:gd name="connsiteY3" fmla="*/ 1056917 h 105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774" h="1056917">
                <a:moveTo>
                  <a:pt x="227624" y="0"/>
                </a:moveTo>
                <a:lnTo>
                  <a:pt x="1301774" y="231335"/>
                </a:lnTo>
                <a:lnTo>
                  <a:pt x="1301774" y="1056917"/>
                </a:lnTo>
                <a:lnTo>
                  <a:pt x="0" y="105691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06"/>
          <a:stretch>
            <a:fillRect/>
          </a:stretch>
        </p:blipFill>
        <p:spPr>
          <a:xfrm rot="1557356">
            <a:off x="9817124" y="1505563"/>
            <a:ext cx="2196231" cy="5863186"/>
          </a:xfrm>
          <a:custGeom>
            <a:avLst/>
            <a:gdLst>
              <a:gd name="connsiteX0" fmla="*/ 0 w 2196231"/>
              <a:gd name="connsiteY0" fmla="*/ 0 h 5863186"/>
              <a:gd name="connsiteX1" fmla="*/ 1129732 w 2196231"/>
              <a:gd name="connsiteY1" fmla="*/ 0 h 5863186"/>
              <a:gd name="connsiteX2" fmla="*/ 2196231 w 2196231"/>
              <a:gd name="connsiteY2" fmla="*/ 3800381 h 5863186"/>
              <a:gd name="connsiteX3" fmla="*/ 2196231 w 2196231"/>
              <a:gd name="connsiteY3" fmla="*/ 5246859 h 5863186"/>
              <a:gd name="connsiteX4" fmla="*/ 0 w 2196231"/>
              <a:gd name="connsiteY4" fmla="*/ 5863186 h 586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6231" h="5863186">
                <a:moveTo>
                  <a:pt x="0" y="0"/>
                </a:moveTo>
                <a:lnTo>
                  <a:pt x="1129732" y="0"/>
                </a:lnTo>
                <a:lnTo>
                  <a:pt x="2196231" y="3800381"/>
                </a:lnTo>
                <a:lnTo>
                  <a:pt x="2196231" y="5246859"/>
                </a:lnTo>
                <a:lnTo>
                  <a:pt x="0" y="5863186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72" r="6131"/>
          <a:stretch>
            <a:fillRect/>
          </a:stretch>
        </p:blipFill>
        <p:spPr>
          <a:xfrm rot="20235409">
            <a:off x="2395491" y="-1294800"/>
            <a:ext cx="6177561" cy="2589602"/>
          </a:xfrm>
          <a:custGeom>
            <a:avLst/>
            <a:gdLst>
              <a:gd name="connsiteX0" fmla="*/ 6177561 w 6177561"/>
              <a:gd name="connsiteY0" fmla="*/ 2589602 h 2589602"/>
              <a:gd name="connsiteX1" fmla="*/ 0 w 6177561"/>
              <a:gd name="connsiteY1" fmla="*/ 2589602 h 2589602"/>
              <a:gd name="connsiteX2" fmla="*/ 0 w 6177561"/>
              <a:gd name="connsiteY2" fmla="*/ 0 h 258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7561" h="2589602">
                <a:moveTo>
                  <a:pt x="6177561" y="2589602"/>
                </a:moveTo>
                <a:lnTo>
                  <a:pt x="0" y="258960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912">
            <a:off x="207001" y="5814610"/>
            <a:ext cx="1012202" cy="9552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30" y="59533"/>
            <a:ext cx="796274" cy="711278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4" r="73112" b="25621"/>
          <a:stretch>
            <a:fillRect/>
          </a:stretch>
        </p:blipFill>
        <p:spPr>
          <a:xfrm rot="2865628">
            <a:off x="10317265" y="4152594"/>
            <a:ext cx="2065425" cy="4150102"/>
          </a:xfrm>
          <a:custGeom>
            <a:avLst/>
            <a:gdLst>
              <a:gd name="connsiteX0" fmla="*/ 0 w 2065425"/>
              <a:gd name="connsiteY0" fmla="*/ 0 h 4150102"/>
              <a:gd name="connsiteX1" fmla="*/ 2065425 w 2065425"/>
              <a:gd name="connsiteY1" fmla="*/ 1875411 h 4150102"/>
              <a:gd name="connsiteX2" fmla="*/ 0 w 2065425"/>
              <a:gd name="connsiteY2" fmla="*/ 4150102 h 4150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5425" h="4150102">
                <a:moveTo>
                  <a:pt x="0" y="0"/>
                </a:moveTo>
                <a:lnTo>
                  <a:pt x="2065425" y="1875411"/>
                </a:lnTo>
                <a:lnTo>
                  <a:pt x="0" y="4150102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2" r="10580"/>
          <a:stretch>
            <a:fillRect/>
          </a:stretch>
        </p:blipFill>
        <p:spPr>
          <a:xfrm>
            <a:off x="2166604" y="0"/>
            <a:ext cx="10025396" cy="3598270"/>
          </a:xfrm>
          <a:custGeom>
            <a:avLst/>
            <a:gdLst>
              <a:gd name="connsiteX0" fmla="*/ 0 w 10025396"/>
              <a:gd name="connsiteY0" fmla="*/ 0 h 3598270"/>
              <a:gd name="connsiteX1" fmla="*/ 10025396 w 10025396"/>
              <a:gd name="connsiteY1" fmla="*/ 0 h 3598270"/>
              <a:gd name="connsiteX2" fmla="*/ 10025396 w 10025396"/>
              <a:gd name="connsiteY2" fmla="*/ 3598270 h 3598270"/>
              <a:gd name="connsiteX3" fmla="*/ 0 w 10025396"/>
              <a:gd name="connsiteY3" fmla="*/ 3598270 h 359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5396" h="3598270">
                <a:moveTo>
                  <a:pt x="0" y="0"/>
                </a:moveTo>
                <a:lnTo>
                  <a:pt x="10025396" y="0"/>
                </a:lnTo>
                <a:lnTo>
                  <a:pt x="10025396" y="3598270"/>
                </a:lnTo>
                <a:lnTo>
                  <a:pt x="0" y="359827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3559" flipH="1" flipV="1">
            <a:off x="10279030" y="89837"/>
            <a:ext cx="1776379" cy="16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15" b="29005"/>
          <a:stretch>
            <a:fillRect/>
          </a:stretch>
        </p:blipFill>
        <p:spPr>
          <a:xfrm rot="5400000">
            <a:off x="1539583" y="3528749"/>
            <a:ext cx="1789669" cy="4868834"/>
          </a:xfrm>
          <a:custGeom>
            <a:avLst/>
            <a:gdLst>
              <a:gd name="connsiteX0" fmla="*/ 0 w 1789669"/>
              <a:gd name="connsiteY0" fmla="*/ 4868834 h 4868834"/>
              <a:gd name="connsiteX1" fmla="*/ 0 w 1789669"/>
              <a:gd name="connsiteY1" fmla="*/ 0 h 4868834"/>
              <a:gd name="connsiteX2" fmla="*/ 1789669 w 1789669"/>
              <a:gd name="connsiteY2" fmla="*/ 0 h 4868834"/>
              <a:gd name="connsiteX3" fmla="*/ 1789669 w 1789669"/>
              <a:gd name="connsiteY3" fmla="*/ 4868834 h 486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9669" h="4868834">
                <a:moveTo>
                  <a:pt x="0" y="4868834"/>
                </a:moveTo>
                <a:lnTo>
                  <a:pt x="0" y="0"/>
                </a:lnTo>
                <a:lnTo>
                  <a:pt x="1789669" y="0"/>
                </a:lnTo>
                <a:lnTo>
                  <a:pt x="1789669" y="4868834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2" t="58573"/>
          <a:stretch>
            <a:fillRect/>
          </a:stretch>
        </p:blipFill>
        <p:spPr>
          <a:xfrm>
            <a:off x="0" y="0"/>
            <a:ext cx="3215139" cy="1963476"/>
          </a:xfrm>
          <a:custGeom>
            <a:avLst/>
            <a:gdLst>
              <a:gd name="connsiteX0" fmla="*/ 0 w 3215139"/>
              <a:gd name="connsiteY0" fmla="*/ 0 h 1963476"/>
              <a:gd name="connsiteX1" fmla="*/ 3215139 w 3215139"/>
              <a:gd name="connsiteY1" fmla="*/ 0 h 1963476"/>
              <a:gd name="connsiteX2" fmla="*/ 3215139 w 3215139"/>
              <a:gd name="connsiteY2" fmla="*/ 1963476 h 1963476"/>
              <a:gd name="connsiteX3" fmla="*/ 0 w 3215139"/>
              <a:gd name="connsiteY3" fmla="*/ 1963476 h 196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139" h="1963476">
                <a:moveTo>
                  <a:pt x="0" y="0"/>
                </a:moveTo>
                <a:lnTo>
                  <a:pt x="3215139" y="0"/>
                </a:lnTo>
                <a:lnTo>
                  <a:pt x="3215139" y="1963476"/>
                </a:lnTo>
                <a:lnTo>
                  <a:pt x="0" y="1963476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0" t="28135" b="14243"/>
          <a:stretch>
            <a:fillRect/>
          </a:stretch>
        </p:blipFill>
        <p:spPr>
          <a:xfrm rot="2325719">
            <a:off x="-479689" y="-1039090"/>
            <a:ext cx="1929184" cy="3951682"/>
          </a:xfrm>
          <a:custGeom>
            <a:avLst/>
            <a:gdLst>
              <a:gd name="connsiteX0" fmla="*/ 0 w 1929184"/>
              <a:gd name="connsiteY0" fmla="*/ 1548998 h 3951682"/>
              <a:gd name="connsiteX1" fmla="*/ 1929184 w 1929184"/>
              <a:gd name="connsiteY1" fmla="*/ 0 h 3951682"/>
              <a:gd name="connsiteX2" fmla="*/ 1929184 w 1929184"/>
              <a:gd name="connsiteY2" fmla="*/ 3951682 h 395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184" h="3951682">
                <a:moveTo>
                  <a:pt x="0" y="1548998"/>
                </a:moveTo>
                <a:lnTo>
                  <a:pt x="1929184" y="0"/>
                </a:lnTo>
                <a:lnTo>
                  <a:pt x="1929184" y="3951682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88" y="5321214"/>
            <a:ext cx="1054100" cy="15367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89"/>
          <a:stretch>
            <a:fillRect/>
          </a:stretch>
        </p:blipFill>
        <p:spPr>
          <a:xfrm rot="4659703">
            <a:off x="8864690" y="2977724"/>
            <a:ext cx="3937881" cy="3642324"/>
          </a:xfrm>
          <a:custGeom>
            <a:avLst/>
            <a:gdLst>
              <a:gd name="connsiteX0" fmla="*/ 0 w 3937881"/>
              <a:gd name="connsiteY0" fmla="*/ 0 h 3642324"/>
              <a:gd name="connsiteX1" fmla="*/ 3937881 w 3937881"/>
              <a:gd name="connsiteY1" fmla="*/ 861353 h 3642324"/>
              <a:gd name="connsiteX2" fmla="*/ 3937881 w 3937881"/>
              <a:gd name="connsiteY2" fmla="*/ 2455981 h 3642324"/>
              <a:gd name="connsiteX3" fmla="*/ 3678386 w 3937881"/>
              <a:gd name="connsiteY3" fmla="*/ 3642324 h 3642324"/>
              <a:gd name="connsiteX4" fmla="*/ 0 w 3937881"/>
              <a:gd name="connsiteY4" fmla="*/ 3642324 h 364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7881" h="3642324">
                <a:moveTo>
                  <a:pt x="0" y="0"/>
                </a:moveTo>
                <a:lnTo>
                  <a:pt x="3937881" y="861353"/>
                </a:lnTo>
                <a:lnTo>
                  <a:pt x="3937881" y="2455981"/>
                </a:lnTo>
                <a:lnTo>
                  <a:pt x="3678386" y="3642324"/>
                </a:lnTo>
                <a:lnTo>
                  <a:pt x="0" y="3642324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3836D1-8EB2-778C-5770-016E58207A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5" t="14185" b="48058"/>
          <a:stretch/>
        </p:blipFill>
        <p:spPr>
          <a:xfrm rot="4362857">
            <a:off x="10242071" y="-556983"/>
            <a:ext cx="1894493" cy="2253342"/>
          </a:xfrm>
          <a:custGeom>
            <a:avLst/>
            <a:gdLst>
              <a:gd name="connsiteX0" fmla="*/ 0 w 1894493"/>
              <a:gd name="connsiteY0" fmla="*/ 2253342 h 2253342"/>
              <a:gd name="connsiteX1" fmla="*/ 701221 w 1894493"/>
              <a:gd name="connsiteY1" fmla="*/ 4 h 2253342"/>
              <a:gd name="connsiteX2" fmla="*/ 701223 w 1894493"/>
              <a:gd name="connsiteY2" fmla="*/ 0 h 2253342"/>
              <a:gd name="connsiteX3" fmla="*/ 1894493 w 1894493"/>
              <a:gd name="connsiteY3" fmla="*/ 371336 h 2253342"/>
              <a:gd name="connsiteX4" fmla="*/ 1894493 w 1894493"/>
              <a:gd name="connsiteY4" fmla="*/ 2253342 h 225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93" h="2253342">
                <a:moveTo>
                  <a:pt x="0" y="2253342"/>
                </a:moveTo>
                <a:lnTo>
                  <a:pt x="701221" y="4"/>
                </a:lnTo>
                <a:lnTo>
                  <a:pt x="701223" y="0"/>
                </a:lnTo>
                <a:lnTo>
                  <a:pt x="1894493" y="371336"/>
                </a:lnTo>
                <a:lnTo>
                  <a:pt x="1894493" y="2253342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04DEF9-7F83-4C39-C9CB-E947C35A79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66" t="91072"/>
          <a:stretch>
            <a:fillRect/>
          </a:stretch>
        </p:blipFill>
        <p:spPr>
          <a:xfrm>
            <a:off x="0" y="1"/>
            <a:ext cx="3009202" cy="612307"/>
          </a:xfrm>
          <a:custGeom>
            <a:avLst/>
            <a:gdLst>
              <a:gd name="connsiteX0" fmla="*/ 0 w 3009202"/>
              <a:gd name="connsiteY0" fmla="*/ 0 h 612307"/>
              <a:gd name="connsiteX1" fmla="*/ 3009202 w 3009202"/>
              <a:gd name="connsiteY1" fmla="*/ 0 h 612307"/>
              <a:gd name="connsiteX2" fmla="*/ 3009202 w 3009202"/>
              <a:gd name="connsiteY2" fmla="*/ 612307 h 612307"/>
              <a:gd name="connsiteX3" fmla="*/ 0 w 3009202"/>
              <a:gd name="connsiteY3" fmla="*/ 612307 h 61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202" h="612307">
                <a:moveTo>
                  <a:pt x="0" y="0"/>
                </a:moveTo>
                <a:lnTo>
                  <a:pt x="3009202" y="0"/>
                </a:lnTo>
                <a:lnTo>
                  <a:pt x="3009202" y="612307"/>
                </a:lnTo>
                <a:lnTo>
                  <a:pt x="0" y="612307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4A18D5-6600-7F26-3A75-79F0AD64C5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0" r="47928" b="87706"/>
          <a:stretch/>
        </p:blipFill>
        <p:spPr>
          <a:xfrm flipV="1">
            <a:off x="0" y="-17405"/>
            <a:ext cx="883723" cy="912754"/>
          </a:xfrm>
          <a:custGeom>
            <a:avLst/>
            <a:gdLst>
              <a:gd name="connsiteX0" fmla="*/ 0 w 4761105"/>
              <a:gd name="connsiteY0" fmla="*/ 843139 h 843139"/>
              <a:gd name="connsiteX1" fmla="*/ 4761105 w 4761105"/>
              <a:gd name="connsiteY1" fmla="*/ 843139 h 843139"/>
              <a:gd name="connsiteX2" fmla="*/ 4761105 w 4761105"/>
              <a:gd name="connsiteY2" fmla="*/ 0 h 843139"/>
              <a:gd name="connsiteX3" fmla="*/ 0 w 4761105"/>
              <a:gd name="connsiteY3" fmla="*/ 0 h 84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1105" h="843139">
                <a:moveTo>
                  <a:pt x="0" y="843139"/>
                </a:moveTo>
                <a:lnTo>
                  <a:pt x="4761105" y="843139"/>
                </a:lnTo>
                <a:lnTo>
                  <a:pt x="4761105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582BD99-2F56-1B43-E83F-C419286B93C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5113">
            <a:off x="10840461" y="35013"/>
            <a:ext cx="935629" cy="75763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www.51pptmoban.com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4DEC74-E30F-0707-C178-A85503DFF50D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6896410" flipH="1">
            <a:off x="355116" y="367333"/>
            <a:ext cx="1198921" cy="9069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379"/>
          <a:stretch>
            <a:fillRect/>
          </a:stretch>
        </p:blipFill>
        <p:spPr>
          <a:xfrm rot="16016887">
            <a:off x="10491456" y="5318267"/>
            <a:ext cx="1310792" cy="1517659"/>
          </a:xfrm>
          <a:custGeom>
            <a:avLst/>
            <a:gdLst>
              <a:gd name="connsiteX0" fmla="*/ 1310792 w 1310792"/>
              <a:gd name="connsiteY0" fmla="*/ 1517659 h 1517659"/>
              <a:gd name="connsiteX1" fmla="*/ 894529 w 1310792"/>
              <a:gd name="connsiteY1" fmla="*/ 1517659 h 1517659"/>
              <a:gd name="connsiteX2" fmla="*/ 0 w 1310792"/>
              <a:gd name="connsiteY2" fmla="*/ 1469967 h 1517659"/>
              <a:gd name="connsiteX3" fmla="*/ 0 w 1310792"/>
              <a:gd name="connsiteY3" fmla="*/ 1192783 h 1517659"/>
              <a:gd name="connsiteX4" fmla="*/ 63594 w 1310792"/>
              <a:gd name="connsiteY4" fmla="*/ 0 h 1517659"/>
              <a:gd name="connsiteX5" fmla="*/ 1310792 w 1310792"/>
              <a:gd name="connsiteY5" fmla="*/ 0 h 151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0792" h="1517659">
                <a:moveTo>
                  <a:pt x="1310792" y="1517659"/>
                </a:moveTo>
                <a:lnTo>
                  <a:pt x="894529" y="1517659"/>
                </a:lnTo>
                <a:lnTo>
                  <a:pt x="0" y="1469967"/>
                </a:lnTo>
                <a:lnTo>
                  <a:pt x="0" y="1192783"/>
                </a:lnTo>
                <a:lnTo>
                  <a:pt x="63594" y="0"/>
                </a:lnTo>
                <a:lnTo>
                  <a:pt x="1310792" y="0"/>
                </a:lnTo>
                <a:close/>
              </a:path>
            </a:pathLst>
          </a:custGeom>
        </p:spPr>
      </p:pic>
      <p:sp>
        <p:nvSpPr>
          <p:cNvPr id="4" name="文本框34">
            <a:extLst>
              <a:ext uri="{FF2B5EF4-FFF2-40B4-BE49-F238E27FC236}">
                <a16:creationId xmlns:a16="http://schemas.microsoft.com/office/drawing/2014/main" id="{2086B1DD-2823-88B7-B1B8-8F574884F6A2}"/>
              </a:ext>
            </a:extLst>
          </p:cNvPr>
          <p:cNvSpPr txBox="1"/>
          <p:nvPr userDrawn="1"/>
        </p:nvSpPr>
        <p:spPr>
          <a:xfrm>
            <a:off x="7710862" y="673607"/>
            <a:ext cx="1263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YOUR  LOGO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AA4D83-4F03-76DC-1139-AB1F3C67BF65}"/>
              </a:ext>
            </a:extLst>
          </p:cNvPr>
          <p:cNvGrpSpPr/>
          <p:nvPr userDrawn="1"/>
        </p:nvGrpSpPr>
        <p:grpSpPr>
          <a:xfrm flipH="1">
            <a:off x="9122500" y="789247"/>
            <a:ext cx="394559" cy="45719"/>
            <a:chOff x="10102850" y="534908"/>
            <a:chExt cx="394559" cy="4571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4C74E63-8927-047A-2C0E-4C295F075E8F}"/>
                </a:ext>
              </a:extLst>
            </p:cNvPr>
            <p:cNvCxnSpPr/>
            <p:nvPr/>
          </p:nvCxnSpPr>
          <p:spPr>
            <a:xfrm>
              <a:off x="10102850" y="557767"/>
              <a:ext cx="341756" cy="0"/>
            </a:xfrm>
            <a:prstGeom prst="line">
              <a:avLst/>
            </a:prstGeom>
            <a:ln>
              <a:solidFill>
                <a:srgbClr val="6E9F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414D6C-EE83-3527-1163-E8A38EE6E504}"/>
                </a:ext>
              </a:extLst>
            </p:cNvPr>
            <p:cNvSpPr/>
            <p:nvPr/>
          </p:nvSpPr>
          <p:spPr>
            <a:xfrm>
              <a:off x="10451690" y="534908"/>
              <a:ext cx="45719" cy="45719"/>
            </a:xfrm>
            <a:prstGeom prst="ellipse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8" name="文本框34">
            <a:extLst>
              <a:ext uri="{FF2B5EF4-FFF2-40B4-BE49-F238E27FC236}">
                <a16:creationId xmlns:a16="http://schemas.microsoft.com/office/drawing/2014/main" id="{191D7FA6-E1B6-8C2A-1436-0BCFBCFCDC01}"/>
              </a:ext>
            </a:extLst>
          </p:cNvPr>
          <p:cNvSpPr txBox="1"/>
          <p:nvPr userDrawn="1"/>
        </p:nvSpPr>
        <p:spPr>
          <a:xfrm>
            <a:off x="9664761" y="673607"/>
            <a:ext cx="1979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SUMMARY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>
                  <a:alpha val="34000"/>
                </a:srgb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3233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0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0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sv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svg"/><Relationship Id="rId7" Type="http://schemas.openxmlformats.org/officeDocument/2006/relationships/image" Target="../media/image30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615787" y="2641960"/>
            <a:ext cx="7321713" cy="2744286"/>
            <a:chOff x="615787" y="2641960"/>
            <a:chExt cx="7321713" cy="2744286"/>
          </a:xfrm>
        </p:grpSpPr>
        <p:sp>
          <p:nvSpPr>
            <p:cNvPr id="7" name="文本框 6"/>
            <p:cNvSpPr txBox="1"/>
            <p:nvPr/>
          </p:nvSpPr>
          <p:spPr>
            <a:xfrm>
              <a:off x="892793" y="5078469"/>
              <a:ext cx="1734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答辩人：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summer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6274" y="5128197"/>
              <a:ext cx="45719" cy="208321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774629" y="5078469"/>
              <a:ext cx="14905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部门：听你的了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678110" y="5128197"/>
              <a:ext cx="45719" cy="208321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5126" y="4129950"/>
              <a:ext cx="6510693" cy="605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5787" y="2641960"/>
              <a:ext cx="73217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  <a:sym typeface="HarmonyOS Sans SC" panose="00000500000000000000" charset="-122"/>
                </a:rPr>
                <a:t>小清新</a:t>
              </a: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  <a:sym typeface="HarmonyOS Sans SC" panose="00000500000000000000" charset="-122"/>
                </a:rPr>
                <a:t>年终总结模板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31838" y="3876825"/>
              <a:ext cx="6463981" cy="45719"/>
              <a:chOff x="731837" y="3876825"/>
              <a:chExt cx="6463981" cy="45719"/>
            </a:xfrm>
            <a:solidFill>
              <a:srgbClr val="375272"/>
            </a:solidFill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272595" y="3898889"/>
                <a:ext cx="5923223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rot="10800000">
                <a:off x="731837" y="3876825"/>
                <a:ext cx="688926" cy="45719"/>
              </a:xfrm>
              <a:prstGeom prst="rect">
                <a:avLst/>
              </a:prstGeom>
              <a:solidFill>
                <a:srgbClr val="D0A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731838" y="2017083"/>
            <a:ext cx="1498600" cy="405676"/>
            <a:chOff x="731838" y="1951217"/>
            <a:chExt cx="1498600" cy="405676"/>
          </a:xfrm>
        </p:grpSpPr>
        <p:sp>
          <p:nvSpPr>
            <p:cNvPr id="145" name="矩形: 圆角 144"/>
            <p:cNvSpPr/>
            <p:nvPr/>
          </p:nvSpPr>
          <p:spPr>
            <a:xfrm>
              <a:off x="731838" y="1951217"/>
              <a:ext cx="1498600" cy="405676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862005" y="1969389"/>
              <a:ext cx="1238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  <a:sym typeface="HarmonyOS Sans SC" panose="00000500000000000000" charset="-122"/>
                </a:rPr>
                <a:t>2023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endParaRPr>
            </a:p>
          </p:txBody>
        </p:sp>
      </p:grpSp>
      <p:sp>
        <p:nvSpPr>
          <p:cNvPr id="148" name="文本框 147"/>
          <p:cNvSpPr txBox="1"/>
          <p:nvPr/>
        </p:nvSpPr>
        <p:spPr>
          <a:xfrm>
            <a:off x="2281630" y="2114982"/>
            <a:ext cx="38655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D0A33C"/>
                </a:solidFill>
              </a:rPr>
              <a:t>GENERAL YEAR-END SUMMARY TEMPLATE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727" y="1917191"/>
            <a:ext cx="10946546" cy="1511809"/>
          </a:xfrm>
          <a:prstGeom prst="rect">
            <a:avLst/>
          </a:prstGeom>
          <a:solidFill>
            <a:srgbClr val="8095AA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5" r="13755"/>
          <a:stretch>
            <a:fillRect/>
          </a:stretch>
        </p:blipFill>
        <p:spPr>
          <a:xfrm>
            <a:off x="7823200" y="1447800"/>
            <a:ext cx="3386138" cy="47625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114001" y="2123633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114001" y="2492965"/>
            <a:ext cx="5548737" cy="662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198718" y="3731100"/>
            <a:ext cx="4464021" cy="947929"/>
            <a:chOff x="1942936" y="3820108"/>
            <a:chExt cx="4464021" cy="947929"/>
          </a:xfrm>
        </p:grpSpPr>
        <p:sp>
          <p:nvSpPr>
            <p:cNvPr id="29" name="文本框 28"/>
            <p:cNvSpPr txBox="1"/>
            <p:nvPr/>
          </p:nvSpPr>
          <p:spPr>
            <a:xfrm>
              <a:off x="1942936" y="3820108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42937" y="4105676"/>
              <a:ext cx="4464020" cy="6623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68048" y="3919662"/>
            <a:ext cx="570804" cy="570804"/>
            <a:chOff x="7525969" y="2758145"/>
            <a:chExt cx="670855" cy="670855"/>
          </a:xfrm>
        </p:grpSpPr>
        <p:sp>
          <p:nvSpPr>
            <p:cNvPr id="36" name="矩形: 圆角 35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39" name="图片 1" descr="32303038313138363b32303039303532393bd6bdd5c5"/>
            <p:cNvPicPr/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1268048" y="5102956"/>
            <a:ext cx="570804" cy="570804"/>
            <a:chOff x="5112257" y="3579514"/>
            <a:chExt cx="570804" cy="570804"/>
          </a:xfrm>
        </p:grpSpPr>
        <p:sp>
          <p:nvSpPr>
            <p:cNvPr id="57" name="矩形: 圆角 56"/>
            <p:cNvSpPr/>
            <p:nvPr/>
          </p:nvSpPr>
          <p:spPr>
            <a:xfrm>
              <a:off x="5112257" y="3579514"/>
              <a:ext cx="570804" cy="570804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8" name="图片 3" descr="32303038313138363b32303039303530393bd0c5cfa2"/>
            <p:cNvPicPr/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243672" y="3710929"/>
              <a:ext cx="307974" cy="30797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2198718" y="4914394"/>
            <a:ext cx="4377342" cy="947929"/>
            <a:chOff x="1942936" y="3820108"/>
            <a:chExt cx="4377342" cy="947929"/>
          </a:xfrm>
        </p:grpSpPr>
        <p:sp>
          <p:nvSpPr>
            <p:cNvPr id="61" name="文本框 60"/>
            <p:cNvSpPr txBox="1"/>
            <p:nvPr/>
          </p:nvSpPr>
          <p:spPr>
            <a:xfrm>
              <a:off x="1942936" y="3820108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942936" y="4105676"/>
              <a:ext cx="4377342" cy="6623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工作经验总结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0231" y="2506783"/>
            <a:ext cx="6288626" cy="2071483"/>
            <a:chOff x="569580" y="2128580"/>
            <a:chExt cx="6288626" cy="2071483"/>
          </a:xfrm>
        </p:grpSpPr>
        <p:sp>
          <p:nvSpPr>
            <p:cNvPr id="3" name="矩形 2"/>
            <p:cNvSpPr/>
            <p:nvPr/>
          </p:nvSpPr>
          <p:spPr>
            <a:xfrm>
              <a:off x="569580" y="2615746"/>
              <a:ext cx="1171715" cy="1171715"/>
            </a:xfrm>
            <a:prstGeom prst="rect">
              <a:avLst/>
            </a:prstGeom>
            <a:solidFill>
              <a:srgbClr val="D0A33C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72284" y="2493718"/>
              <a:ext cx="3697160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工作完成情况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72284" y="2128580"/>
              <a:ext cx="292246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completion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72283" y="3537702"/>
              <a:ext cx="4385923" cy="6623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单击此处输入你的正文，文字是您思想的提炼，为了最终演示发布的良好效果，文字是您思想的提炼，请尽量言简意赅的阐述观点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0134" y="2847660"/>
              <a:ext cx="93060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03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rot="10800000">
              <a:off x="2583377" y="3338109"/>
              <a:ext cx="3296480" cy="45719"/>
              <a:chOff x="7847763" y="1508133"/>
              <a:chExt cx="3296480" cy="45719"/>
            </a:xfrm>
            <a:solidFill>
              <a:srgbClr val="A1CCDF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 rot="10800000" flipH="1">
                <a:off x="7847763" y="1531788"/>
                <a:ext cx="3042163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10820243" y="1508133"/>
                <a:ext cx="324000" cy="45719"/>
              </a:xfrm>
              <a:prstGeom prst="rect">
                <a:avLst/>
              </a:prstGeom>
              <a:solidFill>
                <a:srgbClr val="D0A33C"/>
              </a:solidFill>
              <a:ln>
                <a:solidFill>
                  <a:srgbClr val="D0A3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1CCDF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3" b="2010"/>
          <a:stretch>
            <a:fillRect/>
          </a:stretch>
        </p:blipFill>
        <p:spPr>
          <a:xfrm>
            <a:off x="920918" y="1737360"/>
            <a:ext cx="3204505" cy="20345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0" b="2016"/>
          <a:stretch>
            <a:fillRect/>
          </a:stretch>
        </p:blipFill>
        <p:spPr>
          <a:xfrm>
            <a:off x="920918" y="3966656"/>
            <a:ext cx="3204505" cy="203454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818243" y="5539531"/>
            <a:ext cx="6725112" cy="461665"/>
            <a:chOff x="5011283" y="4937760"/>
            <a:chExt cx="6725112" cy="461665"/>
          </a:xfrm>
        </p:grpSpPr>
        <p:sp>
          <p:nvSpPr>
            <p:cNvPr id="15" name="矩形 14"/>
            <p:cNvSpPr/>
            <p:nvPr/>
          </p:nvSpPr>
          <p:spPr>
            <a:xfrm>
              <a:off x="5119688" y="4937760"/>
              <a:ext cx="1952625" cy="461665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11283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397527" y="4937760"/>
              <a:ext cx="1952625" cy="461665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89122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675366" y="4937760"/>
              <a:ext cx="1952625" cy="461665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566961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68241" y="2038418"/>
            <a:ext cx="6454531" cy="1333151"/>
            <a:chOff x="483070" y="1599372"/>
            <a:chExt cx="6454531" cy="1333151"/>
          </a:xfrm>
        </p:grpSpPr>
        <p:sp>
          <p:nvSpPr>
            <p:cNvPr id="30" name="文本框 29"/>
            <p:cNvSpPr txBox="1"/>
            <p:nvPr/>
          </p:nvSpPr>
          <p:spPr>
            <a:xfrm>
              <a:off x="483070" y="2156157"/>
              <a:ext cx="645453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33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968241" y="3812057"/>
            <a:ext cx="6454531" cy="1333151"/>
            <a:chOff x="483070" y="1599372"/>
            <a:chExt cx="6454531" cy="1333151"/>
          </a:xfrm>
        </p:grpSpPr>
        <p:sp>
          <p:nvSpPr>
            <p:cNvPr id="38" name="文本框 37"/>
            <p:cNvSpPr txBox="1"/>
            <p:nvPr/>
          </p:nvSpPr>
          <p:spPr>
            <a:xfrm>
              <a:off x="483070" y="2156157"/>
              <a:ext cx="645453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41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r="17841"/>
          <a:stretch>
            <a:fillRect/>
          </a:stretch>
        </p:blipFill>
        <p:spPr>
          <a:xfrm>
            <a:off x="4381500" y="2032552"/>
            <a:ext cx="3429000" cy="3429000"/>
          </a:xfrm>
          <a:prstGeom prst="ellipse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91530" y="1959486"/>
            <a:ext cx="3107333" cy="1593152"/>
            <a:chOff x="479425" y="2032552"/>
            <a:chExt cx="3107333" cy="1593152"/>
          </a:xfrm>
        </p:grpSpPr>
        <p:sp>
          <p:nvSpPr>
            <p:cNvPr id="8" name="文本框 7"/>
            <p:cNvSpPr txBox="1"/>
            <p:nvPr/>
          </p:nvSpPr>
          <p:spPr>
            <a:xfrm>
              <a:off x="479425" y="2480006"/>
              <a:ext cx="3107333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836702" y="2032552"/>
              <a:ext cx="1750056" cy="358734"/>
              <a:chOff x="4435850" y="2495733"/>
              <a:chExt cx="1824398" cy="358734"/>
            </a:xfrm>
          </p:grpSpPr>
          <p:sp>
            <p:nvSpPr>
              <p:cNvPr id="11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91530" y="3985435"/>
            <a:ext cx="3107333" cy="1593152"/>
            <a:chOff x="479425" y="4070074"/>
            <a:chExt cx="3107333" cy="1593152"/>
          </a:xfrm>
        </p:grpSpPr>
        <p:sp>
          <p:nvSpPr>
            <p:cNvPr id="14" name="文本框 13"/>
            <p:cNvSpPr txBox="1"/>
            <p:nvPr/>
          </p:nvSpPr>
          <p:spPr>
            <a:xfrm>
              <a:off x="479425" y="4517528"/>
              <a:ext cx="3107333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36702" y="4070074"/>
              <a:ext cx="1750056" cy="358734"/>
              <a:chOff x="4435850" y="2495733"/>
              <a:chExt cx="1824398" cy="358734"/>
            </a:xfrm>
          </p:grpSpPr>
          <p:sp>
            <p:nvSpPr>
              <p:cNvPr id="16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493138" y="1959486"/>
            <a:ext cx="3107333" cy="1593152"/>
            <a:chOff x="8381033" y="2032552"/>
            <a:chExt cx="3107333" cy="1593152"/>
          </a:xfrm>
        </p:grpSpPr>
        <p:sp>
          <p:nvSpPr>
            <p:cNvPr id="18" name="文本框 17"/>
            <p:cNvSpPr txBox="1"/>
            <p:nvPr/>
          </p:nvSpPr>
          <p:spPr>
            <a:xfrm>
              <a:off x="8381033" y="2480006"/>
              <a:ext cx="3107333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381033" y="2032552"/>
              <a:ext cx="1750056" cy="358734"/>
              <a:chOff x="4435850" y="2495733"/>
              <a:chExt cx="1824398" cy="358734"/>
            </a:xfrm>
          </p:grpSpPr>
          <p:sp>
            <p:nvSpPr>
              <p:cNvPr id="20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493138" y="3985435"/>
            <a:ext cx="3107333" cy="1593152"/>
            <a:chOff x="8381033" y="3900797"/>
            <a:chExt cx="3107333" cy="1593152"/>
          </a:xfrm>
        </p:grpSpPr>
        <p:sp>
          <p:nvSpPr>
            <p:cNvPr id="23" name="文本框 22"/>
            <p:cNvSpPr txBox="1"/>
            <p:nvPr/>
          </p:nvSpPr>
          <p:spPr>
            <a:xfrm>
              <a:off x="8381033" y="4348251"/>
              <a:ext cx="3107333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381033" y="3900797"/>
              <a:ext cx="1750056" cy="358734"/>
              <a:chOff x="4435850" y="2495733"/>
              <a:chExt cx="1824398" cy="358734"/>
            </a:xfrm>
          </p:grpSpPr>
          <p:sp>
            <p:nvSpPr>
              <p:cNvPr id="25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453276" y="1838959"/>
            <a:ext cx="2531526" cy="660401"/>
          </a:xfrm>
          <a:prstGeom prst="rect">
            <a:avLst/>
          </a:prstGeom>
          <a:solidFill>
            <a:srgbClr val="D0A33C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453276" y="1838960"/>
            <a:ext cx="2531526" cy="3718560"/>
          </a:xfrm>
          <a:prstGeom prst="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207198" y="1838959"/>
            <a:ext cx="2531526" cy="660401"/>
          </a:xfrm>
          <a:prstGeom prst="rect">
            <a:avLst/>
          </a:prstGeom>
          <a:solidFill>
            <a:srgbClr val="D0A33C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207198" y="1838960"/>
            <a:ext cx="2531526" cy="3718560"/>
          </a:xfrm>
          <a:prstGeom prst="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961120" y="1838959"/>
            <a:ext cx="2531526" cy="660401"/>
          </a:xfrm>
          <a:prstGeom prst="rect">
            <a:avLst/>
          </a:prstGeom>
          <a:solidFill>
            <a:srgbClr val="D0A33C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961120" y="1838960"/>
            <a:ext cx="2531526" cy="3718560"/>
          </a:xfrm>
          <a:prstGeom prst="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2" descr="32303038313138363b32303039303532343bb1eac7a9"/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974" y="2015172"/>
            <a:ext cx="307974" cy="30797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99354" y="1838959"/>
            <a:ext cx="2531526" cy="660401"/>
          </a:xfrm>
          <a:prstGeom prst="rect">
            <a:avLst/>
          </a:prstGeom>
          <a:solidFill>
            <a:srgbClr val="D0A33C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9354" y="1838960"/>
            <a:ext cx="2531526" cy="3718560"/>
          </a:xfrm>
          <a:prstGeom prst="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3" descr="32303038313138363b32303039303530393bd0c5cfa2"/>
          <p:cNvPicPr/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1130" y="2015172"/>
            <a:ext cx="307974" cy="307974"/>
          </a:xfrm>
          <a:prstGeom prst="rect">
            <a:avLst/>
          </a:prstGeom>
        </p:spPr>
      </p:pic>
      <p:pic>
        <p:nvPicPr>
          <p:cNvPr id="22" name="图片 6" descr="32303038313138363b32303039303532323bb2a5b7c5"/>
          <p:cNvPicPr/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72896" y="2015172"/>
            <a:ext cx="307974" cy="307974"/>
          </a:xfrm>
          <a:prstGeom prst="rect">
            <a:avLst/>
          </a:prstGeom>
        </p:spPr>
      </p:pic>
      <p:pic>
        <p:nvPicPr>
          <p:cNvPr id="12" name="图片 1" descr="32303038313138363b32303039303532393bd6bdd5c5"/>
          <p:cNvPicPr/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65052" y="2015172"/>
            <a:ext cx="307974" cy="307974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883724" y="3092884"/>
            <a:ext cx="2167590" cy="225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0400" y="2723552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646803" y="3092884"/>
            <a:ext cx="2167590" cy="225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643479" y="2723552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409882" y="3092884"/>
            <a:ext cx="2167590" cy="225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406558" y="2723552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172961" y="3092884"/>
            <a:ext cx="2167590" cy="225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169637" y="2723552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0231" y="2506783"/>
            <a:ext cx="6288626" cy="2071483"/>
            <a:chOff x="569580" y="2128580"/>
            <a:chExt cx="6288626" cy="2071483"/>
          </a:xfrm>
        </p:grpSpPr>
        <p:sp>
          <p:nvSpPr>
            <p:cNvPr id="3" name="矩形 2"/>
            <p:cNvSpPr/>
            <p:nvPr/>
          </p:nvSpPr>
          <p:spPr>
            <a:xfrm>
              <a:off x="569580" y="2615746"/>
              <a:ext cx="1171715" cy="1171715"/>
            </a:xfrm>
            <a:prstGeom prst="rect">
              <a:avLst/>
            </a:prstGeom>
            <a:solidFill>
              <a:srgbClr val="D0A33C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72284" y="2493718"/>
              <a:ext cx="3697160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明年工作计划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72284" y="2128580"/>
              <a:ext cx="292246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plan for next year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72283" y="3537702"/>
              <a:ext cx="4385923" cy="6623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单击此处输入你的正文，文字是您思想的提炼，为了最终演示发布的良好效果，文字是您思想的提炼，请尽量言简意赅的阐述观点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0134" y="2847660"/>
              <a:ext cx="93060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04</a:t>
              </a:r>
              <a:endParaRPr lang="zh-CN" altLang="en-US" sz="4000" dirty="0"/>
            </a:p>
          </p:txBody>
        </p:sp>
        <p:grpSp>
          <p:nvGrpSpPr>
            <p:cNvPr id="9" name="组合 8"/>
            <p:cNvGrpSpPr/>
            <p:nvPr/>
          </p:nvGrpSpPr>
          <p:grpSpPr>
            <a:xfrm rot="10800000">
              <a:off x="2583377" y="3338109"/>
              <a:ext cx="3296480" cy="45719"/>
              <a:chOff x="7847763" y="1508133"/>
              <a:chExt cx="3296480" cy="45719"/>
            </a:xfrm>
            <a:solidFill>
              <a:srgbClr val="A1CCDF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 rot="10800000" flipH="1">
                <a:off x="7847763" y="1531788"/>
                <a:ext cx="3042163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10820243" y="1508133"/>
                <a:ext cx="324000" cy="45719"/>
              </a:xfrm>
              <a:prstGeom prst="rect">
                <a:avLst/>
              </a:prstGeom>
              <a:solidFill>
                <a:srgbClr val="D0A33C"/>
              </a:solidFill>
              <a:ln>
                <a:solidFill>
                  <a:srgbClr val="D0A3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1CCDF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3854" y="3229337"/>
            <a:ext cx="11204293" cy="2691143"/>
          </a:xfrm>
          <a:prstGeom prst="rect">
            <a:avLst/>
          </a:prstGeom>
          <a:solidFill>
            <a:srgbClr val="8095AA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806033" y="3561940"/>
            <a:ext cx="6763809" cy="1276479"/>
            <a:chOff x="519635" y="1599372"/>
            <a:chExt cx="6763809" cy="1276479"/>
          </a:xfrm>
        </p:grpSpPr>
        <p:sp>
          <p:nvSpPr>
            <p:cNvPr id="7" name="文本框 6"/>
            <p:cNvSpPr txBox="1"/>
            <p:nvPr/>
          </p:nvSpPr>
          <p:spPr>
            <a:xfrm>
              <a:off x="519635" y="2099485"/>
              <a:ext cx="676380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12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" r="46126"/>
          <a:stretch>
            <a:fillRect/>
          </a:stretch>
        </p:blipFill>
        <p:spPr>
          <a:xfrm>
            <a:off x="8430953" y="1585732"/>
            <a:ext cx="3094780" cy="412637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06033" y="5124856"/>
            <a:ext cx="6725112" cy="461665"/>
            <a:chOff x="5011283" y="4937760"/>
            <a:chExt cx="6725112" cy="461665"/>
          </a:xfrm>
        </p:grpSpPr>
        <p:sp>
          <p:nvSpPr>
            <p:cNvPr id="41" name="矩形 40"/>
            <p:cNvSpPr/>
            <p:nvPr/>
          </p:nvSpPr>
          <p:spPr>
            <a:xfrm>
              <a:off x="5119688" y="4937760"/>
              <a:ext cx="1952625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11283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397527" y="4937760"/>
              <a:ext cx="1952625" cy="461665"/>
            </a:xfrm>
            <a:prstGeom prst="rect">
              <a:avLst/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289122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9675366" y="4937760"/>
              <a:ext cx="1952625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566961" y="4983926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06033" y="1769295"/>
            <a:ext cx="6763809" cy="1276479"/>
            <a:chOff x="519635" y="1599372"/>
            <a:chExt cx="6763809" cy="1276479"/>
          </a:xfrm>
        </p:grpSpPr>
        <p:sp>
          <p:nvSpPr>
            <p:cNvPr id="59" name="文本框 58"/>
            <p:cNvSpPr txBox="1"/>
            <p:nvPr/>
          </p:nvSpPr>
          <p:spPr>
            <a:xfrm>
              <a:off x="519635" y="2099485"/>
              <a:ext cx="676380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61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99354" y="4038149"/>
            <a:ext cx="3293526" cy="2015411"/>
            <a:chOff x="699354" y="3818230"/>
            <a:chExt cx="3293526" cy="2015411"/>
          </a:xfrm>
        </p:grpSpPr>
        <p:sp>
          <p:nvSpPr>
            <p:cNvPr id="10" name="矩形 9"/>
            <p:cNvSpPr/>
            <p:nvPr/>
          </p:nvSpPr>
          <p:spPr>
            <a:xfrm>
              <a:off x="699354" y="3818230"/>
              <a:ext cx="3293526" cy="2015411"/>
            </a:xfrm>
            <a:prstGeom prst="rect">
              <a:avLst/>
            </a:prstGeom>
            <a:noFill/>
            <a:ln>
              <a:solidFill>
                <a:srgbClr val="8095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79011" y="4029359"/>
              <a:ext cx="2934212" cy="1593152"/>
              <a:chOff x="8381033" y="2032552"/>
              <a:chExt cx="2934212" cy="1593152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8381033" y="2480006"/>
                <a:ext cx="2934212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单击此处输入你的正文，文字是您思想的提炼，为了最终演示发布的良好效果，请尽量言简意赅的阐述观点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8381033" y="2032552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5" name="圆角矩形 5"/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D0A33C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/>
                  <a:endParaRPr lang="zh-CN" altLang="en-US" sz="1600" b="1" dirty="0">
                    <a:solidFill>
                      <a:srgbClr val="FFFFFF"/>
                    </a:solidFill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4449237" y="4038149"/>
            <a:ext cx="3293526" cy="2015411"/>
            <a:chOff x="699354" y="3818230"/>
            <a:chExt cx="3293526" cy="2015411"/>
          </a:xfrm>
        </p:grpSpPr>
        <p:sp>
          <p:nvSpPr>
            <p:cNvPr id="49" name="矩形 48"/>
            <p:cNvSpPr/>
            <p:nvPr/>
          </p:nvSpPr>
          <p:spPr>
            <a:xfrm>
              <a:off x="699354" y="3818230"/>
              <a:ext cx="3293526" cy="2015411"/>
            </a:xfrm>
            <a:prstGeom prst="rect">
              <a:avLst/>
            </a:prstGeom>
            <a:noFill/>
            <a:ln>
              <a:solidFill>
                <a:srgbClr val="8095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79011" y="4029359"/>
              <a:ext cx="2934212" cy="1593152"/>
              <a:chOff x="8381033" y="2032552"/>
              <a:chExt cx="2934212" cy="1593152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8381033" y="2480006"/>
                <a:ext cx="2934212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单击此处输入你的正文，文字是您思想的提炼，为了最终演示发布的良好效果，请尽量言简意赅的阐述观点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8381033" y="2032552"/>
                <a:ext cx="1750056" cy="358734"/>
                <a:chOff x="4435850" y="2495733"/>
                <a:chExt cx="1824398" cy="358734"/>
              </a:xfrm>
            </p:grpSpPr>
            <p:sp>
              <p:nvSpPr>
                <p:cNvPr id="53" name="圆角矩形 5"/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D0A33C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/>
                  <a:endParaRPr lang="zh-CN" altLang="en-US" sz="1600" b="1" dirty="0">
                    <a:solidFill>
                      <a:srgbClr val="FFFFFF"/>
                    </a:solidFill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grpSp>
        <p:nvGrpSpPr>
          <p:cNvPr id="55" name="组合 54"/>
          <p:cNvGrpSpPr/>
          <p:nvPr/>
        </p:nvGrpSpPr>
        <p:grpSpPr>
          <a:xfrm>
            <a:off x="8199120" y="4038149"/>
            <a:ext cx="3293526" cy="2015411"/>
            <a:chOff x="699354" y="3818230"/>
            <a:chExt cx="3293526" cy="2015411"/>
          </a:xfrm>
        </p:grpSpPr>
        <p:sp>
          <p:nvSpPr>
            <p:cNvPr id="56" name="矩形 55"/>
            <p:cNvSpPr/>
            <p:nvPr/>
          </p:nvSpPr>
          <p:spPr>
            <a:xfrm>
              <a:off x="699354" y="3818230"/>
              <a:ext cx="3293526" cy="2015411"/>
            </a:xfrm>
            <a:prstGeom prst="rect">
              <a:avLst/>
            </a:prstGeom>
            <a:noFill/>
            <a:ln>
              <a:solidFill>
                <a:srgbClr val="8095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879011" y="4029359"/>
              <a:ext cx="2934212" cy="1593152"/>
              <a:chOff x="8381033" y="2032552"/>
              <a:chExt cx="2934212" cy="1593152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8381033" y="2480006"/>
                <a:ext cx="2934212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单击此处输入你的正文，文字是您思想的提炼，为了最终演示发布的良好效果，请尽量言简意赅的阐述观点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8381033" y="2032552"/>
                <a:ext cx="1750056" cy="358734"/>
                <a:chOff x="4435850" y="2495733"/>
                <a:chExt cx="1824398" cy="358734"/>
              </a:xfrm>
            </p:grpSpPr>
            <p:sp>
              <p:nvSpPr>
                <p:cNvPr id="60" name="圆角矩形 5"/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D0A33C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/>
                  <a:endParaRPr lang="zh-CN" altLang="en-US" sz="1600" b="1" dirty="0">
                    <a:solidFill>
                      <a:srgbClr val="FFFFFF"/>
                    </a:solidFill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44" b="45481"/>
          <a:stretch>
            <a:fillRect/>
          </a:stretch>
        </p:blipFill>
        <p:spPr>
          <a:xfrm>
            <a:off x="699354" y="1287026"/>
            <a:ext cx="10793292" cy="24218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9353" y="1774590"/>
            <a:ext cx="2981395" cy="3995420"/>
          </a:xfrm>
          <a:prstGeom prst="rect">
            <a:avLst/>
          </a:prstGeom>
          <a:solidFill>
            <a:srgbClr val="8095AA"/>
          </a:solidFill>
          <a:ln>
            <a:solidFill>
              <a:srgbClr val="A1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24834" y="2210119"/>
            <a:ext cx="2530432" cy="3237684"/>
            <a:chOff x="519636" y="1599372"/>
            <a:chExt cx="2530432" cy="3237684"/>
          </a:xfrm>
        </p:grpSpPr>
        <p:sp>
          <p:nvSpPr>
            <p:cNvPr id="9" name="文本框 8"/>
            <p:cNvSpPr txBox="1"/>
            <p:nvPr/>
          </p:nvSpPr>
          <p:spPr>
            <a:xfrm>
              <a:off x="519636" y="2214030"/>
              <a:ext cx="2530432" cy="262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单击此处输入你的正文，文字是您思想的提炼，为了最终演示发布的良好效果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17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309994" y="1911994"/>
            <a:ext cx="7498118" cy="3720612"/>
            <a:chOff x="4309994" y="1815700"/>
            <a:chExt cx="7498118" cy="3720612"/>
          </a:xfrm>
        </p:grpSpPr>
        <p:cxnSp>
          <p:nvCxnSpPr>
            <p:cNvPr id="30" name="直接连接符 29"/>
            <p:cNvCxnSpPr>
              <a:stCxn id="22" idx="1"/>
            </p:cNvCxnSpPr>
            <p:nvPr/>
          </p:nvCxnSpPr>
          <p:spPr>
            <a:xfrm flipV="1">
              <a:off x="4738665" y="3926746"/>
              <a:ext cx="5597191" cy="13091"/>
            </a:xfrm>
            <a:prstGeom prst="line">
              <a:avLst/>
            </a:prstGeom>
            <a:ln>
              <a:solidFill>
                <a:srgbClr val="D0A3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4314233" y="4390614"/>
              <a:ext cx="2200867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单击此处输入你的正文，文字是您思想的提炼，请言简意赅的阐述观点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599929" y="3638535"/>
              <a:ext cx="602604" cy="602604"/>
              <a:chOff x="7525969" y="2758145"/>
              <a:chExt cx="670855" cy="670855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7525969" y="275814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D0A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2" name="图片 1" descr="32303038313138363b32303039303532393bd6bdd5c5"/>
              <p:cNvPicPr/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80418" y="291259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7257961" y="3638535"/>
              <a:ext cx="602604" cy="602604"/>
              <a:chOff x="9274368" y="2758145"/>
              <a:chExt cx="670855" cy="670855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9274368" y="275814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D0A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5" name="图片 2" descr="32303038313138363b32303039303532343bb1eac7a9"/>
              <p:cNvPicPr/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28817" y="291259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9915994" y="3638535"/>
              <a:ext cx="602604" cy="602604"/>
              <a:chOff x="7525969" y="4035435"/>
              <a:chExt cx="670855" cy="670855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7525969" y="403543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D0A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8" name="图片 3" descr="32303038313138363b32303039303530393bd0c5cfa2"/>
              <p:cNvPicPr/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680418" y="4189884"/>
                <a:ext cx="361956" cy="361956"/>
              </a:xfrm>
              <a:prstGeom prst="rect">
                <a:avLst/>
              </a:prstGeom>
            </p:spPr>
          </p:pic>
        </p:grpSp>
        <p:sp>
          <p:nvSpPr>
            <p:cNvPr id="33" name="文本框 32"/>
            <p:cNvSpPr txBox="1"/>
            <p:nvPr/>
          </p:nvSpPr>
          <p:spPr>
            <a:xfrm>
              <a:off x="6960739" y="4390614"/>
              <a:ext cx="2200867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单击此处输入你的正文，文字是您思想的提炼，请言简意赅的阐述观点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07245" y="4390614"/>
              <a:ext cx="2200867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单击此处输入你的正文，文字是您思想的提炼，请言简意赅的阐述观点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309994" y="1815700"/>
              <a:ext cx="6454531" cy="1333151"/>
              <a:chOff x="483070" y="1599372"/>
              <a:chExt cx="6454531" cy="1333151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83070" y="2156157"/>
                <a:ext cx="6454531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</a: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19636" y="1599372"/>
                <a:ext cx="1750056" cy="358734"/>
                <a:chOff x="4435850" y="2495733"/>
                <a:chExt cx="1824398" cy="358734"/>
              </a:xfrm>
            </p:grpSpPr>
            <p:sp>
              <p:nvSpPr>
                <p:cNvPr id="38" name="圆角矩形 5"/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D0A33C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zh-CN" altLang="en-US" sz="1600" b="1" dirty="0">
                    <a:solidFill>
                      <a:srgbClr val="FFFFFF"/>
                    </a:solidFill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353" y="3558432"/>
            <a:ext cx="10933203" cy="2624560"/>
          </a:xfrm>
          <a:prstGeom prst="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68353" y="1761009"/>
            <a:ext cx="5327647" cy="1333151"/>
            <a:chOff x="483070" y="1599372"/>
            <a:chExt cx="5327647" cy="1333151"/>
          </a:xfrm>
        </p:grpSpPr>
        <p:sp>
          <p:nvSpPr>
            <p:cNvPr id="18" name="文本框 17"/>
            <p:cNvSpPr txBox="1"/>
            <p:nvPr/>
          </p:nvSpPr>
          <p:spPr>
            <a:xfrm>
              <a:off x="483070" y="2156157"/>
              <a:ext cx="532764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20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493288" y="1761009"/>
            <a:ext cx="5327647" cy="1333151"/>
            <a:chOff x="483070" y="1599372"/>
            <a:chExt cx="5327647" cy="1333151"/>
          </a:xfrm>
        </p:grpSpPr>
        <p:sp>
          <p:nvSpPr>
            <p:cNvPr id="29" name="文本框 28"/>
            <p:cNvSpPr txBox="1"/>
            <p:nvPr/>
          </p:nvSpPr>
          <p:spPr>
            <a:xfrm>
              <a:off x="483070" y="2156157"/>
              <a:ext cx="532764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31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285069437"/>
              </p:ext>
            </p:extLst>
          </p:nvPr>
        </p:nvGraphicFramePr>
        <p:xfrm>
          <a:off x="794921" y="3715474"/>
          <a:ext cx="5274510" cy="2320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6534947" y="4077043"/>
            <a:ext cx="4773519" cy="1079802"/>
            <a:chOff x="6534947" y="4809160"/>
            <a:chExt cx="4773519" cy="1079802"/>
          </a:xfrm>
        </p:grpSpPr>
        <p:sp>
          <p:nvSpPr>
            <p:cNvPr id="34" name="文本框 33"/>
            <p:cNvSpPr txBox="1"/>
            <p:nvPr/>
          </p:nvSpPr>
          <p:spPr>
            <a:xfrm>
              <a:off x="6534947" y="4809160"/>
              <a:ext cx="21694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</a:rPr>
                <a:t>单击添加小标题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34947" y="5226601"/>
              <a:ext cx="4773519" cy="6623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单击此处输入你的正文，文字是您思想的提炼，为了最终演示发布的良好效果，请尽量言简意赅的阐述观点，以便观者可以准确理解您所传达的信息。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529855" y="5469863"/>
            <a:ext cx="1750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2642+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43755" y="5469863"/>
            <a:ext cx="1750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3615+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57656" y="5469863"/>
            <a:ext cx="1750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6024+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4" r="73112" b="25621"/>
          <a:stretch>
            <a:fillRect/>
          </a:stretch>
        </p:blipFill>
        <p:spPr>
          <a:xfrm rot="2865628">
            <a:off x="10317265" y="4152594"/>
            <a:ext cx="2065425" cy="4150102"/>
          </a:xfrm>
          <a:custGeom>
            <a:avLst/>
            <a:gdLst>
              <a:gd name="connsiteX0" fmla="*/ 0 w 2065425"/>
              <a:gd name="connsiteY0" fmla="*/ 0 h 4150102"/>
              <a:gd name="connsiteX1" fmla="*/ 2065425 w 2065425"/>
              <a:gd name="connsiteY1" fmla="*/ 1875411 h 4150102"/>
              <a:gd name="connsiteX2" fmla="*/ 0 w 2065425"/>
              <a:gd name="connsiteY2" fmla="*/ 4150102 h 4150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5425" h="4150102">
                <a:moveTo>
                  <a:pt x="0" y="0"/>
                </a:moveTo>
                <a:lnTo>
                  <a:pt x="2065425" y="1875411"/>
                </a:lnTo>
                <a:lnTo>
                  <a:pt x="0" y="4150102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2" r="10580"/>
          <a:stretch>
            <a:fillRect/>
          </a:stretch>
        </p:blipFill>
        <p:spPr>
          <a:xfrm>
            <a:off x="2166604" y="0"/>
            <a:ext cx="10025396" cy="3598270"/>
          </a:xfrm>
          <a:custGeom>
            <a:avLst/>
            <a:gdLst>
              <a:gd name="connsiteX0" fmla="*/ 0 w 10025396"/>
              <a:gd name="connsiteY0" fmla="*/ 0 h 3598270"/>
              <a:gd name="connsiteX1" fmla="*/ 10025396 w 10025396"/>
              <a:gd name="connsiteY1" fmla="*/ 0 h 3598270"/>
              <a:gd name="connsiteX2" fmla="*/ 10025396 w 10025396"/>
              <a:gd name="connsiteY2" fmla="*/ 3598270 h 3598270"/>
              <a:gd name="connsiteX3" fmla="*/ 0 w 10025396"/>
              <a:gd name="connsiteY3" fmla="*/ 3598270 h 359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5396" h="3598270">
                <a:moveTo>
                  <a:pt x="0" y="0"/>
                </a:moveTo>
                <a:lnTo>
                  <a:pt x="10025396" y="0"/>
                </a:lnTo>
                <a:lnTo>
                  <a:pt x="10025396" y="3598270"/>
                </a:lnTo>
                <a:lnTo>
                  <a:pt x="0" y="359827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3559" flipH="1" flipV="1">
            <a:off x="10279030" y="89837"/>
            <a:ext cx="1776379" cy="1676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15" b="29005"/>
          <a:stretch>
            <a:fillRect/>
          </a:stretch>
        </p:blipFill>
        <p:spPr>
          <a:xfrm rot="5400000">
            <a:off x="1539583" y="3528749"/>
            <a:ext cx="1789669" cy="4868834"/>
          </a:xfrm>
          <a:custGeom>
            <a:avLst/>
            <a:gdLst>
              <a:gd name="connsiteX0" fmla="*/ 0 w 1789669"/>
              <a:gd name="connsiteY0" fmla="*/ 4868834 h 4868834"/>
              <a:gd name="connsiteX1" fmla="*/ 0 w 1789669"/>
              <a:gd name="connsiteY1" fmla="*/ 0 h 4868834"/>
              <a:gd name="connsiteX2" fmla="*/ 1789669 w 1789669"/>
              <a:gd name="connsiteY2" fmla="*/ 0 h 4868834"/>
              <a:gd name="connsiteX3" fmla="*/ 1789669 w 1789669"/>
              <a:gd name="connsiteY3" fmla="*/ 4868834 h 486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9669" h="4868834">
                <a:moveTo>
                  <a:pt x="0" y="4868834"/>
                </a:moveTo>
                <a:lnTo>
                  <a:pt x="0" y="0"/>
                </a:lnTo>
                <a:lnTo>
                  <a:pt x="1789669" y="0"/>
                </a:lnTo>
                <a:lnTo>
                  <a:pt x="1789669" y="4868834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2" t="58573"/>
          <a:stretch>
            <a:fillRect/>
          </a:stretch>
        </p:blipFill>
        <p:spPr>
          <a:xfrm>
            <a:off x="0" y="0"/>
            <a:ext cx="3215139" cy="1963476"/>
          </a:xfrm>
          <a:custGeom>
            <a:avLst/>
            <a:gdLst>
              <a:gd name="connsiteX0" fmla="*/ 0 w 3215139"/>
              <a:gd name="connsiteY0" fmla="*/ 0 h 1963476"/>
              <a:gd name="connsiteX1" fmla="*/ 3215139 w 3215139"/>
              <a:gd name="connsiteY1" fmla="*/ 0 h 1963476"/>
              <a:gd name="connsiteX2" fmla="*/ 3215139 w 3215139"/>
              <a:gd name="connsiteY2" fmla="*/ 1963476 h 1963476"/>
              <a:gd name="connsiteX3" fmla="*/ 0 w 3215139"/>
              <a:gd name="connsiteY3" fmla="*/ 1963476 h 196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139" h="1963476">
                <a:moveTo>
                  <a:pt x="0" y="0"/>
                </a:moveTo>
                <a:lnTo>
                  <a:pt x="3215139" y="0"/>
                </a:lnTo>
                <a:lnTo>
                  <a:pt x="3215139" y="1963476"/>
                </a:lnTo>
                <a:lnTo>
                  <a:pt x="0" y="1963476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0" t="28135" b="14243"/>
          <a:stretch>
            <a:fillRect/>
          </a:stretch>
        </p:blipFill>
        <p:spPr>
          <a:xfrm rot="2325719">
            <a:off x="-479689" y="-1039090"/>
            <a:ext cx="1929184" cy="3951682"/>
          </a:xfrm>
          <a:custGeom>
            <a:avLst/>
            <a:gdLst>
              <a:gd name="connsiteX0" fmla="*/ 0 w 1929184"/>
              <a:gd name="connsiteY0" fmla="*/ 1548998 h 3951682"/>
              <a:gd name="connsiteX1" fmla="*/ 1929184 w 1929184"/>
              <a:gd name="connsiteY1" fmla="*/ 0 h 3951682"/>
              <a:gd name="connsiteX2" fmla="*/ 1929184 w 1929184"/>
              <a:gd name="connsiteY2" fmla="*/ 3951682 h 395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184" h="3951682">
                <a:moveTo>
                  <a:pt x="0" y="1548998"/>
                </a:moveTo>
                <a:lnTo>
                  <a:pt x="1929184" y="0"/>
                </a:lnTo>
                <a:lnTo>
                  <a:pt x="1929184" y="3951682"/>
                </a:lnTo>
                <a:close/>
              </a:path>
            </a:pathLst>
          </a:custGeom>
        </p:spPr>
      </p:pic>
      <p:sp>
        <p:nvSpPr>
          <p:cNvPr id="31" name="文本框 30"/>
          <p:cNvSpPr txBox="1"/>
          <p:nvPr/>
        </p:nvSpPr>
        <p:spPr>
          <a:xfrm>
            <a:off x="3759446" y="947813"/>
            <a:ext cx="3681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目 录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  <a:sym typeface="HarmonyOS Sans SC" panose="000005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25651" y="1696529"/>
            <a:ext cx="17494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content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  <a:sym typeface="HarmonyOS Sans SC" panose="00000500000000000000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88" y="5321214"/>
            <a:ext cx="1054100" cy="153678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89"/>
          <a:stretch>
            <a:fillRect/>
          </a:stretch>
        </p:blipFill>
        <p:spPr>
          <a:xfrm rot="4659703">
            <a:off x="8864690" y="2977724"/>
            <a:ext cx="3937881" cy="3642324"/>
          </a:xfrm>
          <a:custGeom>
            <a:avLst/>
            <a:gdLst>
              <a:gd name="connsiteX0" fmla="*/ 0 w 3937881"/>
              <a:gd name="connsiteY0" fmla="*/ 0 h 3642324"/>
              <a:gd name="connsiteX1" fmla="*/ 3937881 w 3937881"/>
              <a:gd name="connsiteY1" fmla="*/ 861353 h 3642324"/>
              <a:gd name="connsiteX2" fmla="*/ 3937881 w 3937881"/>
              <a:gd name="connsiteY2" fmla="*/ 2455981 h 3642324"/>
              <a:gd name="connsiteX3" fmla="*/ 3678386 w 3937881"/>
              <a:gd name="connsiteY3" fmla="*/ 3642324 h 3642324"/>
              <a:gd name="connsiteX4" fmla="*/ 0 w 3937881"/>
              <a:gd name="connsiteY4" fmla="*/ 3642324 h 364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7881" h="3642324">
                <a:moveTo>
                  <a:pt x="0" y="0"/>
                </a:moveTo>
                <a:lnTo>
                  <a:pt x="3937881" y="861353"/>
                </a:lnTo>
                <a:lnTo>
                  <a:pt x="3937881" y="2455981"/>
                </a:lnTo>
                <a:lnTo>
                  <a:pt x="3678386" y="3642324"/>
                </a:lnTo>
                <a:lnTo>
                  <a:pt x="0" y="3642324"/>
                </a:lnTo>
                <a:close/>
              </a:path>
            </a:pathLst>
          </a:custGeom>
        </p:spPr>
      </p:pic>
      <p:grpSp>
        <p:nvGrpSpPr>
          <p:cNvPr id="83" name="组合 82"/>
          <p:cNvGrpSpPr/>
          <p:nvPr/>
        </p:nvGrpSpPr>
        <p:grpSpPr>
          <a:xfrm>
            <a:off x="717214" y="2771775"/>
            <a:ext cx="10757572" cy="2162175"/>
            <a:chOff x="717214" y="2771775"/>
            <a:chExt cx="10757572" cy="2162175"/>
          </a:xfrm>
        </p:grpSpPr>
        <p:sp>
          <p:nvSpPr>
            <p:cNvPr id="58" name="矩形: 圆角 57"/>
            <p:cNvSpPr/>
            <p:nvPr/>
          </p:nvSpPr>
          <p:spPr>
            <a:xfrm>
              <a:off x="1011619" y="2771775"/>
              <a:ext cx="2333650" cy="2162175"/>
            </a:xfrm>
            <a:prstGeom prst="roundRect">
              <a:avLst>
                <a:gd name="adj" fmla="val 11559"/>
              </a:avLst>
            </a:prstGeom>
            <a:noFill/>
            <a:ln>
              <a:solidFill>
                <a:srgbClr val="D0A3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F0F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84610" y="3760458"/>
              <a:ext cx="2187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年度工作概述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17214" y="4244742"/>
              <a:ext cx="2922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Overview of annual work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236718" y="3078956"/>
              <a:ext cx="511969" cy="511969"/>
            </a:xfrm>
            <a:prstGeom prst="ellipse">
              <a:avLst/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849038" y="3227219"/>
              <a:ext cx="1331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PART ONE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084610" y="3104108"/>
              <a:ext cx="8161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01 </a:t>
              </a:r>
              <a:endParaRPr lang="zh-CN" altLang="en-US" sz="2400" b="1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4" name="矩形: 圆角 63"/>
            <p:cNvSpPr/>
            <p:nvPr/>
          </p:nvSpPr>
          <p:spPr>
            <a:xfrm>
              <a:off x="3623323" y="2771775"/>
              <a:ext cx="2333650" cy="2162175"/>
            </a:xfrm>
            <a:prstGeom prst="roundRect">
              <a:avLst>
                <a:gd name="adj" fmla="val 11559"/>
              </a:avLst>
            </a:prstGeom>
            <a:noFill/>
            <a:ln>
              <a:solidFill>
                <a:srgbClr val="D0A3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696314" y="3760458"/>
              <a:ext cx="2187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工作经验总结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328918" y="4244742"/>
              <a:ext cx="2922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experience summary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848422" y="3078956"/>
              <a:ext cx="511969" cy="511969"/>
            </a:xfrm>
            <a:prstGeom prst="ellipse">
              <a:avLst/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623323" y="3227219"/>
              <a:ext cx="21876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PART  TWO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696314" y="3104108"/>
              <a:ext cx="8161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0" name="矩形: 圆角 69"/>
            <p:cNvSpPr/>
            <p:nvPr/>
          </p:nvSpPr>
          <p:spPr>
            <a:xfrm>
              <a:off x="6235027" y="2771775"/>
              <a:ext cx="2333650" cy="2162175"/>
            </a:xfrm>
            <a:prstGeom prst="roundRect">
              <a:avLst>
                <a:gd name="adj" fmla="val 11559"/>
              </a:avLst>
            </a:prstGeom>
            <a:noFill/>
            <a:ln>
              <a:solidFill>
                <a:srgbClr val="D0A3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308018" y="3760458"/>
              <a:ext cx="2187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工作完成情况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940622" y="4244742"/>
              <a:ext cx="2922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completion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6460126" y="3078956"/>
              <a:ext cx="511969" cy="511969"/>
            </a:xfrm>
            <a:prstGeom prst="ellipse">
              <a:avLst/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238686" y="3227219"/>
              <a:ext cx="21876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PART THREE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308018" y="3104108"/>
              <a:ext cx="8161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6" name="矩形: 圆角 75"/>
            <p:cNvSpPr/>
            <p:nvPr/>
          </p:nvSpPr>
          <p:spPr>
            <a:xfrm>
              <a:off x="8846731" y="2771775"/>
              <a:ext cx="2333650" cy="2162175"/>
            </a:xfrm>
            <a:prstGeom prst="roundRect">
              <a:avLst>
                <a:gd name="adj" fmla="val 11559"/>
              </a:avLst>
            </a:prstGeom>
            <a:noFill/>
            <a:ln>
              <a:solidFill>
                <a:srgbClr val="D0A3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919722" y="3760458"/>
              <a:ext cx="2187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明年工作计划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52326" y="4244742"/>
              <a:ext cx="2922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plan for next year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9071830" y="3078956"/>
              <a:ext cx="511969" cy="511969"/>
            </a:xfrm>
            <a:prstGeom prst="ellipse">
              <a:avLst/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846731" y="3196441"/>
              <a:ext cx="21876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PART FOUR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8919722" y="3104108"/>
              <a:ext cx="8161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5337067" y="1627337"/>
            <a:ext cx="526594" cy="36000"/>
          </a:xfrm>
          <a:prstGeom prst="rect">
            <a:avLst/>
          </a:prstGeom>
          <a:solidFill>
            <a:srgbClr val="D0A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615787" y="2641960"/>
            <a:ext cx="7321713" cy="2744286"/>
            <a:chOff x="615787" y="2641960"/>
            <a:chExt cx="7321713" cy="2744286"/>
          </a:xfrm>
        </p:grpSpPr>
        <p:sp>
          <p:nvSpPr>
            <p:cNvPr id="7" name="文本框 6"/>
            <p:cNvSpPr txBox="1"/>
            <p:nvPr/>
          </p:nvSpPr>
          <p:spPr>
            <a:xfrm>
              <a:off x="892793" y="5078469"/>
              <a:ext cx="17853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答辩人：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summer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6274" y="5128197"/>
              <a:ext cx="45719" cy="208321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774629" y="5078469"/>
              <a:ext cx="14905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部门：听你的了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678110" y="5128197"/>
              <a:ext cx="45719" cy="208321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5126" y="4129950"/>
              <a:ext cx="6206983" cy="605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5787" y="2641960"/>
              <a:ext cx="73217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  <a:sym typeface="HarmonyOS Sans SC" panose="00000500000000000000" charset="-122"/>
                </a:rPr>
                <a:t>感谢大家的观看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31838" y="3876825"/>
              <a:ext cx="5581876" cy="45719"/>
              <a:chOff x="731837" y="3876825"/>
              <a:chExt cx="5581876" cy="45719"/>
            </a:xfrm>
            <a:solidFill>
              <a:srgbClr val="375272"/>
            </a:solidFill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272595" y="3898889"/>
                <a:ext cx="5041118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rot="10800000">
                <a:off x="731837" y="3876825"/>
                <a:ext cx="688926" cy="45719"/>
              </a:xfrm>
              <a:prstGeom prst="rect">
                <a:avLst/>
              </a:prstGeom>
              <a:solidFill>
                <a:srgbClr val="D0A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731838" y="2017083"/>
            <a:ext cx="1498600" cy="405676"/>
            <a:chOff x="731838" y="1951217"/>
            <a:chExt cx="1498600" cy="405676"/>
          </a:xfrm>
        </p:grpSpPr>
        <p:sp>
          <p:nvSpPr>
            <p:cNvPr id="145" name="矩形: 圆角 144"/>
            <p:cNvSpPr/>
            <p:nvPr/>
          </p:nvSpPr>
          <p:spPr>
            <a:xfrm>
              <a:off x="731838" y="1951217"/>
              <a:ext cx="1498600" cy="405676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862005" y="1969389"/>
              <a:ext cx="1238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  <a:sym typeface="HarmonyOS Sans SC" panose="00000500000000000000" charset="-122"/>
                </a:rPr>
                <a:t>2023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endParaRPr>
            </a:p>
          </p:txBody>
        </p:sp>
      </p:grpSp>
      <p:sp>
        <p:nvSpPr>
          <p:cNvPr id="148" name="文本框 147"/>
          <p:cNvSpPr txBox="1"/>
          <p:nvPr/>
        </p:nvSpPr>
        <p:spPr>
          <a:xfrm>
            <a:off x="2281630" y="2114982"/>
            <a:ext cx="38655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D0A33C"/>
                </a:solidFill>
              </a:rPr>
              <a:t>GENERAL YEAR-END SUMMARY TEMPLATE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CCCE21-6B6B-826B-07FA-953B8053DC79}"/>
              </a:ext>
            </a:extLst>
          </p:cNvPr>
          <p:cNvGrpSpPr/>
          <p:nvPr/>
        </p:nvGrpSpPr>
        <p:grpSpPr>
          <a:xfrm>
            <a:off x="647700" y="1765300"/>
            <a:ext cx="5619750" cy="3309314"/>
            <a:chOff x="647700" y="1765300"/>
            <a:chExt cx="5619750" cy="330931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982DCF8-836E-0BD5-7615-7C29FF1B8D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35" t="44437" r="22472" b="17658"/>
            <a:stretch/>
          </p:blipFill>
          <p:spPr>
            <a:xfrm>
              <a:off x="647700" y="2349500"/>
              <a:ext cx="2573024" cy="2725114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1A4F751-58B4-0A47-3CE7-63A90AD34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0" y="2617164"/>
              <a:ext cx="2457450" cy="245745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E432E43-7361-72E2-3D43-BB0FF621E413}"/>
                </a:ext>
              </a:extLst>
            </p:cNvPr>
            <p:cNvSpPr txBox="1"/>
            <p:nvPr/>
          </p:nvSpPr>
          <p:spPr>
            <a:xfrm>
              <a:off x="892793" y="1765300"/>
              <a:ext cx="17853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微信：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summer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76D0CF6-3719-DE42-5B2B-C53AAB4CCDF8}"/>
                </a:ext>
              </a:extLst>
            </p:cNvPr>
            <p:cNvSpPr/>
            <p:nvPr/>
          </p:nvSpPr>
          <p:spPr>
            <a:xfrm>
              <a:off x="796274" y="1815028"/>
              <a:ext cx="45719" cy="208321"/>
            </a:xfrm>
            <a:prstGeom prst="rect">
              <a:avLst/>
            </a:prstGeom>
            <a:solidFill>
              <a:srgbClr val="D0A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A05B446-B94B-63BB-1B85-38ADF3D2F3EE}"/>
                </a:ext>
              </a:extLst>
            </p:cNvPr>
            <p:cNvGrpSpPr/>
            <p:nvPr/>
          </p:nvGrpSpPr>
          <p:grpSpPr>
            <a:xfrm>
              <a:off x="3935410" y="1765300"/>
              <a:ext cx="1746569" cy="307777"/>
              <a:chOff x="2678110" y="1765300"/>
              <a:chExt cx="1746569" cy="30777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6E92024-45CE-8F15-ADA8-D15E22DD8F3F}"/>
                  </a:ext>
                </a:extLst>
              </p:cNvPr>
              <p:cNvSpPr txBox="1"/>
              <p:nvPr/>
            </p:nvSpPr>
            <p:spPr>
              <a:xfrm>
                <a:off x="2774628" y="1765300"/>
                <a:ext cx="165005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rPr>
                  <a:t>公众号：听你的了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922A48D-9DDC-05DE-45D8-4E0A5E470391}"/>
                  </a:ext>
                </a:extLst>
              </p:cNvPr>
              <p:cNvSpPr/>
              <p:nvPr/>
            </p:nvSpPr>
            <p:spPr>
              <a:xfrm>
                <a:off x="2678110" y="1815028"/>
                <a:ext cx="45719" cy="208321"/>
              </a:xfrm>
              <a:prstGeom prst="rect">
                <a:avLst/>
              </a:prstGeom>
              <a:solidFill>
                <a:srgbClr val="D0A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3218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879695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773938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656341" y="2882314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969" y="1831069"/>
            <a:ext cx="3245051" cy="74314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843391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0231" y="2506783"/>
            <a:ext cx="6288626" cy="2071483"/>
            <a:chOff x="569580" y="2128580"/>
            <a:chExt cx="6288626" cy="2071483"/>
          </a:xfrm>
        </p:grpSpPr>
        <p:sp>
          <p:nvSpPr>
            <p:cNvPr id="3" name="矩形 2"/>
            <p:cNvSpPr/>
            <p:nvPr/>
          </p:nvSpPr>
          <p:spPr>
            <a:xfrm>
              <a:off x="569580" y="2615746"/>
              <a:ext cx="1171715" cy="1171715"/>
            </a:xfrm>
            <a:prstGeom prst="rect">
              <a:avLst/>
            </a:prstGeom>
            <a:solidFill>
              <a:srgbClr val="D0A33C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72284" y="2493718"/>
              <a:ext cx="3697160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年度工作概述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72284" y="2128580"/>
              <a:ext cx="292246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Overview of annual work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72283" y="3537702"/>
              <a:ext cx="4385923" cy="6623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单击此处输入你的正文，文字是您思想的提炼，为了最终演示发布的良好效果，文字是您思想的提炼，请尽量言简意赅的阐述观点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0134" y="2847660"/>
              <a:ext cx="93060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01 </a:t>
              </a:r>
              <a:endParaRPr lang="zh-CN" altLang="en-US" sz="4000" dirty="0"/>
            </a:p>
          </p:txBody>
        </p:sp>
        <p:grpSp>
          <p:nvGrpSpPr>
            <p:cNvPr id="9" name="组合 8"/>
            <p:cNvGrpSpPr/>
            <p:nvPr/>
          </p:nvGrpSpPr>
          <p:grpSpPr>
            <a:xfrm rot="10800000">
              <a:off x="2583377" y="3338109"/>
              <a:ext cx="3296480" cy="45719"/>
              <a:chOff x="7847763" y="1508133"/>
              <a:chExt cx="3296480" cy="45719"/>
            </a:xfrm>
            <a:solidFill>
              <a:srgbClr val="A1CCDF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 rot="10800000" flipH="1">
                <a:off x="7847763" y="1531788"/>
                <a:ext cx="3042163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10820243" y="1508133"/>
                <a:ext cx="324000" cy="45719"/>
              </a:xfrm>
              <a:prstGeom prst="rect">
                <a:avLst/>
              </a:prstGeom>
              <a:solidFill>
                <a:srgbClr val="D0A33C"/>
              </a:solidFill>
              <a:ln>
                <a:solidFill>
                  <a:srgbClr val="D0A3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1CCDF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21E45B1-5053-3D43-FA7B-01C761AD2A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5" t="14185" b="48058"/>
          <a:stretch/>
        </p:blipFill>
        <p:spPr>
          <a:xfrm rot="4362857">
            <a:off x="10242071" y="-556983"/>
            <a:ext cx="1894493" cy="2253342"/>
          </a:xfrm>
          <a:custGeom>
            <a:avLst/>
            <a:gdLst>
              <a:gd name="connsiteX0" fmla="*/ 0 w 1894493"/>
              <a:gd name="connsiteY0" fmla="*/ 2253342 h 2253342"/>
              <a:gd name="connsiteX1" fmla="*/ 701221 w 1894493"/>
              <a:gd name="connsiteY1" fmla="*/ 4 h 2253342"/>
              <a:gd name="connsiteX2" fmla="*/ 701223 w 1894493"/>
              <a:gd name="connsiteY2" fmla="*/ 0 h 2253342"/>
              <a:gd name="connsiteX3" fmla="*/ 1894493 w 1894493"/>
              <a:gd name="connsiteY3" fmla="*/ 371336 h 2253342"/>
              <a:gd name="connsiteX4" fmla="*/ 1894493 w 1894493"/>
              <a:gd name="connsiteY4" fmla="*/ 2253342 h 225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93" h="2253342">
                <a:moveTo>
                  <a:pt x="0" y="2253342"/>
                </a:moveTo>
                <a:lnTo>
                  <a:pt x="701221" y="4"/>
                </a:lnTo>
                <a:lnTo>
                  <a:pt x="701223" y="0"/>
                </a:lnTo>
                <a:lnTo>
                  <a:pt x="1894493" y="371336"/>
                </a:lnTo>
                <a:lnTo>
                  <a:pt x="1894493" y="2253342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06BC0FE-E805-9E31-4E1C-A2C84033F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66" t="91072"/>
          <a:stretch>
            <a:fillRect/>
          </a:stretch>
        </p:blipFill>
        <p:spPr>
          <a:xfrm>
            <a:off x="0" y="1"/>
            <a:ext cx="3009202" cy="612307"/>
          </a:xfrm>
          <a:custGeom>
            <a:avLst/>
            <a:gdLst>
              <a:gd name="connsiteX0" fmla="*/ 0 w 3009202"/>
              <a:gd name="connsiteY0" fmla="*/ 0 h 612307"/>
              <a:gd name="connsiteX1" fmla="*/ 3009202 w 3009202"/>
              <a:gd name="connsiteY1" fmla="*/ 0 h 612307"/>
              <a:gd name="connsiteX2" fmla="*/ 3009202 w 3009202"/>
              <a:gd name="connsiteY2" fmla="*/ 612307 h 612307"/>
              <a:gd name="connsiteX3" fmla="*/ 0 w 3009202"/>
              <a:gd name="connsiteY3" fmla="*/ 612307 h 61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202" h="612307">
                <a:moveTo>
                  <a:pt x="0" y="0"/>
                </a:moveTo>
                <a:lnTo>
                  <a:pt x="3009202" y="0"/>
                </a:lnTo>
                <a:lnTo>
                  <a:pt x="3009202" y="612307"/>
                </a:lnTo>
                <a:lnTo>
                  <a:pt x="0" y="612307"/>
                </a:lnTo>
                <a:close/>
              </a:path>
            </a:pathLst>
          </a:custGeom>
        </p:spPr>
      </p:pic>
      <p:sp>
        <p:nvSpPr>
          <p:cNvPr id="2" name="矩形: 对角圆角 1"/>
          <p:cNvSpPr/>
          <p:nvPr/>
        </p:nvSpPr>
        <p:spPr>
          <a:xfrm>
            <a:off x="699354" y="1701800"/>
            <a:ext cx="3297353" cy="3987800"/>
          </a:xfrm>
          <a:prstGeom prst="round2Diag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83723" y="2208426"/>
            <a:ext cx="2928615" cy="2810479"/>
            <a:chOff x="483070" y="1599372"/>
            <a:chExt cx="2928615" cy="2810479"/>
          </a:xfrm>
        </p:grpSpPr>
        <p:sp>
          <p:nvSpPr>
            <p:cNvPr id="5" name="文本框 4"/>
            <p:cNvSpPr txBox="1"/>
            <p:nvPr/>
          </p:nvSpPr>
          <p:spPr>
            <a:xfrm>
              <a:off x="483070" y="2156157"/>
              <a:ext cx="2928615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13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21" name="矩形: 对角圆角 20"/>
          <p:cNvSpPr/>
          <p:nvPr/>
        </p:nvSpPr>
        <p:spPr>
          <a:xfrm>
            <a:off x="4447323" y="1701800"/>
            <a:ext cx="3297353" cy="3987800"/>
          </a:xfrm>
          <a:prstGeom prst="round2Diag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631692" y="2208426"/>
            <a:ext cx="2928615" cy="2810479"/>
            <a:chOff x="483070" y="1599372"/>
            <a:chExt cx="2928615" cy="2810479"/>
          </a:xfrm>
        </p:grpSpPr>
        <p:sp>
          <p:nvSpPr>
            <p:cNvPr id="25" name="文本框 24"/>
            <p:cNvSpPr txBox="1"/>
            <p:nvPr/>
          </p:nvSpPr>
          <p:spPr>
            <a:xfrm>
              <a:off x="483070" y="2156157"/>
              <a:ext cx="2928615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29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35" name="矩形: 对角圆角 34"/>
          <p:cNvSpPr/>
          <p:nvPr/>
        </p:nvSpPr>
        <p:spPr>
          <a:xfrm>
            <a:off x="8195292" y="1701800"/>
            <a:ext cx="3297353" cy="3987800"/>
          </a:xfrm>
          <a:prstGeom prst="round2DiagRect">
            <a:avLst/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379661" y="2208426"/>
            <a:ext cx="2928615" cy="2810479"/>
            <a:chOff x="483070" y="1599372"/>
            <a:chExt cx="2928615" cy="2810479"/>
          </a:xfrm>
        </p:grpSpPr>
        <p:sp>
          <p:nvSpPr>
            <p:cNvPr id="37" name="文本框 36"/>
            <p:cNvSpPr txBox="1"/>
            <p:nvPr/>
          </p:nvSpPr>
          <p:spPr>
            <a:xfrm>
              <a:off x="483070" y="2156157"/>
              <a:ext cx="2928615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39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243263" y="5331393"/>
            <a:ext cx="457200" cy="45719"/>
          </a:xfrm>
          <a:prstGeom prst="rect">
            <a:avLst/>
          </a:prstGeom>
          <a:solidFill>
            <a:srgbClr val="D0A33C"/>
          </a:solidFill>
          <a:ln>
            <a:solidFill>
              <a:srgbClr val="D0A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002780" y="5331393"/>
            <a:ext cx="457200" cy="45719"/>
          </a:xfrm>
          <a:prstGeom prst="rect">
            <a:avLst/>
          </a:prstGeom>
          <a:solidFill>
            <a:srgbClr val="D0A33C"/>
          </a:solidFill>
          <a:ln>
            <a:solidFill>
              <a:srgbClr val="D0A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752138" y="5331393"/>
            <a:ext cx="457200" cy="45719"/>
          </a:xfrm>
          <a:prstGeom prst="rect">
            <a:avLst/>
          </a:prstGeom>
          <a:solidFill>
            <a:srgbClr val="D0A33C"/>
          </a:solidFill>
          <a:ln>
            <a:solidFill>
              <a:srgbClr val="D0A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年度工作概述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22FC1B-E8F2-71B3-657A-03AB8939DC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0" r="47928" b="87706"/>
          <a:stretch/>
        </p:blipFill>
        <p:spPr>
          <a:xfrm flipV="1">
            <a:off x="0" y="-17405"/>
            <a:ext cx="883723" cy="912754"/>
          </a:xfrm>
          <a:custGeom>
            <a:avLst/>
            <a:gdLst>
              <a:gd name="connsiteX0" fmla="*/ 0 w 4761105"/>
              <a:gd name="connsiteY0" fmla="*/ 843139 h 843139"/>
              <a:gd name="connsiteX1" fmla="*/ 4761105 w 4761105"/>
              <a:gd name="connsiteY1" fmla="*/ 843139 h 843139"/>
              <a:gd name="connsiteX2" fmla="*/ 4761105 w 4761105"/>
              <a:gd name="connsiteY2" fmla="*/ 0 h 843139"/>
              <a:gd name="connsiteX3" fmla="*/ 0 w 4761105"/>
              <a:gd name="connsiteY3" fmla="*/ 0 h 84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1105" h="843139">
                <a:moveTo>
                  <a:pt x="0" y="843139"/>
                </a:moveTo>
                <a:lnTo>
                  <a:pt x="4761105" y="843139"/>
                </a:lnTo>
                <a:lnTo>
                  <a:pt x="4761105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AC58E3D-DFDD-5058-27F1-34C2A80E4F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5113">
            <a:off x="10840461" y="35013"/>
            <a:ext cx="935629" cy="75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38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17153" y="1542904"/>
            <a:ext cx="9957694" cy="4716294"/>
            <a:chOff x="972896" y="1542904"/>
            <a:chExt cx="9957694" cy="4716294"/>
          </a:xfrm>
        </p:grpSpPr>
        <p:grpSp>
          <p:nvGrpSpPr>
            <p:cNvPr id="13" name="组合 12"/>
            <p:cNvGrpSpPr/>
            <p:nvPr/>
          </p:nvGrpSpPr>
          <p:grpSpPr>
            <a:xfrm>
              <a:off x="972896" y="1542904"/>
              <a:ext cx="2956409" cy="4716294"/>
              <a:chOff x="972896" y="1542904"/>
              <a:chExt cx="2956409" cy="471629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972896" y="5113500"/>
                <a:ext cx="2956409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单击此处输入你的正文，文字是您思想的提炼，为了最终演示发布的良好效果，请尽量言简意赅的阐述观点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576072" y="4774946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78" r="45135"/>
              <a:stretch>
                <a:fillRect/>
              </a:stretch>
            </p:blipFill>
            <p:spPr>
              <a:xfrm>
                <a:off x="1204705" y="1542904"/>
                <a:ext cx="2492791" cy="2958846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4473538" y="1542904"/>
              <a:ext cx="2956409" cy="4716294"/>
              <a:chOff x="972896" y="1542904"/>
              <a:chExt cx="2956409" cy="471629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72896" y="5113500"/>
                <a:ext cx="2956409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最终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演示发布的良好效果，请尽量言简意赅的阐述观点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576072" y="4774946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9" r="56717" b="8453"/>
              <a:stretch>
                <a:fillRect/>
              </a:stretch>
            </p:blipFill>
            <p:spPr>
              <a:xfrm>
                <a:off x="1204705" y="1542904"/>
                <a:ext cx="2492791" cy="2958846"/>
              </a:xfrm>
              <a:prstGeom prst="rect">
                <a:avLst/>
              </a:prstGeom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7974181" y="1542904"/>
              <a:ext cx="2956409" cy="4716294"/>
              <a:chOff x="972896" y="1542904"/>
              <a:chExt cx="2956409" cy="471629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972896" y="5113500"/>
                <a:ext cx="2956409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单击此处输入你的正文，文字是您思想的提炼，为了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最终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演示发布的良好效果，请尽量言简意赅的阐述观点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…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576072" y="4774946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15" r="32369"/>
              <a:stretch>
                <a:fillRect/>
              </a:stretch>
            </p:blipFill>
            <p:spPr>
              <a:xfrm>
                <a:off x="1204705" y="1542904"/>
                <a:ext cx="2492791" cy="2958846"/>
              </a:xfrm>
              <a:prstGeom prst="rect">
                <a:avLst/>
              </a:prstGeom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年度工作概述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" r="39194"/>
          <a:stretch>
            <a:fillRect/>
          </a:stretch>
        </p:blipFill>
        <p:spPr>
          <a:xfrm>
            <a:off x="877054" y="1698171"/>
            <a:ext cx="3390145" cy="412217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65968" y="2038418"/>
            <a:ext cx="6454531" cy="1333151"/>
            <a:chOff x="483070" y="1599372"/>
            <a:chExt cx="6454531" cy="1333151"/>
          </a:xfrm>
        </p:grpSpPr>
        <p:sp>
          <p:nvSpPr>
            <p:cNvPr id="8" name="文本框 7"/>
            <p:cNvSpPr txBox="1"/>
            <p:nvPr/>
          </p:nvSpPr>
          <p:spPr>
            <a:xfrm>
              <a:off x="483070" y="2156157"/>
              <a:ext cx="645453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19636" y="1599372"/>
              <a:ext cx="1750056" cy="358734"/>
              <a:chOff x="4435850" y="2495733"/>
              <a:chExt cx="1824398" cy="358734"/>
            </a:xfrm>
          </p:grpSpPr>
          <p:sp>
            <p:nvSpPr>
              <p:cNvPr id="10" name="圆角矩形 5"/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D0A33C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1600" b="1" dirty="0">
                  <a:solidFill>
                    <a:srgbClr val="FFFFFF"/>
                  </a:solidFill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202534" y="4535765"/>
            <a:ext cx="3211216" cy="1145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321" y="3912740"/>
            <a:ext cx="3003254" cy="200216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287673" y="3966287"/>
            <a:ext cx="462905" cy="462905"/>
            <a:chOff x="7525969" y="2758145"/>
            <a:chExt cx="670855" cy="670855"/>
          </a:xfrm>
        </p:grpSpPr>
        <p:sp>
          <p:nvSpPr>
            <p:cNvPr id="20" name="矩形: 圆角 19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3" name="图片 1" descr="32303038313138363b32303039303532393bd6bdd5c5"/>
            <p:cNvPicPr/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218707" y="3998179"/>
            <a:ext cx="462905" cy="462905"/>
            <a:chOff x="9274368" y="2758145"/>
            <a:chExt cx="670855" cy="670855"/>
          </a:xfrm>
        </p:grpSpPr>
        <p:sp>
          <p:nvSpPr>
            <p:cNvPr id="26" name="矩形: 圆角 25"/>
            <p:cNvSpPr/>
            <p:nvPr/>
          </p:nvSpPr>
          <p:spPr>
            <a:xfrm>
              <a:off x="9274368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7" name="图片 2" descr="32303038313138363b32303039303532343bb1eac7a9"/>
            <p:cNvPicPr/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7149742" y="3975099"/>
            <a:ext cx="462905" cy="462905"/>
            <a:chOff x="7525969" y="4035435"/>
            <a:chExt cx="670855" cy="670855"/>
          </a:xfrm>
        </p:grpSpPr>
        <p:sp>
          <p:nvSpPr>
            <p:cNvPr id="31" name="矩形: 圆角 30"/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33" name="图片 3" descr="32303038313138363b32303039303530393bd0c5cfa2"/>
            <p:cNvPicPr/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年度工作概述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0231" y="2506783"/>
            <a:ext cx="6288626" cy="2071483"/>
            <a:chOff x="569580" y="2128580"/>
            <a:chExt cx="6288626" cy="2071483"/>
          </a:xfrm>
        </p:grpSpPr>
        <p:sp>
          <p:nvSpPr>
            <p:cNvPr id="3" name="矩形 2"/>
            <p:cNvSpPr/>
            <p:nvPr/>
          </p:nvSpPr>
          <p:spPr>
            <a:xfrm>
              <a:off x="569580" y="2615746"/>
              <a:ext cx="1171715" cy="1171715"/>
            </a:xfrm>
            <a:prstGeom prst="rect">
              <a:avLst/>
            </a:prstGeom>
            <a:solidFill>
              <a:srgbClr val="D0A33C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72284" y="2493718"/>
              <a:ext cx="3697160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工作经验总结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72284" y="2128580"/>
              <a:ext cx="292246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experience summary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72283" y="3537702"/>
              <a:ext cx="4385923" cy="6623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单击此处输入你的正文，文字是您思想的提炼，为了最终演示发布的良好效果，文字是您思想的提炼，请尽量言简意赅的阐述观点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0134" y="2847660"/>
              <a:ext cx="93060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02</a:t>
              </a:r>
              <a:endParaRPr lang="zh-CN" altLang="en-US" sz="4000" dirty="0"/>
            </a:p>
          </p:txBody>
        </p:sp>
        <p:grpSp>
          <p:nvGrpSpPr>
            <p:cNvPr id="9" name="组合 8"/>
            <p:cNvGrpSpPr/>
            <p:nvPr/>
          </p:nvGrpSpPr>
          <p:grpSpPr>
            <a:xfrm rot="10800000">
              <a:off x="2583377" y="3338109"/>
              <a:ext cx="3296480" cy="45719"/>
              <a:chOff x="7847763" y="1508133"/>
              <a:chExt cx="3296480" cy="45719"/>
            </a:xfrm>
            <a:solidFill>
              <a:srgbClr val="A1CCDF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 rot="10800000" flipH="1">
                <a:off x="7847763" y="1531788"/>
                <a:ext cx="3042163" cy="0"/>
              </a:xfrm>
              <a:prstGeom prst="line">
                <a:avLst/>
              </a:prstGeom>
              <a:grpFill/>
              <a:ln>
                <a:solidFill>
                  <a:srgbClr val="D0A3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10820243" y="1508133"/>
                <a:ext cx="324000" cy="45719"/>
              </a:xfrm>
              <a:prstGeom prst="rect">
                <a:avLst/>
              </a:prstGeom>
              <a:solidFill>
                <a:srgbClr val="D0A33C"/>
              </a:solidFill>
              <a:ln>
                <a:solidFill>
                  <a:srgbClr val="D0A3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1CCDF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/>
          <p:cNvSpPr/>
          <p:nvPr/>
        </p:nvSpPr>
        <p:spPr>
          <a:xfrm>
            <a:off x="1132699" y="1999323"/>
            <a:ext cx="4587687" cy="1414013"/>
          </a:xfrm>
          <a:prstGeom prst="roundRect">
            <a:avLst>
              <a:gd name="adj" fmla="val 10148"/>
            </a:avLst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CD28A"/>
              </a:solidFill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22063" y="2190868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122064" y="2560200"/>
            <a:ext cx="3483808" cy="661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32" name="矩形: 圆角 31"/>
          <p:cNvSpPr/>
          <p:nvPr/>
        </p:nvSpPr>
        <p:spPr>
          <a:xfrm>
            <a:off x="6471615" y="1999323"/>
            <a:ext cx="4587687" cy="1414013"/>
          </a:xfrm>
          <a:prstGeom prst="roundRect">
            <a:avLst>
              <a:gd name="adj" fmla="val 10148"/>
            </a:avLst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CD28A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60979" y="2190868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460980" y="2560200"/>
            <a:ext cx="3483808" cy="661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5" name="矩形: 圆角 24"/>
          <p:cNvSpPr/>
          <p:nvPr/>
        </p:nvSpPr>
        <p:spPr>
          <a:xfrm>
            <a:off x="1132699" y="3877285"/>
            <a:ext cx="4587687" cy="1414013"/>
          </a:xfrm>
          <a:prstGeom prst="roundRect">
            <a:avLst>
              <a:gd name="adj" fmla="val 10148"/>
            </a:avLst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CD28A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22063" y="4068830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22064" y="4438162"/>
            <a:ext cx="3483808" cy="661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8" name="矩形: 圆角 17"/>
          <p:cNvSpPr/>
          <p:nvPr/>
        </p:nvSpPr>
        <p:spPr>
          <a:xfrm>
            <a:off x="6471615" y="3877285"/>
            <a:ext cx="4587687" cy="1414013"/>
          </a:xfrm>
          <a:prstGeom prst="roundRect">
            <a:avLst>
              <a:gd name="adj" fmla="val 10148"/>
            </a:avLst>
          </a:prstGeom>
          <a:noFill/>
          <a:ln>
            <a:solidFill>
              <a:srgbClr val="8095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CD28A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0979" y="4068830"/>
            <a:ext cx="2169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单击添加小标题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60980" y="4438162"/>
            <a:ext cx="3483808" cy="661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6696735" y="2420927"/>
            <a:ext cx="570804" cy="570804"/>
            <a:chOff x="9274368" y="2758145"/>
            <a:chExt cx="670855" cy="670855"/>
          </a:xfrm>
        </p:grpSpPr>
        <p:sp>
          <p:nvSpPr>
            <p:cNvPr id="70" name="矩形: 圆角 69"/>
            <p:cNvSpPr/>
            <p:nvPr/>
          </p:nvSpPr>
          <p:spPr>
            <a:xfrm>
              <a:off x="9274368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71" name="图片 2" descr="32303038313138363b32303039303532343bb1eac7a9"/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1357819" y="4298889"/>
            <a:ext cx="570804" cy="570804"/>
            <a:chOff x="7525969" y="4035435"/>
            <a:chExt cx="670855" cy="670855"/>
          </a:xfrm>
        </p:grpSpPr>
        <p:sp>
          <p:nvSpPr>
            <p:cNvPr id="68" name="矩形: 圆角 67"/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69" name="图片 3" descr="32303038313138363b32303039303530393bd0c5cfa2"/>
            <p:cNvPicPr/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1357819" y="2420927"/>
            <a:ext cx="570804" cy="570804"/>
            <a:chOff x="7525969" y="2758145"/>
            <a:chExt cx="670855" cy="670855"/>
          </a:xfrm>
        </p:grpSpPr>
        <p:sp>
          <p:nvSpPr>
            <p:cNvPr id="66" name="矩形: 圆角 65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67" name="图片 1" descr="32303038313138363b32303039303532393bd6bdd5c5"/>
            <p:cNvPicPr/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6696735" y="4298889"/>
            <a:ext cx="570804" cy="570804"/>
            <a:chOff x="9274368" y="4035435"/>
            <a:chExt cx="670855" cy="670855"/>
          </a:xfrm>
        </p:grpSpPr>
        <p:sp>
          <p:nvSpPr>
            <p:cNvPr id="64" name="矩形: 圆角 63"/>
            <p:cNvSpPr/>
            <p:nvPr/>
          </p:nvSpPr>
          <p:spPr>
            <a:xfrm>
              <a:off x="9274368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rgbClr val="D0A3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65" name="图片 6" descr="32303038313138363b32303039303532323bb2a5b7c5"/>
            <p:cNvPicPr/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428817" y="4189884"/>
              <a:ext cx="361956" cy="36195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工作经验总结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14363" y="1701799"/>
            <a:ext cx="10963275" cy="4326235"/>
            <a:chOff x="479425" y="1752599"/>
            <a:chExt cx="10963275" cy="43262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392"/>
            <a:stretch>
              <a:fillRect/>
            </a:stretch>
          </p:blipFill>
          <p:spPr>
            <a:xfrm>
              <a:off x="479425" y="1752599"/>
              <a:ext cx="3813175" cy="4326235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4977319" y="1971233"/>
              <a:ext cx="6465381" cy="3888967"/>
              <a:chOff x="4977319" y="2101968"/>
              <a:chExt cx="6465381" cy="388896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893963" y="2101968"/>
                <a:ext cx="5548737" cy="1031693"/>
                <a:chOff x="5893963" y="2241668"/>
                <a:chExt cx="5548737" cy="1031693"/>
              </a:xfrm>
            </p:grpSpPr>
            <p:sp>
              <p:nvSpPr>
                <p:cNvPr id="4" name="文本框 3"/>
                <p:cNvSpPr txBox="1"/>
                <p:nvPr/>
              </p:nvSpPr>
              <p:spPr>
                <a:xfrm>
                  <a:off x="5893963" y="2241668"/>
                  <a:ext cx="216943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</a:rPr>
                    <a:t>单击添加小标题</a:t>
                  </a: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5893963" y="2611000"/>
                  <a:ext cx="5548737" cy="66236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HarmonyOS Sans SC" panose="00000500000000000000" charset="-122"/>
                      <a:ea typeface="HarmonyOS Sans SC" panose="00000500000000000000" charset="-122"/>
                    </a:rPr>
  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  </a: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4977319" y="2332412"/>
                <a:ext cx="570804" cy="570804"/>
                <a:chOff x="7525969" y="2758145"/>
                <a:chExt cx="670855" cy="670855"/>
              </a:xfrm>
            </p:grpSpPr>
            <p:sp>
              <p:nvSpPr>
                <p:cNvPr id="8" name="矩形: 圆角 7"/>
                <p:cNvSpPr/>
                <p:nvPr/>
              </p:nvSpPr>
              <p:spPr>
                <a:xfrm>
                  <a:off x="7525969" y="2758145"/>
                  <a:ext cx="670855" cy="67085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A33C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pic>
              <p:nvPicPr>
                <p:cNvPr id="9" name="图片 1" descr="32303038313138363b32303039303532393bd6bdd5c5"/>
                <p:cNvPicPr/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80418" y="2912594"/>
                  <a:ext cx="361956" cy="361956"/>
                </a:xfrm>
                <a:prstGeom prst="rect">
                  <a:avLst/>
                </a:prstGeom>
              </p:spPr>
            </p:pic>
          </p:grpSp>
          <p:grpSp>
            <p:nvGrpSpPr>
              <p:cNvPr id="13" name="组合 12"/>
              <p:cNvGrpSpPr/>
              <p:nvPr/>
            </p:nvGrpSpPr>
            <p:grpSpPr>
              <a:xfrm>
                <a:off x="5893963" y="3530605"/>
                <a:ext cx="5548737" cy="1031693"/>
                <a:chOff x="5893963" y="2241668"/>
                <a:chExt cx="5548737" cy="1031693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5893963" y="2241668"/>
                  <a:ext cx="216943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</a:rPr>
                    <a:t>单击添加小标题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5893963" y="2611000"/>
                  <a:ext cx="5548737" cy="66236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HarmonyOS Sans SC" panose="00000500000000000000" charset="-122"/>
                      <a:ea typeface="HarmonyOS Sans SC" panose="00000500000000000000" charset="-122"/>
                    </a:rPr>
  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  </a: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5893963" y="4959242"/>
                <a:ext cx="5548737" cy="1031693"/>
                <a:chOff x="5893963" y="2241668"/>
                <a:chExt cx="5548737" cy="1031693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5893963" y="2241668"/>
                  <a:ext cx="216943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</a:rPr>
                    <a:t>单击添加小标题</a:t>
                  </a: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5893963" y="2611000"/>
                  <a:ext cx="5548737" cy="66236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HarmonyOS Sans SC" panose="00000500000000000000" charset="-122"/>
                      <a:ea typeface="HarmonyOS Sans SC" panose="00000500000000000000" charset="-122"/>
                    </a:rPr>
  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  </a: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977319" y="5189686"/>
                <a:ext cx="570804" cy="570804"/>
                <a:chOff x="9274368" y="2758145"/>
                <a:chExt cx="670855" cy="670855"/>
              </a:xfrm>
            </p:grpSpPr>
            <p:sp>
              <p:nvSpPr>
                <p:cNvPr id="34" name="矩形: 圆角 33"/>
                <p:cNvSpPr/>
                <p:nvPr/>
              </p:nvSpPr>
              <p:spPr>
                <a:xfrm>
                  <a:off x="9274368" y="2758145"/>
                  <a:ext cx="670855" cy="67085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A33C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pic>
              <p:nvPicPr>
                <p:cNvPr id="37" name="图片 2" descr="32303038313138363b32303039303532343bb1eac7a9"/>
                <p:cNvPicPr/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8817" y="2912594"/>
                  <a:ext cx="361956" cy="361956"/>
                </a:xfrm>
                <a:prstGeom prst="rect">
                  <a:avLst/>
                </a:prstGeom>
              </p:spPr>
            </p:pic>
          </p:grpSp>
          <p:grpSp>
            <p:nvGrpSpPr>
              <p:cNvPr id="38" name="组合 37"/>
              <p:cNvGrpSpPr/>
              <p:nvPr/>
            </p:nvGrpSpPr>
            <p:grpSpPr>
              <a:xfrm>
                <a:off x="4977319" y="3761049"/>
                <a:ext cx="570804" cy="570804"/>
                <a:chOff x="7525969" y="4035435"/>
                <a:chExt cx="670855" cy="670855"/>
              </a:xfrm>
            </p:grpSpPr>
            <p:sp>
              <p:nvSpPr>
                <p:cNvPr id="40" name="矩形: 圆角 39"/>
                <p:cNvSpPr/>
                <p:nvPr/>
              </p:nvSpPr>
              <p:spPr>
                <a:xfrm>
                  <a:off x="7525969" y="4035435"/>
                  <a:ext cx="670855" cy="67085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0A33C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pic>
              <p:nvPicPr>
                <p:cNvPr id="41" name="图片 3" descr="32303038313138363b32303039303530393bd0c5cfa2"/>
                <p:cNvPicPr/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80418" y="4189884"/>
                  <a:ext cx="361956" cy="36195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文本框 1"/>
          <p:cNvSpPr txBox="1"/>
          <p:nvPr/>
        </p:nvSpPr>
        <p:spPr>
          <a:xfrm>
            <a:off x="1026179" y="612307"/>
            <a:ext cx="2278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</a:rPr>
              <a:t>工作经验总结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eca7f9a-d17a-41de-94ac-f4586b3bf47c"/>
  <p:tag name="COMMONDATA" val="eyJoZGlkIjoiYmRkODI2NmRmNDlkY2MzNGIzZTI0NmU4NWNjZTBjNWUifQ=="/>
</p:tagLst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游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2160</Words>
  <Application>Microsoft Office PowerPoint</Application>
  <PresentationFormat>宽屏</PresentationFormat>
  <Paragraphs>154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阿里巴巴普惠体 2.0 65 Medium</vt:lpstr>
      <vt:lpstr>OPPOSans H</vt:lpstr>
      <vt:lpstr>Arial</vt:lpstr>
      <vt:lpstr>思源宋体 CN Medium</vt:lpstr>
      <vt:lpstr>HarmonyOS Sans SC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蓝金流体几何风小清新年终总结ppt模板</dc:title>
  <dc:creator>Summer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53</cp:revision>
  <dcterms:created xsi:type="dcterms:W3CDTF">2022-09-27T12:19:00Z</dcterms:created>
  <dcterms:modified xsi:type="dcterms:W3CDTF">2023-09-05T15:22:09Z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FBD8FAA6B8FD4A97B9B530BCB7164B68</vt:lpwstr>
  </property>
  <property fmtid="{D5CDD505-2E9C-101B-9397-08002B2CF9AE}" pid="3" name="KSOProductBuildVer">
    <vt:lpwstr>2052-11.1.0.12980</vt:lpwstr>
  </property>
</Properties>
</file>