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95" r:id="rId2"/>
    <p:sldId id="496" r:id="rId3"/>
    <p:sldId id="497" r:id="rId4"/>
    <p:sldId id="498" r:id="rId5"/>
    <p:sldId id="499" r:id="rId6"/>
    <p:sldId id="500" r:id="rId7"/>
    <p:sldId id="501" r:id="rId8"/>
    <p:sldId id="503" r:id="rId9"/>
    <p:sldId id="502" r:id="rId10"/>
    <p:sldId id="504" r:id="rId11"/>
    <p:sldId id="505" r:id="rId12"/>
    <p:sldId id="506" r:id="rId13"/>
    <p:sldId id="509" r:id="rId14"/>
    <p:sldId id="508" r:id="rId15"/>
    <p:sldId id="510" r:id="rId16"/>
    <p:sldId id="511" r:id="rId17"/>
    <p:sldId id="512" r:id="rId18"/>
    <p:sldId id="513" r:id="rId19"/>
    <p:sldId id="514" r:id="rId20"/>
    <p:sldId id="515" r:id="rId21"/>
    <p:sldId id="516" r:id="rId22"/>
    <p:sldId id="518" r:id="rId23"/>
    <p:sldId id="519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27D"/>
    <a:srgbClr val="8FB5AF"/>
    <a:srgbClr val="F9F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20" y="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4E22B-1B4D-4102-BAD0-424E4EB39C85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C1BA8-3687-48F0-84BA-C44F1EE894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02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64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959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48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90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021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4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305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28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4754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2397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38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93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79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2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58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702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637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05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175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58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3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ADF418-CBEF-74B8-2CE6-23AD69F4CAD8}"/>
              </a:ext>
            </a:extLst>
          </p:cNvPr>
          <p:cNvSpPr txBox="1"/>
          <p:nvPr userDrawn="1"/>
        </p:nvSpPr>
        <p:spPr>
          <a:xfrm>
            <a:off x="707530" y="866338"/>
            <a:ext cx="924407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80A45A-3A0A-BB4C-CCF9-627B06B619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3BCDC13-0CE0-9CF6-1BE1-A15347ABFCDF}"/>
              </a:ext>
            </a:extLst>
          </p:cNvPr>
          <p:cNvSpPr>
            <a:spLocks/>
          </p:cNvSpPr>
          <p:nvPr userDrawn="1"/>
        </p:nvSpPr>
        <p:spPr>
          <a:xfrm>
            <a:off x="707530" y="579670"/>
            <a:ext cx="10878539" cy="5697019"/>
          </a:xfrm>
          <a:custGeom>
            <a:avLst/>
            <a:gdLst>
              <a:gd name="connsiteX0" fmla="*/ 844968 w 10878539"/>
              <a:gd name="connsiteY0" fmla="*/ 0 h 5697019"/>
              <a:gd name="connsiteX1" fmla="*/ 10033571 w 10878539"/>
              <a:gd name="connsiteY1" fmla="*/ 0 h 5697019"/>
              <a:gd name="connsiteX2" fmla="*/ 10451502 w 10878539"/>
              <a:gd name="connsiteY2" fmla="*/ 260422 h 5697019"/>
              <a:gd name="connsiteX3" fmla="*/ 10465449 w 10878539"/>
              <a:gd name="connsiteY3" fmla="*/ 325364 h 5697019"/>
              <a:gd name="connsiteX4" fmla="*/ 10501788 w 10878539"/>
              <a:gd name="connsiteY4" fmla="*/ 328808 h 5697019"/>
              <a:gd name="connsiteX5" fmla="*/ 10878539 w 10878539"/>
              <a:gd name="connsiteY5" fmla="*/ 763364 h 5697019"/>
              <a:gd name="connsiteX6" fmla="*/ 10878539 w 10878539"/>
              <a:gd name="connsiteY6" fmla="*/ 1673752 h 5697019"/>
              <a:gd name="connsiteX7" fmla="*/ 10878539 w 10878539"/>
              <a:gd name="connsiteY7" fmla="*/ 4023266 h 5697019"/>
              <a:gd name="connsiteX8" fmla="*/ 10878539 w 10878539"/>
              <a:gd name="connsiteY8" fmla="*/ 4933654 h 5697019"/>
              <a:gd name="connsiteX9" fmla="*/ 10501788 w 10878539"/>
              <a:gd name="connsiteY9" fmla="*/ 5368210 h 5697019"/>
              <a:gd name="connsiteX10" fmla="*/ 10465449 w 10878539"/>
              <a:gd name="connsiteY10" fmla="*/ 5371654 h 5697019"/>
              <a:gd name="connsiteX11" fmla="*/ 10451502 w 10878539"/>
              <a:gd name="connsiteY11" fmla="*/ 5436599 h 5697019"/>
              <a:gd name="connsiteX12" fmla="*/ 10033571 w 10878539"/>
              <a:gd name="connsiteY12" fmla="*/ 5697019 h 5697019"/>
              <a:gd name="connsiteX13" fmla="*/ 844968 w 10878539"/>
              <a:gd name="connsiteY13" fmla="*/ 5697019 h 5697019"/>
              <a:gd name="connsiteX14" fmla="*/ 427037 w 10878539"/>
              <a:gd name="connsiteY14" fmla="*/ 5436599 h 5697019"/>
              <a:gd name="connsiteX15" fmla="*/ 413090 w 10878539"/>
              <a:gd name="connsiteY15" fmla="*/ 5371654 h 5697019"/>
              <a:gd name="connsiteX16" fmla="*/ 376752 w 10878539"/>
              <a:gd name="connsiteY16" fmla="*/ 5368210 h 5697019"/>
              <a:gd name="connsiteX17" fmla="*/ 0 w 10878539"/>
              <a:gd name="connsiteY17" fmla="*/ 4933654 h 5697019"/>
              <a:gd name="connsiteX18" fmla="*/ 0 w 10878539"/>
              <a:gd name="connsiteY18" fmla="*/ 4023266 h 5697019"/>
              <a:gd name="connsiteX19" fmla="*/ 0 w 10878539"/>
              <a:gd name="connsiteY19" fmla="*/ 1673752 h 5697019"/>
              <a:gd name="connsiteX20" fmla="*/ 0 w 10878539"/>
              <a:gd name="connsiteY20" fmla="*/ 763364 h 5697019"/>
              <a:gd name="connsiteX21" fmla="*/ 376752 w 10878539"/>
              <a:gd name="connsiteY21" fmla="*/ 328808 h 5697019"/>
              <a:gd name="connsiteX22" fmla="*/ 413090 w 10878539"/>
              <a:gd name="connsiteY22" fmla="*/ 325364 h 5697019"/>
              <a:gd name="connsiteX23" fmla="*/ 427037 w 10878539"/>
              <a:gd name="connsiteY23" fmla="*/ 260422 h 5697019"/>
              <a:gd name="connsiteX24" fmla="*/ 844968 w 10878539"/>
              <a:gd name="connsiteY24" fmla="*/ 0 h 569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878539" h="5697019">
                <a:moveTo>
                  <a:pt x="844968" y="0"/>
                </a:moveTo>
                <a:lnTo>
                  <a:pt x="10033571" y="0"/>
                </a:lnTo>
                <a:cubicBezTo>
                  <a:pt x="10221448" y="0"/>
                  <a:pt x="10382645" y="107383"/>
                  <a:pt x="10451502" y="260422"/>
                </a:cubicBezTo>
                <a:lnTo>
                  <a:pt x="10465449" y="325364"/>
                </a:lnTo>
                <a:lnTo>
                  <a:pt x="10501788" y="328808"/>
                </a:lnTo>
                <a:cubicBezTo>
                  <a:pt x="10716800" y="370169"/>
                  <a:pt x="10878539" y="549009"/>
                  <a:pt x="10878539" y="763364"/>
                </a:cubicBezTo>
                <a:lnTo>
                  <a:pt x="10878539" y="1673752"/>
                </a:lnTo>
                <a:lnTo>
                  <a:pt x="10878539" y="4023266"/>
                </a:lnTo>
                <a:lnTo>
                  <a:pt x="10878539" y="4933654"/>
                </a:lnTo>
                <a:cubicBezTo>
                  <a:pt x="10878539" y="5148008"/>
                  <a:pt x="10716800" y="5326850"/>
                  <a:pt x="10501788" y="5368210"/>
                </a:cubicBezTo>
                <a:lnTo>
                  <a:pt x="10465449" y="5371654"/>
                </a:lnTo>
                <a:lnTo>
                  <a:pt x="10451502" y="5436599"/>
                </a:lnTo>
                <a:cubicBezTo>
                  <a:pt x="10382645" y="5589636"/>
                  <a:pt x="10221448" y="5697019"/>
                  <a:pt x="10033571" y="5697019"/>
                </a:cubicBezTo>
                <a:lnTo>
                  <a:pt x="844968" y="5697019"/>
                </a:lnTo>
                <a:cubicBezTo>
                  <a:pt x="657091" y="5697019"/>
                  <a:pt x="495894" y="5589636"/>
                  <a:pt x="427037" y="5436599"/>
                </a:cubicBezTo>
                <a:lnTo>
                  <a:pt x="413090" y="5371654"/>
                </a:lnTo>
                <a:lnTo>
                  <a:pt x="376752" y="5368210"/>
                </a:lnTo>
                <a:cubicBezTo>
                  <a:pt x="161739" y="5326850"/>
                  <a:pt x="0" y="5148008"/>
                  <a:pt x="0" y="4933654"/>
                </a:cubicBezTo>
                <a:lnTo>
                  <a:pt x="0" y="4023266"/>
                </a:lnTo>
                <a:lnTo>
                  <a:pt x="0" y="1673752"/>
                </a:lnTo>
                <a:lnTo>
                  <a:pt x="0" y="763364"/>
                </a:lnTo>
                <a:cubicBezTo>
                  <a:pt x="0" y="549009"/>
                  <a:pt x="161739" y="370169"/>
                  <a:pt x="376752" y="328808"/>
                </a:cubicBezTo>
                <a:lnTo>
                  <a:pt x="413090" y="325364"/>
                </a:lnTo>
                <a:lnTo>
                  <a:pt x="427037" y="260422"/>
                </a:lnTo>
                <a:cubicBezTo>
                  <a:pt x="495894" y="107383"/>
                  <a:pt x="657091" y="0"/>
                  <a:pt x="844968" y="0"/>
                </a:cubicBezTo>
                <a:close/>
              </a:path>
            </a:pathLst>
          </a:custGeom>
          <a:solidFill>
            <a:srgbClr val="F2F8EE"/>
          </a:solidFill>
          <a:ln w="25400">
            <a:solidFill>
              <a:srgbClr val="8FB5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F86D99B-9E1C-AB67-3F2B-4CD6A29F72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657" y="1"/>
            <a:ext cx="6096000" cy="1978897"/>
          </a:xfrm>
          <a:custGeom>
            <a:avLst/>
            <a:gdLst>
              <a:gd name="connsiteX0" fmla="*/ 0 w 7430014"/>
              <a:gd name="connsiteY0" fmla="*/ 0 h 1471805"/>
              <a:gd name="connsiteX1" fmla="*/ 7430014 w 7430014"/>
              <a:gd name="connsiteY1" fmla="*/ 0 h 1471805"/>
              <a:gd name="connsiteX2" fmla="*/ 7430014 w 7430014"/>
              <a:gd name="connsiteY2" fmla="*/ 1471805 h 1471805"/>
              <a:gd name="connsiteX3" fmla="*/ 0 w 7430014"/>
              <a:gd name="connsiteY3" fmla="*/ 1471805 h 147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014" h="1471805">
                <a:moveTo>
                  <a:pt x="0" y="0"/>
                </a:moveTo>
                <a:lnTo>
                  <a:pt x="7430014" y="0"/>
                </a:lnTo>
                <a:lnTo>
                  <a:pt x="7430014" y="1471805"/>
                </a:lnTo>
                <a:lnTo>
                  <a:pt x="0" y="1471805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EA8A00B-CF8A-0AE3-FA9C-D8D94D09C4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0215" y="4582296"/>
            <a:ext cx="7010780" cy="2275855"/>
          </a:xfrm>
          <a:custGeom>
            <a:avLst/>
            <a:gdLst>
              <a:gd name="connsiteX0" fmla="*/ 0 w 7430014"/>
              <a:gd name="connsiteY0" fmla="*/ 0 h 1471805"/>
              <a:gd name="connsiteX1" fmla="*/ 7430014 w 7430014"/>
              <a:gd name="connsiteY1" fmla="*/ 0 h 1471805"/>
              <a:gd name="connsiteX2" fmla="*/ 7430014 w 7430014"/>
              <a:gd name="connsiteY2" fmla="*/ 1471805 h 1471805"/>
              <a:gd name="connsiteX3" fmla="*/ 0 w 7430014"/>
              <a:gd name="connsiteY3" fmla="*/ 1471805 h 147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014" h="1471805">
                <a:moveTo>
                  <a:pt x="0" y="0"/>
                </a:moveTo>
                <a:lnTo>
                  <a:pt x="7430014" y="0"/>
                </a:lnTo>
                <a:lnTo>
                  <a:pt x="7430014" y="1471805"/>
                </a:lnTo>
                <a:lnTo>
                  <a:pt x="0" y="1471805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F50B33-3F20-18AD-9E05-D00295015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705-2364-4FE8-86EF-14449A19A929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41055C-21D9-F2E2-DDB4-D38593B21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4B304D-1BC5-BCC4-B7D0-65201F0FC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E1BD-6CF3-445E-B548-E5A4B006FE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21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B4E4DA-0A66-8F25-56C0-6132B36F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B9036-A69D-4216-A3B5-6089005495AF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6CA0FE-7631-5AB1-0127-D28F83E0C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130073-C7E1-6A69-0D2D-323FCD01F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939C0C-864A-80D8-7C18-27BD1EFBEDBD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9912DB9-AC2D-1A50-CBF2-7C8DBBA8EA4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47A12C7-2B82-E339-F4BF-E63632A6416A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9FAB202-0DF3-E820-8374-9E7DFD3F280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5AD78EE-3DAA-9278-4CF7-07E299F22C3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C586290-21FD-FA82-693F-1E3BE7C58FBC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186C3E-AE64-162F-3624-85B44DED876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1FDF226-D91F-16B9-CC22-FA48305744B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323E1E4-D2D7-8CC5-838C-4F4037021314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0617E02-6AB0-66E5-F78C-FA1FC42A836B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33EDE90D-6663-E45C-BCC0-4A8EEFDF9287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AC0F441-3D05-9CE8-3942-9E93CCF4710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25FF4FE-B702-FBDC-EFB2-860575B2B19C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70595F9-EAE8-FAAF-2FE2-AA13A22BE808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4B4C1E9-3D7E-9BF5-11FC-216B12B91162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BC1AFFF-1A66-0C5D-1ABD-2A5EEDC4BC78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7F66BAC-B4C4-2968-3818-2A9307E97D4B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EB3737C-309D-FA21-2CA1-DB9A778EE910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AB5E05D-27B9-EBA3-4EDC-73B87956BF8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1C50D883-00A2-D780-A855-C38C6387000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A80B75F-AF30-471C-D47C-B5F7D60EC62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295D4F9-999E-5831-0F53-5205657BFE7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1DE71-5D0F-2F51-95E6-7972C630DC33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7360DA5-684F-04E6-0F5D-CE3E3821B6E9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7CBEF3B-32FE-3707-9CF2-B2AD6DA29A9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04E4AAF2-787D-3ABA-00F6-BD0F19D9E00D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957BE25-C0C2-BDBC-3ECE-07E2EF2DA66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3D9C22F-BF69-C6F6-37E2-F07C90847FF5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6DA95EE-1174-1480-E1D0-E23EEB18A4F6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9F7C0B5-5AA6-EF3E-1442-F3002F4613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56574019-5BE2-3F54-202A-6FAB58B22B80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FA7D958-296A-8B62-E4A5-1C1FFCE18DA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874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EA6FB2D-273B-6376-BDBC-9689552B2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AFCA5E-4DDC-3D29-3382-E4FDF1BAE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75B43A-B2D8-1F28-88AD-F4BA9542E2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0A705-2364-4FE8-86EF-14449A19A929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E846BC-FBBA-0CD2-F0DA-80149D5455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D7C45-9576-261B-C98A-C2B932D955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0E1BD-6CF3-445E-B548-E5A4B006FE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8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DFF6D797-F2E1-4373-E7BD-BC164F6A921D}"/>
              </a:ext>
            </a:extLst>
          </p:cNvPr>
          <p:cNvSpPr txBox="1"/>
          <p:nvPr/>
        </p:nvSpPr>
        <p:spPr>
          <a:xfrm>
            <a:off x="2156460" y="1793091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78A27D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小清新风教师工作汇报</a:t>
            </a:r>
          </a:p>
        </p:txBody>
      </p:sp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 rot="5400000">
            <a:off x="5890351" y="-848972"/>
            <a:ext cx="419938" cy="7870441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flipV="1">
            <a:off x="5765352" y="1331378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38EE3C3-B888-97BA-EE18-14DD981A0A7E}"/>
              </a:ext>
            </a:extLst>
          </p:cNvPr>
          <p:cNvSpPr txBox="1"/>
          <p:nvPr/>
        </p:nvSpPr>
        <p:spPr>
          <a:xfrm>
            <a:off x="3470666" y="3644511"/>
            <a:ext cx="535226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57A00E9-A6D6-969A-8988-3A362DB4A110}"/>
              </a:ext>
            </a:extLst>
          </p:cNvPr>
          <p:cNvGrpSpPr/>
          <p:nvPr/>
        </p:nvGrpSpPr>
        <p:grpSpPr>
          <a:xfrm>
            <a:off x="3589631" y="4581152"/>
            <a:ext cx="5019087" cy="421776"/>
            <a:chOff x="3483450" y="5345450"/>
            <a:chExt cx="5019087" cy="421776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AA8C813-BCDE-8FF3-DCFC-439DE0B41E0A}"/>
                </a:ext>
              </a:extLst>
            </p:cNvPr>
            <p:cNvSpPr/>
            <p:nvPr/>
          </p:nvSpPr>
          <p:spPr>
            <a:xfrm>
              <a:off x="6090906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2488D77-185E-043D-A354-918122172B60}"/>
                </a:ext>
              </a:extLst>
            </p:cNvPr>
            <p:cNvSpPr/>
            <p:nvPr/>
          </p:nvSpPr>
          <p:spPr>
            <a:xfrm>
              <a:off x="3483450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0F384A8-3D63-9BEB-9BD0-8728750FA637}"/>
                </a:ext>
              </a:extLst>
            </p:cNvPr>
            <p:cNvGrpSpPr/>
            <p:nvPr/>
          </p:nvGrpSpPr>
          <p:grpSpPr>
            <a:xfrm>
              <a:off x="3730343" y="5402449"/>
              <a:ext cx="4454809" cy="307778"/>
              <a:chOff x="4265781" y="5868700"/>
              <a:chExt cx="2404847" cy="307778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76B54EE-F71F-C06C-4281-DA18255A590D}"/>
                  </a:ext>
                </a:extLst>
              </p:cNvPr>
              <p:cNvSpPr txBox="1"/>
              <p:nvPr/>
            </p:nvSpPr>
            <p:spPr>
              <a:xfrm>
                <a:off x="4265781" y="5868701"/>
                <a:ext cx="11065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408CDD8-A376-6AB4-5A3E-BABBBFAC32C0}"/>
                  </a:ext>
                </a:extLst>
              </p:cNvPr>
              <p:cNvSpPr txBox="1"/>
              <p:nvPr/>
            </p:nvSpPr>
            <p:spPr>
              <a:xfrm>
                <a:off x="5707801" y="5868700"/>
                <a:ext cx="9628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2023.09.07</a:t>
                </a:r>
                <a:endPara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660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教学成果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71563" y="3944059"/>
              <a:ext cx="700833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2" name="圆角矩形 4">
            <a:extLst>
              <a:ext uri="{FF2B5EF4-FFF2-40B4-BE49-F238E27FC236}">
                <a16:creationId xmlns:a16="http://schemas.microsoft.com/office/drawing/2014/main" id="{B0CC3FF5-E79F-5632-BB5A-DC98223C8A02}"/>
              </a:ext>
            </a:extLst>
          </p:cNvPr>
          <p:cNvSpPr/>
          <p:nvPr/>
        </p:nvSpPr>
        <p:spPr>
          <a:xfrm>
            <a:off x="1633707" y="1823534"/>
            <a:ext cx="3459122" cy="121688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8A27D"/>
            </a:solidFill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0" name="圆角矩形 7">
            <a:extLst>
              <a:ext uri="{FF2B5EF4-FFF2-40B4-BE49-F238E27FC236}">
                <a16:creationId xmlns:a16="http://schemas.microsoft.com/office/drawing/2014/main" id="{02E3BF43-C74E-F875-8329-C017CF6AEDA8}"/>
              </a:ext>
            </a:extLst>
          </p:cNvPr>
          <p:cNvSpPr/>
          <p:nvPr/>
        </p:nvSpPr>
        <p:spPr>
          <a:xfrm>
            <a:off x="6724322" y="1823534"/>
            <a:ext cx="3459122" cy="121688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8FB5AF"/>
            </a:solidFill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3" name="圆角矩形 10">
            <a:extLst>
              <a:ext uri="{FF2B5EF4-FFF2-40B4-BE49-F238E27FC236}">
                <a16:creationId xmlns:a16="http://schemas.microsoft.com/office/drawing/2014/main" id="{7A35E108-1F94-8024-FE40-C877C622AD20}"/>
              </a:ext>
            </a:extLst>
          </p:cNvPr>
          <p:cNvSpPr/>
          <p:nvPr/>
        </p:nvSpPr>
        <p:spPr>
          <a:xfrm flipH="1">
            <a:off x="7285222" y="3943054"/>
            <a:ext cx="3459122" cy="121688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8A27D"/>
            </a:solidFill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圆角矩形 11">
            <a:extLst>
              <a:ext uri="{FF2B5EF4-FFF2-40B4-BE49-F238E27FC236}">
                <a16:creationId xmlns:a16="http://schemas.microsoft.com/office/drawing/2014/main" id="{C38A178A-086B-F36B-BE45-9AFC38BBFF24}"/>
              </a:ext>
            </a:extLst>
          </p:cNvPr>
          <p:cNvSpPr/>
          <p:nvPr/>
        </p:nvSpPr>
        <p:spPr>
          <a:xfrm flipH="1">
            <a:off x="10296774" y="4117961"/>
            <a:ext cx="876002" cy="876002"/>
          </a:xfrm>
          <a:prstGeom prst="roundRect">
            <a:avLst/>
          </a:prstGeom>
          <a:solidFill>
            <a:srgbClr val="78A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6" name="圆角矩形 13">
            <a:extLst>
              <a:ext uri="{FF2B5EF4-FFF2-40B4-BE49-F238E27FC236}">
                <a16:creationId xmlns:a16="http://schemas.microsoft.com/office/drawing/2014/main" id="{37D76FA2-D085-4108-40F3-887675A72102}"/>
              </a:ext>
            </a:extLst>
          </p:cNvPr>
          <p:cNvSpPr/>
          <p:nvPr/>
        </p:nvSpPr>
        <p:spPr>
          <a:xfrm flipH="1">
            <a:off x="2194607" y="3943054"/>
            <a:ext cx="3459122" cy="121688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8FB5AF"/>
            </a:solidFill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7" name="圆角矩形 14">
            <a:extLst>
              <a:ext uri="{FF2B5EF4-FFF2-40B4-BE49-F238E27FC236}">
                <a16:creationId xmlns:a16="http://schemas.microsoft.com/office/drawing/2014/main" id="{A662D07B-C62F-B0B4-EF37-9C9985938BE8}"/>
              </a:ext>
            </a:extLst>
          </p:cNvPr>
          <p:cNvSpPr/>
          <p:nvPr/>
        </p:nvSpPr>
        <p:spPr>
          <a:xfrm flipH="1">
            <a:off x="5206159" y="4117961"/>
            <a:ext cx="876002" cy="876002"/>
          </a:xfrm>
          <a:prstGeom prst="roundRect">
            <a:avLst/>
          </a:prstGeom>
          <a:solidFill>
            <a:srgbClr val="8FB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AA47AD6-8D57-7674-32F9-C17F126DB219}"/>
              </a:ext>
            </a:extLst>
          </p:cNvPr>
          <p:cNvGrpSpPr/>
          <p:nvPr/>
        </p:nvGrpSpPr>
        <p:grpSpPr>
          <a:xfrm>
            <a:off x="1128719" y="1996578"/>
            <a:ext cx="1038225" cy="884938"/>
            <a:chOff x="1128719" y="1996578"/>
            <a:chExt cx="1038225" cy="884938"/>
          </a:xfrm>
        </p:grpSpPr>
        <p:sp>
          <p:nvSpPr>
            <p:cNvPr id="3" name="圆角矩形 5">
              <a:extLst>
                <a:ext uri="{FF2B5EF4-FFF2-40B4-BE49-F238E27FC236}">
                  <a16:creationId xmlns:a16="http://schemas.microsoft.com/office/drawing/2014/main" id="{39F7B45E-0098-971C-ACD8-6E85CDC43C74}"/>
                </a:ext>
              </a:extLst>
            </p:cNvPr>
            <p:cNvSpPr/>
            <p:nvPr/>
          </p:nvSpPr>
          <p:spPr>
            <a:xfrm>
              <a:off x="1209831" y="2005514"/>
              <a:ext cx="876002" cy="876002"/>
            </a:xfrm>
            <a:prstGeom prst="roundRect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400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1D3E5D4-CDDA-4A53-3BCE-02E01DEB65AF}"/>
                </a:ext>
              </a:extLst>
            </p:cNvPr>
            <p:cNvSpPr txBox="1"/>
            <p:nvPr/>
          </p:nvSpPr>
          <p:spPr>
            <a:xfrm>
              <a:off x="1128719" y="1996578"/>
              <a:ext cx="1038225" cy="74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66670C-CBC8-B75A-491F-7E0F9B3D828C}"/>
              </a:ext>
            </a:extLst>
          </p:cNvPr>
          <p:cNvGrpSpPr/>
          <p:nvPr/>
        </p:nvGrpSpPr>
        <p:grpSpPr>
          <a:xfrm>
            <a:off x="6234297" y="1996578"/>
            <a:ext cx="1038225" cy="884938"/>
            <a:chOff x="6234297" y="1996578"/>
            <a:chExt cx="1038225" cy="884938"/>
          </a:xfrm>
        </p:grpSpPr>
        <p:sp>
          <p:nvSpPr>
            <p:cNvPr id="11" name="圆角矩形 8">
              <a:extLst>
                <a:ext uri="{FF2B5EF4-FFF2-40B4-BE49-F238E27FC236}">
                  <a16:creationId xmlns:a16="http://schemas.microsoft.com/office/drawing/2014/main" id="{B485F9B6-369C-E0FB-D646-D4BCEA2CF0D5}"/>
                </a:ext>
              </a:extLst>
            </p:cNvPr>
            <p:cNvSpPr/>
            <p:nvPr/>
          </p:nvSpPr>
          <p:spPr>
            <a:xfrm>
              <a:off x="6300446" y="2005514"/>
              <a:ext cx="876002" cy="876002"/>
            </a:xfrm>
            <a:prstGeom prst="roundRect">
              <a:avLst/>
            </a:prstGeom>
            <a:solidFill>
              <a:srgbClr val="8FB5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400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7DA690-1269-1E25-2DA1-68BFA7051A39}"/>
                </a:ext>
              </a:extLst>
            </p:cNvPr>
            <p:cNvSpPr txBox="1"/>
            <p:nvPr/>
          </p:nvSpPr>
          <p:spPr>
            <a:xfrm>
              <a:off x="6234297" y="1996578"/>
              <a:ext cx="1038225" cy="74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9FAFCA9-BC08-C5E4-4451-EB102A958C0D}"/>
              </a:ext>
            </a:extLst>
          </p:cNvPr>
          <p:cNvSpPr txBox="1"/>
          <p:nvPr/>
        </p:nvSpPr>
        <p:spPr>
          <a:xfrm>
            <a:off x="5160519" y="4099708"/>
            <a:ext cx="1038225" cy="748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B3F8E33-DD43-E193-4402-2B68231D340C}"/>
              </a:ext>
            </a:extLst>
          </p:cNvPr>
          <p:cNvSpPr txBox="1"/>
          <p:nvPr/>
        </p:nvSpPr>
        <p:spPr>
          <a:xfrm>
            <a:off x="10239884" y="4099708"/>
            <a:ext cx="1038225" cy="748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A161DDB-74E4-914E-8BE2-A83B1393C331}"/>
              </a:ext>
            </a:extLst>
          </p:cNvPr>
          <p:cNvGrpSpPr/>
          <p:nvPr/>
        </p:nvGrpSpPr>
        <p:grpSpPr>
          <a:xfrm>
            <a:off x="2248056" y="2011019"/>
            <a:ext cx="2641444" cy="845097"/>
            <a:chOff x="283599" y="1877959"/>
            <a:chExt cx="2641444" cy="84509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9DA3E2F-9A56-3499-C984-B736ADC905BB}"/>
                </a:ext>
              </a:extLst>
            </p:cNvPr>
            <p:cNvSpPr txBox="1"/>
            <p:nvPr/>
          </p:nvSpPr>
          <p:spPr>
            <a:xfrm>
              <a:off x="283599" y="2190603"/>
              <a:ext cx="2641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C5DF1E0-CB9E-8689-5463-B89972104ACE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B748708-CFE0-19C2-4D5F-258B20994BBB}"/>
              </a:ext>
            </a:extLst>
          </p:cNvPr>
          <p:cNvGrpSpPr/>
          <p:nvPr/>
        </p:nvGrpSpPr>
        <p:grpSpPr>
          <a:xfrm>
            <a:off x="7320800" y="2011019"/>
            <a:ext cx="2641444" cy="845097"/>
            <a:chOff x="283599" y="1877959"/>
            <a:chExt cx="2641444" cy="84509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8DDE95E-A774-C608-8FDA-C07B3A0E4404}"/>
                </a:ext>
              </a:extLst>
            </p:cNvPr>
            <p:cNvSpPr txBox="1"/>
            <p:nvPr/>
          </p:nvSpPr>
          <p:spPr>
            <a:xfrm>
              <a:off x="283599" y="2190603"/>
              <a:ext cx="2641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EB5980A-084F-9149-D6EB-F53D083BDC5C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C750909-E11E-23D1-37DF-359865C4B477}"/>
              </a:ext>
            </a:extLst>
          </p:cNvPr>
          <p:cNvGrpSpPr/>
          <p:nvPr/>
        </p:nvGrpSpPr>
        <p:grpSpPr>
          <a:xfrm>
            <a:off x="2519075" y="4125108"/>
            <a:ext cx="2641444" cy="845097"/>
            <a:chOff x="283599" y="1877959"/>
            <a:chExt cx="2641444" cy="84509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F5E9F15-413D-90AB-9669-D4DD0391E39D}"/>
                </a:ext>
              </a:extLst>
            </p:cNvPr>
            <p:cNvSpPr txBox="1"/>
            <p:nvPr/>
          </p:nvSpPr>
          <p:spPr>
            <a:xfrm>
              <a:off x="283599" y="2190603"/>
              <a:ext cx="2641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43D1946-8899-BBC7-FB0F-12494A07CD92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65F3460-A254-09FF-B64A-CDAD07D4B127}"/>
              </a:ext>
            </a:extLst>
          </p:cNvPr>
          <p:cNvGrpSpPr/>
          <p:nvPr/>
        </p:nvGrpSpPr>
        <p:grpSpPr>
          <a:xfrm>
            <a:off x="7591819" y="4125108"/>
            <a:ext cx="2641444" cy="845097"/>
            <a:chOff x="283599" y="1877959"/>
            <a:chExt cx="2641444" cy="84509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2575445-A261-2AEC-4FC0-9B3078FDA291}"/>
                </a:ext>
              </a:extLst>
            </p:cNvPr>
            <p:cNvSpPr txBox="1"/>
            <p:nvPr/>
          </p:nvSpPr>
          <p:spPr>
            <a:xfrm>
              <a:off x="283599" y="2190603"/>
              <a:ext cx="2641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4CE9CD9-ED40-63F3-9FEA-CDC3B2CE0D86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677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教学成果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71563" y="3944059"/>
              <a:ext cx="700833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D33E29A1-517F-EBA0-6AA6-567B1C46A1C1}"/>
              </a:ext>
            </a:extLst>
          </p:cNvPr>
          <p:cNvSpPr/>
          <p:nvPr/>
        </p:nvSpPr>
        <p:spPr>
          <a:xfrm>
            <a:off x="1352128" y="1713581"/>
            <a:ext cx="1745343" cy="1745343"/>
          </a:xfrm>
          <a:prstGeom prst="roundRect">
            <a:avLst>
              <a:gd name="adj" fmla="val 11539"/>
            </a:avLst>
          </a:prstGeom>
          <a:solidFill>
            <a:srgbClr val="8FB5A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56A76F97-61E4-DCAD-7696-12B678173776}"/>
              </a:ext>
            </a:extLst>
          </p:cNvPr>
          <p:cNvSpPr/>
          <p:nvPr/>
        </p:nvSpPr>
        <p:spPr>
          <a:xfrm>
            <a:off x="3365985" y="1683657"/>
            <a:ext cx="1745343" cy="1745343"/>
          </a:xfrm>
          <a:prstGeom prst="roundRect">
            <a:avLst>
              <a:gd name="adj" fmla="val 11539"/>
            </a:avLst>
          </a:prstGeom>
          <a:solidFill>
            <a:srgbClr val="9FB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95018A56-8E91-2886-8E9D-A621582A5954}"/>
              </a:ext>
            </a:extLst>
          </p:cNvPr>
          <p:cNvSpPr/>
          <p:nvPr/>
        </p:nvSpPr>
        <p:spPr>
          <a:xfrm>
            <a:off x="1352128" y="3727439"/>
            <a:ext cx="1745343" cy="1745343"/>
          </a:xfrm>
          <a:prstGeom prst="roundRect">
            <a:avLst>
              <a:gd name="adj" fmla="val 11539"/>
            </a:avLst>
          </a:prstGeom>
          <a:solidFill>
            <a:srgbClr val="9FB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ounded Rectangle 6">
            <a:extLst>
              <a:ext uri="{FF2B5EF4-FFF2-40B4-BE49-F238E27FC236}">
                <a16:creationId xmlns:a16="http://schemas.microsoft.com/office/drawing/2014/main" id="{8860B96A-B343-207E-CE24-D2FA41CC828B}"/>
              </a:ext>
            </a:extLst>
          </p:cNvPr>
          <p:cNvSpPr/>
          <p:nvPr/>
        </p:nvSpPr>
        <p:spPr>
          <a:xfrm>
            <a:off x="3365985" y="3727439"/>
            <a:ext cx="1745343" cy="1745343"/>
          </a:xfrm>
          <a:prstGeom prst="roundRect">
            <a:avLst>
              <a:gd name="adj" fmla="val 11539"/>
            </a:avLst>
          </a:prstGeom>
          <a:solidFill>
            <a:srgbClr val="8FB5A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104">
            <a:extLst>
              <a:ext uri="{FF2B5EF4-FFF2-40B4-BE49-F238E27FC236}">
                <a16:creationId xmlns:a16="http://schemas.microsoft.com/office/drawing/2014/main" id="{396A1D22-9FB3-AA52-7B47-B39B8A52DCB4}"/>
              </a:ext>
            </a:extLst>
          </p:cNvPr>
          <p:cNvSpPr>
            <a:spLocks noEditPoints="1"/>
          </p:cNvSpPr>
          <p:nvPr/>
        </p:nvSpPr>
        <p:spPr bwMode="auto">
          <a:xfrm>
            <a:off x="1875388" y="4026896"/>
            <a:ext cx="658357" cy="650127"/>
          </a:xfrm>
          <a:custGeom>
            <a:avLst/>
            <a:gdLst>
              <a:gd name="T0" fmla="*/ 53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7 w 120"/>
              <a:gd name="T11" fmla="*/ 36 h 118"/>
              <a:gd name="T12" fmla="*/ 2 w 120"/>
              <a:gd name="T13" fmla="*/ 21 h 118"/>
              <a:gd name="T14" fmla="*/ 9 w 120"/>
              <a:gd name="T15" fmla="*/ 47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5 h 118"/>
              <a:gd name="T22" fmla="*/ 107 w 120"/>
              <a:gd name="T23" fmla="*/ 118 h 118"/>
              <a:gd name="T24" fmla="*/ 115 w 120"/>
              <a:gd name="T25" fmla="*/ 115 h 118"/>
              <a:gd name="T26" fmla="*/ 115 w 120"/>
              <a:gd name="T27" fmla="*/ 97 h 118"/>
              <a:gd name="T28" fmla="*/ 53 w 120"/>
              <a:gd name="T29" fmla="*/ 35 h 118"/>
              <a:gd name="T30" fmla="*/ 108 w 120"/>
              <a:gd name="T31" fmla="*/ 113 h 118"/>
              <a:gd name="T32" fmla="*/ 103 w 120"/>
              <a:gd name="T33" fmla="*/ 108 h 118"/>
              <a:gd name="T34" fmla="*/ 108 w 120"/>
              <a:gd name="T35" fmla="*/ 103 h 118"/>
              <a:gd name="T36" fmla="*/ 113 w 120"/>
              <a:gd name="T37" fmla="*/ 108 h 118"/>
              <a:gd name="T38" fmla="*/ 108 w 120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Group 35" descr="D:\51PPT模板网\51pptmoban.com\图片001.jpg">
            <a:extLst>
              <a:ext uri="{FF2B5EF4-FFF2-40B4-BE49-F238E27FC236}">
                <a16:creationId xmlns:a16="http://schemas.microsoft.com/office/drawing/2014/main" id="{BAECAA2D-398A-D087-94E9-7F1C56DF6C2D}"/>
              </a:ext>
            </a:extLst>
          </p:cNvPr>
          <p:cNvGrpSpPr/>
          <p:nvPr/>
        </p:nvGrpSpPr>
        <p:grpSpPr>
          <a:xfrm>
            <a:off x="3998229" y="1974863"/>
            <a:ext cx="480853" cy="875844"/>
            <a:chOff x="3536781" y="2689641"/>
            <a:chExt cx="279527" cy="509141"/>
          </a:xfrm>
          <a:solidFill>
            <a:schemeClr val="bg1"/>
          </a:solidFill>
          <a:effectLst/>
        </p:grpSpPr>
        <p:sp>
          <p:nvSpPr>
            <p:cNvPr id="14" name="Freeform 121">
              <a:extLst>
                <a:ext uri="{FF2B5EF4-FFF2-40B4-BE49-F238E27FC236}">
                  <a16:creationId xmlns:a16="http://schemas.microsoft.com/office/drawing/2014/main" id="{9C103421-6D56-DE3B-89B3-2F22FF73A8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6781" y="2689641"/>
              <a:ext cx="279527" cy="381855"/>
            </a:xfrm>
            <a:custGeom>
              <a:avLst/>
              <a:gdLst>
                <a:gd name="T0" fmla="*/ 42 w 84"/>
                <a:gd name="T1" fmla="*/ 5 h 115"/>
                <a:gd name="T2" fmla="*/ 79 w 84"/>
                <a:gd name="T3" fmla="*/ 42 h 115"/>
                <a:gd name="T4" fmla="*/ 56 w 84"/>
                <a:gd name="T5" fmla="*/ 111 h 115"/>
                <a:gd name="T6" fmla="*/ 31 w 84"/>
                <a:gd name="T7" fmla="*/ 111 h 115"/>
                <a:gd name="T8" fmla="*/ 4 w 84"/>
                <a:gd name="T9" fmla="*/ 42 h 115"/>
                <a:gd name="T10" fmla="*/ 42 w 84"/>
                <a:gd name="T11" fmla="*/ 5 h 115"/>
                <a:gd name="T12" fmla="*/ 42 w 84"/>
                <a:gd name="T13" fmla="*/ 0 h 115"/>
                <a:gd name="T14" fmla="*/ 0 w 84"/>
                <a:gd name="T15" fmla="*/ 42 h 115"/>
                <a:gd name="T16" fmla="*/ 29 w 84"/>
                <a:gd name="T17" fmla="*/ 115 h 115"/>
                <a:gd name="T18" fmla="*/ 58 w 84"/>
                <a:gd name="T19" fmla="*/ 115 h 115"/>
                <a:gd name="T20" fmla="*/ 84 w 84"/>
                <a:gd name="T21" fmla="*/ 42 h 115"/>
                <a:gd name="T22" fmla="*/ 42 w 84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5">
                  <a:moveTo>
                    <a:pt x="42" y="5"/>
                  </a:moveTo>
                  <a:cubicBezTo>
                    <a:pt x="63" y="5"/>
                    <a:pt x="79" y="22"/>
                    <a:pt x="79" y="42"/>
                  </a:cubicBezTo>
                  <a:cubicBezTo>
                    <a:pt x="79" y="60"/>
                    <a:pt x="60" y="101"/>
                    <a:pt x="56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3" y="95"/>
                    <a:pt x="4" y="58"/>
                    <a:pt x="4" y="42"/>
                  </a:cubicBezTo>
                  <a:cubicBezTo>
                    <a:pt x="4" y="22"/>
                    <a:pt x="21" y="5"/>
                    <a:pt x="42" y="5"/>
                  </a:cubicBezTo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3"/>
                    <a:pt x="29" y="115"/>
                    <a:pt x="29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84" y="63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2">
              <a:extLst>
                <a:ext uri="{FF2B5EF4-FFF2-40B4-BE49-F238E27FC236}">
                  <a16:creationId xmlns:a16="http://schemas.microsoft.com/office/drawing/2014/main" id="{9A554902-4197-44BE-8E2C-C0F0CFB3644A}"/>
                </a:ext>
              </a:extLst>
            </p:cNvPr>
            <p:cNvSpPr/>
            <p:nvPr/>
          </p:nvSpPr>
          <p:spPr bwMode="auto">
            <a:xfrm>
              <a:off x="3631621" y="3166335"/>
              <a:ext cx="97336" cy="9983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0 h 3"/>
                <a:gd name="T6" fmla="*/ 0 w 29"/>
                <a:gd name="T7" fmla="*/ 0 h 3"/>
                <a:gd name="T8" fmla="*/ 1 w 2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1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23">
              <a:extLst>
                <a:ext uri="{FF2B5EF4-FFF2-40B4-BE49-F238E27FC236}">
                  <a16:creationId xmlns:a16="http://schemas.microsoft.com/office/drawing/2014/main" id="{BBF2A4ED-AAA2-B758-A906-681323846A22}"/>
                </a:ext>
              </a:extLst>
            </p:cNvPr>
            <p:cNvSpPr/>
            <p:nvPr/>
          </p:nvSpPr>
          <p:spPr bwMode="auto">
            <a:xfrm>
              <a:off x="3646596" y="3186302"/>
              <a:ext cx="69882" cy="12480"/>
            </a:xfrm>
            <a:custGeom>
              <a:avLst/>
              <a:gdLst>
                <a:gd name="T0" fmla="*/ 10 w 21"/>
                <a:gd name="T1" fmla="*/ 4 h 4"/>
                <a:gd name="T2" fmla="*/ 21 w 21"/>
                <a:gd name="T3" fmla="*/ 0 h 4"/>
                <a:gd name="T4" fmla="*/ 0 w 21"/>
                <a:gd name="T5" fmla="*/ 0 h 4"/>
                <a:gd name="T6" fmla="*/ 10 w 2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10" y="4"/>
                  </a:moveTo>
                  <a:cubicBezTo>
                    <a:pt x="14" y="4"/>
                    <a:pt x="18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24">
              <a:extLst>
                <a:ext uri="{FF2B5EF4-FFF2-40B4-BE49-F238E27FC236}">
                  <a16:creationId xmlns:a16="http://schemas.microsoft.com/office/drawing/2014/main" id="{86A0F332-D818-0748-E988-F345899B77CD}"/>
                </a:ext>
              </a:extLst>
            </p:cNvPr>
            <p:cNvSpPr/>
            <p:nvPr/>
          </p:nvSpPr>
          <p:spPr bwMode="auto">
            <a:xfrm>
              <a:off x="3629124" y="3086470"/>
              <a:ext cx="102328" cy="69882"/>
            </a:xfrm>
            <a:custGeom>
              <a:avLst/>
              <a:gdLst>
                <a:gd name="T0" fmla="*/ 31 w 31"/>
                <a:gd name="T1" fmla="*/ 0 h 21"/>
                <a:gd name="T2" fmla="*/ 0 w 31"/>
                <a:gd name="T3" fmla="*/ 0 h 21"/>
                <a:gd name="T4" fmla="*/ 0 w 31"/>
                <a:gd name="T5" fmla="*/ 19 h 21"/>
                <a:gd name="T6" fmla="*/ 0 w 31"/>
                <a:gd name="T7" fmla="*/ 21 h 21"/>
                <a:gd name="T8" fmla="*/ 30 w 31"/>
                <a:gd name="T9" fmla="*/ 21 h 21"/>
                <a:gd name="T10" fmla="*/ 31 w 31"/>
                <a:gd name="T11" fmla="*/ 1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1" y="20"/>
                    <a:pt x="31" y="19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25">
              <a:extLst>
                <a:ext uri="{FF2B5EF4-FFF2-40B4-BE49-F238E27FC236}">
                  <a16:creationId xmlns:a16="http://schemas.microsoft.com/office/drawing/2014/main" id="{348EE577-AAB7-C9FF-FF26-EF4C6C983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6629" y="2864345"/>
              <a:ext cx="104823" cy="207151"/>
            </a:xfrm>
            <a:custGeom>
              <a:avLst/>
              <a:gdLst>
                <a:gd name="T0" fmla="*/ 42 w 42"/>
                <a:gd name="T1" fmla="*/ 2 h 83"/>
                <a:gd name="T2" fmla="*/ 42 w 42"/>
                <a:gd name="T3" fmla="*/ 2 h 83"/>
                <a:gd name="T4" fmla="*/ 42 w 42"/>
                <a:gd name="T5" fmla="*/ 2 h 83"/>
                <a:gd name="T6" fmla="*/ 37 w 42"/>
                <a:gd name="T7" fmla="*/ 0 h 83"/>
                <a:gd name="T8" fmla="*/ 20 w 42"/>
                <a:gd name="T9" fmla="*/ 6 h 83"/>
                <a:gd name="T10" fmla="*/ 5 w 42"/>
                <a:gd name="T11" fmla="*/ 0 h 83"/>
                <a:gd name="T12" fmla="*/ 0 w 42"/>
                <a:gd name="T13" fmla="*/ 1 h 83"/>
                <a:gd name="T14" fmla="*/ 0 w 42"/>
                <a:gd name="T15" fmla="*/ 2 h 83"/>
                <a:gd name="T16" fmla="*/ 0 w 42"/>
                <a:gd name="T17" fmla="*/ 2 h 83"/>
                <a:gd name="T18" fmla="*/ 18 w 42"/>
                <a:gd name="T19" fmla="*/ 83 h 83"/>
                <a:gd name="T20" fmla="*/ 24 w 42"/>
                <a:gd name="T21" fmla="*/ 83 h 83"/>
                <a:gd name="T22" fmla="*/ 42 w 42"/>
                <a:gd name="T23" fmla="*/ 2 h 83"/>
                <a:gd name="T24" fmla="*/ 42 w 42"/>
                <a:gd name="T25" fmla="*/ 2 h 83"/>
                <a:gd name="T26" fmla="*/ 42 w 42"/>
                <a:gd name="T27" fmla="*/ 2 h 83"/>
                <a:gd name="T28" fmla="*/ 21 w 42"/>
                <a:gd name="T29" fmla="*/ 73 h 83"/>
                <a:gd name="T30" fmla="*/ 5 w 42"/>
                <a:gd name="T31" fmla="*/ 4 h 83"/>
                <a:gd name="T32" fmla="*/ 20 w 42"/>
                <a:gd name="T33" fmla="*/ 9 h 83"/>
                <a:gd name="T34" fmla="*/ 37 w 42"/>
                <a:gd name="T35" fmla="*/ 4 h 83"/>
                <a:gd name="T36" fmla="*/ 21 w 42"/>
                <a:gd name="T37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42" y="2"/>
                  </a:moveTo>
                  <a:lnTo>
                    <a:pt x="42" y="2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20" y="6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8" y="83"/>
                  </a:lnTo>
                  <a:lnTo>
                    <a:pt x="24" y="8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21" y="73"/>
                  </a:moveTo>
                  <a:lnTo>
                    <a:pt x="5" y="4"/>
                  </a:lnTo>
                  <a:lnTo>
                    <a:pt x="20" y="9"/>
                  </a:lnTo>
                  <a:lnTo>
                    <a:pt x="37" y="4"/>
                  </a:lnTo>
                  <a:lnTo>
                    <a:pt x="2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41">
            <a:extLst>
              <a:ext uri="{FF2B5EF4-FFF2-40B4-BE49-F238E27FC236}">
                <a16:creationId xmlns:a16="http://schemas.microsoft.com/office/drawing/2014/main" id="{B868761A-6C59-1617-64B6-05A6DF8F72E5}"/>
              </a:ext>
            </a:extLst>
          </p:cNvPr>
          <p:cNvGrpSpPr/>
          <p:nvPr/>
        </p:nvGrpSpPr>
        <p:grpSpPr>
          <a:xfrm>
            <a:off x="3950811" y="4108982"/>
            <a:ext cx="575692" cy="572365"/>
            <a:chOff x="6559551" y="1588"/>
            <a:chExt cx="274637" cy="273050"/>
          </a:xfrm>
          <a:solidFill>
            <a:schemeClr val="bg1"/>
          </a:solidFill>
          <a:effectLst/>
        </p:grpSpPr>
        <p:sp>
          <p:nvSpPr>
            <p:cNvPr id="20" name="Freeform 126">
              <a:extLst>
                <a:ext uri="{FF2B5EF4-FFF2-40B4-BE49-F238E27FC236}">
                  <a16:creationId xmlns:a16="http://schemas.microsoft.com/office/drawing/2014/main" id="{AD0E181B-5049-FBCF-C938-E6E57F3F87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27">
              <a:extLst>
                <a:ext uri="{FF2B5EF4-FFF2-40B4-BE49-F238E27FC236}">
                  <a16:creationId xmlns:a16="http://schemas.microsoft.com/office/drawing/2014/main" id="{231857B0-2A80-D275-A774-24BCFD2BFE53}"/>
                </a:ext>
              </a:extLst>
            </p:cNvPr>
            <p:cNvSpPr/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8">
              <a:extLst>
                <a:ext uri="{FF2B5EF4-FFF2-40B4-BE49-F238E27FC236}">
                  <a16:creationId xmlns:a16="http://schemas.microsoft.com/office/drawing/2014/main" id="{95F270D0-CE4E-E9A4-29D7-AE9C3B89E3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45">
            <a:extLst>
              <a:ext uri="{FF2B5EF4-FFF2-40B4-BE49-F238E27FC236}">
                <a16:creationId xmlns:a16="http://schemas.microsoft.com/office/drawing/2014/main" id="{5F3DF1E8-A38A-C5B9-956B-A2D41C5993FF}"/>
              </a:ext>
            </a:extLst>
          </p:cNvPr>
          <p:cNvGrpSpPr/>
          <p:nvPr/>
        </p:nvGrpSpPr>
        <p:grpSpPr>
          <a:xfrm>
            <a:off x="1885640" y="2005450"/>
            <a:ext cx="678319" cy="765083"/>
            <a:chOff x="5513440" y="1766202"/>
            <a:chExt cx="429274" cy="484183"/>
          </a:xfrm>
          <a:solidFill>
            <a:schemeClr val="bg1"/>
          </a:solidFill>
          <a:effectLst/>
        </p:grpSpPr>
        <p:sp>
          <p:nvSpPr>
            <p:cNvPr id="24" name="Freeform 147">
              <a:extLst>
                <a:ext uri="{FF2B5EF4-FFF2-40B4-BE49-F238E27FC236}">
                  <a16:creationId xmlns:a16="http://schemas.microsoft.com/office/drawing/2014/main" id="{C8DBF9EA-CCF3-C33E-7D19-6A7BD45959AA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48">
              <a:extLst>
                <a:ext uri="{FF2B5EF4-FFF2-40B4-BE49-F238E27FC236}">
                  <a16:creationId xmlns:a16="http://schemas.microsoft.com/office/drawing/2014/main" id="{556AF2D1-67FB-2EBC-121A-BD2CEE7840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49">
              <a:extLst>
                <a:ext uri="{FF2B5EF4-FFF2-40B4-BE49-F238E27FC236}">
                  <a16:creationId xmlns:a16="http://schemas.microsoft.com/office/drawing/2014/main" id="{D164A477-2FE6-DD35-0C21-043531764A31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六边形 31">
            <a:extLst>
              <a:ext uri="{FF2B5EF4-FFF2-40B4-BE49-F238E27FC236}">
                <a16:creationId xmlns:a16="http://schemas.microsoft.com/office/drawing/2014/main" id="{7723C2AB-7036-0B0B-A19F-2FD235BF9DE7}"/>
              </a:ext>
            </a:extLst>
          </p:cNvPr>
          <p:cNvSpPr/>
          <p:nvPr/>
        </p:nvSpPr>
        <p:spPr>
          <a:xfrm rot="5400000" flipV="1">
            <a:off x="5963504" y="3366177"/>
            <a:ext cx="860372" cy="741700"/>
          </a:xfrm>
          <a:prstGeom prst="hexagon">
            <a:avLst>
              <a:gd name="adj" fmla="val 30412"/>
              <a:gd name="vf" fmla="val 115470"/>
            </a:avLst>
          </a:prstGeom>
          <a:noFill/>
          <a:ln w="6350">
            <a:solidFill>
              <a:srgbClr val="B2C2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8D2630FF-568E-BA9E-C711-CD36707FB094}"/>
              </a:ext>
            </a:extLst>
          </p:cNvPr>
          <p:cNvSpPr/>
          <p:nvPr/>
        </p:nvSpPr>
        <p:spPr>
          <a:xfrm rot="5400000" flipV="1">
            <a:off x="6048369" y="3439338"/>
            <a:ext cx="690643" cy="595379"/>
          </a:xfrm>
          <a:prstGeom prst="hexagon">
            <a:avLst>
              <a:gd name="adj" fmla="val 30412"/>
              <a:gd name="vf" fmla="val 115470"/>
            </a:avLst>
          </a:prstGeom>
          <a:solidFill>
            <a:srgbClr val="9F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A3A9A8D4-8CF1-07AE-2B5D-22862C3C1CA9}"/>
              </a:ext>
            </a:extLst>
          </p:cNvPr>
          <p:cNvSpPr/>
          <p:nvPr/>
        </p:nvSpPr>
        <p:spPr>
          <a:xfrm rot="5400000" flipV="1">
            <a:off x="5963503" y="4557710"/>
            <a:ext cx="860372" cy="741700"/>
          </a:xfrm>
          <a:prstGeom prst="hexagon">
            <a:avLst>
              <a:gd name="adj" fmla="val 30412"/>
              <a:gd name="vf" fmla="val 115470"/>
            </a:avLst>
          </a:prstGeom>
          <a:noFill/>
          <a:ln w="6350">
            <a:solidFill>
              <a:srgbClr val="7A8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BB793EBA-2458-72AF-B6FE-DB6D1325D90D}"/>
              </a:ext>
            </a:extLst>
          </p:cNvPr>
          <p:cNvSpPr/>
          <p:nvPr/>
        </p:nvSpPr>
        <p:spPr>
          <a:xfrm rot="5400000" flipV="1">
            <a:off x="6048368" y="4630871"/>
            <a:ext cx="690643" cy="595379"/>
          </a:xfrm>
          <a:prstGeom prst="hexagon">
            <a:avLst>
              <a:gd name="adj" fmla="val 30412"/>
              <a:gd name="vf" fmla="val 115470"/>
            </a:avLst>
          </a:prstGeom>
          <a:solidFill>
            <a:srgbClr val="8FB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56A5C2C-3BCA-69B9-602B-D49BA4F80C70}"/>
              </a:ext>
            </a:extLst>
          </p:cNvPr>
          <p:cNvSpPr txBox="1"/>
          <p:nvPr/>
        </p:nvSpPr>
        <p:spPr>
          <a:xfrm>
            <a:off x="1669005" y="2931680"/>
            <a:ext cx="111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D61A5BE-018A-5A20-A706-E0489730ECA7}"/>
              </a:ext>
            </a:extLst>
          </p:cNvPr>
          <p:cNvSpPr txBox="1"/>
          <p:nvPr/>
        </p:nvSpPr>
        <p:spPr>
          <a:xfrm>
            <a:off x="3697837" y="2931680"/>
            <a:ext cx="111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488CE34-458B-B67E-6192-CCBC7A22DBD4}"/>
              </a:ext>
            </a:extLst>
          </p:cNvPr>
          <p:cNvSpPr txBox="1"/>
          <p:nvPr/>
        </p:nvSpPr>
        <p:spPr>
          <a:xfrm>
            <a:off x="1669005" y="4945538"/>
            <a:ext cx="111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C15AAF9-2151-7FF0-D583-C37847DD7AC7}"/>
              </a:ext>
            </a:extLst>
          </p:cNvPr>
          <p:cNvSpPr txBox="1"/>
          <p:nvPr/>
        </p:nvSpPr>
        <p:spPr>
          <a:xfrm>
            <a:off x="3697837" y="4945538"/>
            <a:ext cx="111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6F97C90-126F-DED6-9D75-E08B30221B78}"/>
              </a:ext>
            </a:extLst>
          </p:cNvPr>
          <p:cNvGrpSpPr/>
          <p:nvPr/>
        </p:nvGrpSpPr>
        <p:grpSpPr>
          <a:xfrm>
            <a:off x="6020577" y="1565708"/>
            <a:ext cx="4596767" cy="1366592"/>
            <a:chOff x="283598" y="1877959"/>
            <a:chExt cx="4596767" cy="136659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C5E9528-D34E-A1B1-7060-275D0256B1E6}"/>
                </a:ext>
              </a:extLst>
            </p:cNvPr>
            <p:cNvSpPr txBox="1"/>
            <p:nvPr/>
          </p:nvSpPr>
          <p:spPr>
            <a:xfrm>
              <a:off x="283598" y="2250433"/>
              <a:ext cx="459676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C64FEF0-8412-86C9-614D-DBE8584C7B7F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236EE79-F0A0-87C3-4FA7-7A21D0553828}"/>
              </a:ext>
            </a:extLst>
          </p:cNvPr>
          <p:cNvGrpSpPr/>
          <p:nvPr/>
        </p:nvGrpSpPr>
        <p:grpSpPr>
          <a:xfrm>
            <a:off x="6862351" y="3306841"/>
            <a:ext cx="4152217" cy="845097"/>
            <a:chOff x="283598" y="1877959"/>
            <a:chExt cx="4152217" cy="8450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38F017A-71D9-A3F4-524C-CB489735B957}"/>
                </a:ext>
              </a:extLst>
            </p:cNvPr>
            <p:cNvSpPr txBox="1"/>
            <p:nvPr/>
          </p:nvSpPr>
          <p:spPr>
            <a:xfrm>
              <a:off x="283598" y="2190603"/>
              <a:ext cx="41522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56C6776-39F3-C01A-4341-951DC7B9554B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9078269-3E69-5207-E177-40D77B71A97D}"/>
              </a:ext>
            </a:extLst>
          </p:cNvPr>
          <p:cNvGrpSpPr/>
          <p:nvPr/>
        </p:nvGrpSpPr>
        <p:grpSpPr>
          <a:xfrm>
            <a:off x="6862351" y="4498374"/>
            <a:ext cx="4152217" cy="845097"/>
            <a:chOff x="283598" y="1877959"/>
            <a:chExt cx="4152217" cy="84509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52A7413-6869-F459-F505-E88CBDB2DDB0}"/>
                </a:ext>
              </a:extLst>
            </p:cNvPr>
            <p:cNvSpPr txBox="1"/>
            <p:nvPr/>
          </p:nvSpPr>
          <p:spPr>
            <a:xfrm>
              <a:off x="283598" y="2190603"/>
              <a:ext cx="41522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2E68F87-3361-EA57-F1A7-08446F4E156A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33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 descr="D:\51PPT模板网\51pptmoban.com\图片001.jpg">
            <a:extLst>
              <a:ext uri="{FF2B5EF4-FFF2-40B4-BE49-F238E27FC236}">
                <a16:creationId xmlns:a16="http://schemas.microsoft.com/office/drawing/2014/main" id="{2710E119-4244-F6B2-7D72-17DB415825D5}"/>
              </a:ext>
            </a:extLst>
          </p:cNvPr>
          <p:cNvGrpSpPr/>
          <p:nvPr/>
        </p:nvGrpSpPr>
        <p:grpSpPr>
          <a:xfrm>
            <a:off x="4350985" y="1757113"/>
            <a:ext cx="3055038" cy="3180910"/>
            <a:chOff x="3225587" y="550014"/>
            <a:chExt cx="4938207" cy="514166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8D0F62E-D190-06C0-D6EE-C06E8DB08669}"/>
                </a:ext>
              </a:extLst>
            </p:cNvPr>
            <p:cNvSpPr/>
            <p:nvPr/>
          </p:nvSpPr>
          <p:spPr>
            <a:xfrm>
              <a:off x="5029860" y="1439658"/>
              <a:ext cx="158540" cy="148444"/>
            </a:xfrm>
            <a:custGeom>
              <a:avLst/>
              <a:gdLst>
                <a:gd name="connsiteX0" fmla="*/ 157788 w 158540"/>
                <a:gd name="connsiteY0" fmla="*/ 79798 h 148444"/>
                <a:gd name="connsiteX1" fmla="*/ 121874 w 158540"/>
                <a:gd name="connsiteY1" fmla="*/ 8003 h 148444"/>
                <a:gd name="connsiteX2" fmla="*/ 37277 w 158540"/>
                <a:gd name="connsiteY2" fmla="*/ 15976 h 148444"/>
                <a:gd name="connsiteX3" fmla="*/ 567 w 158540"/>
                <a:gd name="connsiteY3" fmla="*/ 90167 h 148444"/>
                <a:gd name="connsiteX4" fmla="*/ 60420 w 158540"/>
                <a:gd name="connsiteY4" fmla="*/ 148402 h 148444"/>
                <a:gd name="connsiteX5" fmla="*/ 137836 w 158540"/>
                <a:gd name="connsiteY5" fmla="*/ 120478 h 148444"/>
                <a:gd name="connsiteX6" fmla="*/ 157788 w 158540"/>
                <a:gd name="connsiteY6" fmla="*/ 79798 h 14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40" h="148444">
                  <a:moveTo>
                    <a:pt x="157788" y="79798"/>
                  </a:moveTo>
                  <a:cubicBezTo>
                    <a:pt x="162331" y="57100"/>
                    <a:pt x="145813" y="22358"/>
                    <a:pt x="121874" y="8003"/>
                  </a:cubicBezTo>
                  <a:cubicBezTo>
                    <a:pt x="97925" y="-6361"/>
                    <a:pt x="60420" y="21"/>
                    <a:pt x="37277" y="15976"/>
                  </a:cubicBezTo>
                  <a:cubicBezTo>
                    <a:pt x="14133" y="31932"/>
                    <a:pt x="-3421" y="59847"/>
                    <a:pt x="567" y="90167"/>
                  </a:cubicBezTo>
                  <a:cubicBezTo>
                    <a:pt x="4555" y="120478"/>
                    <a:pt x="21314" y="147597"/>
                    <a:pt x="60420" y="148402"/>
                  </a:cubicBezTo>
                  <a:cubicBezTo>
                    <a:pt x="99526" y="149197"/>
                    <a:pt x="125862" y="138829"/>
                    <a:pt x="137836" y="120478"/>
                  </a:cubicBezTo>
                  <a:cubicBezTo>
                    <a:pt x="149802" y="102126"/>
                    <a:pt x="155391" y="91758"/>
                    <a:pt x="157788" y="79798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888FF54-A372-520A-1F1F-932BA3FC2A7A}"/>
                </a:ext>
              </a:extLst>
            </p:cNvPr>
            <p:cNvSpPr/>
            <p:nvPr/>
          </p:nvSpPr>
          <p:spPr>
            <a:xfrm>
              <a:off x="4431510" y="1834194"/>
              <a:ext cx="190366" cy="176759"/>
            </a:xfrm>
            <a:custGeom>
              <a:avLst/>
              <a:gdLst>
                <a:gd name="connsiteX0" fmla="*/ 190367 w 190366"/>
                <a:gd name="connsiteY0" fmla="*/ 95387 h 176759"/>
                <a:gd name="connsiteX1" fmla="*/ 104215 w 190366"/>
                <a:gd name="connsiteY1" fmla="*/ 912 h 176759"/>
                <a:gd name="connsiteX2" fmla="*/ 120 w 190366"/>
                <a:gd name="connsiteY2" fmla="*/ 70274 h 176759"/>
                <a:gd name="connsiteX3" fmla="*/ 81488 w 190366"/>
                <a:gd name="connsiteY3" fmla="*/ 176709 h 176759"/>
                <a:gd name="connsiteX4" fmla="*/ 190367 w 190366"/>
                <a:gd name="connsiteY4" fmla="*/ 95387 h 1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366" h="176759">
                  <a:moveTo>
                    <a:pt x="190367" y="95387"/>
                  </a:moveTo>
                  <a:cubicBezTo>
                    <a:pt x="190367" y="95387"/>
                    <a:pt x="174302" y="11854"/>
                    <a:pt x="104215" y="912"/>
                  </a:cubicBezTo>
                  <a:cubicBezTo>
                    <a:pt x="70180" y="-4406"/>
                    <a:pt x="2517" y="12872"/>
                    <a:pt x="120" y="70274"/>
                  </a:cubicBezTo>
                  <a:cubicBezTo>
                    <a:pt x="-2268" y="127677"/>
                    <a:pt x="31231" y="174322"/>
                    <a:pt x="81488" y="176709"/>
                  </a:cubicBezTo>
                  <a:cubicBezTo>
                    <a:pt x="131735" y="179104"/>
                    <a:pt x="190367" y="95387"/>
                    <a:pt x="190367" y="95387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8EDE94B-9815-0F7F-E75D-184CCB3F8137}"/>
                </a:ext>
              </a:extLst>
            </p:cNvPr>
            <p:cNvSpPr/>
            <p:nvPr/>
          </p:nvSpPr>
          <p:spPr>
            <a:xfrm>
              <a:off x="3758330" y="3252629"/>
              <a:ext cx="142196" cy="154735"/>
            </a:xfrm>
            <a:custGeom>
              <a:avLst/>
              <a:gdLst>
                <a:gd name="connsiteX0" fmla="*/ 21340 w 142196"/>
                <a:gd name="connsiteY0" fmla="*/ 111740 h 154735"/>
                <a:gd name="connsiteX1" fmla="*/ 131107 w 142196"/>
                <a:gd name="connsiteY1" fmla="*/ 147896 h 154735"/>
                <a:gd name="connsiteX2" fmla="*/ 112396 w 142196"/>
                <a:gd name="connsiteY2" fmla="*/ 11993 h 154735"/>
                <a:gd name="connsiteX3" fmla="*/ 16352 w 142196"/>
                <a:gd name="connsiteY3" fmla="*/ 18227 h 154735"/>
                <a:gd name="connsiteX4" fmla="*/ 21340 w 142196"/>
                <a:gd name="connsiteY4" fmla="*/ 111740 h 154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96" h="154735">
                  <a:moveTo>
                    <a:pt x="21340" y="111740"/>
                  </a:moveTo>
                  <a:cubicBezTo>
                    <a:pt x="48694" y="140599"/>
                    <a:pt x="107408" y="167848"/>
                    <a:pt x="131107" y="147896"/>
                  </a:cubicBezTo>
                  <a:cubicBezTo>
                    <a:pt x="154806" y="127945"/>
                    <a:pt x="136724" y="42230"/>
                    <a:pt x="112396" y="11993"/>
                  </a:cubicBezTo>
                  <a:cubicBezTo>
                    <a:pt x="88068" y="-18244"/>
                    <a:pt x="16352" y="18227"/>
                    <a:pt x="16352" y="18227"/>
                  </a:cubicBezTo>
                  <a:cubicBezTo>
                    <a:pt x="16352" y="18227"/>
                    <a:pt x="-23568" y="64355"/>
                    <a:pt x="21340" y="111740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5668741-6CBE-9CF4-89A9-5BA94D75C699}"/>
                </a:ext>
              </a:extLst>
            </p:cNvPr>
            <p:cNvSpPr/>
            <p:nvPr/>
          </p:nvSpPr>
          <p:spPr>
            <a:xfrm>
              <a:off x="3811142" y="3615123"/>
              <a:ext cx="152044" cy="159315"/>
            </a:xfrm>
            <a:custGeom>
              <a:avLst/>
              <a:gdLst>
                <a:gd name="connsiteX0" fmla="*/ 33655 w 152044"/>
                <a:gd name="connsiteY0" fmla="*/ 8048 h 159315"/>
                <a:gd name="connsiteX1" fmla="*/ 6375 w 152044"/>
                <a:gd name="connsiteY1" fmla="*/ 104789 h 159315"/>
                <a:gd name="connsiteX2" fmla="*/ 86438 w 152044"/>
                <a:gd name="connsiteY2" fmla="*/ 159315 h 159315"/>
                <a:gd name="connsiteX3" fmla="*/ 151547 w 152044"/>
                <a:gd name="connsiteY3" fmla="*/ 98638 h 159315"/>
                <a:gd name="connsiteX4" fmla="*/ 111081 w 152044"/>
                <a:gd name="connsiteY4" fmla="*/ 12451 h 159315"/>
                <a:gd name="connsiteX5" fmla="*/ 33655 w 152044"/>
                <a:gd name="connsiteY5" fmla="*/ 8048 h 15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044" h="159315">
                  <a:moveTo>
                    <a:pt x="33655" y="8048"/>
                  </a:moveTo>
                  <a:cubicBezTo>
                    <a:pt x="13482" y="32245"/>
                    <a:pt x="-12104" y="65219"/>
                    <a:pt x="6375" y="104789"/>
                  </a:cubicBezTo>
                  <a:cubicBezTo>
                    <a:pt x="24855" y="144368"/>
                    <a:pt x="53884" y="159315"/>
                    <a:pt x="86438" y="159315"/>
                  </a:cubicBezTo>
                  <a:cubicBezTo>
                    <a:pt x="118993" y="159315"/>
                    <a:pt x="156831" y="128542"/>
                    <a:pt x="151547" y="98638"/>
                  </a:cubicBezTo>
                  <a:cubicBezTo>
                    <a:pt x="146273" y="68734"/>
                    <a:pt x="149789" y="29156"/>
                    <a:pt x="111081" y="12451"/>
                  </a:cubicBezTo>
                  <a:cubicBezTo>
                    <a:pt x="72364" y="-4263"/>
                    <a:pt x="42446" y="-2506"/>
                    <a:pt x="33655" y="8048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1439B81-10EE-3DF2-7E84-5BF552B0B331}"/>
                </a:ext>
              </a:extLst>
            </p:cNvPr>
            <p:cNvSpPr/>
            <p:nvPr/>
          </p:nvSpPr>
          <p:spPr>
            <a:xfrm>
              <a:off x="3964241" y="3797490"/>
              <a:ext cx="151162" cy="139195"/>
            </a:xfrm>
            <a:custGeom>
              <a:avLst/>
              <a:gdLst>
                <a:gd name="connsiteX0" fmla="*/ 13412 w 151162"/>
                <a:gd name="connsiteY0" fmla="*/ 24453 h 139195"/>
                <a:gd name="connsiteX1" fmla="*/ 118987 w 151162"/>
                <a:gd name="connsiteY1" fmla="*/ 14778 h 139195"/>
                <a:gd name="connsiteX2" fmla="*/ 146267 w 151162"/>
                <a:gd name="connsiteY2" fmla="*/ 114155 h 139195"/>
                <a:gd name="connsiteX3" fmla="*/ 80279 w 151162"/>
                <a:gd name="connsiteY3" fmla="*/ 137899 h 139195"/>
                <a:gd name="connsiteX4" fmla="*/ 13412 w 151162"/>
                <a:gd name="connsiteY4" fmla="*/ 24453 h 13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162" h="139195">
                  <a:moveTo>
                    <a:pt x="13412" y="24453"/>
                  </a:moveTo>
                  <a:cubicBezTo>
                    <a:pt x="27588" y="-428"/>
                    <a:pt x="93475" y="-10722"/>
                    <a:pt x="118987" y="14778"/>
                  </a:cubicBezTo>
                  <a:cubicBezTo>
                    <a:pt x="144509" y="40279"/>
                    <a:pt x="159463" y="96563"/>
                    <a:pt x="146267" y="114155"/>
                  </a:cubicBezTo>
                  <a:cubicBezTo>
                    <a:pt x="133071" y="131748"/>
                    <a:pt x="118987" y="143180"/>
                    <a:pt x="80279" y="137899"/>
                  </a:cubicBezTo>
                  <a:cubicBezTo>
                    <a:pt x="41561" y="132627"/>
                    <a:pt x="-29701" y="100087"/>
                    <a:pt x="13412" y="24453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7F7105A-71E9-806A-852A-E86979F2253B}"/>
                </a:ext>
              </a:extLst>
            </p:cNvPr>
            <p:cNvSpPr/>
            <p:nvPr/>
          </p:nvSpPr>
          <p:spPr>
            <a:xfrm>
              <a:off x="3946884" y="4002922"/>
              <a:ext cx="158867" cy="146808"/>
            </a:xfrm>
            <a:custGeom>
              <a:avLst/>
              <a:gdLst>
                <a:gd name="connsiteX0" fmla="*/ 32888 w 158867"/>
                <a:gd name="connsiteY0" fmla="*/ 142108 h 146808"/>
                <a:gd name="connsiteX1" fmla="*/ 47 w 158867"/>
                <a:gd name="connsiteY1" fmla="*/ 93612 h 146808"/>
                <a:gd name="connsiteX2" fmla="*/ 58262 w 158867"/>
                <a:gd name="connsiteY2" fmla="*/ 5584 h 146808"/>
                <a:gd name="connsiteX3" fmla="*/ 150068 w 158867"/>
                <a:gd name="connsiteY3" fmla="*/ 45126 h 146808"/>
                <a:gd name="connsiteX4" fmla="*/ 138122 w 158867"/>
                <a:gd name="connsiteY4" fmla="*/ 120473 h 146808"/>
                <a:gd name="connsiteX5" fmla="*/ 32888 w 158867"/>
                <a:gd name="connsiteY5" fmla="*/ 142108 h 14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867" h="146808">
                  <a:moveTo>
                    <a:pt x="32888" y="142108"/>
                  </a:moveTo>
                  <a:cubicBezTo>
                    <a:pt x="32888" y="142108"/>
                    <a:pt x="-1443" y="124950"/>
                    <a:pt x="47" y="93612"/>
                  </a:cubicBezTo>
                  <a:cubicBezTo>
                    <a:pt x="1546" y="62284"/>
                    <a:pt x="-5172" y="23491"/>
                    <a:pt x="58262" y="5584"/>
                  </a:cubicBezTo>
                  <a:cubicBezTo>
                    <a:pt x="121705" y="-12314"/>
                    <a:pt x="135882" y="16027"/>
                    <a:pt x="150068" y="45126"/>
                  </a:cubicBezTo>
                  <a:cubicBezTo>
                    <a:pt x="164245" y="74216"/>
                    <a:pt x="162005" y="89135"/>
                    <a:pt x="138122" y="120473"/>
                  </a:cubicBezTo>
                  <a:cubicBezTo>
                    <a:pt x="114238" y="151801"/>
                    <a:pt x="57522" y="149563"/>
                    <a:pt x="32888" y="142108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B591910-4584-9BD2-A3D7-B11721E468FA}"/>
                </a:ext>
              </a:extLst>
            </p:cNvPr>
            <p:cNvSpPr/>
            <p:nvPr/>
          </p:nvSpPr>
          <p:spPr>
            <a:xfrm>
              <a:off x="4035967" y="4070397"/>
              <a:ext cx="158856" cy="156096"/>
            </a:xfrm>
            <a:custGeom>
              <a:avLst/>
              <a:gdLst>
                <a:gd name="connsiteX0" fmla="*/ 8739 w 158856"/>
                <a:gd name="connsiteY0" fmla="*/ 20153 h 156096"/>
                <a:gd name="connsiteX1" fmla="*/ 118450 w 158856"/>
                <a:gd name="connsiteY1" fmla="*/ 20902 h 156096"/>
                <a:gd name="connsiteX2" fmla="*/ 152032 w 158856"/>
                <a:gd name="connsiteY2" fmla="*/ 112657 h 156096"/>
                <a:gd name="connsiteX3" fmla="*/ 81130 w 158856"/>
                <a:gd name="connsiteY3" fmla="*/ 155927 h 156096"/>
                <a:gd name="connsiteX4" fmla="*/ 8739 w 158856"/>
                <a:gd name="connsiteY4" fmla="*/ 20153 h 15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856" h="156096">
                  <a:moveTo>
                    <a:pt x="8739" y="20153"/>
                  </a:moveTo>
                  <a:cubicBezTo>
                    <a:pt x="21796" y="-7698"/>
                    <a:pt x="90837" y="-5959"/>
                    <a:pt x="118450" y="20902"/>
                  </a:cubicBezTo>
                  <a:cubicBezTo>
                    <a:pt x="146063" y="47753"/>
                    <a:pt x="171437" y="87295"/>
                    <a:pt x="152032" y="112657"/>
                  </a:cubicBezTo>
                  <a:cubicBezTo>
                    <a:pt x="132627" y="138020"/>
                    <a:pt x="115461" y="158165"/>
                    <a:pt x="81130" y="155927"/>
                  </a:cubicBezTo>
                  <a:cubicBezTo>
                    <a:pt x="46799" y="153688"/>
                    <a:pt x="-24843" y="91772"/>
                    <a:pt x="8739" y="20153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2F2A94-EDB0-2037-B52F-30A89E85416D}"/>
                </a:ext>
              </a:extLst>
            </p:cNvPr>
            <p:cNvSpPr/>
            <p:nvPr/>
          </p:nvSpPr>
          <p:spPr>
            <a:xfrm>
              <a:off x="4753854" y="4616802"/>
              <a:ext cx="208005" cy="202419"/>
            </a:xfrm>
            <a:custGeom>
              <a:avLst/>
              <a:gdLst>
                <a:gd name="connsiteX0" fmla="*/ 258 w 208005"/>
                <a:gd name="connsiteY0" fmla="*/ 102809 h 202419"/>
                <a:gd name="connsiteX1" fmla="*/ 90250 w 208005"/>
                <a:gd name="connsiteY1" fmla="*/ 0 h 202419"/>
                <a:gd name="connsiteX2" fmla="*/ 207800 w 208005"/>
                <a:gd name="connsiteY2" fmla="*/ 93633 h 202419"/>
                <a:gd name="connsiteX3" fmla="*/ 129782 w 208005"/>
                <a:gd name="connsiteY3" fmla="*/ 196497 h 202419"/>
                <a:gd name="connsiteX4" fmla="*/ 39068 w 208005"/>
                <a:gd name="connsiteY4" fmla="*/ 182355 h 202419"/>
                <a:gd name="connsiteX5" fmla="*/ 258 w 208005"/>
                <a:gd name="connsiteY5" fmla="*/ 102809 h 2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005" h="202419">
                  <a:moveTo>
                    <a:pt x="258" y="102809"/>
                  </a:moveTo>
                  <a:cubicBezTo>
                    <a:pt x="17479" y="63174"/>
                    <a:pt x="14953" y="0"/>
                    <a:pt x="90250" y="0"/>
                  </a:cubicBezTo>
                  <a:cubicBezTo>
                    <a:pt x="165557" y="0"/>
                    <a:pt x="211474" y="47737"/>
                    <a:pt x="207800" y="93633"/>
                  </a:cubicBezTo>
                  <a:cubicBezTo>
                    <a:pt x="204126" y="139529"/>
                    <a:pt x="165576" y="187340"/>
                    <a:pt x="129782" y="196497"/>
                  </a:cubicBezTo>
                  <a:cubicBezTo>
                    <a:pt x="93998" y="205645"/>
                    <a:pt x="56549" y="206477"/>
                    <a:pt x="39068" y="182355"/>
                  </a:cubicBezTo>
                  <a:cubicBezTo>
                    <a:pt x="21597" y="158232"/>
                    <a:pt x="-2777" y="109783"/>
                    <a:pt x="258" y="102809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EC4A41-B7B2-4BBC-F67F-64D01D90EDB7}"/>
                </a:ext>
              </a:extLst>
            </p:cNvPr>
            <p:cNvSpPr/>
            <p:nvPr/>
          </p:nvSpPr>
          <p:spPr>
            <a:xfrm>
              <a:off x="4611218" y="4446812"/>
              <a:ext cx="147922" cy="159559"/>
            </a:xfrm>
            <a:custGeom>
              <a:avLst/>
              <a:gdLst>
                <a:gd name="connsiteX0" fmla="*/ 6310 w 147922"/>
                <a:gd name="connsiteY0" fmla="*/ 101127 h 159559"/>
                <a:gd name="connsiteX1" fmla="*/ 54614 w 147922"/>
                <a:gd name="connsiteY1" fmla="*/ 3720 h 159559"/>
                <a:gd name="connsiteX2" fmla="*/ 138434 w 147922"/>
                <a:gd name="connsiteY2" fmla="*/ 42513 h 159559"/>
                <a:gd name="connsiteX3" fmla="*/ 136972 w 147922"/>
                <a:gd name="connsiteY3" fmla="*/ 118868 h 159559"/>
                <a:gd name="connsiteX4" fmla="*/ 60897 w 147922"/>
                <a:gd name="connsiteY4" fmla="*/ 157734 h 159559"/>
                <a:gd name="connsiteX5" fmla="*/ 6310 w 147922"/>
                <a:gd name="connsiteY5" fmla="*/ 101127 h 1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922" h="159559">
                  <a:moveTo>
                    <a:pt x="6310" y="101127"/>
                  </a:moveTo>
                  <a:cubicBezTo>
                    <a:pt x="-7700" y="71288"/>
                    <a:pt x="-1176" y="18926"/>
                    <a:pt x="54614" y="3720"/>
                  </a:cubicBezTo>
                  <a:cubicBezTo>
                    <a:pt x="110405" y="-11486"/>
                    <a:pt x="133641" y="23616"/>
                    <a:pt x="138434" y="42513"/>
                  </a:cubicBezTo>
                  <a:cubicBezTo>
                    <a:pt x="146855" y="75709"/>
                    <a:pt x="155359" y="96169"/>
                    <a:pt x="136972" y="118868"/>
                  </a:cubicBezTo>
                  <a:cubicBezTo>
                    <a:pt x="119390" y="140586"/>
                    <a:pt x="106638" y="166743"/>
                    <a:pt x="60897" y="157734"/>
                  </a:cubicBezTo>
                  <a:cubicBezTo>
                    <a:pt x="26242" y="150908"/>
                    <a:pt x="21995" y="134555"/>
                    <a:pt x="6310" y="101127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9F9DC4-ED76-4D98-0789-9C018E4575D8}"/>
                </a:ext>
              </a:extLst>
            </p:cNvPr>
            <p:cNvSpPr/>
            <p:nvPr/>
          </p:nvSpPr>
          <p:spPr>
            <a:xfrm>
              <a:off x="7648794" y="2622710"/>
              <a:ext cx="188560" cy="226749"/>
            </a:xfrm>
            <a:custGeom>
              <a:avLst/>
              <a:gdLst>
                <a:gd name="connsiteX0" fmla="*/ 2651 w 188560"/>
                <a:gd name="connsiteY0" fmla="*/ 79207 h 226749"/>
                <a:gd name="connsiteX1" fmla="*/ 108874 w 188560"/>
                <a:gd name="connsiteY1" fmla="*/ 253 h 226749"/>
                <a:gd name="connsiteX2" fmla="*/ 187863 w 188560"/>
                <a:gd name="connsiteY2" fmla="*/ 99621 h 226749"/>
                <a:gd name="connsiteX3" fmla="*/ 132026 w 188560"/>
                <a:gd name="connsiteY3" fmla="*/ 211244 h 226749"/>
                <a:gd name="connsiteX4" fmla="*/ 43506 w 188560"/>
                <a:gd name="connsiteY4" fmla="*/ 188102 h 226749"/>
                <a:gd name="connsiteX5" fmla="*/ 2651 w 188560"/>
                <a:gd name="connsiteY5" fmla="*/ 79207 h 226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560" h="226749">
                  <a:moveTo>
                    <a:pt x="2651" y="79207"/>
                  </a:moveTo>
                  <a:cubicBezTo>
                    <a:pt x="2651" y="79207"/>
                    <a:pt x="36695" y="-5195"/>
                    <a:pt x="108874" y="253"/>
                  </a:cubicBezTo>
                  <a:cubicBezTo>
                    <a:pt x="181053" y="5701"/>
                    <a:pt x="181053" y="58784"/>
                    <a:pt x="187863" y="99621"/>
                  </a:cubicBezTo>
                  <a:cubicBezTo>
                    <a:pt x="194674" y="140457"/>
                    <a:pt x="149729" y="196269"/>
                    <a:pt x="132026" y="211244"/>
                  </a:cubicBezTo>
                  <a:cubicBezTo>
                    <a:pt x="114324" y="226219"/>
                    <a:pt x="70739" y="245273"/>
                    <a:pt x="43506" y="188102"/>
                  </a:cubicBezTo>
                  <a:cubicBezTo>
                    <a:pt x="16263" y="130930"/>
                    <a:pt x="-8250" y="92813"/>
                    <a:pt x="2651" y="79207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4E3690C-A193-0FE0-C9C5-F76BFD16994B}"/>
                </a:ext>
              </a:extLst>
            </p:cNvPr>
            <p:cNvSpPr/>
            <p:nvPr/>
          </p:nvSpPr>
          <p:spPr>
            <a:xfrm>
              <a:off x="7557514" y="2915426"/>
              <a:ext cx="174093" cy="175047"/>
            </a:xfrm>
            <a:custGeom>
              <a:avLst/>
              <a:gdLst>
                <a:gd name="connsiteX0" fmla="*/ 1671 w 174093"/>
                <a:gd name="connsiteY0" fmla="*/ 89228 h 175047"/>
                <a:gd name="connsiteX1" fmla="*/ 85935 w 174093"/>
                <a:gd name="connsiteY1" fmla="*/ 2782 h 175047"/>
                <a:gd name="connsiteX2" fmla="*/ 167979 w 174093"/>
                <a:gd name="connsiteY2" fmla="*/ 52656 h 175047"/>
                <a:gd name="connsiteX3" fmla="*/ 160215 w 174093"/>
                <a:gd name="connsiteY3" fmla="*/ 137983 h 175047"/>
                <a:gd name="connsiteX4" fmla="*/ 98122 w 174093"/>
                <a:gd name="connsiteY4" fmla="*/ 173445 h 175047"/>
                <a:gd name="connsiteX5" fmla="*/ 28275 w 174093"/>
                <a:gd name="connsiteY5" fmla="*/ 156824 h 175047"/>
                <a:gd name="connsiteX6" fmla="*/ 1671 w 174093"/>
                <a:gd name="connsiteY6" fmla="*/ 89228 h 17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093" h="175047">
                  <a:moveTo>
                    <a:pt x="1671" y="89228"/>
                  </a:moveTo>
                  <a:cubicBezTo>
                    <a:pt x="9435" y="58196"/>
                    <a:pt x="14978" y="14973"/>
                    <a:pt x="85935" y="2782"/>
                  </a:cubicBezTo>
                  <a:cubicBezTo>
                    <a:pt x="156883" y="-9409"/>
                    <a:pt x="154672" y="20513"/>
                    <a:pt x="167979" y="52656"/>
                  </a:cubicBezTo>
                  <a:cubicBezTo>
                    <a:pt x="181276" y="84789"/>
                    <a:pt x="170190" y="123581"/>
                    <a:pt x="160215" y="137983"/>
                  </a:cubicBezTo>
                  <a:cubicBezTo>
                    <a:pt x="150239" y="152394"/>
                    <a:pt x="122515" y="171235"/>
                    <a:pt x="98122" y="173445"/>
                  </a:cubicBezTo>
                  <a:cubicBezTo>
                    <a:pt x="73739" y="175665"/>
                    <a:pt x="41582" y="178986"/>
                    <a:pt x="28275" y="156824"/>
                  </a:cubicBezTo>
                  <a:cubicBezTo>
                    <a:pt x="14978" y="134662"/>
                    <a:pt x="-6093" y="120251"/>
                    <a:pt x="1671" y="89228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19C91B0-AA48-C6E1-296E-987562CCB795}"/>
                </a:ext>
              </a:extLst>
            </p:cNvPr>
            <p:cNvSpPr/>
            <p:nvPr/>
          </p:nvSpPr>
          <p:spPr>
            <a:xfrm>
              <a:off x="7661698" y="3134708"/>
              <a:ext cx="207229" cy="203799"/>
            </a:xfrm>
            <a:custGeom>
              <a:avLst/>
              <a:gdLst>
                <a:gd name="connsiteX0" fmla="*/ 12511 w 207229"/>
                <a:gd name="connsiteY0" fmla="*/ 133558 h 203799"/>
                <a:gd name="connsiteX1" fmla="*/ 0 w 207229"/>
                <a:gd name="connsiteY1" fmla="*/ 89290 h 203799"/>
                <a:gd name="connsiteX2" fmla="*/ 51987 w 207229"/>
                <a:gd name="connsiteY2" fmla="*/ 11344 h 203799"/>
                <a:gd name="connsiteX3" fmla="*/ 151141 w 207229"/>
                <a:gd name="connsiteY3" fmla="*/ 16154 h 203799"/>
                <a:gd name="connsiteX4" fmla="*/ 206987 w 207229"/>
                <a:gd name="connsiteY4" fmla="*/ 94100 h 203799"/>
                <a:gd name="connsiteX5" fmla="*/ 179068 w 207229"/>
                <a:gd name="connsiteY5" fmla="*/ 165312 h 203799"/>
                <a:gd name="connsiteX6" fmla="*/ 122260 w 207229"/>
                <a:gd name="connsiteY6" fmla="*/ 203799 h 203799"/>
                <a:gd name="connsiteX7" fmla="*/ 68348 w 207229"/>
                <a:gd name="connsiteY7" fmla="*/ 174931 h 203799"/>
                <a:gd name="connsiteX8" fmla="*/ 12511 w 207229"/>
                <a:gd name="connsiteY8" fmla="*/ 133558 h 20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229" h="203799">
                  <a:moveTo>
                    <a:pt x="12511" y="133558"/>
                  </a:moveTo>
                  <a:lnTo>
                    <a:pt x="0" y="89290"/>
                  </a:lnTo>
                  <a:cubicBezTo>
                    <a:pt x="0" y="89290"/>
                    <a:pt x="10586" y="22897"/>
                    <a:pt x="51987" y="11344"/>
                  </a:cubicBezTo>
                  <a:cubicBezTo>
                    <a:pt x="93379" y="-199"/>
                    <a:pt x="115523" y="-8866"/>
                    <a:pt x="151141" y="16154"/>
                  </a:cubicBezTo>
                  <a:cubicBezTo>
                    <a:pt x="186767" y="41174"/>
                    <a:pt x="209874" y="62346"/>
                    <a:pt x="206987" y="94100"/>
                  </a:cubicBezTo>
                  <a:cubicBezTo>
                    <a:pt x="204090" y="125853"/>
                    <a:pt x="179068" y="165312"/>
                    <a:pt x="179068" y="165312"/>
                  </a:cubicBezTo>
                  <a:lnTo>
                    <a:pt x="122260" y="203799"/>
                  </a:lnTo>
                  <a:cubicBezTo>
                    <a:pt x="122260" y="203799"/>
                    <a:pt x="99163" y="192256"/>
                    <a:pt x="68348" y="174931"/>
                  </a:cubicBezTo>
                  <a:cubicBezTo>
                    <a:pt x="37542" y="157616"/>
                    <a:pt x="12511" y="133558"/>
                    <a:pt x="12511" y="133558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E2E6030-83E3-AA45-38E8-8E54E390D90C}"/>
                </a:ext>
              </a:extLst>
            </p:cNvPr>
            <p:cNvSpPr/>
            <p:nvPr/>
          </p:nvSpPr>
          <p:spPr>
            <a:xfrm>
              <a:off x="7380416" y="3700414"/>
              <a:ext cx="175465" cy="148038"/>
            </a:xfrm>
            <a:custGeom>
              <a:avLst/>
              <a:gdLst>
                <a:gd name="connsiteX0" fmla="*/ 132130 w 175465"/>
                <a:gd name="connsiteY0" fmla="*/ 147336 h 148038"/>
                <a:gd name="connsiteX1" fmla="*/ 175030 w 175465"/>
                <a:gd name="connsiteY1" fmla="*/ 81359 h 148038"/>
                <a:gd name="connsiteX2" fmla="*/ 102435 w 175465"/>
                <a:gd name="connsiteY2" fmla="*/ 0 h 148038"/>
                <a:gd name="connsiteX3" fmla="*/ 2338 w 175465"/>
                <a:gd name="connsiteY3" fmla="*/ 52778 h 148038"/>
                <a:gd name="connsiteX4" fmla="*/ 27628 w 175465"/>
                <a:gd name="connsiteY4" fmla="*/ 138540 h 148038"/>
                <a:gd name="connsiteX5" fmla="*/ 132130 w 175465"/>
                <a:gd name="connsiteY5" fmla="*/ 147336 h 1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465" h="148038">
                  <a:moveTo>
                    <a:pt x="132130" y="147336"/>
                  </a:moveTo>
                  <a:cubicBezTo>
                    <a:pt x="132130" y="147336"/>
                    <a:pt x="180527" y="108848"/>
                    <a:pt x="175030" y="81359"/>
                  </a:cubicBezTo>
                  <a:cubicBezTo>
                    <a:pt x="169534" y="53878"/>
                    <a:pt x="153034" y="0"/>
                    <a:pt x="102435" y="0"/>
                  </a:cubicBezTo>
                  <a:cubicBezTo>
                    <a:pt x="51836" y="0"/>
                    <a:pt x="10037" y="18693"/>
                    <a:pt x="2338" y="52778"/>
                  </a:cubicBezTo>
                  <a:cubicBezTo>
                    <a:pt x="-5370" y="86862"/>
                    <a:pt x="6733" y="125340"/>
                    <a:pt x="27628" y="138540"/>
                  </a:cubicBezTo>
                  <a:cubicBezTo>
                    <a:pt x="48532" y="151729"/>
                    <a:pt x="132130" y="147336"/>
                    <a:pt x="132130" y="147336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07485C2-B5E1-910F-0824-3023F74B6306}"/>
                </a:ext>
              </a:extLst>
            </p:cNvPr>
            <p:cNvSpPr/>
            <p:nvPr/>
          </p:nvSpPr>
          <p:spPr>
            <a:xfrm>
              <a:off x="6117346" y="5106232"/>
              <a:ext cx="229441" cy="231935"/>
            </a:xfrm>
            <a:custGeom>
              <a:avLst/>
              <a:gdLst>
                <a:gd name="connsiteX0" fmla="*/ 484 w 229441"/>
                <a:gd name="connsiteY0" fmla="*/ 90377 h 231935"/>
                <a:gd name="connsiteX1" fmla="*/ 121985 w 229441"/>
                <a:gd name="connsiteY1" fmla="*/ 666 h 231935"/>
                <a:gd name="connsiteX2" fmla="*/ 219815 w 229441"/>
                <a:gd name="connsiteY2" fmla="*/ 81988 h 231935"/>
                <a:gd name="connsiteX3" fmla="*/ 212884 w 229441"/>
                <a:gd name="connsiteY3" fmla="*/ 193741 h 231935"/>
                <a:gd name="connsiteX4" fmla="*/ 90513 w 229441"/>
                <a:gd name="connsiteY4" fmla="*/ 224320 h 231935"/>
                <a:gd name="connsiteX5" fmla="*/ 13605 w 229441"/>
                <a:gd name="connsiteY5" fmla="*/ 162293 h 231935"/>
                <a:gd name="connsiteX6" fmla="*/ 484 w 229441"/>
                <a:gd name="connsiteY6" fmla="*/ 90377 h 23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441" h="231935">
                  <a:moveTo>
                    <a:pt x="484" y="90377"/>
                  </a:moveTo>
                  <a:cubicBezTo>
                    <a:pt x="3982" y="65912"/>
                    <a:pt x="27930" y="-7751"/>
                    <a:pt x="121985" y="666"/>
                  </a:cubicBezTo>
                  <a:cubicBezTo>
                    <a:pt x="201252" y="7761"/>
                    <a:pt x="219815" y="81988"/>
                    <a:pt x="219815" y="81988"/>
                  </a:cubicBezTo>
                  <a:cubicBezTo>
                    <a:pt x="219815" y="81988"/>
                    <a:pt x="245540" y="163264"/>
                    <a:pt x="212884" y="193741"/>
                  </a:cubicBezTo>
                  <a:cubicBezTo>
                    <a:pt x="175952" y="228205"/>
                    <a:pt x="128102" y="241792"/>
                    <a:pt x="90513" y="224320"/>
                  </a:cubicBezTo>
                  <a:cubicBezTo>
                    <a:pt x="52934" y="206848"/>
                    <a:pt x="13605" y="162293"/>
                    <a:pt x="13605" y="162293"/>
                  </a:cubicBezTo>
                  <a:cubicBezTo>
                    <a:pt x="13605" y="162293"/>
                    <a:pt x="-3014" y="114842"/>
                    <a:pt x="484" y="90377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EFFF783-7913-9DAD-76C9-27FA93837BC0}"/>
                </a:ext>
              </a:extLst>
            </p:cNvPr>
            <p:cNvSpPr/>
            <p:nvPr/>
          </p:nvSpPr>
          <p:spPr>
            <a:xfrm>
              <a:off x="3876093" y="1246567"/>
              <a:ext cx="3964003" cy="4223723"/>
            </a:xfrm>
            <a:custGeom>
              <a:avLst/>
              <a:gdLst>
                <a:gd name="connsiteX0" fmla="*/ 1864185 w 3964003"/>
                <a:gd name="connsiteY0" fmla="*/ 0 h 4223723"/>
                <a:gd name="connsiteX1" fmla="*/ 1853775 w 3964003"/>
                <a:gd name="connsiteY1" fmla="*/ 10406 h 4223723"/>
                <a:gd name="connsiteX2" fmla="*/ 1766152 w 3964003"/>
                <a:gd name="connsiteY2" fmla="*/ 128911 h 4223723"/>
                <a:gd name="connsiteX3" fmla="*/ 1756037 w 3964003"/>
                <a:gd name="connsiteY3" fmla="*/ 132093 h 4223723"/>
                <a:gd name="connsiteX4" fmla="*/ 1749384 w 3964003"/>
                <a:gd name="connsiteY4" fmla="*/ 138743 h 4223723"/>
                <a:gd name="connsiteX5" fmla="*/ 1707168 w 3964003"/>
                <a:gd name="connsiteY5" fmla="*/ 160128 h 4223723"/>
                <a:gd name="connsiteX6" fmla="*/ 1763264 w 3964003"/>
                <a:gd name="connsiteY6" fmla="*/ 15900 h 4223723"/>
                <a:gd name="connsiteX7" fmla="*/ 1749384 w 3964003"/>
                <a:gd name="connsiteY7" fmla="*/ 2026 h 4223723"/>
                <a:gd name="connsiteX8" fmla="*/ 1735503 w 3964003"/>
                <a:gd name="connsiteY8" fmla="*/ 15900 h 4223723"/>
                <a:gd name="connsiteX9" fmla="*/ 1655403 w 3964003"/>
                <a:gd name="connsiteY9" fmla="*/ 174289 h 4223723"/>
                <a:gd name="connsiteX10" fmla="*/ 1648167 w 3964003"/>
                <a:gd name="connsiteY10" fmla="*/ 180653 h 4223723"/>
                <a:gd name="connsiteX11" fmla="*/ 1603351 w 3964003"/>
                <a:gd name="connsiteY11" fmla="*/ 200595 h 4223723"/>
                <a:gd name="connsiteX12" fmla="*/ 1599585 w 3964003"/>
                <a:gd name="connsiteY12" fmla="*/ 202620 h 4223723"/>
                <a:gd name="connsiteX13" fmla="*/ 1504161 w 3964003"/>
                <a:gd name="connsiteY13" fmla="*/ 242514 h 4223723"/>
                <a:gd name="connsiteX14" fmla="*/ 1474660 w 3964003"/>
                <a:gd name="connsiteY14" fmla="*/ 250311 h 4223723"/>
                <a:gd name="connsiteX15" fmla="*/ 1599585 w 3964003"/>
                <a:gd name="connsiteY15" fmla="*/ 127755 h 4223723"/>
                <a:gd name="connsiteX16" fmla="*/ 1591201 w 3964003"/>
                <a:gd name="connsiteY16" fmla="*/ 115332 h 4223723"/>
                <a:gd name="connsiteX17" fmla="*/ 1578764 w 3964003"/>
                <a:gd name="connsiteY17" fmla="*/ 123713 h 4223723"/>
                <a:gd name="connsiteX18" fmla="*/ 1460493 w 3964003"/>
                <a:gd name="connsiteY18" fmla="*/ 234124 h 4223723"/>
                <a:gd name="connsiteX19" fmla="*/ 1478139 w 3964003"/>
                <a:gd name="connsiteY19" fmla="*/ 195683 h 4223723"/>
                <a:gd name="connsiteX20" fmla="*/ 1481314 w 3964003"/>
                <a:gd name="connsiteY20" fmla="*/ 166492 h 4223723"/>
                <a:gd name="connsiteX21" fmla="*/ 1425504 w 3964003"/>
                <a:gd name="connsiteY21" fmla="*/ 110708 h 4223723"/>
                <a:gd name="connsiteX22" fmla="*/ 1412494 w 3964003"/>
                <a:gd name="connsiteY22" fmla="*/ 118218 h 4223723"/>
                <a:gd name="connsiteX23" fmla="*/ 1420304 w 3964003"/>
                <a:gd name="connsiteY23" fmla="*/ 130936 h 4223723"/>
                <a:gd name="connsiteX24" fmla="*/ 1457892 w 3964003"/>
                <a:gd name="connsiteY24" fmla="*/ 190476 h 4223723"/>
                <a:gd name="connsiteX25" fmla="*/ 1410180 w 3964003"/>
                <a:gd name="connsiteY25" fmla="*/ 267950 h 4223723"/>
                <a:gd name="connsiteX26" fmla="*/ 1345405 w 3964003"/>
                <a:gd name="connsiteY26" fmla="*/ 289622 h 4223723"/>
                <a:gd name="connsiteX27" fmla="*/ 1289882 w 3964003"/>
                <a:gd name="connsiteY27" fmla="*/ 251467 h 4223723"/>
                <a:gd name="connsiteX28" fmla="*/ 1279472 w 3964003"/>
                <a:gd name="connsiteY28" fmla="*/ 261873 h 4223723"/>
                <a:gd name="connsiteX29" fmla="*/ 1289882 w 3964003"/>
                <a:gd name="connsiteY29" fmla="*/ 272279 h 4223723"/>
                <a:gd name="connsiteX30" fmla="*/ 1325157 w 3964003"/>
                <a:gd name="connsiteY30" fmla="*/ 296845 h 4223723"/>
                <a:gd name="connsiteX31" fmla="*/ 1324001 w 3964003"/>
                <a:gd name="connsiteY31" fmla="*/ 297141 h 4223723"/>
                <a:gd name="connsiteX32" fmla="*/ 1313017 w 3964003"/>
                <a:gd name="connsiteY32" fmla="*/ 300610 h 4223723"/>
                <a:gd name="connsiteX33" fmla="*/ 1297396 w 3964003"/>
                <a:gd name="connsiteY33" fmla="*/ 305235 h 4223723"/>
                <a:gd name="connsiteX34" fmla="*/ 1294509 w 3964003"/>
                <a:gd name="connsiteY34" fmla="*/ 306095 h 4223723"/>
                <a:gd name="connsiteX35" fmla="*/ 1289882 w 3964003"/>
                <a:gd name="connsiteY35" fmla="*/ 305808 h 4223723"/>
                <a:gd name="connsiteX36" fmla="*/ 1281498 w 3964003"/>
                <a:gd name="connsiteY36" fmla="*/ 310720 h 4223723"/>
                <a:gd name="connsiteX37" fmla="*/ 1266165 w 3964003"/>
                <a:gd name="connsiteY37" fmla="*/ 318822 h 4223723"/>
                <a:gd name="connsiteX38" fmla="*/ 1222497 w 3964003"/>
                <a:gd name="connsiteY38" fmla="*/ 328359 h 4223723"/>
                <a:gd name="connsiteX39" fmla="*/ 1165531 w 3964003"/>
                <a:gd name="connsiteY39" fmla="*/ 356681 h 4223723"/>
                <a:gd name="connsiteX40" fmla="*/ 1142980 w 3964003"/>
                <a:gd name="connsiteY40" fmla="*/ 369695 h 4223723"/>
                <a:gd name="connsiteX41" fmla="*/ 1132273 w 3964003"/>
                <a:gd name="connsiteY41" fmla="*/ 375466 h 4223723"/>
                <a:gd name="connsiteX42" fmla="*/ 1125046 w 3964003"/>
                <a:gd name="connsiteY42" fmla="*/ 309277 h 4223723"/>
                <a:gd name="connsiteX43" fmla="*/ 1032509 w 3964003"/>
                <a:gd name="connsiteY43" fmla="*/ 289048 h 4223723"/>
                <a:gd name="connsiteX44" fmla="*/ 1022099 w 3964003"/>
                <a:gd name="connsiteY44" fmla="*/ 299454 h 4223723"/>
                <a:gd name="connsiteX45" fmla="*/ 1032509 w 3964003"/>
                <a:gd name="connsiteY45" fmla="*/ 310146 h 4223723"/>
                <a:gd name="connsiteX46" fmla="*/ 1112035 w 3964003"/>
                <a:gd name="connsiteY46" fmla="*/ 325759 h 4223723"/>
                <a:gd name="connsiteX47" fmla="*/ 1099312 w 3964003"/>
                <a:gd name="connsiteY47" fmla="*/ 389341 h 4223723"/>
                <a:gd name="connsiteX48" fmla="*/ 1098155 w 3964003"/>
                <a:gd name="connsiteY48" fmla="*/ 394261 h 4223723"/>
                <a:gd name="connsiteX49" fmla="*/ 804350 w 3964003"/>
                <a:gd name="connsiteY49" fmla="*/ 598908 h 4223723"/>
                <a:gd name="connsiteX50" fmla="*/ 781799 w 3964003"/>
                <a:gd name="connsiteY50" fmla="*/ 618849 h 4223723"/>
                <a:gd name="connsiteX51" fmla="*/ 773989 w 3964003"/>
                <a:gd name="connsiteY51" fmla="*/ 625500 h 4223723"/>
                <a:gd name="connsiteX52" fmla="*/ 780059 w 3964003"/>
                <a:gd name="connsiteY52" fmla="*/ 611912 h 4223723"/>
                <a:gd name="connsiteX53" fmla="*/ 786426 w 3964003"/>
                <a:gd name="connsiteY53" fmla="*/ 600933 h 4223723"/>
                <a:gd name="connsiteX54" fmla="*/ 812447 w 3964003"/>
                <a:gd name="connsiteY54" fmla="*/ 544567 h 4223723"/>
                <a:gd name="connsiteX55" fmla="*/ 804933 w 3964003"/>
                <a:gd name="connsiteY55" fmla="*/ 531848 h 4223723"/>
                <a:gd name="connsiteX56" fmla="*/ 792200 w 3964003"/>
                <a:gd name="connsiteY56" fmla="*/ 539646 h 4223723"/>
                <a:gd name="connsiteX57" fmla="*/ 768205 w 3964003"/>
                <a:gd name="connsiteY57" fmla="*/ 590231 h 4223723"/>
                <a:gd name="connsiteX58" fmla="*/ 761839 w 3964003"/>
                <a:gd name="connsiteY58" fmla="*/ 601507 h 4223723"/>
                <a:gd name="connsiteX59" fmla="*/ 741888 w 3964003"/>
                <a:gd name="connsiteY59" fmla="*/ 646311 h 4223723"/>
                <a:gd name="connsiteX60" fmla="*/ 742757 w 3964003"/>
                <a:gd name="connsiteY60" fmla="*/ 652666 h 4223723"/>
                <a:gd name="connsiteX61" fmla="*/ 708056 w 3964003"/>
                <a:gd name="connsiteY61" fmla="*/ 685909 h 4223723"/>
                <a:gd name="connsiteX62" fmla="*/ 682895 w 3964003"/>
                <a:gd name="connsiteY62" fmla="*/ 738511 h 4223723"/>
                <a:gd name="connsiteX63" fmla="*/ 641827 w 3964003"/>
                <a:gd name="connsiteY63" fmla="*/ 778691 h 4223723"/>
                <a:gd name="connsiteX64" fmla="*/ 593246 w 3964003"/>
                <a:gd name="connsiteY64" fmla="*/ 827251 h 4223723"/>
                <a:gd name="connsiteX65" fmla="*/ 563754 w 3964003"/>
                <a:gd name="connsiteY65" fmla="*/ 820027 h 4223723"/>
                <a:gd name="connsiteX66" fmla="*/ 532523 w 3964003"/>
                <a:gd name="connsiteY66" fmla="*/ 821757 h 4223723"/>
                <a:gd name="connsiteX67" fmla="*/ 516329 w 3964003"/>
                <a:gd name="connsiteY67" fmla="*/ 823495 h 4223723"/>
                <a:gd name="connsiteX68" fmla="*/ 482784 w 3964003"/>
                <a:gd name="connsiteY68" fmla="*/ 826964 h 4223723"/>
                <a:gd name="connsiteX69" fmla="*/ 472374 w 3964003"/>
                <a:gd name="connsiteY69" fmla="*/ 837370 h 4223723"/>
                <a:gd name="connsiteX70" fmla="*/ 482784 w 3964003"/>
                <a:gd name="connsiteY70" fmla="*/ 848062 h 4223723"/>
                <a:gd name="connsiteX71" fmla="*/ 518929 w 3964003"/>
                <a:gd name="connsiteY71" fmla="*/ 844307 h 4223723"/>
                <a:gd name="connsiteX72" fmla="*/ 534836 w 3964003"/>
                <a:gd name="connsiteY72" fmla="*/ 842568 h 4223723"/>
                <a:gd name="connsiteX73" fmla="*/ 577052 w 3964003"/>
                <a:gd name="connsiteY73" fmla="*/ 843733 h 4223723"/>
                <a:gd name="connsiteX74" fmla="*/ 537150 w 3964003"/>
                <a:gd name="connsiteY74" fmla="*/ 890555 h 4223723"/>
                <a:gd name="connsiteX75" fmla="*/ 529053 w 3964003"/>
                <a:gd name="connsiteY75" fmla="*/ 918303 h 4223723"/>
                <a:gd name="connsiteX76" fmla="*/ 527609 w 3964003"/>
                <a:gd name="connsiteY76" fmla="*/ 934490 h 4223723"/>
                <a:gd name="connsiteX77" fmla="*/ 494064 w 3964003"/>
                <a:gd name="connsiteY77" fmla="*/ 947791 h 4223723"/>
                <a:gd name="connsiteX78" fmla="*/ 455310 w 3964003"/>
                <a:gd name="connsiteY78" fmla="*/ 958770 h 4223723"/>
                <a:gd name="connsiteX79" fmla="*/ 385907 w 3964003"/>
                <a:gd name="connsiteY79" fmla="*/ 997211 h 4223723"/>
                <a:gd name="connsiteX80" fmla="*/ 398344 w 3964003"/>
                <a:gd name="connsiteY80" fmla="*/ 854426 h 4223723"/>
                <a:gd name="connsiteX81" fmla="*/ 387934 w 3964003"/>
                <a:gd name="connsiteY81" fmla="*/ 844020 h 4223723"/>
                <a:gd name="connsiteX82" fmla="*/ 377523 w 3964003"/>
                <a:gd name="connsiteY82" fmla="*/ 854426 h 4223723"/>
                <a:gd name="connsiteX83" fmla="*/ 357276 w 3964003"/>
                <a:gd name="connsiteY83" fmla="*/ 1016580 h 4223723"/>
                <a:gd name="connsiteX84" fmla="*/ 302624 w 3964003"/>
                <a:gd name="connsiteY84" fmla="*/ 1052995 h 4223723"/>
                <a:gd name="connsiteX85" fmla="*/ 280359 w 3964003"/>
                <a:gd name="connsiteY85" fmla="*/ 1079883 h 4223723"/>
                <a:gd name="connsiteX86" fmla="*/ 269366 w 3964003"/>
                <a:gd name="connsiteY86" fmla="*/ 1101555 h 4223723"/>
                <a:gd name="connsiteX87" fmla="*/ 252312 w 3964003"/>
                <a:gd name="connsiteY87" fmla="*/ 1140579 h 4223723"/>
                <a:gd name="connsiteX88" fmla="*/ 249711 w 3964003"/>
                <a:gd name="connsiteY88" fmla="*/ 1149542 h 4223723"/>
                <a:gd name="connsiteX89" fmla="*/ 247972 w 3964003"/>
                <a:gd name="connsiteY89" fmla="*/ 1158505 h 4223723"/>
                <a:gd name="connsiteX90" fmla="*/ 246232 w 3964003"/>
                <a:gd name="connsiteY90" fmla="*/ 1167171 h 4223723"/>
                <a:gd name="connsiteX91" fmla="*/ 246232 w 3964003"/>
                <a:gd name="connsiteY91" fmla="*/ 1168041 h 4223723"/>
                <a:gd name="connsiteX92" fmla="*/ 247102 w 3964003"/>
                <a:gd name="connsiteY92" fmla="*/ 1166885 h 4223723"/>
                <a:gd name="connsiteX93" fmla="*/ 243632 w 3964003"/>
                <a:gd name="connsiteY93" fmla="*/ 1175265 h 4223723"/>
                <a:gd name="connsiteX94" fmla="*/ 244501 w 3964003"/>
                <a:gd name="connsiteY94" fmla="*/ 1177004 h 4223723"/>
                <a:gd name="connsiteX95" fmla="*/ 230038 w 3964003"/>
                <a:gd name="connsiteY95" fmla="*/ 1198102 h 4223723"/>
                <a:gd name="connsiteX96" fmla="*/ 206617 w 3964003"/>
                <a:gd name="connsiteY96" fmla="*/ 1227876 h 4223723"/>
                <a:gd name="connsiteX97" fmla="*/ 153408 w 3964003"/>
                <a:gd name="connsiteY97" fmla="*/ 1304185 h 4223723"/>
                <a:gd name="connsiteX98" fmla="*/ 153121 w 3964003"/>
                <a:gd name="connsiteY98" fmla="*/ 1289441 h 4223723"/>
                <a:gd name="connsiteX99" fmla="*/ 151964 w 3964003"/>
                <a:gd name="connsiteY99" fmla="*/ 1260823 h 4223723"/>
                <a:gd name="connsiteX100" fmla="*/ 149364 w 3964003"/>
                <a:gd name="connsiteY100" fmla="*/ 1183071 h 4223723"/>
                <a:gd name="connsiteX101" fmla="*/ 138954 w 3964003"/>
                <a:gd name="connsiteY101" fmla="*/ 1172379 h 4223723"/>
                <a:gd name="connsiteX102" fmla="*/ 128247 w 3964003"/>
                <a:gd name="connsiteY102" fmla="*/ 1183071 h 4223723"/>
                <a:gd name="connsiteX103" fmla="*/ 130857 w 3964003"/>
                <a:gd name="connsiteY103" fmla="*/ 1261979 h 4223723"/>
                <a:gd name="connsiteX104" fmla="*/ 132300 w 3964003"/>
                <a:gd name="connsiteY104" fmla="*/ 1290310 h 4223723"/>
                <a:gd name="connsiteX105" fmla="*/ 133457 w 3964003"/>
                <a:gd name="connsiteY105" fmla="*/ 1340313 h 4223723"/>
                <a:gd name="connsiteX106" fmla="*/ 136353 w 3964003"/>
                <a:gd name="connsiteY106" fmla="*/ 1347833 h 4223723"/>
                <a:gd name="connsiteX107" fmla="*/ 133170 w 3964003"/>
                <a:gd name="connsiteY107" fmla="*/ 1377311 h 4223723"/>
                <a:gd name="connsiteX108" fmla="*/ 147051 w 3964003"/>
                <a:gd name="connsiteY108" fmla="*/ 1391186 h 4223723"/>
                <a:gd name="connsiteX109" fmla="*/ 160931 w 3964003"/>
                <a:gd name="connsiteY109" fmla="*/ 1377311 h 4223723"/>
                <a:gd name="connsiteX110" fmla="*/ 228307 w 3964003"/>
                <a:gd name="connsiteY110" fmla="*/ 1245219 h 4223723"/>
                <a:gd name="connsiteX111" fmla="*/ 252312 w 3964003"/>
                <a:gd name="connsiteY111" fmla="*/ 1214862 h 4223723"/>
                <a:gd name="connsiteX112" fmla="*/ 295397 w 3964003"/>
                <a:gd name="connsiteY112" fmla="*/ 1140292 h 4223723"/>
                <a:gd name="connsiteX113" fmla="*/ 289613 w 3964003"/>
                <a:gd name="connsiteY113" fmla="*/ 1124975 h 4223723"/>
                <a:gd name="connsiteX114" fmla="*/ 294814 w 3964003"/>
                <a:gd name="connsiteY114" fmla="*/ 1113117 h 4223723"/>
                <a:gd name="connsiteX115" fmla="*/ 304650 w 3964003"/>
                <a:gd name="connsiteY115" fmla="*/ 1093471 h 4223723"/>
                <a:gd name="connsiteX116" fmla="*/ 312174 w 3964003"/>
                <a:gd name="connsiteY116" fmla="*/ 1081326 h 4223723"/>
                <a:gd name="connsiteX117" fmla="*/ 315061 w 3964003"/>
                <a:gd name="connsiteY117" fmla="*/ 1077571 h 4223723"/>
                <a:gd name="connsiteX118" fmla="*/ 363930 w 3964003"/>
                <a:gd name="connsiteY118" fmla="*/ 1045484 h 4223723"/>
                <a:gd name="connsiteX119" fmla="*/ 364216 w 3964003"/>
                <a:gd name="connsiteY119" fmla="*/ 1045484 h 4223723"/>
                <a:gd name="connsiteX120" fmla="*/ 383020 w 3964003"/>
                <a:gd name="connsiteY120" fmla="*/ 1033053 h 4223723"/>
                <a:gd name="connsiteX121" fmla="*/ 464277 w 3964003"/>
                <a:gd name="connsiteY121" fmla="*/ 985076 h 4223723"/>
                <a:gd name="connsiteX122" fmla="*/ 501874 w 3964003"/>
                <a:gd name="connsiteY122" fmla="*/ 974374 h 4223723"/>
                <a:gd name="connsiteX123" fmla="*/ 549873 w 3964003"/>
                <a:gd name="connsiteY123" fmla="*/ 952989 h 4223723"/>
                <a:gd name="connsiteX124" fmla="*/ 554787 w 3964003"/>
                <a:gd name="connsiteY124" fmla="*/ 941714 h 4223723"/>
                <a:gd name="connsiteX125" fmla="*/ 555657 w 3964003"/>
                <a:gd name="connsiteY125" fmla="*/ 933620 h 4223723"/>
                <a:gd name="connsiteX126" fmla="*/ 556814 w 3964003"/>
                <a:gd name="connsiteY126" fmla="*/ 921189 h 4223723"/>
                <a:gd name="connsiteX127" fmla="*/ 559414 w 3964003"/>
                <a:gd name="connsiteY127" fmla="*/ 907315 h 4223723"/>
                <a:gd name="connsiteX128" fmla="*/ 596725 w 3964003"/>
                <a:gd name="connsiteY128" fmla="*/ 863379 h 4223723"/>
                <a:gd name="connsiteX129" fmla="*/ 603369 w 3964003"/>
                <a:gd name="connsiteY129" fmla="*/ 864832 h 4223723"/>
                <a:gd name="connsiteX130" fmla="*/ 611753 w 3964003"/>
                <a:gd name="connsiteY130" fmla="*/ 852400 h 4223723"/>
                <a:gd name="connsiteX131" fmla="*/ 610605 w 3964003"/>
                <a:gd name="connsiteY131" fmla="*/ 849218 h 4223723"/>
                <a:gd name="connsiteX132" fmla="*/ 661205 w 3964003"/>
                <a:gd name="connsiteY132" fmla="*/ 798633 h 4223723"/>
                <a:gd name="connsiteX133" fmla="*/ 706603 w 3964003"/>
                <a:gd name="connsiteY133" fmla="*/ 754411 h 4223723"/>
                <a:gd name="connsiteX134" fmla="*/ 710656 w 3964003"/>
                <a:gd name="connsiteY134" fmla="*/ 744588 h 4223723"/>
                <a:gd name="connsiteX135" fmla="*/ 709500 w 3964003"/>
                <a:gd name="connsiteY135" fmla="*/ 741989 h 4223723"/>
                <a:gd name="connsiteX136" fmla="*/ 710370 w 3964003"/>
                <a:gd name="connsiteY136" fmla="*/ 740250 h 4223723"/>
                <a:gd name="connsiteX137" fmla="*/ 729164 w 3964003"/>
                <a:gd name="connsiteY137" fmla="*/ 703825 h 4223723"/>
                <a:gd name="connsiteX138" fmla="*/ 769649 w 3964003"/>
                <a:gd name="connsiteY138" fmla="*/ 665097 h 4223723"/>
                <a:gd name="connsiteX139" fmla="*/ 771675 w 3964003"/>
                <a:gd name="connsiteY139" fmla="*/ 663368 h 4223723"/>
                <a:gd name="connsiteX140" fmla="*/ 776006 w 3964003"/>
                <a:gd name="connsiteY140" fmla="*/ 817132 h 4223723"/>
                <a:gd name="connsiteX141" fmla="*/ 782659 w 3964003"/>
                <a:gd name="connsiteY141" fmla="*/ 830433 h 4223723"/>
                <a:gd name="connsiteX142" fmla="*/ 795966 w 3964003"/>
                <a:gd name="connsiteY142" fmla="*/ 823782 h 4223723"/>
                <a:gd name="connsiteX143" fmla="*/ 817074 w 3964003"/>
                <a:gd name="connsiteY143" fmla="*/ 730427 h 4223723"/>
                <a:gd name="connsiteX144" fmla="*/ 788443 w 3964003"/>
                <a:gd name="connsiteY144" fmla="*/ 649493 h 4223723"/>
                <a:gd name="connsiteX145" fmla="*/ 795679 w 3964003"/>
                <a:gd name="connsiteY145" fmla="*/ 643416 h 4223723"/>
                <a:gd name="connsiteX146" fmla="*/ 863629 w 3964003"/>
                <a:gd name="connsiteY146" fmla="*/ 620579 h 4223723"/>
                <a:gd name="connsiteX147" fmla="*/ 945182 w 3964003"/>
                <a:gd name="connsiteY147" fmla="*/ 620006 h 4223723"/>
                <a:gd name="connsiteX148" fmla="*/ 996947 w 3964003"/>
                <a:gd name="connsiteY148" fmla="*/ 621745 h 4223723"/>
                <a:gd name="connsiteX149" fmla="*/ 1007348 w 3964003"/>
                <a:gd name="connsiteY149" fmla="*/ 611043 h 4223723"/>
                <a:gd name="connsiteX150" fmla="*/ 996947 w 3964003"/>
                <a:gd name="connsiteY150" fmla="*/ 600637 h 4223723"/>
                <a:gd name="connsiteX151" fmla="*/ 946339 w 3964003"/>
                <a:gd name="connsiteY151" fmla="*/ 599194 h 4223723"/>
                <a:gd name="connsiteX152" fmla="*/ 861029 w 3964003"/>
                <a:gd name="connsiteY152" fmla="*/ 599768 h 4223723"/>
                <a:gd name="connsiteX153" fmla="*/ 839051 w 3964003"/>
                <a:gd name="connsiteY153" fmla="*/ 605262 h 4223723"/>
                <a:gd name="connsiteX154" fmla="*/ 1134883 w 3964003"/>
                <a:gd name="connsiteY154" fmla="*/ 405823 h 4223723"/>
                <a:gd name="connsiteX155" fmla="*/ 1156574 w 3964003"/>
                <a:gd name="connsiteY155" fmla="*/ 393966 h 4223723"/>
                <a:gd name="connsiteX156" fmla="*/ 1179412 w 3964003"/>
                <a:gd name="connsiteY156" fmla="*/ 380961 h 4223723"/>
                <a:gd name="connsiteX157" fmla="*/ 1232333 w 3964003"/>
                <a:gd name="connsiteY157" fmla="*/ 354368 h 4223723"/>
                <a:gd name="connsiteX158" fmla="*/ 1271949 w 3964003"/>
                <a:gd name="connsiteY158" fmla="*/ 345988 h 4223723"/>
                <a:gd name="connsiteX159" fmla="*/ 1282072 w 3964003"/>
                <a:gd name="connsiteY159" fmla="*/ 341363 h 4223723"/>
                <a:gd name="connsiteX160" fmla="*/ 1305493 w 3964003"/>
                <a:gd name="connsiteY160" fmla="*/ 331827 h 4223723"/>
                <a:gd name="connsiteX161" fmla="*/ 1315330 w 3964003"/>
                <a:gd name="connsiteY161" fmla="*/ 328932 h 4223723"/>
                <a:gd name="connsiteX162" fmla="*/ 1359572 w 3964003"/>
                <a:gd name="connsiteY162" fmla="*/ 339920 h 4223723"/>
                <a:gd name="connsiteX163" fmla="*/ 1351475 w 3964003"/>
                <a:gd name="connsiteY163" fmla="*/ 388194 h 4223723"/>
                <a:gd name="connsiteX164" fmla="*/ 1351475 w 3964003"/>
                <a:gd name="connsiteY164" fmla="*/ 403215 h 4223723"/>
                <a:gd name="connsiteX165" fmla="*/ 1358989 w 3964003"/>
                <a:gd name="connsiteY165" fmla="*/ 406110 h 4223723"/>
                <a:gd name="connsiteX166" fmla="*/ 1366512 w 3964003"/>
                <a:gd name="connsiteY166" fmla="*/ 403215 h 4223723"/>
                <a:gd name="connsiteX167" fmla="*/ 1392830 w 3964003"/>
                <a:gd name="connsiteY167" fmla="*/ 355524 h 4223723"/>
                <a:gd name="connsiteX168" fmla="*/ 1369695 w 3964003"/>
                <a:gd name="connsiteY168" fmla="*/ 321421 h 4223723"/>
                <a:gd name="connsiteX169" fmla="*/ 1353788 w 3964003"/>
                <a:gd name="connsiteY169" fmla="*/ 316214 h 4223723"/>
                <a:gd name="connsiteX170" fmla="*/ 1492594 w 3964003"/>
                <a:gd name="connsiteY170" fmla="*/ 274304 h 4223723"/>
                <a:gd name="connsiteX171" fmla="*/ 1650776 w 3964003"/>
                <a:gd name="connsiteY171" fmla="*/ 347144 h 4223723"/>
                <a:gd name="connsiteX172" fmla="*/ 1658290 w 3964003"/>
                <a:gd name="connsiteY172" fmla="*/ 350326 h 4223723"/>
                <a:gd name="connsiteX173" fmla="*/ 1665814 w 3964003"/>
                <a:gd name="connsiteY173" fmla="*/ 347144 h 4223723"/>
                <a:gd name="connsiteX174" fmla="*/ 1668701 w 3964003"/>
                <a:gd name="connsiteY174" fmla="*/ 339634 h 4223723"/>
                <a:gd name="connsiteX175" fmla="*/ 1665814 w 3964003"/>
                <a:gd name="connsiteY175" fmla="*/ 332401 h 4223723"/>
                <a:gd name="connsiteX176" fmla="*/ 1538575 w 3964003"/>
                <a:gd name="connsiteY176" fmla="*/ 260143 h 4223723"/>
                <a:gd name="connsiteX177" fmla="*/ 1590627 w 3964003"/>
                <a:gd name="connsiteY177" fmla="*/ 237593 h 4223723"/>
                <a:gd name="connsiteX178" fmla="*/ 1592358 w 3964003"/>
                <a:gd name="connsiteY178" fmla="*/ 238176 h 4223723"/>
                <a:gd name="connsiteX179" fmla="*/ 1638339 w 3964003"/>
                <a:gd name="connsiteY179" fmla="*/ 234124 h 4223723"/>
                <a:gd name="connsiteX180" fmla="*/ 1642096 w 3964003"/>
                <a:gd name="connsiteY180" fmla="*/ 233551 h 4223723"/>
                <a:gd name="connsiteX181" fmla="*/ 1708029 w 3964003"/>
                <a:gd name="connsiteY181" fmla="*/ 233838 h 4223723"/>
                <a:gd name="connsiteX182" fmla="*/ 1733477 w 3964003"/>
                <a:gd name="connsiteY182" fmla="*/ 287022 h 4223723"/>
                <a:gd name="connsiteX183" fmla="*/ 1743887 w 3964003"/>
                <a:gd name="connsiteY183" fmla="*/ 297428 h 4223723"/>
                <a:gd name="connsiteX184" fmla="*/ 1754584 w 3964003"/>
                <a:gd name="connsiteY184" fmla="*/ 287022 h 4223723"/>
                <a:gd name="connsiteX185" fmla="*/ 1715552 w 3964003"/>
                <a:gd name="connsiteY185" fmla="*/ 214182 h 4223723"/>
                <a:gd name="connsiteX186" fmla="*/ 1684895 w 3964003"/>
                <a:gd name="connsiteY186" fmla="*/ 208688 h 4223723"/>
                <a:gd name="connsiteX187" fmla="*/ 1655107 w 3964003"/>
                <a:gd name="connsiteY187" fmla="*/ 211287 h 4223723"/>
                <a:gd name="connsiteX188" fmla="*/ 1656847 w 3964003"/>
                <a:gd name="connsiteY188" fmla="*/ 209844 h 4223723"/>
                <a:gd name="connsiteX189" fmla="*/ 1663787 w 3964003"/>
                <a:gd name="connsiteY189" fmla="*/ 203777 h 4223723"/>
                <a:gd name="connsiteX190" fmla="*/ 1689235 w 3964003"/>
                <a:gd name="connsiteY190" fmla="*/ 192501 h 4223723"/>
                <a:gd name="connsiteX191" fmla="*/ 1790452 w 3964003"/>
                <a:gd name="connsiteY191" fmla="*/ 186147 h 4223723"/>
                <a:gd name="connsiteX192" fmla="*/ 1820230 w 3964003"/>
                <a:gd name="connsiteY192" fmla="*/ 188459 h 4223723"/>
                <a:gd name="connsiteX193" fmla="*/ 1886450 w 3964003"/>
                <a:gd name="connsiteY193" fmla="*/ 192215 h 4223723"/>
                <a:gd name="connsiteX194" fmla="*/ 1900330 w 3964003"/>
                <a:gd name="connsiteY194" fmla="*/ 178340 h 4223723"/>
                <a:gd name="connsiteX195" fmla="*/ 1886450 w 3964003"/>
                <a:gd name="connsiteY195" fmla="*/ 164466 h 4223723"/>
                <a:gd name="connsiteX196" fmla="*/ 1822544 w 3964003"/>
                <a:gd name="connsiteY196" fmla="*/ 160711 h 4223723"/>
                <a:gd name="connsiteX197" fmla="*/ 1792182 w 3964003"/>
                <a:gd name="connsiteY197" fmla="*/ 158398 h 4223723"/>
                <a:gd name="connsiteX198" fmla="*/ 1757481 w 3964003"/>
                <a:gd name="connsiteY198" fmla="*/ 157816 h 4223723"/>
                <a:gd name="connsiteX199" fmla="*/ 1776571 w 3964003"/>
                <a:gd name="connsiteY199" fmla="*/ 147706 h 4223723"/>
                <a:gd name="connsiteX200" fmla="*/ 1782346 w 3964003"/>
                <a:gd name="connsiteY200" fmla="*/ 145967 h 4223723"/>
                <a:gd name="connsiteX201" fmla="*/ 1814160 w 3964003"/>
                <a:gd name="connsiteY201" fmla="*/ 135274 h 4223723"/>
                <a:gd name="connsiteX202" fmla="*/ 1946895 w 3964003"/>
                <a:gd name="connsiteY202" fmla="*/ 106083 h 4223723"/>
                <a:gd name="connsiteX203" fmla="*/ 1957305 w 3964003"/>
                <a:gd name="connsiteY203" fmla="*/ 95381 h 4223723"/>
                <a:gd name="connsiteX204" fmla="*/ 1946895 w 3964003"/>
                <a:gd name="connsiteY204" fmla="*/ 84976 h 4223723"/>
                <a:gd name="connsiteX205" fmla="*/ 1825727 w 3964003"/>
                <a:gd name="connsiteY205" fmla="*/ 110125 h 4223723"/>
                <a:gd name="connsiteX206" fmla="*/ 1874596 w 3964003"/>
                <a:gd name="connsiteY206" fmla="*/ 10406 h 4223723"/>
                <a:gd name="connsiteX207" fmla="*/ 1864185 w 3964003"/>
                <a:gd name="connsiteY207" fmla="*/ 0 h 4223723"/>
                <a:gd name="connsiteX208" fmla="*/ 1444586 w 3964003"/>
                <a:gd name="connsiteY208" fmla="*/ 258118 h 4223723"/>
                <a:gd name="connsiteX209" fmla="*/ 1444882 w 3964003"/>
                <a:gd name="connsiteY209" fmla="*/ 258404 h 4223723"/>
                <a:gd name="connsiteX210" fmla="*/ 1444012 w 3964003"/>
                <a:gd name="connsiteY210" fmla="*/ 258700 h 4223723"/>
                <a:gd name="connsiteX211" fmla="*/ 1444586 w 3964003"/>
                <a:gd name="connsiteY211" fmla="*/ 258118 h 4223723"/>
                <a:gd name="connsiteX212" fmla="*/ 3719514 w 3964003"/>
                <a:gd name="connsiteY212" fmla="*/ 1050396 h 4223723"/>
                <a:gd name="connsiteX213" fmla="*/ 3708530 w 3964003"/>
                <a:gd name="connsiteY213" fmla="*/ 1066583 h 4223723"/>
                <a:gd name="connsiteX214" fmla="*/ 3739761 w 3964003"/>
                <a:gd name="connsiteY214" fmla="*/ 1286259 h 4223723"/>
                <a:gd name="connsiteX215" fmla="*/ 3741205 w 3964003"/>
                <a:gd name="connsiteY215" fmla="*/ 1300716 h 4223723"/>
                <a:gd name="connsiteX216" fmla="*/ 3761739 w 3964003"/>
                <a:gd name="connsiteY216" fmla="*/ 1465182 h 4223723"/>
                <a:gd name="connsiteX217" fmla="*/ 3796154 w 3964003"/>
                <a:gd name="connsiteY217" fmla="*/ 1651042 h 4223723"/>
                <a:gd name="connsiteX218" fmla="*/ 3831429 w 3964003"/>
                <a:gd name="connsiteY218" fmla="*/ 1844700 h 4223723"/>
                <a:gd name="connsiteX219" fmla="*/ 3846466 w 3964003"/>
                <a:gd name="connsiteY219" fmla="*/ 2028534 h 4223723"/>
                <a:gd name="connsiteX220" fmla="*/ 3860346 w 3964003"/>
                <a:gd name="connsiteY220" fmla="*/ 2042408 h 4223723"/>
                <a:gd name="connsiteX221" fmla="*/ 3874227 w 3964003"/>
                <a:gd name="connsiteY221" fmla="*/ 2028534 h 4223723"/>
                <a:gd name="connsiteX222" fmla="*/ 3858903 w 3964003"/>
                <a:gd name="connsiteY222" fmla="*/ 1840658 h 4223723"/>
                <a:gd name="connsiteX223" fmla="*/ 3823332 w 3964003"/>
                <a:gd name="connsiteY223" fmla="*/ 1645548 h 4223723"/>
                <a:gd name="connsiteX224" fmla="*/ 3789213 w 3964003"/>
                <a:gd name="connsiteY224" fmla="*/ 1460844 h 4223723"/>
                <a:gd name="connsiteX225" fmla="*/ 3768966 w 3964003"/>
                <a:gd name="connsiteY225" fmla="*/ 1297821 h 4223723"/>
                <a:gd name="connsiteX226" fmla="*/ 3767227 w 3964003"/>
                <a:gd name="connsiteY226" fmla="*/ 1283086 h 4223723"/>
                <a:gd name="connsiteX227" fmla="*/ 3735708 w 3964003"/>
                <a:gd name="connsiteY227" fmla="*/ 1061098 h 4223723"/>
                <a:gd name="connsiteX228" fmla="*/ 3719514 w 3964003"/>
                <a:gd name="connsiteY228" fmla="*/ 1050396 h 4223723"/>
                <a:gd name="connsiteX229" fmla="*/ 10540 w 3964003"/>
                <a:gd name="connsiteY229" fmla="*/ 1998196 h 4223723"/>
                <a:gd name="connsiteX230" fmla="*/ 417 w 3964003"/>
                <a:gd name="connsiteY230" fmla="*/ 2014956 h 4223723"/>
                <a:gd name="connsiteX231" fmla="*/ 61435 w 3964003"/>
                <a:gd name="connsiteY231" fmla="*/ 2359501 h 4223723"/>
                <a:gd name="connsiteX232" fmla="*/ 68376 w 3964003"/>
                <a:gd name="connsiteY232" fmla="*/ 2411826 h 4223723"/>
                <a:gd name="connsiteX233" fmla="*/ 145293 w 3964003"/>
                <a:gd name="connsiteY233" fmla="*/ 2841643 h 4223723"/>
                <a:gd name="connsiteX234" fmla="*/ 156860 w 3964003"/>
                <a:gd name="connsiteY234" fmla="*/ 2886151 h 4223723"/>
                <a:gd name="connsiteX235" fmla="*/ 173923 w 3964003"/>
                <a:gd name="connsiteY235" fmla="*/ 2954653 h 4223723"/>
                <a:gd name="connsiteX236" fmla="*/ 235229 w 3964003"/>
                <a:gd name="connsiteY236" fmla="*/ 3116816 h 4223723"/>
                <a:gd name="connsiteX237" fmla="*/ 265017 w 3964003"/>
                <a:gd name="connsiteY237" fmla="*/ 3161038 h 4223723"/>
                <a:gd name="connsiteX238" fmla="*/ 274844 w 3964003"/>
                <a:gd name="connsiteY238" fmla="*/ 3175773 h 4223723"/>
                <a:gd name="connsiteX239" fmla="*/ 320243 w 3964003"/>
                <a:gd name="connsiteY239" fmla="*/ 3232722 h 4223723"/>
                <a:gd name="connsiteX240" fmla="*/ 646732 w 3964003"/>
                <a:gd name="connsiteY240" fmla="*/ 3635077 h 4223723"/>
                <a:gd name="connsiteX241" fmla="*/ 713238 w 3964003"/>
                <a:gd name="connsiteY241" fmla="*/ 3694329 h 4223723"/>
                <a:gd name="connsiteX242" fmla="*/ 785241 w 3964003"/>
                <a:gd name="connsiteY242" fmla="*/ 3764857 h 4223723"/>
                <a:gd name="connsiteX243" fmla="*/ 885884 w 3964003"/>
                <a:gd name="connsiteY243" fmla="*/ 3856483 h 4223723"/>
                <a:gd name="connsiteX244" fmla="*/ 890215 w 3964003"/>
                <a:gd name="connsiteY244" fmla="*/ 3857353 h 4223723"/>
                <a:gd name="connsiteX245" fmla="*/ 1153945 w 3964003"/>
                <a:gd name="connsiteY245" fmla="*/ 3968634 h 4223723"/>
                <a:gd name="connsiteX246" fmla="*/ 1240986 w 3964003"/>
                <a:gd name="connsiteY246" fmla="*/ 3976727 h 4223723"/>
                <a:gd name="connsiteX247" fmla="*/ 1312128 w 3964003"/>
                <a:gd name="connsiteY247" fmla="*/ 3983960 h 4223723"/>
                <a:gd name="connsiteX248" fmla="*/ 1541157 w 3964003"/>
                <a:gd name="connsiteY248" fmla="*/ 4067206 h 4223723"/>
                <a:gd name="connsiteX249" fmla="*/ 1559951 w 3964003"/>
                <a:gd name="connsiteY249" fmla="*/ 4076455 h 4223723"/>
                <a:gd name="connsiteX250" fmla="*/ 1691530 w 3964003"/>
                <a:gd name="connsiteY250" fmla="*/ 4133100 h 4223723"/>
                <a:gd name="connsiteX251" fmla="*/ 1743295 w 3964003"/>
                <a:gd name="connsiteY251" fmla="*/ 4140037 h 4223723"/>
                <a:gd name="connsiteX252" fmla="*/ 1809801 w 3964003"/>
                <a:gd name="connsiteY252" fmla="*/ 4131953 h 4223723"/>
                <a:gd name="connsiteX253" fmla="*/ 1847399 w 3964003"/>
                <a:gd name="connsiteY253" fmla="*/ 4123850 h 4223723"/>
                <a:gd name="connsiteX254" fmla="*/ 1912175 w 3964003"/>
                <a:gd name="connsiteY254" fmla="*/ 4111141 h 4223723"/>
                <a:gd name="connsiteX255" fmla="*/ 1950920 w 3964003"/>
                <a:gd name="connsiteY255" fmla="*/ 4108829 h 4223723"/>
                <a:gd name="connsiteX256" fmla="*/ 1991405 w 3964003"/>
                <a:gd name="connsiteY256" fmla="*/ 4113454 h 4223723"/>
                <a:gd name="connsiteX257" fmla="*/ 2005285 w 3964003"/>
                <a:gd name="connsiteY257" fmla="*/ 4114897 h 4223723"/>
                <a:gd name="connsiteX258" fmla="*/ 2061391 w 3964003"/>
                <a:gd name="connsiteY258" fmla="*/ 4134552 h 4223723"/>
                <a:gd name="connsiteX259" fmla="*/ 2073245 w 3964003"/>
                <a:gd name="connsiteY259" fmla="*/ 4139463 h 4223723"/>
                <a:gd name="connsiteX260" fmla="*/ 2171565 w 3964003"/>
                <a:gd name="connsiteY260" fmla="*/ 4170394 h 4223723"/>
                <a:gd name="connsiteX261" fmla="*/ 2262659 w 3964003"/>
                <a:gd name="connsiteY261" fmla="*/ 4176462 h 4223723"/>
                <a:gd name="connsiteX262" fmla="*/ 2299674 w 3964003"/>
                <a:gd name="connsiteY262" fmla="*/ 4177618 h 4223723"/>
                <a:gd name="connsiteX263" fmla="*/ 2394811 w 3964003"/>
                <a:gd name="connsiteY263" fmla="*/ 4222996 h 4223723"/>
                <a:gd name="connsiteX264" fmla="*/ 2412448 w 3964003"/>
                <a:gd name="connsiteY264" fmla="*/ 4214329 h 4223723"/>
                <a:gd name="connsiteX265" fmla="*/ 2423145 w 3964003"/>
                <a:gd name="connsiteY265" fmla="*/ 4190623 h 4223723"/>
                <a:gd name="connsiteX266" fmla="*/ 2415632 w 3964003"/>
                <a:gd name="connsiteY266" fmla="*/ 4172706 h 4223723"/>
                <a:gd name="connsiteX267" fmla="*/ 2308927 w 3964003"/>
                <a:gd name="connsiteY267" fmla="*/ 4150156 h 4223723"/>
                <a:gd name="connsiteX268" fmla="*/ 2307187 w 3964003"/>
                <a:gd name="connsiteY268" fmla="*/ 4150156 h 4223723"/>
                <a:gd name="connsiteX269" fmla="*/ 2301987 w 3964003"/>
                <a:gd name="connsiteY269" fmla="*/ 4147270 h 4223723"/>
                <a:gd name="connsiteX270" fmla="*/ 2273939 w 3964003"/>
                <a:gd name="connsiteY270" fmla="*/ 4130787 h 4223723"/>
                <a:gd name="connsiteX271" fmla="*/ 2075271 w 3964003"/>
                <a:gd name="connsiteY271" fmla="*/ 4049854 h 4223723"/>
                <a:gd name="connsiteX272" fmla="*/ 2028420 w 3964003"/>
                <a:gd name="connsiteY272" fmla="*/ 4049567 h 4223723"/>
                <a:gd name="connsiteX273" fmla="*/ 2018296 w 3964003"/>
                <a:gd name="connsiteY273" fmla="*/ 4051019 h 4223723"/>
                <a:gd name="connsiteX274" fmla="*/ 1992275 w 3964003"/>
                <a:gd name="connsiteY274" fmla="*/ 3975571 h 4223723"/>
                <a:gd name="connsiteX275" fmla="*/ 1981865 w 3964003"/>
                <a:gd name="connsiteY275" fmla="*/ 3965165 h 4223723"/>
                <a:gd name="connsiteX276" fmla="*/ 1971167 w 3964003"/>
                <a:gd name="connsiteY276" fmla="*/ 3975571 h 4223723"/>
                <a:gd name="connsiteX277" fmla="*/ 1995458 w 3964003"/>
                <a:gd name="connsiteY277" fmla="*/ 4054479 h 4223723"/>
                <a:gd name="connsiteX278" fmla="*/ 1964514 w 3964003"/>
                <a:gd name="connsiteY278" fmla="*/ 4059399 h 4223723"/>
                <a:gd name="connsiteX279" fmla="*/ 1944850 w 3964003"/>
                <a:gd name="connsiteY279" fmla="*/ 4063155 h 4223723"/>
                <a:gd name="connsiteX280" fmla="*/ 1883257 w 3964003"/>
                <a:gd name="connsiteY280" fmla="*/ 4069805 h 4223723"/>
                <a:gd name="connsiteX281" fmla="*/ 1875447 w 3964003"/>
                <a:gd name="connsiteY281" fmla="*/ 4072978 h 4223723"/>
                <a:gd name="connsiteX282" fmla="*/ 1773656 w 3964003"/>
                <a:gd name="connsiteY282" fmla="*/ 3983664 h 4223723"/>
                <a:gd name="connsiteX283" fmla="*/ 1765272 w 3964003"/>
                <a:gd name="connsiteY283" fmla="*/ 3968060 h 4223723"/>
                <a:gd name="connsiteX284" fmla="*/ 1759193 w 3964003"/>
                <a:gd name="connsiteY284" fmla="*/ 3962853 h 4223723"/>
                <a:gd name="connsiteX285" fmla="*/ 1751105 w 3964003"/>
                <a:gd name="connsiteY285" fmla="*/ 3963436 h 4223723"/>
                <a:gd name="connsiteX286" fmla="*/ 1746478 w 3964003"/>
                <a:gd name="connsiteY286" fmla="*/ 3977310 h 4223723"/>
                <a:gd name="connsiteX287" fmla="*/ 1755149 w 3964003"/>
                <a:gd name="connsiteY287" fmla="*/ 3994070 h 4223723"/>
                <a:gd name="connsiteX288" fmla="*/ 1866193 w 3964003"/>
                <a:gd name="connsiteY288" fmla="*/ 4091773 h 4223723"/>
                <a:gd name="connsiteX289" fmla="*/ 1841032 w 3964003"/>
                <a:gd name="connsiteY289" fmla="*/ 4096684 h 4223723"/>
                <a:gd name="connsiteX290" fmla="*/ 1804314 w 3964003"/>
                <a:gd name="connsiteY290" fmla="*/ 4104778 h 4223723"/>
                <a:gd name="connsiteX291" fmla="*/ 1700210 w 3964003"/>
                <a:gd name="connsiteY291" fmla="*/ 4106803 h 4223723"/>
                <a:gd name="connsiteX292" fmla="*/ 1572102 w 3964003"/>
                <a:gd name="connsiteY292" fmla="*/ 4051306 h 4223723"/>
                <a:gd name="connsiteX293" fmla="*/ 1553298 w 3964003"/>
                <a:gd name="connsiteY293" fmla="*/ 4042343 h 4223723"/>
                <a:gd name="connsiteX294" fmla="*/ 1428956 w 3964003"/>
                <a:gd name="connsiteY294" fmla="*/ 3986560 h 4223723"/>
                <a:gd name="connsiteX295" fmla="*/ 1425486 w 3964003"/>
                <a:gd name="connsiteY295" fmla="*/ 3983377 h 4223723"/>
                <a:gd name="connsiteX296" fmla="*/ 1248796 w 3964003"/>
                <a:gd name="connsiteY296" fmla="*/ 3876138 h 4223723"/>
                <a:gd name="connsiteX297" fmla="*/ 1179976 w 3964003"/>
                <a:gd name="connsiteY297" fmla="*/ 3820641 h 4223723"/>
                <a:gd name="connsiteX298" fmla="*/ 1169853 w 3964003"/>
                <a:gd name="connsiteY298" fmla="*/ 3817755 h 4223723"/>
                <a:gd name="connsiteX299" fmla="*/ 1160599 w 3964003"/>
                <a:gd name="connsiteY299" fmla="*/ 3822954 h 4223723"/>
                <a:gd name="connsiteX300" fmla="*/ 1162625 w 3964003"/>
                <a:gd name="connsiteY300" fmla="*/ 3842322 h 4223723"/>
                <a:gd name="connsiteX301" fmla="*/ 1231445 w 3964003"/>
                <a:gd name="connsiteY301" fmla="*/ 3897819 h 4223723"/>
                <a:gd name="connsiteX302" fmla="*/ 1312998 w 3964003"/>
                <a:gd name="connsiteY302" fmla="*/ 3955916 h 4223723"/>
                <a:gd name="connsiteX303" fmla="*/ 1243595 w 3964003"/>
                <a:gd name="connsiteY303" fmla="*/ 3949275 h 4223723"/>
                <a:gd name="connsiteX304" fmla="*/ 1157129 w 3964003"/>
                <a:gd name="connsiteY304" fmla="*/ 3940885 h 4223723"/>
                <a:gd name="connsiteX305" fmla="*/ 805201 w 3964003"/>
                <a:gd name="connsiteY305" fmla="*/ 3745785 h 4223723"/>
                <a:gd name="connsiteX306" fmla="*/ 802601 w 3964003"/>
                <a:gd name="connsiteY306" fmla="*/ 3742890 h 4223723"/>
                <a:gd name="connsiteX307" fmla="*/ 730885 w 3964003"/>
                <a:gd name="connsiteY307" fmla="*/ 3672935 h 4223723"/>
                <a:gd name="connsiteX308" fmla="*/ 668422 w 3964003"/>
                <a:gd name="connsiteY308" fmla="*/ 3617438 h 4223723"/>
                <a:gd name="connsiteX309" fmla="*/ 666683 w 3964003"/>
                <a:gd name="connsiteY309" fmla="*/ 3614266 h 4223723"/>
                <a:gd name="connsiteX310" fmla="*/ 647306 w 3964003"/>
                <a:gd name="connsiteY310" fmla="*/ 3572929 h 4223723"/>
                <a:gd name="connsiteX311" fmla="*/ 527877 w 3964003"/>
                <a:gd name="connsiteY311" fmla="*/ 3244284 h 4223723"/>
                <a:gd name="connsiteX312" fmla="*/ 513997 w 3964003"/>
                <a:gd name="connsiteY312" fmla="*/ 3230410 h 4223723"/>
                <a:gd name="connsiteX313" fmla="*/ 500116 w 3964003"/>
                <a:gd name="connsiteY313" fmla="*/ 3244284 h 4223723"/>
                <a:gd name="connsiteX314" fmla="*/ 614344 w 3964003"/>
                <a:gd name="connsiteY314" fmla="*/ 3569461 h 4223723"/>
                <a:gd name="connsiteX315" fmla="*/ 339333 w 3964003"/>
                <a:gd name="connsiteY315" fmla="*/ 3205260 h 4223723"/>
                <a:gd name="connsiteX316" fmla="*/ 298275 w 3964003"/>
                <a:gd name="connsiteY316" fmla="*/ 3160752 h 4223723"/>
                <a:gd name="connsiteX317" fmla="*/ 288151 w 3964003"/>
                <a:gd name="connsiteY317" fmla="*/ 3145425 h 4223723"/>
                <a:gd name="connsiteX318" fmla="*/ 258946 w 3964003"/>
                <a:gd name="connsiteY318" fmla="*/ 3102646 h 4223723"/>
                <a:gd name="connsiteX319" fmla="*/ 200815 w 3964003"/>
                <a:gd name="connsiteY319" fmla="*/ 2947716 h 4223723"/>
                <a:gd name="connsiteX320" fmla="*/ 172184 w 3964003"/>
                <a:gd name="connsiteY320" fmla="*/ 2834409 h 4223723"/>
                <a:gd name="connsiteX321" fmla="*/ 95841 w 3964003"/>
                <a:gd name="connsiteY321" fmla="*/ 2408357 h 4223723"/>
                <a:gd name="connsiteX322" fmla="*/ 88900 w 3964003"/>
                <a:gd name="connsiteY322" fmla="*/ 2355746 h 4223723"/>
                <a:gd name="connsiteX323" fmla="*/ 27308 w 3964003"/>
                <a:gd name="connsiteY323" fmla="*/ 2008315 h 4223723"/>
                <a:gd name="connsiteX324" fmla="*/ 10540 w 3964003"/>
                <a:gd name="connsiteY324" fmla="*/ 1998196 h 4223723"/>
                <a:gd name="connsiteX325" fmla="*/ 3893576 w 3964003"/>
                <a:gd name="connsiteY325" fmla="*/ 2166427 h 4223723"/>
                <a:gd name="connsiteX326" fmla="*/ 3882583 w 3964003"/>
                <a:gd name="connsiteY326" fmla="*/ 2182613 h 4223723"/>
                <a:gd name="connsiteX327" fmla="*/ 3889237 w 3964003"/>
                <a:gd name="connsiteY327" fmla="*/ 2438418 h 4223723"/>
                <a:gd name="connsiteX328" fmla="*/ 3875930 w 3964003"/>
                <a:gd name="connsiteY328" fmla="*/ 2494202 h 4223723"/>
                <a:gd name="connsiteX329" fmla="*/ 3882296 w 3964003"/>
                <a:gd name="connsiteY329" fmla="*/ 2506920 h 4223723"/>
                <a:gd name="connsiteX330" fmla="*/ 3871886 w 3964003"/>
                <a:gd name="connsiteY330" fmla="*/ 2558366 h 4223723"/>
                <a:gd name="connsiteX331" fmla="*/ 3850195 w 3964003"/>
                <a:gd name="connsiteY331" fmla="*/ 2494785 h 4223723"/>
                <a:gd name="connsiteX332" fmla="*/ 3842394 w 3964003"/>
                <a:gd name="connsiteY332" fmla="*/ 2487848 h 4223723"/>
                <a:gd name="connsiteX333" fmla="*/ 3831688 w 3964003"/>
                <a:gd name="connsiteY333" fmla="*/ 2488421 h 4223723"/>
                <a:gd name="connsiteX334" fmla="*/ 3825617 w 3964003"/>
                <a:gd name="connsiteY334" fmla="*/ 2507207 h 4223723"/>
                <a:gd name="connsiteX335" fmla="*/ 3850482 w 3964003"/>
                <a:gd name="connsiteY335" fmla="*/ 2642778 h 4223723"/>
                <a:gd name="connsiteX336" fmla="*/ 3831974 w 3964003"/>
                <a:gd name="connsiteY336" fmla="*/ 2697692 h 4223723"/>
                <a:gd name="connsiteX337" fmla="*/ 3811450 w 3964003"/>
                <a:gd name="connsiteY337" fmla="*/ 2756945 h 4223723"/>
                <a:gd name="connsiteX338" fmla="*/ 3792646 w 3964003"/>
                <a:gd name="connsiteY338" fmla="*/ 2860142 h 4223723"/>
                <a:gd name="connsiteX339" fmla="*/ 3806527 w 3964003"/>
                <a:gd name="connsiteY339" fmla="*/ 2874016 h 4223723"/>
                <a:gd name="connsiteX340" fmla="*/ 3820407 w 3964003"/>
                <a:gd name="connsiteY340" fmla="*/ 2860142 h 4223723"/>
                <a:gd name="connsiteX341" fmla="*/ 3837767 w 3964003"/>
                <a:gd name="connsiteY341" fmla="*/ 2765038 h 4223723"/>
                <a:gd name="connsiteX342" fmla="*/ 3858005 w 3964003"/>
                <a:gd name="connsiteY342" fmla="*/ 2707228 h 4223723"/>
                <a:gd name="connsiteX343" fmla="*/ 3873329 w 3964003"/>
                <a:gd name="connsiteY343" fmla="*/ 2661850 h 4223723"/>
                <a:gd name="connsiteX344" fmla="*/ 3878826 w 3964003"/>
                <a:gd name="connsiteY344" fmla="*/ 2651444 h 4223723"/>
                <a:gd name="connsiteX345" fmla="*/ 3878539 w 3964003"/>
                <a:gd name="connsiteY345" fmla="*/ 2646819 h 4223723"/>
                <a:gd name="connsiteX346" fmla="*/ 3887210 w 3964003"/>
                <a:gd name="connsiteY346" fmla="*/ 2621383 h 4223723"/>
                <a:gd name="connsiteX347" fmla="*/ 3916711 w 3964003"/>
                <a:gd name="connsiteY347" fmla="*/ 2444199 h 4223723"/>
                <a:gd name="connsiteX348" fmla="*/ 3934931 w 3964003"/>
                <a:gd name="connsiteY348" fmla="*/ 2395056 h 4223723"/>
                <a:gd name="connsiteX349" fmla="*/ 3951412 w 3964003"/>
                <a:gd name="connsiteY349" fmla="*/ 2356615 h 4223723"/>
                <a:gd name="connsiteX350" fmla="*/ 3962979 w 3964003"/>
                <a:gd name="connsiteY350" fmla="*/ 2328867 h 4223723"/>
                <a:gd name="connsiteX351" fmla="*/ 3955456 w 3964003"/>
                <a:gd name="connsiteY351" fmla="*/ 2310654 h 4223723"/>
                <a:gd name="connsiteX352" fmla="*/ 3937245 w 3964003"/>
                <a:gd name="connsiteY352" fmla="*/ 2318461 h 4223723"/>
                <a:gd name="connsiteX353" fmla="*/ 3925964 w 3964003"/>
                <a:gd name="connsiteY353" fmla="*/ 2345627 h 4223723"/>
                <a:gd name="connsiteX354" fmla="*/ 3921624 w 3964003"/>
                <a:gd name="connsiteY354" fmla="*/ 2355459 h 4223723"/>
                <a:gd name="connsiteX355" fmla="*/ 3909770 w 3964003"/>
                <a:gd name="connsiteY355" fmla="*/ 2177119 h 4223723"/>
                <a:gd name="connsiteX356" fmla="*/ 3893576 w 3964003"/>
                <a:gd name="connsiteY356" fmla="*/ 2166427 h 4223723"/>
                <a:gd name="connsiteX357" fmla="*/ 3674088 w 3964003"/>
                <a:gd name="connsiteY357" fmla="*/ 2589297 h 4223723"/>
                <a:gd name="connsiteX358" fmla="*/ 3665121 w 3964003"/>
                <a:gd name="connsiteY358" fmla="*/ 2601155 h 4223723"/>
                <a:gd name="connsiteX359" fmla="*/ 3687099 w 3964003"/>
                <a:gd name="connsiteY359" fmla="*/ 2905224 h 4223723"/>
                <a:gd name="connsiteX360" fmla="*/ 3697509 w 3964003"/>
                <a:gd name="connsiteY360" fmla="*/ 2915639 h 4223723"/>
                <a:gd name="connsiteX361" fmla="*/ 3708216 w 3964003"/>
                <a:gd name="connsiteY361" fmla="*/ 2905224 h 4223723"/>
                <a:gd name="connsiteX362" fmla="*/ 3685942 w 3964003"/>
                <a:gd name="connsiteY362" fmla="*/ 2598546 h 4223723"/>
                <a:gd name="connsiteX363" fmla="*/ 3674088 w 3964003"/>
                <a:gd name="connsiteY363" fmla="*/ 2589297 h 4223723"/>
                <a:gd name="connsiteX364" fmla="*/ 688660 w 3964003"/>
                <a:gd name="connsiteY364" fmla="*/ 3244571 h 4223723"/>
                <a:gd name="connsiteX365" fmla="*/ 678824 w 3964003"/>
                <a:gd name="connsiteY365" fmla="*/ 3248622 h 4223723"/>
                <a:gd name="connsiteX366" fmla="*/ 674780 w 3964003"/>
                <a:gd name="connsiteY366" fmla="*/ 3258445 h 4223723"/>
                <a:gd name="connsiteX367" fmla="*/ 678824 w 3964003"/>
                <a:gd name="connsiteY367" fmla="*/ 3268268 h 4223723"/>
                <a:gd name="connsiteX368" fmla="*/ 871708 w 3964003"/>
                <a:gd name="connsiteY368" fmla="*/ 3500376 h 4223723"/>
                <a:gd name="connsiteX369" fmla="*/ 873734 w 3964003"/>
                <a:gd name="connsiteY369" fmla="*/ 3502984 h 4223723"/>
                <a:gd name="connsiteX370" fmla="*/ 1023237 w 3964003"/>
                <a:gd name="connsiteY370" fmla="*/ 3689418 h 4223723"/>
                <a:gd name="connsiteX371" fmla="*/ 1080499 w 3964003"/>
                <a:gd name="connsiteY371" fmla="*/ 3755321 h 4223723"/>
                <a:gd name="connsiteX372" fmla="*/ 1118957 w 3964003"/>
                <a:gd name="connsiteY372" fmla="*/ 3798970 h 4223723"/>
                <a:gd name="connsiteX373" fmla="*/ 1132551 w 3964003"/>
                <a:gd name="connsiteY373" fmla="*/ 3813417 h 4223723"/>
                <a:gd name="connsiteX374" fmla="*/ 1137178 w 3964003"/>
                <a:gd name="connsiteY374" fmla="*/ 3818042 h 4223723"/>
                <a:gd name="connsiteX375" fmla="*/ 1139491 w 3964003"/>
                <a:gd name="connsiteY375" fmla="*/ 3820068 h 4223723"/>
                <a:gd name="connsiteX376" fmla="*/ 1148449 w 3964003"/>
                <a:gd name="connsiteY376" fmla="*/ 3822954 h 4223723"/>
                <a:gd name="connsiteX377" fmla="*/ 1162329 w 3964003"/>
                <a:gd name="connsiteY377" fmla="*/ 3809079 h 4223723"/>
                <a:gd name="connsiteX378" fmla="*/ 1148449 w 3964003"/>
                <a:gd name="connsiteY378" fmla="*/ 3795205 h 4223723"/>
                <a:gd name="connsiteX379" fmla="*/ 1155972 w 3964003"/>
                <a:gd name="connsiteY379" fmla="*/ 3797517 h 4223723"/>
                <a:gd name="connsiteX380" fmla="*/ 1152502 w 3964003"/>
                <a:gd name="connsiteY380" fmla="*/ 3794049 h 4223723"/>
                <a:gd name="connsiteX381" fmla="*/ 1139491 w 3964003"/>
                <a:gd name="connsiteY381" fmla="*/ 3780471 h 4223723"/>
                <a:gd name="connsiteX382" fmla="*/ 1099867 w 3964003"/>
                <a:gd name="connsiteY382" fmla="*/ 3735370 h 4223723"/>
                <a:gd name="connsiteX383" fmla="*/ 1043771 w 3964003"/>
                <a:gd name="connsiteY383" fmla="*/ 3670919 h 4223723"/>
                <a:gd name="connsiteX384" fmla="*/ 895999 w 3964003"/>
                <a:gd name="connsiteY384" fmla="*/ 3486502 h 4223723"/>
                <a:gd name="connsiteX385" fmla="*/ 893972 w 3964003"/>
                <a:gd name="connsiteY385" fmla="*/ 3483616 h 4223723"/>
                <a:gd name="connsiteX386" fmla="*/ 698497 w 3964003"/>
                <a:gd name="connsiteY386" fmla="*/ 3248622 h 4223723"/>
                <a:gd name="connsiteX387" fmla="*/ 688660 w 3964003"/>
                <a:gd name="connsiteY387" fmla="*/ 3244571 h 4223723"/>
                <a:gd name="connsiteX388" fmla="*/ 3031604 w 3964003"/>
                <a:gd name="connsiteY388" fmla="*/ 3724973 h 4223723"/>
                <a:gd name="connsiteX389" fmla="*/ 2746192 w 3964003"/>
                <a:gd name="connsiteY389" fmla="*/ 3887987 h 4223723"/>
                <a:gd name="connsiteX390" fmla="*/ 2532200 w 3964003"/>
                <a:gd name="connsiteY390" fmla="*/ 4139463 h 4223723"/>
                <a:gd name="connsiteX391" fmla="*/ 2535088 w 3964003"/>
                <a:gd name="connsiteY391" fmla="*/ 4158832 h 4223723"/>
                <a:gd name="connsiteX392" fmla="*/ 2545211 w 3964003"/>
                <a:gd name="connsiteY392" fmla="*/ 4161718 h 4223723"/>
                <a:gd name="connsiteX393" fmla="*/ 2554465 w 3964003"/>
                <a:gd name="connsiteY393" fmla="*/ 4156224 h 4223723"/>
                <a:gd name="connsiteX394" fmla="*/ 2764986 w 3964003"/>
                <a:gd name="connsiteY394" fmla="*/ 3908225 h 4223723"/>
                <a:gd name="connsiteX395" fmla="*/ 3038257 w 3964003"/>
                <a:gd name="connsiteY395" fmla="*/ 3751853 h 4223723"/>
                <a:gd name="connsiteX396" fmla="*/ 3048381 w 3964003"/>
                <a:gd name="connsiteY396" fmla="*/ 3735083 h 4223723"/>
                <a:gd name="connsiteX397" fmla="*/ 3031604 w 3964003"/>
                <a:gd name="connsiteY397" fmla="*/ 3724973 h 422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3964003" h="4223723">
                  <a:moveTo>
                    <a:pt x="1864185" y="0"/>
                  </a:moveTo>
                  <a:cubicBezTo>
                    <a:pt x="1858383" y="0"/>
                    <a:pt x="1853775" y="4597"/>
                    <a:pt x="1853775" y="10406"/>
                  </a:cubicBezTo>
                  <a:cubicBezTo>
                    <a:pt x="1853775" y="55072"/>
                    <a:pt x="1820101" y="94854"/>
                    <a:pt x="1766152" y="128911"/>
                  </a:cubicBezTo>
                  <a:cubicBezTo>
                    <a:pt x="1762774" y="129947"/>
                    <a:pt x="1759211" y="131186"/>
                    <a:pt x="1756037" y="132093"/>
                  </a:cubicBezTo>
                  <a:cubicBezTo>
                    <a:pt x="1752623" y="133064"/>
                    <a:pt x="1750476" y="135709"/>
                    <a:pt x="1749384" y="138743"/>
                  </a:cubicBezTo>
                  <a:cubicBezTo>
                    <a:pt x="1736244" y="146180"/>
                    <a:pt x="1722197" y="153348"/>
                    <a:pt x="1707168" y="160128"/>
                  </a:cubicBezTo>
                  <a:cubicBezTo>
                    <a:pt x="1740463" y="117932"/>
                    <a:pt x="1763264" y="63378"/>
                    <a:pt x="1763264" y="15900"/>
                  </a:cubicBezTo>
                  <a:cubicBezTo>
                    <a:pt x="1763264" y="8232"/>
                    <a:pt x="1757046" y="2026"/>
                    <a:pt x="1749384" y="2026"/>
                  </a:cubicBezTo>
                  <a:cubicBezTo>
                    <a:pt x="1741722" y="2026"/>
                    <a:pt x="1735503" y="8232"/>
                    <a:pt x="1735503" y="15900"/>
                  </a:cubicBezTo>
                  <a:cubicBezTo>
                    <a:pt x="1735503" y="69510"/>
                    <a:pt x="1700275" y="136912"/>
                    <a:pt x="1655403" y="174289"/>
                  </a:cubicBezTo>
                  <a:cubicBezTo>
                    <a:pt x="1654635" y="174937"/>
                    <a:pt x="1651137" y="178035"/>
                    <a:pt x="1648167" y="180653"/>
                  </a:cubicBezTo>
                  <a:cubicBezTo>
                    <a:pt x="1634777" y="186415"/>
                    <a:pt x="1624015" y="190022"/>
                    <a:pt x="1603351" y="200595"/>
                  </a:cubicBezTo>
                  <a:cubicBezTo>
                    <a:pt x="1601510" y="201538"/>
                    <a:pt x="1601426" y="201677"/>
                    <a:pt x="1599585" y="202620"/>
                  </a:cubicBezTo>
                  <a:cubicBezTo>
                    <a:pt x="1554001" y="225975"/>
                    <a:pt x="1532588" y="235401"/>
                    <a:pt x="1504161" y="242514"/>
                  </a:cubicBezTo>
                  <a:cubicBezTo>
                    <a:pt x="1492316" y="245464"/>
                    <a:pt x="1485182" y="247592"/>
                    <a:pt x="1474660" y="250311"/>
                  </a:cubicBezTo>
                  <a:cubicBezTo>
                    <a:pt x="1534865" y="221434"/>
                    <a:pt x="1590230" y="174548"/>
                    <a:pt x="1599585" y="127755"/>
                  </a:cubicBezTo>
                  <a:cubicBezTo>
                    <a:pt x="1600732" y="122066"/>
                    <a:pt x="1596892" y="116470"/>
                    <a:pt x="1591201" y="115332"/>
                  </a:cubicBezTo>
                  <a:cubicBezTo>
                    <a:pt x="1585510" y="114186"/>
                    <a:pt x="1579912" y="118024"/>
                    <a:pt x="1578764" y="123713"/>
                  </a:cubicBezTo>
                  <a:cubicBezTo>
                    <a:pt x="1570797" y="163550"/>
                    <a:pt x="1517246" y="208013"/>
                    <a:pt x="1460493" y="234124"/>
                  </a:cubicBezTo>
                  <a:cubicBezTo>
                    <a:pt x="1467859" y="221184"/>
                    <a:pt x="1474873" y="208041"/>
                    <a:pt x="1478139" y="195683"/>
                  </a:cubicBezTo>
                  <a:cubicBezTo>
                    <a:pt x="1480879" y="185268"/>
                    <a:pt x="1482072" y="175501"/>
                    <a:pt x="1481314" y="166492"/>
                  </a:cubicBezTo>
                  <a:cubicBezTo>
                    <a:pt x="1479056" y="139446"/>
                    <a:pt x="1460891" y="119550"/>
                    <a:pt x="1425504" y="110708"/>
                  </a:cubicBezTo>
                  <a:cubicBezTo>
                    <a:pt x="1419869" y="109293"/>
                    <a:pt x="1413900" y="112595"/>
                    <a:pt x="1412494" y="118218"/>
                  </a:cubicBezTo>
                  <a:cubicBezTo>
                    <a:pt x="1411087" y="123851"/>
                    <a:pt x="1414668" y="129530"/>
                    <a:pt x="1420304" y="130936"/>
                  </a:cubicBezTo>
                  <a:cubicBezTo>
                    <a:pt x="1455625" y="139761"/>
                    <a:pt x="1466008" y="159721"/>
                    <a:pt x="1457892" y="190476"/>
                  </a:cubicBezTo>
                  <a:cubicBezTo>
                    <a:pt x="1451304" y="215468"/>
                    <a:pt x="1431889" y="245298"/>
                    <a:pt x="1410180" y="267950"/>
                  </a:cubicBezTo>
                  <a:cubicBezTo>
                    <a:pt x="1386833" y="274831"/>
                    <a:pt x="1365735" y="282074"/>
                    <a:pt x="1345405" y="289622"/>
                  </a:cubicBezTo>
                  <a:cubicBezTo>
                    <a:pt x="1342508" y="260800"/>
                    <a:pt x="1327406" y="251467"/>
                    <a:pt x="1289882" y="251467"/>
                  </a:cubicBezTo>
                  <a:cubicBezTo>
                    <a:pt x="1284071" y="251467"/>
                    <a:pt x="1279472" y="256073"/>
                    <a:pt x="1279472" y="261873"/>
                  </a:cubicBezTo>
                  <a:cubicBezTo>
                    <a:pt x="1279472" y="267682"/>
                    <a:pt x="1284071" y="272279"/>
                    <a:pt x="1289882" y="272279"/>
                  </a:cubicBezTo>
                  <a:cubicBezTo>
                    <a:pt x="1320012" y="272279"/>
                    <a:pt x="1324769" y="275423"/>
                    <a:pt x="1325157" y="296845"/>
                  </a:cubicBezTo>
                  <a:cubicBezTo>
                    <a:pt x="1324796" y="296993"/>
                    <a:pt x="1324371" y="296993"/>
                    <a:pt x="1324001" y="297141"/>
                  </a:cubicBezTo>
                  <a:cubicBezTo>
                    <a:pt x="1321622" y="298094"/>
                    <a:pt x="1318254" y="299047"/>
                    <a:pt x="1313017" y="300610"/>
                  </a:cubicBezTo>
                  <a:cubicBezTo>
                    <a:pt x="1311971" y="300915"/>
                    <a:pt x="1300829" y="304190"/>
                    <a:pt x="1297396" y="305235"/>
                  </a:cubicBezTo>
                  <a:cubicBezTo>
                    <a:pt x="1296212" y="305595"/>
                    <a:pt x="1295629" y="305743"/>
                    <a:pt x="1294509" y="306095"/>
                  </a:cubicBezTo>
                  <a:cubicBezTo>
                    <a:pt x="1292955" y="306076"/>
                    <a:pt x="1291428" y="305808"/>
                    <a:pt x="1289882" y="305808"/>
                  </a:cubicBezTo>
                  <a:cubicBezTo>
                    <a:pt x="1286181" y="305808"/>
                    <a:pt x="1283340" y="307871"/>
                    <a:pt x="1281498" y="310720"/>
                  </a:cubicBezTo>
                  <a:cubicBezTo>
                    <a:pt x="1275234" y="313171"/>
                    <a:pt x="1270079" y="316029"/>
                    <a:pt x="1266165" y="318822"/>
                  </a:cubicBezTo>
                  <a:cubicBezTo>
                    <a:pt x="1252340" y="319544"/>
                    <a:pt x="1238006" y="322476"/>
                    <a:pt x="1222497" y="328359"/>
                  </a:cubicBezTo>
                  <a:cubicBezTo>
                    <a:pt x="1205563" y="334778"/>
                    <a:pt x="1189341" y="343038"/>
                    <a:pt x="1165531" y="356681"/>
                  </a:cubicBezTo>
                  <a:cubicBezTo>
                    <a:pt x="1163255" y="357985"/>
                    <a:pt x="1147422" y="367160"/>
                    <a:pt x="1142980" y="369695"/>
                  </a:cubicBezTo>
                  <a:cubicBezTo>
                    <a:pt x="1138714" y="372109"/>
                    <a:pt x="1135753" y="373552"/>
                    <a:pt x="1132273" y="375466"/>
                  </a:cubicBezTo>
                  <a:cubicBezTo>
                    <a:pt x="1146339" y="347024"/>
                    <a:pt x="1144257" y="324529"/>
                    <a:pt x="1125046" y="309277"/>
                  </a:cubicBezTo>
                  <a:cubicBezTo>
                    <a:pt x="1106715" y="294727"/>
                    <a:pt x="1075326" y="289048"/>
                    <a:pt x="1032509" y="289048"/>
                  </a:cubicBezTo>
                  <a:cubicBezTo>
                    <a:pt x="1026707" y="289048"/>
                    <a:pt x="1022099" y="293645"/>
                    <a:pt x="1022099" y="299454"/>
                  </a:cubicBezTo>
                  <a:cubicBezTo>
                    <a:pt x="1022099" y="305253"/>
                    <a:pt x="1026707" y="310146"/>
                    <a:pt x="1032509" y="310146"/>
                  </a:cubicBezTo>
                  <a:cubicBezTo>
                    <a:pt x="1070820" y="310146"/>
                    <a:pt x="1098590" y="315076"/>
                    <a:pt x="1112035" y="325759"/>
                  </a:cubicBezTo>
                  <a:cubicBezTo>
                    <a:pt x="1126036" y="336868"/>
                    <a:pt x="1124241" y="356126"/>
                    <a:pt x="1099312" y="389341"/>
                  </a:cubicBezTo>
                  <a:cubicBezTo>
                    <a:pt x="1098220" y="390802"/>
                    <a:pt x="1098368" y="392578"/>
                    <a:pt x="1098155" y="394261"/>
                  </a:cubicBezTo>
                  <a:cubicBezTo>
                    <a:pt x="984501" y="453523"/>
                    <a:pt x="877834" y="525457"/>
                    <a:pt x="804350" y="598908"/>
                  </a:cubicBezTo>
                  <a:cubicBezTo>
                    <a:pt x="799325" y="603930"/>
                    <a:pt x="792561" y="609868"/>
                    <a:pt x="781799" y="618849"/>
                  </a:cubicBezTo>
                  <a:cubicBezTo>
                    <a:pt x="780966" y="619534"/>
                    <a:pt x="776774" y="623178"/>
                    <a:pt x="773989" y="625500"/>
                  </a:cubicBezTo>
                  <a:cubicBezTo>
                    <a:pt x="776358" y="620820"/>
                    <a:pt x="776774" y="617582"/>
                    <a:pt x="780059" y="611912"/>
                  </a:cubicBezTo>
                  <a:cubicBezTo>
                    <a:pt x="781012" y="610275"/>
                    <a:pt x="784797" y="603671"/>
                    <a:pt x="786426" y="600933"/>
                  </a:cubicBezTo>
                  <a:cubicBezTo>
                    <a:pt x="801491" y="575441"/>
                    <a:pt x="808089" y="562002"/>
                    <a:pt x="812447" y="544567"/>
                  </a:cubicBezTo>
                  <a:cubicBezTo>
                    <a:pt x="813854" y="538933"/>
                    <a:pt x="810559" y="533254"/>
                    <a:pt x="804933" y="531848"/>
                  </a:cubicBezTo>
                  <a:cubicBezTo>
                    <a:pt x="799298" y="530442"/>
                    <a:pt x="793616" y="534022"/>
                    <a:pt x="792200" y="539646"/>
                  </a:cubicBezTo>
                  <a:cubicBezTo>
                    <a:pt x="788489" y="554500"/>
                    <a:pt x="782271" y="566451"/>
                    <a:pt x="768205" y="590231"/>
                  </a:cubicBezTo>
                  <a:cubicBezTo>
                    <a:pt x="766586" y="592969"/>
                    <a:pt x="762819" y="599814"/>
                    <a:pt x="761839" y="601507"/>
                  </a:cubicBezTo>
                  <a:cubicBezTo>
                    <a:pt x="751326" y="619654"/>
                    <a:pt x="745376" y="632363"/>
                    <a:pt x="741888" y="646311"/>
                  </a:cubicBezTo>
                  <a:cubicBezTo>
                    <a:pt x="741314" y="648596"/>
                    <a:pt x="741934" y="650649"/>
                    <a:pt x="742757" y="652666"/>
                  </a:cubicBezTo>
                  <a:cubicBezTo>
                    <a:pt x="729423" y="664468"/>
                    <a:pt x="716819" y="675651"/>
                    <a:pt x="708056" y="685909"/>
                  </a:cubicBezTo>
                  <a:cubicBezTo>
                    <a:pt x="692066" y="704611"/>
                    <a:pt x="683451" y="721723"/>
                    <a:pt x="682895" y="738511"/>
                  </a:cubicBezTo>
                  <a:cubicBezTo>
                    <a:pt x="672207" y="749037"/>
                    <a:pt x="642383" y="778163"/>
                    <a:pt x="641827" y="778691"/>
                  </a:cubicBezTo>
                  <a:cubicBezTo>
                    <a:pt x="621099" y="798633"/>
                    <a:pt x="607256" y="812905"/>
                    <a:pt x="593246" y="827251"/>
                  </a:cubicBezTo>
                  <a:cubicBezTo>
                    <a:pt x="585509" y="823033"/>
                    <a:pt x="576117" y="820471"/>
                    <a:pt x="563754" y="820027"/>
                  </a:cubicBezTo>
                  <a:cubicBezTo>
                    <a:pt x="554611" y="819694"/>
                    <a:pt x="544192" y="820517"/>
                    <a:pt x="532523" y="821757"/>
                  </a:cubicBezTo>
                  <a:cubicBezTo>
                    <a:pt x="527757" y="822265"/>
                    <a:pt x="523204" y="822598"/>
                    <a:pt x="516329" y="823495"/>
                  </a:cubicBezTo>
                  <a:cubicBezTo>
                    <a:pt x="495017" y="826270"/>
                    <a:pt x="489789" y="826964"/>
                    <a:pt x="482784" y="826964"/>
                  </a:cubicBezTo>
                  <a:cubicBezTo>
                    <a:pt x="476982" y="826964"/>
                    <a:pt x="472374" y="831570"/>
                    <a:pt x="472374" y="837370"/>
                  </a:cubicBezTo>
                  <a:cubicBezTo>
                    <a:pt x="472374" y="843169"/>
                    <a:pt x="476982" y="848062"/>
                    <a:pt x="482784" y="848062"/>
                  </a:cubicBezTo>
                  <a:cubicBezTo>
                    <a:pt x="491131" y="848062"/>
                    <a:pt x="496387" y="847239"/>
                    <a:pt x="518929" y="844307"/>
                  </a:cubicBezTo>
                  <a:cubicBezTo>
                    <a:pt x="525656" y="843428"/>
                    <a:pt x="530265" y="843058"/>
                    <a:pt x="534836" y="842568"/>
                  </a:cubicBezTo>
                  <a:cubicBezTo>
                    <a:pt x="554269" y="840505"/>
                    <a:pt x="567816" y="841014"/>
                    <a:pt x="577052" y="843733"/>
                  </a:cubicBezTo>
                  <a:cubicBezTo>
                    <a:pt x="561681" y="860179"/>
                    <a:pt x="549078" y="874655"/>
                    <a:pt x="537150" y="890555"/>
                  </a:cubicBezTo>
                  <a:cubicBezTo>
                    <a:pt x="532356" y="896946"/>
                    <a:pt x="530413" y="905409"/>
                    <a:pt x="529053" y="918303"/>
                  </a:cubicBezTo>
                  <a:cubicBezTo>
                    <a:pt x="528858" y="920098"/>
                    <a:pt x="528016" y="930254"/>
                    <a:pt x="527609" y="934490"/>
                  </a:cubicBezTo>
                  <a:cubicBezTo>
                    <a:pt x="523093" y="937958"/>
                    <a:pt x="512303" y="942472"/>
                    <a:pt x="494064" y="947791"/>
                  </a:cubicBezTo>
                  <a:cubicBezTo>
                    <a:pt x="489946" y="948984"/>
                    <a:pt x="460844" y="956929"/>
                    <a:pt x="455310" y="958770"/>
                  </a:cubicBezTo>
                  <a:cubicBezTo>
                    <a:pt x="434082" y="965846"/>
                    <a:pt x="413224" y="978259"/>
                    <a:pt x="385907" y="997211"/>
                  </a:cubicBezTo>
                  <a:cubicBezTo>
                    <a:pt x="395392" y="961674"/>
                    <a:pt x="398344" y="919728"/>
                    <a:pt x="398344" y="854426"/>
                  </a:cubicBezTo>
                  <a:cubicBezTo>
                    <a:pt x="398344" y="848617"/>
                    <a:pt x="393736" y="844020"/>
                    <a:pt x="387934" y="844020"/>
                  </a:cubicBezTo>
                  <a:cubicBezTo>
                    <a:pt x="382132" y="844020"/>
                    <a:pt x="377523" y="848617"/>
                    <a:pt x="377523" y="854426"/>
                  </a:cubicBezTo>
                  <a:cubicBezTo>
                    <a:pt x="377523" y="934055"/>
                    <a:pt x="372970" y="978101"/>
                    <a:pt x="357276" y="1016580"/>
                  </a:cubicBezTo>
                  <a:cubicBezTo>
                    <a:pt x="331838" y="1035005"/>
                    <a:pt x="316865" y="1045882"/>
                    <a:pt x="302624" y="1052995"/>
                  </a:cubicBezTo>
                  <a:cubicBezTo>
                    <a:pt x="294592" y="1057019"/>
                    <a:pt x="288179" y="1065621"/>
                    <a:pt x="280359" y="1079883"/>
                  </a:cubicBezTo>
                  <a:cubicBezTo>
                    <a:pt x="276963" y="1086081"/>
                    <a:pt x="273179" y="1093304"/>
                    <a:pt x="269366" y="1101555"/>
                  </a:cubicBezTo>
                  <a:cubicBezTo>
                    <a:pt x="265563" y="1109815"/>
                    <a:pt x="253885" y="1137443"/>
                    <a:pt x="252312" y="1140579"/>
                  </a:cubicBezTo>
                  <a:cubicBezTo>
                    <a:pt x="251099" y="1143002"/>
                    <a:pt x="250516" y="1145231"/>
                    <a:pt x="249711" y="1149542"/>
                  </a:cubicBezTo>
                  <a:cubicBezTo>
                    <a:pt x="249480" y="1150772"/>
                    <a:pt x="248138" y="1157506"/>
                    <a:pt x="247972" y="1158505"/>
                  </a:cubicBezTo>
                  <a:cubicBezTo>
                    <a:pt x="247250" y="1162732"/>
                    <a:pt x="246732" y="1165294"/>
                    <a:pt x="246232" y="1167171"/>
                  </a:cubicBezTo>
                  <a:cubicBezTo>
                    <a:pt x="246065" y="1167828"/>
                    <a:pt x="246149" y="1168235"/>
                    <a:pt x="246232" y="1168041"/>
                  </a:cubicBezTo>
                  <a:cubicBezTo>
                    <a:pt x="246417" y="1167671"/>
                    <a:pt x="246824" y="1167301"/>
                    <a:pt x="247102" y="1166885"/>
                  </a:cubicBezTo>
                  <a:cubicBezTo>
                    <a:pt x="245214" y="1169252"/>
                    <a:pt x="243632" y="1172000"/>
                    <a:pt x="243632" y="1175265"/>
                  </a:cubicBezTo>
                  <a:cubicBezTo>
                    <a:pt x="243632" y="1175968"/>
                    <a:pt x="244400" y="1176328"/>
                    <a:pt x="244501" y="1177004"/>
                  </a:cubicBezTo>
                  <a:cubicBezTo>
                    <a:pt x="239884" y="1183876"/>
                    <a:pt x="235979" y="1190277"/>
                    <a:pt x="230038" y="1198102"/>
                  </a:cubicBezTo>
                  <a:cubicBezTo>
                    <a:pt x="223986" y="1206084"/>
                    <a:pt x="220840" y="1209987"/>
                    <a:pt x="206617" y="1227876"/>
                  </a:cubicBezTo>
                  <a:cubicBezTo>
                    <a:pt x="181937" y="1258908"/>
                    <a:pt x="165105" y="1282670"/>
                    <a:pt x="153408" y="1304185"/>
                  </a:cubicBezTo>
                  <a:cubicBezTo>
                    <a:pt x="153214" y="1299051"/>
                    <a:pt x="153362" y="1295120"/>
                    <a:pt x="153121" y="1289441"/>
                  </a:cubicBezTo>
                  <a:cubicBezTo>
                    <a:pt x="152788" y="1281496"/>
                    <a:pt x="152640" y="1274901"/>
                    <a:pt x="151964" y="1260823"/>
                  </a:cubicBezTo>
                  <a:cubicBezTo>
                    <a:pt x="150058" y="1221383"/>
                    <a:pt x="149364" y="1204447"/>
                    <a:pt x="149364" y="1183071"/>
                  </a:cubicBezTo>
                  <a:cubicBezTo>
                    <a:pt x="149364" y="1177272"/>
                    <a:pt x="144756" y="1172379"/>
                    <a:pt x="138954" y="1172379"/>
                  </a:cubicBezTo>
                  <a:cubicBezTo>
                    <a:pt x="133152" y="1172379"/>
                    <a:pt x="128247" y="1177272"/>
                    <a:pt x="128247" y="1183071"/>
                  </a:cubicBezTo>
                  <a:cubicBezTo>
                    <a:pt x="128247" y="1204900"/>
                    <a:pt x="128932" y="1222197"/>
                    <a:pt x="130857" y="1261979"/>
                  </a:cubicBezTo>
                  <a:cubicBezTo>
                    <a:pt x="131532" y="1276020"/>
                    <a:pt x="131967" y="1282420"/>
                    <a:pt x="132300" y="1290310"/>
                  </a:cubicBezTo>
                  <a:cubicBezTo>
                    <a:pt x="133115" y="1309633"/>
                    <a:pt x="133457" y="1325264"/>
                    <a:pt x="133457" y="1340313"/>
                  </a:cubicBezTo>
                  <a:cubicBezTo>
                    <a:pt x="133457" y="1343218"/>
                    <a:pt x="134475" y="1345882"/>
                    <a:pt x="136353" y="1347833"/>
                  </a:cubicBezTo>
                  <a:cubicBezTo>
                    <a:pt x="134308" y="1357443"/>
                    <a:pt x="133170" y="1366998"/>
                    <a:pt x="133170" y="1377311"/>
                  </a:cubicBezTo>
                  <a:cubicBezTo>
                    <a:pt x="133170" y="1384970"/>
                    <a:pt x="139379" y="1391186"/>
                    <a:pt x="147051" y="1391186"/>
                  </a:cubicBezTo>
                  <a:cubicBezTo>
                    <a:pt x="154713" y="1391186"/>
                    <a:pt x="160931" y="1384970"/>
                    <a:pt x="160931" y="1377311"/>
                  </a:cubicBezTo>
                  <a:cubicBezTo>
                    <a:pt x="160931" y="1339055"/>
                    <a:pt x="178402" y="1307968"/>
                    <a:pt x="228307" y="1245219"/>
                  </a:cubicBezTo>
                  <a:cubicBezTo>
                    <a:pt x="242688" y="1227136"/>
                    <a:pt x="246075" y="1223094"/>
                    <a:pt x="252312" y="1214862"/>
                  </a:cubicBezTo>
                  <a:cubicBezTo>
                    <a:pt x="274271" y="1185911"/>
                    <a:pt x="287679" y="1163444"/>
                    <a:pt x="295397" y="1140292"/>
                  </a:cubicBezTo>
                  <a:cubicBezTo>
                    <a:pt x="297405" y="1134280"/>
                    <a:pt x="294564" y="1128406"/>
                    <a:pt x="289613" y="1124975"/>
                  </a:cubicBezTo>
                  <a:cubicBezTo>
                    <a:pt x="291899" y="1119832"/>
                    <a:pt x="293750" y="1115439"/>
                    <a:pt x="294814" y="1113117"/>
                  </a:cubicBezTo>
                  <a:cubicBezTo>
                    <a:pt x="298376" y="1105403"/>
                    <a:pt x="301606" y="1099030"/>
                    <a:pt x="304650" y="1093471"/>
                  </a:cubicBezTo>
                  <a:cubicBezTo>
                    <a:pt x="307427" y="1088412"/>
                    <a:pt x="309962" y="1084268"/>
                    <a:pt x="312174" y="1081326"/>
                  </a:cubicBezTo>
                  <a:cubicBezTo>
                    <a:pt x="313904" y="1079014"/>
                    <a:pt x="315015" y="1077590"/>
                    <a:pt x="315061" y="1077571"/>
                  </a:cubicBezTo>
                  <a:cubicBezTo>
                    <a:pt x="328451" y="1070874"/>
                    <a:pt x="345422" y="1058517"/>
                    <a:pt x="363930" y="1045484"/>
                  </a:cubicBezTo>
                  <a:cubicBezTo>
                    <a:pt x="364022" y="1045457"/>
                    <a:pt x="364133" y="1045512"/>
                    <a:pt x="364216" y="1045484"/>
                  </a:cubicBezTo>
                  <a:cubicBezTo>
                    <a:pt x="371379" y="1040434"/>
                    <a:pt x="372489" y="1040739"/>
                    <a:pt x="383020" y="1033053"/>
                  </a:cubicBezTo>
                  <a:cubicBezTo>
                    <a:pt x="421025" y="1005332"/>
                    <a:pt x="441476" y="992670"/>
                    <a:pt x="464277" y="985076"/>
                  </a:cubicBezTo>
                  <a:cubicBezTo>
                    <a:pt x="468931" y="983522"/>
                    <a:pt x="497090" y="975771"/>
                    <a:pt x="501874" y="974374"/>
                  </a:cubicBezTo>
                  <a:cubicBezTo>
                    <a:pt x="526674" y="967159"/>
                    <a:pt x="541665" y="961203"/>
                    <a:pt x="549873" y="952989"/>
                  </a:cubicBezTo>
                  <a:cubicBezTo>
                    <a:pt x="553269" y="949594"/>
                    <a:pt x="554000" y="946838"/>
                    <a:pt x="554787" y="941714"/>
                  </a:cubicBezTo>
                  <a:cubicBezTo>
                    <a:pt x="555111" y="939633"/>
                    <a:pt x="555361" y="937255"/>
                    <a:pt x="555657" y="933620"/>
                  </a:cubicBezTo>
                  <a:cubicBezTo>
                    <a:pt x="555722" y="932807"/>
                    <a:pt x="556619" y="923058"/>
                    <a:pt x="556814" y="921189"/>
                  </a:cubicBezTo>
                  <a:cubicBezTo>
                    <a:pt x="557637" y="913373"/>
                    <a:pt x="558738" y="908230"/>
                    <a:pt x="559414" y="907315"/>
                  </a:cubicBezTo>
                  <a:cubicBezTo>
                    <a:pt x="570481" y="892580"/>
                    <a:pt x="582326" y="878863"/>
                    <a:pt x="596725" y="863379"/>
                  </a:cubicBezTo>
                  <a:cubicBezTo>
                    <a:pt x="598714" y="864462"/>
                    <a:pt x="600954" y="865313"/>
                    <a:pt x="603369" y="864832"/>
                  </a:cubicBezTo>
                  <a:cubicBezTo>
                    <a:pt x="609060" y="863694"/>
                    <a:pt x="612900" y="858089"/>
                    <a:pt x="611753" y="852400"/>
                  </a:cubicBezTo>
                  <a:cubicBezTo>
                    <a:pt x="611512" y="851161"/>
                    <a:pt x="610920" y="850375"/>
                    <a:pt x="610605" y="849218"/>
                  </a:cubicBezTo>
                  <a:cubicBezTo>
                    <a:pt x="624791" y="834576"/>
                    <a:pt x="639597" y="819426"/>
                    <a:pt x="661205" y="798633"/>
                  </a:cubicBezTo>
                  <a:cubicBezTo>
                    <a:pt x="661806" y="798069"/>
                    <a:pt x="699663" y="761348"/>
                    <a:pt x="706603" y="754411"/>
                  </a:cubicBezTo>
                  <a:cubicBezTo>
                    <a:pt x="709315" y="751701"/>
                    <a:pt x="710656" y="748139"/>
                    <a:pt x="710656" y="744588"/>
                  </a:cubicBezTo>
                  <a:cubicBezTo>
                    <a:pt x="710656" y="743635"/>
                    <a:pt x="709694" y="742923"/>
                    <a:pt x="709500" y="741989"/>
                  </a:cubicBezTo>
                  <a:cubicBezTo>
                    <a:pt x="709601" y="741313"/>
                    <a:pt x="710370" y="740943"/>
                    <a:pt x="710370" y="740250"/>
                  </a:cubicBezTo>
                  <a:cubicBezTo>
                    <a:pt x="710370" y="731037"/>
                    <a:pt x="716542" y="718587"/>
                    <a:pt x="729164" y="703825"/>
                  </a:cubicBezTo>
                  <a:cubicBezTo>
                    <a:pt x="739074" y="692245"/>
                    <a:pt x="752011" y="680146"/>
                    <a:pt x="769649" y="665097"/>
                  </a:cubicBezTo>
                  <a:cubicBezTo>
                    <a:pt x="769954" y="664838"/>
                    <a:pt x="771213" y="663756"/>
                    <a:pt x="771675" y="663368"/>
                  </a:cubicBezTo>
                  <a:cubicBezTo>
                    <a:pt x="802758" y="726255"/>
                    <a:pt x="802694" y="737114"/>
                    <a:pt x="776006" y="817132"/>
                  </a:cubicBezTo>
                  <a:cubicBezTo>
                    <a:pt x="774174" y="822645"/>
                    <a:pt x="777153" y="828601"/>
                    <a:pt x="782659" y="830433"/>
                  </a:cubicBezTo>
                  <a:cubicBezTo>
                    <a:pt x="788165" y="832264"/>
                    <a:pt x="794125" y="829286"/>
                    <a:pt x="795966" y="823782"/>
                  </a:cubicBezTo>
                  <a:cubicBezTo>
                    <a:pt x="810754" y="779431"/>
                    <a:pt x="818268" y="754142"/>
                    <a:pt x="817074" y="730427"/>
                  </a:cubicBezTo>
                  <a:cubicBezTo>
                    <a:pt x="815917" y="707432"/>
                    <a:pt x="806367" y="685483"/>
                    <a:pt x="788443" y="649493"/>
                  </a:cubicBezTo>
                  <a:cubicBezTo>
                    <a:pt x="791413" y="647024"/>
                    <a:pt x="793875" y="644915"/>
                    <a:pt x="795679" y="643416"/>
                  </a:cubicBezTo>
                  <a:cubicBezTo>
                    <a:pt x="817971" y="631808"/>
                    <a:pt x="840005" y="623502"/>
                    <a:pt x="863629" y="620579"/>
                  </a:cubicBezTo>
                  <a:cubicBezTo>
                    <a:pt x="885246" y="617906"/>
                    <a:pt x="901172" y="617906"/>
                    <a:pt x="945182" y="620006"/>
                  </a:cubicBezTo>
                  <a:cubicBezTo>
                    <a:pt x="968585" y="621125"/>
                    <a:pt x="981494" y="621745"/>
                    <a:pt x="996947" y="621745"/>
                  </a:cubicBezTo>
                  <a:cubicBezTo>
                    <a:pt x="1002749" y="621745"/>
                    <a:pt x="1007348" y="616852"/>
                    <a:pt x="1007348" y="611043"/>
                  </a:cubicBezTo>
                  <a:cubicBezTo>
                    <a:pt x="1007348" y="605243"/>
                    <a:pt x="1002749" y="600637"/>
                    <a:pt x="996947" y="600637"/>
                  </a:cubicBezTo>
                  <a:cubicBezTo>
                    <a:pt x="981919" y="600637"/>
                    <a:pt x="969427" y="600295"/>
                    <a:pt x="946339" y="599194"/>
                  </a:cubicBezTo>
                  <a:cubicBezTo>
                    <a:pt x="901088" y="597030"/>
                    <a:pt x="884265" y="596900"/>
                    <a:pt x="861029" y="599768"/>
                  </a:cubicBezTo>
                  <a:cubicBezTo>
                    <a:pt x="853422" y="600711"/>
                    <a:pt x="846390" y="603606"/>
                    <a:pt x="839051" y="605262"/>
                  </a:cubicBezTo>
                  <a:cubicBezTo>
                    <a:pt x="915033" y="533439"/>
                    <a:pt x="1021534" y="462468"/>
                    <a:pt x="1134883" y="405823"/>
                  </a:cubicBezTo>
                  <a:cubicBezTo>
                    <a:pt x="1141314" y="402605"/>
                    <a:pt x="1147968" y="398859"/>
                    <a:pt x="1156574" y="393966"/>
                  </a:cubicBezTo>
                  <a:cubicBezTo>
                    <a:pt x="1161117" y="391385"/>
                    <a:pt x="1177219" y="382228"/>
                    <a:pt x="1179412" y="380961"/>
                  </a:cubicBezTo>
                  <a:cubicBezTo>
                    <a:pt x="1202046" y="367993"/>
                    <a:pt x="1217111" y="360140"/>
                    <a:pt x="1232333" y="354368"/>
                  </a:cubicBezTo>
                  <a:cubicBezTo>
                    <a:pt x="1247047" y="348791"/>
                    <a:pt x="1260150" y="345988"/>
                    <a:pt x="1271949" y="345988"/>
                  </a:cubicBezTo>
                  <a:cubicBezTo>
                    <a:pt x="1276020" y="345988"/>
                    <a:pt x="1279537" y="344148"/>
                    <a:pt x="1282072" y="341363"/>
                  </a:cubicBezTo>
                  <a:cubicBezTo>
                    <a:pt x="1285209" y="338977"/>
                    <a:pt x="1292446" y="335777"/>
                    <a:pt x="1305493" y="331827"/>
                  </a:cubicBezTo>
                  <a:cubicBezTo>
                    <a:pt x="1307585" y="331189"/>
                    <a:pt x="1311536" y="330079"/>
                    <a:pt x="1315330" y="328932"/>
                  </a:cubicBezTo>
                  <a:cubicBezTo>
                    <a:pt x="1332644" y="330939"/>
                    <a:pt x="1349050" y="334121"/>
                    <a:pt x="1359572" y="339920"/>
                  </a:cubicBezTo>
                  <a:cubicBezTo>
                    <a:pt x="1377089" y="349568"/>
                    <a:pt x="1377293" y="362388"/>
                    <a:pt x="1351475" y="388194"/>
                  </a:cubicBezTo>
                  <a:cubicBezTo>
                    <a:pt x="1347366" y="392291"/>
                    <a:pt x="1347366" y="399118"/>
                    <a:pt x="1351475" y="403215"/>
                  </a:cubicBezTo>
                  <a:cubicBezTo>
                    <a:pt x="1353529" y="405268"/>
                    <a:pt x="1356305" y="406110"/>
                    <a:pt x="1358989" y="406110"/>
                  </a:cubicBezTo>
                  <a:cubicBezTo>
                    <a:pt x="1361682" y="406110"/>
                    <a:pt x="1364458" y="405268"/>
                    <a:pt x="1366512" y="403215"/>
                  </a:cubicBezTo>
                  <a:cubicBezTo>
                    <a:pt x="1383974" y="385770"/>
                    <a:pt x="1392487" y="369454"/>
                    <a:pt x="1392830" y="355524"/>
                  </a:cubicBezTo>
                  <a:cubicBezTo>
                    <a:pt x="1393172" y="341604"/>
                    <a:pt x="1385195" y="329959"/>
                    <a:pt x="1369695" y="321421"/>
                  </a:cubicBezTo>
                  <a:cubicBezTo>
                    <a:pt x="1365402" y="319054"/>
                    <a:pt x="1359063" y="318018"/>
                    <a:pt x="1353788" y="316214"/>
                  </a:cubicBezTo>
                  <a:cubicBezTo>
                    <a:pt x="1392284" y="301840"/>
                    <a:pt x="1434120" y="289224"/>
                    <a:pt x="1492594" y="274304"/>
                  </a:cubicBezTo>
                  <a:cubicBezTo>
                    <a:pt x="1550818" y="278041"/>
                    <a:pt x="1607497" y="303884"/>
                    <a:pt x="1650776" y="347144"/>
                  </a:cubicBezTo>
                  <a:cubicBezTo>
                    <a:pt x="1652831" y="349198"/>
                    <a:pt x="1655607" y="350326"/>
                    <a:pt x="1658290" y="350326"/>
                  </a:cubicBezTo>
                  <a:cubicBezTo>
                    <a:pt x="1660983" y="350326"/>
                    <a:pt x="1663759" y="349198"/>
                    <a:pt x="1665814" y="347144"/>
                  </a:cubicBezTo>
                  <a:cubicBezTo>
                    <a:pt x="1667859" y="345091"/>
                    <a:pt x="1668701" y="342316"/>
                    <a:pt x="1668701" y="339634"/>
                  </a:cubicBezTo>
                  <a:cubicBezTo>
                    <a:pt x="1668701" y="336942"/>
                    <a:pt x="1667868" y="334454"/>
                    <a:pt x="1665814" y="332401"/>
                  </a:cubicBezTo>
                  <a:cubicBezTo>
                    <a:pt x="1630131" y="296734"/>
                    <a:pt x="1585705" y="272057"/>
                    <a:pt x="1538575" y="260143"/>
                  </a:cubicBezTo>
                  <a:cubicBezTo>
                    <a:pt x="1553122" y="254963"/>
                    <a:pt x="1571056" y="247222"/>
                    <a:pt x="1590627" y="237593"/>
                  </a:cubicBezTo>
                  <a:cubicBezTo>
                    <a:pt x="1591247" y="237713"/>
                    <a:pt x="1591701" y="238176"/>
                    <a:pt x="1592358" y="238176"/>
                  </a:cubicBezTo>
                  <a:cubicBezTo>
                    <a:pt x="1604462" y="238176"/>
                    <a:pt x="1614604" y="237343"/>
                    <a:pt x="1638339" y="234124"/>
                  </a:cubicBezTo>
                  <a:cubicBezTo>
                    <a:pt x="1640301" y="233865"/>
                    <a:pt x="1640144" y="233810"/>
                    <a:pt x="1642096" y="233551"/>
                  </a:cubicBezTo>
                  <a:cubicBezTo>
                    <a:pt x="1676779" y="228889"/>
                    <a:pt x="1693963" y="228473"/>
                    <a:pt x="1708029" y="233838"/>
                  </a:cubicBezTo>
                  <a:cubicBezTo>
                    <a:pt x="1724797" y="240229"/>
                    <a:pt x="1733477" y="255814"/>
                    <a:pt x="1733477" y="287022"/>
                  </a:cubicBezTo>
                  <a:cubicBezTo>
                    <a:pt x="1733477" y="292822"/>
                    <a:pt x="1738085" y="297428"/>
                    <a:pt x="1743887" y="297428"/>
                  </a:cubicBezTo>
                  <a:cubicBezTo>
                    <a:pt x="1749698" y="297428"/>
                    <a:pt x="1754584" y="292822"/>
                    <a:pt x="1754584" y="287022"/>
                  </a:cubicBezTo>
                  <a:cubicBezTo>
                    <a:pt x="1754584" y="247749"/>
                    <a:pt x="1741287" y="223996"/>
                    <a:pt x="1715552" y="214182"/>
                  </a:cubicBezTo>
                  <a:cubicBezTo>
                    <a:pt x="1706252" y="210640"/>
                    <a:pt x="1696804" y="208836"/>
                    <a:pt x="1684895" y="208688"/>
                  </a:cubicBezTo>
                  <a:cubicBezTo>
                    <a:pt x="1677131" y="208596"/>
                    <a:pt x="1665684" y="210112"/>
                    <a:pt x="1655107" y="211287"/>
                  </a:cubicBezTo>
                  <a:cubicBezTo>
                    <a:pt x="1655681" y="210778"/>
                    <a:pt x="1656245" y="210362"/>
                    <a:pt x="1656847" y="209844"/>
                  </a:cubicBezTo>
                  <a:cubicBezTo>
                    <a:pt x="1658494" y="208429"/>
                    <a:pt x="1660798" y="206348"/>
                    <a:pt x="1663787" y="203777"/>
                  </a:cubicBezTo>
                  <a:cubicBezTo>
                    <a:pt x="1671135" y="200733"/>
                    <a:pt x="1681832" y="194971"/>
                    <a:pt x="1689235" y="192501"/>
                  </a:cubicBezTo>
                  <a:cubicBezTo>
                    <a:pt x="1712934" y="184611"/>
                    <a:pt x="1744063" y="183122"/>
                    <a:pt x="1790452" y="186147"/>
                  </a:cubicBezTo>
                  <a:cubicBezTo>
                    <a:pt x="1798937" y="186702"/>
                    <a:pt x="1806748" y="187368"/>
                    <a:pt x="1820230" y="188459"/>
                  </a:cubicBezTo>
                  <a:cubicBezTo>
                    <a:pt x="1857291" y="191456"/>
                    <a:pt x="1869867" y="192215"/>
                    <a:pt x="1886450" y="192215"/>
                  </a:cubicBezTo>
                  <a:cubicBezTo>
                    <a:pt x="1894121" y="192215"/>
                    <a:pt x="1900330" y="185999"/>
                    <a:pt x="1900330" y="178340"/>
                  </a:cubicBezTo>
                  <a:cubicBezTo>
                    <a:pt x="1900330" y="170682"/>
                    <a:pt x="1894121" y="164466"/>
                    <a:pt x="1886450" y="164466"/>
                  </a:cubicBezTo>
                  <a:cubicBezTo>
                    <a:pt x="1870922" y="164466"/>
                    <a:pt x="1858753" y="163643"/>
                    <a:pt x="1822544" y="160711"/>
                  </a:cubicBezTo>
                  <a:cubicBezTo>
                    <a:pt x="1808922" y="159601"/>
                    <a:pt x="1800862" y="158963"/>
                    <a:pt x="1792182" y="158398"/>
                  </a:cubicBezTo>
                  <a:cubicBezTo>
                    <a:pt x="1778672" y="157520"/>
                    <a:pt x="1768826" y="157927"/>
                    <a:pt x="1757481" y="157816"/>
                  </a:cubicBezTo>
                  <a:cubicBezTo>
                    <a:pt x="1763709" y="154338"/>
                    <a:pt x="1770760" y="151322"/>
                    <a:pt x="1776571" y="147706"/>
                  </a:cubicBezTo>
                  <a:cubicBezTo>
                    <a:pt x="1778542" y="147105"/>
                    <a:pt x="1780291" y="146624"/>
                    <a:pt x="1782346" y="145967"/>
                  </a:cubicBezTo>
                  <a:cubicBezTo>
                    <a:pt x="1791164" y="143164"/>
                    <a:pt x="1797466" y="140889"/>
                    <a:pt x="1814160" y="135274"/>
                  </a:cubicBezTo>
                  <a:cubicBezTo>
                    <a:pt x="1879380" y="113344"/>
                    <a:pt x="1909491" y="106083"/>
                    <a:pt x="1946895" y="106083"/>
                  </a:cubicBezTo>
                  <a:cubicBezTo>
                    <a:pt x="1952697" y="106083"/>
                    <a:pt x="1957305" y="101190"/>
                    <a:pt x="1957305" y="95381"/>
                  </a:cubicBezTo>
                  <a:cubicBezTo>
                    <a:pt x="1957305" y="89582"/>
                    <a:pt x="1952697" y="84976"/>
                    <a:pt x="1946895" y="84976"/>
                  </a:cubicBezTo>
                  <a:cubicBezTo>
                    <a:pt x="1911065" y="84976"/>
                    <a:pt x="1878667" y="92949"/>
                    <a:pt x="1825727" y="110125"/>
                  </a:cubicBezTo>
                  <a:cubicBezTo>
                    <a:pt x="1856449" y="80730"/>
                    <a:pt x="1874596" y="47663"/>
                    <a:pt x="1874596" y="10406"/>
                  </a:cubicBezTo>
                  <a:cubicBezTo>
                    <a:pt x="1874596" y="4597"/>
                    <a:pt x="1869996" y="0"/>
                    <a:pt x="1864185" y="0"/>
                  </a:cubicBezTo>
                  <a:close/>
                  <a:moveTo>
                    <a:pt x="1444586" y="258118"/>
                  </a:moveTo>
                  <a:cubicBezTo>
                    <a:pt x="1444697" y="258210"/>
                    <a:pt x="1444771" y="258321"/>
                    <a:pt x="1444882" y="258404"/>
                  </a:cubicBezTo>
                  <a:cubicBezTo>
                    <a:pt x="1444595" y="258488"/>
                    <a:pt x="1444289" y="258617"/>
                    <a:pt x="1444012" y="258700"/>
                  </a:cubicBezTo>
                  <a:cubicBezTo>
                    <a:pt x="1444178" y="258478"/>
                    <a:pt x="1444428" y="258340"/>
                    <a:pt x="1444586" y="258118"/>
                  </a:cubicBezTo>
                  <a:close/>
                  <a:moveTo>
                    <a:pt x="3719514" y="1050396"/>
                  </a:moveTo>
                  <a:cubicBezTo>
                    <a:pt x="3712000" y="1051904"/>
                    <a:pt x="3707022" y="1059072"/>
                    <a:pt x="3708530" y="1066583"/>
                  </a:cubicBezTo>
                  <a:cubicBezTo>
                    <a:pt x="3720717" y="1127509"/>
                    <a:pt x="3728287" y="1182988"/>
                    <a:pt x="3739761" y="1286259"/>
                  </a:cubicBezTo>
                  <a:cubicBezTo>
                    <a:pt x="3740206" y="1290273"/>
                    <a:pt x="3740400" y="1293437"/>
                    <a:pt x="3741205" y="1300716"/>
                  </a:cubicBezTo>
                  <a:cubicBezTo>
                    <a:pt x="3750301" y="1382833"/>
                    <a:pt x="3754752" y="1419804"/>
                    <a:pt x="3761739" y="1465182"/>
                  </a:cubicBezTo>
                  <a:cubicBezTo>
                    <a:pt x="3769595" y="1516230"/>
                    <a:pt x="3776915" y="1554921"/>
                    <a:pt x="3796154" y="1651042"/>
                  </a:cubicBezTo>
                  <a:cubicBezTo>
                    <a:pt x="3815040" y="1745424"/>
                    <a:pt x="3823480" y="1790664"/>
                    <a:pt x="3831429" y="1844700"/>
                  </a:cubicBezTo>
                  <a:cubicBezTo>
                    <a:pt x="3841339" y="1912074"/>
                    <a:pt x="3846466" y="1971798"/>
                    <a:pt x="3846466" y="2028534"/>
                  </a:cubicBezTo>
                  <a:cubicBezTo>
                    <a:pt x="3846466" y="2036202"/>
                    <a:pt x="3852684" y="2042408"/>
                    <a:pt x="3860346" y="2042408"/>
                  </a:cubicBezTo>
                  <a:cubicBezTo>
                    <a:pt x="3868008" y="2042408"/>
                    <a:pt x="3874227" y="2036202"/>
                    <a:pt x="3874227" y="2028534"/>
                  </a:cubicBezTo>
                  <a:cubicBezTo>
                    <a:pt x="3874227" y="1970318"/>
                    <a:pt x="3868989" y="1909271"/>
                    <a:pt x="3858903" y="1840658"/>
                  </a:cubicBezTo>
                  <a:cubicBezTo>
                    <a:pt x="3850861" y="1785993"/>
                    <a:pt x="3842311" y="1740393"/>
                    <a:pt x="3823332" y="1645548"/>
                  </a:cubicBezTo>
                  <a:cubicBezTo>
                    <a:pt x="3804176" y="1549843"/>
                    <a:pt x="3796977" y="1511337"/>
                    <a:pt x="3789213" y="1460844"/>
                  </a:cubicBezTo>
                  <a:cubicBezTo>
                    <a:pt x="3782301" y="1415984"/>
                    <a:pt x="3778016" y="1379550"/>
                    <a:pt x="3768966" y="1297821"/>
                  </a:cubicBezTo>
                  <a:cubicBezTo>
                    <a:pt x="3768161" y="1290551"/>
                    <a:pt x="3767680" y="1287091"/>
                    <a:pt x="3767227" y="1283086"/>
                  </a:cubicBezTo>
                  <a:cubicBezTo>
                    <a:pt x="3755678" y="1179038"/>
                    <a:pt x="3748099" y="1123032"/>
                    <a:pt x="3735708" y="1061098"/>
                  </a:cubicBezTo>
                  <a:cubicBezTo>
                    <a:pt x="3734209" y="1053578"/>
                    <a:pt x="3727038" y="1048897"/>
                    <a:pt x="3719514" y="1050396"/>
                  </a:cubicBezTo>
                  <a:close/>
                  <a:moveTo>
                    <a:pt x="10540" y="1998196"/>
                  </a:moveTo>
                  <a:cubicBezTo>
                    <a:pt x="3100" y="2000055"/>
                    <a:pt x="-1443" y="2007529"/>
                    <a:pt x="417" y="2014956"/>
                  </a:cubicBezTo>
                  <a:cubicBezTo>
                    <a:pt x="24865" y="2112714"/>
                    <a:pt x="40948" y="2207689"/>
                    <a:pt x="61435" y="2359501"/>
                  </a:cubicBezTo>
                  <a:cubicBezTo>
                    <a:pt x="63388" y="2373977"/>
                    <a:pt x="64785" y="2384873"/>
                    <a:pt x="68376" y="2411826"/>
                  </a:cubicBezTo>
                  <a:cubicBezTo>
                    <a:pt x="97072" y="2627544"/>
                    <a:pt x="113145" y="2723794"/>
                    <a:pt x="145293" y="2841643"/>
                  </a:cubicBezTo>
                  <a:cubicBezTo>
                    <a:pt x="148772" y="2854379"/>
                    <a:pt x="152362" y="2867911"/>
                    <a:pt x="156860" y="2886151"/>
                  </a:cubicBezTo>
                  <a:cubicBezTo>
                    <a:pt x="158331" y="2892126"/>
                    <a:pt x="171212" y="2944238"/>
                    <a:pt x="173923" y="2954653"/>
                  </a:cubicBezTo>
                  <a:cubicBezTo>
                    <a:pt x="192375" y="3025533"/>
                    <a:pt x="210170" y="3075064"/>
                    <a:pt x="235229" y="3116816"/>
                  </a:cubicBezTo>
                  <a:cubicBezTo>
                    <a:pt x="239652" y="3124179"/>
                    <a:pt x="266377" y="3163055"/>
                    <a:pt x="265017" y="3161038"/>
                  </a:cubicBezTo>
                  <a:cubicBezTo>
                    <a:pt x="268616" y="3166357"/>
                    <a:pt x="271902" y="3171157"/>
                    <a:pt x="274844" y="3175773"/>
                  </a:cubicBezTo>
                  <a:cubicBezTo>
                    <a:pt x="288993" y="3198018"/>
                    <a:pt x="317735" y="3235229"/>
                    <a:pt x="320243" y="3232722"/>
                  </a:cubicBezTo>
                  <a:cubicBezTo>
                    <a:pt x="368436" y="3357665"/>
                    <a:pt x="487577" y="3494197"/>
                    <a:pt x="646732" y="3635077"/>
                  </a:cubicBezTo>
                  <a:cubicBezTo>
                    <a:pt x="659752" y="3660264"/>
                    <a:pt x="708463" y="3690352"/>
                    <a:pt x="713238" y="3694329"/>
                  </a:cubicBezTo>
                  <a:cubicBezTo>
                    <a:pt x="733680" y="3711358"/>
                    <a:pt x="783890" y="3763423"/>
                    <a:pt x="785241" y="3764857"/>
                  </a:cubicBezTo>
                  <a:cubicBezTo>
                    <a:pt x="831260" y="3813630"/>
                    <a:pt x="854024" y="3835256"/>
                    <a:pt x="885884" y="3856483"/>
                  </a:cubicBezTo>
                  <a:cubicBezTo>
                    <a:pt x="887208" y="3857371"/>
                    <a:pt x="888744" y="3856964"/>
                    <a:pt x="890215" y="3857353"/>
                  </a:cubicBezTo>
                  <a:cubicBezTo>
                    <a:pt x="942017" y="3922969"/>
                    <a:pt x="1024995" y="3953696"/>
                    <a:pt x="1153945" y="3968634"/>
                  </a:cubicBezTo>
                  <a:cubicBezTo>
                    <a:pt x="1177820" y="3971399"/>
                    <a:pt x="1190405" y="3972389"/>
                    <a:pt x="1240986" y="3976727"/>
                  </a:cubicBezTo>
                  <a:cubicBezTo>
                    <a:pt x="1274410" y="3979594"/>
                    <a:pt x="1293149" y="3981583"/>
                    <a:pt x="1312128" y="3983960"/>
                  </a:cubicBezTo>
                  <a:cubicBezTo>
                    <a:pt x="1378181" y="3992211"/>
                    <a:pt x="1429844" y="4012504"/>
                    <a:pt x="1541157" y="4067206"/>
                  </a:cubicBezTo>
                  <a:cubicBezTo>
                    <a:pt x="1552141" y="4072598"/>
                    <a:pt x="1554862" y="4073958"/>
                    <a:pt x="1559951" y="4076455"/>
                  </a:cubicBezTo>
                  <a:cubicBezTo>
                    <a:pt x="1617472" y="4104583"/>
                    <a:pt x="1653062" y="4120289"/>
                    <a:pt x="1691530" y="4133100"/>
                  </a:cubicBezTo>
                  <a:cubicBezTo>
                    <a:pt x="1707113" y="4138298"/>
                    <a:pt x="1723918" y="4140333"/>
                    <a:pt x="1743295" y="4140037"/>
                  </a:cubicBezTo>
                  <a:cubicBezTo>
                    <a:pt x="1762672" y="4139750"/>
                    <a:pt x="1784594" y="4136938"/>
                    <a:pt x="1809801" y="4131953"/>
                  </a:cubicBezTo>
                  <a:cubicBezTo>
                    <a:pt x="1820748" y="4129779"/>
                    <a:pt x="1831418" y="4127541"/>
                    <a:pt x="1847399" y="4123850"/>
                  </a:cubicBezTo>
                  <a:cubicBezTo>
                    <a:pt x="1887532" y="4114601"/>
                    <a:pt x="1897758" y="4112964"/>
                    <a:pt x="1912175" y="4111141"/>
                  </a:cubicBezTo>
                  <a:cubicBezTo>
                    <a:pt x="1923890" y="4115942"/>
                    <a:pt x="1951633" y="4111132"/>
                    <a:pt x="1950920" y="4108829"/>
                  </a:cubicBezTo>
                  <a:cubicBezTo>
                    <a:pt x="1961914" y="4109495"/>
                    <a:pt x="1974545" y="4110966"/>
                    <a:pt x="1991405" y="4113454"/>
                  </a:cubicBezTo>
                  <a:cubicBezTo>
                    <a:pt x="1998863" y="4114545"/>
                    <a:pt x="1999937" y="4114194"/>
                    <a:pt x="2005285" y="4114897"/>
                  </a:cubicBezTo>
                  <a:cubicBezTo>
                    <a:pt x="2021294" y="4119078"/>
                    <a:pt x="2039052" y="4125358"/>
                    <a:pt x="2061391" y="4134552"/>
                  </a:cubicBezTo>
                  <a:cubicBezTo>
                    <a:pt x="2064528" y="4135847"/>
                    <a:pt x="2064768" y="4135939"/>
                    <a:pt x="2073245" y="4139463"/>
                  </a:cubicBezTo>
                  <a:cubicBezTo>
                    <a:pt x="2118699" y="4158342"/>
                    <a:pt x="2141602" y="4166111"/>
                    <a:pt x="2171565" y="4170394"/>
                  </a:cubicBezTo>
                  <a:cubicBezTo>
                    <a:pt x="2198706" y="4174269"/>
                    <a:pt x="2218620" y="4175481"/>
                    <a:pt x="2262659" y="4176462"/>
                  </a:cubicBezTo>
                  <a:cubicBezTo>
                    <a:pt x="2281037" y="4176869"/>
                    <a:pt x="2289754" y="4177128"/>
                    <a:pt x="2299674" y="4177618"/>
                  </a:cubicBezTo>
                  <a:cubicBezTo>
                    <a:pt x="2336744" y="4198753"/>
                    <a:pt x="2365652" y="4213284"/>
                    <a:pt x="2394811" y="4222996"/>
                  </a:cubicBezTo>
                  <a:cubicBezTo>
                    <a:pt x="2402084" y="4225420"/>
                    <a:pt x="2410024" y="4221599"/>
                    <a:pt x="2412448" y="4214329"/>
                  </a:cubicBezTo>
                  <a:cubicBezTo>
                    <a:pt x="2414567" y="4207966"/>
                    <a:pt x="2420379" y="4197551"/>
                    <a:pt x="2423145" y="4190623"/>
                  </a:cubicBezTo>
                  <a:cubicBezTo>
                    <a:pt x="2425996" y="4183510"/>
                    <a:pt x="2422748" y="4175546"/>
                    <a:pt x="2415632" y="4172706"/>
                  </a:cubicBezTo>
                  <a:cubicBezTo>
                    <a:pt x="2381846" y="4159193"/>
                    <a:pt x="2349181" y="4152644"/>
                    <a:pt x="2308927" y="4150156"/>
                  </a:cubicBezTo>
                  <a:cubicBezTo>
                    <a:pt x="2308437" y="4150128"/>
                    <a:pt x="2307669" y="4150184"/>
                    <a:pt x="2307187" y="4150156"/>
                  </a:cubicBezTo>
                  <a:cubicBezTo>
                    <a:pt x="2305253" y="4149037"/>
                    <a:pt x="2303976" y="4148436"/>
                    <a:pt x="2301987" y="4147270"/>
                  </a:cubicBezTo>
                  <a:cubicBezTo>
                    <a:pt x="2297749" y="4144801"/>
                    <a:pt x="2277446" y="4132878"/>
                    <a:pt x="2273939" y="4130787"/>
                  </a:cubicBezTo>
                  <a:cubicBezTo>
                    <a:pt x="2184539" y="4077824"/>
                    <a:pt x="2137974" y="4056819"/>
                    <a:pt x="2075271" y="4049854"/>
                  </a:cubicBezTo>
                  <a:cubicBezTo>
                    <a:pt x="2059346" y="4048088"/>
                    <a:pt x="2045363" y="4048032"/>
                    <a:pt x="2028420" y="4049567"/>
                  </a:cubicBezTo>
                  <a:cubicBezTo>
                    <a:pt x="2025746" y="4049817"/>
                    <a:pt x="2021146" y="4050687"/>
                    <a:pt x="2018296" y="4051019"/>
                  </a:cubicBezTo>
                  <a:cubicBezTo>
                    <a:pt x="2001473" y="4026332"/>
                    <a:pt x="1992275" y="4002043"/>
                    <a:pt x="1992275" y="3975571"/>
                  </a:cubicBezTo>
                  <a:cubicBezTo>
                    <a:pt x="1992275" y="3969772"/>
                    <a:pt x="1987666" y="3965165"/>
                    <a:pt x="1981865" y="3965165"/>
                  </a:cubicBezTo>
                  <a:cubicBezTo>
                    <a:pt x="1976062" y="3965165"/>
                    <a:pt x="1971167" y="3969772"/>
                    <a:pt x="1971167" y="3975571"/>
                  </a:cubicBezTo>
                  <a:cubicBezTo>
                    <a:pt x="1971167" y="4003727"/>
                    <a:pt x="1979958" y="4029237"/>
                    <a:pt x="1995458" y="4054479"/>
                  </a:cubicBezTo>
                  <a:cubicBezTo>
                    <a:pt x="1985233" y="4056079"/>
                    <a:pt x="1977645" y="4056911"/>
                    <a:pt x="1964514" y="4059399"/>
                  </a:cubicBezTo>
                  <a:cubicBezTo>
                    <a:pt x="1954520" y="4061287"/>
                    <a:pt x="1950281" y="4062184"/>
                    <a:pt x="1944850" y="4063155"/>
                  </a:cubicBezTo>
                  <a:cubicBezTo>
                    <a:pt x="1919550" y="4067678"/>
                    <a:pt x="1901144" y="4069805"/>
                    <a:pt x="1883257" y="4069805"/>
                  </a:cubicBezTo>
                  <a:cubicBezTo>
                    <a:pt x="1880213" y="4069805"/>
                    <a:pt x="1877733" y="4071322"/>
                    <a:pt x="1875447" y="4072978"/>
                  </a:cubicBezTo>
                  <a:cubicBezTo>
                    <a:pt x="1825209" y="4051723"/>
                    <a:pt x="1800557" y="4031642"/>
                    <a:pt x="1773656" y="3983664"/>
                  </a:cubicBezTo>
                  <a:cubicBezTo>
                    <a:pt x="1770880" y="3978707"/>
                    <a:pt x="1768048" y="3973610"/>
                    <a:pt x="1765272" y="3968060"/>
                  </a:cubicBezTo>
                  <a:cubicBezTo>
                    <a:pt x="1763968" y="3965461"/>
                    <a:pt x="1761747" y="3963704"/>
                    <a:pt x="1759193" y="3962853"/>
                  </a:cubicBezTo>
                  <a:cubicBezTo>
                    <a:pt x="1756648" y="3962002"/>
                    <a:pt x="1753696" y="3962131"/>
                    <a:pt x="1751105" y="3963436"/>
                  </a:cubicBezTo>
                  <a:cubicBezTo>
                    <a:pt x="1745904" y="3966026"/>
                    <a:pt x="1743878" y="3972121"/>
                    <a:pt x="1746478" y="3977310"/>
                  </a:cubicBezTo>
                  <a:cubicBezTo>
                    <a:pt x="1749393" y="3983146"/>
                    <a:pt x="1752206" y="3988816"/>
                    <a:pt x="1755149" y="3994070"/>
                  </a:cubicBezTo>
                  <a:cubicBezTo>
                    <a:pt x="1784326" y="4046108"/>
                    <a:pt x="1812651" y="4068954"/>
                    <a:pt x="1866193" y="4091773"/>
                  </a:cubicBezTo>
                  <a:cubicBezTo>
                    <a:pt x="1857023" y="4093762"/>
                    <a:pt x="1856357" y="4093151"/>
                    <a:pt x="1841032" y="4096684"/>
                  </a:cubicBezTo>
                  <a:cubicBezTo>
                    <a:pt x="1825320" y="4100310"/>
                    <a:pt x="1814900" y="4102687"/>
                    <a:pt x="1804314" y="4104778"/>
                  </a:cubicBezTo>
                  <a:cubicBezTo>
                    <a:pt x="1758249" y="4113888"/>
                    <a:pt x="1725639" y="4115276"/>
                    <a:pt x="1700210" y="4106803"/>
                  </a:cubicBezTo>
                  <a:cubicBezTo>
                    <a:pt x="1663213" y="4094483"/>
                    <a:pt x="1628577" y="4078934"/>
                    <a:pt x="1572102" y="4051306"/>
                  </a:cubicBezTo>
                  <a:cubicBezTo>
                    <a:pt x="1567031" y="4048827"/>
                    <a:pt x="1564273" y="4047736"/>
                    <a:pt x="1553298" y="4042343"/>
                  </a:cubicBezTo>
                  <a:cubicBezTo>
                    <a:pt x="1500885" y="4016583"/>
                    <a:pt x="1463278" y="3999796"/>
                    <a:pt x="1428956" y="3986560"/>
                  </a:cubicBezTo>
                  <a:cubicBezTo>
                    <a:pt x="1427744" y="3985524"/>
                    <a:pt x="1427078" y="3983970"/>
                    <a:pt x="1425486" y="3983377"/>
                  </a:cubicBezTo>
                  <a:cubicBezTo>
                    <a:pt x="1365883" y="3961031"/>
                    <a:pt x="1316598" y="3929943"/>
                    <a:pt x="1248796" y="3876138"/>
                  </a:cubicBezTo>
                  <a:cubicBezTo>
                    <a:pt x="1235822" y="3865844"/>
                    <a:pt x="1189184" y="3828004"/>
                    <a:pt x="1179976" y="3820641"/>
                  </a:cubicBezTo>
                  <a:cubicBezTo>
                    <a:pt x="1176978" y="3818246"/>
                    <a:pt x="1173387" y="3817358"/>
                    <a:pt x="1169853" y="3817755"/>
                  </a:cubicBezTo>
                  <a:cubicBezTo>
                    <a:pt x="1166318" y="3818144"/>
                    <a:pt x="1162996" y="3819966"/>
                    <a:pt x="1160599" y="3822954"/>
                  </a:cubicBezTo>
                  <a:cubicBezTo>
                    <a:pt x="1155806" y="3828938"/>
                    <a:pt x="1156638" y="3837531"/>
                    <a:pt x="1162625" y="3842322"/>
                  </a:cubicBezTo>
                  <a:cubicBezTo>
                    <a:pt x="1171713" y="3849592"/>
                    <a:pt x="1218323" y="3887404"/>
                    <a:pt x="1231445" y="3897819"/>
                  </a:cubicBezTo>
                  <a:cubicBezTo>
                    <a:pt x="1261473" y="3921646"/>
                    <a:pt x="1287393" y="3939442"/>
                    <a:pt x="1312998" y="3955916"/>
                  </a:cubicBezTo>
                  <a:cubicBezTo>
                    <a:pt x="1294287" y="3953631"/>
                    <a:pt x="1276131" y="3952059"/>
                    <a:pt x="1243595" y="3949275"/>
                  </a:cubicBezTo>
                  <a:cubicBezTo>
                    <a:pt x="1193320" y="3944964"/>
                    <a:pt x="1180615" y="3943605"/>
                    <a:pt x="1157129" y="3940885"/>
                  </a:cubicBezTo>
                  <a:cubicBezTo>
                    <a:pt x="1026217" y="3925725"/>
                    <a:pt x="842725" y="3785558"/>
                    <a:pt x="805201" y="3745785"/>
                  </a:cubicBezTo>
                  <a:cubicBezTo>
                    <a:pt x="803841" y="3744342"/>
                    <a:pt x="803952" y="3744323"/>
                    <a:pt x="802601" y="3742890"/>
                  </a:cubicBezTo>
                  <a:cubicBezTo>
                    <a:pt x="769001" y="3707279"/>
                    <a:pt x="752455" y="3690907"/>
                    <a:pt x="730885" y="3672935"/>
                  </a:cubicBezTo>
                  <a:cubicBezTo>
                    <a:pt x="708473" y="3654270"/>
                    <a:pt x="689419" y="3635974"/>
                    <a:pt x="668422" y="3617438"/>
                  </a:cubicBezTo>
                  <a:cubicBezTo>
                    <a:pt x="667793" y="3616162"/>
                    <a:pt x="667321" y="3615607"/>
                    <a:pt x="666683" y="3614266"/>
                  </a:cubicBezTo>
                  <a:cubicBezTo>
                    <a:pt x="665841" y="3612499"/>
                    <a:pt x="651164" y="3579996"/>
                    <a:pt x="647306" y="3572929"/>
                  </a:cubicBezTo>
                  <a:cubicBezTo>
                    <a:pt x="577449" y="3444906"/>
                    <a:pt x="527877" y="3321129"/>
                    <a:pt x="527877" y="3244284"/>
                  </a:cubicBezTo>
                  <a:cubicBezTo>
                    <a:pt x="527877" y="3236616"/>
                    <a:pt x="521659" y="3230410"/>
                    <a:pt x="513997" y="3230410"/>
                  </a:cubicBezTo>
                  <a:cubicBezTo>
                    <a:pt x="506335" y="3230410"/>
                    <a:pt x="500116" y="3236616"/>
                    <a:pt x="500116" y="3244284"/>
                  </a:cubicBezTo>
                  <a:cubicBezTo>
                    <a:pt x="500116" y="3323886"/>
                    <a:pt x="547134" y="3443510"/>
                    <a:pt x="614344" y="3569461"/>
                  </a:cubicBezTo>
                  <a:cubicBezTo>
                    <a:pt x="476519" y="3440642"/>
                    <a:pt x="376394" y="3316394"/>
                    <a:pt x="339333" y="3205260"/>
                  </a:cubicBezTo>
                  <a:cubicBezTo>
                    <a:pt x="336909" y="3197990"/>
                    <a:pt x="307806" y="3175745"/>
                    <a:pt x="298275" y="3160752"/>
                  </a:cubicBezTo>
                  <a:cubicBezTo>
                    <a:pt x="295175" y="3155886"/>
                    <a:pt x="291880" y="3150947"/>
                    <a:pt x="288151" y="3145425"/>
                  </a:cubicBezTo>
                  <a:cubicBezTo>
                    <a:pt x="288919" y="3146572"/>
                    <a:pt x="262824" y="3109111"/>
                    <a:pt x="258946" y="3102646"/>
                  </a:cubicBezTo>
                  <a:cubicBezTo>
                    <a:pt x="235562" y="3063696"/>
                    <a:pt x="218656" y="3016237"/>
                    <a:pt x="200815" y="2947716"/>
                  </a:cubicBezTo>
                  <a:cubicBezTo>
                    <a:pt x="198140" y="2937440"/>
                    <a:pt x="175737" y="2847414"/>
                    <a:pt x="172184" y="2834409"/>
                  </a:cubicBezTo>
                  <a:cubicBezTo>
                    <a:pt x="140471" y="2718161"/>
                    <a:pt x="124379" y="2622854"/>
                    <a:pt x="95841" y="2408357"/>
                  </a:cubicBezTo>
                  <a:cubicBezTo>
                    <a:pt x="92260" y="2381386"/>
                    <a:pt x="90862" y="2370240"/>
                    <a:pt x="88900" y="2355746"/>
                  </a:cubicBezTo>
                  <a:cubicBezTo>
                    <a:pt x="68293" y="2202990"/>
                    <a:pt x="52071" y="2107304"/>
                    <a:pt x="27308" y="2008315"/>
                  </a:cubicBezTo>
                  <a:cubicBezTo>
                    <a:pt x="25448" y="2000878"/>
                    <a:pt x="17971" y="1996337"/>
                    <a:pt x="10540" y="1998196"/>
                  </a:cubicBezTo>
                  <a:close/>
                  <a:moveTo>
                    <a:pt x="3893576" y="2166427"/>
                  </a:moveTo>
                  <a:cubicBezTo>
                    <a:pt x="3886053" y="2167925"/>
                    <a:pt x="3881084" y="2175093"/>
                    <a:pt x="3882583" y="2182613"/>
                  </a:cubicBezTo>
                  <a:cubicBezTo>
                    <a:pt x="3896889" y="2254084"/>
                    <a:pt x="3897537" y="2347024"/>
                    <a:pt x="3889237" y="2438418"/>
                  </a:cubicBezTo>
                  <a:cubicBezTo>
                    <a:pt x="3883277" y="2457213"/>
                    <a:pt x="3878937" y="2475167"/>
                    <a:pt x="3875930" y="2494202"/>
                  </a:cubicBezTo>
                  <a:cubicBezTo>
                    <a:pt x="3875088" y="2499576"/>
                    <a:pt x="3878141" y="2503951"/>
                    <a:pt x="3882296" y="2506920"/>
                  </a:cubicBezTo>
                  <a:cubicBezTo>
                    <a:pt x="3879585" y="2524994"/>
                    <a:pt x="3875393" y="2541153"/>
                    <a:pt x="3871886" y="2558366"/>
                  </a:cubicBezTo>
                  <a:cubicBezTo>
                    <a:pt x="3867490" y="2535908"/>
                    <a:pt x="3860754" y="2515883"/>
                    <a:pt x="3850195" y="2494785"/>
                  </a:cubicBezTo>
                  <a:cubicBezTo>
                    <a:pt x="3848483" y="2491353"/>
                    <a:pt x="3845763" y="2488967"/>
                    <a:pt x="3842394" y="2487848"/>
                  </a:cubicBezTo>
                  <a:cubicBezTo>
                    <a:pt x="3839017" y="2486719"/>
                    <a:pt x="3835121" y="2486710"/>
                    <a:pt x="3831688" y="2488421"/>
                  </a:cubicBezTo>
                  <a:cubicBezTo>
                    <a:pt x="3824831" y="2491844"/>
                    <a:pt x="3822184" y="2500353"/>
                    <a:pt x="3825617" y="2507207"/>
                  </a:cubicBezTo>
                  <a:cubicBezTo>
                    <a:pt x="3844782" y="2545519"/>
                    <a:pt x="3849945" y="2581176"/>
                    <a:pt x="3850482" y="2642778"/>
                  </a:cubicBezTo>
                  <a:cubicBezTo>
                    <a:pt x="3846077" y="2656680"/>
                    <a:pt x="3843671" y="2665920"/>
                    <a:pt x="3831974" y="2697692"/>
                  </a:cubicBezTo>
                  <a:cubicBezTo>
                    <a:pt x="3822258" y="2724099"/>
                    <a:pt x="3816771" y="2739972"/>
                    <a:pt x="3811450" y="2756945"/>
                  </a:cubicBezTo>
                  <a:cubicBezTo>
                    <a:pt x="3799050" y="2796468"/>
                    <a:pt x="3792646" y="2829239"/>
                    <a:pt x="3792646" y="2860142"/>
                  </a:cubicBezTo>
                  <a:cubicBezTo>
                    <a:pt x="3792646" y="2867800"/>
                    <a:pt x="3798865" y="2874016"/>
                    <a:pt x="3806527" y="2874016"/>
                  </a:cubicBezTo>
                  <a:cubicBezTo>
                    <a:pt x="3814198" y="2874016"/>
                    <a:pt x="3820407" y="2867800"/>
                    <a:pt x="3820407" y="2860142"/>
                  </a:cubicBezTo>
                  <a:cubicBezTo>
                    <a:pt x="3820407" y="2832513"/>
                    <a:pt x="3826136" y="2802110"/>
                    <a:pt x="3837767" y="2765038"/>
                  </a:cubicBezTo>
                  <a:cubicBezTo>
                    <a:pt x="3842922" y="2748611"/>
                    <a:pt x="3848437" y="2733247"/>
                    <a:pt x="3858005" y="2707228"/>
                  </a:cubicBezTo>
                  <a:cubicBezTo>
                    <a:pt x="3867601" y="2681145"/>
                    <a:pt x="3869008" y="2674624"/>
                    <a:pt x="3873329" y="2661850"/>
                  </a:cubicBezTo>
                  <a:cubicBezTo>
                    <a:pt x="3876522" y="2659306"/>
                    <a:pt x="3878826" y="2655838"/>
                    <a:pt x="3878826" y="2651444"/>
                  </a:cubicBezTo>
                  <a:cubicBezTo>
                    <a:pt x="3878826" y="2649558"/>
                    <a:pt x="3878549" y="2648670"/>
                    <a:pt x="3878539" y="2646819"/>
                  </a:cubicBezTo>
                  <a:cubicBezTo>
                    <a:pt x="3880519" y="2640502"/>
                    <a:pt x="3885378" y="2628117"/>
                    <a:pt x="3887210" y="2621383"/>
                  </a:cubicBezTo>
                  <a:cubicBezTo>
                    <a:pt x="3901757" y="2568097"/>
                    <a:pt x="3910927" y="2506486"/>
                    <a:pt x="3916711" y="2444199"/>
                  </a:cubicBezTo>
                  <a:cubicBezTo>
                    <a:pt x="3921550" y="2429086"/>
                    <a:pt x="3927241" y="2413426"/>
                    <a:pt x="3934931" y="2395056"/>
                  </a:cubicBezTo>
                  <a:cubicBezTo>
                    <a:pt x="3938522" y="2386473"/>
                    <a:pt x="3952097" y="2354997"/>
                    <a:pt x="3951412" y="2356615"/>
                  </a:cubicBezTo>
                  <a:cubicBezTo>
                    <a:pt x="3955909" y="2346071"/>
                    <a:pt x="3959546" y="2337441"/>
                    <a:pt x="3962979" y="2328867"/>
                  </a:cubicBezTo>
                  <a:cubicBezTo>
                    <a:pt x="3965820" y="2321754"/>
                    <a:pt x="3962572" y="2313503"/>
                    <a:pt x="3955456" y="2310654"/>
                  </a:cubicBezTo>
                  <a:cubicBezTo>
                    <a:pt x="3948340" y="2307815"/>
                    <a:pt x="3940086" y="2311348"/>
                    <a:pt x="3937245" y="2318461"/>
                  </a:cubicBezTo>
                  <a:cubicBezTo>
                    <a:pt x="3933904" y="2326804"/>
                    <a:pt x="3930388" y="2335268"/>
                    <a:pt x="3925964" y="2345627"/>
                  </a:cubicBezTo>
                  <a:cubicBezTo>
                    <a:pt x="3926149" y="2345192"/>
                    <a:pt x="3922892" y="2352481"/>
                    <a:pt x="3921624" y="2355459"/>
                  </a:cubicBezTo>
                  <a:cubicBezTo>
                    <a:pt x="3922828" y="2291073"/>
                    <a:pt x="3920042" y="2228463"/>
                    <a:pt x="3909770" y="2177119"/>
                  </a:cubicBezTo>
                  <a:cubicBezTo>
                    <a:pt x="3908262" y="2169599"/>
                    <a:pt x="3901091" y="2164919"/>
                    <a:pt x="3893576" y="2166427"/>
                  </a:cubicBezTo>
                  <a:close/>
                  <a:moveTo>
                    <a:pt x="3674088" y="2589297"/>
                  </a:moveTo>
                  <a:cubicBezTo>
                    <a:pt x="3668332" y="2590018"/>
                    <a:pt x="3664399" y="2595392"/>
                    <a:pt x="3665121" y="2601155"/>
                  </a:cubicBezTo>
                  <a:cubicBezTo>
                    <a:pt x="3680519" y="2724266"/>
                    <a:pt x="3687099" y="2810176"/>
                    <a:pt x="3687099" y="2905224"/>
                  </a:cubicBezTo>
                  <a:cubicBezTo>
                    <a:pt x="3687099" y="2911033"/>
                    <a:pt x="3691707" y="2915639"/>
                    <a:pt x="3697509" y="2915639"/>
                  </a:cubicBezTo>
                  <a:cubicBezTo>
                    <a:pt x="3703320" y="2915639"/>
                    <a:pt x="3708216" y="2911033"/>
                    <a:pt x="3708216" y="2905224"/>
                  </a:cubicBezTo>
                  <a:cubicBezTo>
                    <a:pt x="3708216" y="2809177"/>
                    <a:pt x="3701442" y="2722453"/>
                    <a:pt x="3685942" y="2598546"/>
                  </a:cubicBezTo>
                  <a:cubicBezTo>
                    <a:pt x="3685220" y="2592793"/>
                    <a:pt x="3679844" y="2588585"/>
                    <a:pt x="3674088" y="2589297"/>
                  </a:cubicBezTo>
                  <a:close/>
                  <a:moveTo>
                    <a:pt x="688660" y="3244571"/>
                  </a:moveTo>
                  <a:cubicBezTo>
                    <a:pt x="685107" y="3244571"/>
                    <a:pt x="681535" y="3245912"/>
                    <a:pt x="678824" y="3248622"/>
                  </a:cubicBezTo>
                  <a:cubicBezTo>
                    <a:pt x="676122" y="3251323"/>
                    <a:pt x="674780" y="3254893"/>
                    <a:pt x="674780" y="3258445"/>
                  </a:cubicBezTo>
                  <a:cubicBezTo>
                    <a:pt x="674780" y="3261997"/>
                    <a:pt x="676122" y="3265567"/>
                    <a:pt x="678824" y="3268268"/>
                  </a:cubicBezTo>
                  <a:cubicBezTo>
                    <a:pt x="738714" y="3328131"/>
                    <a:pt x="781419" y="3380687"/>
                    <a:pt x="871708" y="3500376"/>
                  </a:cubicBezTo>
                  <a:cubicBezTo>
                    <a:pt x="872763" y="3501773"/>
                    <a:pt x="872679" y="3501578"/>
                    <a:pt x="873734" y="3502984"/>
                  </a:cubicBezTo>
                  <a:cubicBezTo>
                    <a:pt x="944460" y="3596738"/>
                    <a:pt x="978292" y="3639498"/>
                    <a:pt x="1023237" y="3689418"/>
                  </a:cubicBezTo>
                  <a:cubicBezTo>
                    <a:pt x="1023228" y="3689400"/>
                    <a:pt x="1079740" y="3754451"/>
                    <a:pt x="1080499" y="3755321"/>
                  </a:cubicBezTo>
                  <a:cubicBezTo>
                    <a:pt x="1096212" y="3773284"/>
                    <a:pt x="1109148" y="3788138"/>
                    <a:pt x="1118957" y="3798970"/>
                  </a:cubicBezTo>
                  <a:cubicBezTo>
                    <a:pt x="1124602" y="3805195"/>
                    <a:pt x="1129220" y="3809986"/>
                    <a:pt x="1132551" y="3813417"/>
                  </a:cubicBezTo>
                  <a:cubicBezTo>
                    <a:pt x="1134420" y="3815341"/>
                    <a:pt x="1135928" y="3816914"/>
                    <a:pt x="1137178" y="3818042"/>
                  </a:cubicBezTo>
                  <a:cubicBezTo>
                    <a:pt x="1138011" y="3818800"/>
                    <a:pt x="1138723" y="3819504"/>
                    <a:pt x="1139491" y="3820068"/>
                  </a:cubicBezTo>
                  <a:cubicBezTo>
                    <a:pt x="1142277" y="3822112"/>
                    <a:pt x="1144229" y="3822954"/>
                    <a:pt x="1148449" y="3822954"/>
                  </a:cubicBezTo>
                  <a:cubicBezTo>
                    <a:pt x="1156120" y="3822954"/>
                    <a:pt x="1162329" y="3816747"/>
                    <a:pt x="1162329" y="3809079"/>
                  </a:cubicBezTo>
                  <a:cubicBezTo>
                    <a:pt x="1162329" y="3801421"/>
                    <a:pt x="1156120" y="3795205"/>
                    <a:pt x="1148449" y="3795205"/>
                  </a:cubicBezTo>
                  <a:cubicBezTo>
                    <a:pt x="1153548" y="3795205"/>
                    <a:pt x="1153150" y="3794955"/>
                    <a:pt x="1155972" y="3797517"/>
                  </a:cubicBezTo>
                  <a:cubicBezTo>
                    <a:pt x="1155241" y="3796851"/>
                    <a:pt x="1154001" y="3795603"/>
                    <a:pt x="1152502" y="3794049"/>
                  </a:cubicBezTo>
                  <a:cubicBezTo>
                    <a:pt x="1149439" y="3790895"/>
                    <a:pt x="1144942" y="3786483"/>
                    <a:pt x="1139491" y="3780471"/>
                  </a:cubicBezTo>
                  <a:cubicBezTo>
                    <a:pt x="1129812" y="3769787"/>
                    <a:pt x="1100626" y="3736230"/>
                    <a:pt x="1099867" y="3735370"/>
                  </a:cubicBezTo>
                  <a:cubicBezTo>
                    <a:pt x="1082081" y="3715021"/>
                    <a:pt x="1043975" y="3671141"/>
                    <a:pt x="1043771" y="3670919"/>
                  </a:cubicBezTo>
                  <a:cubicBezTo>
                    <a:pt x="999538" y="3621785"/>
                    <a:pt x="966244" y="3579626"/>
                    <a:pt x="895999" y="3486502"/>
                  </a:cubicBezTo>
                  <a:cubicBezTo>
                    <a:pt x="894944" y="3485105"/>
                    <a:pt x="895036" y="3485013"/>
                    <a:pt x="893972" y="3483616"/>
                  </a:cubicBezTo>
                  <a:cubicBezTo>
                    <a:pt x="802916" y="3362900"/>
                    <a:pt x="759590" y="3309678"/>
                    <a:pt x="698497" y="3248622"/>
                  </a:cubicBezTo>
                  <a:cubicBezTo>
                    <a:pt x="695786" y="3245912"/>
                    <a:pt x="692214" y="3244571"/>
                    <a:pt x="688660" y="3244571"/>
                  </a:cubicBezTo>
                  <a:close/>
                  <a:moveTo>
                    <a:pt x="3031604" y="3724973"/>
                  </a:moveTo>
                  <a:cubicBezTo>
                    <a:pt x="2926491" y="3751242"/>
                    <a:pt x="2834445" y="3805657"/>
                    <a:pt x="2746192" y="3887987"/>
                  </a:cubicBezTo>
                  <a:cubicBezTo>
                    <a:pt x="2678890" y="3950782"/>
                    <a:pt x="2625866" y="4014623"/>
                    <a:pt x="2532200" y="4139463"/>
                  </a:cubicBezTo>
                  <a:cubicBezTo>
                    <a:pt x="2527601" y="4145596"/>
                    <a:pt x="2528952" y="4154235"/>
                    <a:pt x="2535088" y="4158832"/>
                  </a:cubicBezTo>
                  <a:cubicBezTo>
                    <a:pt x="2538160" y="4161126"/>
                    <a:pt x="2541695" y="4162226"/>
                    <a:pt x="2545211" y="4161718"/>
                  </a:cubicBezTo>
                  <a:cubicBezTo>
                    <a:pt x="2548728" y="4161218"/>
                    <a:pt x="2552161" y="4159294"/>
                    <a:pt x="2554465" y="4156224"/>
                  </a:cubicBezTo>
                  <a:cubicBezTo>
                    <a:pt x="2647187" y="4032650"/>
                    <a:pt x="2699248" y="3969559"/>
                    <a:pt x="2764986" y="3908225"/>
                  </a:cubicBezTo>
                  <a:cubicBezTo>
                    <a:pt x="2850009" y="3828901"/>
                    <a:pt x="2938077" y="3776882"/>
                    <a:pt x="3038257" y="3751853"/>
                  </a:cubicBezTo>
                  <a:cubicBezTo>
                    <a:pt x="3045697" y="3749993"/>
                    <a:pt x="3050241" y="3742520"/>
                    <a:pt x="3048381" y="3735083"/>
                  </a:cubicBezTo>
                  <a:cubicBezTo>
                    <a:pt x="3046521" y="3727655"/>
                    <a:pt x="3039044" y="3723114"/>
                    <a:pt x="3031604" y="3724973"/>
                  </a:cubicBezTo>
                  <a:close/>
                </a:path>
              </a:pathLst>
            </a:custGeom>
            <a:solidFill>
              <a:srgbClr val="7F6555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83CD07E-C2EB-A189-A121-624624214C7B}"/>
                </a:ext>
              </a:extLst>
            </p:cNvPr>
            <p:cNvSpPr/>
            <p:nvPr/>
          </p:nvSpPr>
          <p:spPr>
            <a:xfrm>
              <a:off x="5391800" y="550014"/>
              <a:ext cx="353110" cy="741680"/>
            </a:xfrm>
            <a:custGeom>
              <a:avLst/>
              <a:gdLst>
                <a:gd name="connsiteX0" fmla="*/ 218094 w 353110"/>
                <a:gd name="connsiteY0" fmla="*/ 739536 h 741680"/>
                <a:gd name="connsiteX1" fmla="*/ 219658 w 353110"/>
                <a:gd name="connsiteY1" fmla="*/ 678720 h 741680"/>
                <a:gd name="connsiteX2" fmla="*/ 188454 w 353110"/>
                <a:gd name="connsiteY2" fmla="*/ 550059 h 741680"/>
                <a:gd name="connsiteX3" fmla="*/ 135773 w 353110"/>
                <a:gd name="connsiteY3" fmla="*/ 373541 h 741680"/>
                <a:gd name="connsiteX4" fmla="*/ 96103 w 353110"/>
                <a:gd name="connsiteY4" fmla="*/ 183694 h 741680"/>
                <a:gd name="connsiteX5" fmla="*/ 64011 w 353110"/>
                <a:gd name="connsiteY5" fmla="*/ 77408 h 741680"/>
                <a:gd name="connsiteX6" fmla="*/ 1261 w 353110"/>
                <a:gd name="connsiteY6" fmla="*/ 9415 h 741680"/>
                <a:gd name="connsiteX7" fmla="*/ 44282 w 353110"/>
                <a:gd name="connsiteY7" fmla="*/ 5659 h 741680"/>
                <a:gd name="connsiteX8" fmla="*/ 165792 w 353110"/>
                <a:gd name="connsiteY8" fmla="*/ 45423 h 741680"/>
                <a:gd name="connsiteX9" fmla="*/ 269776 w 353110"/>
                <a:gd name="connsiteY9" fmla="*/ 142062 h 741680"/>
                <a:gd name="connsiteX10" fmla="*/ 345777 w 353110"/>
                <a:gd name="connsiteY10" fmla="*/ 330642 h 741680"/>
                <a:gd name="connsiteX11" fmla="*/ 344481 w 353110"/>
                <a:gd name="connsiteY11" fmla="*/ 532291 h 741680"/>
                <a:gd name="connsiteX12" fmla="*/ 300396 w 353110"/>
                <a:gd name="connsiteY12" fmla="*/ 608230 h 741680"/>
                <a:gd name="connsiteX13" fmla="*/ 246956 w 353110"/>
                <a:gd name="connsiteY13" fmla="*/ 733089 h 741680"/>
                <a:gd name="connsiteX14" fmla="*/ 218094 w 353110"/>
                <a:gd name="connsiteY14" fmla="*/ 739536 h 74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110" h="741680">
                  <a:moveTo>
                    <a:pt x="218094" y="739536"/>
                  </a:moveTo>
                  <a:cubicBezTo>
                    <a:pt x="218094" y="739536"/>
                    <a:pt x="221213" y="728622"/>
                    <a:pt x="219658" y="678720"/>
                  </a:cubicBezTo>
                  <a:cubicBezTo>
                    <a:pt x="218094" y="628819"/>
                    <a:pt x="199374" y="585152"/>
                    <a:pt x="188454" y="550059"/>
                  </a:cubicBezTo>
                  <a:cubicBezTo>
                    <a:pt x="177535" y="514967"/>
                    <a:pt x="152606" y="422804"/>
                    <a:pt x="135773" y="373541"/>
                  </a:cubicBezTo>
                  <a:cubicBezTo>
                    <a:pt x="118950" y="324278"/>
                    <a:pt x="104523" y="224540"/>
                    <a:pt x="96103" y="183694"/>
                  </a:cubicBezTo>
                  <a:cubicBezTo>
                    <a:pt x="87691" y="142839"/>
                    <a:pt x="89505" y="118467"/>
                    <a:pt x="64011" y="77408"/>
                  </a:cubicBezTo>
                  <a:cubicBezTo>
                    <a:pt x="38517" y="36349"/>
                    <a:pt x="4491" y="17480"/>
                    <a:pt x="1261" y="9415"/>
                  </a:cubicBezTo>
                  <a:cubicBezTo>
                    <a:pt x="-1959" y="1358"/>
                    <a:pt x="-2496" y="-5089"/>
                    <a:pt x="44282" y="5659"/>
                  </a:cubicBezTo>
                  <a:cubicBezTo>
                    <a:pt x="91059" y="16407"/>
                    <a:pt x="149126" y="32529"/>
                    <a:pt x="165792" y="45423"/>
                  </a:cubicBezTo>
                  <a:cubicBezTo>
                    <a:pt x="182458" y="58326"/>
                    <a:pt x="260883" y="127467"/>
                    <a:pt x="269776" y="142062"/>
                  </a:cubicBezTo>
                  <a:cubicBezTo>
                    <a:pt x="278669" y="156667"/>
                    <a:pt x="335542" y="281083"/>
                    <a:pt x="345777" y="330642"/>
                  </a:cubicBezTo>
                  <a:cubicBezTo>
                    <a:pt x="356002" y="380201"/>
                    <a:pt x="355502" y="489225"/>
                    <a:pt x="344481" y="532291"/>
                  </a:cubicBezTo>
                  <a:cubicBezTo>
                    <a:pt x="333460" y="575348"/>
                    <a:pt x="307235" y="585254"/>
                    <a:pt x="300396" y="608230"/>
                  </a:cubicBezTo>
                  <a:cubicBezTo>
                    <a:pt x="293567" y="631215"/>
                    <a:pt x="259384" y="718799"/>
                    <a:pt x="246956" y="733089"/>
                  </a:cubicBezTo>
                  <a:cubicBezTo>
                    <a:pt x="234529" y="747370"/>
                    <a:pt x="218094" y="739536"/>
                    <a:pt x="218094" y="739536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00B257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20113605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820AAAD-0317-4956-811B-7E8F49221CFE}"/>
                </a:ext>
              </a:extLst>
            </p:cNvPr>
            <p:cNvSpPr/>
            <p:nvPr/>
          </p:nvSpPr>
          <p:spPr>
            <a:xfrm>
              <a:off x="5779977" y="924349"/>
              <a:ext cx="628443" cy="454863"/>
            </a:xfrm>
            <a:custGeom>
              <a:avLst/>
              <a:gdLst>
                <a:gd name="connsiteX0" fmla="*/ 0 w 628443"/>
                <a:gd name="connsiteY0" fmla="*/ 438587 h 454863"/>
                <a:gd name="connsiteX1" fmla="*/ 97441 w 628443"/>
                <a:gd name="connsiteY1" fmla="*/ 348210 h 454863"/>
                <a:gd name="connsiteX2" fmla="*/ 304623 w 628443"/>
                <a:gd name="connsiteY2" fmla="*/ 84968 h 454863"/>
                <a:gd name="connsiteX3" fmla="*/ 586916 w 628443"/>
                <a:gd name="connsiteY3" fmla="*/ 65109 h 454863"/>
                <a:gd name="connsiteX4" fmla="*/ 610337 w 628443"/>
                <a:gd name="connsiteY4" fmla="*/ 230065 h 454863"/>
                <a:gd name="connsiteX5" fmla="*/ 454902 w 628443"/>
                <a:gd name="connsiteY5" fmla="*/ 403975 h 454863"/>
                <a:gd name="connsiteX6" fmla="*/ 267238 w 628443"/>
                <a:gd name="connsiteY6" fmla="*/ 454080 h 454863"/>
                <a:gd name="connsiteX7" fmla="*/ 0 w 628443"/>
                <a:gd name="connsiteY7" fmla="*/ 438587 h 4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443" h="454863">
                  <a:moveTo>
                    <a:pt x="0" y="438587"/>
                  </a:moveTo>
                  <a:cubicBezTo>
                    <a:pt x="0" y="438587"/>
                    <a:pt x="69347" y="389453"/>
                    <a:pt x="97441" y="348210"/>
                  </a:cubicBezTo>
                  <a:cubicBezTo>
                    <a:pt x="125535" y="306966"/>
                    <a:pt x="254088" y="131660"/>
                    <a:pt x="304623" y="84968"/>
                  </a:cubicBezTo>
                  <a:cubicBezTo>
                    <a:pt x="380114" y="15217"/>
                    <a:pt x="455559" y="-55246"/>
                    <a:pt x="586916" y="65109"/>
                  </a:cubicBezTo>
                  <a:cubicBezTo>
                    <a:pt x="648036" y="121115"/>
                    <a:pt x="628678" y="186278"/>
                    <a:pt x="610337" y="230065"/>
                  </a:cubicBezTo>
                  <a:cubicBezTo>
                    <a:pt x="610337" y="230065"/>
                    <a:pt x="512738" y="369289"/>
                    <a:pt x="454902" y="403975"/>
                  </a:cubicBezTo>
                  <a:cubicBezTo>
                    <a:pt x="397058" y="438661"/>
                    <a:pt x="321223" y="459223"/>
                    <a:pt x="267238" y="454080"/>
                  </a:cubicBezTo>
                  <a:cubicBezTo>
                    <a:pt x="213251" y="448946"/>
                    <a:pt x="0" y="438587"/>
                    <a:pt x="0" y="438587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00B257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19658969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E41A9E7-D374-C601-BC0A-EA34E71C0032}"/>
                </a:ext>
              </a:extLst>
            </p:cNvPr>
            <p:cNvSpPr/>
            <p:nvPr/>
          </p:nvSpPr>
          <p:spPr>
            <a:xfrm>
              <a:off x="5701413" y="1333652"/>
              <a:ext cx="570049" cy="233961"/>
            </a:xfrm>
            <a:custGeom>
              <a:avLst/>
              <a:gdLst>
                <a:gd name="connsiteX0" fmla="*/ 0 w 570049"/>
                <a:gd name="connsiteY0" fmla="*/ 90877 h 233961"/>
                <a:gd name="connsiteX1" fmla="*/ 107149 w 570049"/>
                <a:gd name="connsiteY1" fmla="*/ 161783 h 233961"/>
                <a:gd name="connsiteX2" fmla="*/ 232037 w 570049"/>
                <a:gd name="connsiteY2" fmla="*/ 231960 h 233961"/>
                <a:gd name="connsiteX3" fmla="*/ 569010 w 570049"/>
                <a:gd name="connsiteY3" fmla="*/ 201677 h 233961"/>
                <a:gd name="connsiteX4" fmla="*/ 489197 w 570049"/>
                <a:gd name="connsiteY4" fmla="*/ 58374 h 233961"/>
                <a:gd name="connsiteX5" fmla="*/ 248295 w 570049"/>
                <a:gd name="connsiteY5" fmla="*/ 7409 h 233961"/>
                <a:gd name="connsiteX6" fmla="*/ 55421 w 570049"/>
                <a:gd name="connsiteY6" fmla="*/ 53943 h 233961"/>
                <a:gd name="connsiteX7" fmla="*/ 0 w 570049"/>
                <a:gd name="connsiteY7" fmla="*/ 90877 h 23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049" h="233961">
                  <a:moveTo>
                    <a:pt x="0" y="90877"/>
                  </a:moveTo>
                  <a:cubicBezTo>
                    <a:pt x="0" y="90877"/>
                    <a:pt x="81285" y="144061"/>
                    <a:pt x="107149" y="161783"/>
                  </a:cubicBezTo>
                  <a:cubicBezTo>
                    <a:pt x="133013" y="179515"/>
                    <a:pt x="195086" y="220879"/>
                    <a:pt x="232037" y="231960"/>
                  </a:cubicBezTo>
                  <a:cubicBezTo>
                    <a:pt x="268987" y="243041"/>
                    <a:pt x="562357" y="204627"/>
                    <a:pt x="569010" y="201677"/>
                  </a:cubicBezTo>
                  <a:cubicBezTo>
                    <a:pt x="575663" y="198717"/>
                    <a:pt x="550530" y="107868"/>
                    <a:pt x="489197" y="58374"/>
                  </a:cubicBezTo>
                  <a:cubicBezTo>
                    <a:pt x="427863" y="8889"/>
                    <a:pt x="334012" y="-12533"/>
                    <a:pt x="248295" y="7409"/>
                  </a:cubicBezTo>
                  <a:cubicBezTo>
                    <a:pt x="162569" y="27351"/>
                    <a:pt x="90890" y="43602"/>
                    <a:pt x="55421" y="53943"/>
                  </a:cubicBezTo>
                  <a:cubicBezTo>
                    <a:pt x="19951" y="64284"/>
                    <a:pt x="0" y="90877"/>
                    <a:pt x="0" y="90877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00B257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1163083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705F099-3C76-4775-767C-FA7319EF01F6}"/>
                </a:ext>
              </a:extLst>
            </p:cNvPr>
            <p:cNvSpPr/>
            <p:nvPr/>
          </p:nvSpPr>
          <p:spPr>
            <a:xfrm>
              <a:off x="4622774" y="1001622"/>
              <a:ext cx="691093" cy="389040"/>
            </a:xfrm>
            <a:custGeom>
              <a:avLst/>
              <a:gdLst>
                <a:gd name="connsiteX0" fmla="*/ 691094 w 691093"/>
                <a:gd name="connsiteY0" fmla="*/ 385233 h 389040"/>
                <a:gd name="connsiteX1" fmla="*/ 687059 w 691093"/>
                <a:gd name="connsiteY1" fmla="*/ 335498 h 389040"/>
                <a:gd name="connsiteX2" fmla="*/ 536474 w 691093"/>
                <a:gd name="connsiteY2" fmla="*/ 100310 h 389040"/>
                <a:gd name="connsiteX3" fmla="*/ 345542 w 691093"/>
                <a:gd name="connsiteY3" fmla="*/ 23706 h 389040"/>
                <a:gd name="connsiteX4" fmla="*/ 108907 w 691093"/>
                <a:gd name="connsiteY4" fmla="*/ 6233 h 389040"/>
                <a:gd name="connsiteX5" fmla="*/ 0 w 691093"/>
                <a:gd name="connsiteY5" fmla="*/ 859 h 389040"/>
                <a:gd name="connsiteX6" fmla="*/ 73946 w 691093"/>
                <a:gd name="connsiteY6" fmla="*/ 65366 h 389040"/>
                <a:gd name="connsiteX7" fmla="*/ 107565 w 691093"/>
                <a:gd name="connsiteY7" fmla="*/ 124507 h 389040"/>
                <a:gd name="connsiteX8" fmla="*/ 168066 w 691093"/>
                <a:gd name="connsiteY8" fmla="*/ 191705 h 389040"/>
                <a:gd name="connsiteX9" fmla="*/ 231259 w 691093"/>
                <a:gd name="connsiteY9" fmla="*/ 284432 h 389040"/>
                <a:gd name="connsiteX10" fmla="*/ 407394 w 691093"/>
                <a:gd name="connsiteY10" fmla="*/ 383883 h 389040"/>
                <a:gd name="connsiteX11" fmla="*/ 691094 w 691093"/>
                <a:gd name="connsiteY11" fmla="*/ 385233 h 38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1093" h="389040">
                  <a:moveTo>
                    <a:pt x="691094" y="385233"/>
                  </a:moveTo>
                  <a:lnTo>
                    <a:pt x="687059" y="335498"/>
                  </a:lnTo>
                  <a:lnTo>
                    <a:pt x="536474" y="100310"/>
                  </a:lnTo>
                  <a:cubicBezTo>
                    <a:pt x="536474" y="100310"/>
                    <a:pt x="492102" y="39837"/>
                    <a:pt x="345542" y="23706"/>
                  </a:cubicBezTo>
                  <a:cubicBezTo>
                    <a:pt x="198991" y="7584"/>
                    <a:pt x="149244" y="15640"/>
                    <a:pt x="108907" y="6233"/>
                  </a:cubicBezTo>
                  <a:cubicBezTo>
                    <a:pt x="68570" y="-3173"/>
                    <a:pt x="0" y="859"/>
                    <a:pt x="0" y="859"/>
                  </a:cubicBezTo>
                  <a:cubicBezTo>
                    <a:pt x="0" y="859"/>
                    <a:pt x="56466" y="35804"/>
                    <a:pt x="73946" y="65366"/>
                  </a:cubicBezTo>
                  <a:cubicBezTo>
                    <a:pt x="91427" y="94936"/>
                    <a:pt x="107565" y="124507"/>
                    <a:pt x="107565" y="124507"/>
                  </a:cubicBezTo>
                  <a:cubicBezTo>
                    <a:pt x="107565" y="124507"/>
                    <a:pt x="161338" y="168849"/>
                    <a:pt x="168066" y="191705"/>
                  </a:cubicBezTo>
                  <a:cubicBezTo>
                    <a:pt x="174784" y="214551"/>
                    <a:pt x="197650" y="260244"/>
                    <a:pt x="231259" y="284432"/>
                  </a:cubicBezTo>
                  <a:cubicBezTo>
                    <a:pt x="264869" y="308628"/>
                    <a:pt x="342859" y="373135"/>
                    <a:pt x="407394" y="383883"/>
                  </a:cubicBezTo>
                  <a:cubicBezTo>
                    <a:pt x="471929" y="394640"/>
                    <a:pt x="691094" y="385233"/>
                    <a:pt x="691094" y="385233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00B257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19848532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3D73661-8D8A-B547-D202-62C6077D927E}"/>
                </a:ext>
              </a:extLst>
            </p:cNvPr>
            <p:cNvSpPr/>
            <p:nvPr/>
          </p:nvSpPr>
          <p:spPr>
            <a:xfrm>
              <a:off x="4838228" y="1785926"/>
              <a:ext cx="641253" cy="301926"/>
            </a:xfrm>
            <a:custGeom>
              <a:avLst/>
              <a:gdLst>
                <a:gd name="connsiteX0" fmla="*/ 0 w 641253"/>
                <a:gd name="connsiteY0" fmla="*/ 85753 h 301926"/>
                <a:gd name="connsiteX1" fmla="*/ 337834 w 641253"/>
                <a:gd name="connsiteY1" fmla="*/ 509 h 301926"/>
                <a:gd name="connsiteX2" fmla="*/ 641244 w 641253"/>
                <a:gd name="connsiteY2" fmla="*/ 170987 h 301926"/>
                <a:gd name="connsiteX3" fmla="*/ 590821 w 641253"/>
                <a:gd name="connsiteY3" fmla="*/ 197090 h 301926"/>
                <a:gd name="connsiteX4" fmla="*/ 608356 w 641253"/>
                <a:gd name="connsiteY4" fmla="*/ 231017 h 301926"/>
                <a:gd name="connsiteX5" fmla="*/ 569889 w 641253"/>
                <a:gd name="connsiteY5" fmla="*/ 233838 h 301926"/>
                <a:gd name="connsiteX6" fmla="*/ 566493 w 641253"/>
                <a:gd name="connsiteY6" fmla="*/ 255898 h 301926"/>
                <a:gd name="connsiteX7" fmla="*/ 524629 w 641253"/>
                <a:gd name="connsiteY7" fmla="*/ 252504 h 301926"/>
                <a:gd name="connsiteX8" fmla="*/ 513885 w 641253"/>
                <a:gd name="connsiteY8" fmla="*/ 283601 h 301926"/>
                <a:gd name="connsiteX9" fmla="*/ 367723 w 641253"/>
                <a:gd name="connsiteY9" fmla="*/ 301489 h 301926"/>
                <a:gd name="connsiteX10" fmla="*/ 240735 w 641253"/>
                <a:gd name="connsiteY10" fmla="*/ 289474 h 301926"/>
                <a:gd name="connsiteX11" fmla="*/ 232471 w 641253"/>
                <a:gd name="connsiteY11" fmla="*/ 266193 h 301926"/>
                <a:gd name="connsiteX12" fmla="*/ 219701 w 641253"/>
                <a:gd name="connsiteY12" fmla="*/ 287966 h 301926"/>
                <a:gd name="connsiteX13" fmla="*/ 124277 w 641253"/>
                <a:gd name="connsiteY13" fmla="*/ 250422 h 301926"/>
                <a:gd name="connsiteX14" fmla="*/ 0 w 641253"/>
                <a:gd name="connsiteY14" fmla="*/ 85753 h 3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1253" h="301926">
                  <a:moveTo>
                    <a:pt x="0" y="85753"/>
                  </a:moveTo>
                  <a:cubicBezTo>
                    <a:pt x="0" y="85753"/>
                    <a:pt x="142673" y="-7686"/>
                    <a:pt x="337834" y="509"/>
                  </a:cubicBezTo>
                  <a:cubicBezTo>
                    <a:pt x="533004" y="8704"/>
                    <a:pt x="642419" y="110135"/>
                    <a:pt x="641244" y="170987"/>
                  </a:cubicBezTo>
                  <a:cubicBezTo>
                    <a:pt x="641022" y="182226"/>
                    <a:pt x="590821" y="197090"/>
                    <a:pt x="590821" y="197090"/>
                  </a:cubicBezTo>
                  <a:lnTo>
                    <a:pt x="608356" y="231017"/>
                  </a:lnTo>
                  <a:lnTo>
                    <a:pt x="569889" y="233838"/>
                  </a:lnTo>
                  <a:lnTo>
                    <a:pt x="566493" y="255898"/>
                  </a:lnTo>
                  <a:cubicBezTo>
                    <a:pt x="566493" y="255898"/>
                    <a:pt x="535946" y="246279"/>
                    <a:pt x="524629" y="252504"/>
                  </a:cubicBezTo>
                  <a:cubicBezTo>
                    <a:pt x="513312" y="258719"/>
                    <a:pt x="513885" y="283601"/>
                    <a:pt x="513885" y="283601"/>
                  </a:cubicBezTo>
                  <a:cubicBezTo>
                    <a:pt x="513885" y="283601"/>
                    <a:pt x="442854" y="305244"/>
                    <a:pt x="367723" y="301489"/>
                  </a:cubicBezTo>
                  <a:cubicBezTo>
                    <a:pt x="292583" y="297734"/>
                    <a:pt x="240735" y="289474"/>
                    <a:pt x="240735" y="289474"/>
                  </a:cubicBezTo>
                  <a:lnTo>
                    <a:pt x="232471" y="266193"/>
                  </a:lnTo>
                  <a:lnTo>
                    <a:pt x="219701" y="287966"/>
                  </a:lnTo>
                  <a:cubicBezTo>
                    <a:pt x="219701" y="287966"/>
                    <a:pt x="154324" y="272196"/>
                    <a:pt x="124277" y="250422"/>
                  </a:cubicBezTo>
                  <a:cubicBezTo>
                    <a:pt x="94221" y="228640"/>
                    <a:pt x="21487" y="150148"/>
                    <a:pt x="0" y="85753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39B274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3772268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C998AD-28CB-C6DD-F460-51F1A0C791DD}"/>
                </a:ext>
              </a:extLst>
            </p:cNvPr>
            <p:cNvSpPr/>
            <p:nvPr/>
          </p:nvSpPr>
          <p:spPr>
            <a:xfrm>
              <a:off x="4163443" y="1319111"/>
              <a:ext cx="270463" cy="788217"/>
            </a:xfrm>
            <a:custGeom>
              <a:avLst/>
              <a:gdLst>
                <a:gd name="connsiteX0" fmla="*/ 211082 w 270463"/>
                <a:gd name="connsiteY0" fmla="*/ 0 h 788217"/>
                <a:gd name="connsiteX1" fmla="*/ 221474 w 270463"/>
                <a:gd name="connsiteY1" fmla="*/ 140954 h 788217"/>
                <a:gd name="connsiteX2" fmla="*/ 230386 w 270463"/>
                <a:gd name="connsiteY2" fmla="*/ 350169 h 788217"/>
                <a:gd name="connsiteX3" fmla="*/ 270463 w 270463"/>
                <a:gd name="connsiteY3" fmla="*/ 421390 h 788217"/>
                <a:gd name="connsiteX4" fmla="*/ 168775 w 270463"/>
                <a:gd name="connsiteY4" fmla="*/ 681136 h 788217"/>
                <a:gd name="connsiteX5" fmla="*/ 85658 w 270463"/>
                <a:gd name="connsiteY5" fmla="*/ 788218 h 788217"/>
                <a:gd name="connsiteX6" fmla="*/ 19170 w 270463"/>
                <a:gd name="connsiteY6" fmla="*/ 627600 h 788217"/>
                <a:gd name="connsiteX7" fmla="*/ 15478 w 270463"/>
                <a:gd name="connsiteY7" fmla="*/ 308204 h 788217"/>
                <a:gd name="connsiteX8" fmla="*/ 211082 w 270463"/>
                <a:gd name="connsiteY8" fmla="*/ 0 h 78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463" h="788217">
                  <a:moveTo>
                    <a:pt x="211082" y="0"/>
                  </a:moveTo>
                  <a:cubicBezTo>
                    <a:pt x="211082" y="0"/>
                    <a:pt x="230386" y="91987"/>
                    <a:pt x="221474" y="140954"/>
                  </a:cubicBezTo>
                  <a:cubicBezTo>
                    <a:pt x="212572" y="189921"/>
                    <a:pt x="206631" y="290815"/>
                    <a:pt x="230386" y="350169"/>
                  </a:cubicBezTo>
                  <a:cubicBezTo>
                    <a:pt x="254131" y="409514"/>
                    <a:pt x="270463" y="421390"/>
                    <a:pt x="270463" y="421390"/>
                  </a:cubicBezTo>
                  <a:lnTo>
                    <a:pt x="168775" y="681136"/>
                  </a:lnTo>
                  <a:lnTo>
                    <a:pt x="85658" y="788218"/>
                  </a:lnTo>
                  <a:cubicBezTo>
                    <a:pt x="85658" y="788218"/>
                    <a:pt x="26555" y="730991"/>
                    <a:pt x="19170" y="627600"/>
                  </a:cubicBezTo>
                  <a:cubicBezTo>
                    <a:pt x="11776" y="524208"/>
                    <a:pt x="-17771" y="394974"/>
                    <a:pt x="15478" y="308204"/>
                  </a:cubicBezTo>
                  <a:cubicBezTo>
                    <a:pt x="48717" y="221434"/>
                    <a:pt x="211082" y="0"/>
                    <a:pt x="211082" y="0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40B278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0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2EDBA07-092E-5429-2243-A9006D7E3C3E}"/>
                </a:ext>
              </a:extLst>
            </p:cNvPr>
            <p:cNvSpPr/>
            <p:nvPr/>
          </p:nvSpPr>
          <p:spPr>
            <a:xfrm>
              <a:off x="3225587" y="2574942"/>
              <a:ext cx="1179854" cy="997902"/>
            </a:xfrm>
            <a:custGeom>
              <a:avLst/>
              <a:gdLst>
                <a:gd name="connsiteX0" fmla="*/ 231064 w 1179854"/>
                <a:gd name="connsiteY0" fmla="*/ 1552 h 997902"/>
                <a:gd name="connsiteX1" fmla="*/ 257380 w 1179854"/>
                <a:gd name="connsiteY1" fmla="*/ 123239 h 997902"/>
                <a:gd name="connsiteX2" fmla="*/ 482069 w 1179854"/>
                <a:gd name="connsiteY2" fmla="*/ 267763 h 997902"/>
                <a:gd name="connsiteX3" fmla="*/ 566222 w 1179854"/>
                <a:gd name="connsiteY3" fmla="*/ 472409 h 997902"/>
                <a:gd name="connsiteX4" fmla="*/ 555228 w 1179854"/>
                <a:gd name="connsiteY4" fmla="*/ 490908 h 997902"/>
                <a:gd name="connsiteX5" fmla="*/ 580389 w 1179854"/>
                <a:gd name="connsiteY5" fmla="*/ 514328 h 997902"/>
                <a:gd name="connsiteX6" fmla="*/ 581259 w 1179854"/>
                <a:gd name="connsiteY6" fmla="*/ 516926 h 997902"/>
                <a:gd name="connsiteX7" fmla="*/ 502889 w 1179854"/>
                <a:gd name="connsiteY7" fmla="*/ 448998 h 997902"/>
                <a:gd name="connsiteX8" fmla="*/ 170330 w 1179854"/>
                <a:gd name="connsiteY8" fmla="*/ 245221 h 997902"/>
                <a:gd name="connsiteX9" fmla="*/ 63913 w 1179854"/>
                <a:gd name="connsiteY9" fmla="*/ 314880 h 997902"/>
                <a:gd name="connsiteX10" fmla="*/ 351360 w 1179854"/>
                <a:gd name="connsiteY10" fmla="*/ 401881 h 997902"/>
                <a:gd name="connsiteX11" fmla="*/ 569109 w 1179854"/>
                <a:gd name="connsiteY11" fmla="*/ 560575 h 997902"/>
                <a:gd name="connsiteX12" fmla="*/ 619717 w 1179854"/>
                <a:gd name="connsiteY12" fmla="*/ 642369 h 997902"/>
                <a:gd name="connsiteX13" fmla="*/ 414110 w 1179854"/>
                <a:gd name="connsiteY13" fmla="*/ 513458 h 997902"/>
                <a:gd name="connsiteX14" fmla="*/ 141995 w 1179854"/>
                <a:gd name="connsiteY14" fmla="*/ 390606 h 997902"/>
                <a:gd name="connsiteX15" fmla="*/ 7 w 1179854"/>
                <a:gd name="connsiteY15" fmla="*/ 386277 h 997902"/>
                <a:gd name="connsiteX16" fmla="*/ 288898 w 1179854"/>
                <a:gd name="connsiteY16" fmla="*/ 516640 h 997902"/>
                <a:gd name="connsiteX17" fmla="*/ 611047 w 1179854"/>
                <a:gd name="connsiteY17" fmla="*/ 673586 h 997902"/>
                <a:gd name="connsiteX18" fmla="*/ 633598 w 1179854"/>
                <a:gd name="connsiteY18" fmla="*/ 695554 h 997902"/>
                <a:gd name="connsiteX19" fmla="*/ 644008 w 1179854"/>
                <a:gd name="connsiteY19" fmla="*/ 725328 h 997902"/>
                <a:gd name="connsiteX20" fmla="*/ 669743 w 1179854"/>
                <a:gd name="connsiteY20" fmla="*/ 872451 h 997902"/>
                <a:gd name="connsiteX21" fmla="*/ 665986 w 1179854"/>
                <a:gd name="connsiteY21" fmla="*/ 864358 h 997902"/>
                <a:gd name="connsiteX22" fmla="*/ 543374 w 1179854"/>
                <a:gd name="connsiteY22" fmla="*/ 721859 h 997902"/>
                <a:gd name="connsiteX23" fmla="*/ 323025 w 1179854"/>
                <a:gd name="connsiteY23" fmla="*/ 549013 h 997902"/>
                <a:gd name="connsiteX24" fmla="*/ 214868 w 1179854"/>
                <a:gd name="connsiteY24" fmla="*/ 549587 h 997902"/>
                <a:gd name="connsiteX25" fmla="*/ 182192 w 1179854"/>
                <a:gd name="connsiteY25" fmla="*/ 601615 h 997902"/>
                <a:gd name="connsiteX26" fmla="*/ 207060 w 1179854"/>
                <a:gd name="connsiteY26" fmla="*/ 605953 h 997902"/>
                <a:gd name="connsiteX27" fmla="*/ 278776 w 1179854"/>
                <a:gd name="connsiteY27" fmla="*/ 585142 h 997902"/>
                <a:gd name="connsiteX28" fmla="*/ 443899 w 1179854"/>
                <a:gd name="connsiteY28" fmla="*/ 740645 h 997902"/>
                <a:gd name="connsiteX29" fmla="*/ 633017 w 1179854"/>
                <a:gd name="connsiteY29" fmla="*/ 878519 h 997902"/>
                <a:gd name="connsiteX30" fmla="*/ 691149 w 1179854"/>
                <a:gd name="connsiteY30" fmla="*/ 977091 h 997902"/>
                <a:gd name="connsiteX31" fmla="*/ 693462 w 1179854"/>
                <a:gd name="connsiteY31" fmla="*/ 977091 h 997902"/>
                <a:gd name="connsiteX32" fmla="*/ 701846 w 1179854"/>
                <a:gd name="connsiteY32" fmla="*/ 997902 h 997902"/>
                <a:gd name="connsiteX33" fmla="*/ 711100 w 1179854"/>
                <a:gd name="connsiteY33" fmla="*/ 977664 h 997902"/>
                <a:gd name="connsiteX34" fmla="*/ 720640 w 1179854"/>
                <a:gd name="connsiteY34" fmla="*/ 977951 h 997902"/>
                <a:gd name="connsiteX35" fmla="*/ 715726 w 1179854"/>
                <a:gd name="connsiteY35" fmla="*/ 967841 h 997902"/>
                <a:gd name="connsiteX36" fmla="*/ 743201 w 1179854"/>
                <a:gd name="connsiteY36" fmla="*/ 908580 h 997902"/>
                <a:gd name="connsiteX37" fmla="*/ 800749 w 1179854"/>
                <a:gd name="connsiteY37" fmla="*/ 856560 h 997902"/>
                <a:gd name="connsiteX38" fmla="*/ 910054 w 1179854"/>
                <a:gd name="connsiteY38" fmla="*/ 723015 h 997902"/>
                <a:gd name="connsiteX39" fmla="*/ 1036422 w 1179854"/>
                <a:gd name="connsiteY39" fmla="*/ 707698 h 997902"/>
                <a:gd name="connsiteX40" fmla="*/ 1115949 w 1179854"/>
                <a:gd name="connsiteY40" fmla="*/ 730239 h 997902"/>
                <a:gd name="connsiteX41" fmla="*/ 1113635 w 1179854"/>
                <a:gd name="connsiteY41" fmla="*/ 701335 h 997902"/>
                <a:gd name="connsiteX42" fmla="*/ 981770 w 1179854"/>
                <a:gd name="connsiteY42" fmla="*/ 638031 h 997902"/>
                <a:gd name="connsiteX43" fmla="*/ 807393 w 1179854"/>
                <a:gd name="connsiteY43" fmla="*/ 693824 h 997902"/>
                <a:gd name="connsiteX44" fmla="*/ 748984 w 1179854"/>
                <a:gd name="connsiteY44" fmla="*/ 830254 h 997902"/>
                <a:gd name="connsiteX45" fmla="*/ 719779 w 1179854"/>
                <a:gd name="connsiteY45" fmla="*/ 882283 h 997902"/>
                <a:gd name="connsiteX46" fmla="*/ 710230 w 1179854"/>
                <a:gd name="connsiteY46" fmla="*/ 941536 h 997902"/>
                <a:gd name="connsiteX47" fmla="*/ 694332 w 1179854"/>
                <a:gd name="connsiteY47" fmla="*/ 916969 h 997902"/>
                <a:gd name="connsiteX48" fmla="*/ 692018 w 1179854"/>
                <a:gd name="connsiteY48" fmla="*/ 828229 h 997902"/>
                <a:gd name="connsiteX49" fmla="*/ 692305 w 1179854"/>
                <a:gd name="connsiteY49" fmla="*/ 825917 h 997902"/>
                <a:gd name="connsiteX50" fmla="*/ 695192 w 1179854"/>
                <a:gd name="connsiteY50" fmla="*/ 839504 h 997902"/>
                <a:gd name="connsiteX51" fmla="*/ 692592 w 1179854"/>
                <a:gd name="connsiteY51" fmla="*/ 824187 h 997902"/>
                <a:gd name="connsiteX52" fmla="*/ 713413 w 1179854"/>
                <a:gd name="connsiteY52" fmla="*/ 703647 h 997902"/>
                <a:gd name="connsiteX53" fmla="*/ 800453 w 1179854"/>
                <a:gd name="connsiteY53" fmla="*/ 607109 h 997902"/>
                <a:gd name="connsiteX54" fmla="*/ 876509 w 1179854"/>
                <a:gd name="connsiteY54" fmla="*/ 551326 h 997902"/>
                <a:gd name="connsiteX55" fmla="*/ 951696 w 1179854"/>
                <a:gd name="connsiteY55" fmla="*/ 483970 h 997902"/>
                <a:gd name="connsiteX56" fmla="*/ 1080961 w 1179854"/>
                <a:gd name="connsiteY56" fmla="*/ 407088 h 997902"/>
                <a:gd name="connsiteX57" fmla="*/ 1179855 w 1179854"/>
                <a:gd name="connsiteY57" fmla="*/ 381939 h 997902"/>
                <a:gd name="connsiteX58" fmla="*/ 979457 w 1179854"/>
                <a:gd name="connsiteY58" fmla="*/ 372976 h 997902"/>
                <a:gd name="connsiteX59" fmla="*/ 884606 w 1179854"/>
                <a:gd name="connsiteY59" fmla="*/ 466628 h 997902"/>
                <a:gd name="connsiteX60" fmla="*/ 766048 w 1179854"/>
                <a:gd name="connsiteY60" fmla="*/ 558263 h 997902"/>
                <a:gd name="connsiteX61" fmla="*/ 676398 w 1179854"/>
                <a:gd name="connsiteY61" fmla="*/ 732265 h 997902"/>
                <a:gd name="connsiteX62" fmla="*/ 692879 w 1179854"/>
                <a:gd name="connsiteY62" fmla="*/ 469809 h 997902"/>
                <a:gd name="connsiteX63" fmla="*/ 795540 w 1179854"/>
                <a:gd name="connsiteY63" fmla="*/ 192906 h 997902"/>
                <a:gd name="connsiteX64" fmla="*/ 772988 w 1179854"/>
                <a:gd name="connsiteY64" fmla="*/ 18894 h 997902"/>
                <a:gd name="connsiteX65" fmla="*/ 715440 w 1179854"/>
                <a:gd name="connsiteY65" fmla="*/ 95490 h 997902"/>
                <a:gd name="connsiteX66" fmla="*/ 642270 w 1179854"/>
                <a:gd name="connsiteY66" fmla="*/ 330484 h 997902"/>
                <a:gd name="connsiteX67" fmla="*/ 590228 w 1179854"/>
                <a:gd name="connsiteY67" fmla="*/ 431942 h 997902"/>
                <a:gd name="connsiteX68" fmla="*/ 551760 w 1179854"/>
                <a:gd name="connsiteY68" fmla="*/ 295798 h 997902"/>
                <a:gd name="connsiteX69" fmla="*/ 459510 w 1179854"/>
                <a:gd name="connsiteY69" fmla="*/ 163418 h 997902"/>
                <a:gd name="connsiteX70" fmla="*/ 231064 w 1179854"/>
                <a:gd name="connsiteY70" fmla="*/ 1552 h 997902"/>
                <a:gd name="connsiteX71" fmla="*/ 695479 w 1179854"/>
                <a:gd name="connsiteY71" fmla="*/ 841816 h 997902"/>
                <a:gd name="connsiteX72" fmla="*/ 701559 w 1179854"/>
                <a:gd name="connsiteY72" fmla="*/ 884309 h 997902"/>
                <a:gd name="connsiteX73" fmla="*/ 695479 w 1179854"/>
                <a:gd name="connsiteY73" fmla="*/ 841816 h 99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179854" h="997902">
                  <a:moveTo>
                    <a:pt x="231064" y="1552"/>
                  </a:moveTo>
                  <a:cubicBezTo>
                    <a:pt x="177056" y="18969"/>
                    <a:pt x="208598" y="76223"/>
                    <a:pt x="257380" y="123239"/>
                  </a:cubicBezTo>
                  <a:cubicBezTo>
                    <a:pt x="306161" y="170263"/>
                    <a:pt x="440260" y="203330"/>
                    <a:pt x="482069" y="267763"/>
                  </a:cubicBezTo>
                  <a:cubicBezTo>
                    <a:pt x="510866" y="312142"/>
                    <a:pt x="543874" y="405886"/>
                    <a:pt x="566222" y="472409"/>
                  </a:cubicBezTo>
                  <a:cubicBezTo>
                    <a:pt x="563140" y="477292"/>
                    <a:pt x="555228" y="490908"/>
                    <a:pt x="555228" y="490908"/>
                  </a:cubicBezTo>
                  <a:lnTo>
                    <a:pt x="580389" y="514328"/>
                  </a:lnTo>
                  <a:cubicBezTo>
                    <a:pt x="580565" y="514864"/>
                    <a:pt x="581092" y="516427"/>
                    <a:pt x="581259" y="516926"/>
                  </a:cubicBezTo>
                  <a:cubicBezTo>
                    <a:pt x="560003" y="497974"/>
                    <a:pt x="529003" y="469883"/>
                    <a:pt x="502889" y="448998"/>
                  </a:cubicBezTo>
                  <a:cubicBezTo>
                    <a:pt x="468049" y="421138"/>
                    <a:pt x="264412" y="266116"/>
                    <a:pt x="170330" y="245221"/>
                  </a:cubicBezTo>
                  <a:cubicBezTo>
                    <a:pt x="76248" y="224327"/>
                    <a:pt x="58684" y="316619"/>
                    <a:pt x="63913" y="314880"/>
                  </a:cubicBezTo>
                  <a:cubicBezTo>
                    <a:pt x="69141" y="313141"/>
                    <a:pt x="289323" y="364975"/>
                    <a:pt x="351360" y="401881"/>
                  </a:cubicBezTo>
                  <a:cubicBezTo>
                    <a:pt x="424529" y="445418"/>
                    <a:pt x="502908" y="510073"/>
                    <a:pt x="569109" y="560575"/>
                  </a:cubicBezTo>
                  <a:cubicBezTo>
                    <a:pt x="635319" y="611068"/>
                    <a:pt x="619717" y="647595"/>
                    <a:pt x="619717" y="642369"/>
                  </a:cubicBezTo>
                  <a:cubicBezTo>
                    <a:pt x="619717" y="637143"/>
                    <a:pt x="466911" y="533659"/>
                    <a:pt x="414110" y="513458"/>
                  </a:cubicBezTo>
                  <a:cubicBezTo>
                    <a:pt x="309006" y="473232"/>
                    <a:pt x="194260" y="411509"/>
                    <a:pt x="141995" y="390606"/>
                  </a:cubicBezTo>
                  <a:cubicBezTo>
                    <a:pt x="89729" y="369711"/>
                    <a:pt x="617" y="368786"/>
                    <a:pt x="7" y="386277"/>
                  </a:cubicBezTo>
                  <a:cubicBezTo>
                    <a:pt x="-1414" y="426836"/>
                    <a:pt x="227916" y="495736"/>
                    <a:pt x="288898" y="516640"/>
                  </a:cubicBezTo>
                  <a:cubicBezTo>
                    <a:pt x="349875" y="537534"/>
                    <a:pt x="529161" y="619606"/>
                    <a:pt x="611047" y="673586"/>
                  </a:cubicBezTo>
                  <a:cubicBezTo>
                    <a:pt x="619856" y="679395"/>
                    <a:pt x="626454" y="687802"/>
                    <a:pt x="633598" y="695554"/>
                  </a:cubicBezTo>
                  <a:lnTo>
                    <a:pt x="644008" y="725328"/>
                  </a:lnTo>
                  <a:lnTo>
                    <a:pt x="669743" y="872451"/>
                  </a:lnTo>
                  <a:lnTo>
                    <a:pt x="665986" y="864358"/>
                  </a:lnTo>
                  <a:cubicBezTo>
                    <a:pt x="665986" y="864358"/>
                    <a:pt x="621022" y="773083"/>
                    <a:pt x="543374" y="721859"/>
                  </a:cubicBezTo>
                  <a:cubicBezTo>
                    <a:pt x="462562" y="668545"/>
                    <a:pt x="358004" y="563100"/>
                    <a:pt x="323025" y="549013"/>
                  </a:cubicBezTo>
                  <a:cubicBezTo>
                    <a:pt x="265415" y="525806"/>
                    <a:pt x="235658" y="521477"/>
                    <a:pt x="214868" y="549587"/>
                  </a:cubicBezTo>
                  <a:cubicBezTo>
                    <a:pt x="194078" y="577696"/>
                    <a:pt x="182192" y="601615"/>
                    <a:pt x="182192" y="601615"/>
                  </a:cubicBezTo>
                  <a:lnTo>
                    <a:pt x="207060" y="605953"/>
                  </a:lnTo>
                  <a:cubicBezTo>
                    <a:pt x="207060" y="605953"/>
                    <a:pt x="226296" y="569316"/>
                    <a:pt x="278776" y="585142"/>
                  </a:cubicBezTo>
                  <a:cubicBezTo>
                    <a:pt x="331257" y="600959"/>
                    <a:pt x="400582" y="699013"/>
                    <a:pt x="443899" y="740645"/>
                  </a:cubicBezTo>
                  <a:cubicBezTo>
                    <a:pt x="487216" y="782277"/>
                    <a:pt x="558552" y="846784"/>
                    <a:pt x="633017" y="878519"/>
                  </a:cubicBezTo>
                  <a:cubicBezTo>
                    <a:pt x="674631" y="940916"/>
                    <a:pt x="691149" y="977091"/>
                    <a:pt x="691149" y="977091"/>
                  </a:cubicBezTo>
                  <a:lnTo>
                    <a:pt x="693462" y="977091"/>
                  </a:lnTo>
                  <a:lnTo>
                    <a:pt x="701846" y="997902"/>
                  </a:lnTo>
                  <a:lnTo>
                    <a:pt x="711100" y="977664"/>
                  </a:lnTo>
                  <a:lnTo>
                    <a:pt x="720640" y="977951"/>
                  </a:lnTo>
                  <a:lnTo>
                    <a:pt x="715726" y="967841"/>
                  </a:lnTo>
                  <a:lnTo>
                    <a:pt x="743201" y="908580"/>
                  </a:lnTo>
                  <a:cubicBezTo>
                    <a:pt x="743201" y="908580"/>
                    <a:pt x="776236" y="882940"/>
                    <a:pt x="800749" y="856560"/>
                  </a:cubicBezTo>
                  <a:cubicBezTo>
                    <a:pt x="825253" y="830171"/>
                    <a:pt x="858206" y="745631"/>
                    <a:pt x="910054" y="723015"/>
                  </a:cubicBezTo>
                  <a:cubicBezTo>
                    <a:pt x="961902" y="700400"/>
                    <a:pt x="994004" y="696386"/>
                    <a:pt x="1036422" y="707698"/>
                  </a:cubicBezTo>
                  <a:cubicBezTo>
                    <a:pt x="1078851" y="719001"/>
                    <a:pt x="1085680" y="735835"/>
                    <a:pt x="1115949" y="730239"/>
                  </a:cubicBezTo>
                  <a:cubicBezTo>
                    <a:pt x="1118475" y="729777"/>
                    <a:pt x="1113635" y="701335"/>
                    <a:pt x="1113635" y="701335"/>
                  </a:cubicBezTo>
                  <a:cubicBezTo>
                    <a:pt x="1113635" y="701335"/>
                    <a:pt x="1028909" y="642748"/>
                    <a:pt x="981770" y="638031"/>
                  </a:cubicBezTo>
                  <a:cubicBezTo>
                    <a:pt x="934632" y="633323"/>
                    <a:pt x="846990" y="633517"/>
                    <a:pt x="807393" y="693824"/>
                  </a:cubicBezTo>
                  <a:cubicBezTo>
                    <a:pt x="767806" y="754131"/>
                    <a:pt x="768778" y="795384"/>
                    <a:pt x="748984" y="830254"/>
                  </a:cubicBezTo>
                  <a:cubicBezTo>
                    <a:pt x="729181" y="865116"/>
                    <a:pt x="719779" y="882283"/>
                    <a:pt x="719779" y="882283"/>
                  </a:cubicBezTo>
                  <a:lnTo>
                    <a:pt x="710230" y="941536"/>
                  </a:lnTo>
                  <a:lnTo>
                    <a:pt x="694332" y="916969"/>
                  </a:lnTo>
                  <a:lnTo>
                    <a:pt x="692018" y="828229"/>
                  </a:lnTo>
                  <a:cubicBezTo>
                    <a:pt x="692092" y="827517"/>
                    <a:pt x="692222" y="826684"/>
                    <a:pt x="692305" y="825917"/>
                  </a:cubicBezTo>
                  <a:cubicBezTo>
                    <a:pt x="693166" y="830310"/>
                    <a:pt x="694498" y="835444"/>
                    <a:pt x="695192" y="839504"/>
                  </a:cubicBezTo>
                  <a:cubicBezTo>
                    <a:pt x="694563" y="835360"/>
                    <a:pt x="693314" y="828719"/>
                    <a:pt x="692592" y="824187"/>
                  </a:cubicBezTo>
                  <a:cubicBezTo>
                    <a:pt x="696220" y="791379"/>
                    <a:pt x="703419" y="730276"/>
                    <a:pt x="713413" y="703647"/>
                  </a:cubicBezTo>
                  <a:cubicBezTo>
                    <a:pt x="726433" y="668952"/>
                    <a:pt x="773914" y="630104"/>
                    <a:pt x="800453" y="607109"/>
                  </a:cubicBezTo>
                  <a:cubicBezTo>
                    <a:pt x="827002" y="584115"/>
                    <a:pt x="846426" y="576086"/>
                    <a:pt x="876509" y="551326"/>
                  </a:cubicBezTo>
                  <a:cubicBezTo>
                    <a:pt x="906593" y="526555"/>
                    <a:pt x="931347" y="491934"/>
                    <a:pt x="951696" y="483970"/>
                  </a:cubicBezTo>
                  <a:cubicBezTo>
                    <a:pt x="972044" y="476016"/>
                    <a:pt x="1025216" y="433616"/>
                    <a:pt x="1080961" y="407088"/>
                  </a:cubicBezTo>
                  <a:cubicBezTo>
                    <a:pt x="1136696" y="380561"/>
                    <a:pt x="1179855" y="381939"/>
                    <a:pt x="1179855" y="381939"/>
                  </a:cubicBezTo>
                  <a:cubicBezTo>
                    <a:pt x="1179855" y="381939"/>
                    <a:pt x="1017341" y="364013"/>
                    <a:pt x="979457" y="372976"/>
                  </a:cubicBezTo>
                  <a:cubicBezTo>
                    <a:pt x="941572" y="381948"/>
                    <a:pt x="912525" y="438722"/>
                    <a:pt x="884606" y="466628"/>
                  </a:cubicBezTo>
                  <a:cubicBezTo>
                    <a:pt x="856688" y="494533"/>
                    <a:pt x="832841" y="501452"/>
                    <a:pt x="766048" y="558263"/>
                  </a:cubicBezTo>
                  <a:cubicBezTo>
                    <a:pt x="705492" y="609746"/>
                    <a:pt x="681071" y="711731"/>
                    <a:pt x="676398" y="732265"/>
                  </a:cubicBezTo>
                  <a:cubicBezTo>
                    <a:pt x="662943" y="659147"/>
                    <a:pt x="676000" y="552510"/>
                    <a:pt x="692879" y="469809"/>
                  </a:cubicBezTo>
                  <a:cubicBezTo>
                    <a:pt x="710304" y="384482"/>
                    <a:pt x="776375" y="273007"/>
                    <a:pt x="795540" y="192906"/>
                  </a:cubicBezTo>
                  <a:cubicBezTo>
                    <a:pt x="814704" y="112796"/>
                    <a:pt x="802600" y="20633"/>
                    <a:pt x="772988" y="18894"/>
                  </a:cubicBezTo>
                  <a:cubicBezTo>
                    <a:pt x="743367" y="17156"/>
                    <a:pt x="720668" y="58926"/>
                    <a:pt x="715440" y="95490"/>
                  </a:cubicBezTo>
                  <a:cubicBezTo>
                    <a:pt x="710211" y="132063"/>
                    <a:pt x="677120" y="250383"/>
                    <a:pt x="642270" y="330484"/>
                  </a:cubicBezTo>
                  <a:cubicBezTo>
                    <a:pt x="626234" y="367362"/>
                    <a:pt x="606847" y="402880"/>
                    <a:pt x="590228" y="431942"/>
                  </a:cubicBezTo>
                  <a:cubicBezTo>
                    <a:pt x="573950" y="381504"/>
                    <a:pt x="555027" y="320790"/>
                    <a:pt x="551760" y="295798"/>
                  </a:cubicBezTo>
                  <a:cubicBezTo>
                    <a:pt x="546532" y="255747"/>
                    <a:pt x="499588" y="208695"/>
                    <a:pt x="459510" y="163418"/>
                  </a:cubicBezTo>
                  <a:cubicBezTo>
                    <a:pt x="419441" y="118142"/>
                    <a:pt x="285069" y="-15865"/>
                    <a:pt x="231064" y="1552"/>
                  </a:cubicBezTo>
                  <a:close/>
                  <a:moveTo>
                    <a:pt x="695479" y="841816"/>
                  </a:moveTo>
                  <a:cubicBezTo>
                    <a:pt x="699458" y="865708"/>
                    <a:pt x="701559" y="884309"/>
                    <a:pt x="701559" y="884309"/>
                  </a:cubicBezTo>
                  <a:cubicBezTo>
                    <a:pt x="701559" y="884309"/>
                    <a:pt x="699218" y="866503"/>
                    <a:pt x="695479" y="841816"/>
                  </a:cubicBezTo>
                  <a:close/>
                </a:path>
              </a:pathLst>
            </a:custGeom>
            <a:gradFill>
              <a:gsLst>
                <a:gs pos="4887">
                  <a:srgbClr val="50C70F">
                    <a:alpha val="60784"/>
                  </a:srgbClr>
                </a:gs>
                <a:gs pos="47744">
                  <a:srgbClr val="007C3D">
                    <a:alpha val="81961"/>
                  </a:srgbClr>
                </a:gs>
                <a:gs pos="99248">
                  <a:srgbClr val="49C993">
                    <a:alpha val="64706"/>
                  </a:srgbClr>
                </a:gs>
              </a:gsLst>
              <a:lin ang="0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BC7269A-EE79-991C-DBCA-6AF04459754E}"/>
                </a:ext>
              </a:extLst>
            </p:cNvPr>
            <p:cNvSpPr/>
            <p:nvPr/>
          </p:nvSpPr>
          <p:spPr>
            <a:xfrm>
              <a:off x="4451248" y="3974459"/>
              <a:ext cx="172701" cy="604373"/>
            </a:xfrm>
            <a:custGeom>
              <a:avLst/>
              <a:gdLst>
                <a:gd name="connsiteX0" fmla="*/ 159802 w 172701"/>
                <a:gd name="connsiteY0" fmla="*/ 604374 h 604373"/>
                <a:gd name="connsiteX1" fmla="*/ 55605 w 172701"/>
                <a:gd name="connsiteY1" fmla="*/ 428808 h 604373"/>
                <a:gd name="connsiteX2" fmla="*/ 34933 w 172701"/>
                <a:gd name="connsiteY2" fmla="*/ 171514 h 604373"/>
                <a:gd name="connsiteX3" fmla="*/ 0 w 172701"/>
                <a:gd name="connsiteY3" fmla="*/ 0 h 604373"/>
                <a:gd name="connsiteX4" fmla="*/ 66784 w 172701"/>
                <a:gd name="connsiteY4" fmla="*/ 95511 h 604373"/>
                <a:gd name="connsiteX5" fmla="*/ 72947 w 172701"/>
                <a:gd name="connsiteY5" fmla="*/ 158158 h 604373"/>
                <a:gd name="connsiteX6" fmla="*/ 114052 w 172701"/>
                <a:gd name="connsiteY6" fmla="*/ 190004 h 604373"/>
                <a:gd name="connsiteX7" fmla="*/ 105834 w 172701"/>
                <a:gd name="connsiteY7" fmla="*/ 243402 h 604373"/>
                <a:gd name="connsiteX8" fmla="*/ 139740 w 172701"/>
                <a:gd name="connsiteY8" fmla="*/ 269078 h 604373"/>
                <a:gd name="connsiteX9" fmla="*/ 126378 w 172701"/>
                <a:gd name="connsiteY9" fmla="*/ 333779 h 604373"/>
                <a:gd name="connsiteX10" fmla="*/ 142803 w 172701"/>
                <a:gd name="connsiteY10" fmla="*/ 365505 h 604373"/>
                <a:gd name="connsiteX11" fmla="*/ 112914 w 172701"/>
                <a:gd name="connsiteY11" fmla="*/ 462412 h 604373"/>
                <a:gd name="connsiteX12" fmla="*/ 172702 w 172701"/>
                <a:gd name="connsiteY12" fmla="*/ 581130 h 604373"/>
                <a:gd name="connsiteX13" fmla="*/ 159802 w 172701"/>
                <a:gd name="connsiteY13" fmla="*/ 604374 h 60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701" h="604373">
                  <a:moveTo>
                    <a:pt x="159802" y="604374"/>
                  </a:moveTo>
                  <a:cubicBezTo>
                    <a:pt x="159802" y="604374"/>
                    <a:pt x="82395" y="513617"/>
                    <a:pt x="55605" y="428808"/>
                  </a:cubicBezTo>
                  <a:cubicBezTo>
                    <a:pt x="28816" y="344009"/>
                    <a:pt x="31851" y="231081"/>
                    <a:pt x="34933" y="171514"/>
                  </a:cubicBezTo>
                  <a:cubicBezTo>
                    <a:pt x="38014" y="111947"/>
                    <a:pt x="0" y="0"/>
                    <a:pt x="0" y="0"/>
                  </a:cubicBezTo>
                  <a:cubicBezTo>
                    <a:pt x="0" y="0"/>
                    <a:pt x="57540" y="60594"/>
                    <a:pt x="66784" y="95511"/>
                  </a:cubicBezTo>
                  <a:cubicBezTo>
                    <a:pt x="76038" y="130437"/>
                    <a:pt x="72947" y="158158"/>
                    <a:pt x="72947" y="158158"/>
                  </a:cubicBezTo>
                  <a:cubicBezTo>
                    <a:pt x="72947" y="158158"/>
                    <a:pt x="110970" y="157131"/>
                    <a:pt x="114052" y="190004"/>
                  </a:cubicBezTo>
                  <a:cubicBezTo>
                    <a:pt x="117133" y="222868"/>
                    <a:pt x="105834" y="243402"/>
                    <a:pt x="105834" y="243402"/>
                  </a:cubicBezTo>
                  <a:cubicBezTo>
                    <a:pt x="105834" y="243402"/>
                    <a:pt x="142821" y="228001"/>
                    <a:pt x="139740" y="269078"/>
                  </a:cubicBezTo>
                  <a:cubicBezTo>
                    <a:pt x="136659" y="310165"/>
                    <a:pt x="126378" y="333779"/>
                    <a:pt x="126378" y="333779"/>
                  </a:cubicBezTo>
                  <a:cubicBezTo>
                    <a:pt x="126378" y="333779"/>
                    <a:pt x="154925" y="327554"/>
                    <a:pt x="142803" y="365505"/>
                  </a:cubicBezTo>
                  <a:cubicBezTo>
                    <a:pt x="130690" y="403465"/>
                    <a:pt x="101596" y="416386"/>
                    <a:pt x="112914" y="462412"/>
                  </a:cubicBezTo>
                  <a:cubicBezTo>
                    <a:pt x="124222" y="508447"/>
                    <a:pt x="172702" y="581130"/>
                    <a:pt x="172702" y="581130"/>
                  </a:cubicBezTo>
                  <a:lnTo>
                    <a:pt x="159802" y="604374"/>
                  </a:lnTo>
                  <a:close/>
                </a:path>
              </a:pathLst>
            </a:custGeom>
            <a:solidFill>
              <a:srgbClr val="68A563">
                <a:alpha val="70000"/>
              </a:srgbClr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8116618-4759-3600-8DAA-B82B8C46FB41}"/>
                </a:ext>
              </a:extLst>
            </p:cNvPr>
            <p:cNvSpPr/>
            <p:nvPr/>
          </p:nvSpPr>
          <p:spPr>
            <a:xfrm>
              <a:off x="3997822" y="4647855"/>
              <a:ext cx="615449" cy="455315"/>
            </a:xfrm>
            <a:custGeom>
              <a:avLst/>
              <a:gdLst>
                <a:gd name="connsiteX0" fmla="*/ 199 w 615449"/>
                <a:gd name="connsiteY0" fmla="*/ 6546 h 455315"/>
                <a:gd name="connsiteX1" fmla="*/ 38639 w 615449"/>
                <a:gd name="connsiteY1" fmla="*/ 21910 h 455315"/>
                <a:gd name="connsiteX2" fmla="*/ 42127 w 615449"/>
                <a:gd name="connsiteY2" fmla="*/ 256 h 455315"/>
                <a:gd name="connsiteX3" fmla="*/ 90348 w 615449"/>
                <a:gd name="connsiteY3" fmla="*/ 18413 h 455315"/>
                <a:gd name="connsiteX4" fmla="*/ 100130 w 615449"/>
                <a:gd name="connsiteY4" fmla="*/ 950 h 455315"/>
                <a:gd name="connsiteX5" fmla="*/ 139957 w 615449"/>
                <a:gd name="connsiteY5" fmla="*/ 6546 h 455315"/>
                <a:gd name="connsiteX6" fmla="*/ 184680 w 615449"/>
                <a:gd name="connsiteY6" fmla="*/ 52646 h 455315"/>
                <a:gd name="connsiteX7" fmla="*/ 187475 w 615449"/>
                <a:gd name="connsiteY7" fmla="*/ 14926 h 455315"/>
                <a:gd name="connsiteX8" fmla="*/ 252464 w 615449"/>
                <a:gd name="connsiteY8" fmla="*/ 64513 h 455315"/>
                <a:gd name="connsiteX9" fmla="*/ 269935 w 615449"/>
                <a:gd name="connsiteY9" fmla="*/ 48456 h 455315"/>
                <a:gd name="connsiteX10" fmla="*/ 313964 w 615449"/>
                <a:gd name="connsiteY10" fmla="*/ 93159 h 455315"/>
                <a:gd name="connsiteX11" fmla="*/ 331435 w 615449"/>
                <a:gd name="connsiteY11" fmla="*/ 68009 h 455315"/>
                <a:gd name="connsiteX12" fmla="*/ 379647 w 615449"/>
                <a:gd name="connsiteY12" fmla="*/ 91059 h 455315"/>
                <a:gd name="connsiteX13" fmla="*/ 396424 w 615449"/>
                <a:gd name="connsiteY13" fmla="*/ 67306 h 455315"/>
                <a:gd name="connsiteX14" fmla="*/ 538338 w 615449"/>
                <a:gd name="connsiteY14" fmla="*/ 244185 h 455315"/>
                <a:gd name="connsiteX15" fmla="*/ 543363 w 615449"/>
                <a:gd name="connsiteY15" fmla="*/ 365669 h 455315"/>
                <a:gd name="connsiteX16" fmla="*/ 615449 w 615449"/>
                <a:gd name="connsiteY16" fmla="*/ 415940 h 455315"/>
                <a:gd name="connsiteX17" fmla="*/ 601199 w 615449"/>
                <a:gd name="connsiteY17" fmla="*/ 455315 h 455315"/>
                <a:gd name="connsiteX18" fmla="*/ 522413 w 615449"/>
                <a:gd name="connsiteY18" fmla="*/ 430184 h 455315"/>
                <a:gd name="connsiteX19" fmla="*/ 350581 w 615449"/>
                <a:gd name="connsiteY19" fmla="*/ 449451 h 455315"/>
                <a:gd name="connsiteX20" fmla="*/ 362315 w 615449"/>
                <a:gd name="connsiteY20" fmla="*/ 428510 h 455315"/>
                <a:gd name="connsiteX21" fmla="*/ 232393 w 615449"/>
                <a:gd name="connsiteY21" fmla="*/ 405886 h 455315"/>
                <a:gd name="connsiteX22" fmla="*/ 309504 w 615449"/>
                <a:gd name="connsiteY22" fmla="*/ 390800 h 455315"/>
                <a:gd name="connsiteX23" fmla="*/ 194674 w 615449"/>
                <a:gd name="connsiteY23" fmla="*/ 370700 h 455315"/>
                <a:gd name="connsiteX24" fmla="*/ 158974 w 615449"/>
                <a:gd name="connsiteY24" fmla="*/ 316026 h 455315"/>
                <a:gd name="connsiteX25" fmla="*/ 105478 w 615449"/>
                <a:gd name="connsiteY25" fmla="*/ 275532 h 455315"/>
                <a:gd name="connsiteX26" fmla="*/ 154301 w 615449"/>
                <a:gd name="connsiteY26" fmla="*/ 285392 h 455315"/>
                <a:gd name="connsiteX27" fmla="*/ 108069 w 615449"/>
                <a:gd name="connsiteY27" fmla="*/ 248015 h 455315"/>
                <a:gd name="connsiteX28" fmla="*/ 83140 w 615449"/>
                <a:gd name="connsiteY28" fmla="*/ 222051 h 455315"/>
                <a:gd name="connsiteX29" fmla="*/ 56646 w 615449"/>
                <a:gd name="connsiteY29" fmla="*/ 146769 h 455315"/>
                <a:gd name="connsiteX30" fmla="*/ 30162 w 615449"/>
                <a:gd name="connsiteY30" fmla="*/ 113545 h 455315"/>
                <a:gd name="connsiteX31" fmla="*/ 57692 w 615449"/>
                <a:gd name="connsiteY31" fmla="*/ 116653 h 455315"/>
                <a:gd name="connsiteX32" fmla="*/ 21464 w 615449"/>
                <a:gd name="connsiteY32" fmla="*/ 73642 h 455315"/>
                <a:gd name="connsiteX33" fmla="*/ 54657 w 615449"/>
                <a:gd name="connsiteY33" fmla="*/ 74734 h 455315"/>
                <a:gd name="connsiteX34" fmla="*/ 199 w 615449"/>
                <a:gd name="connsiteY34" fmla="*/ 6546 h 455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15449" h="455315">
                  <a:moveTo>
                    <a:pt x="199" y="6546"/>
                  </a:moveTo>
                  <a:cubicBezTo>
                    <a:pt x="4391" y="2347"/>
                    <a:pt x="38639" y="21910"/>
                    <a:pt x="38639" y="21910"/>
                  </a:cubicBezTo>
                  <a:cubicBezTo>
                    <a:pt x="38639" y="21910"/>
                    <a:pt x="33743" y="3050"/>
                    <a:pt x="42127" y="256"/>
                  </a:cubicBezTo>
                  <a:cubicBezTo>
                    <a:pt x="50511" y="-2537"/>
                    <a:pt x="90348" y="18413"/>
                    <a:pt x="90348" y="18413"/>
                  </a:cubicBezTo>
                  <a:cubicBezTo>
                    <a:pt x="90348" y="18413"/>
                    <a:pt x="91042" y="1653"/>
                    <a:pt x="100130" y="950"/>
                  </a:cubicBezTo>
                  <a:cubicBezTo>
                    <a:pt x="109217" y="256"/>
                    <a:pt x="139957" y="6546"/>
                    <a:pt x="139957" y="6546"/>
                  </a:cubicBezTo>
                  <a:cubicBezTo>
                    <a:pt x="139957" y="6546"/>
                    <a:pt x="173502" y="57530"/>
                    <a:pt x="184680" y="52646"/>
                  </a:cubicBezTo>
                  <a:cubicBezTo>
                    <a:pt x="195868" y="47753"/>
                    <a:pt x="177694" y="19810"/>
                    <a:pt x="187475" y="14926"/>
                  </a:cubicBezTo>
                  <a:cubicBezTo>
                    <a:pt x="197266" y="10033"/>
                    <a:pt x="244080" y="63819"/>
                    <a:pt x="252464" y="64513"/>
                  </a:cubicBezTo>
                  <a:cubicBezTo>
                    <a:pt x="260857" y="65216"/>
                    <a:pt x="260857" y="48456"/>
                    <a:pt x="269935" y="48456"/>
                  </a:cubicBezTo>
                  <a:cubicBezTo>
                    <a:pt x="279022" y="48456"/>
                    <a:pt x="302082" y="95952"/>
                    <a:pt x="313964" y="93159"/>
                  </a:cubicBezTo>
                  <a:cubicBezTo>
                    <a:pt x="325846" y="90356"/>
                    <a:pt x="319553" y="69406"/>
                    <a:pt x="331435" y="68009"/>
                  </a:cubicBezTo>
                  <a:cubicBezTo>
                    <a:pt x="343307" y="66613"/>
                    <a:pt x="374057" y="91059"/>
                    <a:pt x="379647" y="91059"/>
                  </a:cubicBezTo>
                  <a:cubicBezTo>
                    <a:pt x="385236" y="91059"/>
                    <a:pt x="383145" y="67306"/>
                    <a:pt x="396424" y="67306"/>
                  </a:cubicBezTo>
                  <a:cubicBezTo>
                    <a:pt x="409693" y="67306"/>
                    <a:pt x="530797" y="181344"/>
                    <a:pt x="538338" y="244185"/>
                  </a:cubicBezTo>
                  <a:cubicBezTo>
                    <a:pt x="545880" y="307017"/>
                    <a:pt x="529112" y="343044"/>
                    <a:pt x="543363" y="365669"/>
                  </a:cubicBezTo>
                  <a:cubicBezTo>
                    <a:pt x="557614" y="388293"/>
                    <a:pt x="615449" y="415940"/>
                    <a:pt x="615449" y="415940"/>
                  </a:cubicBezTo>
                  <a:lnTo>
                    <a:pt x="601199" y="455315"/>
                  </a:lnTo>
                  <a:cubicBezTo>
                    <a:pt x="601199" y="455315"/>
                    <a:pt x="555939" y="431858"/>
                    <a:pt x="522413" y="430184"/>
                  </a:cubicBezTo>
                  <a:cubicBezTo>
                    <a:pt x="488887" y="428510"/>
                    <a:pt x="359797" y="465369"/>
                    <a:pt x="350581" y="449451"/>
                  </a:cubicBezTo>
                  <a:cubicBezTo>
                    <a:pt x="341364" y="433533"/>
                    <a:pt x="370698" y="443587"/>
                    <a:pt x="362315" y="428510"/>
                  </a:cubicBezTo>
                  <a:cubicBezTo>
                    <a:pt x="353931" y="413424"/>
                    <a:pt x="236584" y="422646"/>
                    <a:pt x="232393" y="405886"/>
                  </a:cubicBezTo>
                  <a:cubicBezTo>
                    <a:pt x="228201" y="389125"/>
                    <a:pt x="313696" y="402537"/>
                    <a:pt x="309504" y="390800"/>
                  </a:cubicBezTo>
                  <a:cubicBezTo>
                    <a:pt x="305321" y="379071"/>
                    <a:pt x="202216" y="391641"/>
                    <a:pt x="194674" y="370700"/>
                  </a:cubicBezTo>
                  <a:cubicBezTo>
                    <a:pt x="187133" y="349750"/>
                    <a:pt x="172484" y="326931"/>
                    <a:pt x="158974" y="316026"/>
                  </a:cubicBezTo>
                  <a:cubicBezTo>
                    <a:pt x="145473" y="305121"/>
                    <a:pt x="98205" y="282275"/>
                    <a:pt x="105478" y="275532"/>
                  </a:cubicBezTo>
                  <a:cubicBezTo>
                    <a:pt x="112752" y="268780"/>
                    <a:pt x="151182" y="294216"/>
                    <a:pt x="154301" y="285392"/>
                  </a:cubicBezTo>
                  <a:cubicBezTo>
                    <a:pt x="157419" y="276568"/>
                    <a:pt x="113788" y="259428"/>
                    <a:pt x="108069" y="248015"/>
                  </a:cubicBezTo>
                  <a:cubicBezTo>
                    <a:pt x="102360" y="236591"/>
                    <a:pt x="89377" y="233992"/>
                    <a:pt x="83140" y="222051"/>
                  </a:cubicBezTo>
                  <a:cubicBezTo>
                    <a:pt x="76903" y="210110"/>
                    <a:pt x="59247" y="153003"/>
                    <a:pt x="56646" y="146769"/>
                  </a:cubicBezTo>
                  <a:cubicBezTo>
                    <a:pt x="54055" y="140535"/>
                    <a:pt x="27562" y="117171"/>
                    <a:pt x="30162" y="113545"/>
                  </a:cubicBezTo>
                  <a:cubicBezTo>
                    <a:pt x="32753" y="109910"/>
                    <a:pt x="55092" y="121851"/>
                    <a:pt x="57692" y="116653"/>
                  </a:cubicBezTo>
                  <a:cubicBezTo>
                    <a:pt x="60283" y="111464"/>
                    <a:pt x="14931" y="85611"/>
                    <a:pt x="21464" y="73642"/>
                  </a:cubicBezTo>
                  <a:cubicBezTo>
                    <a:pt x="27988" y="61673"/>
                    <a:pt x="49752" y="82892"/>
                    <a:pt x="54657" y="74734"/>
                  </a:cubicBezTo>
                  <a:cubicBezTo>
                    <a:pt x="59552" y="66576"/>
                    <a:pt x="-3993" y="10736"/>
                    <a:pt x="199" y="6546"/>
                  </a:cubicBezTo>
                  <a:close/>
                </a:path>
              </a:pathLst>
            </a:custGeom>
            <a:gradFill>
              <a:gsLst>
                <a:gs pos="0">
                  <a:srgbClr val="D0CD46">
                    <a:alpha val="66667"/>
                  </a:srgbClr>
                </a:gs>
                <a:gs pos="47744">
                  <a:srgbClr val="667500">
                    <a:alpha val="88627"/>
                  </a:srgbClr>
                </a:gs>
                <a:gs pos="100000">
                  <a:srgbClr val="9AB50B">
                    <a:alpha val="74510"/>
                  </a:srgbClr>
                </a:gs>
              </a:gsLst>
              <a:lin ang="6829125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EDA0D13-F488-4A57-669A-174FD28C5C94}"/>
                </a:ext>
              </a:extLst>
            </p:cNvPr>
            <p:cNvSpPr/>
            <p:nvPr/>
          </p:nvSpPr>
          <p:spPr>
            <a:xfrm>
              <a:off x="4245473" y="5104822"/>
              <a:ext cx="352325" cy="145090"/>
            </a:xfrm>
            <a:custGeom>
              <a:avLst/>
              <a:gdLst>
                <a:gd name="connsiteX0" fmla="*/ 347069 w 352325"/>
                <a:gd name="connsiteY0" fmla="*/ 12519 h 145090"/>
                <a:gd name="connsiteX1" fmla="*/ 255337 w 352325"/>
                <a:gd name="connsiteY1" fmla="*/ 254 h 145090"/>
                <a:gd name="connsiteX2" fmla="*/ 92315 w 352325"/>
                <a:gd name="connsiteY2" fmla="*/ 59238 h 145090"/>
                <a:gd name="connsiteX3" fmla="*/ 0 w 352325"/>
                <a:gd name="connsiteY3" fmla="*/ 124068 h 145090"/>
                <a:gd name="connsiteX4" fmla="*/ 78296 w 352325"/>
                <a:gd name="connsiteY4" fmla="*/ 136333 h 145090"/>
                <a:gd name="connsiteX5" fmla="*/ 136723 w 352325"/>
                <a:gd name="connsiteY5" fmla="*/ 108298 h 145090"/>
                <a:gd name="connsiteX6" fmla="*/ 123870 w 352325"/>
                <a:gd name="connsiteY6" fmla="*/ 142752 h 145090"/>
                <a:gd name="connsiteX7" fmla="*/ 189895 w 352325"/>
                <a:gd name="connsiteY7" fmla="*/ 110046 h 145090"/>
                <a:gd name="connsiteX8" fmla="*/ 256503 w 352325"/>
                <a:gd name="connsiteY8" fmla="*/ 54567 h 145090"/>
                <a:gd name="connsiteX9" fmla="*/ 262935 w 352325"/>
                <a:gd name="connsiteY9" fmla="*/ 80845 h 145090"/>
                <a:gd name="connsiteX10" fmla="*/ 306751 w 352325"/>
                <a:gd name="connsiteY10" fmla="*/ 42885 h 145090"/>
                <a:gd name="connsiteX11" fmla="*/ 352325 w 352325"/>
                <a:gd name="connsiteY11" fmla="*/ 42885 h 145090"/>
                <a:gd name="connsiteX12" fmla="*/ 347069 w 352325"/>
                <a:gd name="connsiteY12" fmla="*/ 12519 h 145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2325" h="145090">
                  <a:moveTo>
                    <a:pt x="347069" y="12519"/>
                  </a:moveTo>
                  <a:cubicBezTo>
                    <a:pt x="347069" y="12519"/>
                    <a:pt x="312599" y="-2086"/>
                    <a:pt x="255337" y="254"/>
                  </a:cubicBezTo>
                  <a:cubicBezTo>
                    <a:pt x="198075" y="2585"/>
                    <a:pt x="131467" y="23609"/>
                    <a:pt x="92315" y="59238"/>
                  </a:cubicBezTo>
                  <a:cubicBezTo>
                    <a:pt x="53172" y="94867"/>
                    <a:pt x="0" y="124068"/>
                    <a:pt x="0" y="124068"/>
                  </a:cubicBezTo>
                  <a:cubicBezTo>
                    <a:pt x="0" y="124068"/>
                    <a:pt x="33304" y="155600"/>
                    <a:pt x="78296" y="136333"/>
                  </a:cubicBezTo>
                  <a:cubicBezTo>
                    <a:pt x="123287" y="117057"/>
                    <a:pt x="127960" y="97198"/>
                    <a:pt x="136723" y="108298"/>
                  </a:cubicBezTo>
                  <a:cubicBezTo>
                    <a:pt x="145487" y="119397"/>
                    <a:pt x="114514" y="132245"/>
                    <a:pt x="123870" y="142752"/>
                  </a:cubicBezTo>
                  <a:cubicBezTo>
                    <a:pt x="133216" y="153269"/>
                    <a:pt x="172369" y="125816"/>
                    <a:pt x="189895" y="110046"/>
                  </a:cubicBezTo>
                  <a:cubicBezTo>
                    <a:pt x="207422" y="94285"/>
                    <a:pt x="233128" y="48722"/>
                    <a:pt x="256503" y="54567"/>
                  </a:cubicBezTo>
                  <a:cubicBezTo>
                    <a:pt x="279878" y="60404"/>
                    <a:pt x="251247" y="80845"/>
                    <a:pt x="262935" y="80845"/>
                  </a:cubicBezTo>
                  <a:cubicBezTo>
                    <a:pt x="274613" y="80845"/>
                    <a:pt x="282793" y="41720"/>
                    <a:pt x="306751" y="42885"/>
                  </a:cubicBezTo>
                  <a:cubicBezTo>
                    <a:pt x="330709" y="44051"/>
                    <a:pt x="352325" y="42885"/>
                    <a:pt x="352325" y="42885"/>
                  </a:cubicBezTo>
                  <a:lnTo>
                    <a:pt x="347069" y="12519"/>
                  </a:lnTo>
                  <a:close/>
                </a:path>
              </a:pathLst>
            </a:custGeom>
            <a:gradFill>
              <a:gsLst>
                <a:gs pos="0">
                  <a:srgbClr val="D0CD46">
                    <a:alpha val="66667"/>
                  </a:srgbClr>
                </a:gs>
                <a:gs pos="47744">
                  <a:srgbClr val="667500">
                    <a:alpha val="88627"/>
                  </a:srgbClr>
                </a:gs>
                <a:gs pos="100000">
                  <a:srgbClr val="9AB50B">
                    <a:alpha val="74510"/>
                  </a:srgbClr>
                </a:gs>
              </a:gsLst>
              <a:lin ang="20562541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9B4B89F-C0ED-9A4B-5EB9-94B82F290D6B}"/>
                </a:ext>
              </a:extLst>
            </p:cNvPr>
            <p:cNvSpPr/>
            <p:nvPr/>
          </p:nvSpPr>
          <p:spPr>
            <a:xfrm>
              <a:off x="4975203" y="4819902"/>
              <a:ext cx="424613" cy="422677"/>
            </a:xfrm>
            <a:custGeom>
              <a:avLst/>
              <a:gdLst>
                <a:gd name="connsiteX0" fmla="*/ 813 w 424613"/>
                <a:gd name="connsiteY0" fmla="*/ 2934 h 422677"/>
                <a:gd name="connsiteX1" fmla="*/ 76526 w 424613"/>
                <a:gd name="connsiteY1" fmla="*/ 15652 h 422677"/>
                <a:gd name="connsiteX2" fmla="*/ 101992 w 424613"/>
                <a:gd name="connsiteY2" fmla="*/ 3599 h 422677"/>
                <a:gd name="connsiteX3" fmla="*/ 132817 w 424613"/>
                <a:gd name="connsiteY3" fmla="*/ 31727 h 422677"/>
                <a:gd name="connsiteX4" fmla="*/ 153582 w 424613"/>
                <a:gd name="connsiteY4" fmla="*/ 18334 h 422677"/>
                <a:gd name="connsiteX5" fmla="*/ 179714 w 424613"/>
                <a:gd name="connsiteY5" fmla="*/ 47803 h 422677"/>
                <a:gd name="connsiteX6" fmla="*/ 219246 w 424613"/>
                <a:gd name="connsiteY6" fmla="*/ 35075 h 422677"/>
                <a:gd name="connsiteX7" fmla="*/ 243370 w 424613"/>
                <a:gd name="connsiteY7" fmla="*/ 70575 h 422677"/>
                <a:gd name="connsiteX8" fmla="*/ 285586 w 424613"/>
                <a:gd name="connsiteY8" fmla="*/ 80620 h 422677"/>
                <a:gd name="connsiteX9" fmla="*/ 296302 w 424613"/>
                <a:gd name="connsiteY9" fmla="*/ 108082 h 422677"/>
                <a:gd name="connsiteX10" fmla="*/ 333159 w 424613"/>
                <a:gd name="connsiteY10" fmla="*/ 122142 h 422677"/>
                <a:gd name="connsiteX11" fmla="*/ 359958 w 424613"/>
                <a:gd name="connsiteY11" fmla="*/ 171034 h 422677"/>
                <a:gd name="connsiteX12" fmla="*/ 393484 w 424613"/>
                <a:gd name="connsiteY12" fmla="*/ 201429 h 422677"/>
                <a:gd name="connsiteX13" fmla="*/ 397926 w 424613"/>
                <a:gd name="connsiteY13" fmla="*/ 294766 h 422677"/>
                <a:gd name="connsiteX14" fmla="*/ 424613 w 424613"/>
                <a:gd name="connsiteY14" fmla="*/ 394337 h 422677"/>
                <a:gd name="connsiteX15" fmla="*/ 355932 w 424613"/>
                <a:gd name="connsiteY15" fmla="*/ 422677 h 422677"/>
                <a:gd name="connsiteX16" fmla="*/ 265089 w 424613"/>
                <a:gd name="connsiteY16" fmla="*/ 375708 h 422677"/>
                <a:gd name="connsiteX17" fmla="*/ 209743 w 424613"/>
                <a:gd name="connsiteY17" fmla="*/ 333965 h 422677"/>
                <a:gd name="connsiteX18" fmla="*/ 247340 w 424613"/>
                <a:gd name="connsiteY18" fmla="*/ 320396 h 422677"/>
                <a:gd name="connsiteX19" fmla="*/ 188866 w 424613"/>
                <a:gd name="connsiteY19" fmla="*/ 294303 h 422677"/>
                <a:gd name="connsiteX20" fmla="*/ 210788 w 424613"/>
                <a:gd name="connsiteY20" fmla="*/ 268210 h 422677"/>
                <a:gd name="connsiteX21" fmla="*/ 157533 w 424613"/>
                <a:gd name="connsiteY21" fmla="*/ 264038 h 422677"/>
                <a:gd name="connsiteX22" fmla="*/ 169026 w 424613"/>
                <a:gd name="connsiteY22" fmla="*/ 231684 h 422677"/>
                <a:gd name="connsiteX23" fmla="*/ 116669 w 424613"/>
                <a:gd name="connsiteY23" fmla="*/ 201817 h 422677"/>
                <a:gd name="connsiteX24" fmla="*/ 89213 w 424613"/>
                <a:gd name="connsiteY24" fmla="*/ 177916 h 422677"/>
                <a:gd name="connsiteX25" fmla="*/ 66625 w 424613"/>
                <a:gd name="connsiteY25" fmla="*/ 166410 h 422677"/>
                <a:gd name="connsiteX26" fmla="*/ 112680 w 424613"/>
                <a:gd name="connsiteY26" fmla="*/ 160657 h 422677"/>
                <a:gd name="connsiteX27" fmla="*/ 34737 w 424613"/>
                <a:gd name="connsiteY27" fmla="*/ 118599 h 422677"/>
                <a:gd name="connsiteX28" fmla="*/ 47581 w 424613"/>
                <a:gd name="connsiteY28" fmla="*/ 106214 h 422677"/>
                <a:gd name="connsiteX29" fmla="*/ 26325 w 424613"/>
                <a:gd name="connsiteY29" fmla="*/ 92044 h 422677"/>
                <a:gd name="connsiteX30" fmla="*/ 38725 w 424613"/>
                <a:gd name="connsiteY30" fmla="*/ 77883 h 422677"/>
                <a:gd name="connsiteX31" fmla="*/ 9057 w 424613"/>
                <a:gd name="connsiteY31" fmla="*/ 57524 h 422677"/>
                <a:gd name="connsiteX32" fmla="*/ 55992 w 424613"/>
                <a:gd name="connsiteY32" fmla="*/ 48663 h 422677"/>
                <a:gd name="connsiteX33" fmla="*/ 813 w 424613"/>
                <a:gd name="connsiteY33" fmla="*/ 2934 h 4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4613" h="422677">
                  <a:moveTo>
                    <a:pt x="813" y="2934"/>
                  </a:moveTo>
                  <a:cubicBezTo>
                    <a:pt x="8798" y="-8730"/>
                    <a:pt x="66477" y="18334"/>
                    <a:pt x="76526" y="15652"/>
                  </a:cubicBezTo>
                  <a:cubicBezTo>
                    <a:pt x="86576" y="12979"/>
                    <a:pt x="81884" y="-415"/>
                    <a:pt x="101992" y="3599"/>
                  </a:cubicBezTo>
                  <a:cubicBezTo>
                    <a:pt x="122092" y="7614"/>
                    <a:pt x="119408" y="33069"/>
                    <a:pt x="132817" y="31727"/>
                  </a:cubicBezTo>
                  <a:cubicBezTo>
                    <a:pt x="146216" y="30386"/>
                    <a:pt x="140182" y="17668"/>
                    <a:pt x="153582" y="18334"/>
                  </a:cubicBezTo>
                  <a:cubicBezTo>
                    <a:pt x="166981" y="19000"/>
                    <a:pt x="162290" y="45796"/>
                    <a:pt x="179714" y="47803"/>
                  </a:cubicBezTo>
                  <a:cubicBezTo>
                    <a:pt x="197139" y="49810"/>
                    <a:pt x="205180" y="28379"/>
                    <a:pt x="219246" y="35075"/>
                  </a:cubicBezTo>
                  <a:cubicBezTo>
                    <a:pt x="233321" y="41772"/>
                    <a:pt x="230637" y="63203"/>
                    <a:pt x="243370" y="70575"/>
                  </a:cubicBezTo>
                  <a:cubicBezTo>
                    <a:pt x="256104" y="77938"/>
                    <a:pt x="272177" y="70575"/>
                    <a:pt x="285586" y="80620"/>
                  </a:cubicBezTo>
                  <a:cubicBezTo>
                    <a:pt x="298985" y="90665"/>
                    <a:pt x="286918" y="101385"/>
                    <a:pt x="296302" y="108082"/>
                  </a:cubicBezTo>
                  <a:cubicBezTo>
                    <a:pt x="305685" y="114779"/>
                    <a:pt x="319084" y="105400"/>
                    <a:pt x="333159" y="122142"/>
                  </a:cubicBezTo>
                  <a:cubicBezTo>
                    <a:pt x="347225" y="138892"/>
                    <a:pt x="353258" y="160324"/>
                    <a:pt x="359958" y="171034"/>
                  </a:cubicBezTo>
                  <a:cubicBezTo>
                    <a:pt x="366657" y="181755"/>
                    <a:pt x="383703" y="183651"/>
                    <a:pt x="393484" y="201429"/>
                  </a:cubicBezTo>
                  <a:cubicBezTo>
                    <a:pt x="403265" y="219206"/>
                    <a:pt x="397926" y="259210"/>
                    <a:pt x="397926" y="294766"/>
                  </a:cubicBezTo>
                  <a:cubicBezTo>
                    <a:pt x="397926" y="330330"/>
                    <a:pt x="424613" y="394337"/>
                    <a:pt x="424613" y="394337"/>
                  </a:cubicBezTo>
                  <a:lnTo>
                    <a:pt x="355932" y="422677"/>
                  </a:lnTo>
                  <a:cubicBezTo>
                    <a:pt x="355932" y="422677"/>
                    <a:pt x="300586" y="392413"/>
                    <a:pt x="265089" y="375708"/>
                  </a:cubicBezTo>
                  <a:cubicBezTo>
                    <a:pt x="229582" y="359013"/>
                    <a:pt x="205569" y="342317"/>
                    <a:pt x="209743" y="333965"/>
                  </a:cubicBezTo>
                  <a:cubicBezTo>
                    <a:pt x="213925" y="325613"/>
                    <a:pt x="247340" y="330829"/>
                    <a:pt x="247340" y="320396"/>
                  </a:cubicBezTo>
                  <a:cubicBezTo>
                    <a:pt x="247340" y="309963"/>
                    <a:pt x="188866" y="299520"/>
                    <a:pt x="188866" y="294303"/>
                  </a:cubicBezTo>
                  <a:cubicBezTo>
                    <a:pt x="188866" y="289086"/>
                    <a:pt x="211834" y="275517"/>
                    <a:pt x="210788" y="268210"/>
                  </a:cubicBezTo>
                  <a:cubicBezTo>
                    <a:pt x="209743" y="260903"/>
                    <a:pt x="163798" y="279689"/>
                    <a:pt x="157533" y="264038"/>
                  </a:cubicBezTo>
                  <a:cubicBezTo>
                    <a:pt x="151268" y="248379"/>
                    <a:pt x="174245" y="243162"/>
                    <a:pt x="169026" y="231684"/>
                  </a:cubicBezTo>
                  <a:cubicBezTo>
                    <a:pt x="163798" y="220196"/>
                    <a:pt x="136148" y="211113"/>
                    <a:pt x="116669" y="201817"/>
                  </a:cubicBezTo>
                  <a:cubicBezTo>
                    <a:pt x="97181" y="192521"/>
                    <a:pt x="93636" y="181015"/>
                    <a:pt x="89213" y="177916"/>
                  </a:cubicBezTo>
                  <a:cubicBezTo>
                    <a:pt x="84780" y="174817"/>
                    <a:pt x="66181" y="174817"/>
                    <a:pt x="66625" y="166410"/>
                  </a:cubicBezTo>
                  <a:cubicBezTo>
                    <a:pt x="67069" y="158002"/>
                    <a:pt x="111792" y="169064"/>
                    <a:pt x="112680" y="160657"/>
                  </a:cubicBezTo>
                  <a:cubicBezTo>
                    <a:pt x="113569" y="152240"/>
                    <a:pt x="33413" y="129227"/>
                    <a:pt x="34737" y="118599"/>
                  </a:cubicBezTo>
                  <a:cubicBezTo>
                    <a:pt x="36069" y="107980"/>
                    <a:pt x="47581" y="118164"/>
                    <a:pt x="47581" y="106214"/>
                  </a:cubicBezTo>
                  <a:cubicBezTo>
                    <a:pt x="47581" y="94254"/>
                    <a:pt x="26325" y="99573"/>
                    <a:pt x="26325" y="92044"/>
                  </a:cubicBezTo>
                  <a:cubicBezTo>
                    <a:pt x="26325" y="84524"/>
                    <a:pt x="38725" y="84080"/>
                    <a:pt x="38725" y="77883"/>
                  </a:cubicBezTo>
                  <a:cubicBezTo>
                    <a:pt x="38725" y="71685"/>
                    <a:pt x="9057" y="62833"/>
                    <a:pt x="9057" y="57524"/>
                  </a:cubicBezTo>
                  <a:cubicBezTo>
                    <a:pt x="9057" y="52206"/>
                    <a:pt x="55992" y="48663"/>
                    <a:pt x="55992" y="48663"/>
                  </a:cubicBezTo>
                  <a:cubicBezTo>
                    <a:pt x="55992" y="48663"/>
                    <a:pt x="-7877" y="15624"/>
                    <a:pt x="813" y="2934"/>
                  </a:cubicBezTo>
                  <a:close/>
                </a:path>
              </a:pathLst>
            </a:custGeom>
            <a:gradFill>
              <a:gsLst>
                <a:gs pos="0">
                  <a:srgbClr val="D0CD46">
                    <a:alpha val="66667"/>
                  </a:srgbClr>
                </a:gs>
                <a:gs pos="47744">
                  <a:srgbClr val="667500">
                    <a:alpha val="88627"/>
                  </a:srgbClr>
                </a:gs>
                <a:gs pos="100000">
                  <a:srgbClr val="9AB50B">
                    <a:alpha val="74510"/>
                  </a:srgbClr>
                </a:gs>
              </a:gsLst>
              <a:lin ang="7779065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B4E49B1-254E-EB6F-5B8A-53351904846E}"/>
                </a:ext>
              </a:extLst>
            </p:cNvPr>
            <p:cNvSpPr/>
            <p:nvPr/>
          </p:nvSpPr>
          <p:spPr>
            <a:xfrm>
              <a:off x="5578185" y="4546802"/>
              <a:ext cx="376301" cy="787283"/>
            </a:xfrm>
            <a:custGeom>
              <a:avLst/>
              <a:gdLst>
                <a:gd name="connsiteX0" fmla="*/ 318943 w 376301"/>
                <a:gd name="connsiteY0" fmla="*/ 785036 h 787283"/>
                <a:gd name="connsiteX1" fmla="*/ 349240 w 376301"/>
                <a:gd name="connsiteY1" fmla="*/ 787284 h 787283"/>
                <a:gd name="connsiteX2" fmla="*/ 307506 w 376301"/>
                <a:gd name="connsiteY2" fmla="*/ 694113 h 787283"/>
                <a:gd name="connsiteX3" fmla="*/ 367053 w 376301"/>
                <a:gd name="connsiteY3" fmla="*/ 560587 h 787283"/>
                <a:gd name="connsiteX4" fmla="*/ 347667 w 376301"/>
                <a:gd name="connsiteY4" fmla="*/ 557118 h 787283"/>
                <a:gd name="connsiteX5" fmla="*/ 375363 w 376301"/>
                <a:gd name="connsiteY5" fmla="*/ 468517 h 787283"/>
                <a:gd name="connsiteX6" fmla="*/ 344206 w 376301"/>
                <a:gd name="connsiteY6" fmla="*/ 469904 h 787283"/>
                <a:gd name="connsiteX7" fmla="*/ 348361 w 376301"/>
                <a:gd name="connsiteY7" fmla="*/ 390294 h 787283"/>
                <a:gd name="connsiteX8" fmla="*/ 338237 w 376301"/>
                <a:gd name="connsiteY8" fmla="*/ 328867 h 787283"/>
                <a:gd name="connsiteX9" fmla="*/ 303962 w 376301"/>
                <a:gd name="connsiteY9" fmla="*/ 343259 h 787283"/>
                <a:gd name="connsiteX10" fmla="*/ 310134 w 376301"/>
                <a:gd name="connsiteY10" fmla="*/ 289122 h 787283"/>
                <a:gd name="connsiteX11" fmla="*/ 277228 w 376301"/>
                <a:gd name="connsiteY11" fmla="*/ 278161 h 787283"/>
                <a:gd name="connsiteX12" fmla="*/ 290257 w 376301"/>
                <a:gd name="connsiteY12" fmla="*/ 222655 h 787283"/>
                <a:gd name="connsiteX13" fmla="*/ 253918 w 376301"/>
                <a:gd name="connsiteY13" fmla="*/ 240470 h 787283"/>
                <a:gd name="connsiteX14" fmla="*/ 278597 w 376301"/>
                <a:gd name="connsiteY14" fmla="*/ 123981 h 787283"/>
                <a:gd name="connsiteX15" fmla="*/ 258794 w 376301"/>
                <a:gd name="connsiteY15" fmla="*/ 132685 h 787283"/>
                <a:gd name="connsiteX16" fmla="*/ 271074 w 376301"/>
                <a:gd name="connsiteY16" fmla="*/ 33742 h 787283"/>
                <a:gd name="connsiteX17" fmla="*/ 244988 w 376301"/>
                <a:gd name="connsiteY17" fmla="*/ 43713 h 787283"/>
                <a:gd name="connsiteX18" fmla="*/ 240379 w 376301"/>
                <a:gd name="connsiteY18" fmla="*/ 0 h 787283"/>
                <a:gd name="connsiteX19" fmla="*/ 218124 w 376301"/>
                <a:gd name="connsiteY19" fmla="*/ 56755 h 787283"/>
                <a:gd name="connsiteX20" fmla="*/ 185903 w 376301"/>
                <a:gd name="connsiteY20" fmla="*/ 48320 h 787283"/>
                <a:gd name="connsiteX21" fmla="*/ 165952 w 376301"/>
                <a:gd name="connsiteY21" fmla="*/ 141120 h 787283"/>
                <a:gd name="connsiteX22" fmla="*/ 146001 w 376301"/>
                <a:gd name="connsiteY22" fmla="*/ 92801 h 787283"/>
                <a:gd name="connsiteX23" fmla="*/ 118369 w 376301"/>
                <a:gd name="connsiteY23" fmla="*/ 156465 h 787283"/>
                <a:gd name="connsiteX24" fmla="*/ 77700 w 376301"/>
                <a:gd name="connsiteY24" fmla="*/ 140362 h 787283"/>
                <a:gd name="connsiteX25" fmla="*/ 83844 w 376301"/>
                <a:gd name="connsiteY25" fmla="*/ 223959 h 787283"/>
                <a:gd name="connsiteX26" fmla="*/ 39334 w 376301"/>
                <a:gd name="connsiteY26" fmla="*/ 179478 h 787283"/>
                <a:gd name="connsiteX27" fmla="*/ 38963 w 376301"/>
                <a:gd name="connsiteY27" fmla="*/ 258765 h 787283"/>
                <a:gd name="connsiteX28" fmla="*/ 16940 w 376301"/>
                <a:gd name="connsiteY28" fmla="*/ 261910 h 787283"/>
                <a:gd name="connsiteX29" fmla="*/ 37390 w 376301"/>
                <a:gd name="connsiteY29" fmla="*/ 330338 h 787283"/>
                <a:gd name="connsiteX30" fmla="*/ 1986 w 376301"/>
                <a:gd name="connsiteY30" fmla="*/ 303598 h 787283"/>
                <a:gd name="connsiteX31" fmla="*/ 35031 w 376301"/>
                <a:gd name="connsiteY31" fmla="*/ 401902 h 787283"/>
                <a:gd name="connsiteX32" fmla="*/ 3559 w 376301"/>
                <a:gd name="connsiteY32" fmla="*/ 405833 h 787283"/>
                <a:gd name="connsiteX33" fmla="*/ 15172 w 376301"/>
                <a:gd name="connsiteY33" fmla="*/ 440824 h 787283"/>
                <a:gd name="connsiteX34" fmla="*/ 37936 w 376301"/>
                <a:gd name="connsiteY34" fmla="*/ 484287 h 787283"/>
                <a:gd name="connsiteX35" fmla="*/ 70445 w 376301"/>
                <a:gd name="connsiteY35" fmla="*/ 507041 h 787283"/>
                <a:gd name="connsiteX36" fmla="*/ 104868 w 376301"/>
                <a:gd name="connsiteY36" fmla="*/ 587799 h 787283"/>
                <a:gd name="connsiteX37" fmla="*/ 151562 w 376301"/>
                <a:gd name="connsiteY37" fmla="*/ 642473 h 787283"/>
                <a:gd name="connsiteX38" fmla="*/ 227609 w 376301"/>
                <a:gd name="connsiteY38" fmla="*/ 682477 h 787283"/>
                <a:gd name="connsiteX39" fmla="*/ 264013 w 376301"/>
                <a:gd name="connsiteY39" fmla="*/ 705259 h 787283"/>
                <a:gd name="connsiteX40" fmla="*/ 271740 w 376301"/>
                <a:gd name="connsiteY40" fmla="*/ 726283 h 787283"/>
                <a:gd name="connsiteX41" fmla="*/ 294486 w 376301"/>
                <a:gd name="connsiteY41" fmla="*/ 735283 h 787283"/>
                <a:gd name="connsiteX42" fmla="*/ 318943 w 376301"/>
                <a:gd name="connsiteY42" fmla="*/ 785036 h 78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6301" h="787283">
                  <a:moveTo>
                    <a:pt x="318943" y="785036"/>
                  </a:moveTo>
                  <a:lnTo>
                    <a:pt x="349240" y="787284"/>
                  </a:lnTo>
                  <a:cubicBezTo>
                    <a:pt x="349240" y="787284"/>
                    <a:pt x="307506" y="752514"/>
                    <a:pt x="307506" y="694113"/>
                  </a:cubicBezTo>
                  <a:cubicBezTo>
                    <a:pt x="307506" y="635711"/>
                    <a:pt x="378833" y="586883"/>
                    <a:pt x="367053" y="560587"/>
                  </a:cubicBezTo>
                  <a:cubicBezTo>
                    <a:pt x="355283" y="534281"/>
                    <a:pt x="353894" y="568199"/>
                    <a:pt x="347667" y="557118"/>
                  </a:cubicBezTo>
                  <a:cubicBezTo>
                    <a:pt x="341430" y="546046"/>
                    <a:pt x="382988" y="483057"/>
                    <a:pt x="375363" y="468517"/>
                  </a:cubicBezTo>
                  <a:cubicBezTo>
                    <a:pt x="367747" y="453976"/>
                    <a:pt x="349046" y="484435"/>
                    <a:pt x="344206" y="469904"/>
                  </a:cubicBezTo>
                  <a:cubicBezTo>
                    <a:pt x="339357" y="455364"/>
                    <a:pt x="357966" y="395260"/>
                    <a:pt x="348361" y="390294"/>
                  </a:cubicBezTo>
                  <a:cubicBezTo>
                    <a:pt x="328271" y="379916"/>
                    <a:pt x="349897" y="339828"/>
                    <a:pt x="338237" y="328867"/>
                  </a:cubicBezTo>
                  <a:cubicBezTo>
                    <a:pt x="326587" y="317907"/>
                    <a:pt x="311503" y="352851"/>
                    <a:pt x="303962" y="343259"/>
                  </a:cubicBezTo>
                  <a:cubicBezTo>
                    <a:pt x="296420" y="333668"/>
                    <a:pt x="319730" y="304883"/>
                    <a:pt x="310134" y="289122"/>
                  </a:cubicBezTo>
                  <a:cubicBezTo>
                    <a:pt x="300538" y="273361"/>
                    <a:pt x="280652" y="291176"/>
                    <a:pt x="277228" y="278161"/>
                  </a:cubicBezTo>
                  <a:cubicBezTo>
                    <a:pt x="273804" y="265138"/>
                    <a:pt x="300538" y="237047"/>
                    <a:pt x="290257" y="222655"/>
                  </a:cubicBezTo>
                  <a:cubicBezTo>
                    <a:pt x="279967" y="208262"/>
                    <a:pt x="260775" y="255546"/>
                    <a:pt x="253918" y="240470"/>
                  </a:cubicBezTo>
                  <a:cubicBezTo>
                    <a:pt x="247061" y="225393"/>
                    <a:pt x="289572" y="134257"/>
                    <a:pt x="278597" y="123981"/>
                  </a:cubicBezTo>
                  <a:cubicBezTo>
                    <a:pt x="267632" y="113705"/>
                    <a:pt x="264939" y="144959"/>
                    <a:pt x="258794" y="132685"/>
                  </a:cubicBezTo>
                  <a:cubicBezTo>
                    <a:pt x="252659" y="120420"/>
                    <a:pt x="283354" y="52149"/>
                    <a:pt x="271074" y="33742"/>
                  </a:cubicBezTo>
                  <a:cubicBezTo>
                    <a:pt x="258794" y="15336"/>
                    <a:pt x="248819" y="50623"/>
                    <a:pt x="244988" y="43713"/>
                  </a:cubicBezTo>
                  <a:cubicBezTo>
                    <a:pt x="241148" y="36813"/>
                    <a:pt x="254963" y="0"/>
                    <a:pt x="240379" y="0"/>
                  </a:cubicBezTo>
                  <a:cubicBezTo>
                    <a:pt x="225805" y="0"/>
                    <a:pt x="235012" y="46016"/>
                    <a:pt x="218124" y="56755"/>
                  </a:cubicBezTo>
                  <a:cubicBezTo>
                    <a:pt x="201245" y="67494"/>
                    <a:pt x="194342" y="42178"/>
                    <a:pt x="185903" y="48320"/>
                  </a:cubicBezTo>
                  <a:cubicBezTo>
                    <a:pt x="177454" y="54452"/>
                    <a:pt x="178222" y="135755"/>
                    <a:pt x="165952" y="141120"/>
                  </a:cubicBezTo>
                  <a:cubicBezTo>
                    <a:pt x="153672" y="146494"/>
                    <a:pt x="159040" y="88204"/>
                    <a:pt x="146001" y="92801"/>
                  </a:cubicBezTo>
                  <a:cubicBezTo>
                    <a:pt x="132953" y="97407"/>
                    <a:pt x="136784" y="150333"/>
                    <a:pt x="118369" y="156465"/>
                  </a:cubicBezTo>
                  <a:cubicBezTo>
                    <a:pt x="99955" y="162598"/>
                    <a:pt x="85380" y="134988"/>
                    <a:pt x="77700" y="140362"/>
                  </a:cubicBezTo>
                  <a:cubicBezTo>
                    <a:pt x="70028" y="145726"/>
                    <a:pt x="99955" y="220121"/>
                    <a:pt x="83844" y="223959"/>
                  </a:cubicBezTo>
                  <a:cubicBezTo>
                    <a:pt x="67724" y="227797"/>
                    <a:pt x="53917" y="174872"/>
                    <a:pt x="39334" y="179478"/>
                  </a:cubicBezTo>
                  <a:cubicBezTo>
                    <a:pt x="24759" y="184075"/>
                    <a:pt x="41323" y="257979"/>
                    <a:pt x="38963" y="258765"/>
                  </a:cubicBezTo>
                  <a:cubicBezTo>
                    <a:pt x="36604" y="259551"/>
                    <a:pt x="28738" y="254834"/>
                    <a:pt x="16940" y="261910"/>
                  </a:cubicBezTo>
                  <a:cubicBezTo>
                    <a:pt x="5132" y="268995"/>
                    <a:pt x="47616" y="324048"/>
                    <a:pt x="37390" y="330338"/>
                  </a:cubicBezTo>
                  <a:cubicBezTo>
                    <a:pt x="27165" y="336628"/>
                    <a:pt x="15357" y="298094"/>
                    <a:pt x="1986" y="303598"/>
                  </a:cubicBezTo>
                  <a:cubicBezTo>
                    <a:pt x="-11386" y="309101"/>
                    <a:pt x="47616" y="392467"/>
                    <a:pt x="35031" y="401902"/>
                  </a:cubicBezTo>
                  <a:cubicBezTo>
                    <a:pt x="22446" y="411336"/>
                    <a:pt x="10638" y="390108"/>
                    <a:pt x="3559" y="405833"/>
                  </a:cubicBezTo>
                  <a:cubicBezTo>
                    <a:pt x="-3520" y="421566"/>
                    <a:pt x="3392" y="428235"/>
                    <a:pt x="15172" y="440824"/>
                  </a:cubicBezTo>
                  <a:cubicBezTo>
                    <a:pt x="26961" y="453421"/>
                    <a:pt x="23306" y="473327"/>
                    <a:pt x="37936" y="484287"/>
                  </a:cubicBezTo>
                  <a:cubicBezTo>
                    <a:pt x="52566" y="495257"/>
                    <a:pt x="65975" y="485508"/>
                    <a:pt x="70445" y="507041"/>
                  </a:cubicBezTo>
                  <a:cubicBezTo>
                    <a:pt x="74914" y="528565"/>
                    <a:pt x="88415" y="568680"/>
                    <a:pt x="104868" y="587799"/>
                  </a:cubicBezTo>
                  <a:cubicBezTo>
                    <a:pt x="121331" y="606908"/>
                    <a:pt x="129335" y="618914"/>
                    <a:pt x="151562" y="642473"/>
                  </a:cubicBezTo>
                  <a:cubicBezTo>
                    <a:pt x="173799" y="666032"/>
                    <a:pt x="205373" y="671368"/>
                    <a:pt x="227609" y="682477"/>
                  </a:cubicBezTo>
                  <a:cubicBezTo>
                    <a:pt x="249846" y="693586"/>
                    <a:pt x="264013" y="705259"/>
                    <a:pt x="264013" y="705259"/>
                  </a:cubicBezTo>
                  <a:cubicBezTo>
                    <a:pt x="264013" y="705259"/>
                    <a:pt x="259729" y="718134"/>
                    <a:pt x="271740" y="726283"/>
                  </a:cubicBezTo>
                  <a:cubicBezTo>
                    <a:pt x="283752" y="734432"/>
                    <a:pt x="294486" y="735283"/>
                    <a:pt x="294486" y="735283"/>
                  </a:cubicBezTo>
                  <a:cubicBezTo>
                    <a:pt x="294486" y="735283"/>
                    <a:pt x="302564" y="761977"/>
                    <a:pt x="318943" y="785036"/>
                  </a:cubicBezTo>
                  <a:close/>
                </a:path>
              </a:pathLst>
            </a:custGeom>
            <a:gradFill>
              <a:gsLst>
                <a:gs pos="0">
                  <a:srgbClr val="D0CD46">
                    <a:alpha val="66667"/>
                  </a:srgbClr>
                </a:gs>
                <a:gs pos="47744">
                  <a:srgbClr val="667500">
                    <a:alpha val="88627"/>
                  </a:srgbClr>
                </a:gs>
                <a:gs pos="100000">
                  <a:srgbClr val="9AB50B">
                    <a:alpha val="74510"/>
                  </a:srgbClr>
                </a:gs>
              </a:gsLst>
              <a:lin ang="11688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465E377-A0E1-F87B-4645-B8CDEA4B0499}"/>
                </a:ext>
              </a:extLst>
            </p:cNvPr>
            <p:cNvSpPr/>
            <p:nvPr/>
          </p:nvSpPr>
          <p:spPr>
            <a:xfrm>
              <a:off x="5980187" y="4054678"/>
              <a:ext cx="2127352" cy="1637003"/>
            </a:xfrm>
            <a:custGeom>
              <a:avLst/>
              <a:gdLst>
                <a:gd name="connsiteX0" fmla="*/ 702395 w 2127352"/>
                <a:gd name="connsiteY0" fmla="*/ 598336 h 1637003"/>
                <a:gd name="connsiteX1" fmla="*/ 416031 w 2127352"/>
                <a:gd name="connsiteY1" fmla="*/ 422965 h 1637003"/>
                <a:gd name="connsiteX2" fmla="*/ 374657 w 2127352"/>
                <a:gd name="connsiteY2" fmla="*/ 88752 h 1637003"/>
                <a:gd name="connsiteX3" fmla="*/ 563349 w 2127352"/>
                <a:gd name="connsiteY3" fmla="*/ 202909 h 1637003"/>
                <a:gd name="connsiteX4" fmla="*/ 672599 w 2127352"/>
                <a:gd name="connsiteY4" fmla="*/ 262476 h 1637003"/>
                <a:gd name="connsiteX5" fmla="*/ 707356 w 2127352"/>
                <a:gd name="connsiteY5" fmla="*/ 325345 h 1637003"/>
                <a:gd name="connsiteX6" fmla="*/ 839776 w 2127352"/>
                <a:gd name="connsiteY6" fmla="*/ 308798 h 1637003"/>
                <a:gd name="connsiteX7" fmla="*/ 967237 w 2127352"/>
                <a:gd name="connsiteY7" fmla="*/ 317077 h 1637003"/>
                <a:gd name="connsiteX8" fmla="*/ 1137726 w 2127352"/>
                <a:gd name="connsiteY8" fmla="*/ 153276 h 1637003"/>
                <a:gd name="connsiteX9" fmla="*/ 1126141 w 2127352"/>
                <a:gd name="connsiteY9" fmla="*/ 371667 h 1637003"/>
                <a:gd name="connsiteX10" fmla="*/ 1140762 w 2127352"/>
                <a:gd name="connsiteY10" fmla="*/ 379576 h 1637003"/>
                <a:gd name="connsiteX11" fmla="*/ 1204002 w 2127352"/>
                <a:gd name="connsiteY11" fmla="*/ 324920 h 1637003"/>
                <a:gd name="connsiteX12" fmla="*/ 1314814 w 2127352"/>
                <a:gd name="connsiteY12" fmla="*/ 44271 h 1637003"/>
                <a:gd name="connsiteX13" fmla="*/ 1404224 w 2127352"/>
                <a:gd name="connsiteY13" fmla="*/ 157910 h 1637003"/>
                <a:gd name="connsiteX14" fmla="*/ 1760195 w 2127352"/>
                <a:gd name="connsiteY14" fmla="*/ 21720 h 1637003"/>
                <a:gd name="connsiteX15" fmla="*/ 1667084 w 2127352"/>
                <a:gd name="connsiteY15" fmla="*/ 374192 h 1637003"/>
                <a:gd name="connsiteX16" fmla="*/ 1533563 w 2127352"/>
                <a:gd name="connsiteY16" fmla="*/ 500023 h 1637003"/>
                <a:gd name="connsiteX17" fmla="*/ 1445819 w 2127352"/>
                <a:gd name="connsiteY17" fmla="*/ 629674 h 1637003"/>
                <a:gd name="connsiteX18" fmla="*/ 1663272 w 2127352"/>
                <a:gd name="connsiteY18" fmla="*/ 805091 h 1637003"/>
                <a:gd name="connsiteX19" fmla="*/ 1559769 w 2127352"/>
                <a:gd name="connsiteY19" fmla="*/ 888430 h 1637003"/>
                <a:gd name="connsiteX20" fmla="*/ 1573835 w 2127352"/>
                <a:gd name="connsiteY20" fmla="*/ 915781 h 1637003"/>
                <a:gd name="connsiteX21" fmla="*/ 2121237 w 2127352"/>
                <a:gd name="connsiteY21" fmla="*/ 876747 h 1637003"/>
                <a:gd name="connsiteX22" fmla="*/ 1601078 w 2127352"/>
                <a:gd name="connsiteY22" fmla="*/ 1134356 h 1637003"/>
                <a:gd name="connsiteX23" fmla="*/ 1647994 w 2127352"/>
                <a:gd name="connsiteY23" fmla="*/ 1415320 h 1637003"/>
                <a:gd name="connsiteX24" fmla="*/ 1397672 w 2127352"/>
                <a:gd name="connsiteY24" fmla="*/ 1157388 h 1637003"/>
                <a:gd name="connsiteX25" fmla="*/ 1067000 w 2127352"/>
                <a:gd name="connsiteY25" fmla="*/ 1166656 h 1637003"/>
                <a:gd name="connsiteX26" fmla="*/ 617086 w 2127352"/>
                <a:gd name="connsiteY26" fmla="*/ 1637004 h 1637003"/>
                <a:gd name="connsiteX27" fmla="*/ 688173 w 2127352"/>
                <a:gd name="connsiteY27" fmla="*/ 1357094 h 1637003"/>
                <a:gd name="connsiteX28" fmla="*/ 691495 w 2127352"/>
                <a:gd name="connsiteY28" fmla="*/ 1330863 h 1637003"/>
                <a:gd name="connsiteX29" fmla="*/ 627737 w 2127352"/>
                <a:gd name="connsiteY29" fmla="*/ 1317719 h 1637003"/>
                <a:gd name="connsiteX30" fmla="*/ 688867 w 2127352"/>
                <a:gd name="connsiteY30" fmla="*/ 1243473 h 1637003"/>
                <a:gd name="connsiteX31" fmla="*/ 672432 w 2127352"/>
                <a:gd name="connsiteY31" fmla="*/ 1054912 h 1637003"/>
                <a:gd name="connsiteX32" fmla="*/ 624322 w 2127352"/>
                <a:gd name="connsiteY32" fmla="*/ 1108504 h 1637003"/>
                <a:gd name="connsiteX33" fmla="*/ 654258 w 2127352"/>
                <a:gd name="connsiteY33" fmla="*/ 1224872 h 1637003"/>
                <a:gd name="connsiteX34" fmla="*/ 551135 w 2127352"/>
                <a:gd name="connsiteY34" fmla="*/ 1364522 h 1637003"/>
                <a:gd name="connsiteX35" fmla="*/ 589390 w 2127352"/>
                <a:gd name="connsiteY35" fmla="*/ 1231523 h 1637003"/>
                <a:gd name="connsiteX36" fmla="*/ 552800 w 2127352"/>
                <a:gd name="connsiteY36" fmla="*/ 1138426 h 1637003"/>
                <a:gd name="connsiteX37" fmla="*/ 504570 w 2127352"/>
                <a:gd name="connsiteY37" fmla="*/ 1143412 h 1637003"/>
                <a:gd name="connsiteX38" fmla="*/ 299989 w 2127352"/>
                <a:gd name="connsiteY38" fmla="*/ 1357871 h 1637003"/>
                <a:gd name="connsiteX39" fmla="*/ 311630 w 2127352"/>
                <a:gd name="connsiteY39" fmla="*/ 1091873 h 1637003"/>
                <a:gd name="connsiteX40" fmla="*/ 373168 w 2127352"/>
                <a:gd name="connsiteY40" fmla="*/ 948903 h 1637003"/>
                <a:gd name="connsiteX41" fmla="*/ 146970 w 2127352"/>
                <a:gd name="connsiteY41" fmla="*/ 1061951 h 1637003"/>
                <a:gd name="connsiteX42" fmla="*/ 604 w 2127352"/>
                <a:gd name="connsiteY42" fmla="*/ 982155 h 1637003"/>
                <a:gd name="connsiteX43" fmla="*/ 323272 w 2127352"/>
                <a:gd name="connsiteY43" fmla="*/ 686235 h 1637003"/>
                <a:gd name="connsiteX44" fmla="*/ 383273 w 2127352"/>
                <a:gd name="connsiteY44" fmla="*/ 668892 h 1637003"/>
                <a:gd name="connsiteX45" fmla="*/ 500563 w 2127352"/>
                <a:gd name="connsiteY45" fmla="*/ 591464 h 1637003"/>
                <a:gd name="connsiteX46" fmla="*/ 592406 w 2127352"/>
                <a:gd name="connsiteY46" fmla="*/ 616909 h 1637003"/>
                <a:gd name="connsiteX47" fmla="*/ 702395 w 2127352"/>
                <a:gd name="connsiteY47" fmla="*/ 598336 h 163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127352" h="1637003">
                  <a:moveTo>
                    <a:pt x="702395" y="598336"/>
                  </a:moveTo>
                  <a:cubicBezTo>
                    <a:pt x="702395" y="598336"/>
                    <a:pt x="482241" y="522231"/>
                    <a:pt x="416031" y="422965"/>
                  </a:cubicBezTo>
                  <a:cubicBezTo>
                    <a:pt x="349821" y="323690"/>
                    <a:pt x="320033" y="120182"/>
                    <a:pt x="374657" y="88752"/>
                  </a:cubicBezTo>
                  <a:cubicBezTo>
                    <a:pt x="429273" y="57312"/>
                    <a:pt x="510381" y="168168"/>
                    <a:pt x="563349" y="202909"/>
                  </a:cubicBezTo>
                  <a:cubicBezTo>
                    <a:pt x="616318" y="237660"/>
                    <a:pt x="651084" y="231037"/>
                    <a:pt x="672599" y="262476"/>
                  </a:cubicBezTo>
                  <a:cubicBezTo>
                    <a:pt x="694114" y="293906"/>
                    <a:pt x="707356" y="325345"/>
                    <a:pt x="707356" y="325345"/>
                  </a:cubicBezTo>
                  <a:cubicBezTo>
                    <a:pt x="707356" y="325345"/>
                    <a:pt x="758667" y="312109"/>
                    <a:pt x="839776" y="308798"/>
                  </a:cubicBezTo>
                  <a:cubicBezTo>
                    <a:pt x="920885" y="305487"/>
                    <a:pt x="967237" y="317077"/>
                    <a:pt x="967237" y="317077"/>
                  </a:cubicBezTo>
                  <a:cubicBezTo>
                    <a:pt x="967237" y="317077"/>
                    <a:pt x="1059931" y="131771"/>
                    <a:pt x="1137726" y="153276"/>
                  </a:cubicBezTo>
                  <a:cubicBezTo>
                    <a:pt x="1215522" y="174782"/>
                    <a:pt x="1126141" y="371667"/>
                    <a:pt x="1126141" y="371667"/>
                  </a:cubicBezTo>
                  <a:lnTo>
                    <a:pt x="1140762" y="379576"/>
                  </a:lnTo>
                  <a:cubicBezTo>
                    <a:pt x="1140762" y="379576"/>
                    <a:pt x="1180284" y="334142"/>
                    <a:pt x="1204002" y="324920"/>
                  </a:cubicBezTo>
                  <a:cubicBezTo>
                    <a:pt x="1212561" y="280800"/>
                    <a:pt x="1195618" y="56406"/>
                    <a:pt x="1314814" y="44271"/>
                  </a:cubicBezTo>
                  <a:cubicBezTo>
                    <a:pt x="1434021" y="32135"/>
                    <a:pt x="1404224" y="157910"/>
                    <a:pt x="1404224" y="157910"/>
                  </a:cubicBezTo>
                  <a:cubicBezTo>
                    <a:pt x="1404224" y="157910"/>
                    <a:pt x="1620899" y="-69887"/>
                    <a:pt x="1760195" y="21720"/>
                  </a:cubicBezTo>
                  <a:cubicBezTo>
                    <a:pt x="1899491" y="113319"/>
                    <a:pt x="1712872" y="313173"/>
                    <a:pt x="1667084" y="374192"/>
                  </a:cubicBezTo>
                  <a:cubicBezTo>
                    <a:pt x="1621306" y="435202"/>
                    <a:pt x="1533563" y="500023"/>
                    <a:pt x="1533563" y="500023"/>
                  </a:cubicBezTo>
                  <a:lnTo>
                    <a:pt x="1445819" y="629674"/>
                  </a:lnTo>
                  <a:cubicBezTo>
                    <a:pt x="1445819" y="629674"/>
                    <a:pt x="1661365" y="747883"/>
                    <a:pt x="1663272" y="805091"/>
                  </a:cubicBezTo>
                  <a:cubicBezTo>
                    <a:pt x="1665178" y="862291"/>
                    <a:pt x="1559769" y="888430"/>
                    <a:pt x="1559769" y="888430"/>
                  </a:cubicBezTo>
                  <a:lnTo>
                    <a:pt x="1573835" y="915781"/>
                  </a:lnTo>
                  <a:cubicBezTo>
                    <a:pt x="1573835" y="915781"/>
                    <a:pt x="2048947" y="696113"/>
                    <a:pt x="2121237" y="876747"/>
                  </a:cubicBezTo>
                  <a:cubicBezTo>
                    <a:pt x="2193527" y="1057391"/>
                    <a:pt x="1601078" y="1134356"/>
                    <a:pt x="1601078" y="1134356"/>
                  </a:cubicBezTo>
                  <a:cubicBezTo>
                    <a:pt x="1601078" y="1134356"/>
                    <a:pt x="1706709" y="1375168"/>
                    <a:pt x="1647994" y="1415320"/>
                  </a:cubicBezTo>
                  <a:cubicBezTo>
                    <a:pt x="1589279" y="1455481"/>
                    <a:pt x="1427025" y="1449303"/>
                    <a:pt x="1397672" y="1157388"/>
                  </a:cubicBezTo>
                  <a:cubicBezTo>
                    <a:pt x="1368310" y="865481"/>
                    <a:pt x="1067000" y="1166656"/>
                    <a:pt x="1067000" y="1166656"/>
                  </a:cubicBezTo>
                  <a:cubicBezTo>
                    <a:pt x="1067000" y="1166656"/>
                    <a:pt x="739873" y="1593947"/>
                    <a:pt x="617086" y="1637004"/>
                  </a:cubicBezTo>
                  <a:cubicBezTo>
                    <a:pt x="589084" y="1522892"/>
                    <a:pt x="673098" y="1380782"/>
                    <a:pt x="688173" y="1357094"/>
                  </a:cubicBezTo>
                  <a:cubicBezTo>
                    <a:pt x="703256" y="1333416"/>
                    <a:pt x="691495" y="1330863"/>
                    <a:pt x="691495" y="1330863"/>
                  </a:cubicBezTo>
                  <a:cubicBezTo>
                    <a:pt x="691495" y="1330863"/>
                    <a:pt x="629708" y="1340714"/>
                    <a:pt x="627737" y="1317719"/>
                  </a:cubicBezTo>
                  <a:cubicBezTo>
                    <a:pt x="625766" y="1294725"/>
                    <a:pt x="688867" y="1243473"/>
                    <a:pt x="688867" y="1243473"/>
                  </a:cubicBezTo>
                  <a:lnTo>
                    <a:pt x="672432" y="1054912"/>
                  </a:lnTo>
                  <a:lnTo>
                    <a:pt x="624322" y="1108504"/>
                  </a:lnTo>
                  <a:cubicBezTo>
                    <a:pt x="624322" y="1108504"/>
                    <a:pt x="659246" y="1179984"/>
                    <a:pt x="654258" y="1224872"/>
                  </a:cubicBezTo>
                  <a:cubicBezTo>
                    <a:pt x="649270" y="1269760"/>
                    <a:pt x="582736" y="1346235"/>
                    <a:pt x="551135" y="1364522"/>
                  </a:cubicBezTo>
                  <a:cubicBezTo>
                    <a:pt x="519533" y="1382808"/>
                    <a:pt x="587724" y="1286382"/>
                    <a:pt x="589390" y="1231523"/>
                  </a:cubicBezTo>
                  <a:cubicBezTo>
                    <a:pt x="591055" y="1176664"/>
                    <a:pt x="552800" y="1138426"/>
                    <a:pt x="552800" y="1138426"/>
                  </a:cubicBezTo>
                  <a:lnTo>
                    <a:pt x="504570" y="1143412"/>
                  </a:lnTo>
                  <a:cubicBezTo>
                    <a:pt x="504570" y="1143412"/>
                    <a:pt x="364858" y="1359536"/>
                    <a:pt x="299989" y="1357871"/>
                  </a:cubicBezTo>
                  <a:cubicBezTo>
                    <a:pt x="235121" y="1356215"/>
                    <a:pt x="258403" y="1193285"/>
                    <a:pt x="311630" y="1091873"/>
                  </a:cubicBezTo>
                  <a:cubicBezTo>
                    <a:pt x="364858" y="990461"/>
                    <a:pt x="373168" y="948903"/>
                    <a:pt x="373168" y="948903"/>
                  </a:cubicBezTo>
                  <a:cubicBezTo>
                    <a:pt x="373168" y="948903"/>
                    <a:pt x="251759" y="1025378"/>
                    <a:pt x="146970" y="1061951"/>
                  </a:cubicBezTo>
                  <a:cubicBezTo>
                    <a:pt x="42190" y="1098524"/>
                    <a:pt x="-6049" y="1111825"/>
                    <a:pt x="604" y="982155"/>
                  </a:cubicBezTo>
                  <a:cubicBezTo>
                    <a:pt x="7258" y="852477"/>
                    <a:pt x="226802" y="726128"/>
                    <a:pt x="323272" y="686235"/>
                  </a:cubicBezTo>
                  <a:cubicBezTo>
                    <a:pt x="419741" y="646332"/>
                    <a:pt x="383273" y="668892"/>
                    <a:pt x="383273" y="668892"/>
                  </a:cubicBezTo>
                  <a:cubicBezTo>
                    <a:pt x="383273" y="668892"/>
                    <a:pt x="443024" y="588153"/>
                    <a:pt x="500563" y="591464"/>
                  </a:cubicBezTo>
                  <a:cubicBezTo>
                    <a:pt x="558103" y="594785"/>
                    <a:pt x="592406" y="616909"/>
                    <a:pt x="592406" y="616909"/>
                  </a:cubicBezTo>
                  <a:lnTo>
                    <a:pt x="702395" y="598336"/>
                  </a:lnTo>
                  <a:close/>
                </a:path>
              </a:pathLst>
            </a:custGeom>
            <a:solidFill>
              <a:srgbClr val="146B4D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6A1632A-82AC-60A7-5861-3A0E20F1BAE2}"/>
                </a:ext>
              </a:extLst>
            </p:cNvPr>
            <p:cNvSpPr/>
            <p:nvPr/>
          </p:nvSpPr>
          <p:spPr>
            <a:xfrm>
              <a:off x="6551393" y="4698799"/>
              <a:ext cx="600929" cy="367526"/>
            </a:xfrm>
            <a:custGeom>
              <a:avLst/>
              <a:gdLst>
                <a:gd name="connsiteX0" fmla="*/ 462194 w 600929"/>
                <a:gd name="connsiteY0" fmla="*/ 343158 h 367526"/>
                <a:gd name="connsiteX1" fmla="*/ 303281 w 600929"/>
                <a:gd name="connsiteY1" fmla="*/ 362554 h 367526"/>
                <a:gd name="connsiteX2" fmla="*/ 132226 w 600929"/>
                <a:gd name="connsiteY2" fmla="*/ 264342 h 367526"/>
                <a:gd name="connsiteX3" fmla="*/ 189247 w 600929"/>
                <a:gd name="connsiteY3" fmla="*/ 252216 h 367526"/>
                <a:gd name="connsiteX4" fmla="*/ 83709 w 600929"/>
                <a:gd name="connsiteY4" fmla="*/ 207347 h 367526"/>
                <a:gd name="connsiteX5" fmla="*/ 0 w 600929"/>
                <a:gd name="connsiteY5" fmla="*/ 139446 h 367526"/>
                <a:gd name="connsiteX6" fmla="*/ 230491 w 600929"/>
                <a:gd name="connsiteY6" fmla="*/ 128532 h 367526"/>
                <a:gd name="connsiteX7" fmla="*/ 405182 w 600929"/>
                <a:gd name="connsiteY7" fmla="*/ 204923 h 367526"/>
                <a:gd name="connsiteX8" fmla="*/ 439143 w 600929"/>
                <a:gd name="connsiteY8" fmla="*/ 111559 h 367526"/>
                <a:gd name="connsiteX9" fmla="*/ 566520 w 600929"/>
                <a:gd name="connsiteY9" fmla="*/ 0 h 367526"/>
                <a:gd name="connsiteX10" fmla="*/ 596845 w 600929"/>
                <a:gd name="connsiteY10" fmla="*/ 117617 h 367526"/>
                <a:gd name="connsiteX11" fmla="*/ 522852 w 600929"/>
                <a:gd name="connsiteY11" fmla="*/ 322541 h 367526"/>
                <a:gd name="connsiteX12" fmla="*/ 462194 w 600929"/>
                <a:gd name="connsiteY12" fmla="*/ 343158 h 36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929" h="367526">
                  <a:moveTo>
                    <a:pt x="462194" y="343158"/>
                  </a:moveTo>
                  <a:cubicBezTo>
                    <a:pt x="462194" y="343158"/>
                    <a:pt x="391838" y="380748"/>
                    <a:pt x="303281" y="362554"/>
                  </a:cubicBezTo>
                  <a:cubicBezTo>
                    <a:pt x="214723" y="344369"/>
                    <a:pt x="132226" y="264342"/>
                    <a:pt x="132226" y="264342"/>
                  </a:cubicBezTo>
                  <a:lnTo>
                    <a:pt x="189247" y="252216"/>
                  </a:lnTo>
                  <a:cubicBezTo>
                    <a:pt x="189247" y="252216"/>
                    <a:pt x="146791" y="240090"/>
                    <a:pt x="83709" y="207347"/>
                  </a:cubicBezTo>
                  <a:cubicBezTo>
                    <a:pt x="20626" y="174613"/>
                    <a:pt x="0" y="139446"/>
                    <a:pt x="0" y="139446"/>
                  </a:cubicBezTo>
                  <a:cubicBezTo>
                    <a:pt x="0" y="139446"/>
                    <a:pt x="146791" y="93374"/>
                    <a:pt x="230491" y="128532"/>
                  </a:cubicBezTo>
                  <a:cubicBezTo>
                    <a:pt x="314200" y="163698"/>
                    <a:pt x="405182" y="204923"/>
                    <a:pt x="405182" y="204923"/>
                  </a:cubicBezTo>
                  <a:cubicBezTo>
                    <a:pt x="405182" y="204923"/>
                    <a:pt x="413668" y="155207"/>
                    <a:pt x="439143" y="111559"/>
                  </a:cubicBezTo>
                  <a:cubicBezTo>
                    <a:pt x="464619" y="67901"/>
                    <a:pt x="566520" y="0"/>
                    <a:pt x="566520" y="0"/>
                  </a:cubicBezTo>
                  <a:cubicBezTo>
                    <a:pt x="566520" y="0"/>
                    <a:pt x="615047" y="52140"/>
                    <a:pt x="596845" y="117617"/>
                  </a:cubicBezTo>
                  <a:cubicBezTo>
                    <a:pt x="578652" y="183094"/>
                    <a:pt x="522852" y="322541"/>
                    <a:pt x="522852" y="322541"/>
                  </a:cubicBezTo>
                  <a:lnTo>
                    <a:pt x="462194" y="343158"/>
                  </a:lnTo>
                  <a:close/>
                </a:path>
              </a:pathLst>
            </a:custGeom>
            <a:solidFill>
              <a:srgbClr val="146B4D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44E35C6-9CCC-188E-143E-D5BB51BDE66F}"/>
                </a:ext>
              </a:extLst>
            </p:cNvPr>
            <p:cNvSpPr/>
            <p:nvPr/>
          </p:nvSpPr>
          <p:spPr>
            <a:xfrm>
              <a:off x="6925979" y="2842529"/>
              <a:ext cx="848410" cy="1010770"/>
            </a:xfrm>
            <a:custGeom>
              <a:avLst/>
              <a:gdLst>
                <a:gd name="connsiteX0" fmla="*/ 589251 w 848410"/>
                <a:gd name="connsiteY0" fmla="*/ 1010771 h 1010770"/>
                <a:gd name="connsiteX1" fmla="*/ 498602 w 848410"/>
                <a:gd name="connsiteY1" fmla="*/ 855009 h 1010770"/>
                <a:gd name="connsiteX2" fmla="*/ 322402 w 848410"/>
                <a:gd name="connsiteY2" fmla="*/ 810213 h 1010770"/>
                <a:gd name="connsiteX3" fmla="*/ 54536 w 848410"/>
                <a:gd name="connsiteY3" fmla="*/ 872315 h 1010770"/>
                <a:gd name="connsiteX4" fmla="*/ 24998 w 848410"/>
                <a:gd name="connsiteY4" fmla="*/ 866210 h 1010770"/>
                <a:gd name="connsiteX5" fmla="*/ 238888 w 848410"/>
                <a:gd name="connsiteY5" fmla="*/ 740990 h 1010770"/>
                <a:gd name="connsiteX6" fmla="*/ 53518 w 848410"/>
                <a:gd name="connsiteY6" fmla="*/ 592359 h 1010770"/>
                <a:gd name="connsiteX7" fmla="*/ 3613 w 848410"/>
                <a:gd name="connsiteY7" fmla="*/ 496663 h 1010770"/>
                <a:gd name="connsiteX8" fmla="*/ 107494 w 848410"/>
                <a:gd name="connsiteY8" fmla="*/ 593376 h 1010770"/>
                <a:gd name="connsiteX9" fmla="*/ 288793 w 848410"/>
                <a:gd name="connsiteY9" fmla="*/ 691107 h 1010770"/>
                <a:gd name="connsiteX10" fmla="*/ 450733 w 848410"/>
                <a:gd name="connsiteY10" fmla="*/ 776619 h 1010770"/>
                <a:gd name="connsiteX11" fmla="*/ 367218 w 848410"/>
                <a:gd name="connsiteY11" fmla="*/ 670748 h 1010770"/>
                <a:gd name="connsiteX12" fmla="*/ 230800 w 848410"/>
                <a:gd name="connsiteY12" fmla="*/ 529018 h 1010770"/>
                <a:gd name="connsiteX13" fmla="*/ 120413 w 848410"/>
                <a:gd name="connsiteY13" fmla="*/ 289242 h 1010770"/>
                <a:gd name="connsiteX14" fmla="*/ 126779 w 848410"/>
                <a:gd name="connsiteY14" fmla="*/ 238324 h 1010770"/>
                <a:gd name="connsiteX15" fmla="*/ 219122 w 848410"/>
                <a:gd name="connsiteY15" fmla="*/ 396398 h 1010770"/>
                <a:gd name="connsiteX16" fmla="*/ 299796 w 848410"/>
                <a:gd name="connsiteY16" fmla="*/ 551300 h 1010770"/>
                <a:gd name="connsiteX17" fmla="*/ 400624 w 848410"/>
                <a:gd name="connsiteY17" fmla="*/ 662701 h 1010770"/>
                <a:gd name="connsiteX18" fmla="*/ 480233 w 848410"/>
                <a:gd name="connsiteY18" fmla="*/ 751811 h 1010770"/>
                <a:gd name="connsiteX19" fmla="*/ 439897 w 848410"/>
                <a:gd name="connsiteY19" fmla="*/ 641474 h 1010770"/>
                <a:gd name="connsiteX20" fmla="*/ 350737 w 848410"/>
                <a:gd name="connsiteY20" fmla="*/ 422926 h 1010770"/>
                <a:gd name="connsiteX21" fmla="*/ 375787 w 848410"/>
                <a:gd name="connsiteY21" fmla="*/ 0 h 1010770"/>
                <a:gd name="connsiteX22" fmla="*/ 420455 w 848410"/>
                <a:gd name="connsiteY22" fmla="*/ 111605 h 1010770"/>
                <a:gd name="connsiteX23" fmla="*/ 462762 w 848410"/>
                <a:gd name="connsiteY23" fmla="*/ 234947 h 1010770"/>
                <a:gd name="connsiteX24" fmla="*/ 465113 w 848410"/>
                <a:gd name="connsiteY24" fmla="*/ 373570 h 1010770"/>
                <a:gd name="connsiteX25" fmla="*/ 485813 w 848410"/>
                <a:gd name="connsiteY25" fmla="*/ 437744 h 1010770"/>
                <a:gd name="connsiteX26" fmla="*/ 482279 w 848410"/>
                <a:gd name="connsiteY26" fmla="*/ 592562 h 1010770"/>
                <a:gd name="connsiteX27" fmla="*/ 482232 w 848410"/>
                <a:gd name="connsiteY27" fmla="*/ 646635 h 1010770"/>
                <a:gd name="connsiteX28" fmla="*/ 501730 w 848410"/>
                <a:gd name="connsiteY28" fmla="*/ 706489 h 1010770"/>
                <a:gd name="connsiteX29" fmla="*/ 505218 w 848410"/>
                <a:gd name="connsiteY29" fmla="*/ 679351 h 1010770"/>
                <a:gd name="connsiteX30" fmla="*/ 521931 w 848410"/>
                <a:gd name="connsiteY30" fmla="*/ 646635 h 1010770"/>
                <a:gd name="connsiteX31" fmla="*/ 518442 w 848410"/>
                <a:gd name="connsiteY31" fmla="*/ 613919 h 1010770"/>
                <a:gd name="connsiteX32" fmla="*/ 559047 w 848410"/>
                <a:gd name="connsiteY32" fmla="*/ 390182 h 1010770"/>
                <a:gd name="connsiteX33" fmla="*/ 553847 w 848410"/>
                <a:gd name="connsiteY33" fmla="*/ 145800 h 1010770"/>
                <a:gd name="connsiteX34" fmla="*/ 565155 w 848410"/>
                <a:gd name="connsiteY34" fmla="*/ 11580 h 1010770"/>
                <a:gd name="connsiteX35" fmla="*/ 596256 w 848410"/>
                <a:gd name="connsiteY35" fmla="*/ 216448 h 1010770"/>
                <a:gd name="connsiteX36" fmla="*/ 594600 w 848410"/>
                <a:gd name="connsiteY36" fmla="*/ 532514 h 1010770"/>
                <a:gd name="connsiteX37" fmla="*/ 544445 w 848410"/>
                <a:gd name="connsiteY37" fmla="*/ 693549 h 1010770"/>
                <a:gd name="connsiteX38" fmla="*/ 523161 w 848410"/>
                <a:gd name="connsiteY38" fmla="*/ 786210 h 1010770"/>
                <a:gd name="connsiteX39" fmla="*/ 556604 w 848410"/>
                <a:gd name="connsiteY39" fmla="*/ 863694 h 1010770"/>
                <a:gd name="connsiteX40" fmla="*/ 582441 w 848410"/>
                <a:gd name="connsiteY40" fmla="*/ 719373 h 1010770"/>
                <a:gd name="connsiteX41" fmla="*/ 699472 w 848410"/>
                <a:gd name="connsiteY41" fmla="*/ 543151 h 1010770"/>
                <a:gd name="connsiteX42" fmla="*/ 808897 w 848410"/>
                <a:gd name="connsiteY42" fmla="*/ 508206 h 1010770"/>
                <a:gd name="connsiteX43" fmla="*/ 848410 w 848410"/>
                <a:gd name="connsiteY43" fmla="*/ 540108 h 1010770"/>
                <a:gd name="connsiteX44" fmla="*/ 726826 w 848410"/>
                <a:gd name="connsiteY44" fmla="*/ 591758 h 1010770"/>
                <a:gd name="connsiteX45" fmla="*/ 653870 w 848410"/>
                <a:gd name="connsiteY45" fmla="*/ 672275 h 1010770"/>
                <a:gd name="connsiteX46" fmla="*/ 599162 w 848410"/>
                <a:gd name="connsiteY46" fmla="*/ 775583 h 1010770"/>
                <a:gd name="connsiteX47" fmla="*/ 591555 w 848410"/>
                <a:gd name="connsiteY47" fmla="*/ 922937 h 1010770"/>
                <a:gd name="connsiteX48" fmla="*/ 589251 w 848410"/>
                <a:gd name="connsiteY48" fmla="*/ 1010771 h 101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48410" h="1010770">
                  <a:moveTo>
                    <a:pt x="589251" y="1010771"/>
                  </a:moveTo>
                  <a:cubicBezTo>
                    <a:pt x="589251" y="1010771"/>
                    <a:pt x="544436" y="885551"/>
                    <a:pt x="498602" y="855009"/>
                  </a:cubicBezTo>
                  <a:cubicBezTo>
                    <a:pt x="452769" y="824467"/>
                    <a:pt x="407953" y="811240"/>
                    <a:pt x="322402" y="810213"/>
                  </a:cubicBezTo>
                  <a:cubicBezTo>
                    <a:pt x="236843" y="809196"/>
                    <a:pt x="77957" y="872315"/>
                    <a:pt x="54536" y="872315"/>
                  </a:cubicBezTo>
                  <a:cubicBezTo>
                    <a:pt x="31105" y="872315"/>
                    <a:pt x="24998" y="880463"/>
                    <a:pt x="24998" y="866210"/>
                  </a:cubicBezTo>
                  <a:cubicBezTo>
                    <a:pt x="24998" y="851956"/>
                    <a:pt x="159445" y="769497"/>
                    <a:pt x="238888" y="740990"/>
                  </a:cubicBezTo>
                  <a:cubicBezTo>
                    <a:pt x="154346" y="701290"/>
                    <a:pt x="76939" y="619839"/>
                    <a:pt x="53518" y="592359"/>
                  </a:cubicBezTo>
                  <a:cubicBezTo>
                    <a:pt x="30087" y="564869"/>
                    <a:pt x="-12683" y="505820"/>
                    <a:pt x="3613" y="496663"/>
                  </a:cubicBezTo>
                  <a:cubicBezTo>
                    <a:pt x="19908" y="487497"/>
                    <a:pt x="81020" y="579123"/>
                    <a:pt x="107494" y="593376"/>
                  </a:cubicBezTo>
                  <a:cubicBezTo>
                    <a:pt x="133979" y="607630"/>
                    <a:pt x="193054" y="667687"/>
                    <a:pt x="288793" y="691107"/>
                  </a:cubicBezTo>
                  <a:cubicBezTo>
                    <a:pt x="384532" y="714518"/>
                    <a:pt x="450733" y="776619"/>
                    <a:pt x="450733" y="776619"/>
                  </a:cubicBezTo>
                  <a:lnTo>
                    <a:pt x="367218" y="670748"/>
                  </a:lnTo>
                  <a:cubicBezTo>
                    <a:pt x="367218" y="670748"/>
                    <a:pt x="266889" y="587373"/>
                    <a:pt x="230800" y="529018"/>
                  </a:cubicBezTo>
                  <a:cubicBezTo>
                    <a:pt x="194711" y="470663"/>
                    <a:pt x="132091" y="314706"/>
                    <a:pt x="120413" y="289242"/>
                  </a:cubicBezTo>
                  <a:cubicBezTo>
                    <a:pt x="108734" y="263788"/>
                    <a:pt x="108734" y="245751"/>
                    <a:pt x="126779" y="238324"/>
                  </a:cubicBezTo>
                  <a:cubicBezTo>
                    <a:pt x="144824" y="230896"/>
                    <a:pt x="205325" y="357143"/>
                    <a:pt x="219122" y="396398"/>
                  </a:cubicBezTo>
                  <a:cubicBezTo>
                    <a:pt x="232919" y="435653"/>
                    <a:pt x="271137" y="516291"/>
                    <a:pt x="299796" y="551300"/>
                  </a:cubicBezTo>
                  <a:cubicBezTo>
                    <a:pt x="328454" y="586309"/>
                    <a:pt x="387891" y="634056"/>
                    <a:pt x="400624" y="662701"/>
                  </a:cubicBezTo>
                  <a:cubicBezTo>
                    <a:pt x="413366" y="691338"/>
                    <a:pt x="480233" y="751811"/>
                    <a:pt x="480233" y="751811"/>
                  </a:cubicBezTo>
                  <a:cubicBezTo>
                    <a:pt x="480233" y="751811"/>
                    <a:pt x="461124" y="676492"/>
                    <a:pt x="439897" y="641474"/>
                  </a:cubicBezTo>
                  <a:cubicBezTo>
                    <a:pt x="418669" y="606464"/>
                    <a:pt x="365599" y="491890"/>
                    <a:pt x="350737" y="422926"/>
                  </a:cubicBezTo>
                  <a:cubicBezTo>
                    <a:pt x="335885" y="353961"/>
                    <a:pt x="337005" y="84587"/>
                    <a:pt x="375787" y="0"/>
                  </a:cubicBezTo>
                  <a:cubicBezTo>
                    <a:pt x="405177" y="75189"/>
                    <a:pt x="414578" y="90460"/>
                    <a:pt x="420455" y="111605"/>
                  </a:cubicBezTo>
                  <a:cubicBezTo>
                    <a:pt x="426331" y="132749"/>
                    <a:pt x="455711" y="191484"/>
                    <a:pt x="462762" y="234947"/>
                  </a:cubicBezTo>
                  <a:cubicBezTo>
                    <a:pt x="469814" y="278420"/>
                    <a:pt x="462762" y="339504"/>
                    <a:pt x="465113" y="373570"/>
                  </a:cubicBezTo>
                  <a:cubicBezTo>
                    <a:pt x="467463" y="407636"/>
                    <a:pt x="485813" y="437744"/>
                    <a:pt x="485813" y="437744"/>
                  </a:cubicBezTo>
                  <a:cubicBezTo>
                    <a:pt x="485813" y="437744"/>
                    <a:pt x="483694" y="551559"/>
                    <a:pt x="482279" y="592562"/>
                  </a:cubicBezTo>
                  <a:cubicBezTo>
                    <a:pt x="480863" y="633565"/>
                    <a:pt x="482232" y="646635"/>
                    <a:pt x="482232" y="646635"/>
                  </a:cubicBezTo>
                  <a:lnTo>
                    <a:pt x="501730" y="706489"/>
                  </a:lnTo>
                  <a:lnTo>
                    <a:pt x="505218" y="679351"/>
                  </a:lnTo>
                  <a:lnTo>
                    <a:pt x="521931" y="646635"/>
                  </a:lnTo>
                  <a:lnTo>
                    <a:pt x="518442" y="613919"/>
                  </a:lnTo>
                  <a:cubicBezTo>
                    <a:pt x="518442" y="613919"/>
                    <a:pt x="553356" y="469738"/>
                    <a:pt x="559047" y="390182"/>
                  </a:cubicBezTo>
                  <a:cubicBezTo>
                    <a:pt x="564729" y="310618"/>
                    <a:pt x="553847" y="198079"/>
                    <a:pt x="553847" y="145800"/>
                  </a:cubicBezTo>
                  <a:cubicBezTo>
                    <a:pt x="553847" y="93522"/>
                    <a:pt x="565155" y="11580"/>
                    <a:pt x="565155" y="11580"/>
                  </a:cubicBezTo>
                  <a:cubicBezTo>
                    <a:pt x="565155" y="11580"/>
                    <a:pt x="592009" y="142979"/>
                    <a:pt x="596256" y="216448"/>
                  </a:cubicBezTo>
                  <a:cubicBezTo>
                    <a:pt x="600494" y="289918"/>
                    <a:pt x="615874" y="467185"/>
                    <a:pt x="594600" y="532514"/>
                  </a:cubicBezTo>
                  <a:cubicBezTo>
                    <a:pt x="573317" y="597834"/>
                    <a:pt x="547480" y="663164"/>
                    <a:pt x="544445" y="693549"/>
                  </a:cubicBezTo>
                  <a:cubicBezTo>
                    <a:pt x="541400" y="723924"/>
                    <a:pt x="523161" y="786210"/>
                    <a:pt x="523161" y="786210"/>
                  </a:cubicBezTo>
                  <a:lnTo>
                    <a:pt x="556604" y="863694"/>
                  </a:lnTo>
                  <a:cubicBezTo>
                    <a:pt x="556604" y="863694"/>
                    <a:pt x="564201" y="767980"/>
                    <a:pt x="582441" y="719373"/>
                  </a:cubicBezTo>
                  <a:cubicBezTo>
                    <a:pt x="600680" y="670758"/>
                    <a:pt x="638675" y="590241"/>
                    <a:pt x="699472" y="543151"/>
                  </a:cubicBezTo>
                  <a:cubicBezTo>
                    <a:pt x="760260" y="496053"/>
                    <a:pt x="808897" y="508206"/>
                    <a:pt x="808897" y="508206"/>
                  </a:cubicBezTo>
                  <a:lnTo>
                    <a:pt x="848410" y="540108"/>
                  </a:lnTo>
                  <a:cubicBezTo>
                    <a:pt x="848410" y="540108"/>
                    <a:pt x="781543" y="543151"/>
                    <a:pt x="726826" y="591758"/>
                  </a:cubicBezTo>
                  <a:cubicBezTo>
                    <a:pt x="672109" y="640373"/>
                    <a:pt x="682751" y="631262"/>
                    <a:pt x="653870" y="672275"/>
                  </a:cubicBezTo>
                  <a:cubicBezTo>
                    <a:pt x="624998" y="713296"/>
                    <a:pt x="599162" y="775583"/>
                    <a:pt x="599162" y="775583"/>
                  </a:cubicBezTo>
                  <a:lnTo>
                    <a:pt x="591555" y="922937"/>
                  </a:lnTo>
                  <a:lnTo>
                    <a:pt x="589251" y="1010771"/>
                  </a:lnTo>
                  <a:close/>
                </a:path>
              </a:pathLst>
            </a:custGeom>
            <a:gradFill>
              <a:gsLst>
                <a:gs pos="4887">
                  <a:srgbClr val="50C70F">
                    <a:alpha val="60784"/>
                  </a:srgbClr>
                </a:gs>
                <a:gs pos="47744">
                  <a:srgbClr val="007C3D">
                    <a:alpha val="81961"/>
                  </a:srgbClr>
                </a:gs>
                <a:gs pos="99248">
                  <a:srgbClr val="49C993">
                    <a:alpha val="64706"/>
                  </a:srgbClr>
                </a:gs>
              </a:gsLst>
              <a:lin ang="0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8138F75-7A86-6498-8F55-89F2B9266BF7}"/>
                </a:ext>
              </a:extLst>
            </p:cNvPr>
            <p:cNvSpPr/>
            <p:nvPr/>
          </p:nvSpPr>
          <p:spPr>
            <a:xfrm>
              <a:off x="6791887" y="1234431"/>
              <a:ext cx="1371907" cy="1539068"/>
            </a:xfrm>
            <a:custGeom>
              <a:avLst/>
              <a:gdLst>
                <a:gd name="connsiteX0" fmla="*/ 970602 w 1371907"/>
                <a:gd name="connsiteY0" fmla="*/ 881528 h 1539068"/>
                <a:gd name="connsiteX1" fmla="*/ 869986 w 1371907"/>
                <a:gd name="connsiteY1" fmla="*/ 1003881 h 1539068"/>
                <a:gd name="connsiteX2" fmla="*/ 820118 w 1371907"/>
                <a:gd name="connsiteY2" fmla="*/ 1167366 h 1539068"/>
                <a:gd name="connsiteX3" fmla="*/ 810207 w 1371907"/>
                <a:gd name="connsiteY3" fmla="*/ 1222188 h 1539068"/>
                <a:gd name="connsiteX4" fmla="*/ 798437 w 1371907"/>
                <a:gd name="connsiteY4" fmla="*/ 1165997 h 1539068"/>
                <a:gd name="connsiteX5" fmla="*/ 791904 w 1371907"/>
                <a:gd name="connsiteY5" fmla="*/ 1109150 h 1539068"/>
                <a:gd name="connsiteX6" fmla="*/ 780790 w 1371907"/>
                <a:gd name="connsiteY6" fmla="*/ 1079745 h 1539068"/>
                <a:gd name="connsiteX7" fmla="*/ 776209 w 1371907"/>
                <a:gd name="connsiteY7" fmla="*/ 1001337 h 1539068"/>
                <a:gd name="connsiteX8" fmla="*/ 847148 w 1371907"/>
                <a:gd name="connsiteY8" fmla="*/ 866488 h 1539068"/>
                <a:gd name="connsiteX9" fmla="*/ 988832 w 1371907"/>
                <a:gd name="connsiteY9" fmla="*/ 702956 h 1539068"/>
                <a:gd name="connsiteX10" fmla="*/ 1142563 w 1371907"/>
                <a:gd name="connsiteY10" fmla="*/ 543984 h 1539068"/>
                <a:gd name="connsiteX11" fmla="*/ 1271152 w 1371907"/>
                <a:gd name="connsiteY11" fmla="*/ 429494 h 1539068"/>
                <a:gd name="connsiteX12" fmla="*/ 1361728 w 1371907"/>
                <a:gd name="connsiteY12" fmla="*/ 328812 h 1539068"/>
                <a:gd name="connsiteX13" fmla="*/ 1338779 w 1371907"/>
                <a:gd name="connsiteY13" fmla="*/ 304680 h 1539068"/>
                <a:gd name="connsiteX14" fmla="*/ 1205970 w 1371907"/>
                <a:gd name="connsiteY14" fmla="*/ 369843 h 1539068"/>
                <a:gd name="connsiteX15" fmla="*/ 1121456 w 1371907"/>
                <a:gd name="connsiteY15" fmla="*/ 476047 h 1539068"/>
                <a:gd name="connsiteX16" fmla="*/ 1046316 w 1371907"/>
                <a:gd name="connsiteY16" fmla="*/ 558469 h 1539068"/>
                <a:gd name="connsiteX17" fmla="*/ 957304 w 1371907"/>
                <a:gd name="connsiteY17" fmla="*/ 644296 h 1539068"/>
                <a:gd name="connsiteX18" fmla="*/ 856152 w 1371907"/>
                <a:gd name="connsiteY18" fmla="*/ 772355 h 1539068"/>
                <a:gd name="connsiteX19" fmla="*/ 777274 w 1371907"/>
                <a:gd name="connsiteY19" fmla="*/ 900998 h 1539068"/>
                <a:gd name="connsiteX20" fmla="*/ 774784 w 1371907"/>
                <a:gd name="connsiteY20" fmla="*/ 853696 h 1539068"/>
                <a:gd name="connsiteX21" fmla="*/ 830418 w 1371907"/>
                <a:gd name="connsiteY21" fmla="*/ 726709 h 1539068"/>
                <a:gd name="connsiteX22" fmla="*/ 920086 w 1371907"/>
                <a:gd name="connsiteY22" fmla="*/ 593923 h 1539068"/>
                <a:gd name="connsiteX23" fmla="*/ 944164 w 1371907"/>
                <a:gd name="connsiteY23" fmla="*/ 532506 h 1539068"/>
                <a:gd name="connsiteX24" fmla="*/ 1115589 w 1371907"/>
                <a:gd name="connsiteY24" fmla="*/ 365413 h 1539068"/>
                <a:gd name="connsiteX25" fmla="*/ 1233943 w 1371907"/>
                <a:gd name="connsiteY25" fmla="*/ 294006 h 1539068"/>
                <a:gd name="connsiteX26" fmla="*/ 1262732 w 1371907"/>
                <a:gd name="connsiteY26" fmla="*/ 263095 h 1539068"/>
                <a:gd name="connsiteX27" fmla="*/ 1285126 w 1371907"/>
                <a:gd name="connsiteY27" fmla="*/ 247111 h 1539068"/>
                <a:gd name="connsiteX28" fmla="*/ 1130515 w 1371907"/>
                <a:gd name="connsiteY28" fmla="*/ 213008 h 1539068"/>
                <a:gd name="connsiteX29" fmla="*/ 1042022 w 1371907"/>
                <a:gd name="connsiteY29" fmla="*/ 281214 h 1539068"/>
                <a:gd name="connsiteX30" fmla="*/ 956721 w 1371907"/>
                <a:gd name="connsiteY30" fmla="*/ 388860 h 1539068"/>
                <a:gd name="connsiteX31" fmla="*/ 874622 w 1371907"/>
                <a:gd name="connsiteY31" fmla="*/ 558312 h 1539068"/>
                <a:gd name="connsiteX32" fmla="*/ 808514 w 1371907"/>
                <a:gd name="connsiteY32" fmla="*/ 660621 h 1539068"/>
                <a:gd name="connsiteX33" fmla="*/ 776820 w 1371907"/>
                <a:gd name="connsiteY33" fmla="*/ 708256 h 1539068"/>
                <a:gd name="connsiteX34" fmla="*/ 758368 w 1371907"/>
                <a:gd name="connsiteY34" fmla="*/ 774797 h 1539068"/>
                <a:gd name="connsiteX35" fmla="*/ 763643 w 1371907"/>
                <a:gd name="connsiteY35" fmla="*/ 664765 h 1539068"/>
                <a:gd name="connsiteX36" fmla="*/ 767631 w 1371907"/>
                <a:gd name="connsiteY36" fmla="*/ 512647 h 1539068"/>
                <a:gd name="connsiteX37" fmla="*/ 775913 w 1371907"/>
                <a:gd name="connsiteY37" fmla="*/ 409228 h 1539068"/>
                <a:gd name="connsiteX38" fmla="*/ 829714 w 1371907"/>
                <a:gd name="connsiteY38" fmla="*/ 292564 h 1539068"/>
                <a:gd name="connsiteX39" fmla="*/ 972878 w 1371907"/>
                <a:gd name="connsiteY39" fmla="*/ 142814 h 1539068"/>
                <a:gd name="connsiteX40" fmla="*/ 988610 w 1371907"/>
                <a:gd name="connsiteY40" fmla="*/ 52658 h 1539068"/>
                <a:gd name="connsiteX41" fmla="*/ 933022 w 1371907"/>
                <a:gd name="connsiteY41" fmla="*/ 1296 h 1539068"/>
                <a:gd name="connsiteX42" fmla="*/ 822904 w 1371907"/>
                <a:gd name="connsiteY42" fmla="*/ 134424 h 1539068"/>
                <a:gd name="connsiteX43" fmla="*/ 719077 w 1371907"/>
                <a:gd name="connsiteY43" fmla="*/ 349319 h 1539068"/>
                <a:gd name="connsiteX44" fmla="*/ 696007 w 1371907"/>
                <a:gd name="connsiteY44" fmla="*/ 471968 h 1539068"/>
                <a:gd name="connsiteX45" fmla="*/ 714857 w 1371907"/>
                <a:gd name="connsiteY45" fmla="*/ 607445 h 1539068"/>
                <a:gd name="connsiteX46" fmla="*/ 722945 w 1371907"/>
                <a:gd name="connsiteY46" fmla="*/ 692856 h 1539068"/>
                <a:gd name="connsiteX47" fmla="*/ 646722 w 1371907"/>
                <a:gd name="connsiteY47" fmla="*/ 600518 h 1539068"/>
                <a:gd name="connsiteX48" fmla="*/ 510462 w 1371907"/>
                <a:gd name="connsiteY48" fmla="*/ 449306 h 1539068"/>
                <a:gd name="connsiteX49" fmla="*/ 375349 w 1371907"/>
                <a:gd name="connsiteY49" fmla="*/ 283083 h 1539068"/>
                <a:gd name="connsiteX50" fmla="*/ 314144 w 1371907"/>
                <a:gd name="connsiteY50" fmla="*/ 300398 h 1539068"/>
                <a:gd name="connsiteX51" fmla="*/ 360330 w 1371907"/>
                <a:gd name="connsiteY51" fmla="*/ 479312 h 1539068"/>
                <a:gd name="connsiteX52" fmla="*/ 575127 w 1371907"/>
                <a:gd name="connsiteY52" fmla="*/ 719411 h 1539068"/>
                <a:gd name="connsiteX53" fmla="*/ 661741 w 1371907"/>
                <a:gd name="connsiteY53" fmla="*/ 827908 h 1539068"/>
                <a:gd name="connsiteX54" fmla="*/ 756323 w 1371907"/>
                <a:gd name="connsiteY54" fmla="*/ 1042220 h 1539068"/>
                <a:gd name="connsiteX55" fmla="*/ 625402 w 1371907"/>
                <a:gd name="connsiteY55" fmla="*/ 908481 h 1539068"/>
                <a:gd name="connsiteX56" fmla="*/ 457854 w 1371907"/>
                <a:gd name="connsiteY56" fmla="*/ 864000 h 1539068"/>
                <a:gd name="connsiteX57" fmla="*/ 328590 w 1371907"/>
                <a:gd name="connsiteY57" fmla="*/ 809640 h 1539068"/>
                <a:gd name="connsiteX58" fmla="*/ 231639 w 1371907"/>
                <a:gd name="connsiteY58" fmla="*/ 775759 h 1539068"/>
                <a:gd name="connsiteX59" fmla="*/ 0 w 1371907"/>
                <a:gd name="connsiteY59" fmla="*/ 877069 h 1539068"/>
                <a:gd name="connsiteX60" fmla="*/ 192921 w 1371907"/>
                <a:gd name="connsiteY60" fmla="*/ 868865 h 1539068"/>
                <a:gd name="connsiteX61" fmla="*/ 367779 w 1371907"/>
                <a:gd name="connsiteY61" fmla="*/ 905789 h 1539068"/>
                <a:gd name="connsiteX62" fmla="*/ 476704 w 1371907"/>
                <a:gd name="connsiteY62" fmla="*/ 955478 h 1539068"/>
                <a:gd name="connsiteX63" fmla="*/ 675770 w 1371907"/>
                <a:gd name="connsiteY63" fmla="*/ 1015257 h 1539068"/>
                <a:gd name="connsiteX64" fmla="*/ 741786 w 1371907"/>
                <a:gd name="connsiteY64" fmla="*/ 1081262 h 1539068"/>
                <a:gd name="connsiteX65" fmla="*/ 772739 w 1371907"/>
                <a:gd name="connsiteY65" fmla="*/ 1130248 h 1539068"/>
                <a:gd name="connsiteX66" fmla="*/ 788211 w 1371907"/>
                <a:gd name="connsiteY66" fmla="*/ 1219617 h 1539068"/>
                <a:gd name="connsiteX67" fmla="*/ 821737 w 1371907"/>
                <a:gd name="connsiteY67" fmla="*/ 1335624 h 1539068"/>
                <a:gd name="connsiteX68" fmla="*/ 777893 w 1371907"/>
                <a:gd name="connsiteY68" fmla="*/ 1259149 h 1539068"/>
                <a:gd name="connsiteX69" fmla="*/ 729747 w 1371907"/>
                <a:gd name="connsiteY69" fmla="*/ 1216176 h 1539068"/>
                <a:gd name="connsiteX70" fmla="*/ 623144 w 1371907"/>
                <a:gd name="connsiteY70" fmla="*/ 1098448 h 1539068"/>
                <a:gd name="connsiteX71" fmla="*/ 419396 w 1371907"/>
                <a:gd name="connsiteY71" fmla="*/ 1057204 h 1539068"/>
                <a:gd name="connsiteX72" fmla="*/ 231722 w 1371907"/>
                <a:gd name="connsiteY72" fmla="*/ 1217600 h 1539068"/>
                <a:gd name="connsiteX73" fmla="*/ 252413 w 1371907"/>
                <a:gd name="connsiteY73" fmla="*/ 1250825 h 1539068"/>
                <a:gd name="connsiteX74" fmla="*/ 315940 w 1371907"/>
                <a:gd name="connsiteY74" fmla="*/ 1190277 h 1539068"/>
                <a:gd name="connsiteX75" fmla="*/ 462213 w 1371907"/>
                <a:gd name="connsiteY75" fmla="*/ 1149663 h 1539068"/>
                <a:gd name="connsiteX76" fmla="*/ 613039 w 1371907"/>
                <a:gd name="connsiteY76" fmla="*/ 1215140 h 1539068"/>
                <a:gd name="connsiteX77" fmla="*/ 695545 w 1371907"/>
                <a:gd name="connsiteY77" fmla="*/ 1257901 h 1539068"/>
                <a:gd name="connsiteX78" fmla="*/ 772702 w 1371907"/>
                <a:gd name="connsiteY78" fmla="*/ 1296850 h 1539068"/>
                <a:gd name="connsiteX79" fmla="*/ 834202 w 1371907"/>
                <a:gd name="connsiteY79" fmla="*/ 1396422 h 1539068"/>
                <a:gd name="connsiteX80" fmla="*/ 841374 w 1371907"/>
                <a:gd name="connsiteY80" fmla="*/ 1447905 h 1539068"/>
                <a:gd name="connsiteX81" fmla="*/ 856578 w 1371907"/>
                <a:gd name="connsiteY81" fmla="*/ 1525980 h 1539068"/>
                <a:gd name="connsiteX82" fmla="*/ 862065 w 1371907"/>
                <a:gd name="connsiteY82" fmla="*/ 1539068 h 1539068"/>
                <a:gd name="connsiteX83" fmla="*/ 902911 w 1371907"/>
                <a:gd name="connsiteY83" fmla="*/ 1504068 h 1539068"/>
                <a:gd name="connsiteX84" fmla="*/ 846019 w 1371907"/>
                <a:gd name="connsiteY84" fmla="*/ 1301364 h 1539068"/>
                <a:gd name="connsiteX85" fmla="*/ 870819 w 1371907"/>
                <a:gd name="connsiteY85" fmla="*/ 1181795 h 1539068"/>
                <a:gd name="connsiteX86" fmla="*/ 956897 w 1371907"/>
                <a:gd name="connsiteY86" fmla="*/ 1085545 h 1539068"/>
                <a:gd name="connsiteX87" fmla="*/ 1085283 w 1371907"/>
                <a:gd name="connsiteY87" fmla="*/ 745772 h 1539068"/>
                <a:gd name="connsiteX88" fmla="*/ 1191219 w 1371907"/>
                <a:gd name="connsiteY88" fmla="*/ 673931 h 1539068"/>
                <a:gd name="connsiteX89" fmla="*/ 1231279 w 1371907"/>
                <a:gd name="connsiteY89" fmla="*/ 690784 h 1539068"/>
                <a:gd name="connsiteX90" fmla="*/ 1259437 w 1371907"/>
                <a:gd name="connsiteY90" fmla="*/ 679055 h 1539068"/>
                <a:gd name="connsiteX91" fmla="*/ 1160876 w 1371907"/>
                <a:gd name="connsiteY91" fmla="*/ 629792 h 1539068"/>
                <a:gd name="connsiteX92" fmla="*/ 1024764 w 1371907"/>
                <a:gd name="connsiteY92" fmla="*/ 751766 h 1539068"/>
                <a:gd name="connsiteX93" fmla="*/ 963745 w 1371907"/>
                <a:gd name="connsiteY93" fmla="*/ 891341 h 153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371907" h="1539068">
                  <a:moveTo>
                    <a:pt x="970602" y="881528"/>
                  </a:moveTo>
                  <a:cubicBezTo>
                    <a:pt x="970602" y="881528"/>
                    <a:pt x="885051" y="961712"/>
                    <a:pt x="869986" y="1003881"/>
                  </a:cubicBezTo>
                  <a:cubicBezTo>
                    <a:pt x="854921" y="1046040"/>
                    <a:pt x="824782" y="1130054"/>
                    <a:pt x="820118" y="1167366"/>
                  </a:cubicBezTo>
                  <a:cubicBezTo>
                    <a:pt x="815454" y="1204669"/>
                    <a:pt x="810207" y="1222188"/>
                    <a:pt x="810207" y="1222188"/>
                  </a:cubicBezTo>
                  <a:lnTo>
                    <a:pt x="798437" y="1165997"/>
                  </a:lnTo>
                  <a:lnTo>
                    <a:pt x="791904" y="1109150"/>
                  </a:lnTo>
                  <a:lnTo>
                    <a:pt x="780790" y="1079745"/>
                  </a:lnTo>
                  <a:lnTo>
                    <a:pt x="776209" y="1001337"/>
                  </a:lnTo>
                  <a:cubicBezTo>
                    <a:pt x="776209" y="1001337"/>
                    <a:pt x="804091" y="920478"/>
                    <a:pt x="847148" y="866488"/>
                  </a:cubicBezTo>
                  <a:cubicBezTo>
                    <a:pt x="890196" y="812499"/>
                    <a:pt x="988832" y="702956"/>
                    <a:pt x="988832" y="702956"/>
                  </a:cubicBezTo>
                  <a:cubicBezTo>
                    <a:pt x="988832" y="702956"/>
                    <a:pt x="1097183" y="579632"/>
                    <a:pt x="1142563" y="543984"/>
                  </a:cubicBezTo>
                  <a:cubicBezTo>
                    <a:pt x="1187953" y="508337"/>
                    <a:pt x="1236581" y="457575"/>
                    <a:pt x="1271152" y="429494"/>
                  </a:cubicBezTo>
                  <a:cubicBezTo>
                    <a:pt x="1305733" y="401412"/>
                    <a:pt x="1359313" y="343297"/>
                    <a:pt x="1361728" y="328812"/>
                  </a:cubicBezTo>
                  <a:cubicBezTo>
                    <a:pt x="1381040" y="314328"/>
                    <a:pt x="1372592" y="295024"/>
                    <a:pt x="1338779" y="304680"/>
                  </a:cubicBezTo>
                  <a:cubicBezTo>
                    <a:pt x="1304975" y="314328"/>
                    <a:pt x="1238570" y="334843"/>
                    <a:pt x="1205970" y="369843"/>
                  </a:cubicBezTo>
                  <a:cubicBezTo>
                    <a:pt x="1173369" y="404844"/>
                    <a:pt x="1150429" y="445875"/>
                    <a:pt x="1121456" y="476047"/>
                  </a:cubicBezTo>
                  <a:cubicBezTo>
                    <a:pt x="1092473" y="506219"/>
                    <a:pt x="1069163" y="536418"/>
                    <a:pt x="1046316" y="558469"/>
                  </a:cubicBezTo>
                  <a:cubicBezTo>
                    <a:pt x="1023477" y="580511"/>
                    <a:pt x="983298" y="606502"/>
                    <a:pt x="957304" y="644296"/>
                  </a:cubicBezTo>
                  <a:cubicBezTo>
                    <a:pt x="931311" y="682089"/>
                    <a:pt x="882729" y="733350"/>
                    <a:pt x="856152" y="772355"/>
                  </a:cubicBezTo>
                  <a:cubicBezTo>
                    <a:pt x="829585" y="811361"/>
                    <a:pt x="777274" y="900998"/>
                    <a:pt x="777274" y="900998"/>
                  </a:cubicBezTo>
                  <a:cubicBezTo>
                    <a:pt x="777274" y="900998"/>
                    <a:pt x="766484" y="888548"/>
                    <a:pt x="774784" y="853696"/>
                  </a:cubicBezTo>
                  <a:cubicBezTo>
                    <a:pt x="783085" y="818834"/>
                    <a:pt x="812151" y="757418"/>
                    <a:pt x="830418" y="726709"/>
                  </a:cubicBezTo>
                  <a:cubicBezTo>
                    <a:pt x="848684" y="696001"/>
                    <a:pt x="914274" y="609693"/>
                    <a:pt x="920086" y="593923"/>
                  </a:cubicBezTo>
                  <a:cubicBezTo>
                    <a:pt x="925897" y="578152"/>
                    <a:pt x="933374" y="548276"/>
                    <a:pt x="944164" y="532506"/>
                  </a:cubicBezTo>
                  <a:cubicBezTo>
                    <a:pt x="954963" y="516735"/>
                    <a:pt x="1078278" y="395252"/>
                    <a:pt x="1115589" y="365413"/>
                  </a:cubicBezTo>
                  <a:cubicBezTo>
                    <a:pt x="1152909" y="335574"/>
                    <a:pt x="1225411" y="306799"/>
                    <a:pt x="1233943" y="294006"/>
                  </a:cubicBezTo>
                  <a:cubicBezTo>
                    <a:pt x="1242475" y="281214"/>
                    <a:pt x="1262732" y="263095"/>
                    <a:pt x="1262732" y="263095"/>
                  </a:cubicBezTo>
                  <a:lnTo>
                    <a:pt x="1285126" y="247111"/>
                  </a:lnTo>
                  <a:cubicBezTo>
                    <a:pt x="1285126" y="247111"/>
                    <a:pt x="1177431" y="204480"/>
                    <a:pt x="1130515" y="213008"/>
                  </a:cubicBezTo>
                  <a:cubicBezTo>
                    <a:pt x="1083608" y="221536"/>
                    <a:pt x="1067608" y="248175"/>
                    <a:pt x="1042022" y="281214"/>
                  </a:cubicBezTo>
                  <a:cubicBezTo>
                    <a:pt x="1016435" y="314254"/>
                    <a:pt x="985509" y="331310"/>
                    <a:pt x="956721" y="388860"/>
                  </a:cubicBezTo>
                  <a:cubicBezTo>
                    <a:pt x="927933" y="446411"/>
                    <a:pt x="898080" y="516745"/>
                    <a:pt x="874622" y="558312"/>
                  </a:cubicBezTo>
                  <a:cubicBezTo>
                    <a:pt x="851164" y="599879"/>
                    <a:pt x="825578" y="633982"/>
                    <a:pt x="808514" y="660621"/>
                  </a:cubicBezTo>
                  <a:cubicBezTo>
                    <a:pt x="791459" y="687269"/>
                    <a:pt x="776820" y="708256"/>
                    <a:pt x="776820" y="708256"/>
                  </a:cubicBezTo>
                  <a:lnTo>
                    <a:pt x="758368" y="774797"/>
                  </a:lnTo>
                  <a:cubicBezTo>
                    <a:pt x="758368" y="774797"/>
                    <a:pt x="762986" y="693096"/>
                    <a:pt x="763643" y="664765"/>
                  </a:cubicBezTo>
                  <a:cubicBezTo>
                    <a:pt x="764300" y="636443"/>
                    <a:pt x="767631" y="523404"/>
                    <a:pt x="767631" y="512647"/>
                  </a:cubicBezTo>
                  <a:cubicBezTo>
                    <a:pt x="767631" y="501890"/>
                    <a:pt x="761015" y="453903"/>
                    <a:pt x="775913" y="409228"/>
                  </a:cubicBezTo>
                  <a:cubicBezTo>
                    <a:pt x="790812" y="364543"/>
                    <a:pt x="795781" y="333104"/>
                    <a:pt x="829714" y="292564"/>
                  </a:cubicBezTo>
                  <a:cubicBezTo>
                    <a:pt x="863657" y="252023"/>
                    <a:pt x="972878" y="142814"/>
                    <a:pt x="972878" y="142814"/>
                  </a:cubicBezTo>
                  <a:cubicBezTo>
                    <a:pt x="972878" y="142814"/>
                    <a:pt x="992801" y="99831"/>
                    <a:pt x="988610" y="52658"/>
                  </a:cubicBezTo>
                  <a:cubicBezTo>
                    <a:pt x="984408" y="5486"/>
                    <a:pt x="951900" y="-3949"/>
                    <a:pt x="933022" y="1296"/>
                  </a:cubicBezTo>
                  <a:cubicBezTo>
                    <a:pt x="914145" y="6531"/>
                    <a:pt x="856467" y="80962"/>
                    <a:pt x="822904" y="134424"/>
                  </a:cubicBezTo>
                  <a:cubicBezTo>
                    <a:pt x="789340" y="187887"/>
                    <a:pt x="736909" y="287476"/>
                    <a:pt x="719077" y="349319"/>
                  </a:cubicBezTo>
                  <a:cubicBezTo>
                    <a:pt x="701245" y="411170"/>
                    <a:pt x="697053" y="435284"/>
                    <a:pt x="696007" y="471968"/>
                  </a:cubicBezTo>
                  <a:cubicBezTo>
                    <a:pt x="694953" y="508660"/>
                    <a:pt x="714857" y="567044"/>
                    <a:pt x="714857" y="607445"/>
                  </a:cubicBezTo>
                  <a:cubicBezTo>
                    <a:pt x="714857" y="647838"/>
                    <a:pt x="722945" y="692856"/>
                    <a:pt x="722945" y="692856"/>
                  </a:cubicBezTo>
                  <a:cubicBezTo>
                    <a:pt x="722945" y="692856"/>
                    <a:pt x="683682" y="644379"/>
                    <a:pt x="646722" y="600518"/>
                  </a:cubicBezTo>
                  <a:cubicBezTo>
                    <a:pt x="609772" y="556656"/>
                    <a:pt x="548568" y="498939"/>
                    <a:pt x="510462" y="449306"/>
                  </a:cubicBezTo>
                  <a:cubicBezTo>
                    <a:pt x="472346" y="399673"/>
                    <a:pt x="407681" y="305013"/>
                    <a:pt x="375349" y="283083"/>
                  </a:cubicBezTo>
                  <a:cubicBezTo>
                    <a:pt x="343007" y="261152"/>
                    <a:pt x="317605" y="241534"/>
                    <a:pt x="314144" y="300398"/>
                  </a:cubicBezTo>
                  <a:cubicBezTo>
                    <a:pt x="310674" y="359271"/>
                    <a:pt x="322223" y="427375"/>
                    <a:pt x="360330" y="479312"/>
                  </a:cubicBezTo>
                  <a:cubicBezTo>
                    <a:pt x="398446" y="531257"/>
                    <a:pt x="538176" y="689396"/>
                    <a:pt x="575127" y="719411"/>
                  </a:cubicBezTo>
                  <a:cubicBezTo>
                    <a:pt x="612077" y="749417"/>
                    <a:pt x="639801" y="782891"/>
                    <a:pt x="661741" y="827908"/>
                  </a:cubicBezTo>
                  <a:cubicBezTo>
                    <a:pt x="683682" y="872926"/>
                    <a:pt x="750568" y="981821"/>
                    <a:pt x="756323" y="1042220"/>
                  </a:cubicBezTo>
                  <a:cubicBezTo>
                    <a:pt x="708852" y="993327"/>
                    <a:pt x="688706" y="945877"/>
                    <a:pt x="625402" y="908481"/>
                  </a:cubicBezTo>
                  <a:cubicBezTo>
                    <a:pt x="562106" y="871094"/>
                    <a:pt x="457854" y="864000"/>
                    <a:pt x="457854" y="864000"/>
                  </a:cubicBezTo>
                  <a:cubicBezTo>
                    <a:pt x="457854" y="864000"/>
                    <a:pt x="366428" y="826974"/>
                    <a:pt x="328590" y="809640"/>
                  </a:cubicBezTo>
                  <a:cubicBezTo>
                    <a:pt x="290760" y="792307"/>
                    <a:pt x="269477" y="772614"/>
                    <a:pt x="231639" y="775759"/>
                  </a:cubicBezTo>
                  <a:cubicBezTo>
                    <a:pt x="193809" y="778913"/>
                    <a:pt x="0" y="877069"/>
                    <a:pt x="0" y="877069"/>
                  </a:cubicBezTo>
                  <a:cubicBezTo>
                    <a:pt x="0" y="877069"/>
                    <a:pt x="138741" y="858200"/>
                    <a:pt x="192921" y="868865"/>
                  </a:cubicBezTo>
                  <a:cubicBezTo>
                    <a:pt x="247101" y="879530"/>
                    <a:pt x="312775" y="880353"/>
                    <a:pt x="367779" y="905789"/>
                  </a:cubicBezTo>
                  <a:cubicBezTo>
                    <a:pt x="422783" y="931226"/>
                    <a:pt x="476704" y="955478"/>
                    <a:pt x="476704" y="955478"/>
                  </a:cubicBezTo>
                  <a:cubicBezTo>
                    <a:pt x="476704" y="955478"/>
                    <a:pt x="614260" y="964024"/>
                    <a:pt x="675770" y="1015257"/>
                  </a:cubicBezTo>
                  <a:cubicBezTo>
                    <a:pt x="737288" y="1066500"/>
                    <a:pt x="741786" y="1081262"/>
                    <a:pt x="741786" y="1081262"/>
                  </a:cubicBezTo>
                  <a:lnTo>
                    <a:pt x="772739" y="1130248"/>
                  </a:lnTo>
                  <a:lnTo>
                    <a:pt x="788211" y="1219617"/>
                  </a:lnTo>
                  <a:lnTo>
                    <a:pt x="821737" y="1335624"/>
                  </a:lnTo>
                  <a:lnTo>
                    <a:pt x="777893" y="1259149"/>
                  </a:lnTo>
                  <a:cubicBezTo>
                    <a:pt x="777893" y="1259149"/>
                    <a:pt x="748661" y="1234222"/>
                    <a:pt x="729747" y="1216176"/>
                  </a:cubicBezTo>
                  <a:cubicBezTo>
                    <a:pt x="710832" y="1198130"/>
                    <a:pt x="672152" y="1128527"/>
                    <a:pt x="623144" y="1098448"/>
                  </a:cubicBezTo>
                  <a:cubicBezTo>
                    <a:pt x="574146" y="1068378"/>
                    <a:pt x="494184" y="1027125"/>
                    <a:pt x="419396" y="1057204"/>
                  </a:cubicBezTo>
                  <a:cubicBezTo>
                    <a:pt x="344599" y="1087284"/>
                    <a:pt x="231722" y="1217600"/>
                    <a:pt x="231722" y="1217600"/>
                  </a:cubicBezTo>
                  <a:cubicBezTo>
                    <a:pt x="231722" y="1217600"/>
                    <a:pt x="228030" y="1256735"/>
                    <a:pt x="252413" y="1250825"/>
                  </a:cubicBezTo>
                  <a:cubicBezTo>
                    <a:pt x="276787" y="1244924"/>
                    <a:pt x="315940" y="1190277"/>
                    <a:pt x="315940" y="1190277"/>
                  </a:cubicBezTo>
                  <a:cubicBezTo>
                    <a:pt x="315940" y="1190277"/>
                    <a:pt x="375783" y="1139331"/>
                    <a:pt x="462213" y="1149663"/>
                  </a:cubicBezTo>
                  <a:cubicBezTo>
                    <a:pt x="548652" y="1160004"/>
                    <a:pt x="580947" y="1192997"/>
                    <a:pt x="613039" y="1215140"/>
                  </a:cubicBezTo>
                  <a:cubicBezTo>
                    <a:pt x="645121" y="1237283"/>
                    <a:pt x="659641" y="1250270"/>
                    <a:pt x="695545" y="1257901"/>
                  </a:cubicBezTo>
                  <a:cubicBezTo>
                    <a:pt x="731449" y="1265541"/>
                    <a:pt x="772702" y="1296850"/>
                    <a:pt x="772702" y="1296850"/>
                  </a:cubicBezTo>
                  <a:cubicBezTo>
                    <a:pt x="772702" y="1296850"/>
                    <a:pt x="824153" y="1368858"/>
                    <a:pt x="834202" y="1396422"/>
                  </a:cubicBezTo>
                  <a:cubicBezTo>
                    <a:pt x="843604" y="1422228"/>
                    <a:pt x="837154" y="1426381"/>
                    <a:pt x="841374" y="1447905"/>
                  </a:cubicBezTo>
                  <a:cubicBezTo>
                    <a:pt x="845603" y="1469428"/>
                    <a:pt x="856578" y="1525980"/>
                    <a:pt x="856578" y="1525980"/>
                  </a:cubicBezTo>
                  <a:lnTo>
                    <a:pt x="862065" y="1539068"/>
                  </a:lnTo>
                  <a:lnTo>
                    <a:pt x="902911" y="1504068"/>
                  </a:lnTo>
                  <a:cubicBezTo>
                    <a:pt x="902911" y="1504068"/>
                    <a:pt x="841642" y="1366990"/>
                    <a:pt x="846019" y="1301364"/>
                  </a:cubicBezTo>
                  <a:cubicBezTo>
                    <a:pt x="850396" y="1235748"/>
                    <a:pt x="870819" y="1181795"/>
                    <a:pt x="870819" y="1181795"/>
                  </a:cubicBezTo>
                  <a:cubicBezTo>
                    <a:pt x="870819" y="1181795"/>
                    <a:pt x="918966" y="1156997"/>
                    <a:pt x="956897" y="1085545"/>
                  </a:cubicBezTo>
                  <a:cubicBezTo>
                    <a:pt x="994828" y="1014092"/>
                    <a:pt x="1085283" y="745772"/>
                    <a:pt x="1085283" y="745772"/>
                  </a:cubicBezTo>
                  <a:cubicBezTo>
                    <a:pt x="1085283" y="745772"/>
                    <a:pt x="1155740" y="669991"/>
                    <a:pt x="1191219" y="673931"/>
                  </a:cubicBezTo>
                  <a:lnTo>
                    <a:pt x="1231279" y="690784"/>
                  </a:lnTo>
                  <a:lnTo>
                    <a:pt x="1259437" y="679055"/>
                  </a:lnTo>
                  <a:cubicBezTo>
                    <a:pt x="1259437" y="679055"/>
                    <a:pt x="1201944" y="634482"/>
                    <a:pt x="1160876" y="629792"/>
                  </a:cubicBezTo>
                  <a:cubicBezTo>
                    <a:pt x="1119808" y="625103"/>
                    <a:pt x="1049406" y="700163"/>
                    <a:pt x="1024764" y="751766"/>
                  </a:cubicBezTo>
                  <a:cubicBezTo>
                    <a:pt x="1000121" y="803378"/>
                    <a:pt x="963745" y="891341"/>
                    <a:pt x="963745" y="891341"/>
                  </a:cubicBezTo>
                </a:path>
              </a:pathLst>
            </a:custGeom>
            <a:gradFill>
              <a:gsLst>
                <a:gs pos="4887">
                  <a:srgbClr val="50C70F">
                    <a:alpha val="60784"/>
                  </a:srgbClr>
                </a:gs>
                <a:gs pos="47744">
                  <a:srgbClr val="007C3D">
                    <a:alpha val="81961"/>
                  </a:srgbClr>
                </a:gs>
                <a:gs pos="99248">
                  <a:srgbClr val="49C993">
                    <a:alpha val="64706"/>
                  </a:srgbClr>
                </a:gs>
              </a:gsLst>
              <a:lin ang="0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1536FEB-E1C2-7532-B4A0-FDBFC4D9CA85}"/>
                </a:ext>
              </a:extLst>
            </p:cNvPr>
            <p:cNvSpPr/>
            <p:nvPr/>
          </p:nvSpPr>
          <p:spPr>
            <a:xfrm>
              <a:off x="5689543" y="1123468"/>
              <a:ext cx="166889" cy="167532"/>
            </a:xfrm>
            <a:custGeom>
              <a:avLst/>
              <a:gdLst>
                <a:gd name="connsiteX0" fmla="*/ 30470 w 166889"/>
                <a:gd name="connsiteY0" fmla="*/ 161151 h 167532"/>
                <a:gd name="connsiteX1" fmla="*/ 133695 w 166889"/>
                <a:gd name="connsiteY1" fmla="*/ 151375 h 167532"/>
                <a:gd name="connsiteX2" fmla="*/ 148908 w 166889"/>
                <a:gd name="connsiteY2" fmla="*/ 31908 h 167532"/>
                <a:gd name="connsiteX3" fmla="*/ 29387 w 166889"/>
                <a:gd name="connsiteY3" fmla="*/ 23213 h 167532"/>
                <a:gd name="connsiteX4" fmla="*/ 2218 w 166889"/>
                <a:gd name="connsiteY4" fmla="*/ 105756 h 167532"/>
                <a:gd name="connsiteX5" fmla="*/ 30470 w 166889"/>
                <a:gd name="connsiteY5" fmla="*/ 161151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889" h="167532">
                  <a:moveTo>
                    <a:pt x="30470" y="161151"/>
                  </a:moveTo>
                  <a:cubicBezTo>
                    <a:pt x="30470" y="161151"/>
                    <a:pt x="92405" y="180696"/>
                    <a:pt x="133695" y="151375"/>
                  </a:cubicBezTo>
                  <a:cubicBezTo>
                    <a:pt x="174985" y="122054"/>
                    <a:pt x="174985" y="61229"/>
                    <a:pt x="148908" y="31908"/>
                  </a:cubicBezTo>
                  <a:cubicBezTo>
                    <a:pt x="122831" y="2577"/>
                    <a:pt x="61979" y="-18049"/>
                    <a:pt x="29387" y="23213"/>
                  </a:cubicBezTo>
                  <a:cubicBezTo>
                    <a:pt x="-3213" y="64485"/>
                    <a:pt x="-2131" y="71006"/>
                    <a:pt x="2218" y="105756"/>
                  </a:cubicBezTo>
                  <a:cubicBezTo>
                    <a:pt x="6568" y="140516"/>
                    <a:pt x="30470" y="161151"/>
                    <a:pt x="30470" y="161151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81ECB33-412C-F010-3BC8-5A98F78D8D98}"/>
                </a:ext>
              </a:extLst>
            </p:cNvPr>
            <p:cNvSpPr/>
            <p:nvPr/>
          </p:nvSpPr>
          <p:spPr>
            <a:xfrm>
              <a:off x="5373540" y="1239675"/>
              <a:ext cx="165640" cy="166800"/>
            </a:xfrm>
            <a:custGeom>
              <a:avLst/>
              <a:gdLst>
                <a:gd name="connsiteX0" fmla="*/ 117815 w 165640"/>
                <a:gd name="connsiteY0" fmla="*/ 161378 h 166800"/>
                <a:gd name="connsiteX1" fmla="*/ 165499 w 165640"/>
                <a:gd name="connsiteY1" fmla="*/ 94503 h 166800"/>
                <a:gd name="connsiteX2" fmla="*/ 120461 w 165640"/>
                <a:gd name="connsiteY2" fmla="*/ 8437 h 166800"/>
                <a:gd name="connsiteX3" fmla="*/ 20438 w 165640"/>
                <a:gd name="connsiteY3" fmla="*/ 35584 h 166800"/>
                <a:gd name="connsiteX4" fmla="*/ 8519 w 165640"/>
                <a:gd name="connsiteY4" fmla="*/ 119006 h 166800"/>
                <a:gd name="connsiteX5" fmla="*/ 53557 w 165640"/>
                <a:gd name="connsiteY5" fmla="*/ 164023 h 166800"/>
                <a:gd name="connsiteX6" fmla="*/ 117815 w 165640"/>
                <a:gd name="connsiteY6" fmla="*/ 161378 h 1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640" h="166800">
                  <a:moveTo>
                    <a:pt x="117815" y="161378"/>
                  </a:moveTo>
                  <a:cubicBezTo>
                    <a:pt x="136359" y="151444"/>
                    <a:pt x="163519" y="111717"/>
                    <a:pt x="165499" y="94503"/>
                  </a:cubicBezTo>
                  <a:cubicBezTo>
                    <a:pt x="167488" y="77290"/>
                    <a:pt x="148278" y="23661"/>
                    <a:pt x="120461" y="8437"/>
                  </a:cubicBezTo>
                  <a:cubicBezTo>
                    <a:pt x="92645" y="-6788"/>
                    <a:pt x="45608" y="-3477"/>
                    <a:pt x="20438" y="35584"/>
                  </a:cubicBezTo>
                  <a:cubicBezTo>
                    <a:pt x="-4732" y="74645"/>
                    <a:pt x="-4066" y="99147"/>
                    <a:pt x="8519" y="119006"/>
                  </a:cubicBezTo>
                  <a:cubicBezTo>
                    <a:pt x="21104" y="138864"/>
                    <a:pt x="29719" y="163366"/>
                    <a:pt x="53557" y="164023"/>
                  </a:cubicBezTo>
                  <a:cubicBezTo>
                    <a:pt x="77404" y="164689"/>
                    <a:pt x="99261" y="171312"/>
                    <a:pt x="117815" y="161378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CDDA73E-35EA-157E-AD15-04BC5E35369F}"/>
                </a:ext>
              </a:extLst>
            </p:cNvPr>
            <p:cNvSpPr/>
            <p:nvPr/>
          </p:nvSpPr>
          <p:spPr>
            <a:xfrm>
              <a:off x="5568646" y="1495810"/>
              <a:ext cx="156873" cy="138627"/>
            </a:xfrm>
            <a:custGeom>
              <a:avLst/>
              <a:gdLst>
                <a:gd name="connsiteX0" fmla="*/ 1180 w 156873"/>
                <a:gd name="connsiteY0" fmla="*/ 47603 h 138627"/>
                <a:gd name="connsiteX1" fmla="*/ 32179 w 156873"/>
                <a:gd name="connsiteY1" fmla="*/ 6285 h 138627"/>
                <a:gd name="connsiteX2" fmla="*/ 123301 w 156873"/>
                <a:gd name="connsiteY2" fmla="*/ 16617 h 138627"/>
                <a:gd name="connsiteX3" fmla="*/ 152422 w 156873"/>
                <a:gd name="connsiteY3" fmla="*/ 78588 h 138627"/>
                <a:gd name="connsiteX4" fmla="*/ 102637 w 156873"/>
                <a:gd name="connsiteY4" fmla="*/ 137739 h 138627"/>
                <a:gd name="connsiteX5" fmla="*/ 22787 w 156873"/>
                <a:gd name="connsiteY5" fmla="*/ 113330 h 138627"/>
                <a:gd name="connsiteX6" fmla="*/ 1180 w 156873"/>
                <a:gd name="connsiteY6" fmla="*/ 47603 h 13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73" h="138627">
                  <a:moveTo>
                    <a:pt x="1180" y="47603"/>
                  </a:moveTo>
                  <a:cubicBezTo>
                    <a:pt x="4937" y="35393"/>
                    <a:pt x="245" y="14739"/>
                    <a:pt x="32179" y="6285"/>
                  </a:cubicBezTo>
                  <a:cubicBezTo>
                    <a:pt x="64123" y="-2169"/>
                    <a:pt x="98880" y="-4981"/>
                    <a:pt x="123301" y="16617"/>
                  </a:cubicBezTo>
                  <a:cubicBezTo>
                    <a:pt x="147721" y="38214"/>
                    <a:pt x="165572" y="45725"/>
                    <a:pt x="152422" y="78588"/>
                  </a:cubicBezTo>
                  <a:cubicBezTo>
                    <a:pt x="139272" y="111452"/>
                    <a:pt x="146787" y="134927"/>
                    <a:pt x="102637" y="137739"/>
                  </a:cubicBezTo>
                  <a:cubicBezTo>
                    <a:pt x="58479" y="140560"/>
                    <a:pt x="43451" y="137739"/>
                    <a:pt x="22787" y="113330"/>
                  </a:cubicBezTo>
                  <a:cubicBezTo>
                    <a:pt x="2124" y="88911"/>
                    <a:pt x="-2577" y="59803"/>
                    <a:pt x="1180" y="47603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F5400C2-9E8B-8FB6-E4E8-984E7DC7DF6F}"/>
                </a:ext>
              </a:extLst>
            </p:cNvPr>
            <p:cNvSpPr/>
            <p:nvPr/>
          </p:nvSpPr>
          <p:spPr>
            <a:xfrm>
              <a:off x="5123797" y="1627402"/>
              <a:ext cx="151808" cy="146894"/>
            </a:xfrm>
            <a:custGeom>
              <a:avLst/>
              <a:gdLst>
                <a:gd name="connsiteX0" fmla="*/ 0 w 151808"/>
                <a:gd name="connsiteY0" fmla="*/ 65114 h 146894"/>
                <a:gd name="connsiteX1" fmla="*/ 83006 w 151808"/>
                <a:gd name="connsiteY1" fmla="*/ 506 h 146894"/>
                <a:gd name="connsiteX2" fmla="*/ 151640 w 151808"/>
                <a:gd name="connsiteY2" fmla="*/ 81069 h 146894"/>
                <a:gd name="connsiteX3" fmla="*/ 82201 w 151808"/>
                <a:gd name="connsiteY3" fmla="*/ 146482 h 146894"/>
                <a:gd name="connsiteX4" fmla="*/ 15167 w 151808"/>
                <a:gd name="connsiteY4" fmla="*/ 122553 h 146894"/>
                <a:gd name="connsiteX5" fmla="*/ 0 w 151808"/>
                <a:gd name="connsiteY5" fmla="*/ 65114 h 1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08" h="146894">
                  <a:moveTo>
                    <a:pt x="0" y="65114"/>
                  </a:moveTo>
                  <a:cubicBezTo>
                    <a:pt x="0" y="65114"/>
                    <a:pt x="12770" y="-6681"/>
                    <a:pt x="83006" y="506"/>
                  </a:cubicBezTo>
                  <a:cubicBezTo>
                    <a:pt x="153232" y="7683"/>
                    <a:pt x="152436" y="62727"/>
                    <a:pt x="151640" y="81069"/>
                  </a:cubicBezTo>
                  <a:cubicBezTo>
                    <a:pt x="150835" y="99420"/>
                    <a:pt x="117318" y="152069"/>
                    <a:pt x="82201" y="146482"/>
                  </a:cubicBezTo>
                  <a:cubicBezTo>
                    <a:pt x="47092" y="140904"/>
                    <a:pt x="19951" y="141700"/>
                    <a:pt x="15167" y="122553"/>
                  </a:cubicBezTo>
                  <a:cubicBezTo>
                    <a:pt x="10373" y="103407"/>
                    <a:pt x="0" y="65114"/>
                    <a:pt x="0" y="65114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3E9B5CF-B4F2-55B6-8236-CB14FB126125}"/>
                </a:ext>
              </a:extLst>
            </p:cNvPr>
            <p:cNvSpPr/>
            <p:nvPr/>
          </p:nvSpPr>
          <p:spPr>
            <a:xfrm>
              <a:off x="4781773" y="1422084"/>
              <a:ext cx="174254" cy="181696"/>
            </a:xfrm>
            <a:custGeom>
              <a:avLst/>
              <a:gdLst>
                <a:gd name="connsiteX0" fmla="*/ 174255 w 174254"/>
                <a:gd name="connsiteY0" fmla="*/ 121791 h 181696"/>
                <a:gd name="connsiteX1" fmla="*/ 160309 w 174254"/>
                <a:gd name="connsiteY1" fmla="*/ 57507 h 181696"/>
                <a:gd name="connsiteX2" fmla="*/ 100642 w 174254"/>
                <a:gd name="connsiteY2" fmla="*/ 4063 h 181696"/>
                <a:gd name="connsiteX3" fmla="*/ 22374 w 174254"/>
                <a:gd name="connsiteY3" fmla="*/ 20324 h 181696"/>
                <a:gd name="connsiteX4" fmla="*/ 3774 w 174254"/>
                <a:gd name="connsiteY4" fmla="*/ 100878 h 181696"/>
                <a:gd name="connsiteX5" fmla="*/ 44074 w 174254"/>
                <a:gd name="connsiteY5" fmla="*/ 169815 h 181696"/>
                <a:gd name="connsiteX6" fmla="*/ 116910 w 174254"/>
                <a:gd name="connsiteY6" fmla="*/ 176789 h 181696"/>
                <a:gd name="connsiteX7" fmla="*/ 174255 w 174254"/>
                <a:gd name="connsiteY7" fmla="*/ 121791 h 18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254" h="181696">
                  <a:moveTo>
                    <a:pt x="174255" y="121791"/>
                  </a:moveTo>
                  <a:cubicBezTo>
                    <a:pt x="174255" y="121791"/>
                    <a:pt x="164955" y="81519"/>
                    <a:pt x="160309" y="57507"/>
                  </a:cubicBezTo>
                  <a:cubicBezTo>
                    <a:pt x="155655" y="33495"/>
                    <a:pt x="131632" y="11028"/>
                    <a:pt x="100642" y="4063"/>
                  </a:cubicBezTo>
                  <a:cubicBezTo>
                    <a:pt x="69642" y="-2911"/>
                    <a:pt x="41742" y="-2911"/>
                    <a:pt x="22374" y="20324"/>
                  </a:cubicBezTo>
                  <a:cubicBezTo>
                    <a:pt x="2997" y="43559"/>
                    <a:pt x="-5526" y="76866"/>
                    <a:pt x="3774" y="100878"/>
                  </a:cubicBezTo>
                  <a:cubicBezTo>
                    <a:pt x="13074" y="124890"/>
                    <a:pt x="23151" y="159742"/>
                    <a:pt x="44074" y="169815"/>
                  </a:cubicBezTo>
                  <a:cubicBezTo>
                    <a:pt x="64996" y="179888"/>
                    <a:pt x="95219" y="186853"/>
                    <a:pt x="116910" y="176789"/>
                  </a:cubicBezTo>
                  <a:cubicBezTo>
                    <a:pt x="138609" y="166716"/>
                    <a:pt x="169609" y="123345"/>
                    <a:pt x="174255" y="121791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E8242B-6BE8-209F-98A7-39A7A928B1FF}"/>
                </a:ext>
              </a:extLst>
            </p:cNvPr>
            <p:cNvSpPr/>
            <p:nvPr/>
          </p:nvSpPr>
          <p:spPr>
            <a:xfrm>
              <a:off x="4560600" y="2046506"/>
              <a:ext cx="175333" cy="176656"/>
            </a:xfrm>
            <a:custGeom>
              <a:avLst/>
              <a:gdLst>
                <a:gd name="connsiteX0" fmla="*/ 110506 w 175333"/>
                <a:gd name="connsiteY0" fmla="*/ 81 h 176656"/>
                <a:gd name="connsiteX1" fmla="*/ 174477 w 175333"/>
                <a:gd name="connsiteY1" fmla="*/ 66511 h 176656"/>
                <a:gd name="connsiteX2" fmla="*/ 134594 w 175333"/>
                <a:gd name="connsiteY2" fmla="*/ 157028 h 176656"/>
                <a:gd name="connsiteX3" fmla="*/ 62322 w 175333"/>
                <a:gd name="connsiteY3" fmla="*/ 167822 h 176656"/>
                <a:gd name="connsiteX4" fmla="*/ 17 w 175333"/>
                <a:gd name="connsiteY4" fmla="*/ 90597 h 176656"/>
                <a:gd name="connsiteX5" fmla="*/ 58167 w 175333"/>
                <a:gd name="connsiteY5" fmla="*/ 10052 h 176656"/>
                <a:gd name="connsiteX6" fmla="*/ 110506 w 175333"/>
                <a:gd name="connsiteY6" fmla="*/ 81 h 17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333" h="176656">
                  <a:moveTo>
                    <a:pt x="110506" y="81"/>
                  </a:moveTo>
                  <a:cubicBezTo>
                    <a:pt x="110506" y="81"/>
                    <a:pt x="168656" y="39947"/>
                    <a:pt x="174477" y="66511"/>
                  </a:cubicBezTo>
                  <a:cubicBezTo>
                    <a:pt x="180288" y="93085"/>
                    <a:pt x="155368" y="141248"/>
                    <a:pt x="134594" y="157028"/>
                  </a:cubicBezTo>
                  <a:cubicBezTo>
                    <a:pt x="113828" y="172807"/>
                    <a:pt x="95552" y="186090"/>
                    <a:pt x="62322" y="167822"/>
                  </a:cubicBezTo>
                  <a:cubicBezTo>
                    <a:pt x="29092" y="149554"/>
                    <a:pt x="-816" y="119659"/>
                    <a:pt x="17" y="90597"/>
                  </a:cubicBezTo>
                  <a:cubicBezTo>
                    <a:pt x="850" y="61535"/>
                    <a:pt x="7494" y="21679"/>
                    <a:pt x="58167" y="10052"/>
                  </a:cubicBezTo>
                  <a:cubicBezTo>
                    <a:pt x="108840" y="-1574"/>
                    <a:pt x="110506" y="81"/>
                    <a:pt x="110506" y="81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5B9F21-F4B2-C88D-2998-2FBC9F6A1D16}"/>
                </a:ext>
              </a:extLst>
            </p:cNvPr>
            <p:cNvSpPr/>
            <p:nvPr/>
          </p:nvSpPr>
          <p:spPr>
            <a:xfrm>
              <a:off x="4233841" y="2028597"/>
              <a:ext cx="152115" cy="152656"/>
            </a:xfrm>
            <a:custGeom>
              <a:avLst/>
              <a:gdLst>
                <a:gd name="connsiteX0" fmla="*/ 151603 w 152115"/>
                <a:gd name="connsiteY0" fmla="*/ 47497 h 152656"/>
                <a:gd name="connsiteX1" fmla="*/ 118901 w 152115"/>
                <a:gd name="connsiteY1" fmla="*/ 129559 h 152656"/>
                <a:gd name="connsiteX2" fmla="*/ 37505 w 152115"/>
                <a:gd name="connsiteY2" fmla="*/ 146948 h 152656"/>
                <a:gd name="connsiteX3" fmla="*/ 2017 w 152115"/>
                <a:gd name="connsiteY3" fmla="*/ 79491 h 152656"/>
                <a:gd name="connsiteX4" fmla="*/ 59066 w 152115"/>
                <a:gd name="connsiteY4" fmla="*/ 5079 h 152656"/>
                <a:gd name="connsiteX5" fmla="*/ 141165 w 152115"/>
                <a:gd name="connsiteY5" fmla="*/ 24549 h 152656"/>
                <a:gd name="connsiteX6" fmla="*/ 151603 w 152115"/>
                <a:gd name="connsiteY6" fmla="*/ 47497 h 15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115" h="152656">
                  <a:moveTo>
                    <a:pt x="151603" y="47497"/>
                  </a:moveTo>
                  <a:cubicBezTo>
                    <a:pt x="155083" y="73923"/>
                    <a:pt x="140471" y="115648"/>
                    <a:pt x="118901" y="129559"/>
                  </a:cubicBezTo>
                  <a:cubicBezTo>
                    <a:pt x="97330" y="143470"/>
                    <a:pt x="66025" y="162247"/>
                    <a:pt x="37505" y="146948"/>
                  </a:cubicBezTo>
                  <a:cubicBezTo>
                    <a:pt x="8976" y="131640"/>
                    <a:pt x="-5635" y="118432"/>
                    <a:pt x="2017" y="79491"/>
                  </a:cubicBezTo>
                  <a:cubicBezTo>
                    <a:pt x="9670" y="40541"/>
                    <a:pt x="7588" y="18990"/>
                    <a:pt x="59066" y="5079"/>
                  </a:cubicBezTo>
                  <a:cubicBezTo>
                    <a:pt x="110554" y="-8833"/>
                    <a:pt x="129339" y="8556"/>
                    <a:pt x="141165" y="24549"/>
                  </a:cubicBezTo>
                  <a:cubicBezTo>
                    <a:pt x="152991" y="40541"/>
                    <a:pt x="148124" y="21071"/>
                    <a:pt x="151603" y="47497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57F94EF-CC09-653A-D218-34477C86698F}"/>
                </a:ext>
              </a:extLst>
            </p:cNvPr>
            <p:cNvSpPr/>
            <p:nvPr/>
          </p:nvSpPr>
          <p:spPr>
            <a:xfrm>
              <a:off x="4172442" y="2207984"/>
              <a:ext cx="171519" cy="164073"/>
            </a:xfrm>
            <a:custGeom>
              <a:avLst/>
              <a:gdLst>
                <a:gd name="connsiteX0" fmla="*/ 353 w 171519"/>
                <a:gd name="connsiteY0" fmla="*/ 110725 h 164073"/>
                <a:gd name="connsiteX1" fmla="*/ 47889 w 171519"/>
                <a:gd name="connsiteY1" fmla="*/ 17064 h 164073"/>
                <a:gd name="connsiteX2" fmla="*/ 141592 w 171519"/>
                <a:gd name="connsiteY2" fmla="*/ 21134 h 164073"/>
                <a:gd name="connsiteX3" fmla="*/ 164874 w 171519"/>
                <a:gd name="connsiteY3" fmla="*/ 116006 h 164073"/>
                <a:gd name="connsiteX4" fmla="*/ 97535 w 171519"/>
                <a:gd name="connsiteY4" fmla="*/ 162670 h 164073"/>
                <a:gd name="connsiteX5" fmla="*/ 353 w 171519"/>
                <a:gd name="connsiteY5" fmla="*/ 110725 h 16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519" h="164073">
                  <a:moveTo>
                    <a:pt x="353" y="110725"/>
                  </a:moveTo>
                  <a:cubicBezTo>
                    <a:pt x="5785" y="67289"/>
                    <a:pt x="4434" y="31993"/>
                    <a:pt x="47889" y="17064"/>
                  </a:cubicBezTo>
                  <a:cubicBezTo>
                    <a:pt x="91345" y="2135"/>
                    <a:pt x="107640" y="-14153"/>
                    <a:pt x="141592" y="21134"/>
                  </a:cubicBezTo>
                  <a:cubicBezTo>
                    <a:pt x="175544" y="56430"/>
                    <a:pt x="176349" y="92919"/>
                    <a:pt x="164874" y="116006"/>
                  </a:cubicBezTo>
                  <a:cubicBezTo>
                    <a:pt x="150124" y="145679"/>
                    <a:pt x="129664" y="158045"/>
                    <a:pt x="97535" y="162670"/>
                  </a:cubicBezTo>
                  <a:cubicBezTo>
                    <a:pt x="53312" y="169024"/>
                    <a:pt x="-5079" y="154161"/>
                    <a:pt x="353" y="110725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B5A7D47-F9D0-E7ED-DBED-727B06D15D50}"/>
                </a:ext>
              </a:extLst>
            </p:cNvPr>
            <p:cNvSpPr/>
            <p:nvPr/>
          </p:nvSpPr>
          <p:spPr>
            <a:xfrm>
              <a:off x="3929012" y="2366403"/>
              <a:ext cx="132002" cy="129544"/>
            </a:xfrm>
            <a:custGeom>
              <a:avLst/>
              <a:gdLst>
                <a:gd name="connsiteX0" fmla="*/ 94003 w 132002"/>
                <a:gd name="connsiteY0" fmla="*/ 125920 h 129544"/>
                <a:gd name="connsiteX1" fmla="*/ 131962 w 132002"/>
                <a:gd name="connsiteY1" fmla="*/ 64549 h 129544"/>
                <a:gd name="connsiteX2" fmla="*/ 105172 w 132002"/>
                <a:gd name="connsiteY2" fmla="*/ 10994 h 129544"/>
                <a:gd name="connsiteX3" fmla="*/ 34844 w 132002"/>
                <a:gd name="connsiteY3" fmla="*/ 4862 h 129544"/>
                <a:gd name="connsiteX4" fmla="*/ 235 w 132002"/>
                <a:gd name="connsiteY4" fmla="*/ 40565 h 129544"/>
                <a:gd name="connsiteX5" fmla="*/ 6380 w 132002"/>
                <a:gd name="connsiteY5" fmla="*/ 95794 h 129544"/>
                <a:gd name="connsiteX6" fmla="*/ 48234 w 132002"/>
                <a:gd name="connsiteY6" fmla="*/ 123136 h 129544"/>
                <a:gd name="connsiteX7" fmla="*/ 94003 w 132002"/>
                <a:gd name="connsiteY7" fmla="*/ 125920 h 12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002" h="129544">
                  <a:moveTo>
                    <a:pt x="94003" y="125920"/>
                  </a:moveTo>
                  <a:cubicBezTo>
                    <a:pt x="111307" y="117549"/>
                    <a:pt x="133072" y="79062"/>
                    <a:pt x="131962" y="64549"/>
                  </a:cubicBezTo>
                  <a:cubicBezTo>
                    <a:pt x="130842" y="50046"/>
                    <a:pt x="116887" y="19920"/>
                    <a:pt x="105172" y="10994"/>
                  </a:cubicBezTo>
                  <a:cubicBezTo>
                    <a:pt x="93448" y="2069"/>
                    <a:pt x="51029" y="-5183"/>
                    <a:pt x="34844" y="4862"/>
                  </a:cubicBezTo>
                  <a:cubicBezTo>
                    <a:pt x="18659" y="14898"/>
                    <a:pt x="1910" y="26617"/>
                    <a:pt x="235" y="40565"/>
                  </a:cubicBezTo>
                  <a:cubicBezTo>
                    <a:pt x="-1440" y="54514"/>
                    <a:pt x="6380" y="95794"/>
                    <a:pt x="6380" y="95794"/>
                  </a:cubicBezTo>
                  <a:cubicBezTo>
                    <a:pt x="6380" y="95794"/>
                    <a:pt x="28144" y="120342"/>
                    <a:pt x="48234" y="123136"/>
                  </a:cubicBezTo>
                  <a:cubicBezTo>
                    <a:pt x="68333" y="125920"/>
                    <a:pt x="76708" y="134291"/>
                    <a:pt x="94003" y="125920"/>
                  </a:cubicBezTo>
                  <a:close/>
                </a:path>
              </a:pathLst>
            </a:custGeom>
            <a:solidFill>
              <a:srgbClr val="87A2E1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A6C832B-01DB-2B85-589F-5D7D1ADEE7D1}"/>
                </a:ext>
              </a:extLst>
            </p:cNvPr>
            <p:cNvSpPr/>
            <p:nvPr/>
          </p:nvSpPr>
          <p:spPr>
            <a:xfrm>
              <a:off x="3801119" y="3458919"/>
              <a:ext cx="170232" cy="149096"/>
            </a:xfrm>
            <a:custGeom>
              <a:avLst/>
              <a:gdLst>
                <a:gd name="connsiteX0" fmla="*/ 584 w 170232"/>
                <a:gd name="connsiteY0" fmla="*/ 51685 h 149096"/>
                <a:gd name="connsiteX1" fmla="*/ 45492 w 170232"/>
                <a:gd name="connsiteY1" fmla="*/ 137715 h 149096"/>
                <a:gd name="connsiteX2" fmla="*/ 146533 w 170232"/>
                <a:gd name="connsiteY2" fmla="*/ 138964 h 149096"/>
                <a:gd name="connsiteX3" fmla="*/ 170232 w 170232"/>
                <a:gd name="connsiteY3" fmla="*/ 74124 h 149096"/>
                <a:gd name="connsiteX4" fmla="*/ 124075 w 170232"/>
                <a:gd name="connsiteY4" fmla="*/ 4300 h 149096"/>
                <a:gd name="connsiteX5" fmla="*/ 584 w 170232"/>
                <a:gd name="connsiteY5" fmla="*/ 51685 h 14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232" h="149096">
                  <a:moveTo>
                    <a:pt x="584" y="51685"/>
                  </a:moveTo>
                  <a:cubicBezTo>
                    <a:pt x="-4672" y="67465"/>
                    <a:pt x="26781" y="121500"/>
                    <a:pt x="45492" y="137715"/>
                  </a:cubicBezTo>
                  <a:cubicBezTo>
                    <a:pt x="64203" y="153920"/>
                    <a:pt x="130312" y="151432"/>
                    <a:pt x="146533" y="138964"/>
                  </a:cubicBezTo>
                  <a:cubicBezTo>
                    <a:pt x="162746" y="126495"/>
                    <a:pt x="170232" y="74124"/>
                    <a:pt x="170232" y="74124"/>
                  </a:cubicBezTo>
                  <a:cubicBezTo>
                    <a:pt x="170232" y="74124"/>
                    <a:pt x="162746" y="18017"/>
                    <a:pt x="124075" y="4300"/>
                  </a:cubicBezTo>
                  <a:cubicBezTo>
                    <a:pt x="85413" y="-9408"/>
                    <a:pt x="14307" y="10534"/>
                    <a:pt x="584" y="51685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E7891A9-0CFD-CE4E-DE0F-FA5528006E7D}"/>
                </a:ext>
              </a:extLst>
            </p:cNvPr>
            <p:cNvSpPr/>
            <p:nvPr/>
          </p:nvSpPr>
          <p:spPr>
            <a:xfrm>
              <a:off x="3772029" y="3719526"/>
              <a:ext cx="162777" cy="159808"/>
            </a:xfrm>
            <a:custGeom>
              <a:avLst/>
              <a:gdLst>
                <a:gd name="connsiteX0" fmla="*/ 14692 w 162777"/>
                <a:gd name="connsiteY0" fmla="*/ 16212 h 159808"/>
                <a:gd name="connsiteX1" fmla="*/ 25251 w 162777"/>
                <a:gd name="connsiteY1" fmla="*/ 127900 h 159808"/>
                <a:gd name="connsiteX2" fmla="*/ 151073 w 162777"/>
                <a:gd name="connsiteY2" fmla="*/ 129657 h 159808"/>
                <a:gd name="connsiteX3" fmla="*/ 122914 w 162777"/>
                <a:gd name="connsiteY3" fmla="*/ 24129 h 159808"/>
                <a:gd name="connsiteX4" fmla="*/ 14692 w 162777"/>
                <a:gd name="connsiteY4" fmla="*/ 16212 h 159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77" h="159808">
                  <a:moveTo>
                    <a:pt x="14692" y="16212"/>
                  </a:moveTo>
                  <a:cubicBezTo>
                    <a:pt x="-7757" y="38050"/>
                    <a:pt x="-4667" y="101520"/>
                    <a:pt x="25251" y="127900"/>
                  </a:cubicBezTo>
                  <a:cubicBezTo>
                    <a:pt x="55168" y="154279"/>
                    <a:pt x="104851" y="183249"/>
                    <a:pt x="151073" y="129657"/>
                  </a:cubicBezTo>
                  <a:cubicBezTo>
                    <a:pt x="173069" y="104156"/>
                    <a:pt x="164269" y="48751"/>
                    <a:pt x="122914" y="24129"/>
                  </a:cubicBezTo>
                  <a:cubicBezTo>
                    <a:pt x="92331" y="5917"/>
                    <a:pt x="47247" y="-15450"/>
                    <a:pt x="14692" y="16212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0C5CEA1-D898-E6AC-508C-57E91427BDF9}"/>
                </a:ext>
              </a:extLst>
            </p:cNvPr>
            <p:cNvSpPr/>
            <p:nvPr/>
          </p:nvSpPr>
          <p:spPr>
            <a:xfrm>
              <a:off x="3858869" y="3681344"/>
              <a:ext cx="179332" cy="185487"/>
            </a:xfrm>
            <a:custGeom>
              <a:avLst/>
              <a:gdLst>
                <a:gd name="connsiteX0" fmla="*/ 29032 w 179332"/>
                <a:gd name="connsiteY0" fmla="*/ 6018 h 185487"/>
                <a:gd name="connsiteX1" fmla="*/ 152218 w 179332"/>
                <a:gd name="connsiteY1" fmla="*/ 34165 h 185487"/>
                <a:gd name="connsiteX2" fmla="*/ 175093 w 179332"/>
                <a:gd name="connsiteY2" fmla="*/ 121230 h 185487"/>
                <a:gd name="connsiteX3" fmla="*/ 125817 w 179332"/>
                <a:gd name="connsiteY3" fmla="*/ 185432 h 185487"/>
                <a:gd name="connsiteX4" fmla="*/ 18483 w 179332"/>
                <a:gd name="connsiteY4" fmla="*/ 137056 h 185487"/>
                <a:gd name="connsiteX5" fmla="*/ 29032 w 179332"/>
                <a:gd name="connsiteY5" fmla="*/ 6018 h 18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332" h="185487">
                  <a:moveTo>
                    <a:pt x="29032" y="6018"/>
                  </a:moveTo>
                  <a:cubicBezTo>
                    <a:pt x="53379" y="-5895"/>
                    <a:pt x="122300" y="-1890"/>
                    <a:pt x="152218" y="34165"/>
                  </a:cubicBezTo>
                  <a:cubicBezTo>
                    <a:pt x="182135" y="70219"/>
                    <a:pt x="183014" y="95730"/>
                    <a:pt x="175093" y="121230"/>
                  </a:cubicBezTo>
                  <a:cubicBezTo>
                    <a:pt x="167171" y="146732"/>
                    <a:pt x="171576" y="187189"/>
                    <a:pt x="125817" y="185432"/>
                  </a:cubicBezTo>
                  <a:cubicBezTo>
                    <a:pt x="80066" y="183674"/>
                    <a:pt x="38712" y="187189"/>
                    <a:pt x="18483" y="137056"/>
                  </a:cubicBezTo>
                  <a:cubicBezTo>
                    <a:pt x="-1755" y="86933"/>
                    <a:pt x="-14071" y="27126"/>
                    <a:pt x="29032" y="6018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BDD38CB-D6F9-7C94-C812-6AE49E47EC90}"/>
                </a:ext>
              </a:extLst>
            </p:cNvPr>
            <p:cNvSpPr/>
            <p:nvPr/>
          </p:nvSpPr>
          <p:spPr>
            <a:xfrm>
              <a:off x="3932993" y="4137398"/>
              <a:ext cx="158361" cy="163674"/>
            </a:xfrm>
            <a:custGeom>
              <a:avLst/>
              <a:gdLst>
                <a:gd name="connsiteX0" fmla="*/ 1251 w 158361"/>
                <a:gd name="connsiteY0" fmla="*/ 49440 h 163674"/>
                <a:gd name="connsiteX1" fmla="*/ 106484 w 158361"/>
                <a:gd name="connsiteY1" fmla="*/ 9907 h 163674"/>
                <a:gd name="connsiteX2" fmla="*/ 148283 w 158361"/>
                <a:gd name="connsiteY2" fmla="*/ 125535 h 163674"/>
                <a:gd name="connsiteX3" fmla="*/ 60965 w 158361"/>
                <a:gd name="connsiteY3" fmla="*/ 158362 h 163674"/>
                <a:gd name="connsiteX4" fmla="*/ 1251 w 158361"/>
                <a:gd name="connsiteY4" fmla="*/ 49440 h 1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61" h="163674">
                  <a:moveTo>
                    <a:pt x="1251" y="49440"/>
                  </a:moveTo>
                  <a:cubicBezTo>
                    <a:pt x="6812" y="20128"/>
                    <a:pt x="48269" y="-18443"/>
                    <a:pt x="106484" y="9907"/>
                  </a:cubicBezTo>
                  <a:cubicBezTo>
                    <a:pt x="164699" y="38257"/>
                    <a:pt x="166198" y="100913"/>
                    <a:pt x="148283" y="125535"/>
                  </a:cubicBezTo>
                  <a:cubicBezTo>
                    <a:pt x="130368" y="150158"/>
                    <a:pt x="95296" y="174771"/>
                    <a:pt x="60965" y="158362"/>
                  </a:cubicBezTo>
                  <a:cubicBezTo>
                    <a:pt x="26634" y="141944"/>
                    <a:pt x="-6957" y="92709"/>
                    <a:pt x="1251" y="49440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CCC3B67-5514-04A3-A105-479F59514552}"/>
                </a:ext>
              </a:extLst>
            </p:cNvPr>
            <p:cNvSpPr/>
            <p:nvPr/>
          </p:nvSpPr>
          <p:spPr>
            <a:xfrm>
              <a:off x="7540772" y="2194871"/>
              <a:ext cx="163230" cy="190789"/>
            </a:xfrm>
            <a:custGeom>
              <a:avLst/>
              <a:gdLst>
                <a:gd name="connsiteX0" fmla="*/ 33682 w 163230"/>
                <a:gd name="connsiteY0" fmla="*/ 183128 h 190789"/>
                <a:gd name="connsiteX1" fmla="*/ 144403 w 163230"/>
                <a:gd name="connsiteY1" fmla="*/ 143780 h 190789"/>
                <a:gd name="connsiteX2" fmla="*/ 128403 w 163230"/>
                <a:gd name="connsiteY2" fmla="*/ 9745 h 190789"/>
                <a:gd name="connsiteX3" fmla="*/ 15230 w 163230"/>
                <a:gd name="connsiteY3" fmla="*/ 57704 h 190789"/>
                <a:gd name="connsiteX4" fmla="*/ 33682 w 163230"/>
                <a:gd name="connsiteY4" fmla="*/ 183128 h 19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230" h="190789">
                  <a:moveTo>
                    <a:pt x="33682" y="183128"/>
                  </a:moveTo>
                  <a:cubicBezTo>
                    <a:pt x="71780" y="200776"/>
                    <a:pt x="121028" y="188048"/>
                    <a:pt x="144403" y="143780"/>
                  </a:cubicBezTo>
                  <a:cubicBezTo>
                    <a:pt x="167768" y="99512"/>
                    <a:pt x="176384" y="33109"/>
                    <a:pt x="128403" y="9745"/>
                  </a:cubicBezTo>
                  <a:cubicBezTo>
                    <a:pt x="80422" y="-13619"/>
                    <a:pt x="29990" y="6064"/>
                    <a:pt x="15230" y="57704"/>
                  </a:cubicBezTo>
                  <a:cubicBezTo>
                    <a:pt x="461" y="109353"/>
                    <a:pt x="-16760" y="159763"/>
                    <a:pt x="33682" y="183128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2A9D325-5C15-CF4F-232F-4ED5DB28C602}"/>
                </a:ext>
              </a:extLst>
            </p:cNvPr>
            <p:cNvSpPr/>
            <p:nvPr/>
          </p:nvSpPr>
          <p:spPr>
            <a:xfrm>
              <a:off x="7567729" y="2446110"/>
              <a:ext cx="210179" cy="202718"/>
            </a:xfrm>
            <a:custGeom>
              <a:avLst/>
              <a:gdLst>
                <a:gd name="connsiteX0" fmla="*/ 2838 w 210179"/>
                <a:gd name="connsiteY0" fmla="*/ 88483 h 202718"/>
                <a:gd name="connsiteX1" fmla="*/ 140625 w 210179"/>
                <a:gd name="connsiteY1" fmla="*/ 2407 h 202718"/>
                <a:gd name="connsiteX2" fmla="*/ 205827 w 210179"/>
                <a:gd name="connsiteY2" fmla="*/ 61428 h 202718"/>
                <a:gd name="connsiteX3" fmla="*/ 174762 w 210179"/>
                <a:gd name="connsiteY3" fmla="*/ 156227 h 202718"/>
                <a:gd name="connsiteX4" fmla="*/ 95782 w 210179"/>
                <a:gd name="connsiteY4" fmla="*/ 202511 h 202718"/>
                <a:gd name="connsiteX5" fmla="*/ 23603 w 210179"/>
                <a:gd name="connsiteY5" fmla="*/ 158955 h 202718"/>
                <a:gd name="connsiteX6" fmla="*/ 2838 w 210179"/>
                <a:gd name="connsiteY6" fmla="*/ 88483 h 202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179" h="202718">
                  <a:moveTo>
                    <a:pt x="2838" y="88483"/>
                  </a:moveTo>
                  <a:cubicBezTo>
                    <a:pt x="13128" y="43734"/>
                    <a:pt x="45895" y="-12346"/>
                    <a:pt x="140625" y="2407"/>
                  </a:cubicBezTo>
                  <a:cubicBezTo>
                    <a:pt x="235346" y="17160"/>
                    <a:pt x="205827" y="61428"/>
                    <a:pt x="205827" y="61428"/>
                  </a:cubicBezTo>
                  <a:cubicBezTo>
                    <a:pt x="205827" y="61428"/>
                    <a:pt x="199275" y="131725"/>
                    <a:pt x="174762" y="156227"/>
                  </a:cubicBezTo>
                  <a:cubicBezTo>
                    <a:pt x="150249" y="180729"/>
                    <a:pt x="131187" y="205231"/>
                    <a:pt x="95782" y="202511"/>
                  </a:cubicBezTo>
                  <a:cubicBezTo>
                    <a:pt x="60368" y="199792"/>
                    <a:pt x="23603" y="158955"/>
                    <a:pt x="23603" y="158955"/>
                  </a:cubicBezTo>
                  <a:cubicBezTo>
                    <a:pt x="23603" y="158955"/>
                    <a:pt x="-9747" y="143250"/>
                    <a:pt x="2838" y="88483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BE042A0-3B5B-7F3E-FEB8-8B167634164A}"/>
                </a:ext>
              </a:extLst>
            </p:cNvPr>
            <p:cNvSpPr/>
            <p:nvPr/>
          </p:nvSpPr>
          <p:spPr>
            <a:xfrm>
              <a:off x="7730785" y="2722346"/>
              <a:ext cx="210576" cy="223128"/>
            </a:xfrm>
            <a:custGeom>
              <a:avLst/>
              <a:gdLst>
                <a:gd name="connsiteX0" fmla="*/ 38644 w 210576"/>
                <a:gd name="connsiteY0" fmla="*/ 24802 h 223128"/>
                <a:gd name="connsiteX1" fmla="*/ 162579 w 210576"/>
                <a:gd name="connsiteY1" fmla="*/ 16634 h 223128"/>
                <a:gd name="connsiteX2" fmla="*/ 199344 w 210576"/>
                <a:gd name="connsiteY2" fmla="*/ 133706 h 223128"/>
                <a:gd name="connsiteX3" fmla="*/ 84949 w 210576"/>
                <a:gd name="connsiteY3" fmla="*/ 220827 h 223128"/>
                <a:gd name="connsiteX4" fmla="*/ 519 w 210576"/>
                <a:gd name="connsiteY4" fmla="*/ 106484 h 223128"/>
                <a:gd name="connsiteX5" fmla="*/ 38644 w 210576"/>
                <a:gd name="connsiteY5" fmla="*/ 24802 h 223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576" h="223128">
                  <a:moveTo>
                    <a:pt x="38644" y="24802"/>
                  </a:moveTo>
                  <a:cubicBezTo>
                    <a:pt x="82229" y="13915"/>
                    <a:pt x="105382" y="-20114"/>
                    <a:pt x="162579" y="16634"/>
                  </a:cubicBezTo>
                  <a:cubicBezTo>
                    <a:pt x="219776" y="53392"/>
                    <a:pt x="217055" y="81982"/>
                    <a:pt x="199344" y="133706"/>
                  </a:cubicBezTo>
                  <a:cubicBezTo>
                    <a:pt x="181641" y="185429"/>
                    <a:pt x="136706" y="234433"/>
                    <a:pt x="84949" y="220827"/>
                  </a:cubicBezTo>
                  <a:cubicBezTo>
                    <a:pt x="33203" y="207212"/>
                    <a:pt x="-4932" y="165016"/>
                    <a:pt x="519" y="106484"/>
                  </a:cubicBezTo>
                  <a:cubicBezTo>
                    <a:pt x="5960" y="47944"/>
                    <a:pt x="-4932" y="35698"/>
                    <a:pt x="38644" y="24802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5946F15-7971-7456-39DA-528416275A22}"/>
                </a:ext>
              </a:extLst>
            </p:cNvPr>
            <p:cNvSpPr/>
            <p:nvPr/>
          </p:nvSpPr>
          <p:spPr>
            <a:xfrm>
              <a:off x="7608346" y="2733073"/>
              <a:ext cx="218878" cy="245118"/>
            </a:xfrm>
            <a:custGeom>
              <a:avLst/>
              <a:gdLst>
                <a:gd name="connsiteX0" fmla="*/ 901 w 218878"/>
                <a:gd name="connsiteY0" fmla="*/ 104905 h 245118"/>
                <a:gd name="connsiteX1" fmla="*/ 130277 w 218878"/>
                <a:gd name="connsiteY1" fmla="*/ 98 h 245118"/>
                <a:gd name="connsiteX2" fmla="*/ 217438 w 218878"/>
                <a:gd name="connsiteY2" fmla="*/ 72235 h 245118"/>
                <a:gd name="connsiteX3" fmla="*/ 180664 w 218878"/>
                <a:gd name="connsiteY3" fmla="*/ 200193 h 245118"/>
                <a:gd name="connsiteX4" fmla="*/ 81251 w 218878"/>
                <a:gd name="connsiteY4" fmla="*/ 245119 h 245118"/>
                <a:gd name="connsiteX5" fmla="*/ 901 w 218878"/>
                <a:gd name="connsiteY5" fmla="*/ 104905 h 24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878" h="245118">
                  <a:moveTo>
                    <a:pt x="901" y="104905"/>
                  </a:moveTo>
                  <a:cubicBezTo>
                    <a:pt x="7971" y="51887"/>
                    <a:pt x="51288" y="-2630"/>
                    <a:pt x="130277" y="98"/>
                  </a:cubicBezTo>
                  <a:cubicBezTo>
                    <a:pt x="209267" y="2818"/>
                    <a:pt x="211988" y="32768"/>
                    <a:pt x="217438" y="72235"/>
                  </a:cubicBezTo>
                  <a:cubicBezTo>
                    <a:pt x="222888" y="111712"/>
                    <a:pt x="213348" y="179780"/>
                    <a:pt x="180664" y="200193"/>
                  </a:cubicBezTo>
                  <a:cubicBezTo>
                    <a:pt x="147980" y="220616"/>
                    <a:pt x="120746" y="245119"/>
                    <a:pt x="81251" y="245119"/>
                  </a:cubicBezTo>
                  <a:cubicBezTo>
                    <a:pt x="41757" y="245119"/>
                    <a:pt x="-7270" y="166164"/>
                    <a:pt x="901" y="104905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147BB06-2965-D123-8537-BE919A459CE9}"/>
                </a:ext>
              </a:extLst>
            </p:cNvPr>
            <p:cNvSpPr/>
            <p:nvPr/>
          </p:nvSpPr>
          <p:spPr>
            <a:xfrm>
              <a:off x="7614571" y="3267287"/>
              <a:ext cx="163872" cy="198683"/>
            </a:xfrm>
            <a:custGeom>
              <a:avLst/>
              <a:gdLst>
                <a:gd name="connsiteX0" fmla="*/ 322 w 163872"/>
                <a:gd name="connsiteY0" fmla="*/ 76363 h 198683"/>
                <a:gd name="connsiteX1" fmla="*/ 98522 w 163872"/>
                <a:gd name="connsiteY1" fmla="*/ 351 h 198683"/>
                <a:gd name="connsiteX2" fmla="*/ 160133 w 163872"/>
                <a:gd name="connsiteY2" fmla="*/ 60010 h 198683"/>
                <a:gd name="connsiteX3" fmla="*/ 144726 w 163872"/>
                <a:gd name="connsiteY3" fmla="*/ 175481 h 198683"/>
                <a:gd name="connsiteX4" fmla="*/ 48071 w 163872"/>
                <a:gd name="connsiteY4" fmla="*/ 190882 h 198683"/>
                <a:gd name="connsiteX5" fmla="*/ 322 w 163872"/>
                <a:gd name="connsiteY5" fmla="*/ 76363 h 19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2" h="198683">
                  <a:moveTo>
                    <a:pt x="322" y="76363"/>
                  </a:moveTo>
                  <a:cubicBezTo>
                    <a:pt x="322" y="76363"/>
                    <a:pt x="4070" y="-6013"/>
                    <a:pt x="98522" y="351"/>
                  </a:cubicBezTo>
                  <a:cubicBezTo>
                    <a:pt x="129291" y="2422"/>
                    <a:pt x="156284" y="26323"/>
                    <a:pt x="160133" y="60010"/>
                  </a:cubicBezTo>
                  <a:cubicBezTo>
                    <a:pt x="163983" y="93688"/>
                    <a:pt x="170719" y="166824"/>
                    <a:pt x="144726" y="175481"/>
                  </a:cubicBezTo>
                  <a:cubicBezTo>
                    <a:pt x="118732" y="184139"/>
                    <a:pt x="77081" y="212146"/>
                    <a:pt x="48071" y="190882"/>
                  </a:cubicBezTo>
                  <a:cubicBezTo>
                    <a:pt x="19061" y="169626"/>
                    <a:pt x="-2945" y="129049"/>
                    <a:pt x="322" y="76363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83934FD-51AB-444F-9B2E-C45C512DFDB0}"/>
                </a:ext>
              </a:extLst>
            </p:cNvPr>
            <p:cNvSpPr/>
            <p:nvPr/>
          </p:nvSpPr>
          <p:spPr>
            <a:xfrm>
              <a:off x="7752887" y="3288789"/>
              <a:ext cx="187666" cy="210589"/>
            </a:xfrm>
            <a:custGeom>
              <a:avLst/>
              <a:gdLst>
                <a:gd name="connsiteX0" fmla="*/ 8954 w 187666"/>
                <a:gd name="connsiteY0" fmla="*/ 37564 h 210589"/>
                <a:gd name="connsiteX1" fmla="*/ 115316 w 187666"/>
                <a:gd name="connsiteY1" fmla="*/ 5663 h 210589"/>
                <a:gd name="connsiteX2" fmla="*/ 186866 w 187666"/>
                <a:gd name="connsiteY2" fmla="*/ 76218 h 210589"/>
                <a:gd name="connsiteX3" fmla="*/ 165592 w 187666"/>
                <a:gd name="connsiteY3" fmla="*/ 166105 h 210589"/>
                <a:gd name="connsiteX4" fmla="*/ 95976 w 187666"/>
                <a:gd name="connsiteY4" fmla="*/ 210568 h 210589"/>
                <a:gd name="connsiteX5" fmla="*/ 11851 w 187666"/>
                <a:gd name="connsiteY5" fmla="*/ 164172 h 210589"/>
                <a:gd name="connsiteX6" fmla="*/ 2181 w 187666"/>
                <a:gd name="connsiteY6" fmla="*/ 70419 h 210589"/>
                <a:gd name="connsiteX7" fmla="*/ 8954 w 187666"/>
                <a:gd name="connsiteY7" fmla="*/ 37564 h 2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666" h="210589">
                  <a:moveTo>
                    <a:pt x="8954" y="37564"/>
                  </a:moveTo>
                  <a:cubicBezTo>
                    <a:pt x="22493" y="14367"/>
                    <a:pt x="59230" y="-11726"/>
                    <a:pt x="115316" y="5663"/>
                  </a:cubicBezTo>
                  <a:cubicBezTo>
                    <a:pt x="171394" y="23061"/>
                    <a:pt x="182035" y="48192"/>
                    <a:pt x="186866" y="76218"/>
                  </a:cubicBezTo>
                  <a:cubicBezTo>
                    <a:pt x="191706" y="104254"/>
                    <a:pt x="173328" y="152573"/>
                    <a:pt x="165592" y="166105"/>
                  </a:cubicBezTo>
                  <a:cubicBezTo>
                    <a:pt x="157856" y="179637"/>
                    <a:pt x="135619" y="211530"/>
                    <a:pt x="95976" y="210568"/>
                  </a:cubicBezTo>
                  <a:cubicBezTo>
                    <a:pt x="56333" y="209597"/>
                    <a:pt x="28294" y="207663"/>
                    <a:pt x="11851" y="164172"/>
                  </a:cubicBezTo>
                  <a:cubicBezTo>
                    <a:pt x="-4584" y="120681"/>
                    <a:pt x="247" y="83951"/>
                    <a:pt x="2181" y="70419"/>
                  </a:cubicBezTo>
                  <a:cubicBezTo>
                    <a:pt x="4115" y="56896"/>
                    <a:pt x="-4584" y="60753"/>
                    <a:pt x="8954" y="37564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DEE43FE-37EF-4C30-C416-EA0761270980}"/>
                </a:ext>
              </a:extLst>
            </p:cNvPr>
            <p:cNvSpPr/>
            <p:nvPr/>
          </p:nvSpPr>
          <p:spPr>
            <a:xfrm>
              <a:off x="7461031" y="3749865"/>
              <a:ext cx="189696" cy="175984"/>
            </a:xfrm>
            <a:custGeom>
              <a:avLst/>
              <a:gdLst>
                <a:gd name="connsiteX0" fmla="*/ 14038 w 189696"/>
                <a:gd name="connsiteY0" fmla="*/ 109909 h 175984"/>
                <a:gd name="connsiteX1" fmla="*/ 92130 w 189696"/>
                <a:gd name="connsiteY1" fmla="*/ 175876 h 175984"/>
                <a:gd name="connsiteX2" fmla="*/ 184528 w 189696"/>
                <a:gd name="connsiteY2" fmla="*/ 112110 h 175984"/>
                <a:gd name="connsiteX3" fmla="*/ 177930 w 189696"/>
                <a:gd name="connsiteY3" fmla="*/ 38447 h 175984"/>
                <a:gd name="connsiteX4" fmla="*/ 125129 w 189696"/>
                <a:gd name="connsiteY4" fmla="*/ 4362 h 175984"/>
                <a:gd name="connsiteX5" fmla="*/ 39328 w 189696"/>
                <a:gd name="connsiteY5" fmla="*/ 12058 h 175984"/>
                <a:gd name="connsiteX6" fmla="*/ 1934 w 189696"/>
                <a:gd name="connsiteY6" fmla="*/ 64826 h 175984"/>
                <a:gd name="connsiteX7" fmla="*/ 14038 w 189696"/>
                <a:gd name="connsiteY7" fmla="*/ 109909 h 17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696" h="175984">
                  <a:moveTo>
                    <a:pt x="14038" y="109909"/>
                  </a:moveTo>
                  <a:cubicBezTo>
                    <a:pt x="33832" y="146195"/>
                    <a:pt x="76732" y="178078"/>
                    <a:pt x="92130" y="175876"/>
                  </a:cubicBezTo>
                  <a:cubicBezTo>
                    <a:pt x="107528" y="173675"/>
                    <a:pt x="174627" y="136298"/>
                    <a:pt x="184528" y="112110"/>
                  </a:cubicBezTo>
                  <a:cubicBezTo>
                    <a:pt x="194429" y="87923"/>
                    <a:pt x="188933" y="51637"/>
                    <a:pt x="177930" y="38447"/>
                  </a:cubicBezTo>
                  <a:cubicBezTo>
                    <a:pt x="166927" y="25248"/>
                    <a:pt x="158127" y="13159"/>
                    <a:pt x="125129" y="4362"/>
                  </a:cubicBezTo>
                  <a:cubicBezTo>
                    <a:pt x="92130" y="-4434"/>
                    <a:pt x="58030" y="1060"/>
                    <a:pt x="39328" y="12058"/>
                  </a:cubicBezTo>
                  <a:cubicBezTo>
                    <a:pt x="20636" y="23046"/>
                    <a:pt x="3035" y="40639"/>
                    <a:pt x="1934" y="64826"/>
                  </a:cubicBezTo>
                  <a:cubicBezTo>
                    <a:pt x="833" y="89023"/>
                    <a:pt x="-5765" y="73623"/>
                    <a:pt x="14038" y="109909"/>
                  </a:cubicBezTo>
                  <a:close/>
                </a:path>
              </a:pathLst>
            </a:custGeom>
            <a:solidFill>
              <a:srgbClr val="E1B996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9B1599B-D195-01FF-D654-A4B32D8CB620}"/>
                </a:ext>
              </a:extLst>
            </p:cNvPr>
            <p:cNvSpPr/>
            <p:nvPr/>
          </p:nvSpPr>
          <p:spPr>
            <a:xfrm>
              <a:off x="7077708" y="4522202"/>
              <a:ext cx="299029" cy="280363"/>
            </a:xfrm>
            <a:custGeom>
              <a:avLst/>
              <a:gdLst>
                <a:gd name="connsiteX0" fmla="*/ 3061 w 299029"/>
                <a:gd name="connsiteY0" fmla="*/ 170401 h 280363"/>
                <a:gd name="connsiteX1" fmla="*/ 126218 w 299029"/>
                <a:gd name="connsiteY1" fmla="*/ 277677 h 280363"/>
                <a:gd name="connsiteX2" fmla="*/ 284558 w 299029"/>
                <a:gd name="connsiteY2" fmla="*/ 212606 h 280363"/>
                <a:gd name="connsiteX3" fmla="*/ 242334 w 299029"/>
                <a:gd name="connsiteY3" fmla="*/ 24443 h 280363"/>
                <a:gd name="connsiteX4" fmla="*/ 69919 w 299029"/>
                <a:gd name="connsiteY4" fmla="*/ 19171 h 280363"/>
                <a:gd name="connsiteX5" fmla="*/ 3061 w 299029"/>
                <a:gd name="connsiteY5" fmla="*/ 170401 h 28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029" h="280363">
                  <a:moveTo>
                    <a:pt x="3061" y="170401"/>
                  </a:moveTo>
                  <a:cubicBezTo>
                    <a:pt x="11861" y="210849"/>
                    <a:pt x="31211" y="268880"/>
                    <a:pt x="126218" y="277677"/>
                  </a:cubicBezTo>
                  <a:cubicBezTo>
                    <a:pt x="221226" y="286464"/>
                    <a:pt x="256409" y="275919"/>
                    <a:pt x="284558" y="212606"/>
                  </a:cubicBezTo>
                  <a:cubicBezTo>
                    <a:pt x="312708" y="149302"/>
                    <a:pt x="300391" y="56095"/>
                    <a:pt x="242334" y="24443"/>
                  </a:cubicBezTo>
                  <a:cubicBezTo>
                    <a:pt x="184276" y="-7209"/>
                    <a:pt x="127977" y="-7209"/>
                    <a:pt x="69919" y="19171"/>
                  </a:cubicBezTo>
                  <a:cubicBezTo>
                    <a:pt x="50634" y="27930"/>
                    <a:pt x="-14817" y="88172"/>
                    <a:pt x="3061" y="170401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58AAC2C-F1C9-2EB4-D6BE-C0C495637030}"/>
                </a:ext>
              </a:extLst>
            </p:cNvPr>
            <p:cNvSpPr/>
            <p:nvPr/>
          </p:nvSpPr>
          <p:spPr>
            <a:xfrm>
              <a:off x="7292521" y="4565754"/>
              <a:ext cx="347325" cy="298052"/>
            </a:xfrm>
            <a:custGeom>
              <a:avLst/>
              <a:gdLst>
                <a:gd name="connsiteX0" fmla="*/ 1176 w 347325"/>
                <a:gd name="connsiteY0" fmla="*/ 100487 h 298052"/>
                <a:gd name="connsiteX1" fmla="*/ 57476 w 347325"/>
                <a:gd name="connsiteY1" fmla="*/ 248211 h 298052"/>
                <a:gd name="connsiteX2" fmla="*/ 222857 w 347325"/>
                <a:gd name="connsiteY2" fmla="*/ 295689 h 298052"/>
                <a:gd name="connsiteX3" fmla="*/ 342489 w 347325"/>
                <a:gd name="connsiteY3" fmla="*/ 188413 h 298052"/>
                <a:gd name="connsiteX4" fmla="*/ 302023 w 347325"/>
                <a:gd name="connsiteY4" fmla="*/ 47737 h 298052"/>
                <a:gd name="connsiteX5" fmla="*/ 148967 w 347325"/>
                <a:gd name="connsiteY5" fmla="*/ 2007 h 298052"/>
                <a:gd name="connsiteX6" fmla="*/ 1176 w 347325"/>
                <a:gd name="connsiteY6" fmla="*/ 100487 h 29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325" h="298052">
                  <a:moveTo>
                    <a:pt x="1176" y="100487"/>
                  </a:moveTo>
                  <a:cubicBezTo>
                    <a:pt x="-7208" y="122048"/>
                    <a:pt x="31084" y="216550"/>
                    <a:pt x="57476" y="248211"/>
                  </a:cubicBezTo>
                  <a:cubicBezTo>
                    <a:pt x="83867" y="279863"/>
                    <a:pt x="170075" y="306243"/>
                    <a:pt x="222857" y="295689"/>
                  </a:cubicBezTo>
                  <a:cubicBezTo>
                    <a:pt x="275631" y="285135"/>
                    <a:pt x="328414" y="237658"/>
                    <a:pt x="342489" y="188413"/>
                  </a:cubicBezTo>
                  <a:cubicBezTo>
                    <a:pt x="356564" y="139178"/>
                    <a:pt x="338973" y="89943"/>
                    <a:pt x="302023" y="47737"/>
                  </a:cubicBezTo>
                  <a:cubicBezTo>
                    <a:pt x="265082" y="5531"/>
                    <a:pt x="221099" y="-5022"/>
                    <a:pt x="148967" y="2007"/>
                  </a:cubicBezTo>
                  <a:cubicBezTo>
                    <a:pt x="76834" y="9046"/>
                    <a:pt x="13493" y="68835"/>
                    <a:pt x="1176" y="100487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DBC5058-8B4F-B9F5-8A92-3565C046E9BE}"/>
                </a:ext>
              </a:extLst>
            </p:cNvPr>
            <p:cNvSpPr/>
            <p:nvPr/>
          </p:nvSpPr>
          <p:spPr>
            <a:xfrm>
              <a:off x="7468603" y="5041172"/>
              <a:ext cx="240329" cy="217233"/>
            </a:xfrm>
            <a:custGeom>
              <a:avLst/>
              <a:gdLst>
                <a:gd name="connsiteX0" fmla="*/ 9058 w 240329"/>
                <a:gd name="connsiteY0" fmla="*/ 151645 h 217233"/>
                <a:gd name="connsiteX1" fmla="*/ 128587 w 240329"/>
                <a:gd name="connsiteY1" fmla="*/ 212063 h 217233"/>
                <a:gd name="connsiteX2" fmla="*/ 240067 w 240329"/>
                <a:gd name="connsiteY2" fmla="*/ 128827 h 217233"/>
                <a:gd name="connsiteX3" fmla="*/ 167536 w 240329"/>
                <a:gd name="connsiteY3" fmla="*/ 1285 h 217233"/>
                <a:gd name="connsiteX4" fmla="*/ 22485 w 240329"/>
                <a:gd name="connsiteY4" fmla="*/ 64385 h 217233"/>
                <a:gd name="connsiteX5" fmla="*/ 9058 w 240329"/>
                <a:gd name="connsiteY5" fmla="*/ 151645 h 21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329" h="217233">
                  <a:moveTo>
                    <a:pt x="9058" y="151645"/>
                  </a:moveTo>
                  <a:cubicBezTo>
                    <a:pt x="32284" y="183158"/>
                    <a:pt x="70835" y="233541"/>
                    <a:pt x="128587" y="212063"/>
                  </a:cubicBezTo>
                  <a:cubicBezTo>
                    <a:pt x="186340" y="190577"/>
                    <a:pt x="237383" y="178497"/>
                    <a:pt x="240067" y="128827"/>
                  </a:cubicBezTo>
                  <a:cubicBezTo>
                    <a:pt x="242750" y="79147"/>
                    <a:pt x="225298" y="9341"/>
                    <a:pt x="167536" y="1285"/>
                  </a:cubicBezTo>
                  <a:cubicBezTo>
                    <a:pt x="109784" y="-6771"/>
                    <a:pt x="41288" y="24113"/>
                    <a:pt x="22485" y="64385"/>
                  </a:cubicBezTo>
                  <a:cubicBezTo>
                    <a:pt x="3681" y="104658"/>
                    <a:pt x="-9746" y="126135"/>
                    <a:pt x="9058" y="151645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970B39B-F413-CC93-D44E-9C6D3FA999D0}"/>
                </a:ext>
              </a:extLst>
            </p:cNvPr>
            <p:cNvSpPr/>
            <p:nvPr/>
          </p:nvSpPr>
          <p:spPr>
            <a:xfrm>
              <a:off x="6743618" y="5109107"/>
              <a:ext cx="335372" cy="396150"/>
            </a:xfrm>
            <a:custGeom>
              <a:avLst/>
              <a:gdLst>
                <a:gd name="connsiteX0" fmla="*/ 216761 w 335372"/>
                <a:gd name="connsiteY0" fmla="*/ 4257 h 396150"/>
                <a:gd name="connsiteX1" fmla="*/ 34352 w 335372"/>
                <a:gd name="connsiteY1" fmla="*/ 74387 h 396150"/>
                <a:gd name="connsiteX2" fmla="*/ 22322 w 335372"/>
                <a:gd name="connsiteY2" fmla="*/ 266740 h 396150"/>
                <a:gd name="connsiteX3" fmla="*/ 232797 w 335372"/>
                <a:gd name="connsiteY3" fmla="*/ 394966 h 396150"/>
                <a:gd name="connsiteX4" fmla="*/ 333024 w 335372"/>
                <a:gd name="connsiteY4" fmla="*/ 292787 h 396150"/>
                <a:gd name="connsiteX5" fmla="*/ 216761 w 335372"/>
                <a:gd name="connsiteY5" fmla="*/ 4257 h 39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372" h="396150">
                  <a:moveTo>
                    <a:pt x="216761" y="4257"/>
                  </a:moveTo>
                  <a:cubicBezTo>
                    <a:pt x="136577" y="-5760"/>
                    <a:pt x="66425" y="-3754"/>
                    <a:pt x="34352" y="74387"/>
                  </a:cubicBezTo>
                  <a:cubicBezTo>
                    <a:pt x="2279" y="152527"/>
                    <a:pt x="-17765" y="208634"/>
                    <a:pt x="22322" y="266740"/>
                  </a:cubicBezTo>
                  <a:cubicBezTo>
                    <a:pt x="62409" y="324846"/>
                    <a:pt x="180680" y="406991"/>
                    <a:pt x="232797" y="394966"/>
                  </a:cubicBezTo>
                  <a:cubicBezTo>
                    <a:pt x="284914" y="382951"/>
                    <a:pt x="318996" y="346887"/>
                    <a:pt x="333024" y="292787"/>
                  </a:cubicBezTo>
                  <a:cubicBezTo>
                    <a:pt x="347053" y="238686"/>
                    <a:pt x="296944" y="14274"/>
                    <a:pt x="216761" y="4257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65728E3-2143-84F5-27CB-BA0F229F9C08}"/>
                </a:ext>
              </a:extLst>
            </p:cNvPr>
            <p:cNvSpPr/>
            <p:nvPr/>
          </p:nvSpPr>
          <p:spPr>
            <a:xfrm>
              <a:off x="6945030" y="5205361"/>
              <a:ext cx="391300" cy="396171"/>
            </a:xfrm>
            <a:custGeom>
              <a:avLst/>
              <a:gdLst>
                <a:gd name="connsiteX0" fmla="*/ 1375 w 391300"/>
                <a:gd name="connsiteY0" fmla="*/ 156445 h 396171"/>
                <a:gd name="connsiteX1" fmla="*/ 77542 w 391300"/>
                <a:gd name="connsiteY1" fmla="*/ 332769 h 396171"/>
                <a:gd name="connsiteX2" fmla="*/ 275997 w 391300"/>
                <a:gd name="connsiteY2" fmla="*/ 390875 h 396171"/>
                <a:gd name="connsiteX3" fmla="*/ 386246 w 391300"/>
                <a:gd name="connsiteY3" fmla="*/ 234594 h 396171"/>
                <a:gd name="connsiteX4" fmla="*/ 354172 w 391300"/>
                <a:gd name="connsiteY4" fmla="*/ 64283 h 396171"/>
                <a:gd name="connsiteX5" fmla="*/ 183784 w 391300"/>
                <a:gd name="connsiteY5" fmla="*/ 165 h 396171"/>
                <a:gd name="connsiteX6" fmla="*/ 1375 w 391300"/>
                <a:gd name="connsiteY6" fmla="*/ 156445 h 3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300" h="396171">
                  <a:moveTo>
                    <a:pt x="1375" y="156445"/>
                  </a:moveTo>
                  <a:cubicBezTo>
                    <a:pt x="-7712" y="199585"/>
                    <a:pt x="29432" y="304715"/>
                    <a:pt x="77542" y="332769"/>
                  </a:cubicBezTo>
                  <a:cubicBezTo>
                    <a:pt x="125652" y="360823"/>
                    <a:pt x="225879" y="412916"/>
                    <a:pt x="275997" y="390875"/>
                  </a:cubicBezTo>
                  <a:cubicBezTo>
                    <a:pt x="326106" y="368833"/>
                    <a:pt x="378223" y="302717"/>
                    <a:pt x="386246" y="234594"/>
                  </a:cubicBezTo>
                  <a:cubicBezTo>
                    <a:pt x="394259" y="166462"/>
                    <a:pt x="398275" y="114369"/>
                    <a:pt x="354172" y="64283"/>
                  </a:cubicBezTo>
                  <a:cubicBezTo>
                    <a:pt x="310069" y="14187"/>
                    <a:pt x="273989" y="-1842"/>
                    <a:pt x="183784" y="165"/>
                  </a:cubicBezTo>
                  <a:cubicBezTo>
                    <a:pt x="93579" y="2172"/>
                    <a:pt x="9389" y="118383"/>
                    <a:pt x="1375" y="156445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6EE905A-5A79-075E-B88D-B5242F9D520D}"/>
                </a:ext>
              </a:extLst>
            </p:cNvPr>
            <p:cNvSpPr/>
            <p:nvPr/>
          </p:nvSpPr>
          <p:spPr>
            <a:xfrm>
              <a:off x="6971166" y="5302402"/>
              <a:ext cx="244111" cy="192380"/>
            </a:xfrm>
            <a:custGeom>
              <a:avLst/>
              <a:gdLst>
                <a:gd name="connsiteX0" fmla="*/ 51397 w 244111"/>
                <a:gd name="connsiteY0" fmla="*/ 169659 h 192380"/>
                <a:gd name="connsiteX1" fmla="*/ 185706 w 244111"/>
                <a:gd name="connsiteY1" fmla="*/ 171666 h 192380"/>
                <a:gd name="connsiteX2" fmla="*/ 243837 w 244111"/>
                <a:gd name="connsiteY2" fmla="*/ 71484 h 192380"/>
                <a:gd name="connsiteX3" fmla="*/ 147617 w 244111"/>
                <a:gd name="connsiteY3" fmla="*/ 1354 h 192380"/>
                <a:gd name="connsiteX4" fmla="*/ 3287 w 244111"/>
                <a:gd name="connsiteY4" fmla="*/ 71484 h 192380"/>
                <a:gd name="connsiteX5" fmla="*/ 51397 w 244111"/>
                <a:gd name="connsiteY5" fmla="*/ 169659 h 19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111" h="192380">
                  <a:moveTo>
                    <a:pt x="51397" y="169659"/>
                  </a:moveTo>
                  <a:cubicBezTo>
                    <a:pt x="81527" y="195021"/>
                    <a:pt x="133589" y="203725"/>
                    <a:pt x="185706" y="171666"/>
                  </a:cubicBezTo>
                  <a:cubicBezTo>
                    <a:pt x="237822" y="139607"/>
                    <a:pt x="245845" y="109556"/>
                    <a:pt x="243837" y="71484"/>
                  </a:cubicBezTo>
                  <a:cubicBezTo>
                    <a:pt x="241829" y="33413"/>
                    <a:pt x="217779" y="9373"/>
                    <a:pt x="147617" y="1354"/>
                  </a:cubicBezTo>
                  <a:cubicBezTo>
                    <a:pt x="77456" y="-6656"/>
                    <a:pt x="15317" y="21398"/>
                    <a:pt x="3287" y="71484"/>
                  </a:cubicBezTo>
                  <a:cubicBezTo>
                    <a:pt x="-8733" y="121580"/>
                    <a:pt x="13318" y="137609"/>
                    <a:pt x="51397" y="169659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8844157-1ACA-70F6-7357-8C6811EA00B5}"/>
                </a:ext>
              </a:extLst>
            </p:cNvPr>
            <p:cNvSpPr/>
            <p:nvPr/>
          </p:nvSpPr>
          <p:spPr>
            <a:xfrm>
              <a:off x="7155881" y="4930377"/>
              <a:ext cx="319687" cy="319946"/>
            </a:xfrm>
            <a:custGeom>
              <a:avLst/>
              <a:gdLst>
                <a:gd name="connsiteX0" fmla="*/ 61103 w 319687"/>
                <a:gd name="connsiteY0" fmla="*/ 34717 h 319946"/>
                <a:gd name="connsiteX1" fmla="*/ 163329 w 319687"/>
                <a:gd name="connsiteY1" fmla="*/ 2658 h 319946"/>
                <a:gd name="connsiteX2" fmla="*/ 319688 w 319687"/>
                <a:gd name="connsiteY2" fmla="*/ 142909 h 319946"/>
                <a:gd name="connsiteX3" fmla="*/ 271578 w 319687"/>
                <a:gd name="connsiteY3" fmla="*/ 281162 h 319946"/>
                <a:gd name="connsiteX4" fmla="*/ 57087 w 319687"/>
                <a:gd name="connsiteY4" fmla="*/ 291179 h 319946"/>
                <a:gd name="connsiteX5" fmla="*/ 61103 w 319687"/>
                <a:gd name="connsiteY5" fmla="*/ 34717 h 31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687" h="319946">
                  <a:moveTo>
                    <a:pt x="61103" y="34717"/>
                  </a:moveTo>
                  <a:cubicBezTo>
                    <a:pt x="61103" y="34717"/>
                    <a:pt x="39051" y="-11374"/>
                    <a:pt x="163329" y="2658"/>
                  </a:cubicBezTo>
                  <a:cubicBezTo>
                    <a:pt x="287615" y="16680"/>
                    <a:pt x="319688" y="104838"/>
                    <a:pt x="319688" y="142909"/>
                  </a:cubicBezTo>
                  <a:cubicBezTo>
                    <a:pt x="319688" y="180980"/>
                    <a:pt x="271578" y="281162"/>
                    <a:pt x="271578" y="281162"/>
                  </a:cubicBezTo>
                  <a:cubicBezTo>
                    <a:pt x="271578" y="281162"/>
                    <a:pt x="117226" y="361309"/>
                    <a:pt x="57087" y="291179"/>
                  </a:cubicBezTo>
                  <a:cubicBezTo>
                    <a:pt x="-3044" y="221049"/>
                    <a:pt x="-35117" y="130884"/>
                    <a:pt x="61103" y="34717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0CF645C-948F-E395-B9D6-1CEBE090601A}"/>
                </a:ext>
              </a:extLst>
            </p:cNvPr>
            <p:cNvSpPr/>
            <p:nvPr/>
          </p:nvSpPr>
          <p:spPr>
            <a:xfrm>
              <a:off x="6913565" y="4927250"/>
              <a:ext cx="402738" cy="380915"/>
            </a:xfrm>
            <a:custGeom>
              <a:avLst/>
              <a:gdLst>
                <a:gd name="connsiteX0" fmla="*/ 730 w 402738"/>
                <a:gd name="connsiteY0" fmla="*/ 246235 h 380915"/>
                <a:gd name="connsiteX1" fmla="*/ 102955 w 402738"/>
                <a:gd name="connsiteY1" fmla="*/ 37862 h 380915"/>
                <a:gd name="connsiteX2" fmla="*/ 309424 w 402738"/>
                <a:gd name="connsiteY2" fmla="*/ 29843 h 380915"/>
                <a:gd name="connsiteX3" fmla="*/ 399629 w 402738"/>
                <a:gd name="connsiteY3" fmla="*/ 214177 h 380915"/>
                <a:gd name="connsiteX4" fmla="*/ 301410 w 402738"/>
                <a:gd name="connsiteY4" fmla="*/ 356434 h 380915"/>
                <a:gd name="connsiteX5" fmla="*/ 92934 w 402738"/>
                <a:gd name="connsiteY5" fmla="*/ 346417 h 380915"/>
                <a:gd name="connsiteX6" fmla="*/ 730 w 402738"/>
                <a:gd name="connsiteY6" fmla="*/ 246235 h 380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738" h="380915">
                  <a:moveTo>
                    <a:pt x="730" y="246235"/>
                  </a:moveTo>
                  <a:cubicBezTo>
                    <a:pt x="730" y="246235"/>
                    <a:pt x="-15307" y="93961"/>
                    <a:pt x="102955" y="37862"/>
                  </a:cubicBezTo>
                  <a:cubicBezTo>
                    <a:pt x="221227" y="-18246"/>
                    <a:pt x="239272" y="-4223"/>
                    <a:pt x="309424" y="29843"/>
                  </a:cubicBezTo>
                  <a:cubicBezTo>
                    <a:pt x="379586" y="63909"/>
                    <a:pt x="413667" y="168095"/>
                    <a:pt x="399629" y="214177"/>
                  </a:cubicBezTo>
                  <a:cubicBezTo>
                    <a:pt x="385600" y="260258"/>
                    <a:pt x="389607" y="314358"/>
                    <a:pt x="301410" y="356434"/>
                  </a:cubicBezTo>
                  <a:cubicBezTo>
                    <a:pt x="213213" y="398511"/>
                    <a:pt x="149067" y="380484"/>
                    <a:pt x="92934" y="346417"/>
                  </a:cubicBezTo>
                  <a:cubicBezTo>
                    <a:pt x="36810" y="312361"/>
                    <a:pt x="16767" y="286304"/>
                    <a:pt x="730" y="246235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2CE8D28-1206-05F7-EED8-066A3736FD53}"/>
                </a:ext>
              </a:extLst>
            </p:cNvPr>
            <p:cNvSpPr/>
            <p:nvPr/>
          </p:nvSpPr>
          <p:spPr>
            <a:xfrm>
              <a:off x="6192559" y="5371157"/>
              <a:ext cx="188764" cy="183023"/>
            </a:xfrm>
            <a:custGeom>
              <a:avLst/>
              <a:gdLst>
                <a:gd name="connsiteX0" fmla="*/ 40 w 188764"/>
                <a:gd name="connsiteY0" fmla="*/ 87399 h 183023"/>
                <a:gd name="connsiteX1" fmla="*/ 95288 w 188764"/>
                <a:gd name="connsiteY1" fmla="*/ 2775 h 183023"/>
                <a:gd name="connsiteX2" fmla="*/ 188760 w 188764"/>
                <a:gd name="connsiteY2" fmla="*/ 69770 h 183023"/>
                <a:gd name="connsiteX3" fmla="*/ 128796 w 188764"/>
                <a:gd name="connsiteY3" fmla="*/ 177305 h 183023"/>
                <a:gd name="connsiteX4" fmla="*/ 40 w 188764"/>
                <a:gd name="connsiteY4" fmla="*/ 87399 h 18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764" h="183023">
                  <a:moveTo>
                    <a:pt x="40" y="87399"/>
                  </a:moveTo>
                  <a:cubicBezTo>
                    <a:pt x="40" y="87399"/>
                    <a:pt x="1808" y="16881"/>
                    <a:pt x="95288" y="2775"/>
                  </a:cubicBezTo>
                  <a:cubicBezTo>
                    <a:pt x="188760" y="-11330"/>
                    <a:pt x="188760" y="30986"/>
                    <a:pt x="188760" y="69770"/>
                  </a:cubicBezTo>
                  <a:cubicBezTo>
                    <a:pt x="188760" y="108553"/>
                    <a:pt x="190527" y="157918"/>
                    <a:pt x="128796" y="177305"/>
                  </a:cubicBezTo>
                  <a:cubicBezTo>
                    <a:pt x="54591" y="200614"/>
                    <a:pt x="-1718" y="149094"/>
                    <a:pt x="40" y="87399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59D5E1A-55BD-CA39-0766-67FA14394AE6}"/>
                </a:ext>
              </a:extLst>
            </p:cNvPr>
            <p:cNvSpPr/>
            <p:nvPr/>
          </p:nvSpPr>
          <p:spPr>
            <a:xfrm>
              <a:off x="6320606" y="5299769"/>
              <a:ext cx="256026" cy="242907"/>
            </a:xfrm>
            <a:custGeom>
              <a:avLst/>
              <a:gdLst>
                <a:gd name="connsiteX0" fmla="*/ 713 w 256026"/>
                <a:gd name="connsiteY0" fmla="*/ 150000 h 242907"/>
                <a:gd name="connsiteX1" fmla="*/ 85365 w 256026"/>
                <a:gd name="connsiteY1" fmla="*/ 5440 h 242907"/>
                <a:gd name="connsiteX2" fmla="*/ 251155 w 256026"/>
                <a:gd name="connsiteY2" fmla="*/ 67143 h 242907"/>
                <a:gd name="connsiteX3" fmla="*/ 231759 w 256026"/>
                <a:gd name="connsiteY3" fmla="*/ 185260 h 242907"/>
                <a:gd name="connsiteX4" fmla="*/ 88919 w 256026"/>
                <a:gd name="connsiteY4" fmla="*/ 238297 h 242907"/>
                <a:gd name="connsiteX5" fmla="*/ 713 w 256026"/>
                <a:gd name="connsiteY5" fmla="*/ 150000 h 24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26" h="242907">
                  <a:moveTo>
                    <a:pt x="713" y="150000"/>
                  </a:moveTo>
                  <a:cubicBezTo>
                    <a:pt x="-1055" y="88297"/>
                    <a:pt x="-6339" y="24827"/>
                    <a:pt x="85365" y="5440"/>
                  </a:cubicBezTo>
                  <a:cubicBezTo>
                    <a:pt x="177079" y="-13956"/>
                    <a:pt x="240578" y="21302"/>
                    <a:pt x="251155" y="67143"/>
                  </a:cubicBezTo>
                  <a:cubicBezTo>
                    <a:pt x="261741" y="112975"/>
                    <a:pt x="254986" y="158168"/>
                    <a:pt x="231759" y="185260"/>
                  </a:cubicBezTo>
                  <a:cubicBezTo>
                    <a:pt x="195725" y="227290"/>
                    <a:pt x="134780" y="254160"/>
                    <a:pt x="88919" y="238297"/>
                  </a:cubicBezTo>
                  <a:cubicBezTo>
                    <a:pt x="43067" y="222434"/>
                    <a:pt x="2480" y="211704"/>
                    <a:pt x="713" y="150000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0B68959-62C6-894E-3BFE-B6E30ED8CE09}"/>
                </a:ext>
              </a:extLst>
            </p:cNvPr>
            <p:cNvSpPr/>
            <p:nvPr/>
          </p:nvSpPr>
          <p:spPr>
            <a:xfrm>
              <a:off x="5460000" y="5043592"/>
              <a:ext cx="221401" cy="230751"/>
            </a:xfrm>
            <a:custGeom>
              <a:avLst/>
              <a:gdLst>
                <a:gd name="connsiteX0" fmla="*/ 191351 w 221401"/>
                <a:gd name="connsiteY0" fmla="*/ 221094 h 230751"/>
                <a:gd name="connsiteX1" fmla="*/ 219806 w 221401"/>
                <a:gd name="connsiteY1" fmla="*/ 85634 h 230751"/>
                <a:gd name="connsiteX2" fmla="*/ 99193 w 221401"/>
                <a:gd name="connsiteY2" fmla="*/ 298 h 230751"/>
                <a:gd name="connsiteX3" fmla="*/ 13819 w 221401"/>
                <a:gd name="connsiteY3" fmla="*/ 57192 h 230751"/>
                <a:gd name="connsiteX4" fmla="*/ 17890 w 221401"/>
                <a:gd name="connsiteY4" fmla="*/ 176390 h 230751"/>
                <a:gd name="connsiteX5" fmla="*/ 191351 w 221401"/>
                <a:gd name="connsiteY5" fmla="*/ 221094 h 23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1401" h="230751">
                  <a:moveTo>
                    <a:pt x="191351" y="221094"/>
                  </a:moveTo>
                  <a:cubicBezTo>
                    <a:pt x="213060" y="213259"/>
                    <a:pt x="226126" y="107445"/>
                    <a:pt x="219806" y="85634"/>
                  </a:cubicBezTo>
                  <a:cubicBezTo>
                    <a:pt x="204898" y="34160"/>
                    <a:pt x="175083" y="-3763"/>
                    <a:pt x="99193" y="298"/>
                  </a:cubicBezTo>
                  <a:cubicBezTo>
                    <a:pt x="66694" y="2037"/>
                    <a:pt x="27375" y="12489"/>
                    <a:pt x="13819" y="57192"/>
                  </a:cubicBezTo>
                  <a:cubicBezTo>
                    <a:pt x="271" y="101886"/>
                    <a:pt x="-10574" y="147948"/>
                    <a:pt x="17890" y="176390"/>
                  </a:cubicBezTo>
                  <a:cubicBezTo>
                    <a:pt x="46345" y="204833"/>
                    <a:pt x="108678" y="250886"/>
                    <a:pt x="191351" y="221094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2DA2B89-0FCE-03CA-8A8D-9C815FDEFA0E}"/>
                </a:ext>
              </a:extLst>
            </p:cNvPr>
            <p:cNvSpPr/>
            <p:nvPr/>
          </p:nvSpPr>
          <p:spPr>
            <a:xfrm>
              <a:off x="5218760" y="5177824"/>
              <a:ext cx="220131" cy="231641"/>
            </a:xfrm>
            <a:custGeom>
              <a:avLst/>
              <a:gdLst>
                <a:gd name="connsiteX0" fmla="*/ 3034 w 220131"/>
                <a:gd name="connsiteY0" fmla="*/ 146522 h 231641"/>
                <a:gd name="connsiteX1" fmla="*/ 79229 w 220131"/>
                <a:gd name="connsiteY1" fmla="*/ 229213 h 231641"/>
                <a:gd name="connsiteX2" fmla="*/ 152527 w 220131"/>
                <a:gd name="connsiteY2" fmla="*/ 227039 h 231641"/>
                <a:gd name="connsiteX3" fmla="*/ 202599 w 220131"/>
                <a:gd name="connsiteY3" fmla="*/ 170460 h 231641"/>
                <a:gd name="connsiteX4" fmla="*/ 212750 w 220131"/>
                <a:gd name="connsiteY4" fmla="*/ 58753 h 231641"/>
                <a:gd name="connsiteX5" fmla="*/ 130753 w 220131"/>
                <a:gd name="connsiteY5" fmla="*/ 0 h 231641"/>
                <a:gd name="connsiteX6" fmla="*/ 24808 w 220131"/>
                <a:gd name="connsiteY6" fmla="*/ 32642 h 231641"/>
                <a:gd name="connsiteX7" fmla="*/ 3034 w 220131"/>
                <a:gd name="connsiteY7" fmla="*/ 146522 h 23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131" h="231641">
                  <a:moveTo>
                    <a:pt x="3034" y="146522"/>
                  </a:moveTo>
                  <a:cubicBezTo>
                    <a:pt x="10742" y="176037"/>
                    <a:pt x="48756" y="222682"/>
                    <a:pt x="79229" y="229213"/>
                  </a:cubicBezTo>
                  <a:cubicBezTo>
                    <a:pt x="109710" y="235743"/>
                    <a:pt x="152527" y="227039"/>
                    <a:pt x="152527" y="227039"/>
                  </a:cubicBezTo>
                  <a:cubicBezTo>
                    <a:pt x="152527" y="227039"/>
                    <a:pt x="190986" y="198745"/>
                    <a:pt x="202599" y="170460"/>
                  </a:cubicBezTo>
                  <a:cubicBezTo>
                    <a:pt x="214203" y="142175"/>
                    <a:pt x="229444" y="88500"/>
                    <a:pt x="212750" y="58753"/>
                  </a:cubicBezTo>
                  <a:cubicBezTo>
                    <a:pt x="196066" y="29016"/>
                    <a:pt x="172117" y="0"/>
                    <a:pt x="130753" y="0"/>
                  </a:cubicBezTo>
                  <a:cubicBezTo>
                    <a:pt x="89389" y="0"/>
                    <a:pt x="44398" y="731"/>
                    <a:pt x="24808" y="32642"/>
                  </a:cubicBezTo>
                  <a:cubicBezTo>
                    <a:pt x="5218" y="64562"/>
                    <a:pt x="-5674" y="113159"/>
                    <a:pt x="3034" y="146522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432799B-32DA-BBEA-BD4B-89CFE18C016A}"/>
                </a:ext>
              </a:extLst>
            </p:cNvPr>
            <p:cNvSpPr/>
            <p:nvPr/>
          </p:nvSpPr>
          <p:spPr>
            <a:xfrm>
              <a:off x="5160090" y="4989260"/>
              <a:ext cx="202480" cy="209115"/>
            </a:xfrm>
            <a:custGeom>
              <a:avLst/>
              <a:gdLst>
                <a:gd name="connsiteX0" fmla="*/ 6275 w 202480"/>
                <a:gd name="connsiteY0" fmla="*/ 39100 h 209115"/>
                <a:gd name="connsiteX1" fmla="*/ 99996 w 202480"/>
                <a:gd name="connsiteY1" fmla="*/ 1251 h 209115"/>
                <a:gd name="connsiteX2" fmla="*/ 196558 w 202480"/>
                <a:gd name="connsiteY2" fmla="*/ 75053 h 209115"/>
                <a:gd name="connsiteX3" fmla="*/ 184251 w 202480"/>
                <a:gd name="connsiteY3" fmla="*/ 151704 h 209115"/>
                <a:gd name="connsiteX4" fmla="*/ 93370 w 202480"/>
                <a:gd name="connsiteY4" fmla="*/ 205638 h 209115"/>
                <a:gd name="connsiteX5" fmla="*/ 21423 w 202480"/>
                <a:gd name="connsiteY5" fmla="*/ 162110 h 209115"/>
                <a:gd name="connsiteX6" fmla="*/ 6275 w 202480"/>
                <a:gd name="connsiteY6" fmla="*/ 39100 h 20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480" h="209115">
                  <a:moveTo>
                    <a:pt x="6275" y="39100"/>
                  </a:moveTo>
                  <a:cubicBezTo>
                    <a:pt x="6275" y="39100"/>
                    <a:pt x="31833" y="-8211"/>
                    <a:pt x="99996" y="1251"/>
                  </a:cubicBezTo>
                  <a:cubicBezTo>
                    <a:pt x="168150" y="10714"/>
                    <a:pt x="191821" y="45723"/>
                    <a:pt x="196558" y="75053"/>
                  </a:cubicBezTo>
                  <a:cubicBezTo>
                    <a:pt x="201287" y="104393"/>
                    <a:pt x="211697" y="119525"/>
                    <a:pt x="184251" y="151704"/>
                  </a:cubicBezTo>
                  <a:cubicBezTo>
                    <a:pt x="156795" y="183874"/>
                    <a:pt x="126499" y="191440"/>
                    <a:pt x="93370" y="205638"/>
                  </a:cubicBezTo>
                  <a:cubicBezTo>
                    <a:pt x="60233" y="219827"/>
                    <a:pt x="36571" y="187657"/>
                    <a:pt x="21423" y="162110"/>
                  </a:cubicBezTo>
                  <a:cubicBezTo>
                    <a:pt x="6275" y="136563"/>
                    <a:pt x="-8874" y="91138"/>
                    <a:pt x="6275" y="39100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30CAA72-2E46-B229-485F-BEA440A7C4C1}"/>
                </a:ext>
              </a:extLst>
            </p:cNvPr>
            <p:cNvSpPr/>
            <p:nvPr/>
          </p:nvSpPr>
          <p:spPr>
            <a:xfrm>
              <a:off x="5022528" y="5016311"/>
              <a:ext cx="224244" cy="226552"/>
            </a:xfrm>
            <a:custGeom>
              <a:avLst/>
              <a:gdLst>
                <a:gd name="connsiteX0" fmla="*/ 959 w 224244"/>
                <a:gd name="connsiteY0" fmla="*/ 114256 h 226552"/>
                <a:gd name="connsiteX1" fmla="*/ 66272 w 224244"/>
                <a:gd name="connsiteY1" fmla="*/ 11115 h 226552"/>
                <a:gd name="connsiteX2" fmla="*/ 179870 w 224244"/>
                <a:gd name="connsiteY2" fmla="*/ 29096 h 226552"/>
                <a:gd name="connsiteX3" fmla="*/ 223418 w 224244"/>
                <a:gd name="connsiteY3" fmla="*/ 124671 h 226552"/>
                <a:gd name="connsiteX4" fmla="*/ 182711 w 224244"/>
                <a:gd name="connsiteY4" fmla="*/ 201313 h 226552"/>
                <a:gd name="connsiteX5" fmla="*/ 70066 w 224244"/>
                <a:gd name="connsiteY5" fmla="*/ 215502 h 226552"/>
                <a:gd name="connsiteX6" fmla="*/ 959 w 224244"/>
                <a:gd name="connsiteY6" fmla="*/ 114256 h 2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244" h="226552">
                  <a:moveTo>
                    <a:pt x="959" y="114256"/>
                  </a:moveTo>
                  <a:cubicBezTo>
                    <a:pt x="-4306" y="78636"/>
                    <a:pt x="11370" y="33832"/>
                    <a:pt x="66272" y="11115"/>
                  </a:cubicBezTo>
                  <a:cubicBezTo>
                    <a:pt x="121183" y="-11593"/>
                    <a:pt x="155265" y="3549"/>
                    <a:pt x="179870" y="29096"/>
                  </a:cubicBezTo>
                  <a:cubicBezTo>
                    <a:pt x="204485" y="54643"/>
                    <a:pt x="229100" y="89653"/>
                    <a:pt x="223418" y="124671"/>
                  </a:cubicBezTo>
                  <a:cubicBezTo>
                    <a:pt x="217736" y="159681"/>
                    <a:pt x="219634" y="184275"/>
                    <a:pt x="182711" y="201313"/>
                  </a:cubicBezTo>
                  <a:cubicBezTo>
                    <a:pt x="145798" y="218341"/>
                    <a:pt x="95625" y="240105"/>
                    <a:pt x="70066" y="215502"/>
                  </a:cubicBezTo>
                  <a:cubicBezTo>
                    <a:pt x="44498" y="190907"/>
                    <a:pt x="9473" y="171983"/>
                    <a:pt x="959" y="114256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F56BBBE-9DC9-AD56-36CD-3222E909BEF7}"/>
                </a:ext>
              </a:extLst>
            </p:cNvPr>
            <p:cNvSpPr/>
            <p:nvPr/>
          </p:nvSpPr>
          <p:spPr>
            <a:xfrm>
              <a:off x="4571025" y="5005886"/>
              <a:ext cx="231581" cy="236271"/>
            </a:xfrm>
            <a:custGeom>
              <a:avLst/>
              <a:gdLst>
                <a:gd name="connsiteX0" fmla="*/ 3658 w 231581"/>
                <a:gd name="connsiteY0" fmla="*/ 97488 h 236271"/>
                <a:gd name="connsiteX1" fmla="*/ 45975 w 231581"/>
                <a:gd name="connsiteY1" fmla="*/ 211174 h 236271"/>
                <a:gd name="connsiteX2" fmla="*/ 165005 w 231581"/>
                <a:gd name="connsiteY2" fmla="*/ 223069 h 236271"/>
                <a:gd name="connsiteX3" fmla="*/ 229809 w 231581"/>
                <a:gd name="connsiteY3" fmla="*/ 100133 h 236271"/>
                <a:gd name="connsiteX4" fmla="*/ 161036 w 231581"/>
                <a:gd name="connsiteY4" fmla="*/ 8914 h 236271"/>
                <a:gd name="connsiteX5" fmla="*/ 31428 w 231581"/>
                <a:gd name="connsiteY5" fmla="*/ 36681 h 236271"/>
                <a:gd name="connsiteX6" fmla="*/ 3658 w 231581"/>
                <a:gd name="connsiteY6" fmla="*/ 97488 h 23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581" h="236271">
                  <a:moveTo>
                    <a:pt x="3658" y="97488"/>
                  </a:moveTo>
                  <a:cubicBezTo>
                    <a:pt x="3658" y="143754"/>
                    <a:pt x="19528" y="188697"/>
                    <a:pt x="45975" y="211174"/>
                  </a:cubicBezTo>
                  <a:cubicBezTo>
                    <a:pt x="72432" y="233650"/>
                    <a:pt x="118719" y="248190"/>
                    <a:pt x="165005" y="223069"/>
                  </a:cubicBezTo>
                  <a:cubicBezTo>
                    <a:pt x="211292" y="197956"/>
                    <a:pt x="239063" y="151690"/>
                    <a:pt x="229809" y="100133"/>
                  </a:cubicBezTo>
                  <a:cubicBezTo>
                    <a:pt x="220555" y="48576"/>
                    <a:pt x="227163" y="19496"/>
                    <a:pt x="161036" y="8914"/>
                  </a:cubicBezTo>
                  <a:cubicBezTo>
                    <a:pt x="94909" y="-1658"/>
                    <a:pt x="77715" y="-12230"/>
                    <a:pt x="31428" y="36681"/>
                  </a:cubicBezTo>
                  <a:cubicBezTo>
                    <a:pt x="-14859" y="85593"/>
                    <a:pt x="3658" y="51222"/>
                    <a:pt x="3658" y="97488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0F5572A-68A9-2A78-00D2-34E915E7E2FD}"/>
                </a:ext>
              </a:extLst>
            </p:cNvPr>
            <p:cNvSpPr/>
            <p:nvPr/>
          </p:nvSpPr>
          <p:spPr>
            <a:xfrm>
              <a:off x="4680863" y="4870296"/>
              <a:ext cx="218893" cy="222607"/>
            </a:xfrm>
            <a:custGeom>
              <a:avLst/>
              <a:gdLst>
                <a:gd name="connsiteX0" fmla="*/ 885 w 218893"/>
                <a:gd name="connsiteY0" fmla="*/ 121991 h 222607"/>
                <a:gd name="connsiteX1" fmla="*/ 88175 w 218893"/>
                <a:gd name="connsiteY1" fmla="*/ 222460 h 222607"/>
                <a:gd name="connsiteX2" fmla="*/ 216459 w 218893"/>
                <a:gd name="connsiteY2" fmla="*/ 157676 h 222607"/>
                <a:gd name="connsiteX3" fmla="*/ 180749 w 218893"/>
                <a:gd name="connsiteY3" fmla="*/ 33418 h 222607"/>
                <a:gd name="connsiteX4" fmla="*/ 64365 w 218893"/>
                <a:gd name="connsiteY4" fmla="*/ 13587 h 222607"/>
                <a:gd name="connsiteX5" fmla="*/ 885 w 218893"/>
                <a:gd name="connsiteY5" fmla="*/ 121991 h 22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893" h="222607">
                  <a:moveTo>
                    <a:pt x="885" y="121991"/>
                  </a:moveTo>
                  <a:cubicBezTo>
                    <a:pt x="-6333" y="162412"/>
                    <a:pt x="31302" y="219815"/>
                    <a:pt x="88175" y="222460"/>
                  </a:cubicBezTo>
                  <a:cubicBezTo>
                    <a:pt x="145039" y="225096"/>
                    <a:pt x="209852" y="192048"/>
                    <a:pt x="216459" y="157676"/>
                  </a:cubicBezTo>
                  <a:cubicBezTo>
                    <a:pt x="223076" y="123314"/>
                    <a:pt x="217782" y="73080"/>
                    <a:pt x="180749" y="33418"/>
                  </a:cubicBezTo>
                  <a:cubicBezTo>
                    <a:pt x="143725" y="-6244"/>
                    <a:pt x="105368" y="-7557"/>
                    <a:pt x="64365" y="13587"/>
                  </a:cubicBezTo>
                  <a:cubicBezTo>
                    <a:pt x="23371" y="34741"/>
                    <a:pt x="14109" y="47958"/>
                    <a:pt x="885" y="121991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0E2020-9AE3-FAE3-80F2-9806D17582A4}"/>
                </a:ext>
              </a:extLst>
            </p:cNvPr>
            <p:cNvSpPr/>
            <p:nvPr/>
          </p:nvSpPr>
          <p:spPr>
            <a:xfrm>
              <a:off x="4671510" y="5065981"/>
              <a:ext cx="245974" cy="263993"/>
            </a:xfrm>
            <a:custGeom>
              <a:avLst/>
              <a:gdLst>
                <a:gd name="connsiteX0" fmla="*/ 6352 w 245974"/>
                <a:gd name="connsiteY0" fmla="*/ 88913 h 263993"/>
                <a:gd name="connsiteX1" fmla="*/ 76440 w 245974"/>
                <a:gd name="connsiteY1" fmla="*/ 248865 h 263993"/>
                <a:gd name="connsiteX2" fmla="*/ 210017 w 245974"/>
                <a:gd name="connsiteY2" fmla="*/ 205244 h 263993"/>
                <a:gd name="connsiteX3" fmla="*/ 221917 w 245974"/>
                <a:gd name="connsiteY3" fmla="*/ 59823 h 263993"/>
                <a:gd name="connsiteX4" fmla="*/ 106856 w 245974"/>
                <a:gd name="connsiteY4" fmla="*/ 2985 h 263993"/>
                <a:gd name="connsiteX5" fmla="*/ 6352 w 245974"/>
                <a:gd name="connsiteY5" fmla="*/ 88913 h 26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974" h="263993">
                  <a:moveTo>
                    <a:pt x="6352" y="88913"/>
                  </a:moveTo>
                  <a:cubicBezTo>
                    <a:pt x="-14265" y="143365"/>
                    <a:pt x="16929" y="218462"/>
                    <a:pt x="76440" y="248865"/>
                  </a:cubicBezTo>
                  <a:cubicBezTo>
                    <a:pt x="135959" y="279268"/>
                    <a:pt x="171660" y="263405"/>
                    <a:pt x="210017" y="205244"/>
                  </a:cubicBezTo>
                  <a:cubicBezTo>
                    <a:pt x="248373" y="147074"/>
                    <a:pt x="261597" y="110057"/>
                    <a:pt x="221917" y="59823"/>
                  </a:cubicBezTo>
                  <a:cubicBezTo>
                    <a:pt x="182246" y="9598"/>
                    <a:pt x="170346" y="-7588"/>
                    <a:pt x="106856" y="2985"/>
                  </a:cubicBezTo>
                  <a:cubicBezTo>
                    <a:pt x="43376" y="13557"/>
                    <a:pt x="24859" y="40001"/>
                    <a:pt x="6352" y="88913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E6F21DF-8207-911C-7ACA-DA4467A9A67A}"/>
                </a:ext>
              </a:extLst>
            </p:cNvPr>
            <p:cNvSpPr/>
            <p:nvPr/>
          </p:nvSpPr>
          <p:spPr>
            <a:xfrm>
              <a:off x="4557638" y="4574652"/>
              <a:ext cx="165958" cy="183194"/>
            </a:xfrm>
            <a:custGeom>
              <a:avLst/>
              <a:gdLst>
                <a:gd name="connsiteX0" fmla="*/ 154370 w 165958"/>
                <a:gd name="connsiteY0" fmla="*/ 130992 h 183194"/>
                <a:gd name="connsiteX1" fmla="*/ 55337 w 165958"/>
                <a:gd name="connsiteY1" fmla="*/ 177573 h 183194"/>
                <a:gd name="connsiteX2" fmla="*/ 1240 w 165958"/>
                <a:gd name="connsiteY2" fmla="*/ 64441 h 183194"/>
                <a:gd name="connsiteX3" fmla="*/ 73650 w 165958"/>
                <a:gd name="connsiteY3" fmla="*/ 388 h 183194"/>
                <a:gd name="connsiteX4" fmla="*/ 156036 w 165958"/>
                <a:gd name="connsiteY4" fmla="*/ 39486 h 183194"/>
                <a:gd name="connsiteX5" fmla="*/ 154370 w 165958"/>
                <a:gd name="connsiteY5" fmla="*/ 130992 h 18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58" h="183194">
                  <a:moveTo>
                    <a:pt x="154370" y="130992"/>
                  </a:moveTo>
                  <a:cubicBezTo>
                    <a:pt x="135659" y="169646"/>
                    <a:pt x="89455" y="195045"/>
                    <a:pt x="55337" y="177573"/>
                  </a:cubicBezTo>
                  <a:cubicBezTo>
                    <a:pt x="21219" y="160100"/>
                    <a:pt x="-6246" y="108525"/>
                    <a:pt x="1240" y="64441"/>
                  </a:cubicBezTo>
                  <a:cubicBezTo>
                    <a:pt x="8735" y="20349"/>
                    <a:pt x="28705" y="2876"/>
                    <a:pt x="73650" y="388"/>
                  </a:cubicBezTo>
                  <a:cubicBezTo>
                    <a:pt x="118586" y="-2109"/>
                    <a:pt x="140221" y="7039"/>
                    <a:pt x="156036" y="39486"/>
                  </a:cubicBezTo>
                  <a:cubicBezTo>
                    <a:pt x="171850" y="71924"/>
                    <a:pt x="166853" y="105204"/>
                    <a:pt x="154370" y="130992"/>
                  </a:cubicBezTo>
                  <a:close/>
                </a:path>
              </a:pathLst>
            </a:custGeom>
            <a:solidFill>
              <a:srgbClr val="DBEFFF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B64BB0D-EB4D-C43A-85F7-E0888D8E9749}"/>
                </a:ext>
              </a:extLst>
            </p:cNvPr>
            <p:cNvSpPr/>
            <p:nvPr/>
          </p:nvSpPr>
          <p:spPr>
            <a:xfrm>
              <a:off x="7182532" y="5123399"/>
              <a:ext cx="291358" cy="302595"/>
            </a:xfrm>
            <a:custGeom>
              <a:avLst/>
              <a:gdLst>
                <a:gd name="connsiteX0" fmla="*/ 14371 w 291358"/>
                <a:gd name="connsiteY0" fmla="*/ 204368 h 302595"/>
                <a:gd name="connsiteX1" fmla="*/ 112599 w 291358"/>
                <a:gd name="connsiteY1" fmla="*/ 302543 h 302595"/>
                <a:gd name="connsiteX2" fmla="*/ 264943 w 291358"/>
                <a:gd name="connsiteY2" fmla="*/ 220398 h 302595"/>
                <a:gd name="connsiteX3" fmla="*/ 270958 w 291358"/>
                <a:gd name="connsiteY3" fmla="*/ 76133 h 302595"/>
                <a:gd name="connsiteX4" fmla="*/ 120613 w 291358"/>
                <a:gd name="connsiteY4" fmla="*/ 0 h 302595"/>
                <a:gd name="connsiteX5" fmla="*/ 14371 w 291358"/>
                <a:gd name="connsiteY5" fmla="*/ 94170 h 302595"/>
                <a:gd name="connsiteX6" fmla="*/ 14371 w 291358"/>
                <a:gd name="connsiteY6" fmla="*/ 204368 h 30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358" h="302595">
                  <a:moveTo>
                    <a:pt x="14371" y="204368"/>
                  </a:moveTo>
                  <a:cubicBezTo>
                    <a:pt x="30408" y="248452"/>
                    <a:pt x="64489" y="304550"/>
                    <a:pt x="112599" y="302543"/>
                  </a:cubicBezTo>
                  <a:cubicBezTo>
                    <a:pt x="160709" y="300545"/>
                    <a:pt x="240883" y="278503"/>
                    <a:pt x="264943" y="220398"/>
                  </a:cubicBezTo>
                  <a:cubicBezTo>
                    <a:pt x="288993" y="162292"/>
                    <a:pt x="307038" y="118209"/>
                    <a:pt x="270958" y="76133"/>
                  </a:cubicBezTo>
                  <a:cubicBezTo>
                    <a:pt x="234877" y="34057"/>
                    <a:pt x="180753" y="0"/>
                    <a:pt x="120613" y="0"/>
                  </a:cubicBezTo>
                  <a:cubicBezTo>
                    <a:pt x="60482" y="0"/>
                    <a:pt x="36423" y="46081"/>
                    <a:pt x="14371" y="94170"/>
                  </a:cubicBezTo>
                  <a:cubicBezTo>
                    <a:pt x="-7680" y="142258"/>
                    <a:pt x="-1666" y="160285"/>
                    <a:pt x="14371" y="204368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2912D0A-7B45-0C04-73DD-17A7F43CD6B6}"/>
                </a:ext>
              </a:extLst>
            </p:cNvPr>
            <p:cNvSpPr/>
            <p:nvPr/>
          </p:nvSpPr>
          <p:spPr>
            <a:xfrm>
              <a:off x="5515506" y="1553310"/>
              <a:ext cx="299875" cy="521993"/>
            </a:xfrm>
            <a:custGeom>
              <a:avLst/>
              <a:gdLst>
                <a:gd name="connsiteX0" fmla="*/ 0 w 299875"/>
                <a:gd name="connsiteY0" fmla="*/ 0 h 521993"/>
                <a:gd name="connsiteX1" fmla="*/ 194522 w 299875"/>
                <a:gd name="connsiteY1" fmla="*/ 33086 h 521993"/>
                <a:gd name="connsiteX2" fmla="*/ 271513 w 299875"/>
                <a:gd name="connsiteY2" fmla="*/ 163375 h 521993"/>
                <a:gd name="connsiteX3" fmla="*/ 265433 w 299875"/>
                <a:gd name="connsiteY3" fmla="*/ 180255 h 521993"/>
                <a:gd name="connsiteX4" fmla="*/ 296507 w 299875"/>
                <a:gd name="connsiteY4" fmla="*/ 222109 h 521993"/>
                <a:gd name="connsiteX5" fmla="*/ 284347 w 299875"/>
                <a:gd name="connsiteY5" fmla="*/ 254519 h 521993"/>
                <a:gd name="connsiteX6" fmla="*/ 298534 w 299875"/>
                <a:gd name="connsiteY6" fmla="*/ 304476 h 521993"/>
                <a:gd name="connsiteX7" fmla="*/ 281775 w 299875"/>
                <a:gd name="connsiteY7" fmla="*/ 326129 h 521993"/>
                <a:gd name="connsiteX8" fmla="*/ 258854 w 299875"/>
                <a:gd name="connsiteY8" fmla="*/ 416238 h 521993"/>
                <a:gd name="connsiteX9" fmla="*/ 228298 w 299875"/>
                <a:gd name="connsiteY9" fmla="*/ 497181 h 521993"/>
                <a:gd name="connsiteX10" fmla="*/ 226271 w 299875"/>
                <a:gd name="connsiteY10" fmla="*/ 521979 h 521993"/>
                <a:gd name="connsiteX11" fmla="*/ 158867 w 299875"/>
                <a:gd name="connsiteY11" fmla="*/ 420234 h 521993"/>
                <a:gd name="connsiteX12" fmla="*/ 151446 w 299875"/>
                <a:gd name="connsiteY12" fmla="*/ 367678 h 521993"/>
                <a:gd name="connsiteX13" fmla="*/ 121112 w 299875"/>
                <a:gd name="connsiteY13" fmla="*/ 360935 h 521993"/>
                <a:gd name="connsiteX14" fmla="*/ 75945 w 299875"/>
                <a:gd name="connsiteY14" fmla="*/ 292211 h 521993"/>
                <a:gd name="connsiteX15" fmla="*/ 28992 w 299875"/>
                <a:gd name="connsiteY15" fmla="*/ 192372 h 521993"/>
                <a:gd name="connsiteX16" fmla="*/ 0 w 299875"/>
                <a:gd name="connsiteY16" fmla="*/ 0 h 52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9875" h="521993">
                  <a:moveTo>
                    <a:pt x="0" y="0"/>
                  </a:moveTo>
                  <a:cubicBezTo>
                    <a:pt x="0" y="0"/>
                    <a:pt x="159395" y="6752"/>
                    <a:pt x="194522" y="33086"/>
                  </a:cubicBezTo>
                  <a:cubicBezTo>
                    <a:pt x="229640" y="59410"/>
                    <a:pt x="271513" y="163375"/>
                    <a:pt x="271513" y="163375"/>
                  </a:cubicBezTo>
                  <a:lnTo>
                    <a:pt x="265433" y="180255"/>
                  </a:lnTo>
                  <a:cubicBezTo>
                    <a:pt x="265433" y="180255"/>
                    <a:pt x="298534" y="199836"/>
                    <a:pt x="296507" y="222109"/>
                  </a:cubicBezTo>
                  <a:cubicBezTo>
                    <a:pt x="294480" y="244391"/>
                    <a:pt x="284347" y="254519"/>
                    <a:pt x="284347" y="254519"/>
                  </a:cubicBezTo>
                  <a:cubicBezTo>
                    <a:pt x="284347" y="254519"/>
                    <a:pt x="305289" y="290297"/>
                    <a:pt x="298534" y="304476"/>
                  </a:cubicBezTo>
                  <a:cubicBezTo>
                    <a:pt x="291778" y="318647"/>
                    <a:pt x="281775" y="326129"/>
                    <a:pt x="281775" y="326129"/>
                  </a:cubicBezTo>
                  <a:cubicBezTo>
                    <a:pt x="281775" y="326129"/>
                    <a:pt x="268783" y="382635"/>
                    <a:pt x="258854" y="416238"/>
                  </a:cubicBezTo>
                  <a:cubicBezTo>
                    <a:pt x="248924" y="449833"/>
                    <a:pt x="229057" y="488015"/>
                    <a:pt x="228298" y="497181"/>
                  </a:cubicBezTo>
                  <a:cubicBezTo>
                    <a:pt x="227530" y="506338"/>
                    <a:pt x="235035" y="520629"/>
                    <a:pt x="226271" y="521979"/>
                  </a:cubicBezTo>
                  <a:cubicBezTo>
                    <a:pt x="217508" y="523329"/>
                    <a:pt x="161560" y="427643"/>
                    <a:pt x="158867" y="420234"/>
                  </a:cubicBezTo>
                  <a:cubicBezTo>
                    <a:pt x="156165" y="412825"/>
                    <a:pt x="151446" y="367678"/>
                    <a:pt x="151446" y="367678"/>
                  </a:cubicBezTo>
                  <a:lnTo>
                    <a:pt x="121112" y="360935"/>
                  </a:lnTo>
                  <a:cubicBezTo>
                    <a:pt x="121112" y="360935"/>
                    <a:pt x="91454" y="322531"/>
                    <a:pt x="75945" y="292211"/>
                  </a:cubicBezTo>
                  <a:cubicBezTo>
                    <a:pt x="60445" y="261891"/>
                    <a:pt x="43640" y="244438"/>
                    <a:pt x="28992" y="192372"/>
                  </a:cubicBezTo>
                  <a:cubicBezTo>
                    <a:pt x="14343" y="140297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4887">
                  <a:srgbClr val="047132">
                    <a:alpha val="89020"/>
                  </a:srgbClr>
                </a:gs>
                <a:gs pos="52632">
                  <a:srgbClr val="00B257">
                    <a:alpha val="81961"/>
                  </a:srgbClr>
                </a:gs>
                <a:gs pos="96616">
                  <a:srgbClr val="00C974">
                    <a:alpha val="43922"/>
                  </a:srgbClr>
                </a:gs>
              </a:gsLst>
              <a:lin ang="0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75F0DD5-B701-68B7-3BA8-3D989476D56A}"/>
                </a:ext>
              </a:extLst>
            </p:cNvPr>
            <p:cNvSpPr/>
            <p:nvPr/>
          </p:nvSpPr>
          <p:spPr>
            <a:xfrm>
              <a:off x="3994846" y="3648663"/>
              <a:ext cx="693911" cy="740231"/>
            </a:xfrm>
            <a:custGeom>
              <a:avLst/>
              <a:gdLst>
                <a:gd name="connsiteX0" fmla="*/ 366076 w 693911"/>
                <a:gd name="connsiteY0" fmla="*/ 728345 h 740231"/>
                <a:gd name="connsiteX1" fmla="*/ 298737 w 693911"/>
                <a:gd name="connsiteY1" fmla="*/ 625555 h 740231"/>
                <a:gd name="connsiteX2" fmla="*/ 154259 w 693911"/>
                <a:gd name="connsiteY2" fmla="*/ 547230 h 740231"/>
                <a:gd name="connsiteX3" fmla="*/ 0 w 693911"/>
                <a:gd name="connsiteY3" fmla="*/ 555795 h 740231"/>
                <a:gd name="connsiteX4" fmla="*/ 117531 w 693911"/>
                <a:gd name="connsiteY4" fmla="*/ 486035 h 740231"/>
                <a:gd name="connsiteX5" fmla="*/ 281590 w 693911"/>
                <a:gd name="connsiteY5" fmla="*/ 558246 h 740231"/>
                <a:gd name="connsiteX6" fmla="*/ 379540 w 693911"/>
                <a:gd name="connsiteY6" fmla="*/ 697757 h 740231"/>
                <a:gd name="connsiteX7" fmla="*/ 381993 w 693911"/>
                <a:gd name="connsiteY7" fmla="*/ 636562 h 740231"/>
                <a:gd name="connsiteX8" fmla="*/ 266904 w 693911"/>
                <a:gd name="connsiteY8" fmla="*/ 468905 h 740231"/>
                <a:gd name="connsiteX9" fmla="*/ 123426 w 693911"/>
                <a:gd name="connsiteY9" fmla="*/ 71499 h 740231"/>
                <a:gd name="connsiteX10" fmla="*/ 210697 w 693911"/>
                <a:gd name="connsiteY10" fmla="*/ 278846 h 740231"/>
                <a:gd name="connsiteX11" fmla="*/ 307982 w 693911"/>
                <a:gd name="connsiteY11" fmla="*/ 451877 h 740231"/>
                <a:gd name="connsiteX12" fmla="*/ 373785 w 693911"/>
                <a:gd name="connsiteY12" fmla="*/ 556267 h 740231"/>
                <a:gd name="connsiteX13" fmla="*/ 372360 w 693911"/>
                <a:gd name="connsiteY13" fmla="*/ 514801 h 740231"/>
                <a:gd name="connsiteX14" fmla="*/ 306547 w 693911"/>
                <a:gd name="connsiteY14" fmla="*/ 354636 h 740231"/>
                <a:gd name="connsiteX15" fmla="*/ 265063 w 693911"/>
                <a:gd name="connsiteY15" fmla="*/ 0 h 740231"/>
                <a:gd name="connsiteX16" fmla="*/ 392385 w 693911"/>
                <a:gd name="connsiteY16" fmla="*/ 255971 h 740231"/>
                <a:gd name="connsiteX17" fmla="*/ 393819 w 693911"/>
                <a:gd name="connsiteY17" fmla="*/ 511943 h 740231"/>
                <a:gd name="connsiteX18" fmla="*/ 405460 w 693911"/>
                <a:gd name="connsiteY18" fmla="*/ 584154 h 740231"/>
                <a:gd name="connsiteX19" fmla="*/ 447814 w 693911"/>
                <a:gd name="connsiteY19" fmla="*/ 465880 h 740231"/>
                <a:gd name="connsiteX20" fmla="*/ 492926 w 693911"/>
                <a:gd name="connsiteY20" fmla="*/ 296198 h 740231"/>
                <a:gd name="connsiteX21" fmla="*/ 523343 w 693911"/>
                <a:gd name="connsiteY21" fmla="*/ 101606 h 740231"/>
                <a:gd name="connsiteX22" fmla="*/ 531162 w 693911"/>
                <a:gd name="connsiteY22" fmla="*/ 292720 h 740231"/>
                <a:gd name="connsiteX23" fmla="*/ 499875 w 693911"/>
                <a:gd name="connsiteY23" fmla="*/ 416081 h 740231"/>
                <a:gd name="connsiteX24" fmla="*/ 430260 w 693911"/>
                <a:gd name="connsiteY24" fmla="*/ 601183 h 740231"/>
                <a:gd name="connsiteX25" fmla="*/ 506890 w 693911"/>
                <a:gd name="connsiteY25" fmla="*/ 517336 h 740231"/>
                <a:gd name="connsiteX26" fmla="*/ 607348 w 693911"/>
                <a:gd name="connsiteY26" fmla="*/ 415887 h 740231"/>
                <a:gd name="connsiteX27" fmla="*/ 653894 w 693911"/>
                <a:gd name="connsiteY27" fmla="*/ 319044 h 740231"/>
                <a:gd name="connsiteX28" fmla="*/ 690613 w 693911"/>
                <a:gd name="connsiteY28" fmla="*/ 260319 h 740231"/>
                <a:gd name="connsiteX29" fmla="*/ 663342 w 693911"/>
                <a:gd name="connsiteY29" fmla="*/ 368326 h 740231"/>
                <a:gd name="connsiteX30" fmla="*/ 577653 w 693911"/>
                <a:gd name="connsiteY30" fmla="*/ 514885 h 740231"/>
                <a:gd name="connsiteX31" fmla="*/ 475344 w 693911"/>
                <a:gd name="connsiteY31" fmla="*/ 587789 h 740231"/>
                <a:gd name="connsiteX32" fmla="*/ 408088 w 693911"/>
                <a:gd name="connsiteY32" fmla="*/ 664487 h 740231"/>
                <a:gd name="connsiteX33" fmla="*/ 402406 w 693911"/>
                <a:gd name="connsiteY33" fmla="*/ 740231 h 740231"/>
                <a:gd name="connsiteX34" fmla="*/ 366076 w 693911"/>
                <a:gd name="connsiteY34" fmla="*/ 728345 h 74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93911" h="740231">
                  <a:moveTo>
                    <a:pt x="366076" y="728345"/>
                  </a:moveTo>
                  <a:cubicBezTo>
                    <a:pt x="366076" y="728345"/>
                    <a:pt x="333013" y="657374"/>
                    <a:pt x="298737" y="625555"/>
                  </a:cubicBezTo>
                  <a:cubicBezTo>
                    <a:pt x="264452" y="593737"/>
                    <a:pt x="210586" y="549672"/>
                    <a:pt x="154259" y="547230"/>
                  </a:cubicBezTo>
                  <a:cubicBezTo>
                    <a:pt x="97941" y="544779"/>
                    <a:pt x="0" y="555795"/>
                    <a:pt x="0" y="555795"/>
                  </a:cubicBezTo>
                  <a:cubicBezTo>
                    <a:pt x="0" y="555795"/>
                    <a:pt x="44075" y="494610"/>
                    <a:pt x="117531" y="486035"/>
                  </a:cubicBezTo>
                  <a:cubicBezTo>
                    <a:pt x="190996" y="477470"/>
                    <a:pt x="260778" y="528870"/>
                    <a:pt x="281590" y="558246"/>
                  </a:cubicBezTo>
                  <a:cubicBezTo>
                    <a:pt x="302411" y="587614"/>
                    <a:pt x="379540" y="697757"/>
                    <a:pt x="379540" y="697757"/>
                  </a:cubicBezTo>
                  <a:lnTo>
                    <a:pt x="381993" y="636562"/>
                  </a:lnTo>
                  <a:cubicBezTo>
                    <a:pt x="381993" y="636562"/>
                    <a:pt x="330570" y="559467"/>
                    <a:pt x="266904" y="468905"/>
                  </a:cubicBezTo>
                  <a:cubicBezTo>
                    <a:pt x="203239" y="378343"/>
                    <a:pt x="121992" y="177313"/>
                    <a:pt x="123426" y="71499"/>
                  </a:cubicBezTo>
                  <a:cubicBezTo>
                    <a:pt x="160626" y="145856"/>
                    <a:pt x="199251" y="243096"/>
                    <a:pt x="210697" y="278846"/>
                  </a:cubicBezTo>
                  <a:cubicBezTo>
                    <a:pt x="222135" y="314595"/>
                    <a:pt x="299394" y="430427"/>
                    <a:pt x="307982" y="451877"/>
                  </a:cubicBezTo>
                  <a:cubicBezTo>
                    <a:pt x="316560" y="473326"/>
                    <a:pt x="373785" y="556267"/>
                    <a:pt x="373785" y="556267"/>
                  </a:cubicBezTo>
                  <a:lnTo>
                    <a:pt x="372360" y="514801"/>
                  </a:lnTo>
                  <a:cubicBezTo>
                    <a:pt x="372360" y="514801"/>
                    <a:pt x="319428" y="396111"/>
                    <a:pt x="306547" y="354636"/>
                  </a:cubicBezTo>
                  <a:cubicBezTo>
                    <a:pt x="293675" y="313171"/>
                    <a:pt x="239310" y="127264"/>
                    <a:pt x="265063" y="0"/>
                  </a:cubicBezTo>
                  <a:cubicBezTo>
                    <a:pt x="317994" y="44324"/>
                    <a:pt x="383806" y="205922"/>
                    <a:pt x="392385" y="255971"/>
                  </a:cubicBezTo>
                  <a:cubicBezTo>
                    <a:pt x="400972" y="306021"/>
                    <a:pt x="393819" y="511943"/>
                    <a:pt x="393819" y="511943"/>
                  </a:cubicBezTo>
                  <a:lnTo>
                    <a:pt x="405460" y="584154"/>
                  </a:lnTo>
                  <a:cubicBezTo>
                    <a:pt x="405460" y="584154"/>
                    <a:pt x="431685" y="514940"/>
                    <a:pt x="447814" y="465880"/>
                  </a:cubicBezTo>
                  <a:cubicBezTo>
                    <a:pt x="463953" y="416830"/>
                    <a:pt x="486837" y="357004"/>
                    <a:pt x="492926" y="296198"/>
                  </a:cubicBezTo>
                  <a:cubicBezTo>
                    <a:pt x="499006" y="235391"/>
                    <a:pt x="498136" y="107683"/>
                    <a:pt x="523343" y="101606"/>
                  </a:cubicBezTo>
                  <a:cubicBezTo>
                    <a:pt x="548550" y="95520"/>
                    <a:pt x="536381" y="248415"/>
                    <a:pt x="531162" y="292720"/>
                  </a:cubicBezTo>
                  <a:cubicBezTo>
                    <a:pt x="525952" y="337025"/>
                    <a:pt x="515523" y="376993"/>
                    <a:pt x="499875" y="416081"/>
                  </a:cubicBezTo>
                  <a:cubicBezTo>
                    <a:pt x="484237" y="455179"/>
                    <a:pt x="430260" y="601183"/>
                    <a:pt x="430260" y="601183"/>
                  </a:cubicBezTo>
                  <a:cubicBezTo>
                    <a:pt x="430260" y="601183"/>
                    <a:pt x="462361" y="553566"/>
                    <a:pt x="506890" y="517336"/>
                  </a:cubicBezTo>
                  <a:cubicBezTo>
                    <a:pt x="551428" y="481105"/>
                    <a:pt x="589738" y="444875"/>
                    <a:pt x="607348" y="415887"/>
                  </a:cubicBezTo>
                  <a:cubicBezTo>
                    <a:pt x="624948" y="386908"/>
                    <a:pt x="638163" y="346303"/>
                    <a:pt x="653894" y="319044"/>
                  </a:cubicBezTo>
                  <a:cubicBezTo>
                    <a:pt x="669635" y="291776"/>
                    <a:pt x="676973" y="260319"/>
                    <a:pt x="690613" y="260319"/>
                  </a:cubicBezTo>
                  <a:cubicBezTo>
                    <a:pt x="704253" y="260319"/>
                    <a:pt x="671726" y="343158"/>
                    <a:pt x="663342" y="368326"/>
                  </a:cubicBezTo>
                  <a:cubicBezTo>
                    <a:pt x="654949" y="393494"/>
                    <a:pt x="615537" y="481743"/>
                    <a:pt x="577653" y="514885"/>
                  </a:cubicBezTo>
                  <a:cubicBezTo>
                    <a:pt x="539759" y="548026"/>
                    <a:pt x="515126" y="551809"/>
                    <a:pt x="475344" y="587789"/>
                  </a:cubicBezTo>
                  <a:cubicBezTo>
                    <a:pt x="435562" y="623770"/>
                    <a:pt x="413770" y="623770"/>
                    <a:pt x="408088" y="664487"/>
                  </a:cubicBezTo>
                  <a:cubicBezTo>
                    <a:pt x="402406" y="705194"/>
                    <a:pt x="402406" y="740231"/>
                    <a:pt x="402406" y="740231"/>
                  </a:cubicBezTo>
                  <a:lnTo>
                    <a:pt x="366076" y="728345"/>
                  </a:lnTo>
                  <a:close/>
                </a:path>
              </a:pathLst>
            </a:custGeom>
            <a:gradFill>
              <a:gsLst>
                <a:gs pos="4887">
                  <a:srgbClr val="50C70F">
                    <a:alpha val="60784"/>
                  </a:srgbClr>
                </a:gs>
                <a:gs pos="47744">
                  <a:srgbClr val="007C3D">
                    <a:alpha val="81961"/>
                  </a:srgbClr>
                </a:gs>
                <a:gs pos="99248">
                  <a:srgbClr val="49C993">
                    <a:alpha val="64706"/>
                  </a:srgbClr>
                </a:gs>
              </a:gsLst>
              <a:lin ang="0" scaled="1"/>
            </a:gra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27D34BA-4EB6-D6F8-6FBA-D232C72C7B16}"/>
                </a:ext>
              </a:extLst>
            </p:cNvPr>
            <p:cNvSpPr/>
            <p:nvPr/>
          </p:nvSpPr>
          <p:spPr>
            <a:xfrm>
              <a:off x="4341875" y="4333974"/>
              <a:ext cx="130952" cy="119149"/>
            </a:xfrm>
            <a:custGeom>
              <a:avLst/>
              <a:gdLst>
                <a:gd name="connsiteX0" fmla="*/ 2575 w 130952"/>
                <a:gd name="connsiteY0" fmla="*/ 43589 h 119149"/>
                <a:gd name="connsiteX1" fmla="*/ 90245 w 130952"/>
                <a:gd name="connsiteY1" fmla="*/ 4316 h 119149"/>
                <a:gd name="connsiteX2" fmla="*/ 128787 w 130952"/>
                <a:gd name="connsiteY2" fmla="*/ 79848 h 119149"/>
                <a:gd name="connsiteX3" fmla="*/ 69841 w 130952"/>
                <a:gd name="connsiteY3" fmla="*/ 119130 h 119149"/>
                <a:gd name="connsiteX4" fmla="*/ 2575 w 130952"/>
                <a:gd name="connsiteY4" fmla="*/ 43589 h 11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52" h="119149">
                  <a:moveTo>
                    <a:pt x="2575" y="43589"/>
                  </a:moveTo>
                  <a:cubicBezTo>
                    <a:pt x="12940" y="13556"/>
                    <a:pt x="45651" y="-10040"/>
                    <a:pt x="90245" y="4316"/>
                  </a:cubicBezTo>
                  <a:cubicBezTo>
                    <a:pt x="134829" y="18662"/>
                    <a:pt x="133321" y="61718"/>
                    <a:pt x="128787" y="79848"/>
                  </a:cubicBezTo>
                  <a:cubicBezTo>
                    <a:pt x="124252" y="97977"/>
                    <a:pt x="97046" y="119889"/>
                    <a:pt x="69841" y="119130"/>
                  </a:cubicBezTo>
                  <a:cubicBezTo>
                    <a:pt x="42625" y="118372"/>
                    <a:pt x="-12536" y="87404"/>
                    <a:pt x="2575" y="43589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ECD09FF-BB33-1A7C-8D2E-A3C7F3A59527}"/>
                </a:ext>
              </a:extLst>
            </p:cNvPr>
            <p:cNvSpPr/>
            <p:nvPr/>
          </p:nvSpPr>
          <p:spPr>
            <a:xfrm>
              <a:off x="4285239" y="4392128"/>
              <a:ext cx="146522" cy="134953"/>
            </a:xfrm>
            <a:custGeom>
              <a:avLst/>
              <a:gdLst>
                <a:gd name="connsiteX0" fmla="*/ 266 w 146522"/>
                <a:gd name="connsiteY0" fmla="*/ 54991 h 134953"/>
                <a:gd name="connsiteX1" fmla="*/ 78108 w 146522"/>
                <a:gd name="connsiteY1" fmla="*/ 604 h 134953"/>
                <a:gd name="connsiteX2" fmla="*/ 146123 w 146522"/>
                <a:gd name="connsiteY2" fmla="*/ 67080 h 134953"/>
                <a:gd name="connsiteX3" fmla="*/ 90193 w 146522"/>
                <a:gd name="connsiteY3" fmla="*/ 132798 h 134953"/>
                <a:gd name="connsiteX4" fmla="*/ 266 w 146522"/>
                <a:gd name="connsiteY4" fmla="*/ 54991 h 134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522" h="134953">
                  <a:moveTo>
                    <a:pt x="266" y="54991"/>
                  </a:moveTo>
                  <a:cubicBezTo>
                    <a:pt x="3125" y="17327"/>
                    <a:pt x="40316" y="-3928"/>
                    <a:pt x="78108" y="604"/>
                  </a:cubicBezTo>
                  <a:cubicBezTo>
                    <a:pt x="115891" y="5136"/>
                    <a:pt x="150657" y="36862"/>
                    <a:pt x="146123" y="67080"/>
                  </a:cubicBezTo>
                  <a:cubicBezTo>
                    <a:pt x="141588" y="97289"/>
                    <a:pt x="130253" y="122217"/>
                    <a:pt x="90193" y="132798"/>
                  </a:cubicBezTo>
                  <a:cubicBezTo>
                    <a:pt x="50143" y="143371"/>
                    <a:pt x="-4268" y="114669"/>
                    <a:pt x="266" y="54991"/>
                  </a:cubicBezTo>
                  <a:close/>
                </a:path>
              </a:pathLst>
            </a:custGeom>
            <a:solidFill>
              <a:srgbClr val="FFACB0"/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87B9E1-4864-1C87-9E32-30A673FF830A}"/>
                </a:ext>
              </a:extLst>
            </p:cNvPr>
            <p:cNvSpPr/>
            <p:nvPr/>
          </p:nvSpPr>
          <p:spPr>
            <a:xfrm>
              <a:off x="6064931" y="4153521"/>
              <a:ext cx="1926022" cy="1463739"/>
            </a:xfrm>
            <a:custGeom>
              <a:avLst/>
              <a:gdLst>
                <a:gd name="connsiteX0" fmla="*/ 1586236 w 1926022"/>
                <a:gd name="connsiteY0" fmla="*/ 32947 h 1463739"/>
                <a:gd name="connsiteX1" fmla="*/ 1579295 w 1926022"/>
                <a:gd name="connsiteY1" fmla="*/ 33530 h 1463739"/>
                <a:gd name="connsiteX2" fmla="*/ 1409259 w 1926022"/>
                <a:gd name="connsiteY2" fmla="*/ 211296 h 1463739"/>
                <a:gd name="connsiteX3" fmla="*/ 1405789 w 1926022"/>
                <a:gd name="connsiteY3" fmla="*/ 216494 h 1463739"/>
                <a:gd name="connsiteX4" fmla="*/ 1334369 w 1926022"/>
                <a:gd name="connsiteY4" fmla="*/ 313911 h 1463739"/>
                <a:gd name="connsiteX5" fmla="*/ 1296771 w 1926022"/>
                <a:gd name="connsiteY5" fmla="*/ 345415 h 1463739"/>
                <a:gd name="connsiteX6" fmla="*/ 1258026 w 1926022"/>
                <a:gd name="connsiteY6" fmla="*/ 374319 h 1463739"/>
                <a:gd name="connsiteX7" fmla="*/ 1239222 w 1926022"/>
                <a:gd name="connsiteY7" fmla="*/ 394548 h 1463739"/>
                <a:gd name="connsiteX8" fmla="*/ 1248476 w 1926022"/>
                <a:gd name="connsiteY8" fmla="*/ 403511 h 1463739"/>
                <a:gd name="connsiteX9" fmla="*/ 1257443 w 1926022"/>
                <a:gd name="connsiteY9" fmla="*/ 394548 h 1463739"/>
                <a:gd name="connsiteX10" fmla="*/ 1255999 w 1926022"/>
                <a:gd name="connsiteY10" fmla="*/ 398886 h 1463739"/>
                <a:gd name="connsiteX11" fmla="*/ 1255999 w 1926022"/>
                <a:gd name="connsiteY11" fmla="*/ 399173 h 1463739"/>
                <a:gd name="connsiteX12" fmla="*/ 1258312 w 1926022"/>
                <a:gd name="connsiteY12" fmla="*/ 397156 h 1463739"/>
                <a:gd name="connsiteX13" fmla="*/ 1269010 w 1926022"/>
                <a:gd name="connsiteY13" fmla="*/ 388767 h 1463739"/>
                <a:gd name="connsiteX14" fmla="*/ 1307755 w 1926022"/>
                <a:gd name="connsiteY14" fmla="*/ 359862 h 1463739"/>
                <a:gd name="connsiteX15" fmla="*/ 1347953 w 1926022"/>
                <a:gd name="connsiteY15" fmla="*/ 325759 h 1463739"/>
                <a:gd name="connsiteX16" fmla="*/ 1420826 w 1926022"/>
                <a:gd name="connsiteY16" fmla="*/ 226327 h 1463739"/>
                <a:gd name="connsiteX17" fmla="*/ 1424009 w 1926022"/>
                <a:gd name="connsiteY17" fmla="*/ 221415 h 1463739"/>
                <a:gd name="connsiteX18" fmla="*/ 1587392 w 1926022"/>
                <a:gd name="connsiteY18" fmla="*/ 49716 h 1463739"/>
                <a:gd name="connsiteX19" fmla="*/ 1591445 w 1926022"/>
                <a:gd name="connsiteY19" fmla="*/ 37571 h 1463739"/>
                <a:gd name="connsiteX20" fmla="*/ 1586236 w 1926022"/>
                <a:gd name="connsiteY20" fmla="*/ 32947 h 1463739"/>
                <a:gd name="connsiteX21" fmla="*/ 1441073 w 1926022"/>
                <a:gd name="connsiteY21" fmla="*/ 97693 h 1463739"/>
                <a:gd name="connsiteX22" fmla="*/ 1432106 w 1926022"/>
                <a:gd name="connsiteY22" fmla="*/ 106656 h 1463739"/>
                <a:gd name="connsiteX23" fmla="*/ 1403475 w 1926022"/>
                <a:gd name="connsiteY23" fmla="*/ 228056 h 1463739"/>
                <a:gd name="connsiteX24" fmla="*/ 1406085 w 1926022"/>
                <a:gd name="connsiteY24" fmla="*/ 240488 h 1463739"/>
                <a:gd name="connsiteX25" fmla="*/ 1418513 w 1926022"/>
                <a:gd name="connsiteY25" fmla="*/ 238176 h 1463739"/>
                <a:gd name="connsiteX26" fmla="*/ 1450327 w 1926022"/>
                <a:gd name="connsiteY26" fmla="*/ 106656 h 1463739"/>
                <a:gd name="connsiteX27" fmla="*/ 1441073 w 1926022"/>
                <a:gd name="connsiteY27" fmla="*/ 97693 h 1463739"/>
                <a:gd name="connsiteX28" fmla="*/ 1388151 w 1926022"/>
                <a:gd name="connsiteY28" fmla="*/ 148279 h 1463739"/>
                <a:gd name="connsiteX29" fmla="*/ 1379184 w 1926022"/>
                <a:gd name="connsiteY29" fmla="*/ 157242 h 1463739"/>
                <a:gd name="connsiteX30" fmla="*/ 1338126 w 1926022"/>
                <a:gd name="connsiteY30" fmla="*/ 313041 h 1463739"/>
                <a:gd name="connsiteX31" fmla="*/ 1341596 w 1926022"/>
                <a:gd name="connsiteY31" fmla="*/ 325176 h 1463739"/>
                <a:gd name="connsiteX32" fmla="*/ 1353737 w 1926022"/>
                <a:gd name="connsiteY32" fmla="*/ 321708 h 1463739"/>
                <a:gd name="connsiteX33" fmla="*/ 1397118 w 1926022"/>
                <a:gd name="connsiteY33" fmla="*/ 157242 h 1463739"/>
                <a:gd name="connsiteX34" fmla="*/ 1388151 w 1926022"/>
                <a:gd name="connsiteY34" fmla="*/ 148279 h 1463739"/>
                <a:gd name="connsiteX35" fmla="*/ 1331759 w 1926022"/>
                <a:gd name="connsiteY35" fmla="*/ 107239 h 1463739"/>
                <a:gd name="connsiteX36" fmla="*/ 1321349 w 1926022"/>
                <a:gd name="connsiteY36" fmla="*/ 114750 h 1463739"/>
                <a:gd name="connsiteX37" fmla="*/ 1312095 w 1926022"/>
                <a:gd name="connsiteY37" fmla="*/ 155799 h 1463739"/>
                <a:gd name="connsiteX38" fmla="*/ 1311235 w 1926022"/>
                <a:gd name="connsiteY38" fmla="*/ 158981 h 1463739"/>
                <a:gd name="connsiteX39" fmla="*/ 1298501 w 1926022"/>
                <a:gd name="connsiteY39" fmla="*/ 220250 h 1463739"/>
                <a:gd name="connsiteX40" fmla="*/ 1297058 w 1926022"/>
                <a:gd name="connsiteY40" fmla="*/ 263038 h 1463739"/>
                <a:gd name="connsiteX41" fmla="*/ 1297058 w 1926022"/>
                <a:gd name="connsiteY41" fmla="*/ 279798 h 1463739"/>
                <a:gd name="connsiteX42" fmla="*/ 1284917 w 1926022"/>
                <a:gd name="connsiteY42" fmla="*/ 350613 h 1463739"/>
                <a:gd name="connsiteX43" fmla="*/ 1288961 w 1926022"/>
                <a:gd name="connsiteY43" fmla="*/ 362758 h 1463739"/>
                <a:gd name="connsiteX44" fmla="*/ 1301111 w 1926022"/>
                <a:gd name="connsiteY44" fmla="*/ 358706 h 1463739"/>
                <a:gd name="connsiteX45" fmla="*/ 1315278 w 1926022"/>
                <a:gd name="connsiteY45" fmla="*/ 279798 h 1463739"/>
                <a:gd name="connsiteX46" fmla="*/ 1315278 w 1926022"/>
                <a:gd name="connsiteY46" fmla="*/ 263038 h 1463739"/>
                <a:gd name="connsiteX47" fmla="*/ 1316435 w 1926022"/>
                <a:gd name="connsiteY47" fmla="*/ 221989 h 1463739"/>
                <a:gd name="connsiteX48" fmla="*/ 1328576 w 1926022"/>
                <a:gd name="connsiteY48" fmla="*/ 163606 h 1463739"/>
                <a:gd name="connsiteX49" fmla="*/ 1329446 w 1926022"/>
                <a:gd name="connsiteY49" fmla="*/ 160424 h 1463739"/>
                <a:gd name="connsiteX50" fmla="*/ 1339282 w 1926022"/>
                <a:gd name="connsiteY50" fmla="*/ 117645 h 1463739"/>
                <a:gd name="connsiteX51" fmla="*/ 1331759 w 1926022"/>
                <a:gd name="connsiteY51" fmla="*/ 107239 h 1463739"/>
                <a:gd name="connsiteX52" fmla="*/ 1476061 w 1926022"/>
                <a:gd name="connsiteY52" fmla="*/ 225171 h 1463739"/>
                <a:gd name="connsiteX53" fmla="*/ 1402605 w 1926022"/>
                <a:gd name="connsiteY53" fmla="*/ 258987 h 1463739"/>
                <a:gd name="connsiteX54" fmla="*/ 1380341 w 1926022"/>
                <a:gd name="connsiteY54" fmla="*/ 275747 h 1463739"/>
                <a:gd name="connsiteX55" fmla="*/ 1348536 w 1926022"/>
                <a:gd name="connsiteY55" fmla="*/ 300323 h 1463739"/>
                <a:gd name="connsiteX56" fmla="*/ 1323375 w 1926022"/>
                <a:gd name="connsiteY56" fmla="*/ 317953 h 1463739"/>
                <a:gd name="connsiteX57" fmla="*/ 1320192 w 1926022"/>
                <a:gd name="connsiteY57" fmla="*/ 330384 h 1463739"/>
                <a:gd name="connsiteX58" fmla="*/ 1332342 w 1926022"/>
                <a:gd name="connsiteY58" fmla="*/ 333557 h 1463739"/>
                <a:gd name="connsiteX59" fmla="*/ 1359520 w 1926022"/>
                <a:gd name="connsiteY59" fmla="*/ 314771 h 1463739"/>
                <a:gd name="connsiteX60" fmla="*/ 1391334 w 1926022"/>
                <a:gd name="connsiteY60" fmla="*/ 289917 h 1463739"/>
                <a:gd name="connsiteX61" fmla="*/ 1413025 w 1926022"/>
                <a:gd name="connsiteY61" fmla="*/ 273731 h 1463739"/>
                <a:gd name="connsiteX62" fmla="*/ 1476061 w 1926022"/>
                <a:gd name="connsiteY62" fmla="*/ 243374 h 1463739"/>
                <a:gd name="connsiteX63" fmla="*/ 1485028 w 1926022"/>
                <a:gd name="connsiteY63" fmla="*/ 234420 h 1463739"/>
                <a:gd name="connsiteX64" fmla="*/ 1476061 w 1926022"/>
                <a:gd name="connsiteY64" fmla="*/ 225171 h 1463739"/>
                <a:gd name="connsiteX65" fmla="*/ 1308625 w 1926022"/>
                <a:gd name="connsiteY65" fmla="*/ 350613 h 1463739"/>
                <a:gd name="connsiteX66" fmla="*/ 1269010 w 1926022"/>
                <a:gd name="connsiteY66" fmla="*/ 368242 h 1463739"/>
                <a:gd name="connsiteX67" fmla="*/ 1265827 w 1926022"/>
                <a:gd name="connsiteY67" fmla="*/ 374319 h 1463739"/>
                <a:gd name="connsiteX68" fmla="*/ 1267853 w 1926022"/>
                <a:gd name="connsiteY68" fmla="*/ 380970 h 1463739"/>
                <a:gd name="connsiteX69" fmla="*/ 1273924 w 1926022"/>
                <a:gd name="connsiteY69" fmla="*/ 384142 h 1463739"/>
                <a:gd name="connsiteX70" fmla="*/ 1280577 w 1926022"/>
                <a:gd name="connsiteY70" fmla="*/ 382117 h 1463739"/>
                <a:gd name="connsiteX71" fmla="*/ 1361260 w 1926022"/>
                <a:gd name="connsiteY71" fmla="*/ 371138 h 1463739"/>
                <a:gd name="connsiteX72" fmla="*/ 1367904 w 1926022"/>
                <a:gd name="connsiteY72" fmla="*/ 372294 h 1463739"/>
                <a:gd name="connsiteX73" fmla="*/ 1412155 w 1926022"/>
                <a:gd name="connsiteY73" fmla="*/ 376919 h 1463739"/>
                <a:gd name="connsiteX74" fmla="*/ 1421409 w 1926022"/>
                <a:gd name="connsiteY74" fmla="*/ 367956 h 1463739"/>
                <a:gd name="connsiteX75" fmla="*/ 1412155 w 1926022"/>
                <a:gd name="connsiteY75" fmla="*/ 358993 h 1463739"/>
                <a:gd name="connsiteX76" fmla="*/ 1370800 w 1926022"/>
                <a:gd name="connsiteY76" fmla="*/ 354368 h 1463739"/>
                <a:gd name="connsiteX77" fmla="*/ 1364147 w 1926022"/>
                <a:gd name="connsiteY77" fmla="*/ 353221 h 1463739"/>
                <a:gd name="connsiteX78" fmla="*/ 1308625 w 1926022"/>
                <a:gd name="connsiteY78" fmla="*/ 350613 h 1463739"/>
                <a:gd name="connsiteX79" fmla="*/ 1229099 w 1926022"/>
                <a:gd name="connsiteY79" fmla="*/ 0 h 1463739"/>
                <a:gd name="connsiteX80" fmla="*/ 1220141 w 1926022"/>
                <a:gd name="connsiteY80" fmla="*/ 8963 h 1463739"/>
                <a:gd name="connsiteX81" fmla="*/ 1217532 w 1926022"/>
                <a:gd name="connsiteY81" fmla="*/ 67929 h 1463739"/>
                <a:gd name="connsiteX82" fmla="*/ 1215801 w 1926022"/>
                <a:gd name="connsiteY82" fmla="*/ 88740 h 1463739"/>
                <a:gd name="connsiteX83" fmla="*/ 1211757 w 1926022"/>
                <a:gd name="connsiteY83" fmla="*/ 170543 h 1463739"/>
                <a:gd name="connsiteX84" fmla="*/ 1220715 w 1926022"/>
                <a:gd name="connsiteY84" fmla="*/ 179496 h 1463739"/>
                <a:gd name="connsiteX85" fmla="*/ 1229682 w 1926022"/>
                <a:gd name="connsiteY85" fmla="*/ 170543 h 1463739"/>
                <a:gd name="connsiteX86" fmla="*/ 1233726 w 1926022"/>
                <a:gd name="connsiteY86" fmla="*/ 90183 h 1463739"/>
                <a:gd name="connsiteX87" fmla="*/ 1235465 w 1926022"/>
                <a:gd name="connsiteY87" fmla="*/ 69085 h 1463739"/>
                <a:gd name="connsiteX88" fmla="*/ 1238065 w 1926022"/>
                <a:gd name="connsiteY88" fmla="*/ 8963 h 1463739"/>
                <a:gd name="connsiteX89" fmla="*/ 1229099 w 1926022"/>
                <a:gd name="connsiteY89" fmla="*/ 0 h 1463739"/>
                <a:gd name="connsiteX90" fmla="*/ 1175890 w 1926022"/>
                <a:gd name="connsiteY90" fmla="*/ 82090 h 1463739"/>
                <a:gd name="connsiteX91" fmla="*/ 1170116 w 1926022"/>
                <a:gd name="connsiteY91" fmla="*/ 85558 h 1463739"/>
                <a:gd name="connsiteX92" fmla="*/ 1171846 w 1926022"/>
                <a:gd name="connsiteY92" fmla="*/ 98276 h 1463739"/>
                <a:gd name="connsiteX93" fmla="*/ 1215218 w 1926022"/>
                <a:gd name="connsiteY93" fmla="*/ 165918 h 1463739"/>
                <a:gd name="connsiteX94" fmla="*/ 1225638 w 1926022"/>
                <a:gd name="connsiteY94" fmla="*/ 173429 h 1463739"/>
                <a:gd name="connsiteX95" fmla="*/ 1233152 w 1926022"/>
                <a:gd name="connsiteY95" fmla="*/ 163023 h 1463739"/>
                <a:gd name="connsiteX96" fmla="*/ 1182543 w 1926022"/>
                <a:gd name="connsiteY96" fmla="*/ 83819 h 1463739"/>
                <a:gd name="connsiteX97" fmla="*/ 1175890 w 1926022"/>
                <a:gd name="connsiteY97" fmla="*/ 82090 h 1463739"/>
                <a:gd name="connsiteX98" fmla="*/ 1171263 w 1926022"/>
                <a:gd name="connsiteY98" fmla="*/ 184417 h 1463739"/>
                <a:gd name="connsiteX99" fmla="*/ 1164906 w 1926022"/>
                <a:gd name="connsiteY99" fmla="*/ 187016 h 1463739"/>
                <a:gd name="connsiteX100" fmla="*/ 1162305 w 1926022"/>
                <a:gd name="connsiteY100" fmla="*/ 193371 h 1463739"/>
                <a:gd name="connsiteX101" fmla="*/ 1164906 w 1926022"/>
                <a:gd name="connsiteY101" fmla="*/ 199734 h 1463739"/>
                <a:gd name="connsiteX102" fmla="*/ 1177343 w 1926022"/>
                <a:gd name="connsiteY102" fmla="*/ 217077 h 1463739"/>
                <a:gd name="connsiteX103" fmla="*/ 1177343 w 1926022"/>
                <a:gd name="connsiteY103" fmla="*/ 217364 h 1463739"/>
                <a:gd name="connsiteX104" fmla="*/ 1201051 w 1926022"/>
                <a:gd name="connsiteY104" fmla="*/ 245399 h 1463739"/>
                <a:gd name="connsiteX105" fmla="*/ 1207991 w 1926022"/>
                <a:gd name="connsiteY105" fmla="*/ 246852 h 1463739"/>
                <a:gd name="connsiteX106" fmla="*/ 1213774 w 1926022"/>
                <a:gd name="connsiteY106" fmla="*/ 242800 h 1463739"/>
                <a:gd name="connsiteX107" fmla="*/ 1211174 w 1926022"/>
                <a:gd name="connsiteY107" fmla="*/ 230369 h 1463739"/>
                <a:gd name="connsiteX108" fmla="*/ 1192954 w 1926022"/>
                <a:gd name="connsiteY108" fmla="*/ 208115 h 1463739"/>
                <a:gd name="connsiteX109" fmla="*/ 1177629 w 1926022"/>
                <a:gd name="connsiteY109" fmla="*/ 187016 h 1463739"/>
                <a:gd name="connsiteX110" fmla="*/ 1171263 w 1926022"/>
                <a:gd name="connsiteY110" fmla="*/ 184417 h 1463739"/>
                <a:gd name="connsiteX111" fmla="*/ 638315 w 1926022"/>
                <a:gd name="connsiteY111" fmla="*/ 257248 h 1463739"/>
                <a:gd name="connsiteX112" fmla="*/ 629348 w 1926022"/>
                <a:gd name="connsiteY112" fmla="*/ 266211 h 1463739"/>
                <a:gd name="connsiteX113" fmla="*/ 638315 w 1926022"/>
                <a:gd name="connsiteY113" fmla="*/ 275174 h 1463739"/>
                <a:gd name="connsiteX114" fmla="*/ 982728 w 1926022"/>
                <a:gd name="connsiteY114" fmla="*/ 368825 h 1463739"/>
                <a:gd name="connsiteX115" fmla="*/ 1008176 w 1926022"/>
                <a:gd name="connsiteY115" fmla="*/ 385881 h 1463739"/>
                <a:gd name="connsiteX116" fmla="*/ 1010489 w 1926022"/>
                <a:gd name="connsiteY116" fmla="*/ 387907 h 1463739"/>
                <a:gd name="connsiteX117" fmla="*/ 1047504 w 1926022"/>
                <a:gd name="connsiteY117" fmla="*/ 409865 h 1463739"/>
                <a:gd name="connsiteX118" fmla="*/ 1058775 w 1926022"/>
                <a:gd name="connsiteY118" fmla="*/ 404094 h 1463739"/>
                <a:gd name="connsiteX119" fmla="*/ 1053278 w 1926022"/>
                <a:gd name="connsiteY119" fmla="*/ 392819 h 1463739"/>
                <a:gd name="connsiteX120" fmla="*/ 1021760 w 1926022"/>
                <a:gd name="connsiteY120" fmla="*/ 373450 h 1463739"/>
                <a:gd name="connsiteX121" fmla="*/ 1019160 w 1926022"/>
                <a:gd name="connsiteY121" fmla="*/ 371720 h 1463739"/>
                <a:gd name="connsiteX122" fmla="*/ 990816 w 1926022"/>
                <a:gd name="connsiteY122" fmla="*/ 352639 h 1463739"/>
                <a:gd name="connsiteX123" fmla="*/ 638315 w 1926022"/>
                <a:gd name="connsiteY123" fmla="*/ 257248 h 1463739"/>
                <a:gd name="connsiteX124" fmla="*/ 882668 w 1926022"/>
                <a:gd name="connsiteY124" fmla="*/ 314197 h 1463739"/>
                <a:gd name="connsiteX125" fmla="*/ 703378 w 1926022"/>
                <a:gd name="connsiteY125" fmla="*/ 349170 h 1463739"/>
                <a:gd name="connsiteX126" fmla="*/ 698464 w 1926022"/>
                <a:gd name="connsiteY126" fmla="*/ 360732 h 1463739"/>
                <a:gd name="connsiteX127" fmla="*/ 710031 w 1926022"/>
                <a:gd name="connsiteY127" fmla="*/ 365643 h 1463739"/>
                <a:gd name="connsiteX128" fmla="*/ 882668 w 1926022"/>
                <a:gd name="connsiteY128" fmla="*/ 332114 h 1463739"/>
                <a:gd name="connsiteX129" fmla="*/ 891635 w 1926022"/>
                <a:gd name="connsiteY129" fmla="*/ 323160 h 1463739"/>
                <a:gd name="connsiteX130" fmla="*/ 882668 w 1926022"/>
                <a:gd name="connsiteY130" fmla="*/ 314197 h 1463739"/>
                <a:gd name="connsiteX131" fmla="*/ 924893 w 1926022"/>
                <a:gd name="connsiteY131" fmla="*/ 340494 h 1463739"/>
                <a:gd name="connsiteX132" fmla="*/ 893365 w 1926022"/>
                <a:gd name="connsiteY132" fmla="*/ 345415 h 1463739"/>
                <a:gd name="connsiteX133" fmla="*/ 847097 w 1926022"/>
                <a:gd name="connsiteY133" fmla="*/ 366513 h 1463739"/>
                <a:gd name="connsiteX134" fmla="*/ 796201 w 1926022"/>
                <a:gd name="connsiteY134" fmla="*/ 389350 h 1463739"/>
                <a:gd name="connsiteX135" fmla="*/ 788974 w 1926022"/>
                <a:gd name="connsiteY135" fmla="*/ 399756 h 1463739"/>
                <a:gd name="connsiteX136" fmla="*/ 799672 w 1926022"/>
                <a:gd name="connsiteY136" fmla="*/ 406980 h 1463739"/>
                <a:gd name="connsiteX137" fmla="*/ 855777 w 1926022"/>
                <a:gd name="connsiteY137" fmla="*/ 382413 h 1463739"/>
                <a:gd name="connsiteX138" fmla="*/ 898862 w 1926022"/>
                <a:gd name="connsiteY138" fmla="*/ 362758 h 1463739"/>
                <a:gd name="connsiteX139" fmla="*/ 945417 w 1926022"/>
                <a:gd name="connsiteY139" fmla="*/ 363914 h 1463739"/>
                <a:gd name="connsiteX140" fmla="*/ 957567 w 1926022"/>
                <a:gd name="connsiteY140" fmla="*/ 359862 h 1463739"/>
                <a:gd name="connsiteX141" fmla="*/ 953514 w 1926022"/>
                <a:gd name="connsiteY141" fmla="*/ 347727 h 1463739"/>
                <a:gd name="connsiteX142" fmla="*/ 924893 w 1926022"/>
                <a:gd name="connsiteY142" fmla="*/ 340494 h 1463739"/>
                <a:gd name="connsiteX143" fmla="*/ 1022630 w 1926022"/>
                <a:gd name="connsiteY143" fmla="*/ 371138 h 1463739"/>
                <a:gd name="connsiteX144" fmla="*/ 908699 w 1926022"/>
                <a:gd name="connsiteY144" fmla="*/ 434155 h 1463739"/>
                <a:gd name="connsiteX145" fmla="*/ 906089 w 1926022"/>
                <a:gd name="connsiteY145" fmla="*/ 440509 h 1463739"/>
                <a:gd name="connsiteX146" fmla="*/ 908699 w 1926022"/>
                <a:gd name="connsiteY146" fmla="*/ 446863 h 1463739"/>
                <a:gd name="connsiteX147" fmla="*/ 915056 w 1926022"/>
                <a:gd name="connsiteY147" fmla="*/ 449472 h 1463739"/>
                <a:gd name="connsiteX148" fmla="*/ 921709 w 1926022"/>
                <a:gd name="connsiteY148" fmla="*/ 446863 h 1463739"/>
                <a:gd name="connsiteX149" fmla="*/ 1022630 w 1926022"/>
                <a:gd name="connsiteY149" fmla="*/ 389350 h 1463739"/>
                <a:gd name="connsiteX150" fmla="*/ 1031597 w 1926022"/>
                <a:gd name="connsiteY150" fmla="*/ 380100 h 1463739"/>
                <a:gd name="connsiteX151" fmla="*/ 1022630 w 1926022"/>
                <a:gd name="connsiteY151" fmla="*/ 371138 h 1463739"/>
                <a:gd name="connsiteX152" fmla="*/ 866474 w 1926022"/>
                <a:gd name="connsiteY152" fmla="*/ 244243 h 1463739"/>
                <a:gd name="connsiteX153" fmla="*/ 857220 w 1926022"/>
                <a:gd name="connsiteY153" fmla="*/ 253206 h 1463739"/>
                <a:gd name="connsiteX154" fmla="*/ 866474 w 1926022"/>
                <a:gd name="connsiteY154" fmla="*/ 262169 h 1463739"/>
                <a:gd name="connsiteX155" fmla="*/ 947731 w 1926022"/>
                <a:gd name="connsiteY155" fmla="*/ 346858 h 1463739"/>
                <a:gd name="connsiteX156" fmla="*/ 959881 w 1926022"/>
                <a:gd name="connsiteY156" fmla="*/ 350909 h 1463739"/>
                <a:gd name="connsiteX157" fmla="*/ 963925 w 1926022"/>
                <a:gd name="connsiteY157" fmla="*/ 338764 h 1463739"/>
                <a:gd name="connsiteX158" fmla="*/ 866474 w 1926022"/>
                <a:gd name="connsiteY158" fmla="*/ 244243 h 1463739"/>
                <a:gd name="connsiteX159" fmla="*/ 1027544 w 1926022"/>
                <a:gd name="connsiteY159" fmla="*/ 73423 h 1463739"/>
                <a:gd name="connsiteX160" fmla="*/ 1018577 w 1926022"/>
                <a:gd name="connsiteY160" fmla="*/ 82376 h 1463739"/>
                <a:gd name="connsiteX161" fmla="*/ 989085 w 1926022"/>
                <a:gd name="connsiteY161" fmla="*/ 151174 h 1463739"/>
                <a:gd name="connsiteX162" fmla="*/ 956697 w 1926022"/>
                <a:gd name="connsiteY162" fmla="*/ 224014 h 1463739"/>
                <a:gd name="connsiteX163" fmla="*/ 965664 w 1926022"/>
                <a:gd name="connsiteY163" fmla="*/ 232977 h 1463739"/>
                <a:gd name="connsiteX164" fmla="*/ 974622 w 1926022"/>
                <a:gd name="connsiteY164" fmla="*/ 224014 h 1463739"/>
                <a:gd name="connsiteX165" fmla="*/ 1004123 w 1926022"/>
                <a:gd name="connsiteY165" fmla="*/ 160997 h 1463739"/>
                <a:gd name="connsiteX166" fmla="*/ 1036511 w 1926022"/>
                <a:gd name="connsiteY166" fmla="*/ 82376 h 1463739"/>
                <a:gd name="connsiteX167" fmla="*/ 1027544 w 1926022"/>
                <a:gd name="connsiteY167" fmla="*/ 73423 h 1463739"/>
                <a:gd name="connsiteX168" fmla="*/ 307782 w 1926022"/>
                <a:gd name="connsiteY168" fmla="*/ 23124 h 1463739"/>
                <a:gd name="connsiteX169" fmla="*/ 301998 w 1926022"/>
                <a:gd name="connsiteY169" fmla="*/ 26879 h 1463739"/>
                <a:gd name="connsiteX170" fmla="*/ 300555 w 1926022"/>
                <a:gd name="connsiteY170" fmla="*/ 33530 h 1463739"/>
                <a:gd name="connsiteX171" fmla="*/ 304312 w 1926022"/>
                <a:gd name="connsiteY171" fmla="*/ 39311 h 1463739"/>
                <a:gd name="connsiteX172" fmla="*/ 426636 w 1926022"/>
                <a:gd name="connsiteY172" fmla="*/ 178054 h 1463739"/>
                <a:gd name="connsiteX173" fmla="*/ 433281 w 1926022"/>
                <a:gd name="connsiteY173" fmla="*/ 187590 h 1463739"/>
                <a:gd name="connsiteX174" fmla="*/ 519460 w 1926022"/>
                <a:gd name="connsiteY174" fmla="*/ 297724 h 1463739"/>
                <a:gd name="connsiteX175" fmla="*/ 634549 w 1926022"/>
                <a:gd name="connsiteY175" fmla="*/ 367669 h 1463739"/>
                <a:gd name="connsiteX176" fmla="*/ 645542 w 1926022"/>
                <a:gd name="connsiteY176" fmla="*/ 361305 h 1463739"/>
                <a:gd name="connsiteX177" fmla="*/ 638889 w 1926022"/>
                <a:gd name="connsiteY177" fmla="*/ 350326 h 1463739"/>
                <a:gd name="connsiteX178" fmla="*/ 448327 w 1926022"/>
                <a:gd name="connsiteY178" fmla="*/ 177480 h 1463739"/>
                <a:gd name="connsiteX179" fmla="*/ 441674 w 1926022"/>
                <a:gd name="connsiteY179" fmla="*/ 167648 h 1463739"/>
                <a:gd name="connsiteX180" fmla="*/ 314435 w 1926022"/>
                <a:gd name="connsiteY180" fmla="*/ 24280 h 1463739"/>
                <a:gd name="connsiteX181" fmla="*/ 307782 w 1926022"/>
                <a:gd name="connsiteY181" fmla="*/ 23124 h 1463739"/>
                <a:gd name="connsiteX182" fmla="*/ 464808 w 1926022"/>
                <a:gd name="connsiteY182" fmla="*/ 249737 h 1463739"/>
                <a:gd name="connsiteX183" fmla="*/ 424897 w 1926022"/>
                <a:gd name="connsiteY183" fmla="*/ 251180 h 1463739"/>
                <a:gd name="connsiteX184" fmla="*/ 410729 w 1926022"/>
                <a:gd name="connsiteY184" fmla="*/ 252623 h 1463739"/>
                <a:gd name="connsiteX185" fmla="*/ 369671 w 1926022"/>
                <a:gd name="connsiteY185" fmla="*/ 255518 h 1463739"/>
                <a:gd name="connsiteX186" fmla="*/ 360704 w 1926022"/>
                <a:gd name="connsiteY186" fmla="*/ 264768 h 1463739"/>
                <a:gd name="connsiteX187" fmla="*/ 369671 w 1926022"/>
                <a:gd name="connsiteY187" fmla="*/ 273731 h 1463739"/>
                <a:gd name="connsiteX188" fmla="*/ 412756 w 1926022"/>
                <a:gd name="connsiteY188" fmla="*/ 270549 h 1463739"/>
                <a:gd name="connsiteX189" fmla="*/ 426636 w 1926022"/>
                <a:gd name="connsiteY189" fmla="*/ 269106 h 1463739"/>
                <a:gd name="connsiteX190" fmla="*/ 524670 w 1926022"/>
                <a:gd name="connsiteY190" fmla="*/ 300323 h 1463739"/>
                <a:gd name="connsiteX191" fmla="*/ 537098 w 1926022"/>
                <a:gd name="connsiteY191" fmla="*/ 303209 h 1463739"/>
                <a:gd name="connsiteX192" fmla="*/ 540281 w 1926022"/>
                <a:gd name="connsiteY192" fmla="*/ 290787 h 1463739"/>
                <a:gd name="connsiteX193" fmla="*/ 464808 w 1926022"/>
                <a:gd name="connsiteY193" fmla="*/ 249737 h 1463739"/>
                <a:gd name="connsiteX194" fmla="*/ 309522 w 1926022"/>
                <a:gd name="connsiteY194" fmla="*/ 128624 h 1463739"/>
                <a:gd name="connsiteX195" fmla="*/ 300555 w 1926022"/>
                <a:gd name="connsiteY195" fmla="*/ 137587 h 1463739"/>
                <a:gd name="connsiteX196" fmla="*/ 309522 w 1926022"/>
                <a:gd name="connsiteY196" fmla="*/ 146836 h 1463739"/>
                <a:gd name="connsiteX197" fmla="*/ 440804 w 1926022"/>
                <a:gd name="connsiteY197" fmla="*/ 196839 h 1463739"/>
                <a:gd name="connsiteX198" fmla="*/ 453528 w 1926022"/>
                <a:gd name="connsiteY198" fmla="*/ 195110 h 1463739"/>
                <a:gd name="connsiteX199" fmla="*/ 455268 w 1926022"/>
                <a:gd name="connsiteY199" fmla="*/ 188459 h 1463739"/>
                <a:gd name="connsiteX200" fmla="*/ 451501 w 1926022"/>
                <a:gd name="connsiteY200" fmla="*/ 182678 h 1463739"/>
                <a:gd name="connsiteX201" fmla="*/ 309522 w 1926022"/>
                <a:gd name="connsiteY201" fmla="*/ 128624 h 1463739"/>
                <a:gd name="connsiteX202" fmla="*/ 499223 w 1926022"/>
                <a:gd name="connsiteY202" fmla="*/ 570585 h 1463739"/>
                <a:gd name="connsiteX203" fmla="*/ 230569 w 1926022"/>
                <a:gd name="connsiteY203" fmla="*/ 692272 h 1463739"/>
                <a:gd name="connsiteX204" fmla="*/ 1836 w 1926022"/>
                <a:gd name="connsiteY204" fmla="*/ 879862 h 1463739"/>
                <a:gd name="connsiteX205" fmla="*/ 3567 w 1926022"/>
                <a:gd name="connsiteY205" fmla="*/ 892580 h 1463739"/>
                <a:gd name="connsiteX206" fmla="*/ 10220 w 1926022"/>
                <a:gd name="connsiteY206" fmla="*/ 894319 h 1463739"/>
                <a:gd name="connsiteX207" fmla="*/ 16004 w 1926022"/>
                <a:gd name="connsiteY207" fmla="*/ 890554 h 1463739"/>
                <a:gd name="connsiteX208" fmla="*/ 239249 w 1926022"/>
                <a:gd name="connsiteY208" fmla="*/ 707876 h 1463739"/>
                <a:gd name="connsiteX209" fmla="*/ 506163 w 1926022"/>
                <a:gd name="connsiteY209" fmla="*/ 587346 h 1463739"/>
                <a:gd name="connsiteX210" fmla="*/ 511076 w 1926022"/>
                <a:gd name="connsiteY210" fmla="*/ 575497 h 1463739"/>
                <a:gd name="connsiteX211" fmla="*/ 499223 w 1926022"/>
                <a:gd name="connsiteY211" fmla="*/ 570585 h 1463739"/>
                <a:gd name="connsiteX212" fmla="*/ 321089 w 1926022"/>
                <a:gd name="connsiteY212" fmla="*/ 639374 h 1463739"/>
                <a:gd name="connsiteX213" fmla="*/ 138032 w 1926022"/>
                <a:gd name="connsiteY213" fmla="*/ 681580 h 1463739"/>
                <a:gd name="connsiteX214" fmla="*/ 133118 w 1926022"/>
                <a:gd name="connsiteY214" fmla="*/ 693142 h 1463739"/>
                <a:gd name="connsiteX215" fmla="*/ 144686 w 1926022"/>
                <a:gd name="connsiteY215" fmla="*/ 698340 h 1463739"/>
                <a:gd name="connsiteX216" fmla="*/ 322819 w 1926022"/>
                <a:gd name="connsiteY216" fmla="*/ 657290 h 1463739"/>
                <a:gd name="connsiteX217" fmla="*/ 330916 w 1926022"/>
                <a:gd name="connsiteY217" fmla="*/ 647468 h 1463739"/>
                <a:gd name="connsiteX218" fmla="*/ 321089 w 1926022"/>
                <a:gd name="connsiteY218" fmla="*/ 639374 h 1463739"/>
                <a:gd name="connsiteX219" fmla="*/ 491116 w 1926022"/>
                <a:gd name="connsiteY219" fmla="*/ 730427 h 1463739"/>
                <a:gd name="connsiteX220" fmla="*/ 484759 w 1926022"/>
                <a:gd name="connsiteY220" fmla="*/ 733026 h 1463739"/>
                <a:gd name="connsiteX221" fmla="*/ 256600 w 1926022"/>
                <a:gd name="connsiteY221" fmla="*/ 1127000 h 1463739"/>
                <a:gd name="connsiteX222" fmla="*/ 265853 w 1926022"/>
                <a:gd name="connsiteY222" fmla="*/ 1135954 h 1463739"/>
                <a:gd name="connsiteX223" fmla="*/ 274820 w 1926022"/>
                <a:gd name="connsiteY223" fmla="*/ 1127000 h 1463739"/>
                <a:gd name="connsiteX224" fmla="*/ 497483 w 1926022"/>
                <a:gd name="connsiteY224" fmla="*/ 746030 h 1463739"/>
                <a:gd name="connsiteX225" fmla="*/ 500083 w 1926022"/>
                <a:gd name="connsiteY225" fmla="*/ 739676 h 1463739"/>
                <a:gd name="connsiteX226" fmla="*/ 497483 w 1926022"/>
                <a:gd name="connsiteY226" fmla="*/ 733026 h 1463739"/>
                <a:gd name="connsiteX227" fmla="*/ 491116 w 1926022"/>
                <a:gd name="connsiteY227" fmla="*/ 730427 h 1463739"/>
                <a:gd name="connsiteX228" fmla="*/ 656822 w 1926022"/>
                <a:gd name="connsiteY228" fmla="*/ 713953 h 1463739"/>
                <a:gd name="connsiteX229" fmla="*/ 647855 w 1926022"/>
                <a:gd name="connsiteY229" fmla="*/ 722907 h 1463739"/>
                <a:gd name="connsiteX230" fmla="*/ 656822 w 1926022"/>
                <a:gd name="connsiteY230" fmla="*/ 731870 h 1463739"/>
                <a:gd name="connsiteX231" fmla="*/ 824832 w 1926022"/>
                <a:gd name="connsiteY231" fmla="*/ 830146 h 1463739"/>
                <a:gd name="connsiteX232" fmla="*/ 845070 w 1926022"/>
                <a:gd name="connsiteY232" fmla="*/ 851827 h 1463739"/>
                <a:gd name="connsiteX233" fmla="*/ 865030 w 1926022"/>
                <a:gd name="connsiteY233" fmla="*/ 872638 h 1463739"/>
                <a:gd name="connsiteX234" fmla="*/ 867344 w 1926022"/>
                <a:gd name="connsiteY234" fmla="*/ 875237 h 1463739"/>
                <a:gd name="connsiteX235" fmla="*/ 873701 w 1926022"/>
                <a:gd name="connsiteY235" fmla="*/ 877836 h 1463739"/>
                <a:gd name="connsiteX236" fmla="*/ 880068 w 1926022"/>
                <a:gd name="connsiteY236" fmla="*/ 875237 h 1463739"/>
                <a:gd name="connsiteX237" fmla="*/ 882955 w 1926022"/>
                <a:gd name="connsiteY237" fmla="*/ 868587 h 1463739"/>
                <a:gd name="connsiteX238" fmla="*/ 880068 w 1926022"/>
                <a:gd name="connsiteY238" fmla="*/ 862232 h 1463739"/>
                <a:gd name="connsiteX239" fmla="*/ 858090 w 1926022"/>
                <a:gd name="connsiteY239" fmla="*/ 839395 h 1463739"/>
                <a:gd name="connsiteX240" fmla="*/ 838130 w 1926022"/>
                <a:gd name="connsiteY240" fmla="*/ 817714 h 1463739"/>
                <a:gd name="connsiteX241" fmla="*/ 656822 w 1926022"/>
                <a:gd name="connsiteY241" fmla="*/ 713953 h 1463739"/>
                <a:gd name="connsiteX242" fmla="*/ 1010193 w 1926022"/>
                <a:gd name="connsiteY242" fmla="*/ 643129 h 1463739"/>
                <a:gd name="connsiteX243" fmla="*/ 1004992 w 1926022"/>
                <a:gd name="connsiteY243" fmla="*/ 647754 h 1463739"/>
                <a:gd name="connsiteX244" fmla="*/ 993129 w 1926022"/>
                <a:gd name="connsiteY244" fmla="*/ 669722 h 1463739"/>
                <a:gd name="connsiteX245" fmla="*/ 979545 w 1926022"/>
                <a:gd name="connsiteY245" fmla="*/ 692846 h 1463739"/>
                <a:gd name="connsiteX246" fmla="*/ 942530 w 1926022"/>
                <a:gd name="connsiteY246" fmla="*/ 771763 h 1463739"/>
                <a:gd name="connsiteX247" fmla="*/ 937607 w 1926022"/>
                <a:gd name="connsiteY247" fmla="*/ 805866 h 1463739"/>
                <a:gd name="connsiteX248" fmla="*/ 946574 w 1926022"/>
                <a:gd name="connsiteY248" fmla="*/ 814829 h 1463739"/>
                <a:gd name="connsiteX249" fmla="*/ 955828 w 1926022"/>
                <a:gd name="connsiteY249" fmla="*/ 805866 h 1463739"/>
                <a:gd name="connsiteX250" fmla="*/ 959881 w 1926022"/>
                <a:gd name="connsiteY250" fmla="*/ 776674 h 1463739"/>
                <a:gd name="connsiteX251" fmla="*/ 995156 w 1926022"/>
                <a:gd name="connsiteY251" fmla="*/ 702095 h 1463739"/>
                <a:gd name="connsiteX252" fmla="*/ 1008749 w 1926022"/>
                <a:gd name="connsiteY252" fmla="*/ 678685 h 1463739"/>
                <a:gd name="connsiteX253" fmla="*/ 1021186 w 1926022"/>
                <a:gd name="connsiteY253" fmla="*/ 655847 h 1463739"/>
                <a:gd name="connsiteX254" fmla="*/ 1017133 w 1926022"/>
                <a:gd name="connsiteY254" fmla="*/ 643712 h 1463739"/>
                <a:gd name="connsiteX255" fmla="*/ 1010193 w 1926022"/>
                <a:gd name="connsiteY255" fmla="*/ 643129 h 1463739"/>
                <a:gd name="connsiteX256" fmla="*/ 687184 w 1926022"/>
                <a:gd name="connsiteY256" fmla="*/ 585320 h 1463739"/>
                <a:gd name="connsiteX257" fmla="*/ 621834 w 1926022"/>
                <a:gd name="connsiteY257" fmla="*/ 594856 h 1463739"/>
                <a:gd name="connsiteX258" fmla="*/ 614894 w 1926022"/>
                <a:gd name="connsiteY258" fmla="*/ 605558 h 1463739"/>
                <a:gd name="connsiteX259" fmla="*/ 625295 w 1926022"/>
                <a:gd name="connsiteY259" fmla="*/ 612495 h 1463739"/>
                <a:gd name="connsiteX260" fmla="*/ 809508 w 1926022"/>
                <a:gd name="connsiteY260" fmla="*/ 658160 h 1463739"/>
                <a:gd name="connsiteX261" fmla="*/ 815865 w 1926022"/>
                <a:gd name="connsiteY261" fmla="*/ 660768 h 1463739"/>
                <a:gd name="connsiteX262" fmla="*/ 822232 w 1926022"/>
                <a:gd name="connsiteY262" fmla="*/ 658160 h 1463739"/>
                <a:gd name="connsiteX263" fmla="*/ 824832 w 1926022"/>
                <a:gd name="connsiteY263" fmla="*/ 651806 h 1463739"/>
                <a:gd name="connsiteX264" fmla="*/ 822232 w 1926022"/>
                <a:gd name="connsiteY264" fmla="*/ 645442 h 1463739"/>
                <a:gd name="connsiteX265" fmla="*/ 687184 w 1926022"/>
                <a:gd name="connsiteY265" fmla="*/ 585320 h 1463739"/>
                <a:gd name="connsiteX266" fmla="*/ 962768 w 1926022"/>
                <a:gd name="connsiteY266" fmla="*/ 485601 h 1463739"/>
                <a:gd name="connsiteX267" fmla="*/ 956115 w 1926022"/>
                <a:gd name="connsiteY267" fmla="*/ 487339 h 1463739"/>
                <a:gd name="connsiteX268" fmla="*/ 869657 w 1926022"/>
                <a:gd name="connsiteY268" fmla="*/ 670018 h 1463739"/>
                <a:gd name="connsiteX269" fmla="*/ 878911 w 1926022"/>
                <a:gd name="connsiteY269" fmla="*/ 678971 h 1463739"/>
                <a:gd name="connsiteX270" fmla="*/ 887878 w 1926022"/>
                <a:gd name="connsiteY270" fmla="*/ 670018 h 1463739"/>
                <a:gd name="connsiteX271" fmla="*/ 967108 w 1926022"/>
                <a:gd name="connsiteY271" fmla="*/ 501787 h 1463739"/>
                <a:gd name="connsiteX272" fmla="*/ 970578 w 1926022"/>
                <a:gd name="connsiteY272" fmla="*/ 495720 h 1463739"/>
                <a:gd name="connsiteX273" fmla="*/ 968848 w 1926022"/>
                <a:gd name="connsiteY273" fmla="*/ 489069 h 1463739"/>
                <a:gd name="connsiteX274" fmla="*/ 962768 w 1926022"/>
                <a:gd name="connsiteY274" fmla="*/ 485601 h 1463739"/>
                <a:gd name="connsiteX275" fmla="*/ 764100 w 1926022"/>
                <a:gd name="connsiteY275" fmla="*/ 912522 h 1463739"/>
                <a:gd name="connsiteX276" fmla="*/ 649595 w 1926022"/>
                <a:gd name="connsiteY276" fmla="*/ 1011955 h 1463739"/>
                <a:gd name="connsiteX277" fmla="*/ 655369 w 1926022"/>
                <a:gd name="connsiteY277" fmla="*/ 1023516 h 1463739"/>
                <a:gd name="connsiteX278" fmla="*/ 666650 w 1926022"/>
                <a:gd name="connsiteY278" fmla="*/ 1017735 h 1463739"/>
                <a:gd name="connsiteX279" fmla="*/ 764100 w 1926022"/>
                <a:gd name="connsiteY279" fmla="*/ 930448 h 1463739"/>
                <a:gd name="connsiteX280" fmla="*/ 773067 w 1926022"/>
                <a:gd name="connsiteY280" fmla="*/ 921485 h 1463739"/>
                <a:gd name="connsiteX281" fmla="*/ 764100 w 1926022"/>
                <a:gd name="connsiteY281" fmla="*/ 912522 h 1463739"/>
                <a:gd name="connsiteX282" fmla="*/ 662310 w 1926022"/>
                <a:gd name="connsiteY282" fmla="*/ 1232501 h 1463739"/>
                <a:gd name="connsiteX283" fmla="*/ 657109 w 1926022"/>
                <a:gd name="connsiteY283" fmla="*/ 1237125 h 1463739"/>
                <a:gd name="connsiteX284" fmla="*/ 632531 w 1926022"/>
                <a:gd name="connsiteY284" fmla="*/ 1286259 h 1463739"/>
                <a:gd name="connsiteX285" fmla="*/ 584523 w 1926022"/>
                <a:gd name="connsiteY285" fmla="*/ 1454776 h 1463739"/>
                <a:gd name="connsiteX286" fmla="*/ 593490 w 1926022"/>
                <a:gd name="connsiteY286" fmla="*/ 1463739 h 1463739"/>
                <a:gd name="connsiteX287" fmla="*/ 602457 w 1926022"/>
                <a:gd name="connsiteY287" fmla="*/ 1454776 h 1463739"/>
                <a:gd name="connsiteX288" fmla="*/ 648725 w 1926022"/>
                <a:gd name="connsiteY288" fmla="*/ 1294066 h 1463739"/>
                <a:gd name="connsiteX289" fmla="*/ 673303 w 1926022"/>
                <a:gd name="connsiteY289" fmla="*/ 1245219 h 1463739"/>
                <a:gd name="connsiteX290" fmla="*/ 669250 w 1926022"/>
                <a:gd name="connsiteY290" fmla="*/ 1233074 h 1463739"/>
                <a:gd name="connsiteX291" fmla="*/ 662310 w 1926022"/>
                <a:gd name="connsiteY291" fmla="*/ 1232501 h 1463739"/>
                <a:gd name="connsiteX292" fmla="*/ 1122681 w 1926022"/>
                <a:gd name="connsiteY292" fmla="*/ 669722 h 1463739"/>
                <a:gd name="connsiteX293" fmla="*/ 1113723 w 1926022"/>
                <a:gd name="connsiteY293" fmla="*/ 678971 h 1463739"/>
                <a:gd name="connsiteX294" fmla="*/ 1122681 w 1926022"/>
                <a:gd name="connsiteY294" fmla="*/ 687934 h 1463739"/>
                <a:gd name="connsiteX295" fmla="*/ 1176186 w 1926022"/>
                <a:gd name="connsiteY295" fmla="*/ 718282 h 1463739"/>
                <a:gd name="connsiteX296" fmla="*/ 1227655 w 1926022"/>
                <a:gd name="connsiteY296" fmla="*/ 754411 h 1463739"/>
                <a:gd name="connsiteX297" fmla="*/ 1239805 w 1926022"/>
                <a:gd name="connsiteY297" fmla="*/ 758462 h 1463739"/>
                <a:gd name="connsiteX298" fmla="*/ 1243849 w 1926022"/>
                <a:gd name="connsiteY298" fmla="*/ 746326 h 1463739"/>
                <a:gd name="connsiteX299" fmla="*/ 1122681 w 1926022"/>
                <a:gd name="connsiteY299" fmla="*/ 669722 h 1463739"/>
                <a:gd name="connsiteX300" fmla="*/ 1414469 w 1926022"/>
                <a:gd name="connsiteY300" fmla="*/ 1096643 h 1463739"/>
                <a:gd name="connsiteX301" fmla="*/ 1408102 w 1926022"/>
                <a:gd name="connsiteY301" fmla="*/ 1099252 h 1463739"/>
                <a:gd name="connsiteX302" fmla="*/ 1405502 w 1926022"/>
                <a:gd name="connsiteY302" fmla="*/ 1105606 h 1463739"/>
                <a:gd name="connsiteX303" fmla="*/ 1408102 w 1926022"/>
                <a:gd name="connsiteY303" fmla="*/ 1111970 h 1463739"/>
                <a:gd name="connsiteX304" fmla="*/ 1434993 w 1926022"/>
                <a:gd name="connsiteY304" fmla="*/ 1172666 h 1463739"/>
                <a:gd name="connsiteX305" fmla="*/ 1436733 w 1926022"/>
                <a:gd name="connsiteY305" fmla="*/ 1179603 h 1463739"/>
                <a:gd name="connsiteX306" fmla="*/ 1465651 w 1926022"/>
                <a:gd name="connsiteY306" fmla="*/ 1246949 h 1463739"/>
                <a:gd name="connsiteX307" fmla="*/ 1472008 w 1926022"/>
                <a:gd name="connsiteY307" fmla="*/ 1249557 h 1463739"/>
                <a:gd name="connsiteX308" fmla="*/ 1478375 w 1926022"/>
                <a:gd name="connsiteY308" fmla="*/ 1246949 h 1463739"/>
                <a:gd name="connsiteX309" fmla="*/ 1481262 w 1926022"/>
                <a:gd name="connsiteY309" fmla="*/ 1240594 h 1463739"/>
                <a:gd name="connsiteX310" fmla="*/ 1478375 w 1926022"/>
                <a:gd name="connsiteY310" fmla="*/ 1234240 h 1463739"/>
                <a:gd name="connsiteX311" fmla="*/ 1454084 w 1926022"/>
                <a:gd name="connsiteY311" fmla="*/ 1175561 h 1463739"/>
                <a:gd name="connsiteX312" fmla="*/ 1452640 w 1926022"/>
                <a:gd name="connsiteY312" fmla="*/ 1168623 h 1463739"/>
                <a:gd name="connsiteX313" fmla="*/ 1420826 w 1926022"/>
                <a:gd name="connsiteY313" fmla="*/ 1099252 h 1463739"/>
                <a:gd name="connsiteX314" fmla="*/ 1414469 w 1926022"/>
                <a:gd name="connsiteY314" fmla="*/ 1096643 h 1463739"/>
                <a:gd name="connsiteX315" fmla="*/ 1917055 w 1926022"/>
                <a:gd name="connsiteY315" fmla="*/ 729270 h 1463739"/>
                <a:gd name="connsiteX316" fmla="*/ 1910698 w 1926022"/>
                <a:gd name="connsiteY316" fmla="*/ 732156 h 1463739"/>
                <a:gd name="connsiteX317" fmla="*/ 1648994 w 1926022"/>
                <a:gd name="connsiteY317" fmla="*/ 884200 h 1463739"/>
                <a:gd name="connsiteX318" fmla="*/ 1639741 w 1926022"/>
                <a:gd name="connsiteY318" fmla="*/ 893154 h 1463739"/>
                <a:gd name="connsiteX319" fmla="*/ 1648994 w 1926022"/>
                <a:gd name="connsiteY319" fmla="*/ 902116 h 1463739"/>
                <a:gd name="connsiteX320" fmla="*/ 1923422 w 1926022"/>
                <a:gd name="connsiteY320" fmla="*/ 744874 h 1463739"/>
                <a:gd name="connsiteX321" fmla="*/ 1926022 w 1926022"/>
                <a:gd name="connsiteY321" fmla="*/ 738520 h 1463739"/>
                <a:gd name="connsiteX322" fmla="*/ 1923422 w 1926022"/>
                <a:gd name="connsiteY322" fmla="*/ 732156 h 1463739"/>
                <a:gd name="connsiteX323" fmla="*/ 1917055 w 1926022"/>
                <a:gd name="connsiteY323" fmla="*/ 729270 h 1463739"/>
                <a:gd name="connsiteX324" fmla="*/ 1830302 w 1926022"/>
                <a:gd name="connsiteY324" fmla="*/ 743718 h 1463739"/>
                <a:gd name="connsiteX325" fmla="*/ 1819022 w 1926022"/>
                <a:gd name="connsiteY325" fmla="*/ 749499 h 1463739"/>
                <a:gd name="connsiteX326" fmla="*/ 1700463 w 1926022"/>
                <a:gd name="connsiteY326" fmla="*/ 862519 h 1463739"/>
                <a:gd name="connsiteX327" fmla="*/ 1691497 w 1926022"/>
                <a:gd name="connsiteY327" fmla="*/ 871482 h 1463739"/>
                <a:gd name="connsiteX328" fmla="*/ 1700463 w 1926022"/>
                <a:gd name="connsiteY328" fmla="*/ 880445 h 1463739"/>
                <a:gd name="connsiteX329" fmla="*/ 1836086 w 1926022"/>
                <a:gd name="connsiteY329" fmla="*/ 755280 h 1463739"/>
                <a:gd name="connsiteX330" fmla="*/ 1830302 w 1926022"/>
                <a:gd name="connsiteY330" fmla="*/ 743718 h 1463739"/>
                <a:gd name="connsiteX331" fmla="*/ 1757142 w 1926022"/>
                <a:gd name="connsiteY331" fmla="*/ 759331 h 1463739"/>
                <a:gd name="connsiteX332" fmla="*/ 1751072 w 1926022"/>
                <a:gd name="connsiteY332" fmla="*/ 762513 h 1463739"/>
                <a:gd name="connsiteX333" fmla="*/ 1732851 w 1926022"/>
                <a:gd name="connsiteY333" fmla="*/ 784185 h 1463739"/>
                <a:gd name="connsiteX334" fmla="*/ 1609083 w 1926022"/>
                <a:gd name="connsiteY334" fmla="*/ 893154 h 1463739"/>
                <a:gd name="connsiteX335" fmla="*/ 1605039 w 1926022"/>
                <a:gd name="connsiteY335" fmla="*/ 905298 h 1463739"/>
                <a:gd name="connsiteX336" fmla="*/ 1617180 w 1926022"/>
                <a:gd name="connsiteY336" fmla="*/ 909340 h 1463739"/>
                <a:gd name="connsiteX337" fmla="*/ 1746732 w 1926022"/>
                <a:gd name="connsiteY337" fmla="*/ 796033 h 1463739"/>
                <a:gd name="connsiteX338" fmla="*/ 1764952 w 1926022"/>
                <a:gd name="connsiteY338" fmla="*/ 774075 h 1463739"/>
                <a:gd name="connsiteX339" fmla="*/ 1766979 w 1926022"/>
                <a:gd name="connsiteY339" fmla="*/ 767425 h 1463739"/>
                <a:gd name="connsiteX340" fmla="*/ 1763796 w 1926022"/>
                <a:gd name="connsiteY340" fmla="*/ 761348 h 1463739"/>
                <a:gd name="connsiteX341" fmla="*/ 1757142 w 1926022"/>
                <a:gd name="connsiteY341" fmla="*/ 759331 h 1463739"/>
                <a:gd name="connsiteX342" fmla="*/ 1700750 w 1926022"/>
                <a:gd name="connsiteY342" fmla="*/ 751525 h 1463739"/>
                <a:gd name="connsiteX343" fmla="*/ 1694967 w 1926022"/>
                <a:gd name="connsiteY343" fmla="*/ 755280 h 1463739"/>
                <a:gd name="connsiteX344" fmla="*/ 1569468 w 1926022"/>
                <a:gd name="connsiteY344" fmla="*/ 863389 h 1463739"/>
                <a:gd name="connsiteX345" fmla="*/ 1565415 w 1926022"/>
                <a:gd name="connsiteY345" fmla="*/ 875524 h 1463739"/>
                <a:gd name="connsiteX346" fmla="*/ 1577565 w 1926022"/>
                <a:gd name="connsiteY346" fmla="*/ 879575 h 1463739"/>
                <a:gd name="connsiteX347" fmla="*/ 1710004 w 1926022"/>
                <a:gd name="connsiteY347" fmla="*/ 765399 h 1463739"/>
                <a:gd name="connsiteX348" fmla="*/ 1711457 w 1926022"/>
                <a:gd name="connsiteY348" fmla="*/ 758462 h 1463739"/>
                <a:gd name="connsiteX349" fmla="*/ 1707404 w 1926022"/>
                <a:gd name="connsiteY349" fmla="*/ 752681 h 1463739"/>
                <a:gd name="connsiteX350" fmla="*/ 1700750 w 1926022"/>
                <a:gd name="connsiteY350" fmla="*/ 751525 h 1463739"/>
                <a:gd name="connsiteX351" fmla="*/ 1584505 w 1926022"/>
                <a:gd name="connsiteY351" fmla="*/ 789096 h 1463739"/>
                <a:gd name="connsiteX352" fmla="*/ 1577852 w 1926022"/>
                <a:gd name="connsiteY352" fmla="*/ 790835 h 1463739"/>
                <a:gd name="connsiteX353" fmla="*/ 1499482 w 1926022"/>
                <a:gd name="connsiteY353" fmla="*/ 857025 h 1463739"/>
                <a:gd name="connsiteX354" fmla="*/ 1496882 w 1926022"/>
                <a:gd name="connsiteY354" fmla="*/ 863389 h 1463739"/>
                <a:gd name="connsiteX355" fmla="*/ 1499482 w 1926022"/>
                <a:gd name="connsiteY355" fmla="*/ 869743 h 1463739"/>
                <a:gd name="connsiteX356" fmla="*/ 1505849 w 1926022"/>
                <a:gd name="connsiteY356" fmla="*/ 872342 h 1463739"/>
                <a:gd name="connsiteX357" fmla="*/ 1512206 w 1926022"/>
                <a:gd name="connsiteY357" fmla="*/ 869743 h 1463739"/>
                <a:gd name="connsiteX358" fmla="*/ 1588845 w 1926022"/>
                <a:gd name="connsiteY358" fmla="*/ 805283 h 1463739"/>
                <a:gd name="connsiteX359" fmla="*/ 1592306 w 1926022"/>
                <a:gd name="connsiteY359" fmla="*/ 799215 h 1463739"/>
                <a:gd name="connsiteX360" fmla="*/ 1590576 w 1926022"/>
                <a:gd name="connsiteY360" fmla="*/ 792574 h 1463739"/>
                <a:gd name="connsiteX361" fmla="*/ 1584505 w 1926022"/>
                <a:gd name="connsiteY361" fmla="*/ 789096 h 146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1926022" h="1463739">
                  <a:moveTo>
                    <a:pt x="1586236" y="32947"/>
                  </a:moveTo>
                  <a:cubicBezTo>
                    <a:pt x="1584043" y="32225"/>
                    <a:pt x="1581526" y="32419"/>
                    <a:pt x="1579295" y="33530"/>
                  </a:cubicBezTo>
                  <a:cubicBezTo>
                    <a:pt x="1515371" y="65468"/>
                    <a:pt x="1477949" y="108395"/>
                    <a:pt x="1409259" y="211296"/>
                  </a:cubicBezTo>
                  <a:cubicBezTo>
                    <a:pt x="1407547" y="213859"/>
                    <a:pt x="1407501" y="213933"/>
                    <a:pt x="1405789" y="216494"/>
                  </a:cubicBezTo>
                  <a:cubicBezTo>
                    <a:pt x="1372605" y="266211"/>
                    <a:pt x="1356022" y="289159"/>
                    <a:pt x="1334369" y="313911"/>
                  </a:cubicBezTo>
                  <a:cubicBezTo>
                    <a:pt x="1328631" y="320459"/>
                    <a:pt x="1315982" y="330865"/>
                    <a:pt x="1296771" y="345415"/>
                  </a:cubicBezTo>
                  <a:cubicBezTo>
                    <a:pt x="1295022" y="346737"/>
                    <a:pt x="1262865" y="370657"/>
                    <a:pt x="1258026" y="374319"/>
                  </a:cubicBezTo>
                  <a:cubicBezTo>
                    <a:pt x="1239574" y="388249"/>
                    <a:pt x="1239222" y="388536"/>
                    <a:pt x="1239222" y="394548"/>
                  </a:cubicBezTo>
                  <a:cubicBezTo>
                    <a:pt x="1239222" y="399534"/>
                    <a:pt x="1243497" y="403511"/>
                    <a:pt x="1248476" y="403511"/>
                  </a:cubicBezTo>
                  <a:cubicBezTo>
                    <a:pt x="1253464" y="403511"/>
                    <a:pt x="1257443" y="399534"/>
                    <a:pt x="1257443" y="394548"/>
                  </a:cubicBezTo>
                  <a:cubicBezTo>
                    <a:pt x="1257443" y="396694"/>
                    <a:pt x="1256776" y="397767"/>
                    <a:pt x="1255999" y="398886"/>
                  </a:cubicBezTo>
                  <a:cubicBezTo>
                    <a:pt x="1255860" y="399080"/>
                    <a:pt x="1255944" y="399228"/>
                    <a:pt x="1255999" y="399173"/>
                  </a:cubicBezTo>
                  <a:cubicBezTo>
                    <a:pt x="1256434" y="398720"/>
                    <a:pt x="1257174" y="398109"/>
                    <a:pt x="1258312" y="397156"/>
                  </a:cubicBezTo>
                  <a:cubicBezTo>
                    <a:pt x="1260635" y="395186"/>
                    <a:pt x="1264198" y="392402"/>
                    <a:pt x="1269010" y="388767"/>
                  </a:cubicBezTo>
                  <a:cubicBezTo>
                    <a:pt x="1273766" y="385178"/>
                    <a:pt x="1305988" y="361204"/>
                    <a:pt x="1307755" y="359862"/>
                  </a:cubicBezTo>
                  <a:cubicBezTo>
                    <a:pt x="1328011" y="344527"/>
                    <a:pt x="1341105" y="333575"/>
                    <a:pt x="1347953" y="325759"/>
                  </a:cubicBezTo>
                  <a:cubicBezTo>
                    <a:pt x="1370301" y="300231"/>
                    <a:pt x="1387217" y="276691"/>
                    <a:pt x="1420826" y="226327"/>
                  </a:cubicBezTo>
                  <a:cubicBezTo>
                    <a:pt x="1422538" y="223765"/>
                    <a:pt x="1422297" y="223968"/>
                    <a:pt x="1424009" y="221415"/>
                  </a:cubicBezTo>
                  <a:cubicBezTo>
                    <a:pt x="1490978" y="121085"/>
                    <a:pt x="1527234" y="79777"/>
                    <a:pt x="1587392" y="49716"/>
                  </a:cubicBezTo>
                  <a:cubicBezTo>
                    <a:pt x="1591853" y="47487"/>
                    <a:pt x="1593676" y="42030"/>
                    <a:pt x="1591445" y="37571"/>
                  </a:cubicBezTo>
                  <a:cubicBezTo>
                    <a:pt x="1590326" y="35352"/>
                    <a:pt x="1588429" y="33677"/>
                    <a:pt x="1586236" y="32947"/>
                  </a:cubicBezTo>
                  <a:close/>
                  <a:moveTo>
                    <a:pt x="1441073" y="97693"/>
                  </a:moveTo>
                  <a:cubicBezTo>
                    <a:pt x="1436085" y="97693"/>
                    <a:pt x="1432106" y="101680"/>
                    <a:pt x="1432106" y="106656"/>
                  </a:cubicBezTo>
                  <a:cubicBezTo>
                    <a:pt x="1432106" y="166122"/>
                    <a:pt x="1426628" y="193352"/>
                    <a:pt x="1403475" y="228056"/>
                  </a:cubicBezTo>
                  <a:cubicBezTo>
                    <a:pt x="1400708" y="232200"/>
                    <a:pt x="1401930" y="237722"/>
                    <a:pt x="1406085" y="240488"/>
                  </a:cubicBezTo>
                  <a:cubicBezTo>
                    <a:pt x="1410231" y="243253"/>
                    <a:pt x="1415746" y="242319"/>
                    <a:pt x="1418513" y="238176"/>
                  </a:cubicBezTo>
                  <a:cubicBezTo>
                    <a:pt x="1444062" y="199873"/>
                    <a:pt x="1450327" y="169368"/>
                    <a:pt x="1450327" y="106656"/>
                  </a:cubicBezTo>
                  <a:cubicBezTo>
                    <a:pt x="1450327" y="101680"/>
                    <a:pt x="1446052" y="97693"/>
                    <a:pt x="1441073" y="97693"/>
                  </a:cubicBezTo>
                  <a:close/>
                  <a:moveTo>
                    <a:pt x="1388151" y="148279"/>
                  </a:moveTo>
                  <a:cubicBezTo>
                    <a:pt x="1383163" y="148279"/>
                    <a:pt x="1379184" y="152257"/>
                    <a:pt x="1379184" y="157242"/>
                  </a:cubicBezTo>
                  <a:cubicBezTo>
                    <a:pt x="1379184" y="210501"/>
                    <a:pt x="1364545" y="265508"/>
                    <a:pt x="1338126" y="313041"/>
                  </a:cubicBezTo>
                  <a:cubicBezTo>
                    <a:pt x="1335701" y="317398"/>
                    <a:pt x="1337237" y="322762"/>
                    <a:pt x="1341596" y="325176"/>
                  </a:cubicBezTo>
                  <a:cubicBezTo>
                    <a:pt x="1345954" y="327600"/>
                    <a:pt x="1351322" y="326065"/>
                    <a:pt x="1353737" y="321708"/>
                  </a:cubicBezTo>
                  <a:cubicBezTo>
                    <a:pt x="1381627" y="271529"/>
                    <a:pt x="1397118" y="213609"/>
                    <a:pt x="1397118" y="157242"/>
                  </a:cubicBezTo>
                  <a:cubicBezTo>
                    <a:pt x="1397118" y="152257"/>
                    <a:pt x="1393139" y="148279"/>
                    <a:pt x="1388151" y="148279"/>
                  </a:cubicBezTo>
                  <a:close/>
                  <a:moveTo>
                    <a:pt x="1331759" y="107239"/>
                  </a:moveTo>
                  <a:cubicBezTo>
                    <a:pt x="1326845" y="106416"/>
                    <a:pt x="1322172" y="109838"/>
                    <a:pt x="1321349" y="114750"/>
                  </a:cubicBezTo>
                  <a:cubicBezTo>
                    <a:pt x="1319415" y="126395"/>
                    <a:pt x="1317129" y="136912"/>
                    <a:pt x="1312095" y="155799"/>
                  </a:cubicBezTo>
                  <a:cubicBezTo>
                    <a:pt x="1311669" y="157390"/>
                    <a:pt x="1311660" y="157381"/>
                    <a:pt x="1311235" y="158981"/>
                  </a:cubicBezTo>
                  <a:cubicBezTo>
                    <a:pt x="1303304" y="188626"/>
                    <a:pt x="1300213" y="202306"/>
                    <a:pt x="1298501" y="220250"/>
                  </a:cubicBezTo>
                  <a:cubicBezTo>
                    <a:pt x="1297419" y="231645"/>
                    <a:pt x="1297039" y="241043"/>
                    <a:pt x="1297058" y="263038"/>
                  </a:cubicBezTo>
                  <a:cubicBezTo>
                    <a:pt x="1297067" y="271353"/>
                    <a:pt x="1297113" y="275183"/>
                    <a:pt x="1297058" y="279798"/>
                  </a:cubicBezTo>
                  <a:cubicBezTo>
                    <a:pt x="1296678" y="312495"/>
                    <a:pt x="1293662" y="333122"/>
                    <a:pt x="1284917" y="350613"/>
                  </a:cubicBezTo>
                  <a:cubicBezTo>
                    <a:pt x="1282687" y="355071"/>
                    <a:pt x="1284501" y="360528"/>
                    <a:pt x="1288961" y="362758"/>
                  </a:cubicBezTo>
                  <a:cubicBezTo>
                    <a:pt x="1293421" y="364987"/>
                    <a:pt x="1298881" y="363165"/>
                    <a:pt x="1301111" y="358706"/>
                  </a:cubicBezTo>
                  <a:cubicBezTo>
                    <a:pt x="1311392" y="338135"/>
                    <a:pt x="1314862" y="315030"/>
                    <a:pt x="1315278" y="279798"/>
                  </a:cubicBezTo>
                  <a:cubicBezTo>
                    <a:pt x="1315334" y="275081"/>
                    <a:pt x="1315288" y="271428"/>
                    <a:pt x="1315278" y="263038"/>
                  </a:cubicBezTo>
                  <a:cubicBezTo>
                    <a:pt x="1315260" y="241644"/>
                    <a:pt x="1315426" y="232607"/>
                    <a:pt x="1316435" y="221989"/>
                  </a:cubicBezTo>
                  <a:cubicBezTo>
                    <a:pt x="1318018" y="205358"/>
                    <a:pt x="1320914" y="192298"/>
                    <a:pt x="1328576" y="163606"/>
                  </a:cubicBezTo>
                  <a:cubicBezTo>
                    <a:pt x="1329011" y="162005"/>
                    <a:pt x="1329020" y="162024"/>
                    <a:pt x="1329446" y="160424"/>
                  </a:cubicBezTo>
                  <a:cubicBezTo>
                    <a:pt x="1334628" y="141018"/>
                    <a:pt x="1337219" y="130011"/>
                    <a:pt x="1339282" y="117645"/>
                  </a:cubicBezTo>
                  <a:cubicBezTo>
                    <a:pt x="1340097" y="112724"/>
                    <a:pt x="1336682" y="108053"/>
                    <a:pt x="1331759" y="107239"/>
                  </a:cubicBezTo>
                  <a:close/>
                  <a:moveTo>
                    <a:pt x="1476061" y="225171"/>
                  </a:moveTo>
                  <a:cubicBezTo>
                    <a:pt x="1456786" y="225171"/>
                    <a:pt x="1433624" y="236834"/>
                    <a:pt x="1402605" y="258987"/>
                  </a:cubicBezTo>
                  <a:cubicBezTo>
                    <a:pt x="1395785" y="263861"/>
                    <a:pt x="1388605" y="269383"/>
                    <a:pt x="1380341" y="275747"/>
                  </a:cubicBezTo>
                  <a:cubicBezTo>
                    <a:pt x="1375335" y="279613"/>
                    <a:pt x="1353857" y="296244"/>
                    <a:pt x="1348536" y="300323"/>
                  </a:cubicBezTo>
                  <a:cubicBezTo>
                    <a:pt x="1337524" y="308749"/>
                    <a:pt x="1329594" y="314327"/>
                    <a:pt x="1323375" y="317953"/>
                  </a:cubicBezTo>
                  <a:cubicBezTo>
                    <a:pt x="1319072" y="320459"/>
                    <a:pt x="1317684" y="326083"/>
                    <a:pt x="1320192" y="330384"/>
                  </a:cubicBezTo>
                  <a:cubicBezTo>
                    <a:pt x="1322709" y="334685"/>
                    <a:pt x="1328039" y="336073"/>
                    <a:pt x="1332342" y="333557"/>
                  </a:cubicBezTo>
                  <a:cubicBezTo>
                    <a:pt x="1339384" y="329459"/>
                    <a:pt x="1347953" y="323632"/>
                    <a:pt x="1359520" y="314771"/>
                  </a:cubicBezTo>
                  <a:cubicBezTo>
                    <a:pt x="1364943" y="310618"/>
                    <a:pt x="1386411" y="293710"/>
                    <a:pt x="1391334" y="289917"/>
                  </a:cubicBezTo>
                  <a:cubicBezTo>
                    <a:pt x="1399431" y="283674"/>
                    <a:pt x="1406390" y="278466"/>
                    <a:pt x="1413025" y="273731"/>
                  </a:cubicBezTo>
                  <a:cubicBezTo>
                    <a:pt x="1441036" y="253715"/>
                    <a:pt x="1461838" y="243374"/>
                    <a:pt x="1476061" y="243374"/>
                  </a:cubicBezTo>
                  <a:cubicBezTo>
                    <a:pt x="1481049" y="243374"/>
                    <a:pt x="1485028" y="239406"/>
                    <a:pt x="1485028" y="234420"/>
                  </a:cubicBezTo>
                  <a:cubicBezTo>
                    <a:pt x="1485028" y="229435"/>
                    <a:pt x="1481049" y="225171"/>
                    <a:pt x="1476061" y="225171"/>
                  </a:cubicBezTo>
                  <a:close/>
                  <a:moveTo>
                    <a:pt x="1308625" y="350613"/>
                  </a:moveTo>
                  <a:cubicBezTo>
                    <a:pt x="1293625" y="352750"/>
                    <a:pt x="1281141" y="358142"/>
                    <a:pt x="1269010" y="368242"/>
                  </a:cubicBezTo>
                  <a:cubicBezTo>
                    <a:pt x="1267094" y="369843"/>
                    <a:pt x="1266039" y="372016"/>
                    <a:pt x="1265827" y="374319"/>
                  </a:cubicBezTo>
                  <a:cubicBezTo>
                    <a:pt x="1265623" y="376613"/>
                    <a:pt x="1266261" y="379055"/>
                    <a:pt x="1267853" y="380970"/>
                  </a:cubicBezTo>
                  <a:cubicBezTo>
                    <a:pt x="1269445" y="382875"/>
                    <a:pt x="1271629" y="383939"/>
                    <a:pt x="1273924" y="384142"/>
                  </a:cubicBezTo>
                  <a:cubicBezTo>
                    <a:pt x="1276228" y="384355"/>
                    <a:pt x="1278661" y="383717"/>
                    <a:pt x="1280577" y="382117"/>
                  </a:cubicBezTo>
                  <a:cubicBezTo>
                    <a:pt x="1299612" y="366263"/>
                    <a:pt x="1320423" y="364654"/>
                    <a:pt x="1361260" y="371138"/>
                  </a:cubicBezTo>
                  <a:cubicBezTo>
                    <a:pt x="1363129" y="371433"/>
                    <a:pt x="1364730" y="371776"/>
                    <a:pt x="1367904" y="372294"/>
                  </a:cubicBezTo>
                  <a:cubicBezTo>
                    <a:pt x="1390428" y="375957"/>
                    <a:pt x="1399977" y="376919"/>
                    <a:pt x="1412155" y="376919"/>
                  </a:cubicBezTo>
                  <a:cubicBezTo>
                    <a:pt x="1417134" y="376919"/>
                    <a:pt x="1421409" y="372941"/>
                    <a:pt x="1421409" y="367956"/>
                  </a:cubicBezTo>
                  <a:cubicBezTo>
                    <a:pt x="1421409" y="362979"/>
                    <a:pt x="1417143" y="359002"/>
                    <a:pt x="1412155" y="358993"/>
                  </a:cubicBezTo>
                  <a:cubicBezTo>
                    <a:pt x="1401291" y="358993"/>
                    <a:pt x="1392334" y="357874"/>
                    <a:pt x="1370800" y="354368"/>
                  </a:cubicBezTo>
                  <a:cubicBezTo>
                    <a:pt x="1367599" y="353850"/>
                    <a:pt x="1366044" y="353517"/>
                    <a:pt x="1364147" y="353221"/>
                  </a:cubicBezTo>
                  <a:cubicBezTo>
                    <a:pt x="1341337" y="349595"/>
                    <a:pt x="1323625" y="348476"/>
                    <a:pt x="1308625" y="350613"/>
                  </a:cubicBezTo>
                  <a:close/>
                  <a:moveTo>
                    <a:pt x="1229099" y="0"/>
                  </a:moveTo>
                  <a:cubicBezTo>
                    <a:pt x="1224120" y="0"/>
                    <a:pt x="1220141" y="3977"/>
                    <a:pt x="1220141" y="8963"/>
                  </a:cubicBezTo>
                  <a:cubicBezTo>
                    <a:pt x="1220141" y="26333"/>
                    <a:pt x="1219271" y="44222"/>
                    <a:pt x="1217532" y="67929"/>
                  </a:cubicBezTo>
                  <a:cubicBezTo>
                    <a:pt x="1217106" y="73737"/>
                    <a:pt x="1216634" y="78112"/>
                    <a:pt x="1215801" y="88740"/>
                  </a:cubicBezTo>
                  <a:cubicBezTo>
                    <a:pt x="1212627" y="129123"/>
                    <a:pt x="1211748" y="147567"/>
                    <a:pt x="1211757" y="170543"/>
                  </a:cubicBezTo>
                  <a:cubicBezTo>
                    <a:pt x="1211757" y="175519"/>
                    <a:pt x="1215736" y="179496"/>
                    <a:pt x="1220715" y="179496"/>
                  </a:cubicBezTo>
                  <a:cubicBezTo>
                    <a:pt x="1225703" y="179496"/>
                    <a:pt x="1229682" y="175519"/>
                    <a:pt x="1229682" y="170543"/>
                  </a:cubicBezTo>
                  <a:cubicBezTo>
                    <a:pt x="1229682" y="148196"/>
                    <a:pt x="1230588" y="130095"/>
                    <a:pt x="1233726" y="90183"/>
                  </a:cubicBezTo>
                  <a:cubicBezTo>
                    <a:pt x="1234568" y="79518"/>
                    <a:pt x="1235040" y="74930"/>
                    <a:pt x="1235465" y="69085"/>
                  </a:cubicBezTo>
                  <a:cubicBezTo>
                    <a:pt x="1237233" y="44980"/>
                    <a:pt x="1238065" y="26851"/>
                    <a:pt x="1238065" y="8963"/>
                  </a:cubicBezTo>
                  <a:cubicBezTo>
                    <a:pt x="1238065" y="3977"/>
                    <a:pt x="1234086" y="0"/>
                    <a:pt x="1229099" y="0"/>
                  </a:cubicBezTo>
                  <a:close/>
                  <a:moveTo>
                    <a:pt x="1175890" y="82090"/>
                  </a:moveTo>
                  <a:cubicBezTo>
                    <a:pt x="1173604" y="82413"/>
                    <a:pt x="1171605" y="83569"/>
                    <a:pt x="1170116" y="85558"/>
                  </a:cubicBezTo>
                  <a:cubicBezTo>
                    <a:pt x="1167117" y="89545"/>
                    <a:pt x="1167858" y="95289"/>
                    <a:pt x="1171846" y="98276"/>
                  </a:cubicBezTo>
                  <a:cubicBezTo>
                    <a:pt x="1193352" y="114398"/>
                    <a:pt x="1211193" y="141768"/>
                    <a:pt x="1215218" y="165918"/>
                  </a:cubicBezTo>
                  <a:cubicBezTo>
                    <a:pt x="1216042" y="170830"/>
                    <a:pt x="1220715" y="174252"/>
                    <a:pt x="1225638" y="173429"/>
                  </a:cubicBezTo>
                  <a:cubicBezTo>
                    <a:pt x="1230551" y="172605"/>
                    <a:pt x="1233975" y="167934"/>
                    <a:pt x="1233152" y="163023"/>
                  </a:cubicBezTo>
                  <a:cubicBezTo>
                    <a:pt x="1228321" y="134072"/>
                    <a:pt x="1207612" y="102614"/>
                    <a:pt x="1182543" y="83819"/>
                  </a:cubicBezTo>
                  <a:cubicBezTo>
                    <a:pt x="1180554" y="82330"/>
                    <a:pt x="1178185" y="81766"/>
                    <a:pt x="1175890" y="82090"/>
                  </a:cubicBezTo>
                  <a:close/>
                  <a:moveTo>
                    <a:pt x="1171263" y="184417"/>
                  </a:moveTo>
                  <a:cubicBezTo>
                    <a:pt x="1168959" y="184417"/>
                    <a:pt x="1166664" y="185250"/>
                    <a:pt x="1164906" y="187016"/>
                  </a:cubicBezTo>
                  <a:cubicBezTo>
                    <a:pt x="1163147" y="188774"/>
                    <a:pt x="1162305" y="191068"/>
                    <a:pt x="1162305" y="193371"/>
                  </a:cubicBezTo>
                  <a:cubicBezTo>
                    <a:pt x="1162305" y="195683"/>
                    <a:pt x="1163147" y="197968"/>
                    <a:pt x="1164906" y="199734"/>
                  </a:cubicBezTo>
                  <a:cubicBezTo>
                    <a:pt x="1168996" y="203813"/>
                    <a:pt x="1171707" y="207615"/>
                    <a:pt x="1177343" y="217077"/>
                  </a:cubicBezTo>
                  <a:cubicBezTo>
                    <a:pt x="1177371" y="217124"/>
                    <a:pt x="1177306" y="217308"/>
                    <a:pt x="1177343" y="217364"/>
                  </a:cubicBezTo>
                  <a:cubicBezTo>
                    <a:pt x="1186254" y="232330"/>
                    <a:pt x="1191205" y="238841"/>
                    <a:pt x="1201051" y="245399"/>
                  </a:cubicBezTo>
                  <a:cubicBezTo>
                    <a:pt x="1203123" y="246787"/>
                    <a:pt x="1205724" y="247296"/>
                    <a:pt x="1207991" y="246852"/>
                  </a:cubicBezTo>
                  <a:cubicBezTo>
                    <a:pt x="1210258" y="246398"/>
                    <a:pt x="1212396" y="244872"/>
                    <a:pt x="1213774" y="242800"/>
                  </a:cubicBezTo>
                  <a:cubicBezTo>
                    <a:pt x="1216541" y="238657"/>
                    <a:pt x="1215320" y="233134"/>
                    <a:pt x="1211174" y="230369"/>
                  </a:cubicBezTo>
                  <a:cubicBezTo>
                    <a:pt x="1204253" y="225763"/>
                    <a:pt x="1200542" y="220860"/>
                    <a:pt x="1192954" y="208115"/>
                  </a:cubicBezTo>
                  <a:cubicBezTo>
                    <a:pt x="1192926" y="208059"/>
                    <a:pt x="1183117" y="192501"/>
                    <a:pt x="1177629" y="187016"/>
                  </a:cubicBezTo>
                  <a:cubicBezTo>
                    <a:pt x="1175871" y="185250"/>
                    <a:pt x="1173576" y="184417"/>
                    <a:pt x="1171263" y="184417"/>
                  </a:cubicBezTo>
                  <a:close/>
                  <a:moveTo>
                    <a:pt x="638315" y="257248"/>
                  </a:moveTo>
                  <a:cubicBezTo>
                    <a:pt x="633327" y="257248"/>
                    <a:pt x="629348" y="261234"/>
                    <a:pt x="629348" y="266211"/>
                  </a:cubicBezTo>
                  <a:cubicBezTo>
                    <a:pt x="629348" y="271196"/>
                    <a:pt x="633327" y="275174"/>
                    <a:pt x="638315" y="275174"/>
                  </a:cubicBezTo>
                  <a:cubicBezTo>
                    <a:pt x="712955" y="275174"/>
                    <a:pt x="901388" y="328173"/>
                    <a:pt x="982728" y="368825"/>
                  </a:cubicBezTo>
                  <a:cubicBezTo>
                    <a:pt x="990159" y="372543"/>
                    <a:pt x="996183" y="376558"/>
                    <a:pt x="1008176" y="385881"/>
                  </a:cubicBezTo>
                  <a:cubicBezTo>
                    <a:pt x="1009360" y="386806"/>
                    <a:pt x="1009286" y="386973"/>
                    <a:pt x="1010489" y="387907"/>
                  </a:cubicBezTo>
                  <a:cubicBezTo>
                    <a:pt x="1026433" y="400292"/>
                    <a:pt x="1035520" y="405879"/>
                    <a:pt x="1047504" y="409865"/>
                  </a:cubicBezTo>
                  <a:cubicBezTo>
                    <a:pt x="1052223" y="411447"/>
                    <a:pt x="1057202" y="408811"/>
                    <a:pt x="1058775" y="404094"/>
                  </a:cubicBezTo>
                  <a:cubicBezTo>
                    <a:pt x="1060357" y="399367"/>
                    <a:pt x="1058007" y="394391"/>
                    <a:pt x="1053278" y="392819"/>
                  </a:cubicBezTo>
                  <a:cubicBezTo>
                    <a:pt x="1043830" y="389664"/>
                    <a:pt x="1036159" y="384633"/>
                    <a:pt x="1021760" y="373450"/>
                  </a:cubicBezTo>
                  <a:cubicBezTo>
                    <a:pt x="1020576" y="372534"/>
                    <a:pt x="1020354" y="372645"/>
                    <a:pt x="1019160" y="371720"/>
                  </a:cubicBezTo>
                  <a:cubicBezTo>
                    <a:pt x="1006251" y="361675"/>
                    <a:pt x="999662" y="357060"/>
                    <a:pt x="990816" y="352639"/>
                  </a:cubicBezTo>
                  <a:cubicBezTo>
                    <a:pt x="907162" y="310830"/>
                    <a:pt x="716046" y="257248"/>
                    <a:pt x="638315" y="257248"/>
                  </a:cubicBezTo>
                  <a:close/>
                  <a:moveTo>
                    <a:pt x="882668" y="314197"/>
                  </a:moveTo>
                  <a:cubicBezTo>
                    <a:pt x="818697" y="314197"/>
                    <a:pt x="763564" y="325103"/>
                    <a:pt x="703378" y="349170"/>
                  </a:cubicBezTo>
                  <a:cubicBezTo>
                    <a:pt x="698751" y="351020"/>
                    <a:pt x="696613" y="356107"/>
                    <a:pt x="698464" y="360732"/>
                  </a:cubicBezTo>
                  <a:cubicBezTo>
                    <a:pt x="700315" y="365357"/>
                    <a:pt x="705404" y="367493"/>
                    <a:pt x="710031" y="365643"/>
                  </a:cubicBezTo>
                  <a:cubicBezTo>
                    <a:pt x="768098" y="342427"/>
                    <a:pt x="821011" y="332114"/>
                    <a:pt x="882668" y="332114"/>
                  </a:cubicBezTo>
                  <a:cubicBezTo>
                    <a:pt x="887656" y="332114"/>
                    <a:pt x="891635" y="328136"/>
                    <a:pt x="891635" y="323160"/>
                  </a:cubicBezTo>
                  <a:cubicBezTo>
                    <a:pt x="891635" y="318175"/>
                    <a:pt x="887656" y="314197"/>
                    <a:pt x="882668" y="314197"/>
                  </a:cubicBezTo>
                  <a:close/>
                  <a:moveTo>
                    <a:pt x="924893" y="340494"/>
                  </a:moveTo>
                  <a:cubicBezTo>
                    <a:pt x="914917" y="340198"/>
                    <a:pt x="904479" y="341927"/>
                    <a:pt x="893365" y="345415"/>
                  </a:cubicBezTo>
                  <a:cubicBezTo>
                    <a:pt x="879910" y="349642"/>
                    <a:pt x="867538" y="355543"/>
                    <a:pt x="847097" y="366513"/>
                  </a:cubicBezTo>
                  <a:cubicBezTo>
                    <a:pt x="816236" y="383069"/>
                    <a:pt x="808203" y="386945"/>
                    <a:pt x="796201" y="389350"/>
                  </a:cubicBezTo>
                  <a:cubicBezTo>
                    <a:pt x="791315" y="390321"/>
                    <a:pt x="788003" y="394863"/>
                    <a:pt x="788974" y="399756"/>
                  </a:cubicBezTo>
                  <a:cubicBezTo>
                    <a:pt x="789955" y="404639"/>
                    <a:pt x="794785" y="407960"/>
                    <a:pt x="799672" y="406980"/>
                  </a:cubicBezTo>
                  <a:cubicBezTo>
                    <a:pt x="814228" y="404066"/>
                    <a:pt x="822870" y="400061"/>
                    <a:pt x="855777" y="382413"/>
                  </a:cubicBezTo>
                  <a:cubicBezTo>
                    <a:pt x="875256" y="371951"/>
                    <a:pt x="886804" y="366541"/>
                    <a:pt x="898862" y="362758"/>
                  </a:cubicBezTo>
                  <a:cubicBezTo>
                    <a:pt x="916962" y="357069"/>
                    <a:pt x="931916" y="357161"/>
                    <a:pt x="945417" y="363914"/>
                  </a:cubicBezTo>
                  <a:cubicBezTo>
                    <a:pt x="949877" y="366143"/>
                    <a:pt x="955337" y="364321"/>
                    <a:pt x="957567" y="359862"/>
                  </a:cubicBezTo>
                  <a:cubicBezTo>
                    <a:pt x="959797" y="355404"/>
                    <a:pt x="957974" y="349956"/>
                    <a:pt x="953514" y="347727"/>
                  </a:cubicBezTo>
                  <a:cubicBezTo>
                    <a:pt x="944427" y="343186"/>
                    <a:pt x="934859" y="340799"/>
                    <a:pt x="924893" y="340494"/>
                  </a:cubicBezTo>
                  <a:close/>
                  <a:moveTo>
                    <a:pt x="1022630" y="371138"/>
                  </a:moveTo>
                  <a:cubicBezTo>
                    <a:pt x="987947" y="371138"/>
                    <a:pt x="944436" y="398424"/>
                    <a:pt x="908699" y="434155"/>
                  </a:cubicBezTo>
                  <a:cubicBezTo>
                    <a:pt x="906931" y="435912"/>
                    <a:pt x="906089" y="438197"/>
                    <a:pt x="906089" y="440509"/>
                  </a:cubicBezTo>
                  <a:cubicBezTo>
                    <a:pt x="906089" y="442822"/>
                    <a:pt x="906931" y="445106"/>
                    <a:pt x="908699" y="446863"/>
                  </a:cubicBezTo>
                  <a:cubicBezTo>
                    <a:pt x="910457" y="448630"/>
                    <a:pt x="912742" y="449472"/>
                    <a:pt x="915056" y="449472"/>
                  </a:cubicBezTo>
                  <a:cubicBezTo>
                    <a:pt x="917369" y="449472"/>
                    <a:pt x="919942" y="448630"/>
                    <a:pt x="921709" y="446863"/>
                  </a:cubicBezTo>
                  <a:cubicBezTo>
                    <a:pt x="954310" y="414277"/>
                    <a:pt x="994138" y="389350"/>
                    <a:pt x="1022630" y="389350"/>
                  </a:cubicBezTo>
                  <a:cubicBezTo>
                    <a:pt x="1027618" y="389350"/>
                    <a:pt x="1031597" y="385077"/>
                    <a:pt x="1031597" y="380100"/>
                  </a:cubicBezTo>
                  <a:cubicBezTo>
                    <a:pt x="1031597" y="375115"/>
                    <a:pt x="1027618" y="371138"/>
                    <a:pt x="1022630" y="371138"/>
                  </a:cubicBezTo>
                  <a:close/>
                  <a:moveTo>
                    <a:pt x="866474" y="244243"/>
                  </a:moveTo>
                  <a:cubicBezTo>
                    <a:pt x="861486" y="244243"/>
                    <a:pt x="857220" y="248221"/>
                    <a:pt x="857220" y="253206"/>
                  </a:cubicBezTo>
                  <a:cubicBezTo>
                    <a:pt x="857220" y="258192"/>
                    <a:pt x="861486" y="262169"/>
                    <a:pt x="866474" y="262169"/>
                  </a:cubicBezTo>
                  <a:cubicBezTo>
                    <a:pt x="887933" y="262169"/>
                    <a:pt x="928909" y="309230"/>
                    <a:pt x="947731" y="346858"/>
                  </a:cubicBezTo>
                  <a:cubicBezTo>
                    <a:pt x="949961" y="351316"/>
                    <a:pt x="955420" y="353129"/>
                    <a:pt x="959881" y="350909"/>
                  </a:cubicBezTo>
                  <a:cubicBezTo>
                    <a:pt x="964341" y="348680"/>
                    <a:pt x="966155" y="343222"/>
                    <a:pt x="963925" y="338764"/>
                  </a:cubicBezTo>
                  <a:cubicBezTo>
                    <a:pt x="942086" y="295106"/>
                    <a:pt x="897594" y="244243"/>
                    <a:pt x="866474" y="244243"/>
                  </a:cubicBezTo>
                  <a:close/>
                  <a:moveTo>
                    <a:pt x="1027544" y="73423"/>
                  </a:moveTo>
                  <a:cubicBezTo>
                    <a:pt x="1022565" y="73423"/>
                    <a:pt x="1018577" y="77391"/>
                    <a:pt x="1018577" y="82376"/>
                  </a:cubicBezTo>
                  <a:cubicBezTo>
                    <a:pt x="1018577" y="101689"/>
                    <a:pt x="1010489" y="118699"/>
                    <a:pt x="989085" y="151174"/>
                  </a:cubicBezTo>
                  <a:cubicBezTo>
                    <a:pt x="963564" y="189884"/>
                    <a:pt x="956697" y="203379"/>
                    <a:pt x="956697" y="224014"/>
                  </a:cubicBezTo>
                  <a:cubicBezTo>
                    <a:pt x="956697" y="228991"/>
                    <a:pt x="960676" y="232968"/>
                    <a:pt x="965664" y="232977"/>
                  </a:cubicBezTo>
                  <a:cubicBezTo>
                    <a:pt x="970643" y="232977"/>
                    <a:pt x="974622" y="228991"/>
                    <a:pt x="974622" y="224014"/>
                  </a:cubicBezTo>
                  <a:cubicBezTo>
                    <a:pt x="974622" y="208503"/>
                    <a:pt x="980924" y="196192"/>
                    <a:pt x="1004123" y="160997"/>
                  </a:cubicBezTo>
                  <a:cubicBezTo>
                    <a:pt x="1027470" y="125581"/>
                    <a:pt x="1036511" y="106481"/>
                    <a:pt x="1036511" y="82376"/>
                  </a:cubicBezTo>
                  <a:cubicBezTo>
                    <a:pt x="1036511" y="77400"/>
                    <a:pt x="1032532" y="73423"/>
                    <a:pt x="1027544" y="73423"/>
                  </a:cubicBezTo>
                  <a:close/>
                  <a:moveTo>
                    <a:pt x="307782" y="23124"/>
                  </a:moveTo>
                  <a:cubicBezTo>
                    <a:pt x="305515" y="23577"/>
                    <a:pt x="303377" y="24807"/>
                    <a:pt x="301998" y="26879"/>
                  </a:cubicBezTo>
                  <a:cubicBezTo>
                    <a:pt x="300620" y="28951"/>
                    <a:pt x="300102" y="31263"/>
                    <a:pt x="300555" y="33530"/>
                  </a:cubicBezTo>
                  <a:cubicBezTo>
                    <a:pt x="301008" y="35796"/>
                    <a:pt x="302239" y="37932"/>
                    <a:pt x="304312" y="39311"/>
                  </a:cubicBezTo>
                  <a:cubicBezTo>
                    <a:pt x="344288" y="65949"/>
                    <a:pt x="372891" y="100302"/>
                    <a:pt x="426636" y="178054"/>
                  </a:cubicBezTo>
                  <a:cubicBezTo>
                    <a:pt x="427913" y="179913"/>
                    <a:pt x="432429" y="186359"/>
                    <a:pt x="433281" y="187590"/>
                  </a:cubicBezTo>
                  <a:cubicBezTo>
                    <a:pt x="471980" y="243586"/>
                    <a:pt x="492625" y="270540"/>
                    <a:pt x="519460" y="297724"/>
                  </a:cubicBezTo>
                  <a:cubicBezTo>
                    <a:pt x="554957" y="333668"/>
                    <a:pt x="592009" y="357041"/>
                    <a:pt x="634549" y="367669"/>
                  </a:cubicBezTo>
                  <a:cubicBezTo>
                    <a:pt x="639388" y="368881"/>
                    <a:pt x="644330" y="366143"/>
                    <a:pt x="645542" y="361305"/>
                  </a:cubicBezTo>
                  <a:cubicBezTo>
                    <a:pt x="646754" y="356477"/>
                    <a:pt x="643728" y="351538"/>
                    <a:pt x="638889" y="350326"/>
                  </a:cubicBezTo>
                  <a:cubicBezTo>
                    <a:pt x="568375" y="332706"/>
                    <a:pt x="525688" y="289427"/>
                    <a:pt x="448327" y="177480"/>
                  </a:cubicBezTo>
                  <a:cubicBezTo>
                    <a:pt x="447467" y="176241"/>
                    <a:pt x="442960" y="169507"/>
                    <a:pt x="441674" y="167648"/>
                  </a:cubicBezTo>
                  <a:cubicBezTo>
                    <a:pt x="386614" y="87991"/>
                    <a:pt x="356975" y="52630"/>
                    <a:pt x="314435" y="24280"/>
                  </a:cubicBezTo>
                  <a:cubicBezTo>
                    <a:pt x="312362" y="22902"/>
                    <a:pt x="310049" y="22671"/>
                    <a:pt x="307782" y="23124"/>
                  </a:cubicBezTo>
                  <a:close/>
                  <a:moveTo>
                    <a:pt x="464808" y="249737"/>
                  </a:moveTo>
                  <a:cubicBezTo>
                    <a:pt x="452954" y="249192"/>
                    <a:pt x="439786" y="249783"/>
                    <a:pt x="424897" y="251180"/>
                  </a:cubicBezTo>
                  <a:cubicBezTo>
                    <a:pt x="420899" y="251560"/>
                    <a:pt x="417327" y="251930"/>
                    <a:pt x="410729" y="252623"/>
                  </a:cubicBezTo>
                  <a:cubicBezTo>
                    <a:pt x="388826" y="254936"/>
                    <a:pt x="380239" y="255518"/>
                    <a:pt x="369671" y="255518"/>
                  </a:cubicBezTo>
                  <a:cubicBezTo>
                    <a:pt x="364683" y="255518"/>
                    <a:pt x="360704" y="259782"/>
                    <a:pt x="360704" y="264768"/>
                  </a:cubicBezTo>
                  <a:cubicBezTo>
                    <a:pt x="360704" y="269753"/>
                    <a:pt x="364683" y="273731"/>
                    <a:pt x="369671" y="273731"/>
                  </a:cubicBezTo>
                  <a:cubicBezTo>
                    <a:pt x="381099" y="273731"/>
                    <a:pt x="390186" y="272926"/>
                    <a:pt x="412756" y="270549"/>
                  </a:cubicBezTo>
                  <a:cubicBezTo>
                    <a:pt x="419289" y="269864"/>
                    <a:pt x="422722" y="269467"/>
                    <a:pt x="426636" y="269106"/>
                  </a:cubicBezTo>
                  <a:cubicBezTo>
                    <a:pt x="479919" y="264102"/>
                    <a:pt x="506903" y="270734"/>
                    <a:pt x="524670" y="300323"/>
                  </a:cubicBezTo>
                  <a:cubicBezTo>
                    <a:pt x="527233" y="304596"/>
                    <a:pt x="532823" y="305771"/>
                    <a:pt x="537098" y="303209"/>
                  </a:cubicBezTo>
                  <a:cubicBezTo>
                    <a:pt x="541373" y="300647"/>
                    <a:pt x="542844" y="295051"/>
                    <a:pt x="540281" y="290787"/>
                  </a:cubicBezTo>
                  <a:cubicBezTo>
                    <a:pt x="523458" y="262761"/>
                    <a:pt x="500351" y="251375"/>
                    <a:pt x="464808" y="249737"/>
                  </a:cubicBezTo>
                  <a:close/>
                  <a:moveTo>
                    <a:pt x="309522" y="128624"/>
                  </a:moveTo>
                  <a:cubicBezTo>
                    <a:pt x="304534" y="128624"/>
                    <a:pt x="300555" y="132601"/>
                    <a:pt x="300555" y="137587"/>
                  </a:cubicBezTo>
                  <a:cubicBezTo>
                    <a:pt x="300555" y="142572"/>
                    <a:pt x="304534" y="146836"/>
                    <a:pt x="309522" y="146836"/>
                  </a:cubicBezTo>
                  <a:cubicBezTo>
                    <a:pt x="359566" y="146836"/>
                    <a:pt x="391001" y="159508"/>
                    <a:pt x="440804" y="196839"/>
                  </a:cubicBezTo>
                  <a:cubicBezTo>
                    <a:pt x="444792" y="199827"/>
                    <a:pt x="450539" y="199096"/>
                    <a:pt x="453528" y="195110"/>
                  </a:cubicBezTo>
                  <a:cubicBezTo>
                    <a:pt x="455027" y="193112"/>
                    <a:pt x="455591" y="190744"/>
                    <a:pt x="455268" y="188459"/>
                  </a:cubicBezTo>
                  <a:cubicBezTo>
                    <a:pt x="454934" y="186175"/>
                    <a:pt x="453500" y="184177"/>
                    <a:pt x="451501" y="182678"/>
                  </a:cubicBezTo>
                  <a:cubicBezTo>
                    <a:pt x="398838" y="143192"/>
                    <a:pt x="363980" y="128624"/>
                    <a:pt x="309522" y="128624"/>
                  </a:cubicBezTo>
                  <a:close/>
                  <a:moveTo>
                    <a:pt x="499223" y="570585"/>
                  </a:moveTo>
                  <a:cubicBezTo>
                    <a:pt x="370707" y="621957"/>
                    <a:pt x="304071" y="651315"/>
                    <a:pt x="230569" y="692272"/>
                  </a:cubicBezTo>
                  <a:cubicBezTo>
                    <a:pt x="131730" y="747353"/>
                    <a:pt x="55758" y="807993"/>
                    <a:pt x="1836" y="879862"/>
                  </a:cubicBezTo>
                  <a:cubicBezTo>
                    <a:pt x="-1162" y="883849"/>
                    <a:pt x="-422" y="889593"/>
                    <a:pt x="3567" y="892580"/>
                  </a:cubicBezTo>
                  <a:cubicBezTo>
                    <a:pt x="5556" y="894079"/>
                    <a:pt x="7935" y="894643"/>
                    <a:pt x="10220" y="894319"/>
                  </a:cubicBezTo>
                  <a:cubicBezTo>
                    <a:pt x="12506" y="893986"/>
                    <a:pt x="14505" y="892552"/>
                    <a:pt x="16004" y="890554"/>
                  </a:cubicBezTo>
                  <a:cubicBezTo>
                    <a:pt x="68213" y="820970"/>
                    <a:pt x="142437" y="761829"/>
                    <a:pt x="239249" y="707876"/>
                  </a:cubicBezTo>
                  <a:cubicBezTo>
                    <a:pt x="311863" y="667409"/>
                    <a:pt x="378341" y="638449"/>
                    <a:pt x="506163" y="587346"/>
                  </a:cubicBezTo>
                  <a:cubicBezTo>
                    <a:pt x="510790" y="585496"/>
                    <a:pt x="512927" y="580122"/>
                    <a:pt x="511076" y="575497"/>
                  </a:cubicBezTo>
                  <a:cubicBezTo>
                    <a:pt x="509226" y="570872"/>
                    <a:pt x="503849" y="568726"/>
                    <a:pt x="499223" y="570585"/>
                  </a:cubicBezTo>
                  <a:close/>
                  <a:moveTo>
                    <a:pt x="321089" y="639374"/>
                  </a:moveTo>
                  <a:cubicBezTo>
                    <a:pt x="251760" y="646302"/>
                    <a:pt x="193490" y="659399"/>
                    <a:pt x="138032" y="681580"/>
                  </a:cubicBezTo>
                  <a:cubicBezTo>
                    <a:pt x="133405" y="683430"/>
                    <a:pt x="131268" y="688508"/>
                    <a:pt x="133118" y="693142"/>
                  </a:cubicBezTo>
                  <a:cubicBezTo>
                    <a:pt x="134969" y="697766"/>
                    <a:pt x="140059" y="700190"/>
                    <a:pt x="144686" y="698340"/>
                  </a:cubicBezTo>
                  <a:cubicBezTo>
                    <a:pt x="198431" y="676853"/>
                    <a:pt x="255073" y="664070"/>
                    <a:pt x="322819" y="657290"/>
                  </a:cubicBezTo>
                  <a:cubicBezTo>
                    <a:pt x="327779" y="656800"/>
                    <a:pt x="331416" y="652425"/>
                    <a:pt x="330916" y="647468"/>
                  </a:cubicBezTo>
                  <a:cubicBezTo>
                    <a:pt x="330417" y="642510"/>
                    <a:pt x="326039" y="638875"/>
                    <a:pt x="321089" y="639374"/>
                  </a:cubicBezTo>
                  <a:close/>
                  <a:moveTo>
                    <a:pt x="491116" y="730427"/>
                  </a:moveTo>
                  <a:cubicBezTo>
                    <a:pt x="488812" y="730427"/>
                    <a:pt x="486517" y="731268"/>
                    <a:pt x="484759" y="733026"/>
                  </a:cubicBezTo>
                  <a:cubicBezTo>
                    <a:pt x="342743" y="874988"/>
                    <a:pt x="256600" y="1004860"/>
                    <a:pt x="256600" y="1127000"/>
                  </a:cubicBezTo>
                  <a:cubicBezTo>
                    <a:pt x="256600" y="1131977"/>
                    <a:pt x="260866" y="1135954"/>
                    <a:pt x="265853" y="1135954"/>
                  </a:cubicBezTo>
                  <a:cubicBezTo>
                    <a:pt x="270832" y="1135954"/>
                    <a:pt x="274820" y="1131977"/>
                    <a:pt x="274820" y="1127000"/>
                  </a:cubicBezTo>
                  <a:cubicBezTo>
                    <a:pt x="274820" y="1011307"/>
                    <a:pt x="358733" y="884727"/>
                    <a:pt x="497483" y="746030"/>
                  </a:cubicBezTo>
                  <a:cubicBezTo>
                    <a:pt x="499241" y="744273"/>
                    <a:pt x="500083" y="741979"/>
                    <a:pt x="500083" y="739676"/>
                  </a:cubicBezTo>
                  <a:cubicBezTo>
                    <a:pt x="500083" y="737364"/>
                    <a:pt x="499241" y="734783"/>
                    <a:pt x="497483" y="733026"/>
                  </a:cubicBezTo>
                  <a:cubicBezTo>
                    <a:pt x="495725" y="731268"/>
                    <a:pt x="493430" y="730427"/>
                    <a:pt x="491116" y="730427"/>
                  </a:cubicBezTo>
                  <a:close/>
                  <a:moveTo>
                    <a:pt x="656822" y="713953"/>
                  </a:moveTo>
                  <a:cubicBezTo>
                    <a:pt x="651834" y="713953"/>
                    <a:pt x="647855" y="717930"/>
                    <a:pt x="647855" y="722907"/>
                  </a:cubicBezTo>
                  <a:cubicBezTo>
                    <a:pt x="647855" y="727892"/>
                    <a:pt x="651834" y="731870"/>
                    <a:pt x="656822" y="731870"/>
                  </a:cubicBezTo>
                  <a:cubicBezTo>
                    <a:pt x="717017" y="731870"/>
                    <a:pt x="759788" y="760645"/>
                    <a:pt x="824832" y="830146"/>
                  </a:cubicBezTo>
                  <a:cubicBezTo>
                    <a:pt x="828765" y="834345"/>
                    <a:pt x="842544" y="849117"/>
                    <a:pt x="845070" y="851827"/>
                  </a:cubicBezTo>
                  <a:cubicBezTo>
                    <a:pt x="852927" y="860235"/>
                    <a:pt x="859052" y="866589"/>
                    <a:pt x="865030" y="872638"/>
                  </a:cubicBezTo>
                  <a:cubicBezTo>
                    <a:pt x="865854" y="873480"/>
                    <a:pt x="866530" y="874423"/>
                    <a:pt x="867344" y="875237"/>
                  </a:cubicBezTo>
                  <a:cubicBezTo>
                    <a:pt x="869102" y="876995"/>
                    <a:pt x="871397" y="877836"/>
                    <a:pt x="873701" y="877836"/>
                  </a:cubicBezTo>
                  <a:cubicBezTo>
                    <a:pt x="876015" y="877836"/>
                    <a:pt x="878300" y="876995"/>
                    <a:pt x="880068" y="875237"/>
                  </a:cubicBezTo>
                  <a:cubicBezTo>
                    <a:pt x="881826" y="873480"/>
                    <a:pt x="882955" y="870899"/>
                    <a:pt x="882955" y="868587"/>
                  </a:cubicBezTo>
                  <a:cubicBezTo>
                    <a:pt x="882955" y="866284"/>
                    <a:pt x="881826" y="863990"/>
                    <a:pt x="880068" y="862232"/>
                  </a:cubicBezTo>
                  <a:cubicBezTo>
                    <a:pt x="879272" y="861437"/>
                    <a:pt x="865835" y="847692"/>
                    <a:pt x="858090" y="839395"/>
                  </a:cubicBezTo>
                  <a:cubicBezTo>
                    <a:pt x="855582" y="836713"/>
                    <a:pt x="842100" y="821951"/>
                    <a:pt x="838130" y="817714"/>
                  </a:cubicBezTo>
                  <a:cubicBezTo>
                    <a:pt x="769912" y="744819"/>
                    <a:pt x="723532" y="713953"/>
                    <a:pt x="656822" y="713953"/>
                  </a:cubicBezTo>
                  <a:close/>
                  <a:moveTo>
                    <a:pt x="1010193" y="643129"/>
                  </a:moveTo>
                  <a:cubicBezTo>
                    <a:pt x="1008000" y="643860"/>
                    <a:pt x="1006103" y="645525"/>
                    <a:pt x="1004992" y="647754"/>
                  </a:cubicBezTo>
                  <a:cubicBezTo>
                    <a:pt x="1001735" y="654266"/>
                    <a:pt x="997978" y="661231"/>
                    <a:pt x="993129" y="669722"/>
                  </a:cubicBezTo>
                  <a:cubicBezTo>
                    <a:pt x="991214" y="673098"/>
                    <a:pt x="981053" y="690247"/>
                    <a:pt x="979545" y="692846"/>
                  </a:cubicBezTo>
                  <a:cubicBezTo>
                    <a:pt x="959288" y="727689"/>
                    <a:pt x="948869" y="748759"/>
                    <a:pt x="942530" y="771763"/>
                  </a:cubicBezTo>
                  <a:cubicBezTo>
                    <a:pt x="939282" y="783546"/>
                    <a:pt x="937616" y="794924"/>
                    <a:pt x="937607" y="805866"/>
                  </a:cubicBezTo>
                  <a:cubicBezTo>
                    <a:pt x="937607" y="810851"/>
                    <a:pt x="941596" y="814829"/>
                    <a:pt x="946574" y="814829"/>
                  </a:cubicBezTo>
                  <a:cubicBezTo>
                    <a:pt x="951562" y="814829"/>
                    <a:pt x="955828" y="810851"/>
                    <a:pt x="955828" y="805866"/>
                  </a:cubicBezTo>
                  <a:cubicBezTo>
                    <a:pt x="955828" y="796635"/>
                    <a:pt x="957040" y="786978"/>
                    <a:pt x="959881" y="776674"/>
                  </a:cubicBezTo>
                  <a:cubicBezTo>
                    <a:pt x="965683" y="755622"/>
                    <a:pt x="975649" y="735643"/>
                    <a:pt x="995156" y="702095"/>
                  </a:cubicBezTo>
                  <a:cubicBezTo>
                    <a:pt x="996655" y="699515"/>
                    <a:pt x="1006797" y="682107"/>
                    <a:pt x="1008749" y="678685"/>
                  </a:cubicBezTo>
                  <a:cubicBezTo>
                    <a:pt x="1013737" y="669935"/>
                    <a:pt x="1017763" y="662692"/>
                    <a:pt x="1021186" y="655847"/>
                  </a:cubicBezTo>
                  <a:cubicBezTo>
                    <a:pt x="1023417" y="651389"/>
                    <a:pt x="1021594" y="645941"/>
                    <a:pt x="1017133" y="643712"/>
                  </a:cubicBezTo>
                  <a:cubicBezTo>
                    <a:pt x="1014903" y="642593"/>
                    <a:pt x="1012386" y="642399"/>
                    <a:pt x="1010193" y="643129"/>
                  </a:cubicBezTo>
                  <a:close/>
                  <a:moveTo>
                    <a:pt x="687184" y="585320"/>
                  </a:moveTo>
                  <a:cubicBezTo>
                    <a:pt x="668611" y="586513"/>
                    <a:pt x="647245" y="589778"/>
                    <a:pt x="621834" y="594856"/>
                  </a:cubicBezTo>
                  <a:cubicBezTo>
                    <a:pt x="616939" y="595837"/>
                    <a:pt x="613913" y="600674"/>
                    <a:pt x="614894" y="605558"/>
                  </a:cubicBezTo>
                  <a:cubicBezTo>
                    <a:pt x="615865" y="610441"/>
                    <a:pt x="620409" y="613475"/>
                    <a:pt x="625295" y="612495"/>
                  </a:cubicBezTo>
                  <a:cubicBezTo>
                    <a:pt x="721543" y="593256"/>
                    <a:pt x="750590" y="599296"/>
                    <a:pt x="809508" y="658160"/>
                  </a:cubicBezTo>
                  <a:cubicBezTo>
                    <a:pt x="811266" y="659927"/>
                    <a:pt x="813561" y="660768"/>
                    <a:pt x="815865" y="660768"/>
                  </a:cubicBezTo>
                  <a:cubicBezTo>
                    <a:pt x="818179" y="660759"/>
                    <a:pt x="820465" y="659927"/>
                    <a:pt x="822232" y="658160"/>
                  </a:cubicBezTo>
                  <a:cubicBezTo>
                    <a:pt x="823990" y="656402"/>
                    <a:pt x="824832" y="654109"/>
                    <a:pt x="824832" y="651806"/>
                  </a:cubicBezTo>
                  <a:cubicBezTo>
                    <a:pt x="824832" y="649493"/>
                    <a:pt x="823990" y="647208"/>
                    <a:pt x="822232" y="645442"/>
                  </a:cubicBezTo>
                  <a:cubicBezTo>
                    <a:pt x="774464" y="597723"/>
                    <a:pt x="742900" y="581749"/>
                    <a:pt x="687184" y="585320"/>
                  </a:cubicBezTo>
                  <a:close/>
                  <a:moveTo>
                    <a:pt x="962768" y="485601"/>
                  </a:moveTo>
                  <a:cubicBezTo>
                    <a:pt x="960482" y="485277"/>
                    <a:pt x="958113" y="485841"/>
                    <a:pt x="956115" y="487339"/>
                  </a:cubicBezTo>
                  <a:cubicBezTo>
                    <a:pt x="915361" y="517891"/>
                    <a:pt x="869657" y="616185"/>
                    <a:pt x="869657" y="670018"/>
                  </a:cubicBezTo>
                  <a:cubicBezTo>
                    <a:pt x="869657" y="674994"/>
                    <a:pt x="873923" y="678971"/>
                    <a:pt x="878911" y="678971"/>
                  </a:cubicBezTo>
                  <a:cubicBezTo>
                    <a:pt x="883890" y="678971"/>
                    <a:pt x="887878" y="674994"/>
                    <a:pt x="887878" y="670018"/>
                  </a:cubicBezTo>
                  <a:cubicBezTo>
                    <a:pt x="887878" y="621680"/>
                    <a:pt x="931055" y="528814"/>
                    <a:pt x="967108" y="501787"/>
                  </a:cubicBezTo>
                  <a:cubicBezTo>
                    <a:pt x="969097" y="500289"/>
                    <a:pt x="970254" y="498004"/>
                    <a:pt x="970578" y="495720"/>
                  </a:cubicBezTo>
                  <a:cubicBezTo>
                    <a:pt x="970902" y="493435"/>
                    <a:pt x="970337" y="491058"/>
                    <a:pt x="968848" y="489069"/>
                  </a:cubicBezTo>
                  <a:cubicBezTo>
                    <a:pt x="967348" y="487080"/>
                    <a:pt x="965054" y="485924"/>
                    <a:pt x="962768" y="485601"/>
                  </a:cubicBezTo>
                  <a:close/>
                  <a:moveTo>
                    <a:pt x="764100" y="912522"/>
                  </a:moveTo>
                  <a:cubicBezTo>
                    <a:pt x="720636" y="912522"/>
                    <a:pt x="665132" y="965365"/>
                    <a:pt x="649595" y="1011955"/>
                  </a:cubicBezTo>
                  <a:cubicBezTo>
                    <a:pt x="648013" y="1016681"/>
                    <a:pt x="650641" y="1021944"/>
                    <a:pt x="655369" y="1023516"/>
                  </a:cubicBezTo>
                  <a:cubicBezTo>
                    <a:pt x="660107" y="1025098"/>
                    <a:pt x="665076" y="1022462"/>
                    <a:pt x="666650" y="1017735"/>
                  </a:cubicBezTo>
                  <a:cubicBezTo>
                    <a:pt x="679975" y="977796"/>
                    <a:pt x="729575" y="930448"/>
                    <a:pt x="764100" y="930448"/>
                  </a:cubicBezTo>
                  <a:cubicBezTo>
                    <a:pt x="769088" y="930448"/>
                    <a:pt x="773067" y="926471"/>
                    <a:pt x="773067" y="921485"/>
                  </a:cubicBezTo>
                  <a:cubicBezTo>
                    <a:pt x="773067" y="916500"/>
                    <a:pt x="769088" y="912522"/>
                    <a:pt x="764100" y="912522"/>
                  </a:cubicBezTo>
                  <a:close/>
                  <a:moveTo>
                    <a:pt x="662310" y="1232501"/>
                  </a:moveTo>
                  <a:cubicBezTo>
                    <a:pt x="660126" y="1233231"/>
                    <a:pt x="658219" y="1234896"/>
                    <a:pt x="657109" y="1237125"/>
                  </a:cubicBezTo>
                  <a:cubicBezTo>
                    <a:pt x="655110" y="1241121"/>
                    <a:pt x="635205" y="1280848"/>
                    <a:pt x="632531" y="1286259"/>
                  </a:cubicBezTo>
                  <a:cubicBezTo>
                    <a:pt x="599218" y="1353790"/>
                    <a:pt x="584523" y="1400250"/>
                    <a:pt x="584523" y="1454776"/>
                  </a:cubicBezTo>
                  <a:cubicBezTo>
                    <a:pt x="584523" y="1459762"/>
                    <a:pt x="588502" y="1463739"/>
                    <a:pt x="593490" y="1463739"/>
                  </a:cubicBezTo>
                  <a:cubicBezTo>
                    <a:pt x="598478" y="1463739"/>
                    <a:pt x="602457" y="1459762"/>
                    <a:pt x="602457" y="1454776"/>
                  </a:cubicBezTo>
                  <a:cubicBezTo>
                    <a:pt x="602457" y="1403626"/>
                    <a:pt x="616532" y="1359330"/>
                    <a:pt x="648725" y="1294066"/>
                  </a:cubicBezTo>
                  <a:cubicBezTo>
                    <a:pt x="651372" y="1288710"/>
                    <a:pt x="671295" y="1249242"/>
                    <a:pt x="673303" y="1245219"/>
                  </a:cubicBezTo>
                  <a:cubicBezTo>
                    <a:pt x="675533" y="1240761"/>
                    <a:pt x="673710" y="1235303"/>
                    <a:pt x="669250" y="1233074"/>
                  </a:cubicBezTo>
                  <a:cubicBezTo>
                    <a:pt x="667029" y="1231964"/>
                    <a:pt x="664503" y="1231770"/>
                    <a:pt x="662310" y="1232501"/>
                  </a:cubicBezTo>
                  <a:close/>
                  <a:moveTo>
                    <a:pt x="1122681" y="669722"/>
                  </a:moveTo>
                  <a:cubicBezTo>
                    <a:pt x="1117703" y="669722"/>
                    <a:pt x="1113723" y="673995"/>
                    <a:pt x="1113723" y="678971"/>
                  </a:cubicBezTo>
                  <a:cubicBezTo>
                    <a:pt x="1113723" y="683957"/>
                    <a:pt x="1117703" y="687934"/>
                    <a:pt x="1122681" y="687934"/>
                  </a:cubicBezTo>
                  <a:cubicBezTo>
                    <a:pt x="1124745" y="687934"/>
                    <a:pt x="1150350" y="702067"/>
                    <a:pt x="1176186" y="718282"/>
                  </a:cubicBezTo>
                  <a:cubicBezTo>
                    <a:pt x="1202929" y="735070"/>
                    <a:pt x="1226387" y="751886"/>
                    <a:pt x="1227655" y="754411"/>
                  </a:cubicBezTo>
                  <a:cubicBezTo>
                    <a:pt x="1229885" y="758869"/>
                    <a:pt x="1235345" y="760691"/>
                    <a:pt x="1239805" y="758462"/>
                  </a:cubicBezTo>
                  <a:cubicBezTo>
                    <a:pt x="1244266" y="756233"/>
                    <a:pt x="1246079" y="750775"/>
                    <a:pt x="1243849" y="746326"/>
                  </a:cubicBezTo>
                  <a:cubicBezTo>
                    <a:pt x="1237186" y="733007"/>
                    <a:pt x="1136700" y="669722"/>
                    <a:pt x="1122681" y="669722"/>
                  </a:cubicBezTo>
                  <a:close/>
                  <a:moveTo>
                    <a:pt x="1414469" y="1096643"/>
                  </a:moveTo>
                  <a:cubicBezTo>
                    <a:pt x="1412155" y="1096653"/>
                    <a:pt x="1409870" y="1097485"/>
                    <a:pt x="1408102" y="1099252"/>
                  </a:cubicBezTo>
                  <a:cubicBezTo>
                    <a:pt x="1406344" y="1101009"/>
                    <a:pt x="1405502" y="1103303"/>
                    <a:pt x="1405502" y="1105606"/>
                  </a:cubicBezTo>
                  <a:cubicBezTo>
                    <a:pt x="1405502" y="1107919"/>
                    <a:pt x="1406344" y="1110203"/>
                    <a:pt x="1408102" y="1111970"/>
                  </a:cubicBezTo>
                  <a:cubicBezTo>
                    <a:pt x="1420641" y="1124494"/>
                    <a:pt x="1427239" y="1140607"/>
                    <a:pt x="1434993" y="1172666"/>
                  </a:cubicBezTo>
                  <a:cubicBezTo>
                    <a:pt x="1435438" y="1174487"/>
                    <a:pt x="1435900" y="1176115"/>
                    <a:pt x="1436733" y="1179603"/>
                  </a:cubicBezTo>
                  <a:cubicBezTo>
                    <a:pt x="1445626" y="1216767"/>
                    <a:pt x="1451400" y="1232704"/>
                    <a:pt x="1465651" y="1246949"/>
                  </a:cubicBezTo>
                  <a:cubicBezTo>
                    <a:pt x="1467409" y="1248715"/>
                    <a:pt x="1469704" y="1249557"/>
                    <a:pt x="1472008" y="1249557"/>
                  </a:cubicBezTo>
                  <a:cubicBezTo>
                    <a:pt x="1474322" y="1249557"/>
                    <a:pt x="1476616" y="1248715"/>
                    <a:pt x="1478375" y="1246949"/>
                  </a:cubicBezTo>
                  <a:cubicBezTo>
                    <a:pt x="1480133" y="1245191"/>
                    <a:pt x="1481262" y="1242906"/>
                    <a:pt x="1481262" y="1240594"/>
                  </a:cubicBezTo>
                  <a:cubicBezTo>
                    <a:pt x="1481262" y="1238282"/>
                    <a:pt x="1480133" y="1235997"/>
                    <a:pt x="1478375" y="1234240"/>
                  </a:cubicBezTo>
                  <a:cubicBezTo>
                    <a:pt x="1467381" y="1223242"/>
                    <a:pt x="1462171" y="1209340"/>
                    <a:pt x="1454084" y="1175561"/>
                  </a:cubicBezTo>
                  <a:cubicBezTo>
                    <a:pt x="1453251" y="1172073"/>
                    <a:pt x="1453084" y="1170464"/>
                    <a:pt x="1452640" y="1168623"/>
                  </a:cubicBezTo>
                  <a:cubicBezTo>
                    <a:pt x="1444127" y="1133457"/>
                    <a:pt x="1436465" y="1114874"/>
                    <a:pt x="1420826" y="1099252"/>
                  </a:cubicBezTo>
                  <a:cubicBezTo>
                    <a:pt x="1419068" y="1097485"/>
                    <a:pt x="1416773" y="1096643"/>
                    <a:pt x="1414469" y="1096643"/>
                  </a:cubicBezTo>
                  <a:close/>
                  <a:moveTo>
                    <a:pt x="1917055" y="729270"/>
                  </a:moveTo>
                  <a:cubicBezTo>
                    <a:pt x="1914751" y="729270"/>
                    <a:pt x="1912456" y="730399"/>
                    <a:pt x="1910698" y="732156"/>
                  </a:cubicBezTo>
                  <a:cubicBezTo>
                    <a:pt x="1813118" y="829702"/>
                    <a:pt x="1730741" y="884200"/>
                    <a:pt x="1648994" y="884200"/>
                  </a:cubicBezTo>
                  <a:cubicBezTo>
                    <a:pt x="1644007" y="884200"/>
                    <a:pt x="1639731" y="888177"/>
                    <a:pt x="1639741" y="893154"/>
                  </a:cubicBezTo>
                  <a:cubicBezTo>
                    <a:pt x="1639741" y="898139"/>
                    <a:pt x="1644007" y="902116"/>
                    <a:pt x="1648994" y="902116"/>
                  </a:cubicBezTo>
                  <a:cubicBezTo>
                    <a:pt x="1737201" y="902116"/>
                    <a:pt x="1822566" y="845703"/>
                    <a:pt x="1923422" y="744874"/>
                  </a:cubicBezTo>
                  <a:cubicBezTo>
                    <a:pt x="1925180" y="743117"/>
                    <a:pt x="1926022" y="740823"/>
                    <a:pt x="1926022" y="738520"/>
                  </a:cubicBezTo>
                  <a:cubicBezTo>
                    <a:pt x="1926022" y="736208"/>
                    <a:pt x="1925180" y="733923"/>
                    <a:pt x="1923422" y="732156"/>
                  </a:cubicBezTo>
                  <a:cubicBezTo>
                    <a:pt x="1921655" y="730399"/>
                    <a:pt x="1919369" y="729270"/>
                    <a:pt x="1917055" y="729270"/>
                  </a:cubicBezTo>
                  <a:close/>
                  <a:moveTo>
                    <a:pt x="1830302" y="743718"/>
                  </a:moveTo>
                  <a:cubicBezTo>
                    <a:pt x="1825574" y="742146"/>
                    <a:pt x="1820604" y="744773"/>
                    <a:pt x="1819022" y="749499"/>
                  </a:cubicBezTo>
                  <a:cubicBezTo>
                    <a:pt x="1805317" y="790613"/>
                    <a:pt x="1733721" y="862519"/>
                    <a:pt x="1700463" y="862519"/>
                  </a:cubicBezTo>
                  <a:cubicBezTo>
                    <a:pt x="1695476" y="862519"/>
                    <a:pt x="1691497" y="866496"/>
                    <a:pt x="1691497" y="871482"/>
                  </a:cubicBezTo>
                  <a:cubicBezTo>
                    <a:pt x="1691497" y="876458"/>
                    <a:pt x="1695476" y="880445"/>
                    <a:pt x="1700463" y="880445"/>
                  </a:cubicBezTo>
                  <a:cubicBezTo>
                    <a:pt x="1742910" y="880445"/>
                    <a:pt x="1820188" y="802971"/>
                    <a:pt x="1836086" y="755280"/>
                  </a:cubicBezTo>
                  <a:cubicBezTo>
                    <a:pt x="1837668" y="750554"/>
                    <a:pt x="1835031" y="745300"/>
                    <a:pt x="1830302" y="743718"/>
                  </a:cubicBezTo>
                  <a:close/>
                  <a:moveTo>
                    <a:pt x="1757142" y="759331"/>
                  </a:moveTo>
                  <a:cubicBezTo>
                    <a:pt x="1754838" y="759535"/>
                    <a:pt x="1752663" y="760589"/>
                    <a:pt x="1751072" y="762513"/>
                  </a:cubicBezTo>
                  <a:cubicBezTo>
                    <a:pt x="1749184" y="764770"/>
                    <a:pt x="1735563" y="780966"/>
                    <a:pt x="1732851" y="784185"/>
                  </a:cubicBezTo>
                  <a:cubicBezTo>
                    <a:pt x="1684519" y="841717"/>
                    <a:pt x="1652807" y="871306"/>
                    <a:pt x="1609083" y="893154"/>
                  </a:cubicBezTo>
                  <a:cubicBezTo>
                    <a:pt x="1604623" y="895383"/>
                    <a:pt x="1602800" y="900840"/>
                    <a:pt x="1605039" y="905298"/>
                  </a:cubicBezTo>
                  <a:cubicBezTo>
                    <a:pt x="1607260" y="909757"/>
                    <a:pt x="1612720" y="911569"/>
                    <a:pt x="1617180" y="909340"/>
                  </a:cubicBezTo>
                  <a:cubicBezTo>
                    <a:pt x="1663671" y="886105"/>
                    <a:pt x="1696938" y="855314"/>
                    <a:pt x="1746732" y="796033"/>
                  </a:cubicBezTo>
                  <a:cubicBezTo>
                    <a:pt x="1749462" y="792796"/>
                    <a:pt x="1763065" y="776332"/>
                    <a:pt x="1764952" y="774075"/>
                  </a:cubicBezTo>
                  <a:cubicBezTo>
                    <a:pt x="1766544" y="772160"/>
                    <a:pt x="1767182" y="769718"/>
                    <a:pt x="1766979" y="767425"/>
                  </a:cubicBezTo>
                  <a:cubicBezTo>
                    <a:pt x="1766766" y="765122"/>
                    <a:pt x="1765711" y="762948"/>
                    <a:pt x="1763796" y="761348"/>
                  </a:cubicBezTo>
                  <a:cubicBezTo>
                    <a:pt x="1761880" y="759757"/>
                    <a:pt x="1759446" y="759119"/>
                    <a:pt x="1757142" y="759331"/>
                  </a:cubicBezTo>
                  <a:close/>
                  <a:moveTo>
                    <a:pt x="1700750" y="751525"/>
                  </a:moveTo>
                  <a:cubicBezTo>
                    <a:pt x="1698483" y="751978"/>
                    <a:pt x="1696355" y="753208"/>
                    <a:pt x="1694967" y="755280"/>
                  </a:cubicBezTo>
                  <a:cubicBezTo>
                    <a:pt x="1662375" y="804145"/>
                    <a:pt x="1624870" y="835695"/>
                    <a:pt x="1569468" y="863389"/>
                  </a:cubicBezTo>
                  <a:cubicBezTo>
                    <a:pt x="1565008" y="865618"/>
                    <a:pt x="1563185" y="871075"/>
                    <a:pt x="1565415" y="875524"/>
                  </a:cubicBezTo>
                  <a:cubicBezTo>
                    <a:pt x="1567645" y="879982"/>
                    <a:pt x="1573105" y="881804"/>
                    <a:pt x="1577565" y="879575"/>
                  </a:cubicBezTo>
                  <a:cubicBezTo>
                    <a:pt x="1635650" y="850541"/>
                    <a:pt x="1675580" y="817021"/>
                    <a:pt x="1710004" y="765399"/>
                  </a:cubicBezTo>
                  <a:cubicBezTo>
                    <a:pt x="1711392" y="763327"/>
                    <a:pt x="1711901" y="760728"/>
                    <a:pt x="1711457" y="758462"/>
                  </a:cubicBezTo>
                  <a:cubicBezTo>
                    <a:pt x="1711003" y="756196"/>
                    <a:pt x="1709476" y="754059"/>
                    <a:pt x="1707404" y="752681"/>
                  </a:cubicBezTo>
                  <a:cubicBezTo>
                    <a:pt x="1705331" y="751303"/>
                    <a:pt x="1703017" y="751071"/>
                    <a:pt x="1700750" y="751525"/>
                  </a:cubicBezTo>
                  <a:close/>
                  <a:moveTo>
                    <a:pt x="1584505" y="789096"/>
                  </a:moveTo>
                  <a:cubicBezTo>
                    <a:pt x="1582220" y="788773"/>
                    <a:pt x="1579841" y="789346"/>
                    <a:pt x="1577852" y="790835"/>
                  </a:cubicBezTo>
                  <a:cubicBezTo>
                    <a:pt x="1548693" y="812701"/>
                    <a:pt x="1519443" y="837074"/>
                    <a:pt x="1499482" y="857025"/>
                  </a:cubicBezTo>
                  <a:cubicBezTo>
                    <a:pt x="1497724" y="858792"/>
                    <a:pt x="1496882" y="861076"/>
                    <a:pt x="1496882" y="863389"/>
                  </a:cubicBezTo>
                  <a:cubicBezTo>
                    <a:pt x="1496882" y="865692"/>
                    <a:pt x="1497724" y="867985"/>
                    <a:pt x="1499482" y="869743"/>
                  </a:cubicBezTo>
                  <a:cubicBezTo>
                    <a:pt x="1501250" y="871510"/>
                    <a:pt x="1503535" y="872342"/>
                    <a:pt x="1505849" y="872342"/>
                  </a:cubicBezTo>
                  <a:cubicBezTo>
                    <a:pt x="1508153" y="872342"/>
                    <a:pt x="1510448" y="871510"/>
                    <a:pt x="1512206" y="869743"/>
                  </a:cubicBezTo>
                  <a:cubicBezTo>
                    <a:pt x="1531482" y="850485"/>
                    <a:pt x="1560307" y="826677"/>
                    <a:pt x="1588845" y="805283"/>
                  </a:cubicBezTo>
                  <a:cubicBezTo>
                    <a:pt x="1590835" y="803794"/>
                    <a:pt x="1591982" y="801500"/>
                    <a:pt x="1592306" y="799215"/>
                  </a:cubicBezTo>
                  <a:cubicBezTo>
                    <a:pt x="1592639" y="796931"/>
                    <a:pt x="1592075" y="794563"/>
                    <a:pt x="1590576" y="792574"/>
                  </a:cubicBezTo>
                  <a:cubicBezTo>
                    <a:pt x="1589077" y="790576"/>
                    <a:pt x="1586791" y="789429"/>
                    <a:pt x="1584505" y="789096"/>
                  </a:cubicBezTo>
                  <a:close/>
                </a:path>
              </a:pathLst>
            </a:custGeom>
            <a:solidFill>
              <a:srgbClr val="046C2D">
                <a:alpha val="20000"/>
              </a:srgbClr>
            </a:solidFill>
            <a:ln w="9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教学成果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71563" y="3944059"/>
              <a:ext cx="700833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E780F60-88DB-7BFD-0D74-C1C5283CD009}"/>
              </a:ext>
            </a:extLst>
          </p:cNvPr>
          <p:cNvSpPr/>
          <p:nvPr/>
        </p:nvSpPr>
        <p:spPr>
          <a:xfrm>
            <a:off x="7460098" y="2058619"/>
            <a:ext cx="510790" cy="510790"/>
          </a:xfrm>
          <a:prstGeom prst="ellipse">
            <a:avLst/>
          </a:prstGeom>
          <a:solidFill>
            <a:srgbClr val="8FB5A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j-lt"/>
              </a:rPr>
              <a:t>2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EBFB343-A0B3-A356-488C-6C5E72BE486F}"/>
              </a:ext>
            </a:extLst>
          </p:cNvPr>
          <p:cNvSpPr/>
          <p:nvPr/>
        </p:nvSpPr>
        <p:spPr>
          <a:xfrm>
            <a:off x="4221111" y="2058619"/>
            <a:ext cx="510790" cy="510790"/>
          </a:xfrm>
          <a:prstGeom prst="ellipse">
            <a:avLst/>
          </a:prstGeom>
          <a:solidFill>
            <a:srgbClr val="78A27D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j-lt"/>
              </a:rPr>
              <a:t>1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F51EA7C-F8C1-00D9-7CE5-0763B50C27F0}"/>
              </a:ext>
            </a:extLst>
          </p:cNvPr>
          <p:cNvSpPr/>
          <p:nvPr/>
        </p:nvSpPr>
        <p:spPr>
          <a:xfrm>
            <a:off x="4221111" y="4427233"/>
            <a:ext cx="510790" cy="510790"/>
          </a:xfrm>
          <a:prstGeom prst="ellipse">
            <a:avLst/>
          </a:prstGeom>
          <a:solidFill>
            <a:srgbClr val="8FB5A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j-lt"/>
              </a:rPr>
              <a:t>3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F38BEDD-7FCE-5532-E38B-58AE5501D650}"/>
              </a:ext>
            </a:extLst>
          </p:cNvPr>
          <p:cNvSpPr/>
          <p:nvPr/>
        </p:nvSpPr>
        <p:spPr>
          <a:xfrm>
            <a:off x="7460098" y="4427233"/>
            <a:ext cx="510790" cy="510790"/>
          </a:xfrm>
          <a:prstGeom prst="ellipse">
            <a:avLst/>
          </a:prstGeom>
          <a:solidFill>
            <a:srgbClr val="78A27D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j-lt"/>
              </a:rPr>
              <a:t>4</a:t>
            </a:r>
            <a:endParaRPr lang="zh-CN" altLang="en-US" sz="2000" dirty="0">
              <a:latin typeface="+mj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3EC3326-EF22-5A65-50E8-2B386A069E1A}"/>
              </a:ext>
            </a:extLst>
          </p:cNvPr>
          <p:cNvGrpSpPr/>
          <p:nvPr/>
        </p:nvGrpSpPr>
        <p:grpSpPr>
          <a:xfrm>
            <a:off x="8197071" y="1934087"/>
            <a:ext cx="2804759" cy="816522"/>
            <a:chOff x="-328895" y="1906534"/>
            <a:chExt cx="280475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C892CAE-A861-C0A9-69A5-B4E42353E2C1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7409AD8-86A1-86CC-4F07-6A48821DC2D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E8134F1-BEB6-8E0C-941F-12BFF1E1A3BF}"/>
              </a:ext>
            </a:extLst>
          </p:cNvPr>
          <p:cNvGrpSpPr/>
          <p:nvPr/>
        </p:nvGrpSpPr>
        <p:grpSpPr>
          <a:xfrm>
            <a:off x="1190171" y="1934087"/>
            <a:ext cx="2844308" cy="816522"/>
            <a:chOff x="239262" y="1906534"/>
            <a:chExt cx="2844308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C0B5273-4482-D7A9-DBF4-D8A717A0D2D0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5E5E617-2DC3-2DA1-2E69-54E75F4DF5B3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0F7382A-5E85-D9C7-A1ED-FC56998AE10C}"/>
              </a:ext>
            </a:extLst>
          </p:cNvPr>
          <p:cNvGrpSpPr/>
          <p:nvPr/>
        </p:nvGrpSpPr>
        <p:grpSpPr>
          <a:xfrm>
            <a:off x="8197071" y="4427233"/>
            <a:ext cx="2857009" cy="816522"/>
            <a:chOff x="-328895" y="1906534"/>
            <a:chExt cx="285700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E4798A2-54F6-41CE-232E-B8F9962E52E2}"/>
                </a:ext>
              </a:extLst>
            </p:cNvPr>
            <p:cNvSpPr txBox="1"/>
            <p:nvPr/>
          </p:nvSpPr>
          <p:spPr>
            <a:xfrm>
              <a:off x="-316195" y="2190603"/>
              <a:ext cx="28443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7352985-A81B-B0AA-2476-E36C51D5C6D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2B7030-9C91-8AD3-34C1-222B64E9F3E5}"/>
              </a:ext>
            </a:extLst>
          </p:cNvPr>
          <p:cNvGrpSpPr/>
          <p:nvPr/>
        </p:nvGrpSpPr>
        <p:grpSpPr>
          <a:xfrm>
            <a:off x="1190171" y="4427233"/>
            <a:ext cx="2844308" cy="816522"/>
            <a:chOff x="239262" y="1906534"/>
            <a:chExt cx="2844308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ED0E4C-3B49-728E-1091-66B80120EC21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098D330-B774-90CB-5C92-388FBC263386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421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>
            <a:off x="5076402" y="1662085"/>
            <a:ext cx="419938" cy="3124196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rot="16200000" flipV="1">
            <a:off x="4692826" y="3138587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E41BE7-E483-0FEF-4DDC-84ECA5F6FC6A}"/>
              </a:ext>
            </a:extLst>
          </p:cNvPr>
          <p:cNvSpPr txBox="1"/>
          <p:nvPr/>
        </p:nvSpPr>
        <p:spPr>
          <a:xfrm>
            <a:off x="1696406" y="5720223"/>
            <a:ext cx="22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78A27D">
                    <a:alpha val="28000"/>
                  </a:srgb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PART/01</a:t>
            </a:r>
            <a:endParaRPr lang="zh-CN" altLang="en-US" dirty="0">
              <a:solidFill>
                <a:srgbClr val="78A27D">
                  <a:alpha val="28000"/>
                </a:srgb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93ECDA-233B-E4BF-4275-FAEA484C4495}"/>
              </a:ext>
            </a:extLst>
          </p:cNvPr>
          <p:cNvGrpSpPr/>
          <p:nvPr/>
        </p:nvGrpSpPr>
        <p:grpSpPr>
          <a:xfrm>
            <a:off x="6096000" y="2531648"/>
            <a:ext cx="3260684" cy="570269"/>
            <a:chOff x="5764752" y="2931698"/>
            <a:chExt cx="3260684" cy="57026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02B842-FAFD-6F3A-155A-B427CCBB9B78}"/>
                </a:ext>
              </a:extLst>
            </p:cNvPr>
            <p:cNvSpPr/>
            <p:nvPr/>
          </p:nvSpPr>
          <p:spPr>
            <a:xfrm>
              <a:off x="5764752" y="2931698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7211AE-C143-E201-E338-D091D28E2319}"/>
                </a:ext>
              </a:extLst>
            </p:cNvPr>
            <p:cNvSpPr txBox="1"/>
            <p:nvPr/>
          </p:nvSpPr>
          <p:spPr>
            <a:xfrm>
              <a:off x="6696827" y="3004491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经验总结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A788D73-7D34-33B3-B4A0-5C3EBE4D564B}"/>
              </a:ext>
            </a:extLst>
          </p:cNvPr>
          <p:cNvSpPr txBox="1"/>
          <p:nvPr/>
        </p:nvSpPr>
        <p:spPr>
          <a:xfrm>
            <a:off x="2084961" y="1911330"/>
            <a:ext cx="2895344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75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r>
              <a:rPr lang="en-US" altLang="zh-CN" sz="16600" b="1" dirty="0">
                <a:solidFill>
                  <a:srgbClr val="78A27D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rPr>
              <a:t>03</a:t>
            </a:r>
            <a:endParaRPr lang="zh-CN" altLang="en-US" sz="16600" b="1" dirty="0">
              <a:solidFill>
                <a:srgbClr val="78A27D"/>
              </a:solidFill>
              <a:effectLst/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F98647-B655-409F-E31D-A890BA5B051D}"/>
              </a:ext>
            </a:extLst>
          </p:cNvPr>
          <p:cNvSpPr txBox="1"/>
          <p:nvPr/>
        </p:nvSpPr>
        <p:spPr>
          <a:xfrm>
            <a:off x="6061202" y="3247528"/>
            <a:ext cx="4398169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78A2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7302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经验总结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9158" y="3944059"/>
              <a:ext cx="70564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2" name="Hexagon 61">
            <a:extLst>
              <a:ext uri="{FF2B5EF4-FFF2-40B4-BE49-F238E27FC236}">
                <a16:creationId xmlns:a16="http://schemas.microsoft.com/office/drawing/2014/main" id="{A3054DEF-F8DD-4977-1DD6-FCFDCE241AB7}"/>
              </a:ext>
            </a:extLst>
          </p:cNvPr>
          <p:cNvSpPr/>
          <p:nvPr/>
        </p:nvSpPr>
        <p:spPr>
          <a:xfrm rot="5400000">
            <a:off x="8836838" y="1885154"/>
            <a:ext cx="1980124" cy="1707004"/>
          </a:xfrm>
          <a:prstGeom prst="hexagon">
            <a:avLst/>
          </a:prstGeom>
          <a:solidFill>
            <a:srgbClr val="8FB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Hexagon 62">
            <a:extLst>
              <a:ext uri="{FF2B5EF4-FFF2-40B4-BE49-F238E27FC236}">
                <a16:creationId xmlns:a16="http://schemas.microsoft.com/office/drawing/2014/main" id="{B881F580-E286-AC54-7757-D5C563E5ECA9}"/>
              </a:ext>
            </a:extLst>
          </p:cNvPr>
          <p:cNvSpPr/>
          <p:nvPr/>
        </p:nvSpPr>
        <p:spPr>
          <a:xfrm rot="5400000">
            <a:off x="6601586" y="1885154"/>
            <a:ext cx="1980124" cy="1707004"/>
          </a:xfrm>
          <a:prstGeom prst="hexagon">
            <a:avLst/>
          </a:prstGeom>
          <a:solidFill>
            <a:srgbClr val="78A27D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+mj-lt"/>
            </a:endParaRPr>
          </a:p>
        </p:txBody>
      </p:sp>
      <p:sp>
        <p:nvSpPr>
          <p:cNvPr id="5" name="Shape 2641">
            <a:extLst>
              <a:ext uri="{FF2B5EF4-FFF2-40B4-BE49-F238E27FC236}">
                <a16:creationId xmlns:a16="http://schemas.microsoft.com/office/drawing/2014/main" id="{859D2AA9-384F-8A27-382D-4B6C216AF3BB}"/>
              </a:ext>
            </a:extLst>
          </p:cNvPr>
          <p:cNvSpPr/>
          <p:nvPr/>
        </p:nvSpPr>
        <p:spPr>
          <a:xfrm>
            <a:off x="7286500" y="2544471"/>
            <a:ext cx="610295" cy="388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0" name="Shape 2688">
            <a:extLst>
              <a:ext uri="{FF2B5EF4-FFF2-40B4-BE49-F238E27FC236}">
                <a16:creationId xmlns:a16="http://schemas.microsoft.com/office/drawing/2014/main" id="{37A2EFBD-B118-84AE-054C-ADAF41549ED6}"/>
              </a:ext>
            </a:extLst>
          </p:cNvPr>
          <p:cNvSpPr/>
          <p:nvPr/>
        </p:nvSpPr>
        <p:spPr>
          <a:xfrm>
            <a:off x="9521753" y="2433509"/>
            <a:ext cx="610294" cy="610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pic>
        <p:nvPicPr>
          <p:cNvPr id="15" name="Picture Placeholder 2" descr="D:\51PPT模板网\51pptmoban.com\图片001.jpg">
            <a:extLst>
              <a:ext uri="{FF2B5EF4-FFF2-40B4-BE49-F238E27FC236}">
                <a16:creationId xmlns:a16="http://schemas.microsoft.com/office/drawing/2014/main" id="{F1A8C76D-DB02-6548-586A-0DB75C0325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8682" y="1852425"/>
            <a:ext cx="4192356" cy="306833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DC24117B-CE56-65D4-5D3A-55812686DC4D}"/>
              </a:ext>
            </a:extLst>
          </p:cNvPr>
          <p:cNvGrpSpPr/>
          <p:nvPr/>
        </p:nvGrpSpPr>
        <p:grpSpPr>
          <a:xfrm>
            <a:off x="6624402" y="3973675"/>
            <a:ext cx="1934490" cy="1101840"/>
            <a:chOff x="-484891" y="1906534"/>
            <a:chExt cx="1934490" cy="110184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BC37A1-9FA0-F32A-49BA-5AA7840B9F7B}"/>
                </a:ext>
              </a:extLst>
            </p:cNvPr>
            <p:cNvSpPr txBox="1"/>
            <p:nvPr/>
          </p:nvSpPr>
          <p:spPr>
            <a:xfrm>
              <a:off x="-484891" y="2245088"/>
              <a:ext cx="1934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0E2D60-0B51-8038-4B76-4B30E583283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A278D0A-0646-17C2-F8E9-136B5D8388EE}"/>
              </a:ext>
            </a:extLst>
          </p:cNvPr>
          <p:cNvGrpSpPr/>
          <p:nvPr/>
        </p:nvGrpSpPr>
        <p:grpSpPr>
          <a:xfrm>
            <a:off x="8859655" y="3973675"/>
            <a:ext cx="1934490" cy="1101840"/>
            <a:chOff x="-484891" y="1906534"/>
            <a:chExt cx="1934490" cy="110184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3F7B804-53D3-FC3A-DBBF-62C904335F71}"/>
                </a:ext>
              </a:extLst>
            </p:cNvPr>
            <p:cNvSpPr txBox="1"/>
            <p:nvPr/>
          </p:nvSpPr>
          <p:spPr>
            <a:xfrm>
              <a:off x="-484891" y="2245088"/>
              <a:ext cx="1934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6C7E9A-38D1-438F-E362-9E927061E19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057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经验总结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9158" y="3944059"/>
              <a:ext cx="70564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21" name="组合 20" descr="D:\51PPT模板网\51pptmoban.com\图片001.jpg">
            <a:extLst>
              <a:ext uri="{FF2B5EF4-FFF2-40B4-BE49-F238E27FC236}">
                <a16:creationId xmlns:a16="http://schemas.microsoft.com/office/drawing/2014/main" id="{8902E008-EAF5-2047-A9C4-44D3D7EDB685}"/>
              </a:ext>
            </a:extLst>
          </p:cNvPr>
          <p:cNvGrpSpPr/>
          <p:nvPr/>
        </p:nvGrpSpPr>
        <p:grpSpPr>
          <a:xfrm>
            <a:off x="1102093" y="1757689"/>
            <a:ext cx="5806707" cy="3342622"/>
            <a:chOff x="11608677" y="4358824"/>
            <a:chExt cx="11007926" cy="6336696"/>
          </a:xfrm>
        </p:grpSpPr>
        <p:grpSp>
          <p:nvGrpSpPr>
            <p:cNvPr id="2" name="Group 55">
              <a:extLst>
                <a:ext uri="{FF2B5EF4-FFF2-40B4-BE49-F238E27FC236}">
                  <a16:creationId xmlns:a16="http://schemas.microsoft.com/office/drawing/2014/main" id="{D8D16DC3-EEC1-31B2-282A-2B4F35356200}"/>
                </a:ext>
              </a:extLst>
            </p:cNvPr>
            <p:cNvGrpSpPr/>
            <p:nvPr/>
          </p:nvGrpSpPr>
          <p:grpSpPr>
            <a:xfrm>
              <a:off x="11608677" y="4358824"/>
              <a:ext cx="11007926" cy="6336696"/>
              <a:chOff x="5898415" y="1976415"/>
              <a:chExt cx="5654530" cy="3255020"/>
            </a:xfrm>
          </p:grpSpPr>
          <p:sp>
            <p:nvSpPr>
              <p:cNvPr id="3" name="Freeform 45">
                <a:extLst>
                  <a:ext uri="{FF2B5EF4-FFF2-40B4-BE49-F238E27FC236}">
                    <a16:creationId xmlns:a16="http://schemas.microsoft.com/office/drawing/2014/main" id="{27A28B0E-5FF4-7454-5405-874698E15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8415" y="5105745"/>
                <a:ext cx="2848207" cy="125690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5" name="Freeform 46">
                <a:extLst>
                  <a:ext uri="{FF2B5EF4-FFF2-40B4-BE49-F238E27FC236}">
                    <a16:creationId xmlns:a16="http://schemas.microsoft.com/office/drawing/2014/main" id="{985088E5-479E-9E88-69F5-5516ED2F7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4736" y="5105745"/>
                <a:ext cx="2848207" cy="125690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0" name="Freeform 47">
                <a:extLst>
                  <a:ext uri="{FF2B5EF4-FFF2-40B4-BE49-F238E27FC236}">
                    <a16:creationId xmlns:a16="http://schemas.microsoft.com/office/drawing/2014/main" id="{3870E593-3CBD-7679-0FD9-109DD4FAF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5812" y="1976415"/>
                <a:ext cx="4581618" cy="3138999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1" name="Freeform 48">
                <a:extLst>
                  <a:ext uri="{FF2B5EF4-FFF2-40B4-BE49-F238E27FC236}">
                    <a16:creationId xmlns:a16="http://schemas.microsoft.com/office/drawing/2014/main" id="{C9FD3D21-963D-163F-B6C3-459AFDD96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923" y="1992528"/>
                <a:ext cx="4552622" cy="3106772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2" name="Rectangle 50">
                <a:extLst>
                  <a:ext uri="{FF2B5EF4-FFF2-40B4-BE49-F238E27FC236}">
                    <a16:creationId xmlns:a16="http://schemas.microsoft.com/office/drawing/2014/main" id="{C28FF0E8-770F-4246-97BA-13B21AFB2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8415" y="5054180"/>
                <a:ext cx="5654530" cy="10312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3" name="Freeform 51">
                <a:extLst>
                  <a:ext uri="{FF2B5EF4-FFF2-40B4-BE49-F238E27FC236}">
                    <a16:creationId xmlns:a16="http://schemas.microsoft.com/office/drawing/2014/main" id="{F53BAD6E-823D-DF04-470C-889013808B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8101" y="5054180"/>
                <a:ext cx="811932" cy="5801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4" name="Rectangle 52">
                <a:extLst>
                  <a:ext uri="{FF2B5EF4-FFF2-40B4-BE49-F238E27FC236}">
                    <a16:creationId xmlns:a16="http://schemas.microsoft.com/office/drawing/2014/main" id="{64F34516-750D-DE84-347D-7CB1139BB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354" y="2189119"/>
                <a:ext cx="4249758" cy="2684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5" name="Oval 54">
                <a:extLst>
                  <a:ext uri="{FF2B5EF4-FFF2-40B4-BE49-F238E27FC236}">
                    <a16:creationId xmlns:a16="http://schemas.microsoft.com/office/drawing/2014/main" id="{D4809C60-8B18-D6B2-B506-6D6B64B4D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0847" y="2076321"/>
                <a:ext cx="48330" cy="4834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6" name="Oval 55">
                <a:extLst>
                  <a:ext uri="{FF2B5EF4-FFF2-40B4-BE49-F238E27FC236}">
                    <a16:creationId xmlns:a16="http://schemas.microsoft.com/office/drawing/2014/main" id="{681EE88F-6E74-B4B5-D85D-A9A2AB97D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0847" y="2073099"/>
                <a:ext cx="48330" cy="45119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7" name="Oval 56">
                <a:extLst>
                  <a:ext uri="{FF2B5EF4-FFF2-40B4-BE49-F238E27FC236}">
                    <a16:creationId xmlns:a16="http://schemas.microsoft.com/office/drawing/2014/main" id="{872080D4-6502-99D1-7B80-F2D859B33C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30511" y="2079544"/>
                <a:ext cx="28999" cy="322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8" name="Oval 57">
                <a:extLst>
                  <a:ext uri="{FF2B5EF4-FFF2-40B4-BE49-F238E27FC236}">
                    <a16:creationId xmlns:a16="http://schemas.microsoft.com/office/drawing/2014/main" id="{B676ABB2-F25C-DA82-3EB4-7E47EA5BBB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36955" y="2089212"/>
                <a:ext cx="16111" cy="16115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19" name="Freeform 58">
                <a:extLst>
                  <a:ext uri="{FF2B5EF4-FFF2-40B4-BE49-F238E27FC236}">
                    <a16:creationId xmlns:a16="http://schemas.microsoft.com/office/drawing/2014/main" id="{BA9ECEF4-6882-428E-6C4C-F90B4CF28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3399" y="2092436"/>
                <a:ext cx="3223" cy="6446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</p:grpSp>
        <p:pic>
          <p:nvPicPr>
            <p:cNvPr id="20" name="Picture Placeholder 2">
              <a:extLst>
                <a:ext uri="{FF2B5EF4-FFF2-40B4-BE49-F238E27FC236}">
                  <a16:creationId xmlns:a16="http://schemas.microsoft.com/office/drawing/2014/main" id="{F5FFE159-188C-B834-495C-315695558E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19948" y="4747806"/>
              <a:ext cx="8278752" cy="5221224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8B136E0-717D-8FF4-23D8-5F4A09F75F1B}"/>
              </a:ext>
            </a:extLst>
          </p:cNvPr>
          <p:cNvGrpSpPr/>
          <p:nvPr/>
        </p:nvGrpSpPr>
        <p:grpSpPr>
          <a:xfrm>
            <a:off x="7213198" y="1774236"/>
            <a:ext cx="3240771" cy="1062325"/>
            <a:chOff x="7213198" y="1976117"/>
            <a:chExt cx="3240771" cy="1062325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7D638ABD-7D51-1327-07AA-97AD1459C0B7}"/>
                </a:ext>
              </a:extLst>
            </p:cNvPr>
            <p:cNvSpPr/>
            <p:nvPr/>
          </p:nvSpPr>
          <p:spPr>
            <a:xfrm>
              <a:off x="7213198" y="1976117"/>
              <a:ext cx="2924860" cy="447765"/>
            </a:xfrm>
            <a:prstGeom prst="roundRect">
              <a:avLst>
                <a:gd name="adj" fmla="val 50000"/>
              </a:avLst>
            </a:prstGeom>
            <a:solidFill>
              <a:srgbClr val="78A27D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4E007FA-B8A4-1513-B29F-1459D6506F61}"/>
                </a:ext>
              </a:extLst>
            </p:cNvPr>
            <p:cNvGrpSpPr/>
            <p:nvPr/>
          </p:nvGrpSpPr>
          <p:grpSpPr>
            <a:xfrm>
              <a:off x="7320800" y="2058224"/>
              <a:ext cx="3133169" cy="980218"/>
              <a:chOff x="-718179" y="1906534"/>
              <a:chExt cx="3990375" cy="124839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9C8138B-B9D4-7C77-5FDE-A5B0A7D3590B}"/>
                  </a:ext>
                </a:extLst>
              </p:cNvPr>
              <p:cNvSpPr txBox="1"/>
              <p:nvPr/>
            </p:nvSpPr>
            <p:spPr>
              <a:xfrm>
                <a:off x="-718179" y="2476804"/>
                <a:ext cx="3990375" cy="6781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B50000C-25BB-A7E7-8164-08B45DEC057F}"/>
                  </a:ext>
                </a:extLst>
              </p:cNvPr>
              <p:cNvSpPr txBox="1"/>
              <p:nvPr/>
            </p:nvSpPr>
            <p:spPr>
              <a:xfrm>
                <a:off x="-328895" y="1906534"/>
                <a:ext cx="2804759" cy="443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9EDEF43-9A99-C1B4-B861-4637CB229542}"/>
              </a:ext>
            </a:extLst>
          </p:cNvPr>
          <p:cNvGrpSpPr/>
          <p:nvPr/>
        </p:nvGrpSpPr>
        <p:grpSpPr>
          <a:xfrm>
            <a:off x="7213198" y="3051493"/>
            <a:ext cx="3240771" cy="1062325"/>
            <a:chOff x="7213198" y="1976117"/>
            <a:chExt cx="3240771" cy="1062325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6FB0436B-2FB3-E8BA-690E-8C596EAFB3CF}"/>
                </a:ext>
              </a:extLst>
            </p:cNvPr>
            <p:cNvSpPr/>
            <p:nvPr/>
          </p:nvSpPr>
          <p:spPr>
            <a:xfrm>
              <a:off x="7213198" y="1976117"/>
              <a:ext cx="2924860" cy="447765"/>
            </a:xfrm>
            <a:prstGeom prst="roundRect">
              <a:avLst>
                <a:gd name="adj" fmla="val 50000"/>
              </a:avLst>
            </a:prstGeom>
            <a:solidFill>
              <a:srgbClr val="8FB5AF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lt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EDC06CF-B8DD-2010-DA15-3F147F91826F}"/>
                </a:ext>
              </a:extLst>
            </p:cNvPr>
            <p:cNvGrpSpPr/>
            <p:nvPr/>
          </p:nvGrpSpPr>
          <p:grpSpPr>
            <a:xfrm>
              <a:off x="7320800" y="2058224"/>
              <a:ext cx="3133169" cy="980218"/>
              <a:chOff x="-718179" y="1906534"/>
              <a:chExt cx="3990375" cy="124839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13B8834-A725-B51F-E069-30380ED08EE9}"/>
                  </a:ext>
                </a:extLst>
              </p:cNvPr>
              <p:cNvSpPr txBox="1"/>
              <p:nvPr/>
            </p:nvSpPr>
            <p:spPr>
              <a:xfrm>
                <a:off x="-718179" y="2476804"/>
                <a:ext cx="3990375" cy="6781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200A0BA-3654-4E07-5C61-CAB6B5337B71}"/>
                  </a:ext>
                </a:extLst>
              </p:cNvPr>
              <p:cNvSpPr txBox="1"/>
              <p:nvPr/>
            </p:nvSpPr>
            <p:spPr>
              <a:xfrm>
                <a:off x="-328895" y="1906534"/>
                <a:ext cx="2804759" cy="443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F2EA632-A3D0-5C52-0D55-6BF1639B8F65}"/>
              </a:ext>
            </a:extLst>
          </p:cNvPr>
          <p:cNvGrpSpPr/>
          <p:nvPr/>
        </p:nvGrpSpPr>
        <p:grpSpPr>
          <a:xfrm>
            <a:off x="7213198" y="4328750"/>
            <a:ext cx="3240771" cy="1062325"/>
            <a:chOff x="7213198" y="1976117"/>
            <a:chExt cx="3240771" cy="106232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2E3B077-BBA4-03F9-E8E2-3CC45DDB74E2}"/>
                </a:ext>
              </a:extLst>
            </p:cNvPr>
            <p:cNvSpPr/>
            <p:nvPr/>
          </p:nvSpPr>
          <p:spPr>
            <a:xfrm>
              <a:off x="7213198" y="1976117"/>
              <a:ext cx="2924860" cy="447765"/>
            </a:xfrm>
            <a:prstGeom prst="roundRect">
              <a:avLst>
                <a:gd name="adj" fmla="val 50000"/>
              </a:avLst>
            </a:prstGeom>
            <a:solidFill>
              <a:srgbClr val="78A27D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BA5FE47-5F86-D592-FAFE-3E3A7036F9E4}"/>
                </a:ext>
              </a:extLst>
            </p:cNvPr>
            <p:cNvGrpSpPr/>
            <p:nvPr/>
          </p:nvGrpSpPr>
          <p:grpSpPr>
            <a:xfrm>
              <a:off x="7320800" y="2058224"/>
              <a:ext cx="3133169" cy="980218"/>
              <a:chOff x="-718179" y="1906534"/>
              <a:chExt cx="3990375" cy="1248398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7A09D62-A253-652A-B800-4E0B2C914ED1}"/>
                  </a:ext>
                </a:extLst>
              </p:cNvPr>
              <p:cNvSpPr txBox="1"/>
              <p:nvPr/>
            </p:nvSpPr>
            <p:spPr>
              <a:xfrm>
                <a:off x="-718179" y="2476804"/>
                <a:ext cx="3990375" cy="6781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F8A40F8-3A3E-9534-5FA7-EC4D5E803DDC}"/>
                  </a:ext>
                </a:extLst>
              </p:cNvPr>
              <p:cNvSpPr txBox="1"/>
              <p:nvPr/>
            </p:nvSpPr>
            <p:spPr>
              <a:xfrm>
                <a:off x="-328895" y="1906534"/>
                <a:ext cx="2804759" cy="443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82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经验总结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9158" y="3944059"/>
              <a:ext cx="70564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pic>
        <p:nvPicPr>
          <p:cNvPr id="2" name="Picture Placeholder 4">
            <a:extLst>
              <a:ext uri="{FF2B5EF4-FFF2-40B4-BE49-F238E27FC236}">
                <a16:creationId xmlns:a16="http://schemas.microsoft.com/office/drawing/2014/main" id="{C218637E-49CB-4866-C52D-055AA49EF2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8014" y="2209152"/>
            <a:ext cx="1808322" cy="2417569"/>
          </a:xfrm>
          <a:prstGeom prst="rect">
            <a:avLst/>
          </a:prstGeom>
        </p:spPr>
      </p:pic>
      <p:pic>
        <p:nvPicPr>
          <p:cNvPr id="3" name="Picture Placeholder 6" descr="D:\51PPT模板网\51pptmoban.com\图片001.jpg">
            <a:extLst>
              <a:ext uri="{FF2B5EF4-FFF2-40B4-BE49-F238E27FC236}">
                <a16:creationId xmlns:a16="http://schemas.microsoft.com/office/drawing/2014/main" id="{9924D42E-D9F2-11D3-47F0-3CAB4E2B1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8004" y="1498421"/>
            <a:ext cx="1808322" cy="2417569"/>
          </a:xfrm>
          <a:prstGeom prst="rect">
            <a:avLst/>
          </a:prstGeom>
        </p:spPr>
      </p:pic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EEFAC7F-D787-5266-E20D-423C29B2D8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1266" y="3116462"/>
            <a:ext cx="1808322" cy="2417569"/>
          </a:xfrm>
          <a:prstGeom prst="rect">
            <a:avLst/>
          </a:prstGeom>
        </p:spPr>
      </p:pic>
      <p:sp>
        <p:nvSpPr>
          <p:cNvPr id="11" name="Oval 140">
            <a:extLst>
              <a:ext uri="{FF2B5EF4-FFF2-40B4-BE49-F238E27FC236}">
                <a16:creationId xmlns:a16="http://schemas.microsoft.com/office/drawing/2014/main" id="{A06FA710-54D9-FA24-6352-3B1CA50CD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3679" y="1595426"/>
            <a:ext cx="690235" cy="694931"/>
          </a:xfrm>
          <a:prstGeom prst="ellipse">
            <a:avLst/>
          </a:prstGeom>
          <a:solidFill>
            <a:srgbClr val="78A27D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141">
            <a:extLst>
              <a:ext uri="{FF2B5EF4-FFF2-40B4-BE49-F238E27FC236}">
                <a16:creationId xmlns:a16="http://schemas.microsoft.com/office/drawing/2014/main" id="{CE07A723-FEFD-08D3-A40F-F14D8F74CF27}"/>
              </a:ext>
            </a:extLst>
          </p:cNvPr>
          <p:cNvGrpSpPr/>
          <p:nvPr/>
        </p:nvGrpSpPr>
        <p:grpSpPr bwMode="auto">
          <a:xfrm>
            <a:off x="6202628" y="1762116"/>
            <a:ext cx="281729" cy="359203"/>
            <a:chOff x="0" y="0"/>
            <a:chExt cx="120" cy="153"/>
          </a:xfrm>
          <a:solidFill>
            <a:schemeClr val="bg1"/>
          </a:solidFill>
        </p:grpSpPr>
        <p:sp>
          <p:nvSpPr>
            <p:cNvPr id="13" name="Freeform 142">
              <a:extLst>
                <a:ext uri="{FF2B5EF4-FFF2-40B4-BE49-F238E27FC236}">
                  <a16:creationId xmlns:a16="http://schemas.microsoft.com/office/drawing/2014/main" id="{686B2575-C1E2-5747-E36D-83C788E0D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43">
              <a:extLst>
                <a:ext uri="{FF2B5EF4-FFF2-40B4-BE49-F238E27FC236}">
                  <a16:creationId xmlns:a16="http://schemas.microsoft.com/office/drawing/2014/main" id="{6F11FAAD-FC9E-1261-FB7C-F000F4F78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26F38DA-BD33-61BE-704D-62B4E75CEDD7}"/>
              </a:ext>
            </a:extLst>
          </p:cNvPr>
          <p:cNvGrpSpPr/>
          <p:nvPr/>
        </p:nvGrpSpPr>
        <p:grpSpPr>
          <a:xfrm>
            <a:off x="6783695" y="1498421"/>
            <a:ext cx="3880291" cy="814752"/>
            <a:chOff x="-236459" y="1862260"/>
            <a:chExt cx="2623785" cy="55092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44321A1-6DBE-8776-0E82-3BC441A4D7F0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3FEFAF4-0763-8939-02E7-5574DF6A1C42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Oval 140">
            <a:extLst>
              <a:ext uri="{FF2B5EF4-FFF2-40B4-BE49-F238E27FC236}">
                <a16:creationId xmlns:a16="http://schemas.microsoft.com/office/drawing/2014/main" id="{8036E967-8B8A-885E-7CD7-509A07CA9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3679" y="2638757"/>
            <a:ext cx="690235" cy="694931"/>
          </a:xfrm>
          <a:prstGeom prst="ellipse">
            <a:avLst/>
          </a:prstGeom>
          <a:solidFill>
            <a:srgbClr val="8FB5AF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E040E1E-1F60-09E0-4BD4-39650658C42C}"/>
              </a:ext>
            </a:extLst>
          </p:cNvPr>
          <p:cNvGrpSpPr/>
          <p:nvPr/>
        </p:nvGrpSpPr>
        <p:grpSpPr>
          <a:xfrm>
            <a:off x="6783695" y="2541752"/>
            <a:ext cx="3880291" cy="814752"/>
            <a:chOff x="-236459" y="1862260"/>
            <a:chExt cx="2623785" cy="55092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4872318-4521-91D0-B182-9F4BC7598B02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B9356CD-19BC-A7BF-97C7-7A6E176F9675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Oval 140">
            <a:extLst>
              <a:ext uri="{FF2B5EF4-FFF2-40B4-BE49-F238E27FC236}">
                <a16:creationId xmlns:a16="http://schemas.microsoft.com/office/drawing/2014/main" id="{8C5540D5-1A2B-42F0-F09C-72AA50FBB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3679" y="3682088"/>
            <a:ext cx="690235" cy="694931"/>
          </a:xfrm>
          <a:prstGeom prst="ellipse">
            <a:avLst/>
          </a:prstGeom>
          <a:solidFill>
            <a:srgbClr val="78A27D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61A2004-2F29-C277-7A48-3F92114E9A0C}"/>
              </a:ext>
            </a:extLst>
          </p:cNvPr>
          <p:cNvGrpSpPr/>
          <p:nvPr/>
        </p:nvGrpSpPr>
        <p:grpSpPr>
          <a:xfrm>
            <a:off x="6783695" y="3585083"/>
            <a:ext cx="3880291" cy="814752"/>
            <a:chOff x="-236459" y="1862260"/>
            <a:chExt cx="2623785" cy="55092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6263320-8969-EE8D-990D-9A9381F67007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7C61644-A263-4B06-9D02-548ACBB97D69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8" name="Oval 140">
            <a:extLst>
              <a:ext uri="{FF2B5EF4-FFF2-40B4-BE49-F238E27FC236}">
                <a16:creationId xmlns:a16="http://schemas.microsoft.com/office/drawing/2014/main" id="{22DF6844-0C5C-F76E-2F2C-465A2ABA9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3679" y="4725419"/>
            <a:ext cx="690235" cy="694931"/>
          </a:xfrm>
          <a:prstGeom prst="ellipse">
            <a:avLst/>
          </a:prstGeom>
          <a:solidFill>
            <a:srgbClr val="8FB5AF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72DF919-AD17-7DF4-C592-1D5993501CEF}"/>
              </a:ext>
            </a:extLst>
          </p:cNvPr>
          <p:cNvGrpSpPr/>
          <p:nvPr/>
        </p:nvGrpSpPr>
        <p:grpSpPr>
          <a:xfrm>
            <a:off x="6783695" y="4628414"/>
            <a:ext cx="3880291" cy="814752"/>
            <a:chOff x="-236459" y="1862260"/>
            <a:chExt cx="2623785" cy="550921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7B5F54E-FFA5-2125-E705-E70EE1BD5071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F570C35-A054-0BF7-7666-926404594275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5" name="Freeform 154">
            <a:extLst>
              <a:ext uri="{FF2B5EF4-FFF2-40B4-BE49-F238E27FC236}">
                <a16:creationId xmlns:a16="http://schemas.microsoft.com/office/drawing/2014/main" id="{F7DF17DF-3788-B1DF-39CF-F4A4591FEC3D}"/>
              </a:ext>
            </a:extLst>
          </p:cNvPr>
          <p:cNvSpPr>
            <a:spLocks noEditPoints="1"/>
          </p:cNvSpPr>
          <p:nvPr/>
        </p:nvSpPr>
        <p:spPr bwMode="auto">
          <a:xfrm>
            <a:off x="6155673" y="2812489"/>
            <a:ext cx="295815" cy="347465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Freeform 157">
            <a:extLst>
              <a:ext uri="{FF2B5EF4-FFF2-40B4-BE49-F238E27FC236}">
                <a16:creationId xmlns:a16="http://schemas.microsoft.com/office/drawing/2014/main" id="{BA7311E3-1386-ED6F-306A-DC5AFF711EEA}"/>
              </a:ext>
            </a:extLst>
          </p:cNvPr>
          <p:cNvSpPr>
            <a:spLocks noEditPoints="1"/>
          </p:cNvSpPr>
          <p:nvPr/>
        </p:nvSpPr>
        <p:spPr bwMode="auto">
          <a:xfrm>
            <a:off x="6202628" y="3894703"/>
            <a:ext cx="248860" cy="27703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Freeform 166">
            <a:extLst>
              <a:ext uri="{FF2B5EF4-FFF2-40B4-BE49-F238E27FC236}">
                <a16:creationId xmlns:a16="http://schemas.microsoft.com/office/drawing/2014/main" id="{943BFC0A-42D4-3EED-A831-745DE3BDD817}"/>
              </a:ext>
            </a:extLst>
          </p:cNvPr>
          <p:cNvSpPr>
            <a:spLocks noEditPoints="1"/>
          </p:cNvSpPr>
          <p:nvPr/>
        </p:nvSpPr>
        <p:spPr bwMode="auto">
          <a:xfrm>
            <a:off x="6162011" y="4910714"/>
            <a:ext cx="338074" cy="338074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20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经验总结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9158" y="3944059"/>
              <a:ext cx="70564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3" name="Freeform 6847">
            <a:extLst>
              <a:ext uri="{FF2B5EF4-FFF2-40B4-BE49-F238E27FC236}">
                <a16:creationId xmlns:a16="http://schemas.microsoft.com/office/drawing/2014/main" id="{9F0400BF-993C-AA1A-E180-3BA4ADF35BAD}"/>
              </a:ext>
            </a:extLst>
          </p:cNvPr>
          <p:cNvSpPr/>
          <p:nvPr/>
        </p:nvSpPr>
        <p:spPr bwMode="auto">
          <a:xfrm>
            <a:off x="7401975" y="4509344"/>
            <a:ext cx="542022" cy="256813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6851">
            <a:extLst>
              <a:ext uri="{FF2B5EF4-FFF2-40B4-BE49-F238E27FC236}">
                <a16:creationId xmlns:a16="http://schemas.microsoft.com/office/drawing/2014/main" id="{EE8DC6F4-D1D6-8C1E-47C4-C10905FA7474}"/>
              </a:ext>
            </a:extLst>
          </p:cNvPr>
          <p:cNvSpPr/>
          <p:nvPr/>
        </p:nvSpPr>
        <p:spPr bwMode="auto">
          <a:xfrm>
            <a:off x="4211208" y="4509344"/>
            <a:ext cx="542022" cy="256813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11" name="Group 3">
            <a:extLst>
              <a:ext uri="{FF2B5EF4-FFF2-40B4-BE49-F238E27FC236}">
                <a16:creationId xmlns:a16="http://schemas.microsoft.com/office/drawing/2014/main" id="{888C9194-453D-B75F-FDBF-1F093BFB25F6}"/>
              </a:ext>
            </a:extLst>
          </p:cNvPr>
          <p:cNvGrpSpPr/>
          <p:nvPr/>
        </p:nvGrpSpPr>
        <p:grpSpPr>
          <a:xfrm>
            <a:off x="4583285" y="1618343"/>
            <a:ext cx="3058039" cy="3998686"/>
            <a:chOff x="4754985" y="2153427"/>
            <a:chExt cx="2697136" cy="3526769"/>
          </a:xfrm>
        </p:grpSpPr>
        <p:sp>
          <p:nvSpPr>
            <p:cNvPr id="12" name="Freeform 78">
              <a:extLst>
                <a:ext uri="{FF2B5EF4-FFF2-40B4-BE49-F238E27FC236}">
                  <a16:creationId xmlns:a16="http://schemas.microsoft.com/office/drawing/2014/main" id="{48F14A66-F890-1086-AA90-19C2DFAD0C59}"/>
                </a:ext>
              </a:extLst>
            </p:cNvPr>
            <p:cNvSpPr/>
            <p:nvPr/>
          </p:nvSpPr>
          <p:spPr bwMode="auto">
            <a:xfrm>
              <a:off x="4807460" y="3896065"/>
              <a:ext cx="1295253" cy="1784131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  <a:effectLst/>
          </p:spPr>
          <p:txBody>
            <a:bodyPr/>
            <a:lstStyle/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3">
              <a:extLst>
                <a:ext uri="{FF2B5EF4-FFF2-40B4-BE49-F238E27FC236}">
                  <a16:creationId xmlns:a16="http://schemas.microsoft.com/office/drawing/2014/main" id="{6BC215D4-B348-2414-5553-EAB94EEAF834}"/>
                </a:ext>
              </a:extLst>
            </p:cNvPr>
            <p:cNvSpPr/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  <a:effectLst/>
          </p:spPr>
          <p:txBody>
            <a:bodyPr/>
            <a:lstStyle/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id="{E87CA59B-B925-2822-9BB7-F12C5A4A06DB}"/>
                </a:ext>
              </a:extLst>
            </p:cNvPr>
            <p:cNvSpPr/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  <a:effectLst/>
          </p:spPr>
          <p:txBody>
            <a:bodyPr/>
            <a:lstStyle/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76">
              <a:extLst>
                <a:ext uri="{FF2B5EF4-FFF2-40B4-BE49-F238E27FC236}">
                  <a16:creationId xmlns:a16="http://schemas.microsoft.com/office/drawing/2014/main" id="{6AE1ED55-996D-20EB-7702-A87015AD3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  <a:effectLst/>
          </p:spPr>
          <p:txBody>
            <a:bodyPr/>
            <a:lstStyle/>
            <a:p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B9C65E24-0C13-B8EC-9404-CD78714079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0">
              <a:extLst>
                <a:ext uri="{FF2B5EF4-FFF2-40B4-BE49-F238E27FC236}">
                  <a16:creationId xmlns:a16="http://schemas.microsoft.com/office/drawing/2014/main" id="{BADC9EBA-53AE-2362-1488-63A3B6019F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81">
              <a:extLst>
                <a:ext uri="{FF2B5EF4-FFF2-40B4-BE49-F238E27FC236}">
                  <a16:creationId xmlns:a16="http://schemas.microsoft.com/office/drawing/2014/main" id="{AB6121DB-315F-A1C3-1720-4DA9A2C336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2">
              <a:extLst>
                <a:ext uri="{FF2B5EF4-FFF2-40B4-BE49-F238E27FC236}">
                  <a16:creationId xmlns:a16="http://schemas.microsoft.com/office/drawing/2014/main" id="{7DA152C9-FB9C-D631-4A4B-EFAFD4C73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6847">
            <a:extLst>
              <a:ext uri="{FF2B5EF4-FFF2-40B4-BE49-F238E27FC236}">
                <a16:creationId xmlns:a16="http://schemas.microsoft.com/office/drawing/2014/main" id="{54D97E44-1278-FE74-5D3E-BDB6FB813F45}"/>
              </a:ext>
            </a:extLst>
          </p:cNvPr>
          <p:cNvSpPr/>
          <p:nvPr/>
        </p:nvSpPr>
        <p:spPr bwMode="auto">
          <a:xfrm>
            <a:off x="7924547" y="2321510"/>
            <a:ext cx="542022" cy="256813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6851">
            <a:extLst>
              <a:ext uri="{FF2B5EF4-FFF2-40B4-BE49-F238E27FC236}">
                <a16:creationId xmlns:a16="http://schemas.microsoft.com/office/drawing/2014/main" id="{FBACE3CF-B809-A2B5-017C-AC67358C8E28}"/>
              </a:ext>
            </a:extLst>
          </p:cNvPr>
          <p:cNvSpPr/>
          <p:nvPr/>
        </p:nvSpPr>
        <p:spPr bwMode="auto">
          <a:xfrm>
            <a:off x="3533137" y="2339664"/>
            <a:ext cx="542022" cy="256813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C29159-6A9F-6777-1944-AA580635ABD4}"/>
              </a:ext>
            </a:extLst>
          </p:cNvPr>
          <p:cNvGrpSpPr/>
          <p:nvPr/>
        </p:nvGrpSpPr>
        <p:grpSpPr>
          <a:xfrm>
            <a:off x="8466569" y="2103364"/>
            <a:ext cx="2804759" cy="816522"/>
            <a:chOff x="-328895" y="1906534"/>
            <a:chExt cx="280475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F4CF38-7787-4DB6-6E17-E2117001CB9C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40EFAB-EF16-EA98-EA85-39BA6B04A1A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F15932-D206-00C4-9C08-25691E060287}"/>
              </a:ext>
            </a:extLst>
          </p:cNvPr>
          <p:cNvGrpSpPr/>
          <p:nvPr/>
        </p:nvGrpSpPr>
        <p:grpSpPr>
          <a:xfrm>
            <a:off x="654203" y="2188216"/>
            <a:ext cx="2844308" cy="816522"/>
            <a:chOff x="239262" y="1906534"/>
            <a:chExt cx="2844308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903670-2124-AA38-82ED-AC1A112FF310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4CAB468-7C98-574C-DB6B-22C0BC950CB9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16BA94-2D43-54FB-71D4-AE865EBE1D78}"/>
              </a:ext>
            </a:extLst>
          </p:cNvPr>
          <p:cNvGrpSpPr/>
          <p:nvPr/>
        </p:nvGrpSpPr>
        <p:grpSpPr>
          <a:xfrm>
            <a:off x="1279335" y="4152434"/>
            <a:ext cx="2844308" cy="816522"/>
            <a:chOff x="239262" y="1906534"/>
            <a:chExt cx="2844308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21DE799-D034-8D15-987D-DCEE11ECFB70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552BAFA-EAEF-599E-DA00-ED4BB019E808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359BBC8-AEAF-22F8-2AE4-7B9F90448D2D}"/>
              </a:ext>
            </a:extLst>
          </p:cNvPr>
          <p:cNvGrpSpPr/>
          <p:nvPr/>
        </p:nvGrpSpPr>
        <p:grpSpPr>
          <a:xfrm>
            <a:off x="8056782" y="4197335"/>
            <a:ext cx="2804759" cy="816522"/>
            <a:chOff x="-328895" y="1906534"/>
            <a:chExt cx="280475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AFA81BF-5EE7-3759-4C6A-39CCD2392EA4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3B63CE-AB26-837E-BE47-45CDCDCA8FB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761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>
            <a:off x="5076402" y="1662085"/>
            <a:ext cx="419938" cy="3124196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rot="16200000" flipV="1">
            <a:off x="4692826" y="3138587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E41BE7-E483-0FEF-4DDC-84ECA5F6FC6A}"/>
              </a:ext>
            </a:extLst>
          </p:cNvPr>
          <p:cNvSpPr txBox="1"/>
          <p:nvPr/>
        </p:nvSpPr>
        <p:spPr>
          <a:xfrm>
            <a:off x="1696406" y="5720223"/>
            <a:ext cx="22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78A27D">
                    <a:alpha val="28000"/>
                  </a:srgb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PART/01</a:t>
            </a:r>
            <a:endParaRPr lang="zh-CN" altLang="en-US" dirty="0">
              <a:solidFill>
                <a:srgbClr val="78A27D">
                  <a:alpha val="28000"/>
                </a:srgb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93ECDA-233B-E4BF-4275-FAEA484C4495}"/>
              </a:ext>
            </a:extLst>
          </p:cNvPr>
          <p:cNvGrpSpPr/>
          <p:nvPr/>
        </p:nvGrpSpPr>
        <p:grpSpPr>
          <a:xfrm>
            <a:off x="6096000" y="2531648"/>
            <a:ext cx="3260684" cy="570269"/>
            <a:chOff x="5764752" y="2931698"/>
            <a:chExt cx="3260684" cy="57026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02B842-FAFD-6F3A-155A-B427CCBB9B78}"/>
                </a:ext>
              </a:extLst>
            </p:cNvPr>
            <p:cNvSpPr/>
            <p:nvPr/>
          </p:nvSpPr>
          <p:spPr>
            <a:xfrm>
              <a:off x="5764752" y="2931698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7211AE-C143-E201-E338-D091D28E2319}"/>
                </a:ext>
              </a:extLst>
            </p:cNvPr>
            <p:cNvSpPr txBox="1"/>
            <p:nvPr/>
          </p:nvSpPr>
          <p:spPr>
            <a:xfrm>
              <a:off x="6696827" y="3004491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下期计划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A788D73-7D34-33B3-B4A0-5C3EBE4D564B}"/>
              </a:ext>
            </a:extLst>
          </p:cNvPr>
          <p:cNvSpPr txBox="1"/>
          <p:nvPr/>
        </p:nvSpPr>
        <p:spPr>
          <a:xfrm>
            <a:off x="2016486" y="1911330"/>
            <a:ext cx="2916183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75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r>
              <a:rPr lang="en-US" altLang="zh-CN" sz="16600" b="1" dirty="0">
                <a:solidFill>
                  <a:srgbClr val="78A27D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rPr>
              <a:t>04</a:t>
            </a:r>
            <a:endParaRPr lang="zh-CN" altLang="en-US" sz="16600" b="1" dirty="0">
              <a:solidFill>
                <a:srgbClr val="78A27D"/>
              </a:solidFill>
              <a:effectLst/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F98647-B655-409F-E31D-A890BA5B051D}"/>
              </a:ext>
            </a:extLst>
          </p:cNvPr>
          <p:cNvSpPr txBox="1"/>
          <p:nvPr/>
        </p:nvSpPr>
        <p:spPr>
          <a:xfrm>
            <a:off x="6061202" y="3247528"/>
            <a:ext cx="4398169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78A2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4514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下期计划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6753" y="3944059"/>
              <a:ext cx="71045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62013F-C948-C219-80B5-4A567DEB09E8}"/>
              </a:ext>
            </a:extLst>
          </p:cNvPr>
          <p:cNvGrpSpPr/>
          <p:nvPr/>
        </p:nvGrpSpPr>
        <p:grpSpPr>
          <a:xfrm>
            <a:off x="4095898" y="1410170"/>
            <a:ext cx="4000204" cy="4037660"/>
            <a:chOff x="3198882" y="1161886"/>
            <a:chExt cx="2808312" cy="2834608"/>
          </a:xfrm>
        </p:grpSpPr>
        <p:sp>
          <p:nvSpPr>
            <p:cNvPr id="2" name="椭圆 68">
              <a:extLst>
                <a:ext uri="{FF2B5EF4-FFF2-40B4-BE49-F238E27FC236}">
                  <a16:creationId xmlns:a16="http://schemas.microsoft.com/office/drawing/2014/main" id="{BB495C36-379B-B695-D4BA-45FD9ED8949E}"/>
                </a:ext>
              </a:extLst>
            </p:cNvPr>
            <p:cNvSpPr/>
            <p:nvPr/>
          </p:nvSpPr>
          <p:spPr>
            <a:xfrm>
              <a:off x="4382698" y="2609850"/>
              <a:ext cx="1401767" cy="1386644"/>
            </a:xfrm>
            <a:custGeom>
              <a:avLst/>
              <a:gdLst/>
              <a:ahLst/>
              <a:cxnLst/>
              <a:rect l="l" t="t" r="r" b="b"/>
              <a:pathLst>
                <a:path w="1401767" h="1386644">
                  <a:moveTo>
                    <a:pt x="233035" y="0"/>
                  </a:moveTo>
                  <a:lnTo>
                    <a:pt x="640881" y="0"/>
                  </a:lnTo>
                  <a:cubicBezTo>
                    <a:pt x="633096" y="19935"/>
                    <a:pt x="629318" y="41634"/>
                    <a:pt x="629318" y="64216"/>
                  </a:cubicBezTo>
                  <a:cubicBezTo>
                    <a:pt x="629318" y="173647"/>
                    <a:pt x="718028" y="262357"/>
                    <a:pt x="827459" y="262357"/>
                  </a:cubicBezTo>
                  <a:cubicBezTo>
                    <a:pt x="936890" y="262357"/>
                    <a:pt x="1025600" y="173647"/>
                    <a:pt x="1025600" y="64216"/>
                  </a:cubicBezTo>
                  <a:cubicBezTo>
                    <a:pt x="1025600" y="41634"/>
                    <a:pt x="1021823" y="19935"/>
                    <a:pt x="1014038" y="0"/>
                  </a:cubicBezTo>
                  <a:lnTo>
                    <a:pt x="1401767" y="0"/>
                  </a:lnTo>
                  <a:lnTo>
                    <a:pt x="1401767" y="1168732"/>
                  </a:lnTo>
                  <a:lnTo>
                    <a:pt x="956993" y="1168732"/>
                  </a:lnTo>
                  <a:cubicBezTo>
                    <a:pt x="968847" y="1188427"/>
                    <a:pt x="974696" y="1211557"/>
                    <a:pt x="974696" y="1236054"/>
                  </a:cubicBezTo>
                  <a:cubicBezTo>
                    <a:pt x="974696" y="1319223"/>
                    <a:pt x="907275" y="1386644"/>
                    <a:pt x="824106" y="1386644"/>
                  </a:cubicBezTo>
                  <a:cubicBezTo>
                    <a:pt x="740937" y="1386644"/>
                    <a:pt x="673516" y="1319223"/>
                    <a:pt x="673516" y="1236054"/>
                  </a:cubicBezTo>
                  <a:cubicBezTo>
                    <a:pt x="673516" y="1211557"/>
                    <a:pt x="679365" y="1188427"/>
                    <a:pt x="691220" y="1168732"/>
                  </a:cubicBezTo>
                  <a:lnTo>
                    <a:pt x="233035" y="1168732"/>
                  </a:lnTo>
                  <a:lnTo>
                    <a:pt x="233035" y="733499"/>
                  </a:lnTo>
                  <a:cubicBezTo>
                    <a:pt x="212516" y="743855"/>
                    <a:pt x="189291" y="749187"/>
                    <a:pt x="164821" y="749187"/>
                  </a:cubicBezTo>
                  <a:cubicBezTo>
                    <a:pt x="73793" y="749187"/>
                    <a:pt x="0" y="675395"/>
                    <a:pt x="0" y="584366"/>
                  </a:cubicBezTo>
                  <a:cubicBezTo>
                    <a:pt x="0" y="493338"/>
                    <a:pt x="73793" y="419545"/>
                    <a:pt x="164821" y="419545"/>
                  </a:cubicBezTo>
                  <a:cubicBezTo>
                    <a:pt x="189291" y="419545"/>
                    <a:pt x="212516" y="424878"/>
                    <a:pt x="233035" y="435233"/>
                  </a:cubicBez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" name="矩形 65">
              <a:extLst>
                <a:ext uri="{FF2B5EF4-FFF2-40B4-BE49-F238E27FC236}">
                  <a16:creationId xmlns:a16="http://schemas.microsoft.com/office/drawing/2014/main" id="{D526BBD7-63F7-8DE3-BFFE-F43171F998A9}"/>
                </a:ext>
              </a:extLst>
            </p:cNvPr>
            <p:cNvSpPr/>
            <p:nvPr/>
          </p:nvSpPr>
          <p:spPr>
            <a:xfrm>
              <a:off x="3198882" y="2386022"/>
              <a:ext cx="1406366" cy="1392560"/>
            </a:xfrm>
            <a:custGeom>
              <a:avLst/>
              <a:gdLst/>
              <a:ahLst/>
              <a:cxnLst/>
              <a:rect l="l" t="t" r="r" b="b"/>
              <a:pathLst>
                <a:path w="1406366" h="1392560">
                  <a:moveTo>
                    <a:pt x="822000" y="0"/>
                  </a:moveTo>
                  <a:cubicBezTo>
                    <a:pt x="913029" y="0"/>
                    <a:pt x="986821" y="73793"/>
                    <a:pt x="986821" y="164821"/>
                  </a:cubicBezTo>
                  <a:cubicBezTo>
                    <a:pt x="986821" y="185675"/>
                    <a:pt x="982948" y="205623"/>
                    <a:pt x="975467" y="223828"/>
                  </a:cubicBezTo>
                  <a:lnTo>
                    <a:pt x="1406366" y="223828"/>
                  </a:lnTo>
                  <a:lnTo>
                    <a:pt x="1406366" y="633859"/>
                  </a:lnTo>
                  <a:cubicBezTo>
                    <a:pt x="1386081" y="625588"/>
                    <a:pt x="1363875" y="621361"/>
                    <a:pt x="1340681" y="621361"/>
                  </a:cubicBezTo>
                  <a:cubicBezTo>
                    <a:pt x="1237497" y="621361"/>
                    <a:pt x="1153848" y="705009"/>
                    <a:pt x="1153848" y="808194"/>
                  </a:cubicBezTo>
                  <a:cubicBezTo>
                    <a:pt x="1153848" y="911379"/>
                    <a:pt x="1237497" y="995027"/>
                    <a:pt x="1340681" y="995027"/>
                  </a:cubicBezTo>
                  <a:cubicBezTo>
                    <a:pt x="1363875" y="995027"/>
                    <a:pt x="1386081" y="990802"/>
                    <a:pt x="1406366" y="982530"/>
                  </a:cubicBezTo>
                  <a:lnTo>
                    <a:pt x="1406366" y="1392560"/>
                  </a:lnTo>
                  <a:lnTo>
                    <a:pt x="237634" y="1392560"/>
                  </a:lnTo>
                  <a:lnTo>
                    <a:pt x="237634" y="927784"/>
                  </a:lnTo>
                  <a:cubicBezTo>
                    <a:pt x="214351" y="948086"/>
                    <a:pt x="183720" y="958784"/>
                    <a:pt x="150590" y="958784"/>
                  </a:cubicBezTo>
                  <a:cubicBezTo>
                    <a:pt x="67421" y="958784"/>
                    <a:pt x="0" y="891363"/>
                    <a:pt x="0" y="808194"/>
                  </a:cubicBezTo>
                  <a:cubicBezTo>
                    <a:pt x="0" y="725025"/>
                    <a:pt x="67421" y="657604"/>
                    <a:pt x="150590" y="657604"/>
                  </a:cubicBezTo>
                  <a:cubicBezTo>
                    <a:pt x="183720" y="657604"/>
                    <a:pt x="214351" y="668302"/>
                    <a:pt x="237634" y="688604"/>
                  </a:cubicBezTo>
                  <a:lnTo>
                    <a:pt x="237634" y="223828"/>
                  </a:lnTo>
                  <a:lnTo>
                    <a:pt x="668533" y="223828"/>
                  </a:lnTo>
                  <a:cubicBezTo>
                    <a:pt x="661052" y="205623"/>
                    <a:pt x="657179" y="185675"/>
                    <a:pt x="657179" y="164821"/>
                  </a:cubicBezTo>
                  <a:cubicBezTo>
                    <a:pt x="657179" y="73793"/>
                    <a:pt x="730972" y="0"/>
                    <a:pt x="822000" y="0"/>
                  </a:cubicBez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75">
              <a:extLst>
                <a:ext uri="{FF2B5EF4-FFF2-40B4-BE49-F238E27FC236}">
                  <a16:creationId xmlns:a16="http://schemas.microsoft.com/office/drawing/2014/main" id="{EA7C2DCB-5A91-5E8E-9547-477A633BD718}"/>
                </a:ext>
              </a:extLst>
            </p:cNvPr>
            <p:cNvSpPr/>
            <p:nvPr/>
          </p:nvSpPr>
          <p:spPr>
            <a:xfrm>
              <a:off x="3436516" y="1161886"/>
              <a:ext cx="1425662" cy="1433908"/>
            </a:xfrm>
            <a:custGeom>
              <a:avLst/>
              <a:gdLst/>
              <a:ahLst/>
              <a:cxnLst/>
              <a:rect l="l" t="t" r="r" b="b"/>
              <a:pathLst>
                <a:path w="1425662" h="1433908">
                  <a:moveTo>
                    <a:pt x="584366" y="0"/>
                  </a:moveTo>
                  <a:cubicBezTo>
                    <a:pt x="667535" y="0"/>
                    <a:pt x="734956" y="67421"/>
                    <a:pt x="734956" y="150590"/>
                  </a:cubicBezTo>
                  <a:cubicBezTo>
                    <a:pt x="734956" y="197370"/>
                    <a:pt x="713626" y="239167"/>
                    <a:pt x="678832" y="265176"/>
                  </a:cubicBezTo>
                  <a:lnTo>
                    <a:pt x="1168733" y="265176"/>
                  </a:lnTo>
                  <a:lnTo>
                    <a:pt x="1168733" y="716520"/>
                  </a:lnTo>
                  <a:cubicBezTo>
                    <a:pt x="1193634" y="695548"/>
                    <a:pt x="1225973" y="684721"/>
                    <a:pt x="1260841" y="684721"/>
                  </a:cubicBezTo>
                  <a:cubicBezTo>
                    <a:pt x="1351870" y="684721"/>
                    <a:pt x="1425662" y="758513"/>
                    <a:pt x="1425662" y="849542"/>
                  </a:cubicBezTo>
                  <a:cubicBezTo>
                    <a:pt x="1425662" y="940571"/>
                    <a:pt x="1351870" y="1014363"/>
                    <a:pt x="1260841" y="1014363"/>
                  </a:cubicBezTo>
                  <a:cubicBezTo>
                    <a:pt x="1225973" y="1014363"/>
                    <a:pt x="1193634" y="1003536"/>
                    <a:pt x="1168733" y="982566"/>
                  </a:cubicBezTo>
                  <a:lnTo>
                    <a:pt x="1168733" y="1433908"/>
                  </a:lnTo>
                  <a:lnTo>
                    <a:pt x="765724" y="1433908"/>
                  </a:lnTo>
                  <a:cubicBezTo>
                    <a:pt x="770905" y="1418114"/>
                    <a:pt x="773249" y="1401256"/>
                    <a:pt x="773249" y="1383851"/>
                  </a:cubicBezTo>
                  <a:cubicBezTo>
                    <a:pt x="773249" y="1279093"/>
                    <a:pt x="688325" y="1194168"/>
                    <a:pt x="583566" y="1194168"/>
                  </a:cubicBezTo>
                  <a:cubicBezTo>
                    <a:pt x="478807" y="1194168"/>
                    <a:pt x="393882" y="1279093"/>
                    <a:pt x="393882" y="1383851"/>
                  </a:cubicBezTo>
                  <a:cubicBezTo>
                    <a:pt x="393882" y="1401256"/>
                    <a:pt x="396227" y="1418114"/>
                    <a:pt x="401408" y="1433908"/>
                  </a:cubicBezTo>
                  <a:lnTo>
                    <a:pt x="0" y="1433908"/>
                  </a:lnTo>
                  <a:lnTo>
                    <a:pt x="0" y="265176"/>
                  </a:lnTo>
                  <a:lnTo>
                    <a:pt x="489901" y="265176"/>
                  </a:lnTo>
                  <a:cubicBezTo>
                    <a:pt x="455106" y="239167"/>
                    <a:pt x="433776" y="197370"/>
                    <a:pt x="433776" y="150590"/>
                  </a:cubicBezTo>
                  <a:cubicBezTo>
                    <a:pt x="433776" y="67421"/>
                    <a:pt x="501197" y="0"/>
                    <a:pt x="584366" y="0"/>
                  </a:cubicBez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35" name="椭圆 76">
              <a:extLst>
                <a:ext uri="{FF2B5EF4-FFF2-40B4-BE49-F238E27FC236}">
                  <a16:creationId xmlns:a16="http://schemas.microsoft.com/office/drawing/2014/main" id="{6B52F31E-491B-3E91-B01D-BB5C06A27ED5}"/>
                </a:ext>
              </a:extLst>
            </p:cNvPr>
            <p:cNvSpPr/>
            <p:nvPr/>
          </p:nvSpPr>
          <p:spPr>
            <a:xfrm>
              <a:off x="4622438" y="1427062"/>
              <a:ext cx="1384756" cy="1408472"/>
            </a:xfrm>
            <a:custGeom>
              <a:avLst/>
              <a:gdLst/>
              <a:ahLst/>
              <a:cxnLst/>
              <a:rect l="l" t="t" r="r" b="b"/>
              <a:pathLst>
                <a:path w="1384756" h="1408472">
                  <a:moveTo>
                    <a:pt x="0" y="0"/>
                  </a:moveTo>
                  <a:lnTo>
                    <a:pt x="1168732" y="0"/>
                  </a:lnTo>
                  <a:lnTo>
                    <a:pt x="1168732" y="450207"/>
                  </a:lnTo>
                  <a:cubicBezTo>
                    <a:pt x="1188073" y="439244"/>
                    <a:pt x="1210481" y="433776"/>
                    <a:pt x="1234166" y="433776"/>
                  </a:cubicBezTo>
                  <a:cubicBezTo>
                    <a:pt x="1317335" y="433776"/>
                    <a:pt x="1384756" y="501197"/>
                    <a:pt x="1384756" y="584366"/>
                  </a:cubicBezTo>
                  <a:cubicBezTo>
                    <a:pt x="1384756" y="667535"/>
                    <a:pt x="1317335" y="734956"/>
                    <a:pt x="1234166" y="734956"/>
                  </a:cubicBezTo>
                  <a:cubicBezTo>
                    <a:pt x="1210481" y="734956"/>
                    <a:pt x="1188073" y="729488"/>
                    <a:pt x="1168732" y="718526"/>
                  </a:cubicBezTo>
                  <a:lnTo>
                    <a:pt x="1168732" y="1168732"/>
                  </a:lnTo>
                  <a:lnTo>
                    <a:pt x="728979" y="1168732"/>
                  </a:lnTo>
                  <a:cubicBezTo>
                    <a:pt x="742528" y="1190517"/>
                    <a:pt x="749187" y="1216306"/>
                    <a:pt x="749187" y="1243651"/>
                  </a:cubicBezTo>
                  <a:cubicBezTo>
                    <a:pt x="749187" y="1334680"/>
                    <a:pt x="675394" y="1408472"/>
                    <a:pt x="584366" y="1408472"/>
                  </a:cubicBezTo>
                  <a:cubicBezTo>
                    <a:pt x="493337" y="1408472"/>
                    <a:pt x="419545" y="1334680"/>
                    <a:pt x="419545" y="1243651"/>
                  </a:cubicBezTo>
                  <a:cubicBezTo>
                    <a:pt x="419545" y="1216306"/>
                    <a:pt x="426204" y="1190517"/>
                    <a:pt x="439754" y="1168732"/>
                  </a:cubicBezTo>
                  <a:lnTo>
                    <a:pt x="0" y="1168732"/>
                  </a:lnTo>
                  <a:lnTo>
                    <a:pt x="0" y="761099"/>
                  </a:lnTo>
                  <a:cubicBezTo>
                    <a:pt x="24839" y="773303"/>
                    <a:pt x="52809" y="779836"/>
                    <a:pt x="82305" y="779836"/>
                  </a:cubicBezTo>
                  <a:cubicBezTo>
                    <a:pt x="190260" y="779836"/>
                    <a:pt x="277774" y="692321"/>
                    <a:pt x="277774" y="584366"/>
                  </a:cubicBezTo>
                  <a:cubicBezTo>
                    <a:pt x="277774" y="476411"/>
                    <a:pt x="190260" y="388896"/>
                    <a:pt x="82305" y="388896"/>
                  </a:cubicBezTo>
                  <a:cubicBezTo>
                    <a:pt x="52809" y="388896"/>
                    <a:pt x="24839" y="395429"/>
                    <a:pt x="0" y="407633"/>
                  </a:cubicBez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4F4F024-990E-00A5-481E-5B9312ABF787}"/>
              </a:ext>
            </a:extLst>
          </p:cNvPr>
          <p:cNvGrpSpPr/>
          <p:nvPr/>
        </p:nvGrpSpPr>
        <p:grpSpPr>
          <a:xfrm>
            <a:off x="4994246" y="4104925"/>
            <a:ext cx="418319" cy="424382"/>
            <a:chOff x="4994246" y="4104925"/>
            <a:chExt cx="418319" cy="424382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3C5B546-57D3-944E-53CB-D0EDF50438F9}"/>
                </a:ext>
              </a:extLst>
            </p:cNvPr>
            <p:cNvSpPr/>
            <p:nvPr/>
          </p:nvSpPr>
          <p:spPr>
            <a:xfrm>
              <a:off x="4994246" y="4104925"/>
              <a:ext cx="418319" cy="424382"/>
            </a:xfrm>
            <a:custGeom>
              <a:avLst/>
              <a:gdLst>
                <a:gd name="connsiteX0" fmla="*/ 381944 w 418319"/>
                <a:gd name="connsiteY0" fmla="*/ 388007 h 424382"/>
                <a:gd name="connsiteX1" fmla="*/ 0 w 418319"/>
                <a:gd name="connsiteY1" fmla="*/ 388007 h 424382"/>
                <a:gd name="connsiteX2" fmla="*/ 0 w 418319"/>
                <a:gd name="connsiteY2" fmla="*/ 424382 h 424382"/>
                <a:gd name="connsiteX3" fmla="*/ 418320 w 418319"/>
                <a:gd name="connsiteY3" fmla="*/ 424382 h 424382"/>
                <a:gd name="connsiteX4" fmla="*/ 418320 w 418319"/>
                <a:gd name="connsiteY4" fmla="*/ 0 h 424382"/>
                <a:gd name="connsiteX5" fmla="*/ 381944 w 418319"/>
                <a:gd name="connsiteY5" fmla="*/ 0 h 424382"/>
                <a:gd name="connsiteX6" fmla="*/ 381944 w 418319"/>
                <a:gd name="connsiteY6" fmla="*/ 388007 h 42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319" h="424382">
                  <a:moveTo>
                    <a:pt x="381944" y="388007"/>
                  </a:moveTo>
                  <a:lnTo>
                    <a:pt x="0" y="388007"/>
                  </a:lnTo>
                  <a:lnTo>
                    <a:pt x="0" y="424382"/>
                  </a:lnTo>
                  <a:lnTo>
                    <a:pt x="418320" y="424382"/>
                  </a:lnTo>
                  <a:lnTo>
                    <a:pt x="418320" y="0"/>
                  </a:lnTo>
                  <a:lnTo>
                    <a:pt x="381944" y="0"/>
                  </a:lnTo>
                  <a:lnTo>
                    <a:pt x="381944" y="388007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0C3396D-1971-8E1D-3889-7338BF997A0C}"/>
                </a:ext>
              </a:extLst>
            </p:cNvPr>
            <p:cNvSpPr/>
            <p:nvPr/>
          </p:nvSpPr>
          <p:spPr>
            <a:xfrm>
              <a:off x="4994246" y="4104925"/>
              <a:ext cx="90939" cy="351631"/>
            </a:xfrm>
            <a:custGeom>
              <a:avLst/>
              <a:gdLst>
                <a:gd name="connsiteX0" fmla="*/ 0 w 90939"/>
                <a:gd name="connsiteY0" fmla="*/ 0 h 351631"/>
                <a:gd name="connsiteX1" fmla="*/ 90939 w 90939"/>
                <a:gd name="connsiteY1" fmla="*/ 0 h 351631"/>
                <a:gd name="connsiteX2" fmla="*/ 90939 w 90939"/>
                <a:gd name="connsiteY2" fmla="*/ 351631 h 351631"/>
                <a:gd name="connsiteX3" fmla="*/ 0 w 90939"/>
                <a:gd name="connsiteY3" fmla="*/ 351631 h 35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39" h="351631">
                  <a:moveTo>
                    <a:pt x="0" y="0"/>
                  </a:moveTo>
                  <a:lnTo>
                    <a:pt x="90939" y="0"/>
                  </a:lnTo>
                  <a:lnTo>
                    <a:pt x="90939" y="351631"/>
                  </a:lnTo>
                  <a:lnTo>
                    <a:pt x="0" y="351631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5CAE272-9792-72D9-1D78-7605A809B740}"/>
                </a:ext>
              </a:extLst>
            </p:cNvPr>
            <p:cNvSpPr/>
            <p:nvPr/>
          </p:nvSpPr>
          <p:spPr>
            <a:xfrm>
              <a:off x="5121561" y="4226177"/>
              <a:ext cx="90939" cy="230378"/>
            </a:xfrm>
            <a:custGeom>
              <a:avLst/>
              <a:gdLst>
                <a:gd name="connsiteX0" fmla="*/ 0 w 90939"/>
                <a:gd name="connsiteY0" fmla="*/ 0 h 230378"/>
                <a:gd name="connsiteX1" fmla="*/ 90939 w 90939"/>
                <a:gd name="connsiteY1" fmla="*/ 0 h 230378"/>
                <a:gd name="connsiteX2" fmla="*/ 90939 w 90939"/>
                <a:gd name="connsiteY2" fmla="*/ 230379 h 230378"/>
                <a:gd name="connsiteX3" fmla="*/ 0 w 90939"/>
                <a:gd name="connsiteY3" fmla="*/ 230379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39" h="230378">
                  <a:moveTo>
                    <a:pt x="0" y="0"/>
                  </a:moveTo>
                  <a:lnTo>
                    <a:pt x="90939" y="0"/>
                  </a:lnTo>
                  <a:lnTo>
                    <a:pt x="90939" y="230379"/>
                  </a:lnTo>
                  <a:lnTo>
                    <a:pt x="0" y="230379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EB52780-F15A-6710-3576-73A7A73CF413}"/>
                </a:ext>
              </a:extLst>
            </p:cNvPr>
            <p:cNvSpPr/>
            <p:nvPr/>
          </p:nvSpPr>
          <p:spPr>
            <a:xfrm>
              <a:off x="5248875" y="4335304"/>
              <a:ext cx="90939" cy="121252"/>
            </a:xfrm>
            <a:custGeom>
              <a:avLst/>
              <a:gdLst>
                <a:gd name="connsiteX0" fmla="*/ 0 w 90939"/>
                <a:gd name="connsiteY0" fmla="*/ 0 h 121252"/>
                <a:gd name="connsiteX1" fmla="*/ 90939 w 90939"/>
                <a:gd name="connsiteY1" fmla="*/ 0 h 121252"/>
                <a:gd name="connsiteX2" fmla="*/ 90939 w 90939"/>
                <a:gd name="connsiteY2" fmla="*/ 121252 h 121252"/>
                <a:gd name="connsiteX3" fmla="*/ 0 w 90939"/>
                <a:gd name="connsiteY3" fmla="*/ 121252 h 121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39" h="121252">
                  <a:moveTo>
                    <a:pt x="0" y="0"/>
                  </a:moveTo>
                  <a:lnTo>
                    <a:pt x="90939" y="0"/>
                  </a:lnTo>
                  <a:lnTo>
                    <a:pt x="90939" y="121252"/>
                  </a:lnTo>
                  <a:lnTo>
                    <a:pt x="0" y="121252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BB16733-6192-D826-A6B9-FFE02AFFE01C}"/>
                </a:ext>
              </a:extLst>
            </p:cNvPr>
            <p:cNvSpPr/>
            <p:nvPr/>
          </p:nvSpPr>
          <p:spPr>
            <a:xfrm>
              <a:off x="5145811" y="4104925"/>
              <a:ext cx="196489" cy="196489"/>
            </a:xfrm>
            <a:custGeom>
              <a:avLst/>
              <a:gdLst>
                <a:gd name="connsiteX0" fmla="*/ 33102 w 196489"/>
                <a:gd name="connsiteY0" fmla="*/ 50259 h 196489"/>
                <a:gd name="connsiteX1" fmla="*/ 179392 w 196489"/>
                <a:gd name="connsiteY1" fmla="*/ 196489 h 196489"/>
                <a:gd name="connsiteX2" fmla="*/ 196489 w 196489"/>
                <a:gd name="connsiteY2" fmla="*/ 179392 h 196489"/>
                <a:gd name="connsiteX3" fmla="*/ 50198 w 196489"/>
                <a:gd name="connsiteY3" fmla="*/ 33102 h 196489"/>
                <a:gd name="connsiteX4" fmla="*/ 83300 w 196489"/>
                <a:gd name="connsiteY4" fmla="*/ 0 h 196489"/>
                <a:gd name="connsiteX5" fmla="*/ 0 w 196489"/>
                <a:gd name="connsiteY5" fmla="*/ 0 h 196489"/>
                <a:gd name="connsiteX6" fmla="*/ 0 w 196489"/>
                <a:gd name="connsiteY6" fmla="*/ 83300 h 196489"/>
                <a:gd name="connsiteX7" fmla="*/ 33102 w 196489"/>
                <a:gd name="connsiteY7" fmla="*/ 50259 h 19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489" h="196489">
                  <a:moveTo>
                    <a:pt x="33102" y="50259"/>
                  </a:moveTo>
                  <a:lnTo>
                    <a:pt x="179392" y="196489"/>
                  </a:lnTo>
                  <a:lnTo>
                    <a:pt x="196489" y="179392"/>
                  </a:lnTo>
                  <a:lnTo>
                    <a:pt x="50198" y="33102"/>
                  </a:lnTo>
                  <a:lnTo>
                    <a:pt x="83300" y="0"/>
                  </a:lnTo>
                  <a:lnTo>
                    <a:pt x="0" y="0"/>
                  </a:lnTo>
                  <a:lnTo>
                    <a:pt x="0" y="83300"/>
                  </a:lnTo>
                  <a:lnTo>
                    <a:pt x="33102" y="50259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图形 43" descr="D:\51PPT模板网\51pptmoban.com\图片001.jpg">
            <a:extLst>
              <a:ext uri="{FF2B5EF4-FFF2-40B4-BE49-F238E27FC236}">
                <a16:creationId xmlns:a16="http://schemas.microsoft.com/office/drawing/2014/main" id="{438C6900-0726-95B4-6B61-F49B697DD5C0}"/>
              </a:ext>
            </a:extLst>
          </p:cNvPr>
          <p:cNvSpPr/>
          <p:nvPr/>
        </p:nvSpPr>
        <p:spPr>
          <a:xfrm>
            <a:off x="6730014" y="2360864"/>
            <a:ext cx="578195" cy="539513"/>
          </a:xfrm>
          <a:custGeom>
            <a:avLst/>
            <a:gdLst>
              <a:gd name="connsiteX0" fmla="*/ 578196 w 578195"/>
              <a:gd name="connsiteY0" fmla="*/ 190017 h 539513"/>
              <a:gd name="connsiteX1" fmla="*/ 542907 w 578195"/>
              <a:gd name="connsiteY1" fmla="*/ 177123 h 539513"/>
              <a:gd name="connsiteX2" fmla="*/ 542907 w 578195"/>
              <a:gd name="connsiteY2" fmla="*/ 103152 h 539513"/>
              <a:gd name="connsiteX3" fmla="*/ 578196 w 578195"/>
              <a:gd name="connsiteY3" fmla="*/ 88222 h 539513"/>
              <a:gd name="connsiteX4" fmla="*/ 339317 w 578195"/>
              <a:gd name="connsiteY4" fmla="*/ 0 h 539513"/>
              <a:gd name="connsiteX5" fmla="*/ 48862 w 578195"/>
              <a:gd name="connsiteY5" fmla="*/ 101795 h 539513"/>
              <a:gd name="connsiteX6" fmla="*/ 20359 w 578195"/>
              <a:gd name="connsiteY6" fmla="*/ 183231 h 539513"/>
              <a:gd name="connsiteX7" fmla="*/ 23752 w 578195"/>
              <a:gd name="connsiteY7" fmla="*/ 213091 h 539513"/>
              <a:gd name="connsiteX8" fmla="*/ 0 w 578195"/>
              <a:gd name="connsiteY8" fmla="*/ 291812 h 539513"/>
              <a:gd name="connsiteX9" fmla="*/ 20359 w 578195"/>
              <a:gd name="connsiteY9" fmla="*/ 350853 h 539513"/>
              <a:gd name="connsiteX10" fmla="*/ 19002 w 578195"/>
              <a:gd name="connsiteY10" fmla="*/ 393607 h 539513"/>
              <a:gd name="connsiteX11" fmla="*/ 54291 w 578195"/>
              <a:gd name="connsiteY11" fmla="*/ 461471 h 539513"/>
              <a:gd name="connsiteX12" fmla="*/ 242951 w 578195"/>
              <a:gd name="connsiteY12" fmla="*/ 539514 h 539513"/>
              <a:gd name="connsiteX13" fmla="*/ 576838 w 578195"/>
              <a:gd name="connsiteY13" fmla="*/ 401072 h 539513"/>
              <a:gd name="connsiteX14" fmla="*/ 541549 w 578195"/>
              <a:gd name="connsiteY14" fmla="*/ 388178 h 539513"/>
              <a:gd name="connsiteX15" fmla="*/ 541549 w 578195"/>
              <a:gd name="connsiteY15" fmla="*/ 313529 h 539513"/>
              <a:gd name="connsiteX16" fmla="*/ 576838 w 578195"/>
              <a:gd name="connsiteY16" fmla="*/ 298599 h 539513"/>
              <a:gd name="connsiteX17" fmla="*/ 522548 w 578195"/>
              <a:gd name="connsiteY17" fmla="*/ 278240 h 539513"/>
              <a:gd name="connsiteX18" fmla="*/ 522548 w 578195"/>
              <a:gd name="connsiteY18" fmla="*/ 213091 h 539513"/>
              <a:gd name="connsiteX19" fmla="*/ 578196 w 578195"/>
              <a:gd name="connsiteY19" fmla="*/ 190017 h 539513"/>
              <a:gd name="connsiteX20" fmla="*/ 57005 w 578195"/>
              <a:gd name="connsiteY20" fmla="*/ 149299 h 539513"/>
              <a:gd name="connsiteX21" fmla="*/ 245665 w 578195"/>
              <a:gd name="connsiteY21" fmla="*/ 223270 h 539513"/>
              <a:gd name="connsiteX22" fmla="*/ 516440 w 578195"/>
              <a:gd name="connsiteY22" fmla="*/ 114010 h 539513"/>
              <a:gd name="connsiteX23" fmla="*/ 516440 w 578195"/>
              <a:gd name="connsiteY23" fmla="*/ 172373 h 539513"/>
              <a:gd name="connsiteX24" fmla="*/ 245665 w 578195"/>
              <a:gd name="connsiteY24" fmla="*/ 285026 h 539513"/>
              <a:gd name="connsiteX25" fmla="*/ 57005 w 578195"/>
              <a:gd name="connsiteY25" fmla="*/ 210376 h 539513"/>
              <a:gd name="connsiteX26" fmla="*/ 57005 w 578195"/>
              <a:gd name="connsiteY26" fmla="*/ 149299 h 539513"/>
              <a:gd name="connsiteX27" fmla="*/ 515083 w 578195"/>
              <a:gd name="connsiteY27" fmla="*/ 383428 h 539513"/>
              <a:gd name="connsiteX28" fmla="*/ 244308 w 578195"/>
              <a:gd name="connsiteY28" fmla="*/ 495402 h 539513"/>
              <a:gd name="connsiteX29" fmla="*/ 54969 w 578195"/>
              <a:gd name="connsiteY29" fmla="*/ 420753 h 539513"/>
              <a:gd name="connsiteX30" fmla="*/ 54969 w 578195"/>
              <a:gd name="connsiteY30" fmla="*/ 367819 h 539513"/>
              <a:gd name="connsiteX31" fmla="*/ 223949 w 578195"/>
              <a:gd name="connsiteY31" fmla="*/ 437040 h 539513"/>
              <a:gd name="connsiteX32" fmla="*/ 515761 w 578195"/>
              <a:gd name="connsiteY32" fmla="*/ 321672 h 539513"/>
              <a:gd name="connsiteX33" fmla="*/ 515083 w 578195"/>
              <a:gd name="connsiteY33" fmla="*/ 383428 h 539513"/>
              <a:gd name="connsiteX34" fmla="*/ 496081 w 578195"/>
              <a:gd name="connsiteY34" fmla="*/ 281633 h 539513"/>
              <a:gd name="connsiteX35" fmla="*/ 225306 w 578195"/>
              <a:gd name="connsiteY35" fmla="*/ 393607 h 539513"/>
              <a:gd name="connsiteX36" fmla="*/ 36646 w 578195"/>
              <a:gd name="connsiteY36" fmla="*/ 318958 h 539513"/>
              <a:gd name="connsiteX37" fmla="*/ 36646 w 578195"/>
              <a:gd name="connsiteY37" fmla="*/ 257881 h 539513"/>
              <a:gd name="connsiteX38" fmla="*/ 230735 w 578195"/>
              <a:gd name="connsiteY38" fmla="*/ 335245 h 539513"/>
              <a:gd name="connsiteX39" fmla="*/ 496760 w 578195"/>
              <a:gd name="connsiteY39" fmla="*/ 223949 h 539513"/>
              <a:gd name="connsiteX40" fmla="*/ 496760 w 578195"/>
              <a:gd name="connsiteY40" fmla="*/ 281633 h 539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8195" h="539513">
                <a:moveTo>
                  <a:pt x="578196" y="190017"/>
                </a:moveTo>
                <a:lnTo>
                  <a:pt x="542907" y="177123"/>
                </a:lnTo>
                <a:lnTo>
                  <a:pt x="542907" y="103152"/>
                </a:lnTo>
                <a:lnTo>
                  <a:pt x="578196" y="88222"/>
                </a:lnTo>
                <a:lnTo>
                  <a:pt x="339317" y="0"/>
                </a:lnTo>
                <a:lnTo>
                  <a:pt x="48862" y="101795"/>
                </a:lnTo>
                <a:cubicBezTo>
                  <a:pt x="21038" y="115368"/>
                  <a:pt x="20359" y="152693"/>
                  <a:pt x="20359" y="183231"/>
                </a:cubicBezTo>
                <a:cubicBezTo>
                  <a:pt x="20359" y="193411"/>
                  <a:pt x="21716" y="203590"/>
                  <a:pt x="23752" y="213091"/>
                </a:cubicBezTo>
                <a:cubicBezTo>
                  <a:pt x="679" y="228021"/>
                  <a:pt x="0" y="262631"/>
                  <a:pt x="0" y="291812"/>
                </a:cubicBezTo>
                <a:cubicBezTo>
                  <a:pt x="0" y="315565"/>
                  <a:pt x="5429" y="337281"/>
                  <a:pt x="20359" y="350853"/>
                </a:cubicBezTo>
                <a:cubicBezTo>
                  <a:pt x="16966" y="362390"/>
                  <a:pt x="19002" y="376642"/>
                  <a:pt x="19002" y="393607"/>
                </a:cubicBezTo>
                <a:cubicBezTo>
                  <a:pt x="19002" y="424146"/>
                  <a:pt x="27145" y="451970"/>
                  <a:pt x="54291" y="461471"/>
                </a:cubicBezTo>
                <a:lnTo>
                  <a:pt x="242951" y="539514"/>
                </a:lnTo>
                <a:lnTo>
                  <a:pt x="576838" y="401072"/>
                </a:lnTo>
                <a:lnTo>
                  <a:pt x="541549" y="388178"/>
                </a:lnTo>
                <a:lnTo>
                  <a:pt x="541549" y="313529"/>
                </a:lnTo>
                <a:lnTo>
                  <a:pt x="576838" y="298599"/>
                </a:lnTo>
                <a:lnTo>
                  <a:pt x="522548" y="278240"/>
                </a:lnTo>
                <a:lnTo>
                  <a:pt x="522548" y="213091"/>
                </a:lnTo>
                <a:lnTo>
                  <a:pt x="578196" y="190017"/>
                </a:lnTo>
                <a:close/>
                <a:moveTo>
                  <a:pt x="57005" y="149299"/>
                </a:moveTo>
                <a:lnTo>
                  <a:pt x="245665" y="223270"/>
                </a:lnTo>
                <a:lnTo>
                  <a:pt x="516440" y="114010"/>
                </a:lnTo>
                <a:lnTo>
                  <a:pt x="516440" y="172373"/>
                </a:lnTo>
                <a:lnTo>
                  <a:pt x="245665" y="285026"/>
                </a:lnTo>
                <a:lnTo>
                  <a:pt x="57005" y="210376"/>
                </a:lnTo>
                <a:lnTo>
                  <a:pt x="57005" y="149299"/>
                </a:lnTo>
                <a:close/>
                <a:moveTo>
                  <a:pt x="515083" y="383428"/>
                </a:moveTo>
                <a:lnTo>
                  <a:pt x="244308" y="495402"/>
                </a:lnTo>
                <a:lnTo>
                  <a:pt x="54969" y="420753"/>
                </a:lnTo>
                <a:lnTo>
                  <a:pt x="54969" y="367819"/>
                </a:lnTo>
                <a:lnTo>
                  <a:pt x="223949" y="437040"/>
                </a:lnTo>
                <a:lnTo>
                  <a:pt x="515761" y="321672"/>
                </a:lnTo>
                <a:lnTo>
                  <a:pt x="515083" y="383428"/>
                </a:lnTo>
                <a:close/>
                <a:moveTo>
                  <a:pt x="496081" y="281633"/>
                </a:moveTo>
                <a:lnTo>
                  <a:pt x="225306" y="393607"/>
                </a:lnTo>
                <a:lnTo>
                  <a:pt x="36646" y="318958"/>
                </a:lnTo>
                <a:lnTo>
                  <a:pt x="36646" y="257881"/>
                </a:lnTo>
                <a:lnTo>
                  <a:pt x="230735" y="335245"/>
                </a:lnTo>
                <a:lnTo>
                  <a:pt x="496760" y="223949"/>
                </a:lnTo>
                <a:lnTo>
                  <a:pt x="496760" y="281633"/>
                </a:lnTo>
                <a:close/>
              </a:path>
            </a:pathLst>
          </a:custGeom>
          <a:solidFill>
            <a:schemeClr val="bg1"/>
          </a:solidFill>
          <a:ln w="67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45F6CB7-7E6C-AA6D-C2F8-1DC702356D90}"/>
              </a:ext>
            </a:extLst>
          </p:cNvPr>
          <p:cNvGrpSpPr/>
          <p:nvPr/>
        </p:nvGrpSpPr>
        <p:grpSpPr>
          <a:xfrm>
            <a:off x="6717926" y="4095319"/>
            <a:ext cx="442928" cy="525977"/>
            <a:chOff x="6717926" y="4095319"/>
            <a:chExt cx="442928" cy="525977"/>
          </a:xfrm>
          <a:solidFill>
            <a:schemeClr val="bg1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E2C2407-92D3-6431-686B-8038E8D0302B}"/>
                </a:ext>
              </a:extLst>
            </p:cNvPr>
            <p:cNvSpPr/>
            <p:nvPr/>
          </p:nvSpPr>
          <p:spPr>
            <a:xfrm>
              <a:off x="6717926" y="4399832"/>
              <a:ext cx="442928" cy="221464"/>
            </a:xfrm>
            <a:custGeom>
              <a:avLst/>
              <a:gdLst>
                <a:gd name="connsiteX0" fmla="*/ 420782 w 442928"/>
                <a:gd name="connsiteY0" fmla="*/ 66439 h 221464"/>
                <a:gd name="connsiteX1" fmla="*/ 312818 w 442928"/>
                <a:gd name="connsiteY1" fmla="*/ 13842 h 221464"/>
                <a:gd name="connsiteX2" fmla="*/ 221464 w 442928"/>
                <a:gd name="connsiteY2" fmla="*/ 0 h 221464"/>
                <a:gd name="connsiteX3" fmla="*/ 130110 w 442928"/>
                <a:gd name="connsiteY3" fmla="*/ 13842 h 221464"/>
                <a:gd name="connsiteX4" fmla="*/ 22146 w 442928"/>
                <a:gd name="connsiteY4" fmla="*/ 66439 h 221464"/>
                <a:gd name="connsiteX5" fmla="*/ 0 w 442928"/>
                <a:gd name="connsiteY5" fmla="*/ 110732 h 221464"/>
                <a:gd name="connsiteX6" fmla="*/ 0 w 442928"/>
                <a:gd name="connsiteY6" fmla="*/ 221464 h 221464"/>
                <a:gd name="connsiteX7" fmla="*/ 442928 w 442928"/>
                <a:gd name="connsiteY7" fmla="*/ 221464 h 221464"/>
                <a:gd name="connsiteX8" fmla="*/ 442928 w 442928"/>
                <a:gd name="connsiteY8" fmla="*/ 110732 h 221464"/>
                <a:gd name="connsiteX9" fmla="*/ 420782 w 442928"/>
                <a:gd name="connsiteY9" fmla="*/ 66439 h 22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2928" h="221464">
                  <a:moveTo>
                    <a:pt x="420782" y="66439"/>
                  </a:moveTo>
                  <a:cubicBezTo>
                    <a:pt x="390330" y="41525"/>
                    <a:pt x="351574" y="24915"/>
                    <a:pt x="312818" y="13842"/>
                  </a:cubicBezTo>
                  <a:cubicBezTo>
                    <a:pt x="285135" y="5537"/>
                    <a:pt x="254684" y="0"/>
                    <a:pt x="221464" y="0"/>
                  </a:cubicBezTo>
                  <a:cubicBezTo>
                    <a:pt x="191013" y="0"/>
                    <a:pt x="160561" y="5537"/>
                    <a:pt x="130110" y="13842"/>
                  </a:cubicBezTo>
                  <a:cubicBezTo>
                    <a:pt x="91354" y="24915"/>
                    <a:pt x="52598" y="44293"/>
                    <a:pt x="22146" y="66439"/>
                  </a:cubicBezTo>
                  <a:cubicBezTo>
                    <a:pt x="8305" y="77512"/>
                    <a:pt x="0" y="94122"/>
                    <a:pt x="0" y="110732"/>
                  </a:cubicBezTo>
                  <a:lnTo>
                    <a:pt x="0" y="221464"/>
                  </a:lnTo>
                  <a:lnTo>
                    <a:pt x="442928" y="221464"/>
                  </a:lnTo>
                  <a:lnTo>
                    <a:pt x="442928" y="110732"/>
                  </a:lnTo>
                  <a:cubicBezTo>
                    <a:pt x="442928" y="94122"/>
                    <a:pt x="434623" y="77512"/>
                    <a:pt x="420782" y="66439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1A94A8A-FEBD-53D1-8437-4244B2E33B6C}"/>
                </a:ext>
              </a:extLst>
            </p:cNvPr>
            <p:cNvSpPr/>
            <p:nvPr/>
          </p:nvSpPr>
          <p:spPr>
            <a:xfrm>
              <a:off x="6817584" y="4095319"/>
              <a:ext cx="309357" cy="262988"/>
            </a:xfrm>
            <a:custGeom>
              <a:avLst/>
              <a:gdLst>
                <a:gd name="connsiteX0" fmla="*/ 13842 w 309357"/>
                <a:gd name="connsiteY0" fmla="*/ 71976 h 262988"/>
                <a:gd name="connsiteX1" fmla="*/ 23531 w 309357"/>
                <a:gd name="connsiteY1" fmla="*/ 67823 h 262988"/>
                <a:gd name="connsiteX2" fmla="*/ 23531 w 309357"/>
                <a:gd name="connsiteY2" fmla="*/ 67823 h 262988"/>
                <a:gd name="connsiteX3" fmla="*/ 121805 w 309357"/>
                <a:gd name="connsiteY3" fmla="*/ 27683 h 262988"/>
                <a:gd name="connsiteX4" fmla="*/ 260220 w 309357"/>
                <a:gd name="connsiteY4" fmla="*/ 166098 h 262988"/>
                <a:gd name="connsiteX5" fmla="*/ 260220 w 309357"/>
                <a:gd name="connsiteY5" fmla="*/ 197933 h 262988"/>
                <a:gd name="connsiteX6" fmla="*/ 180632 w 309357"/>
                <a:gd name="connsiteY6" fmla="*/ 224232 h 262988"/>
                <a:gd name="connsiteX7" fmla="*/ 170250 w 309357"/>
                <a:gd name="connsiteY7" fmla="*/ 221464 h 262988"/>
                <a:gd name="connsiteX8" fmla="*/ 149488 w 309357"/>
                <a:gd name="connsiteY8" fmla="*/ 242226 h 262988"/>
                <a:gd name="connsiteX9" fmla="*/ 170250 w 309357"/>
                <a:gd name="connsiteY9" fmla="*/ 262989 h 262988"/>
                <a:gd name="connsiteX10" fmla="*/ 189629 w 309357"/>
                <a:gd name="connsiteY10" fmla="*/ 250531 h 262988"/>
                <a:gd name="connsiteX11" fmla="*/ 299668 w 309357"/>
                <a:gd name="connsiteY11" fmla="*/ 213851 h 262988"/>
                <a:gd name="connsiteX12" fmla="*/ 309358 w 309357"/>
                <a:gd name="connsiteY12" fmla="*/ 200702 h 262988"/>
                <a:gd name="connsiteX13" fmla="*/ 309358 w 309357"/>
                <a:gd name="connsiteY13" fmla="*/ 138415 h 262988"/>
                <a:gd name="connsiteX14" fmla="*/ 295516 w 309357"/>
                <a:gd name="connsiteY14" fmla="*/ 124574 h 262988"/>
                <a:gd name="connsiteX15" fmla="*/ 283059 w 309357"/>
                <a:gd name="connsiteY15" fmla="*/ 124574 h 262988"/>
                <a:gd name="connsiteX16" fmla="*/ 121805 w 309357"/>
                <a:gd name="connsiteY16" fmla="*/ 0 h 262988"/>
                <a:gd name="connsiteX17" fmla="*/ 5537 w 309357"/>
                <a:gd name="connsiteY17" fmla="*/ 47061 h 262988"/>
                <a:gd name="connsiteX18" fmla="*/ 0 w 309357"/>
                <a:gd name="connsiteY18" fmla="*/ 58134 h 262988"/>
                <a:gd name="connsiteX19" fmla="*/ 13842 w 309357"/>
                <a:gd name="connsiteY19" fmla="*/ 71976 h 2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9357" h="262988">
                  <a:moveTo>
                    <a:pt x="13842" y="71976"/>
                  </a:moveTo>
                  <a:cubicBezTo>
                    <a:pt x="17994" y="71976"/>
                    <a:pt x="21454" y="70592"/>
                    <a:pt x="23531" y="67823"/>
                  </a:cubicBezTo>
                  <a:lnTo>
                    <a:pt x="23531" y="67823"/>
                  </a:lnTo>
                  <a:cubicBezTo>
                    <a:pt x="49137" y="42909"/>
                    <a:pt x="83741" y="27683"/>
                    <a:pt x="121805" y="27683"/>
                  </a:cubicBezTo>
                  <a:cubicBezTo>
                    <a:pt x="197933" y="27683"/>
                    <a:pt x="260220" y="89970"/>
                    <a:pt x="260220" y="166098"/>
                  </a:cubicBezTo>
                  <a:lnTo>
                    <a:pt x="260220" y="197933"/>
                  </a:lnTo>
                  <a:lnTo>
                    <a:pt x="180632" y="224232"/>
                  </a:lnTo>
                  <a:cubicBezTo>
                    <a:pt x="177171" y="222848"/>
                    <a:pt x="173711" y="221464"/>
                    <a:pt x="170250" y="221464"/>
                  </a:cubicBezTo>
                  <a:cubicBezTo>
                    <a:pt x="158485" y="221464"/>
                    <a:pt x="149488" y="230461"/>
                    <a:pt x="149488" y="242226"/>
                  </a:cubicBezTo>
                  <a:cubicBezTo>
                    <a:pt x="149488" y="253992"/>
                    <a:pt x="158485" y="262989"/>
                    <a:pt x="170250" y="262989"/>
                  </a:cubicBezTo>
                  <a:cubicBezTo>
                    <a:pt x="178555" y="262989"/>
                    <a:pt x="186168" y="258144"/>
                    <a:pt x="189629" y="250531"/>
                  </a:cubicBezTo>
                  <a:lnTo>
                    <a:pt x="299668" y="213851"/>
                  </a:lnTo>
                  <a:cubicBezTo>
                    <a:pt x="305205" y="211775"/>
                    <a:pt x="309358" y="206930"/>
                    <a:pt x="309358" y="200702"/>
                  </a:cubicBezTo>
                  <a:lnTo>
                    <a:pt x="309358" y="138415"/>
                  </a:lnTo>
                  <a:cubicBezTo>
                    <a:pt x="309358" y="130802"/>
                    <a:pt x="303129" y="124574"/>
                    <a:pt x="295516" y="124574"/>
                  </a:cubicBezTo>
                  <a:lnTo>
                    <a:pt x="283059" y="124574"/>
                  </a:lnTo>
                  <a:cubicBezTo>
                    <a:pt x="264373" y="53290"/>
                    <a:pt x="199318" y="0"/>
                    <a:pt x="121805" y="0"/>
                  </a:cubicBezTo>
                  <a:cubicBezTo>
                    <a:pt x="76820" y="0"/>
                    <a:pt x="35988" y="17994"/>
                    <a:pt x="5537" y="47061"/>
                  </a:cubicBezTo>
                  <a:cubicBezTo>
                    <a:pt x="2076" y="49829"/>
                    <a:pt x="0" y="53290"/>
                    <a:pt x="0" y="58134"/>
                  </a:cubicBezTo>
                  <a:cubicBezTo>
                    <a:pt x="0" y="65747"/>
                    <a:pt x="6229" y="71976"/>
                    <a:pt x="13842" y="7197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43F7977-9E57-D3CC-94FD-B447755DD4AA}"/>
                </a:ext>
              </a:extLst>
            </p:cNvPr>
            <p:cNvSpPr/>
            <p:nvPr/>
          </p:nvSpPr>
          <p:spPr>
            <a:xfrm>
              <a:off x="6828658" y="4150685"/>
              <a:ext cx="221464" cy="221464"/>
            </a:xfrm>
            <a:custGeom>
              <a:avLst/>
              <a:gdLst>
                <a:gd name="connsiteX0" fmla="*/ 220772 w 221464"/>
                <a:gd name="connsiteY0" fmla="*/ 122497 h 221464"/>
                <a:gd name="connsiteX1" fmla="*/ 221464 w 221464"/>
                <a:gd name="connsiteY1" fmla="*/ 110732 h 221464"/>
                <a:gd name="connsiteX2" fmla="*/ 110732 w 221464"/>
                <a:gd name="connsiteY2" fmla="*/ 0 h 221464"/>
                <a:gd name="connsiteX3" fmla="*/ 0 w 221464"/>
                <a:gd name="connsiteY3" fmla="*/ 110732 h 221464"/>
                <a:gd name="connsiteX4" fmla="*/ 110732 w 221464"/>
                <a:gd name="connsiteY4" fmla="*/ 221464 h 221464"/>
                <a:gd name="connsiteX5" fmla="*/ 117653 w 221464"/>
                <a:gd name="connsiteY5" fmla="*/ 220772 h 221464"/>
                <a:gd name="connsiteX6" fmla="*/ 117653 w 221464"/>
                <a:gd name="connsiteY6" fmla="*/ 186860 h 221464"/>
                <a:gd name="connsiteX7" fmla="*/ 117653 w 221464"/>
                <a:gd name="connsiteY7" fmla="*/ 186860 h 221464"/>
                <a:gd name="connsiteX8" fmla="*/ 121805 w 221464"/>
                <a:gd name="connsiteY8" fmla="*/ 168174 h 221464"/>
                <a:gd name="connsiteX9" fmla="*/ 146028 w 221464"/>
                <a:gd name="connsiteY9" fmla="*/ 147412 h 221464"/>
                <a:gd name="connsiteX10" fmla="*/ 220772 w 221464"/>
                <a:gd name="connsiteY10" fmla="*/ 122497 h 22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1464" h="221464">
                  <a:moveTo>
                    <a:pt x="220772" y="122497"/>
                  </a:moveTo>
                  <a:cubicBezTo>
                    <a:pt x="221464" y="118345"/>
                    <a:pt x="221464" y="114884"/>
                    <a:pt x="221464" y="110732"/>
                  </a:cubicBezTo>
                  <a:cubicBezTo>
                    <a:pt x="221464" y="49829"/>
                    <a:pt x="171635" y="0"/>
                    <a:pt x="110732" y="0"/>
                  </a:cubicBezTo>
                  <a:cubicBezTo>
                    <a:pt x="49829" y="0"/>
                    <a:pt x="0" y="49829"/>
                    <a:pt x="0" y="110732"/>
                  </a:cubicBezTo>
                  <a:cubicBezTo>
                    <a:pt x="0" y="171635"/>
                    <a:pt x="49829" y="221464"/>
                    <a:pt x="110732" y="221464"/>
                  </a:cubicBezTo>
                  <a:cubicBezTo>
                    <a:pt x="112808" y="221464"/>
                    <a:pt x="115577" y="221464"/>
                    <a:pt x="117653" y="220772"/>
                  </a:cubicBezTo>
                  <a:lnTo>
                    <a:pt x="117653" y="186860"/>
                  </a:lnTo>
                  <a:lnTo>
                    <a:pt x="117653" y="186860"/>
                  </a:lnTo>
                  <a:cubicBezTo>
                    <a:pt x="117653" y="180632"/>
                    <a:pt x="119037" y="174403"/>
                    <a:pt x="121805" y="168174"/>
                  </a:cubicBezTo>
                  <a:cubicBezTo>
                    <a:pt x="126650" y="158485"/>
                    <a:pt x="134955" y="150872"/>
                    <a:pt x="146028" y="147412"/>
                  </a:cubicBezTo>
                  <a:lnTo>
                    <a:pt x="220772" y="122497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8951D3D-F33B-A41A-FBCE-11DE541D3F4C}"/>
              </a:ext>
            </a:extLst>
          </p:cNvPr>
          <p:cNvGrpSpPr/>
          <p:nvPr/>
        </p:nvGrpSpPr>
        <p:grpSpPr>
          <a:xfrm>
            <a:off x="4966283" y="2267205"/>
            <a:ext cx="569130" cy="469532"/>
            <a:chOff x="4966283" y="2267205"/>
            <a:chExt cx="569130" cy="469532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054BFAE-3797-8300-0890-F6D33113CAE0}"/>
                </a:ext>
              </a:extLst>
            </p:cNvPr>
            <p:cNvSpPr/>
            <p:nvPr/>
          </p:nvSpPr>
          <p:spPr>
            <a:xfrm>
              <a:off x="4966283" y="2267205"/>
              <a:ext cx="569130" cy="469532"/>
            </a:xfrm>
            <a:custGeom>
              <a:avLst/>
              <a:gdLst>
                <a:gd name="connsiteX0" fmla="*/ 284565 w 569130"/>
                <a:gd name="connsiteY0" fmla="*/ 412619 h 469532"/>
                <a:gd name="connsiteX1" fmla="*/ 156511 w 569130"/>
                <a:gd name="connsiteY1" fmla="*/ 284565 h 469532"/>
                <a:gd name="connsiteX2" fmla="*/ 284565 w 569130"/>
                <a:gd name="connsiteY2" fmla="*/ 156511 h 469532"/>
                <a:gd name="connsiteX3" fmla="*/ 412619 w 569130"/>
                <a:gd name="connsiteY3" fmla="*/ 284565 h 469532"/>
                <a:gd name="connsiteX4" fmla="*/ 284565 w 569130"/>
                <a:gd name="connsiteY4" fmla="*/ 412619 h 469532"/>
                <a:gd name="connsiteX5" fmla="*/ 142283 w 569130"/>
                <a:gd name="connsiteY5" fmla="*/ 184967 h 469532"/>
                <a:gd name="connsiteX6" fmla="*/ 56913 w 569130"/>
                <a:gd name="connsiteY6" fmla="*/ 184967 h 469532"/>
                <a:gd name="connsiteX7" fmla="*/ 56913 w 569130"/>
                <a:gd name="connsiteY7" fmla="*/ 128054 h 469532"/>
                <a:gd name="connsiteX8" fmla="*/ 142283 w 569130"/>
                <a:gd name="connsiteY8" fmla="*/ 128054 h 469532"/>
                <a:gd name="connsiteX9" fmla="*/ 142283 w 569130"/>
                <a:gd name="connsiteY9" fmla="*/ 184967 h 469532"/>
                <a:gd name="connsiteX10" fmla="*/ 540674 w 569130"/>
                <a:gd name="connsiteY10" fmla="*/ 71141 h 469532"/>
                <a:gd name="connsiteX11" fmla="*/ 398391 w 569130"/>
                <a:gd name="connsiteY11" fmla="*/ 71141 h 469532"/>
                <a:gd name="connsiteX12" fmla="*/ 355706 w 569130"/>
                <a:gd name="connsiteY12" fmla="*/ 0 h 469532"/>
                <a:gd name="connsiteX13" fmla="*/ 213424 w 569130"/>
                <a:gd name="connsiteY13" fmla="*/ 0 h 469532"/>
                <a:gd name="connsiteX14" fmla="*/ 170739 w 569130"/>
                <a:gd name="connsiteY14" fmla="*/ 71141 h 469532"/>
                <a:gd name="connsiteX15" fmla="*/ 28457 w 569130"/>
                <a:gd name="connsiteY15" fmla="*/ 71141 h 469532"/>
                <a:gd name="connsiteX16" fmla="*/ 0 w 569130"/>
                <a:gd name="connsiteY16" fmla="*/ 99598 h 469532"/>
                <a:gd name="connsiteX17" fmla="*/ 0 w 569130"/>
                <a:gd name="connsiteY17" fmla="*/ 441076 h 469532"/>
                <a:gd name="connsiteX18" fmla="*/ 28457 w 569130"/>
                <a:gd name="connsiteY18" fmla="*/ 469532 h 469532"/>
                <a:gd name="connsiteX19" fmla="*/ 540674 w 569130"/>
                <a:gd name="connsiteY19" fmla="*/ 469532 h 469532"/>
                <a:gd name="connsiteX20" fmla="*/ 569130 w 569130"/>
                <a:gd name="connsiteY20" fmla="*/ 441076 h 469532"/>
                <a:gd name="connsiteX21" fmla="*/ 569130 w 569130"/>
                <a:gd name="connsiteY21" fmla="*/ 99598 h 469532"/>
                <a:gd name="connsiteX22" fmla="*/ 540674 w 569130"/>
                <a:gd name="connsiteY22" fmla="*/ 71141 h 4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9130" h="469532">
                  <a:moveTo>
                    <a:pt x="284565" y="412619"/>
                  </a:moveTo>
                  <a:cubicBezTo>
                    <a:pt x="213424" y="412619"/>
                    <a:pt x="156511" y="355706"/>
                    <a:pt x="156511" y="284565"/>
                  </a:cubicBezTo>
                  <a:cubicBezTo>
                    <a:pt x="156511" y="213424"/>
                    <a:pt x="213424" y="156511"/>
                    <a:pt x="284565" y="156511"/>
                  </a:cubicBezTo>
                  <a:cubicBezTo>
                    <a:pt x="355706" y="156511"/>
                    <a:pt x="412619" y="213424"/>
                    <a:pt x="412619" y="284565"/>
                  </a:cubicBezTo>
                  <a:cubicBezTo>
                    <a:pt x="412619" y="355706"/>
                    <a:pt x="355706" y="412619"/>
                    <a:pt x="284565" y="412619"/>
                  </a:cubicBezTo>
                  <a:close/>
                  <a:moveTo>
                    <a:pt x="142283" y="184967"/>
                  </a:moveTo>
                  <a:lnTo>
                    <a:pt x="56913" y="184967"/>
                  </a:lnTo>
                  <a:lnTo>
                    <a:pt x="56913" y="128054"/>
                  </a:lnTo>
                  <a:lnTo>
                    <a:pt x="142283" y="128054"/>
                  </a:lnTo>
                  <a:lnTo>
                    <a:pt x="142283" y="184967"/>
                  </a:lnTo>
                  <a:close/>
                  <a:moveTo>
                    <a:pt x="540674" y="71141"/>
                  </a:moveTo>
                  <a:lnTo>
                    <a:pt x="398391" y="71141"/>
                  </a:lnTo>
                  <a:lnTo>
                    <a:pt x="355706" y="0"/>
                  </a:lnTo>
                  <a:lnTo>
                    <a:pt x="213424" y="0"/>
                  </a:lnTo>
                  <a:lnTo>
                    <a:pt x="170739" y="71141"/>
                  </a:lnTo>
                  <a:lnTo>
                    <a:pt x="28457" y="71141"/>
                  </a:lnTo>
                  <a:cubicBezTo>
                    <a:pt x="12805" y="71141"/>
                    <a:pt x="0" y="83947"/>
                    <a:pt x="0" y="99598"/>
                  </a:cubicBezTo>
                  <a:lnTo>
                    <a:pt x="0" y="441076"/>
                  </a:lnTo>
                  <a:cubicBezTo>
                    <a:pt x="0" y="456727"/>
                    <a:pt x="12805" y="469532"/>
                    <a:pt x="28457" y="469532"/>
                  </a:cubicBezTo>
                  <a:lnTo>
                    <a:pt x="540674" y="469532"/>
                  </a:lnTo>
                  <a:cubicBezTo>
                    <a:pt x="556325" y="469532"/>
                    <a:pt x="569130" y="456727"/>
                    <a:pt x="569130" y="441076"/>
                  </a:cubicBezTo>
                  <a:lnTo>
                    <a:pt x="569130" y="99598"/>
                  </a:lnTo>
                  <a:cubicBezTo>
                    <a:pt x="569130" y="83947"/>
                    <a:pt x="556325" y="71141"/>
                    <a:pt x="540674" y="71141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F17ACDA-5C39-2F86-CBC3-AFA31D6A1316}"/>
                </a:ext>
              </a:extLst>
            </p:cNvPr>
            <p:cNvSpPr/>
            <p:nvPr/>
          </p:nvSpPr>
          <p:spPr>
            <a:xfrm>
              <a:off x="5151250" y="2452173"/>
              <a:ext cx="199195" cy="199195"/>
            </a:xfrm>
            <a:custGeom>
              <a:avLst/>
              <a:gdLst>
                <a:gd name="connsiteX0" fmla="*/ 99598 w 199195"/>
                <a:gd name="connsiteY0" fmla="*/ 28457 h 199195"/>
                <a:gd name="connsiteX1" fmla="*/ 28457 w 199195"/>
                <a:gd name="connsiteY1" fmla="*/ 99598 h 199195"/>
                <a:gd name="connsiteX2" fmla="*/ 99598 w 199195"/>
                <a:gd name="connsiteY2" fmla="*/ 170739 h 199195"/>
                <a:gd name="connsiteX3" fmla="*/ 170739 w 199195"/>
                <a:gd name="connsiteY3" fmla="*/ 99598 h 199195"/>
                <a:gd name="connsiteX4" fmla="*/ 99598 w 199195"/>
                <a:gd name="connsiteY4" fmla="*/ 28457 h 199195"/>
                <a:gd name="connsiteX5" fmla="*/ 99598 w 199195"/>
                <a:gd name="connsiteY5" fmla="*/ 199196 h 199195"/>
                <a:gd name="connsiteX6" fmla="*/ 0 w 199195"/>
                <a:gd name="connsiteY6" fmla="*/ 99598 h 199195"/>
                <a:gd name="connsiteX7" fmla="*/ 99598 w 199195"/>
                <a:gd name="connsiteY7" fmla="*/ 0 h 199195"/>
                <a:gd name="connsiteX8" fmla="*/ 199196 w 199195"/>
                <a:gd name="connsiteY8" fmla="*/ 99598 h 199195"/>
                <a:gd name="connsiteX9" fmla="*/ 99598 w 199195"/>
                <a:gd name="connsiteY9" fmla="*/ 199196 h 19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195" h="199195">
                  <a:moveTo>
                    <a:pt x="99598" y="28457"/>
                  </a:moveTo>
                  <a:cubicBezTo>
                    <a:pt x="59759" y="28457"/>
                    <a:pt x="28457" y="59759"/>
                    <a:pt x="28457" y="99598"/>
                  </a:cubicBezTo>
                  <a:cubicBezTo>
                    <a:pt x="28457" y="139437"/>
                    <a:pt x="59759" y="170739"/>
                    <a:pt x="99598" y="170739"/>
                  </a:cubicBezTo>
                  <a:cubicBezTo>
                    <a:pt x="139437" y="170739"/>
                    <a:pt x="170739" y="139437"/>
                    <a:pt x="170739" y="99598"/>
                  </a:cubicBezTo>
                  <a:cubicBezTo>
                    <a:pt x="170739" y="59759"/>
                    <a:pt x="139437" y="28457"/>
                    <a:pt x="99598" y="28457"/>
                  </a:cubicBezTo>
                  <a:close/>
                  <a:moveTo>
                    <a:pt x="99598" y="199196"/>
                  </a:moveTo>
                  <a:cubicBezTo>
                    <a:pt x="44108" y="199196"/>
                    <a:pt x="0" y="155088"/>
                    <a:pt x="0" y="99598"/>
                  </a:cubicBezTo>
                  <a:cubicBezTo>
                    <a:pt x="0" y="44108"/>
                    <a:pt x="44108" y="0"/>
                    <a:pt x="99598" y="0"/>
                  </a:cubicBezTo>
                  <a:cubicBezTo>
                    <a:pt x="155088" y="0"/>
                    <a:pt x="199196" y="44108"/>
                    <a:pt x="199196" y="99598"/>
                  </a:cubicBezTo>
                  <a:cubicBezTo>
                    <a:pt x="199196" y="155088"/>
                    <a:pt x="155088" y="199196"/>
                    <a:pt x="99598" y="19919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2573D3A-0F43-5E8B-467D-AD69FA689328}"/>
              </a:ext>
            </a:extLst>
          </p:cNvPr>
          <p:cNvGrpSpPr/>
          <p:nvPr/>
        </p:nvGrpSpPr>
        <p:grpSpPr>
          <a:xfrm>
            <a:off x="8187545" y="2103364"/>
            <a:ext cx="2804759" cy="816522"/>
            <a:chOff x="-328895" y="1906534"/>
            <a:chExt cx="2804759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64013FD-BBF1-FE57-F287-AC31A7275A34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1E5741A-8FDE-1FB8-7464-0FFCAA8C50A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10ADCC5-A9AE-5E93-7B3A-0DC963E481DC}"/>
              </a:ext>
            </a:extLst>
          </p:cNvPr>
          <p:cNvGrpSpPr/>
          <p:nvPr/>
        </p:nvGrpSpPr>
        <p:grpSpPr>
          <a:xfrm>
            <a:off x="1420835" y="2188216"/>
            <a:ext cx="2844308" cy="816522"/>
            <a:chOff x="239262" y="1906534"/>
            <a:chExt cx="2844308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20295AD-BB29-1469-D80A-8784BD495506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6A2DDEE-6BAB-C231-D870-2B81A02BF1B6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53532A7-8813-8EFA-1984-E687F29C9629}"/>
              </a:ext>
            </a:extLst>
          </p:cNvPr>
          <p:cNvGrpSpPr/>
          <p:nvPr/>
        </p:nvGrpSpPr>
        <p:grpSpPr>
          <a:xfrm>
            <a:off x="7969831" y="3893153"/>
            <a:ext cx="2804759" cy="816522"/>
            <a:chOff x="-328895" y="1906534"/>
            <a:chExt cx="2804759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41C9146-F592-1E5F-222A-7B70A9995B9E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A503799-5EE1-98B4-CC71-D470FF3E70A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7949924-FFCC-4DE2-5271-23BB9FFFC692}"/>
              </a:ext>
            </a:extLst>
          </p:cNvPr>
          <p:cNvGrpSpPr/>
          <p:nvPr/>
        </p:nvGrpSpPr>
        <p:grpSpPr>
          <a:xfrm>
            <a:off x="1203121" y="3978005"/>
            <a:ext cx="2844308" cy="816522"/>
            <a:chOff x="239262" y="1906534"/>
            <a:chExt cx="2844308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70A2BE9-C9FF-7355-559F-1D4AB5E8538B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CA22BB7-0F11-8368-92AF-A102AF01ED5B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254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DFF6D797-F2E1-4373-E7BD-BC164F6A921D}"/>
              </a:ext>
            </a:extLst>
          </p:cNvPr>
          <p:cNvSpPr txBox="1"/>
          <p:nvPr/>
        </p:nvSpPr>
        <p:spPr>
          <a:xfrm>
            <a:off x="5450169" y="74053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78A27D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defRPr>
            </a:lvl1pPr>
          </a:lstStyle>
          <a:p>
            <a:r>
              <a:rPr lang="zh-CN" altLang="en-US" sz="4400" dirty="0">
                <a:sym typeface="+mn-lt"/>
              </a:rPr>
              <a:t>目录</a:t>
            </a:r>
          </a:p>
        </p:txBody>
      </p:sp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 rot="5400000">
            <a:off x="5898732" y="16173"/>
            <a:ext cx="419938" cy="3124196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flipV="1">
            <a:off x="5773732" y="1893302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E41BE7-E483-0FEF-4DDC-84ECA5F6FC6A}"/>
              </a:ext>
            </a:extLst>
          </p:cNvPr>
          <p:cNvSpPr txBox="1"/>
          <p:nvPr/>
        </p:nvSpPr>
        <p:spPr>
          <a:xfrm>
            <a:off x="1696406" y="5720223"/>
            <a:ext cx="22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78A27D">
                    <a:alpha val="28000"/>
                  </a:srgb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CONTENTS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CD70F91-3774-C57B-3759-49D5C02DBCE5}"/>
              </a:ext>
            </a:extLst>
          </p:cNvPr>
          <p:cNvGrpSpPr/>
          <p:nvPr/>
        </p:nvGrpSpPr>
        <p:grpSpPr>
          <a:xfrm>
            <a:off x="2560113" y="2688765"/>
            <a:ext cx="3296544" cy="605939"/>
            <a:chOff x="2494256" y="3922895"/>
            <a:chExt cx="3296544" cy="60593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02B842-FAFD-6F3A-155A-B427CCBB9B78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9B7EEAF-A143-FA5A-C03A-67065AF0F7AE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7211AE-C143-E201-E338-D091D28E2319}"/>
                </a:ext>
              </a:extLst>
            </p:cNvPr>
            <p:cNvSpPr txBox="1"/>
            <p:nvPr/>
          </p:nvSpPr>
          <p:spPr>
            <a:xfrm>
              <a:off x="4016804" y="3996648"/>
              <a:ext cx="1396536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工作概述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A788D73-7D34-33B3-B4A0-5C3EBE4D564B}"/>
                </a:ext>
              </a:extLst>
            </p:cNvPr>
            <p:cNvSpPr txBox="1"/>
            <p:nvPr/>
          </p:nvSpPr>
          <p:spPr>
            <a:xfrm>
              <a:off x="2700417" y="3944059"/>
              <a:ext cx="64312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DFEE4B3-BB0E-179F-CD95-EC0D1486FCD7}"/>
              </a:ext>
            </a:extLst>
          </p:cNvPr>
          <p:cNvGrpSpPr/>
          <p:nvPr/>
        </p:nvGrpSpPr>
        <p:grpSpPr>
          <a:xfrm>
            <a:off x="6320115" y="2688765"/>
            <a:ext cx="3296544" cy="605939"/>
            <a:chOff x="2494256" y="3922895"/>
            <a:chExt cx="3296544" cy="605939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A174BD9-BA37-0523-6958-E8BBDB630742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B50D067-1C6A-A183-2B7C-371402B129DB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1856E12-4575-B6A7-BEB0-BEBB005F1DD9}"/>
                </a:ext>
              </a:extLst>
            </p:cNvPr>
            <p:cNvSpPr txBox="1"/>
            <p:nvPr/>
          </p:nvSpPr>
          <p:spPr>
            <a:xfrm>
              <a:off x="4016805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教学成果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83A6B33-451E-8F71-3D72-231D6C58481E}"/>
                </a:ext>
              </a:extLst>
            </p:cNvPr>
            <p:cNvSpPr txBox="1"/>
            <p:nvPr/>
          </p:nvSpPr>
          <p:spPr>
            <a:xfrm>
              <a:off x="2671563" y="3944059"/>
              <a:ext cx="700833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42E1BBD-ED9D-F254-6E19-CFEF1E7B58B8}"/>
              </a:ext>
            </a:extLst>
          </p:cNvPr>
          <p:cNvGrpSpPr/>
          <p:nvPr/>
        </p:nvGrpSpPr>
        <p:grpSpPr>
          <a:xfrm>
            <a:off x="2560113" y="3970718"/>
            <a:ext cx="3296544" cy="605939"/>
            <a:chOff x="2494256" y="3922895"/>
            <a:chExt cx="3296544" cy="60593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6C8C4E6-09E6-FAEC-9099-F613EB40C833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4B92A2A-0869-1D55-A563-350FB9F70B5E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86FF557-1540-497B-0ACF-E223C5A630BE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经验总结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752C02F-E9CB-ED81-7BDB-32703D735C86}"/>
                </a:ext>
              </a:extLst>
            </p:cNvPr>
            <p:cNvSpPr txBox="1"/>
            <p:nvPr/>
          </p:nvSpPr>
          <p:spPr>
            <a:xfrm>
              <a:off x="2669158" y="3944059"/>
              <a:ext cx="70564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6036904-5E16-D862-81EA-19A8E22CD058}"/>
              </a:ext>
            </a:extLst>
          </p:cNvPr>
          <p:cNvGrpSpPr/>
          <p:nvPr/>
        </p:nvGrpSpPr>
        <p:grpSpPr>
          <a:xfrm>
            <a:off x="6320115" y="3970718"/>
            <a:ext cx="3296544" cy="605939"/>
            <a:chOff x="2494256" y="3922895"/>
            <a:chExt cx="3296544" cy="605939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3D46AF5-EEC6-8E1A-A074-6F4479CD6537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458FBF0-6A29-0D2A-6D98-56BB11AEB6F7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10AB5BD-9B12-F97C-A2B8-267521029FAA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下期计划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FCC860D-8F63-968E-A809-24141126E5DB}"/>
                </a:ext>
              </a:extLst>
            </p:cNvPr>
            <p:cNvSpPr txBox="1"/>
            <p:nvPr/>
          </p:nvSpPr>
          <p:spPr>
            <a:xfrm>
              <a:off x="2666753" y="3944059"/>
              <a:ext cx="71045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157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下期计划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6753" y="3944059"/>
              <a:ext cx="71045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2" name="对角圆角矩形 3">
            <a:extLst>
              <a:ext uri="{FF2B5EF4-FFF2-40B4-BE49-F238E27FC236}">
                <a16:creationId xmlns:a16="http://schemas.microsoft.com/office/drawing/2014/main" id="{4DDFDAA1-F967-269A-042B-D28D8631B8B2}"/>
              </a:ext>
            </a:extLst>
          </p:cNvPr>
          <p:cNvSpPr/>
          <p:nvPr/>
        </p:nvSpPr>
        <p:spPr>
          <a:xfrm>
            <a:off x="6259757" y="1332897"/>
            <a:ext cx="3161116" cy="1643097"/>
          </a:xfrm>
          <a:prstGeom prst="round2DiagRect">
            <a:avLst>
              <a:gd name="adj1" fmla="val 48671"/>
              <a:gd name="adj2" fmla="val 0"/>
            </a:avLst>
          </a:prstGeom>
          <a:solidFill>
            <a:srgbClr val="78A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88B499B3-67B1-1076-190D-6698403B1EFA}"/>
              </a:ext>
            </a:extLst>
          </p:cNvPr>
          <p:cNvSpPr/>
          <p:nvPr/>
        </p:nvSpPr>
        <p:spPr>
          <a:xfrm flipH="1">
            <a:off x="8513176" y="1249511"/>
            <a:ext cx="793670" cy="936831"/>
          </a:xfrm>
          <a:prstGeom prst="flowChartOffpageConnector">
            <a:avLst/>
          </a:prstGeom>
          <a:solidFill>
            <a:schemeClr val="bg1"/>
          </a:solidFill>
          <a:ln w="12700">
            <a:noFill/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81968C-8109-439B-88AB-2E4174AFB2E4}"/>
              </a:ext>
            </a:extLst>
          </p:cNvPr>
          <p:cNvSpPr txBox="1"/>
          <p:nvPr/>
        </p:nvSpPr>
        <p:spPr>
          <a:xfrm>
            <a:off x="8280601" y="1345134"/>
            <a:ext cx="1285443" cy="64633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</a:t>
            </a:r>
          </a:p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" name="对角圆角矩形 8">
            <a:extLst>
              <a:ext uri="{FF2B5EF4-FFF2-40B4-BE49-F238E27FC236}">
                <a16:creationId xmlns:a16="http://schemas.microsoft.com/office/drawing/2014/main" id="{B9A0A0F2-4151-E246-0893-290179ED355B}"/>
              </a:ext>
            </a:extLst>
          </p:cNvPr>
          <p:cNvSpPr/>
          <p:nvPr/>
        </p:nvSpPr>
        <p:spPr>
          <a:xfrm flipH="1">
            <a:off x="2847983" y="1836726"/>
            <a:ext cx="3161116" cy="1643097"/>
          </a:xfrm>
          <a:prstGeom prst="round2DiagRect">
            <a:avLst>
              <a:gd name="adj1" fmla="val 48671"/>
              <a:gd name="adj2" fmla="val 0"/>
            </a:avLst>
          </a:prstGeom>
          <a:solidFill>
            <a:srgbClr val="8FB5AF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13" name="流程图: 离页连接符 12">
            <a:extLst>
              <a:ext uri="{FF2B5EF4-FFF2-40B4-BE49-F238E27FC236}">
                <a16:creationId xmlns:a16="http://schemas.microsoft.com/office/drawing/2014/main" id="{D5870EA1-5B71-7CA5-34E3-463A18F0E4DA}"/>
              </a:ext>
            </a:extLst>
          </p:cNvPr>
          <p:cNvSpPr/>
          <p:nvPr/>
        </p:nvSpPr>
        <p:spPr>
          <a:xfrm>
            <a:off x="2962010" y="1753340"/>
            <a:ext cx="793670" cy="936831"/>
          </a:xfrm>
          <a:prstGeom prst="flowChartOffpageConnector">
            <a:avLst/>
          </a:prstGeom>
          <a:solidFill>
            <a:schemeClr val="bg1"/>
          </a:solidFill>
          <a:ln w="12700">
            <a:noFill/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F34BD7-1C5D-EB12-236B-5B859DEE412C}"/>
              </a:ext>
            </a:extLst>
          </p:cNvPr>
          <p:cNvSpPr txBox="1"/>
          <p:nvPr/>
        </p:nvSpPr>
        <p:spPr>
          <a:xfrm flipH="1">
            <a:off x="2702811" y="1848964"/>
            <a:ext cx="1285443" cy="64633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</a:t>
            </a:r>
          </a:p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7" name="对角圆角矩形 13">
            <a:extLst>
              <a:ext uri="{FF2B5EF4-FFF2-40B4-BE49-F238E27FC236}">
                <a16:creationId xmlns:a16="http://schemas.microsoft.com/office/drawing/2014/main" id="{601C5584-7254-58AA-0CE9-17737751183F}"/>
              </a:ext>
            </a:extLst>
          </p:cNvPr>
          <p:cNvSpPr/>
          <p:nvPr/>
        </p:nvSpPr>
        <p:spPr>
          <a:xfrm>
            <a:off x="6171348" y="3151304"/>
            <a:ext cx="3161116" cy="1643097"/>
          </a:xfrm>
          <a:prstGeom prst="round2DiagRect">
            <a:avLst>
              <a:gd name="adj1" fmla="val 48671"/>
              <a:gd name="adj2" fmla="val 0"/>
            </a:avLst>
          </a:prstGeom>
          <a:solidFill>
            <a:srgbClr val="8FB5AF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18" name="流程图: 离页连接符 17">
            <a:extLst>
              <a:ext uri="{FF2B5EF4-FFF2-40B4-BE49-F238E27FC236}">
                <a16:creationId xmlns:a16="http://schemas.microsoft.com/office/drawing/2014/main" id="{2DCAD1C5-1627-3923-0314-888399A621DA}"/>
              </a:ext>
            </a:extLst>
          </p:cNvPr>
          <p:cNvSpPr/>
          <p:nvPr/>
        </p:nvSpPr>
        <p:spPr>
          <a:xfrm flipH="1">
            <a:off x="8424767" y="3067918"/>
            <a:ext cx="793670" cy="936831"/>
          </a:xfrm>
          <a:prstGeom prst="flowChartOffpageConnector">
            <a:avLst/>
          </a:prstGeom>
          <a:solidFill>
            <a:schemeClr val="bg1"/>
          </a:solidFill>
          <a:ln w="12700">
            <a:noFill/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C9B8D3D-0C94-B32D-AE3E-144AC32C8BE3}"/>
              </a:ext>
            </a:extLst>
          </p:cNvPr>
          <p:cNvSpPr txBox="1"/>
          <p:nvPr/>
        </p:nvSpPr>
        <p:spPr>
          <a:xfrm>
            <a:off x="8192192" y="3163542"/>
            <a:ext cx="1285443" cy="64633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</a:t>
            </a:r>
          </a:p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2" name="对角圆角矩形 18">
            <a:extLst>
              <a:ext uri="{FF2B5EF4-FFF2-40B4-BE49-F238E27FC236}">
                <a16:creationId xmlns:a16="http://schemas.microsoft.com/office/drawing/2014/main" id="{C2F649FE-58C5-74E6-BE2E-B63A3CA92778}"/>
              </a:ext>
            </a:extLst>
          </p:cNvPr>
          <p:cNvSpPr/>
          <p:nvPr/>
        </p:nvSpPr>
        <p:spPr>
          <a:xfrm flipH="1">
            <a:off x="2771127" y="3655133"/>
            <a:ext cx="3161116" cy="1643097"/>
          </a:xfrm>
          <a:prstGeom prst="round2DiagRect">
            <a:avLst>
              <a:gd name="adj1" fmla="val 48671"/>
              <a:gd name="adj2" fmla="val 0"/>
            </a:avLst>
          </a:prstGeom>
          <a:solidFill>
            <a:srgbClr val="78A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离页连接符 22">
            <a:extLst>
              <a:ext uri="{FF2B5EF4-FFF2-40B4-BE49-F238E27FC236}">
                <a16:creationId xmlns:a16="http://schemas.microsoft.com/office/drawing/2014/main" id="{E270FC86-0415-4AB8-BF0D-3EEBD74F6E98}"/>
              </a:ext>
            </a:extLst>
          </p:cNvPr>
          <p:cNvSpPr/>
          <p:nvPr/>
        </p:nvSpPr>
        <p:spPr>
          <a:xfrm>
            <a:off x="2885154" y="3571748"/>
            <a:ext cx="793670" cy="936831"/>
          </a:xfrm>
          <a:prstGeom prst="flowChartOffpageConnector">
            <a:avLst/>
          </a:prstGeom>
          <a:solidFill>
            <a:schemeClr val="bg1"/>
          </a:solidFill>
          <a:ln w="12700">
            <a:noFill/>
          </a:ln>
          <a:effectLst>
            <a:outerShdw blurRad="50800" dist="76200" dir="2700000" algn="tl" rotWithShape="0">
              <a:srgbClr val="78A27D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FE1B51A-3F97-7456-2337-29D5B5237273}"/>
              </a:ext>
            </a:extLst>
          </p:cNvPr>
          <p:cNvSpPr txBox="1"/>
          <p:nvPr/>
        </p:nvSpPr>
        <p:spPr>
          <a:xfrm flipH="1">
            <a:off x="2625956" y="3667371"/>
            <a:ext cx="1285443" cy="64633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</a:t>
            </a:r>
          </a:p>
          <a:p>
            <a:pPr lvl="0" algn="ctr"/>
            <a:r>
              <a:rPr lang="en-US" altLang="zh-CN" dirty="0">
                <a:solidFill>
                  <a:srgbClr val="78A27D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发芽">
            <a:extLst>
              <a:ext uri="{FF2B5EF4-FFF2-40B4-BE49-F238E27FC236}">
                <a16:creationId xmlns:a16="http://schemas.microsoft.com/office/drawing/2014/main" id="{9304EFDE-441D-3F91-B2B1-70AFC1FEB739}"/>
              </a:ext>
            </a:extLst>
          </p:cNvPr>
          <p:cNvSpPr/>
          <p:nvPr/>
        </p:nvSpPr>
        <p:spPr bwMode="auto">
          <a:xfrm flipH="1">
            <a:off x="5368637" y="4682383"/>
            <a:ext cx="1435638" cy="1573274"/>
          </a:xfrm>
          <a:custGeom>
            <a:avLst/>
            <a:gdLst>
              <a:gd name="T0" fmla="*/ 704528 w 4844"/>
              <a:gd name="T1" fmla="*/ 1336636 h 6318"/>
              <a:gd name="T2" fmla="*/ 797459 w 4844"/>
              <a:gd name="T3" fmla="*/ 1364677 h 6318"/>
              <a:gd name="T4" fmla="*/ 920563 w 4844"/>
              <a:gd name="T5" fmla="*/ 1365280 h 6318"/>
              <a:gd name="T6" fmla="*/ 1065693 w 4844"/>
              <a:gd name="T7" fmla="*/ 1313720 h 6318"/>
              <a:gd name="T8" fmla="*/ 1188495 w 4844"/>
              <a:gd name="T9" fmla="*/ 1220551 h 6318"/>
              <a:gd name="T10" fmla="*/ 1269961 w 4844"/>
              <a:gd name="T11" fmla="*/ 1130396 h 6318"/>
              <a:gd name="T12" fmla="*/ 1352332 w 4844"/>
              <a:gd name="T13" fmla="*/ 1012502 h 6318"/>
              <a:gd name="T14" fmla="*/ 1443452 w 4844"/>
              <a:gd name="T15" fmla="*/ 845461 h 6318"/>
              <a:gd name="T16" fmla="*/ 1334530 w 4844"/>
              <a:gd name="T17" fmla="*/ 792996 h 6318"/>
              <a:gd name="T18" fmla="*/ 1167676 w 4844"/>
              <a:gd name="T19" fmla="*/ 794805 h 6318"/>
              <a:gd name="T20" fmla="*/ 996598 w 4844"/>
              <a:gd name="T21" fmla="*/ 825259 h 6318"/>
              <a:gd name="T22" fmla="*/ 842416 w 4844"/>
              <a:gd name="T23" fmla="*/ 893704 h 6318"/>
              <a:gd name="T24" fmla="*/ 771813 w 4844"/>
              <a:gd name="T25" fmla="*/ 950389 h 6318"/>
              <a:gd name="T26" fmla="*/ 712674 w 4844"/>
              <a:gd name="T27" fmla="*/ 1023357 h 6318"/>
              <a:gd name="T28" fmla="*/ 668924 w 4844"/>
              <a:gd name="T29" fmla="*/ 1115019 h 6318"/>
              <a:gd name="T30" fmla="*/ 643579 w 4844"/>
              <a:gd name="T31" fmla="*/ 1226883 h 6318"/>
              <a:gd name="T32" fmla="*/ 691554 w 4844"/>
              <a:gd name="T33" fmla="*/ 1710821 h 6318"/>
              <a:gd name="T34" fmla="*/ 604053 w 4844"/>
              <a:gd name="T35" fmla="*/ 1548906 h 6318"/>
              <a:gd name="T36" fmla="*/ 570562 w 4844"/>
              <a:gd name="T37" fmla="*/ 1438549 h 6318"/>
              <a:gd name="T38" fmla="*/ 554571 w 4844"/>
              <a:gd name="T39" fmla="*/ 1314926 h 6318"/>
              <a:gd name="T40" fmla="*/ 561812 w 4844"/>
              <a:gd name="T41" fmla="*/ 1177132 h 6318"/>
              <a:gd name="T42" fmla="*/ 596510 w 4844"/>
              <a:gd name="T43" fmla="*/ 1026372 h 6318"/>
              <a:gd name="T44" fmla="*/ 664097 w 4844"/>
              <a:gd name="T45" fmla="*/ 861743 h 6318"/>
              <a:gd name="T46" fmla="*/ 766683 w 4844"/>
              <a:gd name="T47" fmla="*/ 629271 h 6318"/>
              <a:gd name="T48" fmla="*/ 814054 w 4844"/>
              <a:gd name="T49" fmla="*/ 410368 h 6318"/>
              <a:gd name="T50" fmla="*/ 800778 w 4844"/>
              <a:gd name="T51" fmla="*/ 247246 h 6318"/>
              <a:gd name="T52" fmla="*/ 748278 w 4844"/>
              <a:gd name="T53" fmla="*/ 132367 h 6318"/>
              <a:gd name="T54" fmla="*/ 678580 w 4844"/>
              <a:gd name="T55" fmla="*/ 57892 h 6318"/>
              <a:gd name="T56" fmla="*/ 591984 w 4844"/>
              <a:gd name="T57" fmla="*/ 6935 h 6318"/>
              <a:gd name="T58" fmla="*/ 606769 w 4844"/>
              <a:gd name="T59" fmla="*/ 19900 h 6318"/>
              <a:gd name="T60" fmla="*/ 679183 w 4844"/>
              <a:gd name="T61" fmla="*/ 88044 h 6318"/>
              <a:gd name="T62" fmla="*/ 730175 w 4844"/>
              <a:gd name="T63" fmla="*/ 175786 h 6318"/>
              <a:gd name="T64" fmla="*/ 756425 w 4844"/>
              <a:gd name="T65" fmla="*/ 299710 h 6318"/>
              <a:gd name="T66" fmla="*/ 738019 w 4844"/>
              <a:gd name="T67" fmla="*/ 464340 h 6318"/>
              <a:gd name="T68" fmla="*/ 656252 w 4844"/>
              <a:gd name="T69" fmla="*/ 673594 h 6318"/>
              <a:gd name="T70" fmla="*/ 602243 w 4844"/>
              <a:gd name="T71" fmla="*/ 735104 h 6318"/>
              <a:gd name="T72" fmla="*/ 604657 w 4844"/>
              <a:gd name="T73" fmla="*/ 637714 h 6318"/>
              <a:gd name="T74" fmla="*/ 587459 w 4844"/>
              <a:gd name="T75" fmla="*/ 550273 h 6318"/>
              <a:gd name="T76" fmla="*/ 548536 w 4844"/>
              <a:gd name="T77" fmla="*/ 464642 h 6318"/>
              <a:gd name="T78" fmla="*/ 442027 w 4844"/>
              <a:gd name="T79" fmla="*/ 338305 h 6318"/>
              <a:gd name="T80" fmla="*/ 308665 w 4844"/>
              <a:gd name="T81" fmla="*/ 244231 h 6318"/>
              <a:gd name="T82" fmla="*/ 160518 w 4844"/>
              <a:gd name="T83" fmla="*/ 174278 h 6318"/>
              <a:gd name="T84" fmla="*/ 0 w 4844"/>
              <a:gd name="T85" fmla="*/ 123925 h 6318"/>
              <a:gd name="T86" fmla="*/ 25647 w 4844"/>
              <a:gd name="T87" fmla="*/ 404639 h 6318"/>
              <a:gd name="T88" fmla="*/ 84181 w 4844"/>
              <a:gd name="T89" fmla="*/ 609672 h 6318"/>
              <a:gd name="T90" fmla="*/ 165647 w 4844"/>
              <a:gd name="T91" fmla="*/ 749577 h 6318"/>
              <a:gd name="T92" fmla="*/ 259484 w 4844"/>
              <a:gd name="T93" fmla="*/ 837018 h 6318"/>
              <a:gd name="T94" fmla="*/ 355130 w 4844"/>
              <a:gd name="T95" fmla="*/ 883452 h 6318"/>
              <a:gd name="T96" fmla="*/ 442631 w 4844"/>
              <a:gd name="T97" fmla="*/ 900337 h 6318"/>
              <a:gd name="T98" fmla="*/ 486984 w 4844"/>
              <a:gd name="T99" fmla="*/ 950691 h 6318"/>
              <a:gd name="T100" fmla="*/ 416682 w 4844"/>
              <a:gd name="T101" fmla="*/ 1097229 h 6318"/>
              <a:gd name="T102" fmla="*/ 376251 w 4844"/>
              <a:gd name="T103" fmla="*/ 1234119 h 6318"/>
              <a:gd name="T104" fmla="*/ 360863 w 4844"/>
              <a:gd name="T105" fmla="*/ 1359853 h 6318"/>
              <a:gd name="T106" fmla="*/ 366294 w 4844"/>
              <a:gd name="T107" fmla="*/ 1474430 h 6318"/>
              <a:gd name="T108" fmla="*/ 400993 w 4844"/>
              <a:gd name="T109" fmla="*/ 1619763 h 6318"/>
              <a:gd name="T110" fmla="*/ 421510 w 4844"/>
              <a:gd name="T111" fmla="*/ 1735848 h 6318"/>
              <a:gd name="T112" fmla="*/ 300216 w 4844"/>
              <a:gd name="T113" fmla="*/ 1770522 h 6318"/>
              <a:gd name="T114" fmla="*/ 209699 w 4844"/>
              <a:gd name="T115" fmla="*/ 1820273 h 6318"/>
              <a:gd name="T116" fmla="*/ 158104 w 4844"/>
              <a:gd name="T117" fmla="*/ 1882386 h 6318"/>
              <a:gd name="T118" fmla="*/ 1013193 w 4844"/>
              <a:gd name="T119" fmla="*/ 1873642 h 6318"/>
              <a:gd name="T120" fmla="*/ 952848 w 4844"/>
              <a:gd name="T121" fmla="*/ 1811227 h 6318"/>
              <a:gd name="T122" fmla="*/ 852373 w 4844"/>
              <a:gd name="T123" fmla="*/ 1761778 h 6318"/>
              <a:gd name="T124" fmla="*/ 720218 w 4844"/>
              <a:gd name="T125" fmla="*/ 1730119 h 63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844" h="6318">
                <a:moveTo>
                  <a:pt x="2116" y="4309"/>
                </a:moveTo>
                <a:lnTo>
                  <a:pt x="2116" y="4309"/>
                </a:lnTo>
                <a:lnTo>
                  <a:pt x="2133" y="4322"/>
                </a:lnTo>
                <a:lnTo>
                  <a:pt x="2153" y="4335"/>
                </a:lnTo>
                <a:lnTo>
                  <a:pt x="2181" y="4353"/>
                </a:lnTo>
                <a:lnTo>
                  <a:pt x="2217" y="4374"/>
                </a:lnTo>
                <a:lnTo>
                  <a:pt x="2259" y="4396"/>
                </a:lnTo>
                <a:lnTo>
                  <a:pt x="2308" y="4421"/>
                </a:lnTo>
                <a:lnTo>
                  <a:pt x="2335" y="4433"/>
                </a:lnTo>
                <a:lnTo>
                  <a:pt x="2364" y="4444"/>
                </a:lnTo>
                <a:lnTo>
                  <a:pt x="2393" y="4456"/>
                </a:lnTo>
                <a:lnTo>
                  <a:pt x="2425" y="4468"/>
                </a:lnTo>
                <a:lnTo>
                  <a:pt x="2458" y="4480"/>
                </a:lnTo>
                <a:lnTo>
                  <a:pt x="2492" y="4490"/>
                </a:lnTo>
                <a:lnTo>
                  <a:pt x="2528" y="4500"/>
                </a:lnTo>
                <a:lnTo>
                  <a:pt x="2565" y="4509"/>
                </a:lnTo>
                <a:lnTo>
                  <a:pt x="2604" y="4518"/>
                </a:lnTo>
                <a:lnTo>
                  <a:pt x="2643" y="4526"/>
                </a:lnTo>
                <a:lnTo>
                  <a:pt x="2684" y="4531"/>
                </a:lnTo>
                <a:lnTo>
                  <a:pt x="2726" y="4537"/>
                </a:lnTo>
                <a:lnTo>
                  <a:pt x="2770" y="4540"/>
                </a:lnTo>
                <a:lnTo>
                  <a:pt x="2813" y="4542"/>
                </a:lnTo>
                <a:lnTo>
                  <a:pt x="2859" y="4543"/>
                </a:lnTo>
                <a:lnTo>
                  <a:pt x="2906" y="4542"/>
                </a:lnTo>
                <a:lnTo>
                  <a:pt x="2954" y="4540"/>
                </a:lnTo>
                <a:lnTo>
                  <a:pt x="3002" y="4535"/>
                </a:lnTo>
                <a:lnTo>
                  <a:pt x="3051" y="4528"/>
                </a:lnTo>
                <a:lnTo>
                  <a:pt x="3101" y="4519"/>
                </a:lnTo>
                <a:lnTo>
                  <a:pt x="3152" y="4508"/>
                </a:lnTo>
                <a:lnTo>
                  <a:pt x="3205" y="4494"/>
                </a:lnTo>
                <a:lnTo>
                  <a:pt x="3257" y="4479"/>
                </a:lnTo>
                <a:lnTo>
                  <a:pt x="3311" y="4460"/>
                </a:lnTo>
                <a:lnTo>
                  <a:pt x="3366" y="4439"/>
                </a:lnTo>
                <a:lnTo>
                  <a:pt x="3420" y="4414"/>
                </a:lnTo>
                <a:lnTo>
                  <a:pt x="3476" y="4387"/>
                </a:lnTo>
                <a:lnTo>
                  <a:pt x="3532" y="4357"/>
                </a:lnTo>
                <a:lnTo>
                  <a:pt x="3589" y="4324"/>
                </a:lnTo>
                <a:lnTo>
                  <a:pt x="3646" y="4287"/>
                </a:lnTo>
                <a:lnTo>
                  <a:pt x="3704" y="4247"/>
                </a:lnTo>
                <a:lnTo>
                  <a:pt x="3762" y="4202"/>
                </a:lnTo>
                <a:lnTo>
                  <a:pt x="3821" y="4155"/>
                </a:lnTo>
                <a:lnTo>
                  <a:pt x="3850" y="4130"/>
                </a:lnTo>
                <a:lnTo>
                  <a:pt x="3880" y="4104"/>
                </a:lnTo>
                <a:lnTo>
                  <a:pt x="3909" y="4077"/>
                </a:lnTo>
                <a:lnTo>
                  <a:pt x="3939" y="4048"/>
                </a:lnTo>
                <a:lnTo>
                  <a:pt x="3969" y="4019"/>
                </a:lnTo>
                <a:lnTo>
                  <a:pt x="3998" y="3989"/>
                </a:lnTo>
                <a:lnTo>
                  <a:pt x="4028" y="3959"/>
                </a:lnTo>
                <a:lnTo>
                  <a:pt x="4058" y="3927"/>
                </a:lnTo>
                <a:lnTo>
                  <a:pt x="4088" y="3893"/>
                </a:lnTo>
                <a:lnTo>
                  <a:pt x="4118" y="3859"/>
                </a:lnTo>
                <a:lnTo>
                  <a:pt x="4149" y="3824"/>
                </a:lnTo>
                <a:lnTo>
                  <a:pt x="4179" y="3787"/>
                </a:lnTo>
                <a:lnTo>
                  <a:pt x="4209" y="3749"/>
                </a:lnTo>
                <a:lnTo>
                  <a:pt x="4239" y="3710"/>
                </a:lnTo>
                <a:lnTo>
                  <a:pt x="4269" y="3671"/>
                </a:lnTo>
                <a:lnTo>
                  <a:pt x="4300" y="3630"/>
                </a:lnTo>
                <a:lnTo>
                  <a:pt x="4330" y="3588"/>
                </a:lnTo>
                <a:lnTo>
                  <a:pt x="4361" y="3544"/>
                </a:lnTo>
                <a:lnTo>
                  <a:pt x="4391" y="3500"/>
                </a:lnTo>
                <a:lnTo>
                  <a:pt x="4421" y="3454"/>
                </a:lnTo>
                <a:lnTo>
                  <a:pt x="4451" y="3407"/>
                </a:lnTo>
                <a:lnTo>
                  <a:pt x="4482" y="3358"/>
                </a:lnTo>
                <a:lnTo>
                  <a:pt x="4512" y="3309"/>
                </a:lnTo>
                <a:lnTo>
                  <a:pt x="4542" y="3257"/>
                </a:lnTo>
                <a:lnTo>
                  <a:pt x="4572" y="3206"/>
                </a:lnTo>
                <a:lnTo>
                  <a:pt x="4603" y="3153"/>
                </a:lnTo>
                <a:lnTo>
                  <a:pt x="4633" y="3097"/>
                </a:lnTo>
                <a:lnTo>
                  <a:pt x="4664" y="3041"/>
                </a:lnTo>
                <a:lnTo>
                  <a:pt x="4694" y="2984"/>
                </a:lnTo>
                <a:lnTo>
                  <a:pt x="4724" y="2925"/>
                </a:lnTo>
                <a:lnTo>
                  <a:pt x="4784" y="2804"/>
                </a:lnTo>
                <a:lnTo>
                  <a:pt x="4844" y="2675"/>
                </a:lnTo>
                <a:lnTo>
                  <a:pt x="4813" y="2671"/>
                </a:lnTo>
                <a:lnTo>
                  <a:pt x="4778" y="2665"/>
                </a:lnTo>
                <a:lnTo>
                  <a:pt x="4728" y="2659"/>
                </a:lnTo>
                <a:lnTo>
                  <a:pt x="4667" y="2651"/>
                </a:lnTo>
                <a:lnTo>
                  <a:pt x="4595" y="2643"/>
                </a:lnTo>
                <a:lnTo>
                  <a:pt x="4513" y="2636"/>
                </a:lnTo>
                <a:lnTo>
                  <a:pt x="4423" y="2630"/>
                </a:lnTo>
                <a:lnTo>
                  <a:pt x="4324" y="2625"/>
                </a:lnTo>
                <a:lnTo>
                  <a:pt x="4272" y="2624"/>
                </a:lnTo>
                <a:lnTo>
                  <a:pt x="4219" y="2624"/>
                </a:lnTo>
                <a:lnTo>
                  <a:pt x="4163" y="2624"/>
                </a:lnTo>
                <a:lnTo>
                  <a:pt x="4107" y="2624"/>
                </a:lnTo>
                <a:lnTo>
                  <a:pt x="4049" y="2626"/>
                </a:lnTo>
                <a:lnTo>
                  <a:pt x="3990" y="2628"/>
                </a:lnTo>
                <a:lnTo>
                  <a:pt x="3930" y="2632"/>
                </a:lnTo>
                <a:lnTo>
                  <a:pt x="3870" y="2636"/>
                </a:lnTo>
                <a:lnTo>
                  <a:pt x="3808" y="2642"/>
                </a:lnTo>
                <a:lnTo>
                  <a:pt x="3746" y="2648"/>
                </a:lnTo>
                <a:lnTo>
                  <a:pt x="3683" y="2657"/>
                </a:lnTo>
                <a:lnTo>
                  <a:pt x="3620" y="2666"/>
                </a:lnTo>
                <a:lnTo>
                  <a:pt x="3557" y="2677"/>
                </a:lnTo>
                <a:lnTo>
                  <a:pt x="3494" y="2690"/>
                </a:lnTo>
                <a:lnTo>
                  <a:pt x="3430" y="2704"/>
                </a:lnTo>
                <a:lnTo>
                  <a:pt x="3367" y="2720"/>
                </a:lnTo>
                <a:lnTo>
                  <a:pt x="3303" y="2737"/>
                </a:lnTo>
                <a:lnTo>
                  <a:pt x="3241" y="2756"/>
                </a:lnTo>
                <a:lnTo>
                  <a:pt x="3178" y="2777"/>
                </a:lnTo>
                <a:lnTo>
                  <a:pt x="3117" y="2800"/>
                </a:lnTo>
                <a:lnTo>
                  <a:pt x="3055" y="2825"/>
                </a:lnTo>
                <a:lnTo>
                  <a:pt x="2995" y="2851"/>
                </a:lnTo>
                <a:lnTo>
                  <a:pt x="2936" y="2880"/>
                </a:lnTo>
                <a:lnTo>
                  <a:pt x="2877" y="2913"/>
                </a:lnTo>
                <a:lnTo>
                  <a:pt x="2820" y="2946"/>
                </a:lnTo>
                <a:lnTo>
                  <a:pt x="2792" y="2964"/>
                </a:lnTo>
                <a:lnTo>
                  <a:pt x="2764" y="2982"/>
                </a:lnTo>
                <a:lnTo>
                  <a:pt x="2738" y="3001"/>
                </a:lnTo>
                <a:lnTo>
                  <a:pt x="2711" y="3020"/>
                </a:lnTo>
                <a:lnTo>
                  <a:pt x="2684" y="3041"/>
                </a:lnTo>
                <a:lnTo>
                  <a:pt x="2658" y="3061"/>
                </a:lnTo>
                <a:lnTo>
                  <a:pt x="2632" y="3082"/>
                </a:lnTo>
                <a:lnTo>
                  <a:pt x="2607" y="3105"/>
                </a:lnTo>
                <a:lnTo>
                  <a:pt x="2582" y="3128"/>
                </a:lnTo>
                <a:lnTo>
                  <a:pt x="2558" y="3152"/>
                </a:lnTo>
                <a:lnTo>
                  <a:pt x="2533" y="3175"/>
                </a:lnTo>
                <a:lnTo>
                  <a:pt x="2510" y="3199"/>
                </a:lnTo>
                <a:lnTo>
                  <a:pt x="2488" y="3225"/>
                </a:lnTo>
                <a:lnTo>
                  <a:pt x="2465" y="3252"/>
                </a:lnTo>
                <a:lnTo>
                  <a:pt x="2443" y="3279"/>
                </a:lnTo>
                <a:lnTo>
                  <a:pt x="2422" y="3307"/>
                </a:lnTo>
                <a:lnTo>
                  <a:pt x="2402" y="3334"/>
                </a:lnTo>
                <a:lnTo>
                  <a:pt x="2382" y="3363"/>
                </a:lnTo>
                <a:lnTo>
                  <a:pt x="2362" y="3394"/>
                </a:lnTo>
                <a:lnTo>
                  <a:pt x="2343" y="3424"/>
                </a:lnTo>
                <a:lnTo>
                  <a:pt x="2325" y="3456"/>
                </a:lnTo>
                <a:lnTo>
                  <a:pt x="2307" y="3487"/>
                </a:lnTo>
                <a:lnTo>
                  <a:pt x="2290" y="3521"/>
                </a:lnTo>
                <a:lnTo>
                  <a:pt x="2275" y="3554"/>
                </a:lnTo>
                <a:lnTo>
                  <a:pt x="2259" y="3589"/>
                </a:lnTo>
                <a:lnTo>
                  <a:pt x="2243" y="3624"/>
                </a:lnTo>
                <a:lnTo>
                  <a:pt x="2230" y="3660"/>
                </a:lnTo>
                <a:lnTo>
                  <a:pt x="2217" y="3698"/>
                </a:lnTo>
                <a:lnTo>
                  <a:pt x="2204" y="3736"/>
                </a:lnTo>
                <a:lnTo>
                  <a:pt x="2192" y="3774"/>
                </a:lnTo>
                <a:lnTo>
                  <a:pt x="2181" y="3814"/>
                </a:lnTo>
                <a:lnTo>
                  <a:pt x="2171" y="3854"/>
                </a:lnTo>
                <a:lnTo>
                  <a:pt x="2162" y="3895"/>
                </a:lnTo>
                <a:lnTo>
                  <a:pt x="2153" y="3938"/>
                </a:lnTo>
                <a:lnTo>
                  <a:pt x="2145" y="3981"/>
                </a:lnTo>
                <a:lnTo>
                  <a:pt x="2139" y="4025"/>
                </a:lnTo>
                <a:lnTo>
                  <a:pt x="2133" y="4069"/>
                </a:lnTo>
                <a:lnTo>
                  <a:pt x="2127" y="4116"/>
                </a:lnTo>
                <a:lnTo>
                  <a:pt x="2123" y="4163"/>
                </a:lnTo>
                <a:lnTo>
                  <a:pt x="2121" y="4210"/>
                </a:lnTo>
                <a:lnTo>
                  <a:pt x="2117" y="4259"/>
                </a:lnTo>
                <a:lnTo>
                  <a:pt x="2116" y="4309"/>
                </a:lnTo>
                <a:close/>
                <a:moveTo>
                  <a:pt x="2334" y="5731"/>
                </a:moveTo>
                <a:lnTo>
                  <a:pt x="2334" y="5731"/>
                </a:lnTo>
                <a:lnTo>
                  <a:pt x="2292" y="5674"/>
                </a:lnTo>
                <a:lnTo>
                  <a:pt x="2252" y="5615"/>
                </a:lnTo>
                <a:lnTo>
                  <a:pt x="2213" y="5554"/>
                </a:lnTo>
                <a:lnTo>
                  <a:pt x="2174" y="5489"/>
                </a:lnTo>
                <a:lnTo>
                  <a:pt x="2136" y="5424"/>
                </a:lnTo>
                <a:lnTo>
                  <a:pt x="2101" y="5355"/>
                </a:lnTo>
                <a:lnTo>
                  <a:pt x="2066" y="5285"/>
                </a:lnTo>
                <a:lnTo>
                  <a:pt x="2034" y="5212"/>
                </a:lnTo>
                <a:lnTo>
                  <a:pt x="2017" y="5175"/>
                </a:lnTo>
                <a:lnTo>
                  <a:pt x="2002" y="5137"/>
                </a:lnTo>
                <a:lnTo>
                  <a:pt x="1988" y="5099"/>
                </a:lnTo>
                <a:lnTo>
                  <a:pt x="1973" y="5060"/>
                </a:lnTo>
                <a:lnTo>
                  <a:pt x="1960" y="5020"/>
                </a:lnTo>
                <a:lnTo>
                  <a:pt x="1947" y="4980"/>
                </a:lnTo>
                <a:lnTo>
                  <a:pt x="1934" y="4939"/>
                </a:lnTo>
                <a:lnTo>
                  <a:pt x="1922" y="4898"/>
                </a:lnTo>
                <a:lnTo>
                  <a:pt x="1911" y="4857"/>
                </a:lnTo>
                <a:lnTo>
                  <a:pt x="1901" y="4815"/>
                </a:lnTo>
                <a:lnTo>
                  <a:pt x="1891" y="4771"/>
                </a:lnTo>
                <a:lnTo>
                  <a:pt x="1882" y="4728"/>
                </a:lnTo>
                <a:lnTo>
                  <a:pt x="1874" y="4684"/>
                </a:lnTo>
                <a:lnTo>
                  <a:pt x="1866" y="4639"/>
                </a:lnTo>
                <a:lnTo>
                  <a:pt x="1860" y="4594"/>
                </a:lnTo>
                <a:lnTo>
                  <a:pt x="1854" y="4548"/>
                </a:lnTo>
                <a:lnTo>
                  <a:pt x="1848" y="4502"/>
                </a:lnTo>
                <a:lnTo>
                  <a:pt x="1844" y="4455"/>
                </a:lnTo>
                <a:lnTo>
                  <a:pt x="1841" y="4409"/>
                </a:lnTo>
                <a:lnTo>
                  <a:pt x="1838" y="4361"/>
                </a:lnTo>
                <a:lnTo>
                  <a:pt x="1837" y="4311"/>
                </a:lnTo>
                <a:lnTo>
                  <a:pt x="1836" y="4262"/>
                </a:lnTo>
                <a:lnTo>
                  <a:pt x="1837" y="4213"/>
                </a:lnTo>
                <a:lnTo>
                  <a:pt x="1838" y="4163"/>
                </a:lnTo>
                <a:lnTo>
                  <a:pt x="1841" y="4112"/>
                </a:lnTo>
                <a:lnTo>
                  <a:pt x="1844" y="4061"/>
                </a:lnTo>
                <a:lnTo>
                  <a:pt x="1850" y="4009"/>
                </a:lnTo>
                <a:lnTo>
                  <a:pt x="1855" y="3957"/>
                </a:lnTo>
                <a:lnTo>
                  <a:pt x="1862" y="3904"/>
                </a:lnTo>
                <a:lnTo>
                  <a:pt x="1870" y="3851"/>
                </a:lnTo>
                <a:lnTo>
                  <a:pt x="1879" y="3796"/>
                </a:lnTo>
                <a:lnTo>
                  <a:pt x="1889" y="3742"/>
                </a:lnTo>
                <a:lnTo>
                  <a:pt x="1901" y="3687"/>
                </a:lnTo>
                <a:lnTo>
                  <a:pt x="1913" y="3631"/>
                </a:lnTo>
                <a:lnTo>
                  <a:pt x="1927" y="3575"/>
                </a:lnTo>
                <a:lnTo>
                  <a:pt x="1942" y="3518"/>
                </a:lnTo>
                <a:lnTo>
                  <a:pt x="1959" y="3460"/>
                </a:lnTo>
                <a:lnTo>
                  <a:pt x="1977" y="3404"/>
                </a:lnTo>
                <a:lnTo>
                  <a:pt x="1996" y="3344"/>
                </a:lnTo>
                <a:lnTo>
                  <a:pt x="2017" y="3285"/>
                </a:lnTo>
                <a:lnTo>
                  <a:pt x="2038" y="3226"/>
                </a:lnTo>
                <a:lnTo>
                  <a:pt x="2062" y="3166"/>
                </a:lnTo>
                <a:lnTo>
                  <a:pt x="2086" y="3106"/>
                </a:lnTo>
                <a:lnTo>
                  <a:pt x="2113" y="3044"/>
                </a:lnTo>
                <a:lnTo>
                  <a:pt x="2141" y="2983"/>
                </a:lnTo>
                <a:lnTo>
                  <a:pt x="2170" y="2921"/>
                </a:lnTo>
                <a:lnTo>
                  <a:pt x="2201" y="2858"/>
                </a:lnTo>
                <a:lnTo>
                  <a:pt x="2232" y="2795"/>
                </a:lnTo>
                <a:lnTo>
                  <a:pt x="2288" y="2685"/>
                </a:lnTo>
                <a:lnTo>
                  <a:pt x="2340" y="2579"/>
                </a:lnTo>
                <a:lnTo>
                  <a:pt x="2387" y="2476"/>
                </a:lnTo>
                <a:lnTo>
                  <a:pt x="2432" y="2374"/>
                </a:lnTo>
                <a:lnTo>
                  <a:pt x="2472" y="2276"/>
                </a:lnTo>
                <a:lnTo>
                  <a:pt x="2508" y="2180"/>
                </a:lnTo>
                <a:lnTo>
                  <a:pt x="2541" y="2087"/>
                </a:lnTo>
                <a:lnTo>
                  <a:pt x="2571" y="1996"/>
                </a:lnTo>
                <a:lnTo>
                  <a:pt x="2597" y="1909"/>
                </a:lnTo>
                <a:lnTo>
                  <a:pt x="2620" y="1823"/>
                </a:lnTo>
                <a:lnTo>
                  <a:pt x="2640" y="1741"/>
                </a:lnTo>
                <a:lnTo>
                  <a:pt x="2658" y="1660"/>
                </a:lnTo>
                <a:lnTo>
                  <a:pt x="2672" y="1582"/>
                </a:lnTo>
                <a:lnTo>
                  <a:pt x="2684" y="1506"/>
                </a:lnTo>
                <a:lnTo>
                  <a:pt x="2693" y="1433"/>
                </a:lnTo>
                <a:lnTo>
                  <a:pt x="2698" y="1361"/>
                </a:lnTo>
                <a:lnTo>
                  <a:pt x="2702" y="1293"/>
                </a:lnTo>
                <a:lnTo>
                  <a:pt x="2704" y="1226"/>
                </a:lnTo>
                <a:lnTo>
                  <a:pt x="2703" y="1162"/>
                </a:lnTo>
                <a:lnTo>
                  <a:pt x="2700" y="1100"/>
                </a:lnTo>
                <a:lnTo>
                  <a:pt x="2694" y="1040"/>
                </a:lnTo>
                <a:lnTo>
                  <a:pt x="2686" y="982"/>
                </a:lnTo>
                <a:lnTo>
                  <a:pt x="2677" y="926"/>
                </a:lnTo>
                <a:lnTo>
                  <a:pt x="2666" y="873"/>
                </a:lnTo>
                <a:lnTo>
                  <a:pt x="2654" y="820"/>
                </a:lnTo>
                <a:lnTo>
                  <a:pt x="2639" y="771"/>
                </a:lnTo>
                <a:lnTo>
                  <a:pt x="2624" y="723"/>
                </a:lnTo>
                <a:lnTo>
                  <a:pt x="2607" y="677"/>
                </a:lnTo>
                <a:lnTo>
                  <a:pt x="2588" y="633"/>
                </a:lnTo>
                <a:lnTo>
                  <a:pt x="2568" y="591"/>
                </a:lnTo>
                <a:lnTo>
                  <a:pt x="2548" y="551"/>
                </a:lnTo>
                <a:lnTo>
                  <a:pt x="2526" y="511"/>
                </a:lnTo>
                <a:lnTo>
                  <a:pt x="2503" y="475"/>
                </a:lnTo>
                <a:lnTo>
                  <a:pt x="2480" y="439"/>
                </a:lnTo>
                <a:lnTo>
                  <a:pt x="2455" y="406"/>
                </a:lnTo>
                <a:lnTo>
                  <a:pt x="2431" y="373"/>
                </a:lnTo>
                <a:lnTo>
                  <a:pt x="2405" y="343"/>
                </a:lnTo>
                <a:lnTo>
                  <a:pt x="2379" y="314"/>
                </a:lnTo>
                <a:lnTo>
                  <a:pt x="2354" y="287"/>
                </a:lnTo>
                <a:lnTo>
                  <a:pt x="2327" y="262"/>
                </a:lnTo>
                <a:lnTo>
                  <a:pt x="2301" y="237"/>
                </a:lnTo>
                <a:lnTo>
                  <a:pt x="2275" y="214"/>
                </a:lnTo>
                <a:lnTo>
                  <a:pt x="2249" y="192"/>
                </a:lnTo>
                <a:lnTo>
                  <a:pt x="2223" y="172"/>
                </a:lnTo>
                <a:lnTo>
                  <a:pt x="2197" y="153"/>
                </a:lnTo>
                <a:lnTo>
                  <a:pt x="2172" y="136"/>
                </a:lnTo>
                <a:lnTo>
                  <a:pt x="2147" y="119"/>
                </a:lnTo>
                <a:lnTo>
                  <a:pt x="2123" y="104"/>
                </a:lnTo>
                <a:lnTo>
                  <a:pt x="2076" y="78"/>
                </a:lnTo>
                <a:lnTo>
                  <a:pt x="2034" y="55"/>
                </a:lnTo>
                <a:lnTo>
                  <a:pt x="1996" y="36"/>
                </a:lnTo>
                <a:lnTo>
                  <a:pt x="1962" y="23"/>
                </a:lnTo>
                <a:lnTo>
                  <a:pt x="1935" y="12"/>
                </a:lnTo>
                <a:lnTo>
                  <a:pt x="1915" y="5"/>
                </a:lnTo>
                <a:lnTo>
                  <a:pt x="1898" y="0"/>
                </a:lnTo>
                <a:lnTo>
                  <a:pt x="1912" y="6"/>
                </a:lnTo>
                <a:lnTo>
                  <a:pt x="1930" y="15"/>
                </a:lnTo>
                <a:lnTo>
                  <a:pt x="1952" y="29"/>
                </a:lnTo>
                <a:lnTo>
                  <a:pt x="1980" y="45"/>
                </a:lnTo>
                <a:lnTo>
                  <a:pt x="2011" y="66"/>
                </a:lnTo>
                <a:lnTo>
                  <a:pt x="2047" y="92"/>
                </a:lnTo>
                <a:lnTo>
                  <a:pt x="2085" y="123"/>
                </a:lnTo>
                <a:lnTo>
                  <a:pt x="2125" y="158"/>
                </a:lnTo>
                <a:lnTo>
                  <a:pt x="2146" y="177"/>
                </a:lnTo>
                <a:lnTo>
                  <a:pt x="2168" y="197"/>
                </a:lnTo>
                <a:lnTo>
                  <a:pt x="2188" y="219"/>
                </a:lnTo>
                <a:lnTo>
                  <a:pt x="2209" y="242"/>
                </a:lnTo>
                <a:lnTo>
                  <a:pt x="2230" y="266"/>
                </a:lnTo>
                <a:lnTo>
                  <a:pt x="2251" y="292"/>
                </a:lnTo>
                <a:lnTo>
                  <a:pt x="2272" y="319"/>
                </a:lnTo>
                <a:lnTo>
                  <a:pt x="2292" y="346"/>
                </a:lnTo>
                <a:lnTo>
                  <a:pt x="2313" y="377"/>
                </a:lnTo>
                <a:lnTo>
                  <a:pt x="2331" y="407"/>
                </a:lnTo>
                <a:lnTo>
                  <a:pt x="2352" y="439"/>
                </a:lnTo>
                <a:lnTo>
                  <a:pt x="2369" y="474"/>
                </a:lnTo>
                <a:lnTo>
                  <a:pt x="2387" y="508"/>
                </a:lnTo>
                <a:lnTo>
                  <a:pt x="2404" y="545"/>
                </a:lnTo>
                <a:lnTo>
                  <a:pt x="2420" y="583"/>
                </a:lnTo>
                <a:lnTo>
                  <a:pt x="2435" y="622"/>
                </a:lnTo>
                <a:lnTo>
                  <a:pt x="2449" y="663"/>
                </a:lnTo>
                <a:lnTo>
                  <a:pt x="2461" y="706"/>
                </a:lnTo>
                <a:lnTo>
                  <a:pt x="2472" y="750"/>
                </a:lnTo>
                <a:lnTo>
                  <a:pt x="2482" y="796"/>
                </a:lnTo>
                <a:lnTo>
                  <a:pt x="2491" y="843"/>
                </a:lnTo>
                <a:lnTo>
                  <a:pt x="2498" y="892"/>
                </a:lnTo>
                <a:lnTo>
                  <a:pt x="2503" y="942"/>
                </a:lnTo>
                <a:lnTo>
                  <a:pt x="2507" y="994"/>
                </a:lnTo>
                <a:lnTo>
                  <a:pt x="2509" y="1048"/>
                </a:lnTo>
                <a:lnTo>
                  <a:pt x="2509" y="1104"/>
                </a:lnTo>
                <a:lnTo>
                  <a:pt x="2507" y="1161"/>
                </a:lnTo>
                <a:lnTo>
                  <a:pt x="2502" y="1220"/>
                </a:lnTo>
                <a:lnTo>
                  <a:pt x="2495" y="1280"/>
                </a:lnTo>
                <a:lnTo>
                  <a:pt x="2488" y="1342"/>
                </a:lnTo>
                <a:lnTo>
                  <a:pt x="2476" y="1406"/>
                </a:lnTo>
                <a:lnTo>
                  <a:pt x="2463" y="1472"/>
                </a:lnTo>
                <a:lnTo>
                  <a:pt x="2446" y="1540"/>
                </a:lnTo>
                <a:lnTo>
                  <a:pt x="2429" y="1609"/>
                </a:lnTo>
                <a:lnTo>
                  <a:pt x="2407" y="1680"/>
                </a:lnTo>
                <a:lnTo>
                  <a:pt x="2383" y="1754"/>
                </a:lnTo>
                <a:lnTo>
                  <a:pt x="2356" y="1829"/>
                </a:lnTo>
                <a:lnTo>
                  <a:pt x="2326" y="1906"/>
                </a:lnTo>
                <a:lnTo>
                  <a:pt x="2294" y="1985"/>
                </a:lnTo>
                <a:lnTo>
                  <a:pt x="2257" y="2066"/>
                </a:lnTo>
                <a:lnTo>
                  <a:pt x="2218" y="2149"/>
                </a:lnTo>
                <a:lnTo>
                  <a:pt x="2175" y="2234"/>
                </a:lnTo>
                <a:lnTo>
                  <a:pt x="2128" y="2321"/>
                </a:lnTo>
                <a:lnTo>
                  <a:pt x="2079" y="2409"/>
                </a:lnTo>
                <a:lnTo>
                  <a:pt x="2026" y="2500"/>
                </a:lnTo>
                <a:lnTo>
                  <a:pt x="1969" y="2593"/>
                </a:lnTo>
                <a:lnTo>
                  <a:pt x="1977" y="2554"/>
                </a:lnTo>
                <a:lnTo>
                  <a:pt x="1985" y="2515"/>
                </a:lnTo>
                <a:lnTo>
                  <a:pt x="1990" y="2476"/>
                </a:lnTo>
                <a:lnTo>
                  <a:pt x="1996" y="2438"/>
                </a:lnTo>
                <a:lnTo>
                  <a:pt x="2000" y="2401"/>
                </a:lnTo>
                <a:lnTo>
                  <a:pt x="2004" y="2363"/>
                </a:lnTo>
                <a:lnTo>
                  <a:pt x="2007" y="2327"/>
                </a:lnTo>
                <a:lnTo>
                  <a:pt x="2008" y="2290"/>
                </a:lnTo>
                <a:lnTo>
                  <a:pt x="2009" y="2255"/>
                </a:lnTo>
                <a:lnTo>
                  <a:pt x="2009" y="2219"/>
                </a:lnTo>
                <a:lnTo>
                  <a:pt x="2008" y="2185"/>
                </a:lnTo>
                <a:lnTo>
                  <a:pt x="2007" y="2150"/>
                </a:lnTo>
                <a:lnTo>
                  <a:pt x="2004" y="2115"/>
                </a:lnTo>
                <a:lnTo>
                  <a:pt x="2000" y="2082"/>
                </a:lnTo>
                <a:lnTo>
                  <a:pt x="1996" y="2048"/>
                </a:lnTo>
                <a:lnTo>
                  <a:pt x="1991" y="2015"/>
                </a:lnTo>
                <a:lnTo>
                  <a:pt x="1986" y="1983"/>
                </a:lnTo>
                <a:lnTo>
                  <a:pt x="1979" y="1950"/>
                </a:lnTo>
                <a:lnTo>
                  <a:pt x="1972" y="1919"/>
                </a:lnTo>
                <a:lnTo>
                  <a:pt x="1964" y="1888"/>
                </a:lnTo>
                <a:lnTo>
                  <a:pt x="1956" y="1857"/>
                </a:lnTo>
                <a:lnTo>
                  <a:pt x="1947" y="1825"/>
                </a:lnTo>
                <a:lnTo>
                  <a:pt x="1937" y="1795"/>
                </a:lnTo>
                <a:lnTo>
                  <a:pt x="1925" y="1766"/>
                </a:lnTo>
                <a:lnTo>
                  <a:pt x="1914" y="1736"/>
                </a:lnTo>
                <a:lnTo>
                  <a:pt x="1902" y="1707"/>
                </a:lnTo>
                <a:lnTo>
                  <a:pt x="1890" y="1679"/>
                </a:lnTo>
                <a:lnTo>
                  <a:pt x="1876" y="1650"/>
                </a:lnTo>
                <a:lnTo>
                  <a:pt x="1863" y="1622"/>
                </a:lnTo>
                <a:lnTo>
                  <a:pt x="1848" y="1596"/>
                </a:lnTo>
                <a:lnTo>
                  <a:pt x="1818" y="1541"/>
                </a:lnTo>
                <a:lnTo>
                  <a:pt x="1786" y="1489"/>
                </a:lnTo>
                <a:lnTo>
                  <a:pt x="1751" y="1438"/>
                </a:lnTo>
                <a:lnTo>
                  <a:pt x="1716" y="1388"/>
                </a:lnTo>
                <a:lnTo>
                  <a:pt x="1678" y="1340"/>
                </a:lnTo>
                <a:lnTo>
                  <a:pt x="1638" y="1293"/>
                </a:lnTo>
                <a:lnTo>
                  <a:pt x="1596" y="1249"/>
                </a:lnTo>
                <a:lnTo>
                  <a:pt x="1554" y="1205"/>
                </a:lnTo>
                <a:lnTo>
                  <a:pt x="1510" y="1163"/>
                </a:lnTo>
                <a:lnTo>
                  <a:pt x="1465" y="1122"/>
                </a:lnTo>
                <a:lnTo>
                  <a:pt x="1419" y="1081"/>
                </a:lnTo>
                <a:lnTo>
                  <a:pt x="1371" y="1044"/>
                </a:lnTo>
                <a:lnTo>
                  <a:pt x="1323" y="1006"/>
                </a:lnTo>
                <a:lnTo>
                  <a:pt x="1274" y="970"/>
                </a:lnTo>
                <a:lnTo>
                  <a:pt x="1225" y="935"/>
                </a:lnTo>
                <a:lnTo>
                  <a:pt x="1175" y="902"/>
                </a:lnTo>
                <a:lnTo>
                  <a:pt x="1125" y="871"/>
                </a:lnTo>
                <a:lnTo>
                  <a:pt x="1074" y="839"/>
                </a:lnTo>
                <a:lnTo>
                  <a:pt x="1023" y="810"/>
                </a:lnTo>
                <a:lnTo>
                  <a:pt x="973" y="781"/>
                </a:lnTo>
                <a:lnTo>
                  <a:pt x="922" y="755"/>
                </a:lnTo>
                <a:lnTo>
                  <a:pt x="871" y="729"/>
                </a:lnTo>
                <a:lnTo>
                  <a:pt x="821" y="703"/>
                </a:lnTo>
                <a:lnTo>
                  <a:pt x="771" y="680"/>
                </a:lnTo>
                <a:lnTo>
                  <a:pt x="722" y="658"/>
                </a:lnTo>
                <a:lnTo>
                  <a:pt x="673" y="635"/>
                </a:lnTo>
                <a:lnTo>
                  <a:pt x="625" y="615"/>
                </a:lnTo>
                <a:lnTo>
                  <a:pt x="532" y="578"/>
                </a:lnTo>
                <a:lnTo>
                  <a:pt x="444" y="545"/>
                </a:lnTo>
                <a:lnTo>
                  <a:pt x="360" y="515"/>
                </a:lnTo>
                <a:lnTo>
                  <a:pt x="283" y="489"/>
                </a:lnTo>
                <a:lnTo>
                  <a:pt x="214" y="468"/>
                </a:lnTo>
                <a:lnTo>
                  <a:pt x="153" y="450"/>
                </a:lnTo>
                <a:lnTo>
                  <a:pt x="101" y="436"/>
                </a:lnTo>
                <a:lnTo>
                  <a:pt x="27" y="417"/>
                </a:lnTo>
                <a:lnTo>
                  <a:pt x="0" y="411"/>
                </a:lnTo>
                <a:lnTo>
                  <a:pt x="3" y="528"/>
                </a:lnTo>
                <a:lnTo>
                  <a:pt x="8" y="642"/>
                </a:lnTo>
                <a:lnTo>
                  <a:pt x="15" y="752"/>
                </a:lnTo>
                <a:lnTo>
                  <a:pt x="22" y="858"/>
                </a:lnTo>
                <a:lnTo>
                  <a:pt x="32" y="962"/>
                </a:lnTo>
                <a:lnTo>
                  <a:pt x="44" y="1062"/>
                </a:lnTo>
                <a:lnTo>
                  <a:pt x="56" y="1158"/>
                </a:lnTo>
                <a:lnTo>
                  <a:pt x="69" y="1252"/>
                </a:lnTo>
                <a:lnTo>
                  <a:pt x="85" y="1342"/>
                </a:lnTo>
                <a:lnTo>
                  <a:pt x="102" y="1429"/>
                </a:lnTo>
                <a:lnTo>
                  <a:pt x="121" y="1514"/>
                </a:lnTo>
                <a:lnTo>
                  <a:pt x="140" y="1594"/>
                </a:lnTo>
                <a:lnTo>
                  <a:pt x="160" y="1673"/>
                </a:lnTo>
                <a:lnTo>
                  <a:pt x="182" y="1748"/>
                </a:lnTo>
                <a:lnTo>
                  <a:pt x="204" y="1821"/>
                </a:lnTo>
                <a:lnTo>
                  <a:pt x="229" y="1890"/>
                </a:lnTo>
                <a:lnTo>
                  <a:pt x="253" y="1957"/>
                </a:lnTo>
                <a:lnTo>
                  <a:pt x="279" y="2022"/>
                </a:lnTo>
                <a:lnTo>
                  <a:pt x="307" y="2083"/>
                </a:lnTo>
                <a:lnTo>
                  <a:pt x="334" y="2141"/>
                </a:lnTo>
                <a:lnTo>
                  <a:pt x="363" y="2198"/>
                </a:lnTo>
                <a:lnTo>
                  <a:pt x="392" y="2251"/>
                </a:lnTo>
                <a:lnTo>
                  <a:pt x="422" y="2303"/>
                </a:lnTo>
                <a:lnTo>
                  <a:pt x="453" y="2352"/>
                </a:lnTo>
                <a:lnTo>
                  <a:pt x="484" y="2399"/>
                </a:lnTo>
                <a:lnTo>
                  <a:pt x="517" y="2443"/>
                </a:lnTo>
                <a:lnTo>
                  <a:pt x="549" y="2486"/>
                </a:lnTo>
                <a:lnTo>
                  <a:pt x="582" y="2526"/>
                </a:lnTo>
                <a:lnTo>
                  <a:pt x="616" y="2564"/>
                </a:lnTo>
                <a:lnTo>
                  <a:pt x="649" y="2599"/>
                </a:lnTo>
                <a:lnTo>
                  <a:pt x="684" y="2634"/>
                </a:lnTo>
                <a:lnTo>
                  <a:pt x="718" y="2666"/>
                </a:lnTo>
                <a:lnTo>
                  <a:pt x="754" y="2696"/>
                </a:lnTo>
                <a:lnTo>
                  <a:pt x="789" y="2724"/>
                </a:lnTo>
                <a:lnTo>
                  <a:pt x="824" y="2751"/>
                </a:lnTo>
                <a:lnTo>
                  <a:pt x="860" y="2776"/>
                </a:lnTo>
                <a:lnTo>
                  <a:pt x="895" y="2799"/>
                </a:lnTo>
                <a:lnTo>
                  <a:pt x="930" y="2820"/>
                </a:lnTo>
                <a:lnTo>
                  <a:pt x="966" y="2840"/>
                </a:lnTo>
                <a:lnTo>
                  <a:pt x="1002" y="2858"/>
                </a:lnTo>
                <a:lnTo>
                  <a:pt x="1038" y="2875"/>
                </a:lnTo>
                <a:lnTo>
                  <a:pt x="1072" y="2891"/>
                </a:lnTo>
                <a:lnTo>
                  <a:pt x="1108" y="2905"/>
                </a:lnTo>
                <a:lnTo>
                  <a:pt x="1142" y="2917"/>
                </a:lnTo>
                <a:lnTo>
                  <a:pt x="1177" y="2930"/>
                </a:lnTo>
                <a:lnTo>
                  <a:pt x="1212" y="2940"/>
                </a:lnTo>
                <a:lnTo>
                  <a:pt x="1245" y="2949"/>
                </a:lnTo>
                <a:lnTo>
                  <a:pt x="1278" y="2957"/>
                </a:lnTo>
                <a:lnTo>
                  <a:pt x="1312" y="2964"/>
                </a:lnTo>
                <a:lnTo>
                  <a:pt x="1344" y="2971"/>
                </a:lnTo>
                <a:lnTo>
                  <a:pt x="1376" y="2975"/>
                </a:lnTo>
                <a:lnTo>
                  <a:pt x="1407" y="2980"/>
                </a:lnTo>
                <a:lnTo>
                  <a:pt x="1438" y="2983"/>
                </a:lnTo>
                <a:lnTo>
                  <a:pt x="1467" y="2986"/>
                </a:lnTo>
                <a:lnTo>
                  <a:pt x="1525" y="2990"/>
                </a:lnTo>
                <a:lnTo>
                  <a:pt x="1579" y="2991"/>
                </a:lnTo>
                <a:lnTo>
                  <a:pt x="1629" y="2990"/>
                </a:lnTo>
                <a:lnTo>
                  <a:pt x="1674" y="2986"/>
                </a:lnTo>
                <a:lnTo>
                  <a:pt x="1717" y="2983"/>
                </a:lnTo>
                <a:lnTo>
                  <a:pt x="1681" y="3040"/>
                </a:lnTo>
                <a:lnTo>
                  <a:pt x="1647" y="3097"/>
                </a:lnTo>
                <a:lnTo>
                  <a:pt x="1614" y="3153"/>
                </a:lnTo>
                <a:lnTo>
                  <a:pt x="1583" y="3208"/>
                </a:lnTo>
                <a:lnTo>
                  <a:pt x="1553" y="3263"/>
                </a:lnTo>
                <a:lnTo>
                  <a:pt x="1525" y="3319"/>
                </a:lnTo>
                <a:lnTo>
                  <a:pt x="1498" y="3373"/>
                </a:lnTo>
                <a:lnTo>
                  <a:pt x="1471" y="3427"/>
                </a:lnTo>
                <a:lnTo>
                  <a:pt x="1447" y="3481"/>
                </a:lnTo>
                <a:lnTo>
                  <a:pt x="1425" y="3534"/>
                </a:lnTo>
                <a:lnTo>
                  <a:pt x="1402" y="3587"/>
                </a:lnTo>
                <a:lnTo>
                  <a:pt x="1381" y="3639"/>
                </a:lnTo>
                <a:lnTo>
                  <a:pt x="1362" y="3691"/>
                </a:lnTo>
                <a:lnTo>
                  <a:pt x="1343" y="3743"/>
                </a:lnTo>
                <a:lnTo>
                  <a:pt x="1326" y="3794"/>
                </a:lnTo>
                <a:lnTo>
                  <a:pt x="1311" y="3845"/>
                </a:lnTo>
                <a:lnTo>
                  <a:pt x="1295" y="3895"/>
                </a:lnTo>
                <a:lnTo>
                  <a:pt x="1282" y="3946"/>
                </a:lnTo>
                <a:lnTo>
                  <a:pt x="1270" y="3995"/>
                </a:lnTo>
                <a:lnTo>
                  <a:pt x="1257" y="4044"/>
                </a:lnTo>
                <a:lnTo>
                  <a:pt x="1247" y="4093"/>
                </a:lnTo>
                <a:lnTo>
                  <a:pt x="1237" y="4141"/>
                </a:lnTo>
                <a:lnTo>
                  <a:pt x="1229" y="4189"/>
                </a:lnTo>
                <a:lnTo>
                  <a:pt x="1222" y="4236"/>
                </a:lnTo>
                <a:lnTo>
                  <a:pt x="1215" y="4282"/>
                </a:lnTo>
                <a:lnTo>
                  <a:pt x="1209" y="4329"/>
                </a:lnTo>
                <a:lnTo>
                  <a:pt x="1205" y="4375"/>
                </a:lnTo>
                <a:lnTo>
                  <a:pt x="1200" y="4421"/>
                </a:lnTo>
                <a:lnTo>
                  <a:pt x="1198" y="4465"/>
                </a:lnTo>
                <a:lnTo>
                  <a:pt x="1196" y="4510"/>
                </a:lnTo>
                <a:lnTo>
                  <a:pt x="1195" y="4555"/>
                </a:lnTo>
                <a:lnTo>
                  <a:pt x="1195" y="4598"/>
                </a:lnTo>
                <a:lnTo>
                  <a:pt x="1195" y="4641"/>
                </a:lnTo>
                <a:lnTo>
                  <a:pt x="1196" y="4684"/>
                </a:lnTo>
                <a:lnTo>
                  <a:pt x="1198" y="4726"/>
                </a:lnTo>
                <a:lnTo>
                  <a:pt x="1200" y="4768"/>
                </a:lnTo>
                <a:lnTo>
                  <a:pt x="1205" y="4809"/>
                </a:lnTo>
                <a:lnTo>
                  <a:pt x="1208" y="4850"/>
                </a:lnTo>
                <a:lnTo>
                  <a:pt x="1214" y="4890"/>
                </a:lnTo>
                <a:lnTo>
                  <a:pt x="1219" y="4931"/>
                </a:lnTo>
                <a:lnTo>
                  <a:pt x="1225" y="4970"/>
                </a:lnTo>
                <a:lnTo>
                  <a:pt x="1232" y="5009"/>
                </a:lnTo>
                <a:lnTo>
                  <a:pt x="1239" y="5048"/>
                </a:lnTo>
                <a:lnTo>
                  <a:pt x="1247" y="5086"/>
                </a:lnTo>
                <a:lnTo>
                  <a:pt x="1265" y="5160"/>
                </a:lnTo>
                <a:lnTo>
                  <a:pt x="1284" y="5233"/>
                </a:lnTo>
                <a:lnTo>
                  <a:pt x="1306" y="5303"/>
                </a:lnTo>
                <a:lnTo>
                  <a:pt x="1329" y="5372"/>
                </a:lnTo>
                <a:lnTo>
                  <a:pt x="1354" y="5438"/>
                </a:lnTo>
                <a:lnTo>
                  <a:pt x="1380" y="5503"/>
                </a:lnTo>
                <a:lnTo>
                  <a:pt x="1408" y="5565"/>
                </a:lnTo>
                <a:lnTo>
                  <a:pt x="1437" y="5625"/>
                </a:lnTo>
                <a:lnTo>
                  <a:pt x="1466" y="5685"/>
                </a:lnTo>
                <a:lnTo>
                  <a:pt x="1496" y="5740"/>
                </a:lnTo>
                <a:lnTo>
                  <a:pt x="1446" y="5748"/>
                </a:lnTo>
                <a:lnTo>
                  <a:pt x="1397" y="5757"/>
                </a:lnTo>
                <a:lnTo>
                  <a:pt x="1348" y="5767"/>
                </a:lnTo>
                <a:lnTo>
                  <a:pt x="1300" y="5777"/>
                </a:lnTo>
                <a:lnTo>
                  <a:pt x="1253" y="5789"/>
                </a:lnTo>
                <a:lnTo>
                  <a:pt x="1207" y="5800"/>
                </a:lnTo>
                <a:lnTo>
                  <a:pt x="1162" y="5814"/>
                </a:lnTo>
                <a:lnTo>
                  <a:pt x="1119" y="5827"/>
                </a:lnTo>
                <a:lnTo>
                  <a:pt x="1077" y="5841"/>
                </a:lnTo>
                <a:lnTo>
                  <a:pt x="1035" y="5856"/>
                </a:lnTo>
                <a:lnTo>
                  <a:pt x="995" y="5872"/>
                </a:lnTo>
                <a:lnTo>
                  <a:pt x="956" y="5887"/>
                </a:lnTo>
                <a:lnTo>
                  <a:pt x="919" y="5904"/>
                </a:lnTo>
                <a:lnTo>
                  <a:pt x="882" y="5922"/>
                </a:lnTo>
                <a:lnTo>
                  <a:pt x="848" y="5940"/>
                </a:lnTo>
                <a:lnTo>
                  <a:pt x="814" y="5958"/>
                </a:lnTo>
                <a:lnTo>
                  <a:pt x="782" y="5977"/>
                </a:lnTo>
                <a:lnTo>
                  <a:pt x="752" y="5997"/>
                </a:lnTo>
                <a:lnTo>
                  <a:pt x="723" y="6017"/>
                </a:lnTo>
                <a:lnTo>
                  <a:pt x="695" y="6037"/>
                </a:lnTo>
                <a:lnTo>
                  <a:pt x="669" y="6058"/>
                </a:lnTo>
                <a:lnTo>
                  <a:pt x="645" y="6080"/>
                </a:lnTo>
                <a:lnTo>
                  <a:pt x="623" y="6102"/>
                </a:lnTo>
                <a:lnTo>
                  <a:pt x="601" y="6125"/>
                </a:lnTo>
                <a:lnTo>
                  <a:pt x="582" y="6147"/>
                </a:lnTo>
                <a:lnTo>
                  <a:pt x="565" y="6171"/>
                </a:lnTo>
                <a:lnTo>
                  <a:pt x="550" y="6194"/>
                </a:lnTo>
                <a:lnTo>
                  <a:pt x="536" y="6219"/>
                </a:lnTo>
                <a:lnTo>
                  <a:pt x="524" y="6243"/>
                </a:lnTo>
                <a:lnTo>
                  <a:pt x="514" y="6268"/>
                </a:lnTo>
                <a:lnTo>
                  <a:pt x="507" y="6292"/>
                </a:lnTo>
                <a:lnTo>
                  <a:pt x="501" y="6318"/>
                </a:lnTo>
                <a:lnTo>
                  <a:pt x="3395" y="6318"/>
                </a:lnTo>
                <a:lnTo>
                  <a:pt x="3389" y="6292"/>
                </a:lnTo>
                <a:lnTo>
                  <a:pt x="3381" y="6266"/>
                </a:lnTo>
                <a:lnTo>
                  <a:pt x="3370" y="6240"/>
                </a:lnTo>
                <a:lnTo>
                  <a:pt x="3358" y="6214"/>
                </a:lnTo>
                <a:lnTo>
                  <a:pt x="3343" y="6190"/>
                </a:lnTo>
                <a:lnTo>
                  <a:pt x="3327" y="6165"/>
                </a:lnTo>
                <a:lnTo>
                  <a:pt x="3309" y="6141"/>
                </a:lnTo>
                <a:lnTo>
                  <a:pt x="3287" y="6117"/>
                </a:lnTo>
                <a:lnTo>
                  <a:pt x="3265" y="6094"/>
                </a:lnTo>
                <a:lnTo>
                  <a:pt x="3242" y="6072"/>
                </a:lnTo>
                <a:lnTo>
                  <a:pt x="3216" y="6049"/>
                </a:lnTo>
                <a:lnTo>
                  <a:pt x="3188" y="6028"/>
                </a:lnTo>
                <a:lnTo>
                  <a:pt x="3158" y="6007"/>
                </a:lnTo>
                <a:lnTo>
                  <a:pt x="3128" y="5986"/>
                </a:lnTo>
                <a:lnTo>
                  <a:pt x="3094" y="5966"/>
                </a:lnTo>
                <a:lnTo>
                  <a:pt x="3061" y="5947"/>
                </a:lnTo>
                <a:lnTo>
                  <a:pt x="3024" y="5928"/>
                </a:lnTo>
                <a:lnTo>
                  <a:pt x="2987" y="5909"/>
                </a:lnTo>
                <a:lnTo>
                  <a:pt x="2948" y="5892"/>
                </a:lnTo>
                <a:lnTo>
                  <a:pt x="2908" y="5874"/>
                </a:lnTo>
                <a:lnTo>
                  <a:pt x="2867" y="5858"/>
                </a:lnTo>
                <a:lnTo>
                  <a:pt x="2825" y="5843"/>
                </a:lnTo>
                <a:lnTo>
                  <a:pt x="2780" y="5828"/>
                </a:lnTo>
                <a:lnTo>
                  <a:pt x="2735" y="5814"/>
                </a:lnTo>
                <a:lnTo>
                  <a:pt x="2688" y="5800"/>
                </a:lnTo>
                <a:lnTo>
                  <a:pt x="2640" y="5788"/>
                </a:lnTo>
                <a:lnTo>
                  <a:pt x="2593" y="5777"/>
                </a:lnTo>
                <a:lnTo>
                  <a:pt x="2542" y="5766"/>
                </a:lnTo>
                <a:lnTo>
                  <a:pt x="2492" y="5756"/>
                </a:lnTo>
                <a:lnTo>
                  <a:pt x="2440" y="5747"/>
                </a:lnTo>
                <a:lnTo>
                  <a:pt x="2387" y="5738"/>
                </a:lnTo>
                <a:lnTo>
                  <a:pt x="2334" y="5731"/>
                </a:lnTo>
                <a:close/>
              </a:path>
            </a:pathLst>
          </a:custGeom>
          <a:solidFill>
            <a:srgbClr val="0D440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D88D68C-49AB-45F3-7A9B-3536BD186CE8}"/>
              </a:ext>
            </a:extLst>
          </p:cNvPr>
          <p:cNvGrpSpPr/>
          <p:nvPr/>
        </p:nvGrpSpPr>
        <p:grpSpPr>
          <a:xfrm>
            <a:off x="3869707" y="2127968"/>
            <a:ext cx="2020845" cy="1047355"/>
            <a:chOff x="-328895" y="1906534"/>
            <a:chExt cx="2020845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2380001-0547-C57D-B5C1-82C65A931914}"/>
                </a:ext>
              </a:extLst>
            </p:cNvPr>
            <p:cNvSpPr txBox="1"/>
            <p:nvPr/>
          </p:nvSpPr>
          <p:spPr>
            <a:xfrm>
              <a:off x="-316194" y="2190603"/>
              <a:ext cx="200814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857FF2F-3B30-F8DF-46A0-EA5D74A1731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D3617C3-622F-0EB7-DC92-25054DC7D661}"/>
              </a:ext>
            </a:extLst>
          </p:cNvPr>
          <p:cNvGrpSpPr/>
          <p:nvPr/>
        </p:nvGrpSpPr>
        <p:grpSpPr>
          <a:xfrm>
            <a:off x="3784708" y="3931005"/>
            <a:ext cx="2020845" cy="1047355"/>
            <a:chOff x="-328895" y="1906534"/>
            <a:chExt cx="2020845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6423F9-722F-EE90-B3F0-0DEB8DC9ECD3}"/>
                </a:ext>
              </a:extLst>
            </p:cNvPr>
            <p:cNvSpPr txBox="1"/>
            <p:nvPr/>
          </p:nvSpPr>
          <p:spPr>
            <a:xfrm>
              <a:off x="-316194" y="2190603"/>
              <a:ext cx="200814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6EC0411-6A83-1608-66B5-66C0159988C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E278BD7-79FC-DBAB-A491-859B595013D5}"/>
              </a:ext>
            </a:extLst>
          </p:cNvPr>
          <p:cNvGrpSpPr/>
          <p:nvPr/>
        </p:nvGrpSpPr>
        <p:grpSpPr>
          <a:xfrm>
            <a:off x="6323117" y="1630767"/>
            <a:ext cx="2162418" cy="1047355"/>
            <a:chOff x="921152" y="1906534"/>
            <a:chExt cx="2162418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19FB826-2EBF-4C69-6DC9-AB71E2E2E402}"/>
                </a:ext>
              </a:extLst>
            </p:cNvPr>
            <p:cNvSpPr txBox="1"/>
            <p:nvPr/>
          </p:nvSpPr>
          <p:spPr>
            <a:xfrm>
              <a:off x="921152" y="2190603"/>
              <a:ext cx="21624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2636D9C-393E-CD23-668E-7B2E26620FD0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5311923-C5CD-6960-2B26-15FE3EB9FAFA}"/>
              </a:ext>
            </a:extLst>
          </p:cNvPr>
          <p:cNvGrpSpPr/>
          <p:nvPr/>
        </p:nvGrpSpPr>
        <p:grpSpPr>
          <a:xfrm>
            <a:off x="6213830" y="3429000"/>
            <a:ext cx="2162418" cy="1047355"/>
            <a:chOff x="921152" y="1906534"/>
            <a:chExt cx="2162418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2AA6878-989D-B837-7CE9-54D348B1AAB8}"/>
                </a:ext>
              </a:extLst>
            </p:cNvPr>
            <p:cNvSpPr txBox="1"/>
            <p:nvPr/>
          </p:nvSpPr>
          <p:spPr>
            <a:xfrm>
              <a:off x="921152" y="2190603"/>
              <a:ext cx="21624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00914C6-4FC0-EEF3-A6C7-8EA31CA4465D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99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下期计划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6753" y="3944059"/>
              <a:ext cx="71045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12" name="空心弧 11">
            <a:extLst>
              <a:ext uri="{FF2B5EF4-FFF2-40B4-BE49-F238E27FC236}">
                <a16:creationId xmlns:a16="http://schemas.microsoft.com/office/drawing/2014/main" id="{08B9DDD3-2839-41BD-33E9-0BFF681FB313}"/>
              </a:ext>
            </a:extLst>
          </p:cNvPr>
          <p:cNvSpPr/>
          <p:nvPr/>
        </p:nvSpPr>
        <p:spPr>
          <a:xfrm>
            <a:off x="4037648" y="2071915"/>
            <a:ext cx="4137025" cy="4137025"/>
          </a:xfrm>
          <a:prstGeom prst="blockArc">
            <a:avLst>
              <a:gd name="adj1" fmla="val 8935812"/>
              <a:gd name="adj2" fmla="val 2118888"/>
              <a:gd name="adj3" fmla="val 412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A244DA9-16C1-46A6-783E-C8F7182EB6E2}"/>
              </a:ext>
            </a:extLst>
          </p:cNvPr>
          <p:cNvSpPr/>
          <p:nvPr/>
        </p:nvSpPr>
        <p:spPr>
          <a:xfrm>
            <a:off x="3837305" y="4561750"/>
            <a:ext cx="914400" cy="914400"/>
          </a:xfrm>
          <a:prstGeom prst="ellipse">
            <a:avLst/>
          </a:prstGeom>
          <a:solidFill>
            <a:srgbClr val="78A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4CA7B68-85A7-A109-B53E-636E5D5EFC32}"/>
              </a:ext>
            </a:extLst>
          </p:cNvPr>
          <p:cNvSpPr/>
          <p:nvPr/>
        </p:nvSpPr>
        <p:spPr>
          <a:xfrm>
            <a:off x="7437120" y="4561750"/>
            <a:ext cx="914400" cy="914400"/>
          </a:xfrm>
          <a:prstGeom prst="ellipse">
            <a:avLst/>
          </a:prstGeom>
          <a:solidFill>
            <a:srgbClr val="78A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B46FB1F-D615-82F5-E4D9-28D43EF0EC5F}"/>
              </a:ext>
            </a:extLst>
          </p:cNvPr>
          <p:cNvSpPr/>
          <p:nvPr/>
        </p:nvSpPr>
        <p:spPr>
          <a:xfrm>
            <a:off x="3826510" y="2854235"/>
            <a:ext cx="914400" cy="914400"/>
          </a:xfrm>
          <a:prstGeom prst="ellipse">
            <a:avLst/>
          </a:prstGeom>
          <a:solidFill>
            <a:srgbClr val="8FB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003DED9-8B23-1393-2F9D-CE4A07092349}"/>
              </a:ext>
            </a:extLst>
          </p:cNvPr>
          <p:cNvSpPr/>
          <p:nvPr/>
        </p:nvSpPr>
        <p:spPr>
          <a:xfrm>
            <a:off x="7480300" y="2854235"/>
            <a:ext cx="914400" cy="914400"/>
          </a:xfrm>
          <a:prstGeom prst="ellipse">
            <a:avLst/>
          </a:prstGeom>
          <a:solidFill>
            <a:srgbClr val="8FB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F9F6FE9-1002-B1CD-8EAE-83C4532EFAD3}"/>
              </a:ext>
            </a:extLst>
          </p:cNvPr>
          <p:cNvSpPr/>
          <p:nvPr/>
        </p:nvSpPr>
        <p:spPr>
          <a:xfrm>
            <a:off x="5648960" y="1701710"/>
            <a:ext cx="914400" cy="914400"/>
          </a:xfrm>
          <a:prstGeom prst="ellipse">
            <a:avLst/>
          </a:prstGeom>
          <a:solidFill>
            <a:srgbClr val="78A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8">
            <a:extLst>
              <a:ext uri="{FF2B5EF4-FFF2-40B4-BE49-F238E27FC236}">
                <a16:creationId xmlns:a16="http://schemas.microsoft.com/office/drawing/2014/main" id="{170C0F95-A77B-E6FD-8D0E-8BBE09ACD4AB}"/>
              </a:ext>
            </a:extLst>
          </p:cNvPr>
          <p:cNvSpPr>
            <a:spLocks noEditPoints="1"/>
          </p:cNvSpPr>
          <p:nvPr/>
        </p:nvSpPr>
        <p:spPr>
          <a:xfrm>
            <a:off x="5829935" y="1800135"/>
            <a:ext cx="532130" cy="717550"/>
          </a:xfrm>
          <a:custGeom>
            <a:avLst/>
            <a:gdLst/>
            <a:ahLst/>
            <a:cxnLst>
              <a:cxn ang="0">
                <a:pos x="1082" y="0"/>
              </a:cxn>
              <a:cxn ang="0">
                <a:pos x="1058" y="34"/>
              </a:cxn>
              <a:cxn ang="0">
                <a:pos x="995" y="101"/>
              </a:cxn>
              <a:cxn ang="0">
                <a:pos x="922" y="160"/>
              </a:cxn>
              <a:cxn ang="0">
                <a:pos x="839" y="215"/>
              </a:cxn>
              <a:cxn ang="0">
                <a:pos x="750" y="259"/>
              </a:cxn>
              <a:cxn ang="0">
                <a:pos x="657" y="296"/>
              </a:cxn>
              <a:cxn ang="0">
                <a:pos x="563" y="322"/>
              </a:cxn>
              <a:cxn ang="0">
                <a:pos x="472" y="334"/>
              </a:cxn>
              <a:cxn ang="0">
                <a:pos x="0" y="336"/>
              </a:cxn>
              <a:cxn ang="0">
                <a:pos x="428" y="574"/>
              </a:cxn>
              <a:cxn ang="0">
                <a:pos x="472" y="576"/>
              </a:cxn>
              <a:cxn ang="0">
                <a:pos x="563" y="588"/>
              </a:cxn>
              <a:cxn ang="0">
                <a:pos x="657" y="614"/>
              </a:cxn>
              <a:cxn ang="0">
                <a:pos x="750" y="651"/>
              </a:cxn>
              <a:cxn ang="0">
                <a:pos x="839" y="695"/>
              </a:cxn>
              <a:cxn ang="0">
                <a:pos x="922" y="750"/>
              </a:cxn>
              <a:cxn ang="0">
                <a:pos x="995" y="809"/>
              </a:cxn>
              <a:cxn ang="0">
                <a:pos x="1058" y="876"/>
              </a:cxn>
              <a:cxn ang="0">
                <a:pos x="1082" y="549"/>
              </a:cxn>
              <a:cxn ang="0">
                <a:pos x="1164" y="361"/>
              </a:cxn>
              <a:cxn ang="0">
                <a:pos x="476" y="614"/>
              </a:cxn>
              <a:cxn ang="0">
                <a:pos x="79" y="614"/>
              </a:cxn>
              <a:cxn ang="0">
                <a:pos x="93" y="653"/>
              </a:cxn>
              <a:cxn ang="0">
                <a:pos x="121" y="703"/>
              </a:cxn>
              <a:cxn ang="0">
                <a:pos x="142" y="730"/>
              </a:cxn>
              <a:cxn ang="0">
                <a:pos x="168" y="754"/>
              </a:cxn>
              <a:cxn ang="0">
                <a:pos x="200" y="772"/>
              </a:cxn>
              <a:cxn ang="0">
                <a:pos x="626" y="1281"/>
              </a:cxn>
              <a:cxn ang="0">
                <a:pos x="385" y="748"/>
              </a:cxn>
              <a:cxn ang="0">
                <a:pos x="428" y="705"/>
              </a:cxn>
              <a:cxn ang="0">
                <a:pos x="456" y="663"/>
              </a:cxn>
              <a:cxn ang="0">
                <a:pos x="470" y="628"/>
              </a:cxn>
              <a:cxn ang="0">
                <a:pos x="476" y="614"/>
              </a:cxn>
            </a:cxnLst>
            <a:rect l="0" t="0" r="0" b="0"/>
            <a:pathLst>
              <a:path w="1164" h="1281">
                <a:moveTo>
                  <a:pt x="1082" y="361"/>
                </a:moveTo>
                <a:lnTo>
                  <a:pt x="1082" y="0"/>
                </a:lnTo>
                <a:lnTo>
                  <a:pt x="1082" y="0"/>
                </a:lnTo>
                <a:lnTo>
                  <a:pt x="1058" y="34"/>
                </a:lnTo>
                <a:lnTo>
                  <a:pt x="1028" y="69"/>
                </a:lnTo>
                <a:lnTo>
                  <a:pt x="995" y="101"/>
                </a:lnTo>
                <a:lnTo>
                  <a:pt x="961" y="132"/>
                </a:lnTo>
                <a:lnTo>
                  <a:pt x="922" y="160"/>
                </a:lnTo>
                <a:lnTo>
                  <a:pt x="882" y="188"/>
                </a:lnTo>
                <a:lnTo>
                  <a:pt x="839" y="215"/>
                </a:lnTo>
                <a:lnTo>
                  <a:pt x="794" y="239"/>
                </a:lnTo>
                <a:lnTo>
                  <a:pt x="750" y="259"/>
                </a:lnTo>
                <a:lnTo>
                  <a:pt x="703" y="280"/>
                </a:lnTo>
                <a:lnTo>
                  <a:pt x="657" y="296"/>
                </a:lnTo>
                <a:lnTo>
                  <a:pt x="610" y="310"/>
                </a:lnTo>
                <a:lnTo>
                  <a:pt x="563" y="322"/>
                </a:lnTo>
                <a:lnTo>
                  <a:pt x="517" y="330"/>
                </a:lnTo>
                <a:lnTo>
                  <a:pt x="472" y="334"/>
                </a:lnTo>
                <a:lnTo>
                  <a:pt x="428" y="336"/>
                </a:lnTo>
                <a:lnTo>
                  <a:pt x="0" y="336"/>
                </a:lnTo>
                <a:lnTo>
                  <a:pt x="0" y="574"/>
                </a:lnTo>
                <a:lnTo>
                  <a:pt x="428" y="574"/>
                </a:lnTo>
                <a:lnTo>
                  <a:pt x="428" y="574"/>
                </a:lnTo>
                <a:lnTo>
                  <a:pt x="472" y="576"/>
                </a:lnTo>
                <a:lnTo>
                  <a:pt x="517" y="580"/>
                </a:lnTo>
                <a:lnTo>
                  <a:pt x="563" y="588"/>
                </a:lnTo>
                <a:lnTo>
                  <a:pt x="610" y="600"/>
                </a:lnTo>
                <a:lnTo>
                  <a:pt x="657" y="614"/>
                </a:lnTo>
                <a:lnTo>
                  <a:pt x="703" y="630"/>
                </a:lnTo>
                <a:lnTo>
                  <a:pt x="750" y="651"/>
                </a:lnTo>
                <a:lnTo>
                  <a:pt x="794" y="671"/>
                </a:lnTo>
                <a:lnTo>
                  <a:pt x="839" y="695"/>
                </a:lnTo>
                <a:lnTo>
                  <a:pt x="882" y="722"/>
                </a:lnTo>
                <a:lnTo>
                  <a:pt x="922" y="750"/>
                </a:lnTo>
                <a:lnTo>
                  <a:pt x="961" y="778"/>
                </a:lnTo>
                <a:lnTo>
                  <a:pt x="995" y="809"/>
                </a:lnTo>
                <a:lnTo>
                  <a:pt x="1028" y="841"/>
                </a:lnTo>
                <a:lnTo>
                  <a:pt x="1058" y="876"/>
                </a:lnTo>
                <a:lnTo>
                  <a:pt x="1082" y="910"/>
                </a:lnTo>
                <a:lnTo>
                  <a:pt x="1082" y="549"/>
                </a:lnTo>
                <a:lnTo>
                  <a:pt x="1164" y="549"/>
                </a:lnTo>
                <a:lnTo>
                  <a:pt x="1164" y="361"/>
                </a:lnTo>
                <a:lnTo>
                  <a:pt x="1082" y="361"/>
                </a:lnTo>
                <a:close/>
                <a:moveTo>
                  <a:pt x="476" y="614"/>
                </a:moveTo>
                <a:lnTo>
                  <a:pt x="79" y="614"/>
                </a:lnTo>
                <a:lnTo>
                  <a:pt x="79" y="614"/>
                </a:lnTo>
                <a:lnTo>
                  <a:pt x="85" y="632"/>
                </a:lnTo>
                <a:lnTo>
                  <a:pt x="93" y="653"/>
                </a:lnTo>
                <a:lnTo>
                  <a:pt x="105" y="677"/>
                </a:lnTo>
                <a:lnTo>
                  <a:pt x="121" y="703"/>
                </a:lnTo>
                <a:lnTo>
                  <a:pt x="129" y="718"/>
                </a:lnTo>
                <a:lnTo>
                  <a:pt x="142" y="730"/>
                </a:lnTo>
                <a:lnTo>
                  <a:pt x="154" y="742"/>
                </a:lnTo>
                <a:lnTo>
                  <a:pt x="168" y="754"/>
                </a:lnTo>
                <a:lnTo>
                  <a:pt x="184" y="764"/>
                </a:lnTo>
                <a:lnTo>
                  <a:pt x="200" y="772"/>
                </a:lnTo>
                <a:lnTo>
                  <a:pt x="432" y="1281"/>
                </a:lnTo>
                <a:lnTo>
                  <a:pt x="626" y="1281"/>
                </a:lnTo>
                <a:lnTo>
                  <a:pt x="385" y="748"/>
                </a:lnTo>
                <a:lnTo>
                  <a:pt x="385" y="748"/>
                </a:lnTo>
                <a:lnTo>
                  <a:pt x="409" y="728"/>
                </a:lnTo>
                <a:lnTo>
                  <a:pt x="428" y="705"/>
                </a:lnTo>
                <a:lnTo>
                  <a:pt x="444" y="683"/>
                </a:lnTo>
                <a:lnTo>
                  <a:pt x="456" y="663"/>
                </a:lnTo>
                <a:lnTo>
                  <a:pt x="464" y="645"/>
                </a:lnTo>
                <a:lnTo>
                  <a:pt x="470" y="628"/>
                </a:lnTo>
                <a:lnTo>
                  <a:pt x="476" y="614"/>
                </a:lnTo>
                <a:lnTo>
                  <a:pt x="476" y="61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组合 17">
            <a:extLst>
              <a:ext uri="{FF2B5EF4-FFF2-40B4-BE49-F238E27FC236}">
                <a16:creationId xmlns:a16="http://schemas.microsoft.com/office/drawing/2014/main" id="{FB545478-76FA-12B2-69E0-B35D6F6F21D6}"/>
              </a:ext>
            </a:extLst>
          </p:cNvPr>
          <p:cNvGrpSpPr/>
          <p:nvPr/>
        </p:nvGrpSpPr>
        <p:grpSpPr>
          <a:xfrm>
            <a:off x="7753985" y="2947580"/>
            <a:ext cx="430530" cy="701040"/>
            <a:chOff x="0" y="0"/>
            <a:chExt cx="1787525" cy="2432051"/>
          </a:xfrm>
          <a:solidFill>
            <a:schemeClr val="bg1"/>
          </a:solidFill>
        </p:grpSpPr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EB6257A0-1458-E42E-66E2-1CAD67F901FE}"/>
                </a:ext>
              </a:extLst>
            </p:cNvPr>
            <p:cNvSpPr/>
            <p:nvPr/>
          </p:nvSpPr>
          <p:spPr>
            <a:xfrm>
              <a:off x="933450" y="338138"/>
              <a:ext cx="854075" cy="2093913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191" y="0"/>
                </a:cxn>
                <a:cxn ang="0">
                  <a:pos x="187" y="24"/>
                </a:cxn>
                <a:cxn ang="0">
                  <a:pos x="179" y="48"/>
                </a:cxn>
                <a:cxn ang="0">
                  <a:pos x="179" y="48"/>
                </a:cxn>
                <a:cxn ang="0">
                  <a:pos x="158" y="91"/>
                </a:cxn>
                <a:cxn ang="0">
                  <a:pos x="120" y="168"/>
                </a:cxn>
                <a:cxn ang="0">
                  <a:pos x="0" y="393"/>
                </a:cxn>
                <a:cxn ang="0">
                  <a:pos x="0" y="393"/>
                </a:cxn>
                <a:cxn ang="0">
                  <a:pos x="167" y="701"/>
                </a:cxn>
                <a:cxn ang="0">
                  <a:pos x="254" y="857"/>
                </a:cxn>
                <a:cxn ang="0">
                  <a:pos x="337" y="1005"/>
                </a:cxn>
                <a:cxn ang="0">
                  <a:pos x="410" y="1133"/>
                </a:cxn>
                <a:cxn ang="0">
                  <a:pos x="471" y="1234"/>
                </a:cxn>
                <a:cxn ang="0">
                  <a:pos x="495" y="1271"/>
                </a:cxn>
                <a:cxn ang="0">
                  <a:pos x="515" y="1299"/>
                </a:cxn>
                <a:cxn ang="0">
                  <a:pos x="527" y="1315"/>
                </a:cxn>
                <a:cxn ang="0">
                  <a:pos x="534" y="1319"/>
                </a:cxn>
                <a:cxn ang="0">
                  <a:pos x="536" y="1319"/>
                </a:cxn>
                <a:cxn ang="0">
                  <a:pos x="536" y="1319"/>
                </a:cxn>
                <a:cxn ang="0">
                  <a:pos x="538" y="1315"/>
                </a:cxn>
                <a:cxn ang="0">
                  <a:pos x="538" y="1307"/>
                </a:cxn>
                <a:cxn ang="0">
                  <a:pos x="534" y="1273"/>
                </a:cxn>
                <a:cxn ang="0">
                  <a:pos x="523" y="1222"/>
                </a:cxn>
                <a:cxn ang="0">
                  <a:pos x="507" y="1155"/>
                </a:cxn>
                <a:cxn ang="0">
                  <a:pos x="465" y="985"/>
                </a:cxn>
                <a:cxn ang="0">
                  <a:pos x="412" y="778"/>
                </a:cxn>
                <a:cxn ang="0">
                  <a:pos x="351" y="559"/>
                </a:cxn>
                <a:cxn ang="0">
                  <a:pos x="290" y="342"/>
                </a:cxn>
                <a:cxn ang="0">
                  <a:pos x="235" y="150"/>
                </a:cxn>
                <a:cxn ang="0">
                  <a:pos x="191" y="0"/>
                </a:cxn>
                <a:cxn ang="0">
                  <a:pos x="191" y="0"/>
                </a:cxn>
              </a:cxnLst>
              <a:rect l="0" t="0" r="0" b="0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434B0722-860D-A3DC-6993-4AE47938F19A}"/>
                </a:ext>
              </a:extLst>
            </p:cNvPr>
            <p:cNvSpPr/>
            <p:nvPr/>
          </p:nvSpPr>
          <p:spPr>
            <a:xfrm>
              <a:off x="0" y="0"/>
              <a:ext cx="1165225" cy="2432050"/>
            </a:xfrm>
            <a:custGeom>
              <a:avLst/>
              <a:gdLst/>
              <a:ahLst/>
              <a:cxnLst>
                <a:cxn ang="0">
                  <a:pos x="621" y="12"/>
                </a:cxn>
                <a:cxn ang="0">
                  <a:pos x="566" y="0"/>
                </a:cxn>
                <a:cxn ang="0">
                  <a:pos x="566" y="87"/>
                </a:cxn>
                <a:cxn ang="0">
                  <a:pos x="596" y="99"/>
                </a:cxn>
                <a:cxn ang="0">
                  <a:pos x="619" y="121"/>
                </a:cxn>
                <a:cxn ang="0">
                  <a:pos x="635" y="148"/>
                </a:cxn>
                <a:cxn ang="0">
                  <a:pos x="641" y="180"/>
                </a:cxn>
                <a:cxn ang="0">
                  <a:pos x="639" y="200"/>
                </a:cxn>
                <a:cxn ang="0">
                  <a:pos x="625" y="233"/>
                </a:cxn>
                <a:cxn ang="0">
                  <a:pos x="598" y="259"/>
                </a:cxn>
                <a:cxn ang="0">
                  <a:pos x="566" y="273"/>
                </a:cxn>
                <a:cxn ang="0">
                  <a:pos x="546" y="275"/>
                </a:cxn>
                <a:cxn ang="0">
                  <a:pos x="509" y="267"/>
                </a:cxn>
                <a:cxn ang="0">
                  <a:pos x="479" y="247"/>
                </a:cxn>
                <a:cxn ang="0">
                  <a:pos x="459" y="217"/>
                </a:cxn>
                <a:cxn ang="0">
                  <a:pos x="450" y="180"/>
                </a:cxn>
                <a:cxn ang="0">
                  <a:pos x="452" y="164"/>
                </a:cxn>
                <a:cxn ang="0">
                  <a:pos x="463" y="133"/>
                </a:cxn>
                <a:cxn ang="0">
                  <a:pos x="483" y="109"/>
                </a:cxn>
                <a:cxn ang="0">
                  <a:pos x="509" y="93"/>
                </a:cxn>
                <a:cxn ang="0">
                  <a:pos x="525" y="0"/>
                </a:cxn>
                <a:cxn ang="0">
                  <a:pos x="503" y="6"/>
                </a:cxn>
                <a:cxn ang="0">
                  <a:pos x="459" y="24"/>
                </a:cxn>
                <a:cxn ang="0">
                  <a:pos x="420" y="52"/>
                </a:cxn>
                <a:cxn ang="0">
                  <a:pos x="392" y="91"/>
                </a:cxn>
                <a:cxn ang="0">
                  <a:pos x="379" y="113"/>
                </a:cxn>
                <a:cxn ang="0">
                  <a:pos x="351" y="200"/>
                </a:cxn>
                <a:cxn ang="0">
                  <a:pos x="236" y="600"/>
                </a:cxn>
                <a:cxn ang="0">
                  <a:pos x="98" y="1103"/>
                </a:cxn>
                <a:cxn ang="0">
                  <a:pos x="23" y="1405"/>
                </a:cxn>
                <a:cxn ang="0">
                  <a:pos x="0" y="1516"/>
                </a:cxn>
                <a:cxn ang="0">
                  <a:pos x="2" y="1532"/>
                </a:cxn>
                <a:cxn ang="0">
                  <a:pos x="4" y="1532"/>
                </a:cxn>
                <a:cxn ang="0">
                  <a:pos x="17" y="1522"/>
                </a:cxn>
                <a:cxn ang="0">
                  <a:pos x="79" y="1429"/>
                </a:cxn>
                <a:cxn ang="0">
                  <a:pos x="236" y="1159"/>
                </a:cxn>
                <a:cxn ang="0">
                  <a:pos x="487" y="703"/>
                </a:cxn>
                <a:cxn ang="0">
                  <a:pos x="682" y="334"/>
                </a:cxn>
                <a:cxn ang="0">
                  <a:pos x="722" y="251"/>
                </a:cxn>
                <a:cxn ang="0">
                  <a:pos x="728" y="235"/>
                </a:cxn>
                <a:cxn ang="0">
                  <a:pos x="734" y="198"/>
                </a:cxn>
                <a:cxn ang="0">
                  <a:pos x="734" y="162"/>
                </a:cxn>
                <a:cxn ang="0">
                  <a:pos x="726" y="127"/>
                </a:cxn>
                <a:cxn ang="0">
                  <a:pos x="712" y="95"/>
                </a:cxn>
                <a:cxn ang="0">
                  <a:pos x="694" y="65"/>
                </a:cxn>
                <a:cxn ang="0">
                  <a:pos x="667" y="40"/>
                </a:cxn>
                <a:cxn ang="0">
                  <a:pos x="637" y="20"/>
                </a:cxn>
                <a:cxn ang="0">
                  <a:pos x="621" y="12"/>
                </a:cxn>
              </a:cxnLst>
              <a:rect l="0" t="0" r="0" b="0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lnTo>
                    <a:pt x="621" y="1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Freeform 17">
            <a:extLst>
              <a:ext uri="{FF2B5EF4-FFF2-40B4-BE49-F238E27FC236}">
                <a16:creationId xmlns:a16="http://schemas.microsoft.com/office/drawing/2014/main" id="{EF023567-3DE9-02C0-8693-5DA879DE7F9D}"/>
              </a:ext>
            </a:extLst>
          </p:cNvPr>
          <p:cNvSpPr/>
          <p:nvPr/>
        </p:nvSpPr>
        <p:spPr>
          <a:xfrm>
            <a:off x="7753985" y="4561750"/>
            <a:ext cx="375285" cy="832485"/>
          </a:xfrm>
          <a:custGeom>
            <a:avLst/>
            <a:gdLst/>
            <a:ahLst/>
            <a:cxnLst>
              <a:cxn ang="0">
                <a:pos x="959" y="866"/>
              </a:cxn>
              <a:cxn ang="0">
                <a:pos x="890" y="836"/>
              </a:cxn>
              <a:cxn ang="0">
                <a:pos x="833" y="832"/>
              </a:cxn>
              <a:cxn ang="0">
                <a:pos x="760" y="856"/>
              </a:cxn>
              <a:cxn ang="0">
                <a:pos x="697" y="907"/>
              </a:cxn>
              <a:cxn ang="0">
                <a:pos x="657" y="988"/>
              </a:cxn>
              <a:cxn ang="0">
                <a:pos x="647" y="1614"/>
              </a:cxn>
              <a:cxn ang="0">
                <a:pos x="639" y="1685"/>
              </a:cxn>
              <a:cxn ang="0">
                <a:pos x="610" y="1754"/>
              </a:cxn>
              <a:cxn ang="0">
                <a:pos x="564" y="1797"/>
              </a:cxn>
              <a:cxn ang="0">
                <a:pos x="509" y="1813"/>
              </a:cxn>
              <a:cxn ang="0">
                <a:pos x="464" y="1811"/>
              </a:cxn>
              <a:cxn ang="0">
                <a:pos x="406" y="1785"/>
              </a:cxn>
              <a:cxn ang="0">
                <a:pos x="359" y="1730"/>
              </a:cxn>
              <a:cxn ang="0">
                <a:pos x="333" y="1647"/>
              </a:cxn>
              <a:cxn ang="0">
                <a:pos x="349" y="876"/>
              </a:cxn>
              <a:cxn ang="0">
                <a:pos x="410" y="692"/>
              </a:cxn>
              <a:cxn ang="0">
                <a:pos x="472" y="655"/>
              </a:cxn>
              <a:cxn ang="0">
                <a:pos x="519" y="605"/>
              </a:cxn>
              <a:cxn ang="0">
                <a:pos x="545" y="542"/>
              </a:cxn>
              <a:cxn ang="0">
                <a:pos x="472" y="258"/>
              </a:cxn>
              <a:cxn ang="0">
                <a:pos x="468" y="27"/>
              </a:cxn>
              <a:cxn ang="0">
                <a:pos x="442" y="4"/>
              </a:cxn>
              <a:cxn ang="0">
                <a:pos x="414" y="2"/>
              </a:cxn>
              <a:cxn ang="0">
                <a:pos x="383" y="21"/>
              </a:cxn>
              <a:cxn ang="0">
                <a:pos x="375" y="258"/>
              </a:cxn>
              <a:cxn ang="0">
                <a:pos x="178" y="35"/>
              </a:cxn>
              <a:cxn ang="0">
                <a:pos x="158" y="8"/>
              </a:cxn>
              <a:cxn ang="0">
                <a:pos x="130" y="0"/>
              </a:cxn>
              <a:cxn ang="0">
                <a:pos x="95" y="12"/>
              </a:cxn>
              <a:cxn ang="0">
                <a:pos x="81" y="43"/>
              </a:cxn>
              <a:cxn ang="0">
                <a:pos x="0" y="507"/>
              </a:cxn>
              <a:cxn ang="0">
                <a:pos x="14" y="574"/>
              </a:cxn>
              <a:cxn ang="0">
                <a:pos x="51" y="633"/>
              </a:cxn>
              <a:cxn ang="0">
                <a:pos x="107" y="678"/>
              </a:cxn>
              <a:cxn ang="0">
                <a:pos x="178" y="704"/>
              </a:cxn>
              <a:cxn ang="0">
                <a:pos x="237" y="1594"/>
              </a:cxn>
              <a:cxn ang="0">
                <a:pos x="260" y="1728"/>
              </a:cxn>
              <a:cxn ang="0">
                <a:pos x="318" y="1825"/>
              </a:cxn>
              <a:cxn ang="0">
                <a:pos x="399" y="1884"/>
              </a:cxn>
              <a:cxn ang="0">
                <a:pos x="495" y="1904"/>
              </a:cxn>
              <a:cxn ang="0">
                <a:pos x="562" y="1894"/>
              </a:cxn>
              <a:cxn ang="0">
                <a:pos x="643" y="1847"/>
              </a:cxn>
              <a:cxn ang="0">
                <a:pos x="706" y="1766"/>
              </a:cxn>
              <a:cxn ang="0">
                <a:pos x="736" y="1649"/>
              </a:cxn>
              <a:cxn ang="0">
                <a:pos x="738" y="1051"/>
              </a:cxn>
              <a:cxn ang="0">
                <a:pos x="752" y="992"/>
              </a:cxn>
              <a:cxn ang="0">
                <a:pos x="783" y="951"/>
              </a:cxn>
              <a:cxn ang="0">
                <a:pos x="854" y="921"/>
              </a:cxn>
              <a:cxn ang="0">
                <a:pos x="892" y="931"/>
              </a:cxn>
              <a:cxn ang="0">
                <a:pos x="919" y="951"/>
              </a:cxn>
              <a:cxn ang="0">
                <a:pos x="943" y="1000"/>
              </a:cxn>
              <a:cxn ang="0">
                <a:pos x="953" y="1545"/>
              </a:cxn>
              <a:cxn ang="0">
                <a:pos x="1042" y="1040"/>
              </a:cxn>
              <a:cxn ang="0">
                <a:pos x="1020" y="947"/>
              </a:cxn>
              <a:cxn ang="0">
                <a:pos x="987" y="892"/>
              </a:cxn>
            </a:cxnLst>
            <a:rect l="0" t="0" r="0" b="0"/>
            <a:pathLst>
              <a:path w="1042" h="1904">
                <a:moveTo>
                  <a:pt x="987" y="892"/>
                </a:moveTo>
                <a:lnTo>
                  <a:pt x="987" y="892"/>
                </a:lnTo>
                <a:lnTo>
                  <a:pt x="973" y="878"/>
                </a:lnTo>
                <a:lnTo>
                  <a:pt x="959" y="866"/>
                </a:lnTo>
                <a:lnTo>
                  <a:pt x="943" y="856"/>
                </a:lnTo>
                <a:lnTo>
                  <a:pt x="927" y="848"/>
                </a:lnTo>
                <a:lnTo>
                  <a:pt x="908" y="840"/>
                </a:lnTo>
                <a:lnTo>
                  <a:pt x="890" y="836"/>
                </a:lnTo>
                <a:lnTo>
                  <a:pt x="872" y="832"/>
                </a:lnTo>
                <a:lnTo>
                  <a:pt x="854" y="832"/>
                </a:lnTo>
                <a:lnTo>
                  <a:pt x="854" y="832"/>
                </a:lnTo>
                <a:lnTo>
                  <a:pt x="833" y="832"/>
                </a:lnTo>
                <a:lnTo>
                  <a:pt x="815" y="836"/>
                </a:lnTo>
                <a:lnTo>
                  <a:pt x="797" y="840"/>
                </a:lnTo>
                <a:lnTo>
                  <a:pt x="779" y="846"/>
                </a:lnTo>
                <a:lnTo>
                  <a:pt x="760" y="856"/>
                </a:lnTo>
                <a:lnTo>
                  <a:pt x="744" y="866"/>
                </a:lnTo>
                <a:lnTo>
                  <a:pt x="728" y="878"/>
                </a:lnTo>
                <a:lnTo>
                  <a:pt x="712" y="892"/>
                </a:lnTo>
                <a:lnTo>
                  <a:pt x="697" y="907"/>
                </a:lnTo>
                <a:lnTo>
                  <a:pt x="685" y="925"/>
                </a:lnTo>
                <a:lnTo>
                  <a:pt x="675" y="945"/>
                </a:lnTo>
                <a:lnTo>
                  <a:pt x="665" y="965"/>
                </a:lnTo>
                <a:lnTo>
                  <a:pt x="657" y="988"/>
                </a:lnTo>
                <a:lnTo>
                  <a:pt x="651" y="1012"/>
                </a:lnTo>
                <a:lnTo>
                  <a:pt x="649" y="1038"/>
                </a:lnTo>
                <a:lnTo>
                  <a:pt x="647" y="1067"/>
                </a:lnTo>
                <a:lnTo>
                  <a:pt x="647" y="1614"/>
                </a:lnTo>
                <a:lnTo>
                  <a:pt x="647" y="1614"/>
                </a:lnTo>
                <a:lnTo>
                  <a:pt x="647" y="1641"/>
                </a:lnTo>
                <a:lnTo>
                  <a:pt x="643" y="1663"/>
                </a:lnTo>
                <a:lnTo>
                  <a:pt x="639" y="1685"/>
                </a:lnTo>
                <a:lnTo>
                  <a:pt x="635" y="1703"/>
                </a:lnTo>
                <a:lnTo>
                  <a:pt x="627" y="1722"/>
                </a:lnTo>
                <a:lnTo>
                  <a:pt x="618" y="1738"/>
                </a:lnTo>
                <a:lnTo>
                  <a:pt x="610" y="1754"/>
                </a:lnTo>
                <a:lnTo>
                  <a:pt x="598" y="1766"/>
                </a:lnTo>
                <a:lnTo>
                  <a:pt x="588" y="1779"/>
                </a:lnTo>
                <a:lnTo>
                  <a:pt x="576" y="1789"/>
                </a:lnTo>
                <a:lnTo>
                  <a:pt x="564" y="1797"/>
                </a:lnTo>
                <a:lnTo>
                  <a:pt x="549" y="1803"/>
                </a:lnTo>
                <a:lnTo>
                  <a:pt x="535" y="1809"/>
                </a:lnTo>
                <a:lnTo>
                  <a:pt x="523" y="1811"/>
                </a:lnTo>
                <a:lnTo>
                  <a:pt x="509" y="1813"/>
                </a:lnTo>
                <a:lnTo>
                  <a:pt x="495" y="1815"/>
                </a:lnTo>
                <a:lnTo>
                  <a:pt x="495" y="1815"/>
                </a:lnTo>
                <a:lnTo>
                  <a:pt x="479" y="1813"/>
                </a:lnTo>
                <a:lnTo>
                  <a:pt x="464" y="1811"/>
                </a:lnTo>
                <a:lnTo>
                  <a:pt x="448" y="1807"/>
                </a:lnTo>
                <a:lnTo>
                  <a:pt x="434" y="1801"/>
                </a:lnTo>
                <a:lnTo>
                  <a:pt x="420" y="1795"/>
                </a:lnTo>
                <a:lnTo>
                  <a:pt x="406" y="1785"/>
                </a:lnTo>
                <a:lnTo>
                  <a:pt x="393" y="1774"/>
                </a:lnTo>
                <a:lnTo>
                  <a:pt x="381" y="1760"/>
                </a:lnTo>
                <a:lnTo>
                  <a:pt x="369" y="1746"/>
                </a:lnTo>
                <a:lnTo>
                  <a:pt x="359" y="1730"/>
                </a:lnTo>
                <a:lnTo>
                  <a:pt x="351" y="1712"/>
                </a:lnTo>
                <a:lnTo>
                  <a:pt x="343" y="1693"/>
                </a:lnTo>
                <a:lnTo>
                  <a:pt x="337" y="1671"/>
                </a:lnTo>
                <a:lnTo>
                  <a:pt x="333" y="1647"/>
                </a:lnTo>
                <a:lnTo>
                  <a:pt x="328" y="1622"/>
                </a:lnTo>
                <a:lnTo>
                  <a:pt x="328" y="1594"/>
                </a:lnTo>
                <a:lnTo>
                  <a:pt x="328" y="876"/>
                </a:lnTo>
                <a:lnTo>
                  <a:pt x="349" y="876"/>
                </a:lnTo>
                <a:lnTo>
                  <a:pt x="373" y="702"/>
                </a:lnTo>
                <a:lnTo>
                  <a:pt x="373" y="702"/>
                </a:lnTo>
                <a:lnTo>
                  <a:pt x="391" y="698"/>
                </a:lnTo>
                <a:lnTo>
                  <a:pt x="410" y="692"/>
                </a:lnTo>
                <a:lnTo>
                  <a:pt x="426" y="684"/>
                </a:lnTo>
                <a:lnTo>
                  <a:pt x="442" y="675"/>
                </a:lnTo>
                <a:lnTo>
                  <a:pt x="458" y="665"/>
                </a:lnTo>
                <a:lnTo>
                  <a:pt x="472" y="655"/>
                </a:lnTo>
                <a:lnTo>
                  <a:pt x="487" y="643"/>
                </a:lnTo>
                <a:lnTo>
                  <a:pt x="499" y="631"/>
                </a:lnTo>
                <a:lnTo>
                  <a:pt x="509" y="619"/>
                </a:lnTo>
                <a:lnTo>
                  <a:pt x="519" y="605"/>
                </a:lnTo>
                <a:lnTo>
                  <a:pt x="527" y="588"/>
                </a:lnTo>
                <a:lnTo>
                  <a:pt x="535" y="574"/>
                </a:lnTo>
                <a:lnTo>
                  <a:pt x="541" y="558"/>
                </a:lnTo>
                <a:lnTo>
                  <a:pt x="545" y="542"/>
                </a:lnTo>
                <a:lnTo>
                  <a:pt x="547" y="523"/>
                </a:lnTo>
                <a:lnTo>
                  <a:pt x="547" y="507"/>
                </a:lnTo>
                <a:lnTo>
                  <a:pt x="547" y="258"/>
                </a:lnTo>
                <a:lnTo>
                  <a:pt x="472" y="258"/>
                </a:lnTo>
                <a:lnTo>
                  <a:pt x="472" y="43"/>
                </a:lnTo>
                <a:lnTo>
                  <a:pt x="472" y="43"/>
                </a:lnTo>
                <a:lnTo>
                  <a:pt x="470" y="35"/>
                </a:lnTo>
                <a:lnTo>
                  <a:pt x="468" y="27"/>
                </a:lnTo>
                <a:lnTo>
                  <a:pt x="462" y="21"/>
                </a:lnTo>
                <a:lnTo>
                  <a:pt x="458" y="12"/>
                </a:lnTo>
                <a:lnTo>
                  <a:pt x="450" y="8"/>
                </a:lnTo>
                <a:lnTo>
                  <a:pt x="442" y="4"/>
                </a:lnTo>
                <a:lnTo>
                  <a:pt x="432" y="2"/>
                </a:lnTo>
                <a:lnTo>
                  <a:pt x="424" y="0"/>
                </a:lnTo>
                <a:lnTo>
                  <a:pt x="424" y="0"/>
                </a:lnTo>
                <a:lnTo>
                  <a:pt x="414" y="2"/>
                </a:lnTo>
                <a:lnTo>
                  <a:pt x="404" y="4"/>
                </a:lnTo>
                <a:lnTo>
                  <a:pt x="395" y="8"/>
                </a:lnTo>
                <a:lnTo>
                  <a:pt x="389" y="12"/>
                </a:lnTo>
                <a:lnTo>
                  <a:pt x="383" y="21"/>
                </a:lnTo>
                <a:lnTo>
                  <a:pt x="377" y="27"/>
                </a:lnTo>
                <a:lnTo>
                  <a:pt x="375" y="35"/>
                </a:lnTo>
                <a:lnTo>
                  <a:pt x="375" y="43"/>
                </a:lnTo>
                <a:lnTo>
                  <a:pt x="375" y="258"/>
                </a:lnTo>
                <a:lnTo>
                  <a:pt x="178" y="258"/>
                </a:lnTo>
                <a:lnTo>
                  <a:pt x="178" y="43"/>
                </a:lnTo>
                <a:lnTo>
                  <a:pt x="178" y="43"/>
                </a:lnTo>
                <a:lnTo>
                  <a:pt x="178" y="35"/>
                </a:lnTo>
                <a:lnTo>
                  <a:pt x="176" y="27"/>
                </a:lnTo>
                <a:lnTo>
                  <a:pt x="170" y="21"/>
                </a:lnTo>
                <a:lnTo>
                  <a:pt x="164" y="12"/>
                </a:lnTo>
                <a:lnTo>
                  <a:pt x="158" y="8"/>
                </a:lnTo>
                <a:lnTo>
                  <a:pt x="150" y="4"/>
                </a:lnTo>
                <a:lnTo>
                  <a:pt x="140" y="2"/>
                </a:lnTo>
                <a:lnTo>
                  <a:pt x="130" y="0"/>
                </a:lnTo>
                <a:lnTo>
                  <a:pt x="130" y="0"/>
                </a:lnTo>
                <a:lnTo>
                  <a:pt x="122" y="2"/>
                </a:lnTo>
                <a:lnTo>
                  <a:pt x="112" y="4"/>
                </a:lnTo>
                <a:lnTo>
                  <a:pt x="103" y="8"/>
                </a:lnTo>
                <a:lnTo>
                  <a:pt x="95" y="12"/>
                </a:lnTo>
                <a:lnTo>
                  <a:pt x="89" y="21"/>
                </a:lnTo>
                <a:lnTo>
                  <a:pt x="85" y="27"/>
                </a:lnTo>
                <a:lnTo>
                  <a:pt x="83" y="35"/>
                </a:lnTo>
                <a:lnTo>
                  <a:pt x="81" y="43"/>
                </a:lnTo>
                <a:lnTo>
                  <a:pt x="81" y="258"/>
                </a:lnTo>
                <a:lnTo>
                  <a:pt x="0" y="258"/>
                </a:lnTo>
                <a:lnTo>
                  <a:pt x="0" y="507"/>
                </a:lnTo>
                <a:lnTo>
                  <a:pt x="0" y="507"/>
                </a:lnTo>
                <a:lnTo>
                  <a:pt x="2" y="523"/>
                </a:lnTo>
                <a:lnTo>
                  <a:pt x="4" y="542"/>
                </a:lnTo>
                <a:lnTo>
                  <a:pt x="8" y="558"/>
                </a:lnTo>
                <a:lnTo>
                  <a:pt x="14" y="574"/>
                </a:lnTo>
                <a:lnTo>
                  <a:pt x="20" y="590"/>
                </a:lnTo>
                <a:lnTo>
                  <a:pt x="30" y="605"/>
                </a:lnTo>
                <a:lnTo>
                  <a:pt x="41" y="619"/>
                </a:lnTo>
                <a:lnTo>
                  <a:pt x="51" y="633"/>
                </a:lnTo>
                <a:lnTo>
                  <a:pt x="63" y="645"/>
                </a:lnTo>
                <a:lnTo>
                  <a:pt x="77" y="657"/>
                </a:lnTo>
                <a:lnTo>
                  <a:pt x="91" y="667"/>
                </a:lnTo>
                <a:lnTo>
                  <a:pt x="107" y="678"/>
                </a:lnTo>
                <a:lnTo>
                  <a:pt x="124" y="686"/>
                </a:lnTo>
                <a:lnTo>
                  <a:pt x="142" y="692"/>
                </a:lnTo>
                <a:lnTo>
                  <a:pt x="160" y="698"/>
                </a:lnTo>
                <a:lnTo>
                  <a:pt x="178" y="704"/>
                </a:lnTo>
                <a:lnTo>
                  <a:pt x="197" y="876"/>
                </a:lnTo>
                <a:lnTo>
                  <a:pt x="237" y="876"/>
                </a:lnTo>
                <a:lnTo>
                  <a:pt x="237" y="1594"/>
                </a:lnTo>
                <a:lnTo>
                  <a:pt x="237" y="1594"/>
                </a:lnTo>
                <a:lnTo>
                  <a:pt x="239" y="1630"/>
                </a:lnTo>
                <a:lnTo>
                  <a:pt x="243" y="1667"/>
                </a:lnTo>
                <a:lnTo>
                  <a:pt x="249" y="1699"/>
                </a:lnTo>
                <a:lnTo>
                  <a:pt x="260" y="1728"/>
                </a:lnTo>
                <a:lnTo>
                  <a:pt x="272" y="1756"/>
                </a:lnTo>
                <a:lnTo>
                  <a:pt x="286" y="1783"/>
                </a:lnTo>
                <a:lnTo>
                  <a:pt x="300" y="1805"/>
                </a:lnTo>
                <a:lnTo>
                  <a:pt x="318" y="1825"/>
                </a:lnTo>
                <a:lnTo>
                  <a:pt x="337" y="1843"/>
                </a:lnTo>
                <a:lnTo>
                  <a:pt x="357" y="1860"/>
                </a:lnTo>
                <a:lnTo>
                  <a:pt x="377" y="1874"/>
                </a:lnTo>
                <a:lnTo>
                  <a:pt x="399" y="1884"/>
                </a:lnTo>
                <a:lnTo>
                  <a:pt x="424" y="1894"/>
                </a:lnTo>
                <a:lnTo>
                  <a:pt x="446" y="1900"/>
                </a:lnTo>
                <a:lnTo>
                  <a:pt x="470" y="1904"/>
                </a:lnTo>
                <a:lnTo>
                  <a:pt x="495" y="1904"/>
                </a:lnTo>
                <a:lnTo>
                  <a:pt x="495" y="1904"/>
                </a:lnTo>
                <a:lnTo>
                  <a:pt x="517" y="1904"/>
                </a:lnTo>
                <a:lnTo>
                  <a:pt x="539" y="1900"/>
                </a:lnTo>
                <a:lnTo>
                  <a:pt x="562" y="1894"/>
                </a:lnTo>
                <a:lnTo>
                  <a:pt x="582" y="1886"/>
                </a:lnTo>
                <a:lnTo>
                  <a:pt x="604" y="1876"/>
                </a:lnTo>
                <a:lnTo>
                  <a:pt x="625" y="1864"/>
                </a:lnTo>
                <a:lnTo>
                  <a:pt x="643" y="1847"/>
                </a:lnTo>
                <a:lnTo>
                  <a:pt x="661" y="1831"/>
                </a:lnTo>
                <a:lnTo>
                  <a:pt x="677" y="1811"/>
                </a:lnTo>
                <a:lnTo>
                  <a:pt x="691" y="1791"/>
                </a:lnTo>
                <a:lnTo>
                  <a:pt x="706" y="1766"/>
                </a:lnTo>
                <a:lnTo>
                  <a:pt x="716" y="1740"/>
                </a:lnTo>
                <a:lnTo>
                  <a:pt x="726" y="1712"/>
                </a:lnTo>
                <a:lnTo>
                  <a:pt x="732" y="1681"/>
                </a:lnTo>
                <a:lnTo>
                  <a:pt x="736" y="1649"/>
                </a:lnTo>
                <a:lnTo>
                  <a:pt x="738" y="1614"/>
                </a:lnTo>
                <a:lnTo>
                  <a:pt x="738" y="1067"/>
                </a:lnTo>
                <a:lnTo>
                  <a:pt x="738" y="1067"/>
                </a:lnTo>
                <a:lnTo>
                  <a:pt x="738" y="1051"/>
                </a:lnTo>
                <a:lnTo>
                  <a:pt x="740" y="1034"/>
                </a:lnTo>
                <a:lnTo>
                  <a:pt x="742" y="1018"/>
                </a:lnTo>
                <a:lnTo>
                  <a:pt x="748" y="1004"/>
                </a:lnTo>
                <a:lnTo>
                  <a:pt x="752" y="992"/>
                </a:lnTo>
                <a:lnTo>
                  <a:pt x="758" y="980"/>
                </a:lnTo>
                <a:lnTo>
                  <a:pt x="766" y="969"/>
                </a:lnTo>
                <a:lnTo>
                  <a:pt x="775" y="959"/>
                </a:lnTo>
                <a:lnTo>
                  <a:pt x="783" y="951"/>
                </a:lnTo>
                <a:lnTo>
                  <a:pt x="791" y="943"/>
                </a:lnTo>
                <a:lnTo>
                  <a:pt x="811" y="931"/>
                </a:lnTo>
                <a:lnTo>
                  <a:pt x="831" y="925"/>
                </a:lnTo>
                <a:lnTo>
                  <a:pt x="854" y="921"/>
                </a:lnTo>
                <a:lnTo>
                  <a:pt x="854" y="921"/>
                </a:lnTo>
                <a:lnTo>
                  <a:pt x="868" y="923"/>
                </a:lnTo>
                <a:lnTo>
                  <a:pt x="884" y="927"/>
                </a:lnTo>
                <a:lnTo>
                  <a:pt x="892" y="931"/>
                </a:lnTo>
                <a:lnTo>
                  <a:pt x="902" y="937"/>
                </a:lnTo>
                <a:lnTo>
                  <a:pt x="910" y="943"/>
                </a:lnTo>
                <a:lnTo>
                  <a:pt x="919" y="951"/>
                </a:lnTo>
                <a:lnTo>
                  <a:pt x="919" y="951"/>
                </a:lnTo>
                <a:lnTo>
                  <a:pt x="927" y="963"/>
                </a:lnTo>
                <a:lnTo>
                  <a:pt x="933" y="974"/>
                </a:lnTo>
                <a:lnTo>
                  <a:pt x="939" y="986"/>
                </a:lnTo>
                <a:lnTo>
                  <a:pt x="943" y="1000"/>
                </a:lnTo>
                <a:lnTo>
                  <a:pt x="947" y="1016"/>
                </a:lnTo>
                <a:lnTo>
                  <a:pt x="951" y="1032"/>
                </a:lnTo>
                <a:lnTo>
                  <a:pt x="953" y="1067"/>
                </a:lnTo>
                <a:lnTo>
                  <a:pt x="953" y="1545"/>
                </a:lnTo>
                <a:lnTo>
                  <a:pt x="1042" y="1545"/>
                </a:lnTo>
                <a:lnTo>
                  <a:pt x="1042" y="1067"/>
                </a:lnTo>
                <a:lnTo>
                  <a:pt x="1042" y="1067"/>
                </a:lnTo>
                <a:lnTo>
                  <a:pt x="1042" y="1040"/>
                </a:lnTo>
                <a:lnTo>
                  <a:pt x="1038" y="1016"/>
                </a:lnTo>
                <a:lnTo>
                  <a:pt x="1034" y="992"/>
                </a:lnTo>
                <a:lnTo>
                  <a:pt x="1028" y="969"/>
                </a:lnTo>
                <a:lnTo>
                  <a:pt x="1020" y="947"/>
                </a:lnTo>
                <a:lnTo>
                  <a:pt x="1012" y="929"/>
                </a:lnTo>
                <a:lnTo>
                  <a:pt x="1000" y="911"/>
                </a:lnTo>
                <a:lnTo>
                  <a:pt x="987" y="892"/>
                </a:lnTo>
                <a:lnTo>
                  <a:pt x="987" y="89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16">
            <a:extLst>
              <a:ext uri="{FF2B5EF4-FFF2-40B4-BE49-F238E27FC236}">
                <a16:creationId xmlns:a16="http://schemas.microsoft.com/office/drawing/2014/main" id="{465F2CBE-845D-3188-FDA8-D568FB5A28C3}"/>
              </a:ext>
            </a:extLst>
          </p:cNvPr>
          <p:cNvSpPr>
            <a:spLocks noEditPoints="1"/>
          </p:cNvSpPr>
          <p:nvPr/>
        </p:nvSpPr>
        <p:spPr>
          <a:xfrm>
            <a:off x="4038600" y="2988220"/>
            <a:ext cx="400050" cy="619760"/>
          </a:xfrm>
          <a:custGeom>
            <a:avLst/>
            <a:gdLst/>
            <a:ahLst/>
            <a:cxnLst>
              <a:cxn ang="0">
                <a:pos x="627" y="194"/>
              </a:cxn>
              <a:cxn ang="0">
                <a:pos x="580" y="470"/>
              </a:cxn>
              <a:cxn ang="0">
                <a:pos x="580" y="470"/>
              </a:cxn>
              <a:cxn ang="0">
                <a:pos x="580" y="470"/>
              </a:cxn>
              <a:cxn ang="0">
                <a:pos x="598" y="480"/>
              </a:cxn>
              <a:cxn ang="0">
                <a:pos x="610" y="491"/>
              </a:cxn>
              <a:cxn ang="0">
                <a:pos x="621" y="506"/>
              </a:cxn>
              <a:cxn ang="0">
                <a:pos x="627" y="519"/>
              </a:cxn>
              <a:cxn ang="0">
                <a:pos x="634" y="534"/>
              </a:cxn>
              <a:cxn ang="0">
                <a:pos x="636" y="551"/>
              </a:cxn>
              <a:cxn ang="0">
                <a:pos x="634" y="570"/>
              </a:cxn>
              <a:cxn ang="0">
                <a:pos x="632" y="587"/>
              </a:cxn>
              <a:cxn ang="0">
                <a:pos x="604" y="694"/>
              </a:cxn>
              <a:cxn ang="0">
                <a:pos x="664" y="711"/>
              </a:cxn>
              <a:cxn ang="0">
                <a:pos x="638" y="811"/>
              </a:cxn>
              <a:cxn ang="0">
                <a:pos x="0" y="640"/>
              </a:cxn>
              <a:cxn ang="0">
                <a:pos x="28" y="540"/>
              </a:cxn>
              <a:cxn ang="0">
                <a:pos x="85" y="555"/>
              </a:cxn>
              <a:cxn ang="0">
                <a:pos x="113" y="450"/>
              </a:cxn>
              <a:cxn ang="0">
                <a:pos x="113" y="450"/>
              </a:cxn>
              <a:cxn ang="0">
                <a:pos x="119" y="431"/>
              </a:cxn>
              <a:cxn ang="0">
                <a:pos x="128" y="416"/>
              </a:cxn>
              <a:cxn ang="0">
                <a:pos x="139" y="401"/>
              </a:cxn>
              <a:cxn ang="0">
                <a:pos x="151" y="391"/>
              </a:cxn>
              <a:cxn ang="0">
                <a:pos x="164" y="382"/>
              </a:cxn>
              <a:cxn ang="0">
                <a:pos x="179" y="376"/>
              </a:cxn>
              <a:cxn ang="0">
                <a:pos x="196" y="374"/>
              </a:cxn>
              <a:cxn ang="0">
                <a:pos x="215" y="371"/>
              </a:cxn>
              <a:cxn ang="0">
                <a:pos x="314" y="109"/>
              </a:cxn>
              <a:cxn ang="0">
                <a:pos x="247" y="92"/>
              </a:cxn>
              <a:cxn ang="0">
                <a:pos x="271" y="0"/>
              </a:cxn>
              <a:cxn ang="0">
                <a:pos x="719" y="120"/>
              </a:cxn>
              <a:cxn ang="0">
                <a:pos x="694" y="211"/>
              </a:cxn>
              <a:cxn ang="0">
                <a:pos x="627" y="194"/>
              </a:cxn>
              <a:cxn ang="0">
                <a:pos x="627" y="194"/>
              </a:cxn>
              <a:cxn ang="0">
                <a:pos x="258" y="739"/>
              </a:cxn>
              <a:cxn ang="0">
                <a:pos x="230" y="924"/>
              </a:cxn>
              <a:cxn ang="0">
                <a:pos x="320" y="924"/>
              </a:cxn>
              <a:cxn ang="0">
                <a:pos x="378" y="771"/>
              </a:cxn>
              <a:cxn ang="0">
                <a:pos x="258" y="739"/>
              </a:cxn>
              <a:cxn ang="0">
                <a:pos x="258" y="739"/>
              </a:cxn>
              <a:cxn ang="0">
                <a:pos x="203" y="470"/>
              </a:cxn>
              <a:cxn ang="0">
                <a:pos x="175" y="576"/>
              </a:cxn>
              <a:cxn ang="0">
                <a:pos x="301" y="610"/>
              </a:cxn>
              <a:cxn ang="0">
                <a:pos x="329" y="504"/>
              </a:cxn>
              <a:cxn ang="0">
                <a:pos x="203" y="470"/>
              </a:cxn>
              <a:cxn ang="0">
                <a:pos x="203" y="470"/>
              </a:cxn>
              <a:cxn ang="0">
                <a:pos x="382" y="132"/>
              </a:cxn>
              <a:cxn ang="0">
                <a:pos x="290" y="386"/>
              </a:cxn>
              <a:cxn ang="0">
                <a:pos x="376" y="410"/>
              </a:cxn>
              <a:cxn ang="0">
                <a:pos x="465" y="156"/>
              </a:cxn>
              <a:cxn ang="0">
                <a:pos x="382" y="132"/>
              </a:cxn>
            </a:cxnLst>
            <a:rect l="0" t="0" r="0" b="0"/>
            <a:pathLst>
              <a:path w="719" h="924">
                <a:moveTo>
                  <a:pt x="627" y="194"/>
                </a:moveTo>
                <a:lnTo>
                  <a:pt x="580" y="470"/>
                </a:lnTo>
                <a:lnTo>
                  <a:pt x="580" y="470"/>
                </a:lnTo>
                <a:lnTo>
                  <a:pt x="580" y="470"/>
                </a:lnTo>
                <a:lnTo>
                  <a:pt x="598" y="480"/>
                </a:lnTo>
                <a:lnTo>
                  <a:pt x="610" y="491"/>
                </a:lnTo>
                <a:lnTo>
                  <a:pt x="621" y="506"/>
                </a:lnTo>
                <a:lnTo>
                  <a:pt x="627" y="519"/>
                </a:lnTo>
                <a:lnTo>
                  <a:pt x="634" y="534"/>
                </a:lnTo>
                <a:lnTo>
                  <a:pt x="636" y="551"/>
                </a:lnTo>
                <a:lnTo>
                  <a:pt x="634" y="570"/>
                </a:lnTo>
                <a:lnTo>
                  <a:pt x="632" y="587"/>
                </a:lnTo>
                <a:lnTo>
                  <a:pt x="604" y="694"/>
                </a:lnTo>
                <a:lnTo>
                  <a:pt x="664" y="711"/>
                </a:lnTo>
                <a:lnTo>
                  <a:pt x="638" y="811"/>
                </a:lnTo>
                <a:lnTo>
                  <a:pt x="0" y="640"/>
                </a:lnTo>
                <a:lnTo>
                  <a:pt x="28" y="540"/>
                </a:lnTo>
                <a:lnTo>
                  <a:pt x="85" y="555"/>
                </a:lnTo>
                <a:lnTo>
                  <a:pt x="113" y="450"/>
                </a:lnTo>
                <a:lnTo>
                  <a:pt x="113" y="450"/>
                </a:lnTo>
                <a:lnTo>
                  <a:pt x="119" y="431"/>
                </a:lnTo>
                <a:lnTo>
                  <a:pt x="128" y="416"/>
                </a:lnTo>
                <a:lnTo>
                  <a:pt x="139" y="401"/>
                </a:lnTo>
                <a:lnTo>
                  <a:pt x="151" y="391"/>
                </a:lnTo>
                <a:lnTo>
                  <a:pt x="164" y="382"/>
                </a:lnTo>
                <a:lnTo>
                  <a:pt x="179" y="376"/>
                </a:lnTo>
                <a:lnTo>
                  <a:pt x="196" y="374"/>
                </a:lnTo>
                <a:lnTo>
                  <a:pt x="215" y="371"/>
                </a:lnTo>
                <a:lnTo>
                  <a:pt x="314" y="109"/>
                </a:lnTo>
                <a:lnTo>
                  <a:pt x="247" y="92"/>
                </a:lnTo>
                <a:lnTo>
                  <a:pt x="271" y="0"/>
                </a:lnTo>
                <a:lnTo>
                  <a:pt x="719" y="120"/>
                </a:lnTo>
                <a:lnTo>
                  <a:pt x="694" y="211"/>
                </a:lnTo>
                <a:lnTo>
                  <a:pt x="627" y="194"/>
                </a:lnTo>
                <a:lnTo>
                  <a:pt x="627" y="194"/>
                </a:lnTo>
                <a:close/>
                <a:moveTo>
                  <a:pt x="258" y="739"/>
                </a:moveTo>
                <a:lnTo>
                  <a:pt x="230" y="924"/>
                </a:lnTo>
                <a:lnTo>
                  <a:pt x="320" y="924"/>
                </a:lnTo>
                <a:lnTo>
                  <a:pt x="378" y="771"/>
                </a:lnTo>
                <a:lnTo>
                  <a:pt x="258" y="739"/>
                </a:lnTo>
                <a:lnTo>
                  <a:pt x="258" y="739"/>
                </a:lnTo>
                <a:close/>
                <a:moveTo>
                  <a:pt x="203" y="470"/>
                </a:moveTo>
                <a:lnTo>
                  <a:pt x="175" y="576"/>
                </a:lnTo>
                <a:lnTo>
                  <a:pt x="301" y="610"/>
                </a:lnTo>
                <a:lnTo>
                  <a:pt x="329" y="504"/>
                </a:lnTo>
                <a:lnTo>
                  <a:pt x="203" y="470"/>
                </a:lnTo>
                <a:lnTo>
                  <a:pt x="203" y="470"/>
                </a:lnTo>
                <a:close/>
                <a:moveTo>
                  <a:pt x="382" y="132"/>
                </a:moveTo>
                <a:lnTo>
                  <a:pt x="290" y="386"/>
                </a:lnTo>
                <a:lnTo>
                  <a:pt x="376" y="410"/>
                </a:lnTo>
                <a:lnTo>
                  <a:pt x="465" y="156"/>
                </a:lnTo>
                <a:lnTo>
                  <a:pt x="382" y="13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1">
            <a:extLst>
              <a:ext uri="{FF2B5EF4-FFF2-40B4-BE49-F238E27FC236}">
                <a16:creationId xmlns:a16="http://schemas.microsoft.com/office/drawing/2014/main" id="{899DCE19-A480-6B8C-A4CC-73955AD43A45}"/>
              </a:ext>
            </a:extLst>
          </p:cNvPr>
          <p:cNvSpPr>
            <a:spLocks noEditPoints="1"/>
          </p:cNvSpPr>
          <p:nvPr/>
        </p:nvSpPr>
        <p:spPr>
          <a:xfrm>
            <a:off x="4038600" y="4738280"/>
            <a:ext cx="512445" cy="560705"/>
          </a:xfrm>
          <a:custGeom>
            <a:avLst/>
            <a:gdLst/>
            <a:ahLst/>
            <a:cxnLst>
              <a:cxn ang="0">
                <a:pos x="526" y="265"/>
              </a:cxn>
              <a:cxn ang="0">
                <a:pos x="349" y="563"/>
              </a:cxn>
              <a:cxn ang="0">
                <a:pos x="331" y="565"/>
              </a:cxn>
              <a:cxn ang="0">
                <a:pos x="304" y="561"/>
              </a:cxn>
              <a:cxn ang="0">
                <a:pos x="291" y="543"/>
              </a:cxn>
              <a:cxn ang="0">
                <a:pos x="287" y="518"/>
              </a:cxn>
              <a:cxn ang="0">
                <a:pos x="289" y="501"/>
              </a:cxn>
              <a:cxn ang="0">
                <a:pos x="248" y="492"/>
              </a:cxn>
              <a:cxn ang="0">
                <a:pos x="216" y="473"/>
              </a:cxn>
              <a:cxn ang="0">
                <a:pos x="192" y="445"/>
              </a:cxn>
              <a:cxn ang="0">
                <a:pos x="179" y="404"/>
              </a:cxn>
              <a:cxn ang="0">
                <a:pos x="325" y="233"/>
              </a:cxn>
              <a:cxn ang="0">
                <a:pos x="160" y="394"/>
              </a:cxn>
              <a:cxn ang="0">
                <a:pos x="135" y="389"/>
              </a:cxn>
              <a:cxn ang="0">
                <a:pos x="122" y="377"/>
              </a:cxn>
              <a:cxn ang="0">
                <a:pos x="115" y="357"/>
              </a:cxn>
              <a:cxn ang="0">
                <a:pos x="117" y="329"/>
              </a:cxn>
              <a:cxn ang="0">
                <a:pos x="353" y="94"/>
              </a:cxn>
              <a:cxn ang="0">
                <a:pos x="415" y="154"/>
              </a:cxn>
              <a:cxn ang="0">
                <a:pos x="100" y="708"/>
              </a:cxn>
              <a:cxn ang="0">
                <a:pos x="261" y="685"/>
              </a:cxn>
              <a:cxn ang="0">
                <a:pos x="554" y="644"/>
              </a:cxn>
              <a:cxn ang="0">
                <a:pos x="698" y="633"/>
              </a:cxn>
              <a:cxn ang="0">
                <a:pos x="730" y="638"/>
              </a:cxn>
              <a:cxn ang="0">
                <a:pos x="740" y="644"/>
              </a:cxn>
              <a:cxn ang="0">
                <a:pos x="753" y="657"/>
              </a:cxn>
              <a:cxn ang="0">
                <a:pos x="753" y="670"/>
              </a:cxn>
              <a:cxn ang="0">
                <a:pos x="743" y="685"/>
              </a:cxn>
              <a:cxn ang="0">
                <a:pos x="713" y="708"/>
              </a:cxn>
              <a:cxn ang="0">
                <a:pos x="648" y="740"/>
              </a:cxn>
              <a:cxn ang="0">
                <a:pos x="535" y="783"/>
              </a:cxn>
              <a:cxn ang="0">
                <a:pos x="394" y="828"/>
              </a:cxn>
              <a:cxn ang="0">
                <a:pos x="368" y="753"/>
              </a:cxn>
              <a:cxn ang="0">
                <a:pos x="451" y="734"/>
              </a:cxn>
              <a:cxn ang="0">
                <a:pos x="496" y="717"/>
              </a:cxn>
              <a:cxn ang="0">
                <a:pos x="503" y="706"/>
              </a:cxn>
              <a:cxn ang="0">
                <a:pos x="494" y="698"/>
              </a:cxn>
              <a:cxn ang="0">
                <a:pos x="254" y="753"/>
              </a:cxn>
              <a:cxn ang="0">
                <a:pos x="17" y="800"/>
              </a:cxn>
              <a:cxn ang="0">
                <a:pos x="100" y="685"/>
              </a:cxn>
              <a:cxn ang="0">
                <a:pos x="77" y="473"/>
              </a:cxn>
              <a:cxn ang="0">
                <a:pos x="94" y="644"/>
              </a:cxn>
              <a:cxn ang="0">
                <a:pos x="77" y="473"/>
              </a:cxn>
              <a:cxn ang="0">
                <a:pos x="612" y="299"/>
              </a:cxn>
              <a:cxn ang="0">
                <a:pos x="659" y="252"/>
              </a:cxn>
              <a:cxn ang="0">
                <a:pos x="674" y="229"/>
              </a:cxn>
              <a:cxn ang="0">
                <a:pos x="680" y="203"/>
              </a:cxn>
              <a:cxn ang="0">
                <a:pos x="674" y="180"/>
              </a:cxn>
              <a:cxn ang="0">
                <a:pos x="659" y="156"/>
              </a:cxn>
              <a:cxn ang="0">
                <a:pos x="522" y="19"/>
              </a:cxn>
              <a:cxn ang="0">
                <a:pos x="501" y="4"/>
              </a:cxn>
              <a:cxn ang="0">
                <a:pos x="475" y="0"/>
              </a:cxn>
              <a:cxn ang="0">
                <a:pos x="449" y="4"/>
              </a:cxn>
              <a:cxn ang="0">
                <a:pos x="428" y="19"/>
              </a:cxn>
              <a:cxn ang="0">
                <a:pos x="612" y="299"/>
              </a:cxn>
            </a:cxnLst>
            <a:rect l="0" t="0" r="0" b="0"/>
            <a:pathLst>
              <a:path w="755" h="828">
                <a:moveTo>
                  <a:pt x="415" y="154"/>
                </a:moveTo>
                <a:lnTo>
                  <a:pt x="526" y="265"/>
                </a:lnTo>
                <a:lnTo>
                  <a:pt x="586" y="325"/>
                </a:lnTo>
                <a:lnTo>
                  <a:pt x="349" y="563"/>
                </a:lnTo>
                <a:lnTo>
                  <a:pt x="349" y="563"/>
                </a:lnTo>
                <a:lnTo>
                  <a:pt x="331" y="565"/>
                </a:lnTo>
                <a:lnTo>
                  <a:pt x="314" y="565"/>
                </a:lnTo>
                <a:lnTo>
                  <a:pt x="304" y="561"/>
                </a:lnTo>
                <a:lnTo>
                  <a:pt x="295" y="554"/>
                </a:lnTo>
                <a:lnTo>
                  <a:pt x="291" y="543"/>
                </a:lnTo>
                <a:lnTo>
                  <a:pt x="287" y="531"/>
                </a:lnTo>
                <a:lnTo>
                  <a:pt x="287" y="518"/>
                </a:lnTo>
                <a:lnTo>
                  <a:pt x="289" y="501"/>
                </a:lnTo>
                <a:lnTo>
                  <a:pt x="289" y="501"/>
                </a:lnTo>
                <a:lnTo>
                  <a:pt x="267" y="498"/>
                </a:lnTo>
                <a:lnTo>
                  <a:pt x="248" y="492"/>
                </a:lnTo>
                <a:lnTo>
                  <a:pt x="231" y="484"/>
                </a:lnTo>
                <a:lnTo>
                  <a:pt x="216" y="473"/>
                </a:lnTo>
                <a:lnTo>
                  <a:pt x="203" y="460"/>
                </a:lnTo>
                <a:lnTo>
                  <a:pt x="192" y="445"/>
                </a:lnTo>
                <a:lnTo>
                  <a:pt x="184" y="426"/>
                </a:lnTo>
                <a:lnTo>
                  <a:pt x="179" y="404"/>
                </a:lnTo>
                <a:lnTo>
                  <a:pt x="338" y="248"/>
                </a:lnTo>
                <a:lnTo>
                  <a:pt x="325" y="233"/>
                </a:lnTo>
                <a:lnTo>
                  <a:pt x="160" y="394"/>
                </a:lnTo>
                <a:lnTo>
                  <a:pt x="160" y="394"/>
                </a:lnTo>
                <a:lnTo>
                  <a:pt x="147" y="394"/>
                </a:lnTo>
                <a:lnTo>
                  <a:pt x="135" y="389"/>
                </a:lnTo>
                <a:lnTo>
                  <a:pt x="126" y="385"/>
                </a:lnTo>
                <a:lnTo>
                  <a:pt x="122" y="377"/>
                </a:lnTo>
                <a:lnTo>
                  <a:pt x="117" y="368"/>
                </a:lnTo>
                <a:lnTo>
                  <a:pt x="115" y="357"/>
                </a:lnTo>
                <a:lnTo>
                  <a:pt x="115" y="344"/>
                </a:lnTo>
                <a:lnTo>
                  <a:pt x="117" y="329"/>
                </a:lnTo>
                <a:lnTo>
                  <a:pt x="117" y="329"/>
                </a:lnTo>
                <a:lnTo>
                  <a:pt x="353" y="94"/>
                </a:lnTo>
                <a:lnTo>
                  <a:pt x="415" y="154"/>
                </a:lnTo>
                <a:lnTo>
                  <a:pt x="415" y="154"/>
                </a:lnTo>
                <a:close/>
                <a:moveTo>
                  <a:pt x="100" y="685"/>
                </a:moveTo>
                <a:lnTo>
                  <a:pt x="100" y="708"/>
                </a:lnTo>
                <a:lnTo>
                  <a:pt x="100" y="708"/>
                </a:lnTo>
                <a:lnTo>
                  <a:pt x="261" y="685"/>
                </a:lnTo>
                <a:lnTo>
                  <a:pt x="460" y="655"/>
                </a:lnTo>
                <a:lnTo>
                  <a:pt x="554" y="644"/>
                </a:lnTo>
                <a:lnTo>
                  <a:pt x="635" y="635"/>
                </a:lnTo>
                <a:lnTo>
                  <a:pt x="698" y="633"/>
                </a:lnTo>
                <a:lnTo>
                  <a:pt x="719" y="633"/>
                </a:lnTo>
                <a:lnTo>
                  <a:pt x="730" y="638"/>
                </a:lnTo>
                <a:lnTo>
                  <a:pt x="730" y="638"/>
                </a:lnTo>
                <a:lnTo>
                  <a:pt x="740" y="644"/>
                </a:lnTo>
                <a:lnTo>
                  <a:pt x="749" y="648"/>
                </a:lnTo>
                <a:lnTo>
                  <a:pt x="753" y="657"/>
                </a:lnTo>
                <a:lnTo>
                  <a:pt x="755" y="663"/>
                </a:lnTo>
                <a:lnTo>
                  <a:pt x="753" y="670"/>
                </a:lnTo>
                <a:lnTo>
                  <a:pt x="749" y="678"/>
                </a:lnTo>
                <a:lnTo>
                  <a:pt x="743" y="685"/>
                </a:lnTo>
                <a:lnTo>
                  <a:pt x="734" y="693"/>
                </a:lnTo>
                <a:lnTo>
                  <a:pt x="713" y="708"/>
                </a:lnTo>
                <a:lnTo>
                  <a:pt x="683" y="725"/>
                </a:lnTo>
                <a:lnTo>
                  <a:pt x="648" y="740"/>
                </a:lnTo>
                <a:lnTo>
                  <a:pt x="612" y="755"/>
                </a:lnTo>
                <a:lnTo>
                  <a:pt x="535" y="783"/>
                </a:lnTo>
                <a:lnTo>
                  <a:pt x="464" y="807"/>
                </a:lnTo>
                <a:lnTo>
                  <a:pt x="394" y="828"/>
                </a:lnTo>
                <a:lnTo>
                  <a:pt x="368" y="753"/>
                </a:lnTo>
                <a:lnTo>
                  <a:pt x="368" y="753"/>
                </a:lnTo>
                <a:lnTo>
                  <a:pt x="396" y="749"/>
                </a:lnTo>
                <a:lnTo>
                  <a:pt x="451" y="734"/>
                </a:lnTo>
                <a:lnTo>
                  <a:pt x="477" y="725"/>
                </a:lnTo>
                <a:lnTo>
                  <a:pt x="496" y="717"/>
                </a:lnTo>
                <a:lnTo>
                  <a:pt x="501" y="713"/>
                </a:lnTo>
                <a:lnTo>
                  <a:pt x="503" y="706"/>
                </a:lnTo>
                <a:lnTo>
                  <a:pt x="501" y="702"/>
                </a:lnTo>
                <a:lnTo>
                  <a:pt x="494" y="698"/>
                </a:lnTo>
                <a:lnTo>
                  <a:pt x="494" y="698"/>
                </a:lnTo>
                <a:lnTo>
                  <a:pt x="254" y="753"/>
                </a:lnTo>
                <a:lnTo>
                  <a:pt x="135" y="779"/>
                </a:lnTo>
                <a:lnTo>
                  <a:pt x="17" y="800"/>
                </a:lnTo>
                <a:lnTo>
                  <a:pt x="0" y="685"/>
                </a:lnTo>
                <a:lnTo>
                  <a:pt x="100" y="685"/>
                </a:lnTo>
                <a:lnTo>
                  <a:pt x="100" y="685"/>
                </a:lnTo>
                <a:close/>
                <a:moveTo>
                  <a:pt x="77" y="473"/>
                </a:moveTo>
                <a:lnTo>
                  <a:pt x="49" y="597"/>
                </a:lnTo>
                <a:lnTo>
                  <a:pt x="94" y="644"/>
                </a:lnTo>
                <a:lnTo>
                  <a:pt x="220" y="616"/>
                </a:lnTo>
                <a:lnTo>
                  <a:pt x="77" y="473"/>
                </a:lnTo>
                <a:lnTo>
                  <a:pt x="77" y="473"/>
                </a:lnTo>
                <a:close/>
                <a:moveTo>
                  <a:pt x="612" y="299"/>
                </a:moveTo>
                <a:lnTo>
                  <a:pt x="659" y="252"/>
                </a:lnTo>
                <a:lnTo>
                  <a:pt x="659" y="252"/>
                </a:lnTo>
                <a:lnTo>
                  <a:pt x="668" y="242"/>
                </a:lnTo>
                <a:lnTo>
                  <a:pt x="674" y="229"/>
                </a:lnTo>
                <a:lnTo>
                  <a:pt x="678" y="218"/>
                </a:lnTo>
                <a:lnTo>
                  <a:pt x="680" y="203"/>
                </a:lnTo>
                <a:lnTo>
                  <a:pt x="678" y="190"/>
                </a:lnTo>
                <a:lnTo>
                  <a:pt x="674" y="180"/>
                </a:lnTo>
                <a:lnTo>
                  <a:pt x="668" y="167"/>
                </a:lnTo>
                <a:lnTo>
                  <a:pt x="659" y="156"/>
                </a:lnTo>
                <a:lnTo>
                  <a:pt x="522" y="19"/>
                </a:lnTo>
                <a:lnTo>
                  <a:pt x="522" y="19"/>
                </a:lnTo>
                <a:lnTo>
                  <a:pt x="511" y="11"/>
                </a:lnTo>
                <a:lnTo>
                  <a:pt x="501" y="4"/>
                </a:lnTo>
                <a:lnTo>
                  <a:pt x="488" y="2"/>
                </a:lnTo>
                <a:lnTo>
                  <a:pt x="475" y="0"/>
                </a:lnTo>
                <a:lnTo>
                  <a:pt x="462" y="2"/>
                </a:lnTo>
                <a:lnTo>
                  <a:pt x="449" y="4"/>
                </a:lnTo>
                <a:lnTo>
                  <a:pt x="439" y="11"/>
                </a:lnTo>
                <a:lnTo>
                  <a:pt x="428" y="19"/>
                </a:lnTo>
                <a:lnTo>
                  <a:pt x="379" y="68"/>
                </a:lnTo>
                <a:lnTo>
                  <a:pt x="612" y="29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" name="组合 2" descr="D:\51PPT模板网\51pptmoban.com\图片001.jpg">
            <a:extLst>
              <a:ext uri="{FF2B5EF4-FFF2-40B4-BE49-F238E27FC236}">
                <a16:creationId xmlns:a16="http://schemas.microsoft.com/office/drawing/2014/main" id="{BC878081-9CF8-29D7-2459-90C6022D2FDF}"/>
              </a:ext>
            </a:extLst>
          </p:cNvPr>
          <p:cNvGrpSpPr/>
          <p:nvPr/>
        </p:nvGrpSpPr>
        <p:grpSpPr>
          <a:xfrm>
            <a:off x="5691824" y="3006635"/>
            <a:ext cx="848042" cy="843583"/>
            <a:chOff x="0" y="0"/>
            <a:chExt cx="377825" cy="374650"/>
          </a:xfrm>
          <a:solidFill>
            <a:srgbClr val="78A27D"/>
          </a:solidFill>
        </p:grpSpPr>
        <p:sp>
          <p:nvSpPr>
            <p:cNvPr id="39" name="Freeform 52">
              <a:extLst>
                <a:ext uri="{FF2B5EF4-FFF2-40B4-BE49-F238E27FC236}">
                  <a16:creationId xmlns:a16="http://schemas.microsoft.com/office/drawing/2014/main" id="{CB3A8583-31F4-476F-6B88-FFBB2411E617}"/>
                </a:ext>
              </a:extLst>
            </p:cNvPr>
            <p:cNvSpPr/>
            <p:nvPr/>
          </p:nvSpPr>
          <p:spPr>
            <a:xfrm>
              <a:off x="0" y="0"/>
              <a:ext cx="377825" cy="228600"/>
            </a:xfrm>
            <a:custGeom>
              <a:avLst/>
              <a:gdLst/>
              <a:ahLst/>
              <a:cxnLst>
                <a:cxn ang="0">
                  <a:pos x="188913" y="70805"/>
                </a:cxn>
                <a:cxn ang="0">
                  <a:pos x="335167" y="218485"/>
                </a:cxn>
                <a:cxn ang="0">
                  <a:pos x="369700" y="218485"/>
                </a:cxn>
                <a:cxn ang="0">
                  <a:pos x="369700" y="184094"/>
                </a:cxn>
                <a:cxn ang="0">
                  <a:pos x="188913" y="0"/>
                </a:cxn>
                <a:cxn ang="0">
                  <a:pos x="10157" y="184094"/>
                </a:cxn>
                <a:cxn ang="0">
                  <a:pos x="10157" y="218485"/>
                </a:cxn>
                <a:cxn ang="0">
                  <a:pos x="44689" y="218485"/>
                </a:cxn>
                <a:cxn ang="0">
                  <a:pos x="188913" y="70805"/>
                </a:cxn>
              </a:cxnLst>
              <a:rect l="0" t="0" r="0" b="0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 w="12700">
              <a:noFill/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954DDB87-7A09-90A0-B2CB-21FB4252EFFB}"/>
                </a:ext>
              </a:extLst>
            </p:cNvPr>
            <p:cNvSpPr/>
            <p:nvPr/>
          </p:nvSpPr>
          <p:spPr>
            <a:xfrm>
              <a:off x="50800" y="214312"/>
              <a:ext cx="277813" cy="1603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0338"/>
                </a:cxn>
                <a:cxn ang="0">
                  <a:pos x="98356" y="160338"/>
                </a:cxn>
                <a:cxn ang="0">
                  <a:pos x="98356" y="46550"/>
                </a:cxn>
                <a:cxn ang="0">
                  <a:pos x="179457" y="46550"/>
                </a:cxn>
                <a:cxn ang="0">
                  <a:pos x="179457" y="160338"/>
                </a:cxn>
                <a:cxn ang="0">
                  <a:pos x="277813" y="160338"/>
                </a:cxn>
                <a:cxn ang="0">
                  <a:pos x="277813" y="0"/>
                </a:cxn>
              </a:cxnLst>
              <a:rect l="0" t="0" r="0" b="0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grpFill/>
            <a:ln w="12700">
              <a:noFill/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FEC97B9-09BC-DE8A-A509-53AEE5052174}"/>
              </a:ext>
            </a:extLst>
          </p:cNvPr>
          <p:cNvGrpSpPr/>
          <p:nvPr/>
        </p:nvGrpSpPr>
        <p:grpSpPr>
          <a:xfrm>
            <a:off x="6576429" y="1180946"/>
            <a:ext cx="2804759" cy="816522"/>
            <a:chOff x="-328895" y="1906534"/>
            <a:chExt cx="280475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8C207C3-CB06-1028-E07F-817B30B8F225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55D6D93-332E-9C36-C19D-5273A16472D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1F4186A-941A-F64F-FDEB-B42B88F52927}"/>
              </a:ext>
            </a:extLst>
          </p:cNvPr>
          <p:cNvGrpSpPr/>
          <p:nvPr/>
        </p:nvGrpSpPr>
        <p:grpSpPr>
          <a:xfrm>
            <a:off x="869790" y="2889839"/>
            <a:ext cx="2844308" cy="816522"/>
            <a:chOff x="239262" y="1906534"/>
            <a:chExt cx="2844308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3964BB1-9AF4-36DF-E05B-9E84BB8C0A23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6CBFE7D-6C00-7CD7-F1EA-13C3C5A7F3AF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1A2F91B-2F16-1BEF-565D-54B10F9442E0}"/>
              </a:ext>
            </a:extLst>
          </p:cNvPr>
          <p:cNvGrpSpPr/>
          <p:nvPr/>
        </p:nvGrpSpPr>
        <p:grpSpPr>
          <a:xfrm>
            <a:off x="8462053" y="2889839"/>
            <a:ext cx="2804759" cy="816522"/>
            <a:chOff x="-328895" y="1906534"/>
            <a:chExt cx="280475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1D1B23C-3E83-9154-3B76-0E288F2F75BC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303A45E-DA23-BBEE-2820-ECD543DC001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9E34F4F-E52B-2534-4EF1-31857118C16E}"/>
              </a:ext>
            </a:extLst>
          </p:cNvPr>
          <p:cNvGrpSpPr/>
          <p:nvPr/>
        </p:nvGrpSpPr>
        <p:grpSpPr>
          <a:xfrm>
            <a:off x="869790" y="4621318"/>
            <a:ext cx="2844308" cy="816522"/>
            <a:chOff x="239262" y="1906534"/>
            <a:chExt cx="2844308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5D8C6DA-DC94-705C-B821-1A33175D50C6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7129C8A-DA55-E25D-57C0-7AE9E4995BC7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3FA4805-BCBC-3614-7C37-2D4DF7534879}"/>
              </a:ext>
            </a:extLst>
          </p:cNvPr>
          <p:cNvGrpSpPr/>
          <p:nvPr/>
        </p:nvGrpSpPr>
        <p:grpSpPr>
          <a:xfrm>
            <a:off x="8462053" y="4621318"/>
            <a:ext cx="2804759" cy="816522"/>
            <a:chOff x="-328895" y="1906534"/>
            <a:chExt cx="2804759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6ECC678-508C-B204-B783-B541EAB315DC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3209B8E-BED8-1D4D-3EF6-362F99430FC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DB61A92-F0CC-2772-B520-50B6F7735EEF}"/>
              </a:ext>
            </a:extLst>
          </p:cNvPr>
          <p:cNvGrpSpPr/>
          <p:nvPr/>
        </p:nvGrpSpPr>
        <p:grpSpPr>
          <a:xfrm>
            <a:off x="5128755" y="4241891"/>
            <a:ext cx="1934490" cy="1101840"/>
            <a:chOff x="-484891" y="1906534"/>
            <a:chExt cx="1934490" cy="110184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1F006FA-79DC-C87F-95EE-242C00294D64}"/>
                </a:ext>
              </a:extLst>
            </p:cNvPr>
            <p:cNvSpPr txBox="1"/>
            <p:nvPr/>
          </p:nvSpPr>
          <p:spPr>
            <a:xfrm>
              <a:off x="-484891" y="2245088"/>
              <a:ext cx="1934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FCA0EF4-90B0-F9D1-568A-F73330ECF5A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36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下期计划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66753" y="3944059"/>
              <a:ext cx="71045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19CB703-6558-4F28-C273-4581005118A2}"/>
              </a:ext>
            </a:extLst>
          </p:cNvPr>
          <p:cNvGrpSpPr/>
          <p:nvPr/>
        </p:nvGrpSpPr>
        <p:grpSpPr>
          <a:xfrm>
            <a:off x="4138612" y="1470818"/>
            <a:ext cx="3914776" cy="3916363"/>
            <a:chOff x="3989020" y="1628580"/>
            <a:chExt cx="3914776" cy="3916363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CC2C996E-8176-2895-2CED-3AAA029489BA}"/>
                </a:ext>
              </a:extLst>
            </p:cNvPr>
            <p:cNvSpPr/>
            <p:nvPr/>
          </p:nvSpPr>
          <p:spPr bwMode="auto">
            <a:xfrm>
              <a:off x="3989020" y="1628580"/>
              <a:ext cx="1909763" cy="1911350"/>
            </a:xfrm>
            <a:custGeom>
              <a:avLst/>
              <a:gdLst>
                <a:gd name="T0" fmla="*/ 0 w 2171"/>
                <a:gd name="T1" fmla="*/ 2171 h 2171"/>
                <a:gd name="T2" fmla="*/ 2171 w 2171"/>
                <a:gd name="T3" fmla="*/ 0 h 2171"/>
                <a:gd name="T4" fmla="*/ 2171 w 2171"/>
                <a:gd name="T5" fmla="*/ 348 h 2171"/>
                <a:gd name="T6" fmla="*/ 348 w 2171"/>
                <a:gd name="T7" fmla="*/ 2171 h 2171"/>
                <a:gd name="T8" fmla="*/ 0 w 2171"/>
                <a:gd name="T9" fmla="*/ 2171 h 2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1" h="2171">
                  <a:moveTo>
                    <a:pt x="0" y="2171"/>
                  </a:moveTo>
                  <a:cubicBezTo>
                    <a:pt x="28" y="985"/>
                    <a:pt x="985" y="28"/>
                    <a:pt x="2171" y="0"/>
                  </a:cubicBezTo>
                  <a:lnTo>
                    <a:pt x="2171" y="348"/>
                  </a:lnTo>
                  <a:cubicBezTo>
                    <a:pt x="1177" y="375"/>
                    <a:pt x="375" y="1177"/>
                    <a:pt x="348" y="2171"/>
                  </a:cubicBezTo>
                  <a:lnTo>
                    <a:pt x="0" y="2171"/>
                  </a:ln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EF8C5618-2A13-022C-E6DF-83EEC5B7CB64}"/>
                </a:ext>
              </a:extLst>
            </p:cNvPr>
            <p:cNvSpPr/>
            <p:nvPr/>
          </p:nvSpPr>
          <p:spPr bwMode="auto">
            <a:xfrm>
              <a:off x="3989020" y="3633593"/>
              <a:ext cx="1909763" cy="1911350"/>
            </a:xfrm>
            <a:custGeom>
              <a:avLst/>
              <a:gdLst>
                <a:gd name="T0" fmla="*/ 2171 w 2171"/>
                <a:gd name="T1" fmla="*/ 2171 h 2171"/>
                <a:gd name="T2" fmla="*/ 0 w 2171"/>
                <a:gd name="T3" fmla="*/ 0 h 2171"/>
                <a:gd name="T4" fmla="*/ 348 w 2171"/>
                <a:gd name="T5" fmla="*/ 0 h 2171"/>
                <a:gd name="T6" fmla="*/ 2171 w 2171"/>
                <a:gd name="T7" fmla="*/ 1824 h 2171"/>
                <a:gd name="T8" fmla="*/ 2171 w 2171"/>
                <a:gd name="T9" fmla="*/ 2171 h 2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1" h="2171">
                  <a:moveTo>
                    <a:pt x="2171" y="2171"/>
                  </a:moveTo>
                  <a:cubicBezTo>
                    <a:pt x="985" y="2143"/>
                    <a:pt x="28" y="1187"/>
                    <a:pt x="0" y="0"/>
                  </a:cubicBezTo>
                  <a:lnTo>
                    <a:pt x="348" y="0"/>
                  </a:lnTo>
                  <a:cubicBezTo>
                    <a:pt x="375" y="995"/>
                    <a:pt x="1177" y="1796"/>
                    <a:pt x="2171" y="1824"/>
                  </a:cubicBezTo>
                  <a:lnTo>
                    <a:pt x="2171" y="2171"/>
                  </a:ln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BA64EEEA-87CE-4CC2-E20F-C43D02D1CA8D}"/>
                </a:ext>
              </a:extLst>
            </p:cNvPr>
            <p:cNvSpPr/>
            <p:nvPr/>
          </p:nvSpPr>
          <p:spPr bwMode="auto">
            <a:xfrm>
              <a:off x="5994033" y="3633593"/>
              <a:ext cx="1909763" cy="1911350"/>
            </a:xfrm>
            <a:custGeom>
              <a:avLst/>
              <a:gdLst>
                <a:gd name="T0" fmla="*/ 2171 w 2171"/>
                <a:gd name="T1" fmla="*/ 0 h 2171"/>
                <a:gd name="T2" fmla="*/ 0 w 2171"/>
                <a:gd name="T3" fmla="*/ 2171 h 2171"/>
                <a:gd name="T4" fmla="*/ 0 w 2171"/>
                <a:gd name="T5" fmla="*/ 1824 h 2171"/>
                <a:gd name="T6" fmla="*/ 1824 w 2171"/>
                <a:gd name="T7" fmla="*/ 0 h 2171"/>
                <a:gd name="T8" fmla="*/ 2171 w 2171"/>
                <a:gd name="T9" fmla="*/ 0 h 2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1" h="2171">
                  <a:moveTo>
                    <a:pt x="2171" y="0"/>
                  </a:moveTo>
                  <a:cubicBezTo>
                    <a:pt x="2143" y="1187"/>
                    <a:pt x="1187" y="2143"/>
                    <a:pt x="0" y="2171"/>
                  </a:cubicBezTo>
                  <a:lnTo>
                    <a:pt x="0" y="1824"/>
                  </a:lnTo>
                  <a:cubicBezTo>
                    <a:pt x="995" y="1796"/>
                    <a:pt x="1796" y="995"/>
                    <a:pt x="1824" y="0"/>
                  </a:cubicBezTo>
                  <a:lnTo>
                    <a:pt x="2171" y="0"/>
                  </a:ln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CF2E498C-25DE-29EF-D66F-FDBBEA5EA721}"/>
                </a:ext>
              </a:extLst>
            </p:cNvPr>
            <p:cNvSpPr/>
            <p:nvPr/>
          </p:nvSpPr>
          <p:spPr bwMode="auto">
            <a:xfrm>
              <a:off x="5994033" y="1628580"/>
              <a:ext cx="1909763" cy="1911350"/>
            </a:xfrm>
            <a:custGeom>
              <a:avLst/>
              <a:gdLst>
                <a:gd name="T0" fmla="*/ 0 w 2171"/>
                <a:gd name="T1" fmla="*/ 0 h 2171"/>
                <a:gd name="T2" fmla="*/ 2171 w 2171"/>
                <a:gd name="T3" fmla="*/ 2171 h 2171"/>
                <a:gd name="T4" fmla="*/ 1824 w 2171"/>
                <a:gd name="T5" fmla="*/ 2171 h 2171"/>
                <a:gd name="T6" fmla="*/ 0 w 2171"/>
                <a:gd name="T7" fmla="*/ 348 h 2171"/>
                <a:gd name="T8" fmla="*/ 0 w 2171"/>
                <a:gd name="T9" fmla="*/ 0 h 2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1" h="2171">
                  <a:moveTo>
                    <a:pt x="0" y="0"/>
                  </a:moveTo>
                  <a:cubicBezTo>
                    <a:pt x="1187" y="28"/>
                    <a:pt x="2143" y="985"/>
                    <a:pt x="2171" y="2171"/>
                  </a:cubicBezTo>
                  <a:lnTo>
                    <a:pt x="1824" y="2171"/>
                  </a:lnTo>
                  <a:cubicBezTo>
                    <a:pt x="1796" y="1177"/>
                    <a:pt x="995" y="375"/>
                    <a:pt x="0" y="3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90B6DCCA-EEA7-8E43-6EE4-492A9B6B9714}"/>
                </a:ext>
              </a:extLst>
            </p:cNvPr>
            <p:cNvSpPr/>
            <p:nvPr/>
          </p:nvSpPr>
          <p:spPr bwMode="auto">
            <a:xfrm>
              <a:off x="7256095" y="1987355"/>
              <a:ext cx="298450" cy="296863"/>
            </a:xfrm>
            <a:custGeom>
              <a:avLst/>
              <a:gdLst>
                <a:gd name="T0" fmla="*/ 317 w 338"/>
                <a:gd name="T1" fmla="*/ 3 h 337"/>
                <a:gd name="T2" fmla="*/ 167 w 338"/>
                <a:gd name="T3" fmla="*/ 26 h 337"/>
                <a:gd name="T4" fmla="*/ 16 w 338"/>
                <a:gd name="T5" fmla="*/ 50 h 337"/>
                <a:gd name="T6" fmla="*/ 14 w 338"/>
                <a:gd name="T7" fmla="*/ 72 h 337"/>
                <a:gd name="T8" fmla="*/ 136 w 338"/>
                <a:gd name="T9" fmla="*/ 197 h 337"/>
                <a:gd name="T10" fmla="*/ 260 w 338"/>
                <a:gd name="T11" fmla="*/ 324 h 337"/>
                <a:gd name="T12" fmla="*/ 281 w 338"/>
                <a:gd name="T13" fmla="*/ 319 h 337"/>
                <a:gd name="T14" fmla="*/ 308 w 338"/>
                <a:gd name="T15" fmla="*/ 170 h 337"/>
                <a:gd name="T16" fmla="*/ 335 w 338"/>
                <a:gd name="T17" fmla="*/ 19 h 337"/>
                <a:gd name="T18" fmla="*/ 317 w 338"/>
                <a:gd name="T19" fmla="*/ 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7">
                  <a:moveTo>
                    <a:pt x="317" y="3"/>
                  </a:moveTo>
                  <a:lnTo>
                    <a:pt x="167" y="26"/>
                  </a:lnTo>
                  <a:cubicBezTo>
                    <a:pt x="117" y="34"/>
                    <a:pt x="66" y="42"/>
                    <a:pt x="16" y="50"/>
                  </a:cubicBezTo>
                  <a:cubicBezTo>
                    <a:pt x="0" y="53"/>
                    <a:pt x="3" y="61"/>
                    <a:pt x="14" y="72"/>
                  </a:cubicBezTo>
                  <a:lnTo>
                    <a:pt x="136" y="197"/>
                  </a:lnTo>
                  <a:cubicBezTo>
                    <a:pt x="177" y="240"/>
                    <a:pt x="219" y="282"/>
                    <a:pt x="260" y="324"/>
                  </a:cubicBezTo>
                  <a:cubicBezTo>
                    <a:pt x="273" y="337"/>
                    <a:pt x="279" y="332"/>
                    <a:pt x="281" y="319"/>
                  </a:cubicBezTo>
                  <a:lnTo>
                    <a:pt x="308" y="170"/>
                  </a:lnTo>
                  <a:cubicBezTo>
                    <a:pt x="317" y="120"/>
                    <a:pt x="326" y="69"/>
                    <a:pt x="335" y="19"/>
                  </a:cubicBezTo>
                  <a:cubicBezTo>
                    <a:pt x="338" y="4"/>
                    <a:pt x="330" y="0"/>
                    <a:pt x="317" y="3"/>
                  </a:cubicBez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871E269-8840-9ECE-100A-BB124B3D4C59}"/>
                </a:ext>
              </a:extLst>
            </p:cNvPr>
            <p:cNvSpPr/>
            <p:nvPr/>
          </p:nvSpPr>
          <p:spPr bwMode="auto">
            <a:xfrm>
              <a:off x="4335095" y="1987355"/>
              <a:ext cx="298450" cy="296863"/>
            </a:xfrm>
            <a:custGeom>
              <a:avLst/>
              <a:gdLst>
                <a:gd name="T0" fmla="*/ 22 w 338"/>
                <a:gd name="T1" fmla="*/ 3 h 337"/>
                <a:gd name="T2" fmla="*/ 171 w 338"/>
                <a:gd name="T3" fmla="*/ 26 h 337"/>
                <a:gd name="T4" fmla="*/ 323 w 338"/>
                <a:gd name="T5" fmla="*/ 50 h 337"/>
                <a:gd name="T6" fmla="*/ 325 w 338"/>
                <a:gd name="T7" fmla="*/ 72 h 337"/>
                <a:gd name="T8" fmla="*/ 202 w 338"/>
                <a:gd name="T9" fmla="*/ 197 h 337"/>
                <a:gd name="T10" fmla="*/ 78 w 338"/>
                <a:gd name="T11" fmla="*/ 324 h 337"/>
                <a:gd name="T12" fmla="*/ 58 w 338"/>
                <a:gd name="T13" fmla="*/ 319 h 337"/>
                <a:gd name="T14" fmla="*/ 30 w 338"/>
                <a:gd name="T15" fmla="*/ 170 h 337"/>
                <a:gd name="T16" fmla="*/ 3 w 338"/>
                <a:gd name="T17" fmla="*/ 19 h 337"/>
                <a:gd name="T18" fmla="*/ 22 w 338"/>
                <a:gd name="T19" fmla="*/ 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7">
                  <a:moveTo>
                    <a:pt x="22" y="3"/>
                  </a:moveTo>
                  <a:lnTo>
                    <a:pt x="171" y="26"/>
                  </a:lnTo>
                  <a:cubicBezTo>
                    <a:pt x="222" y="34"/>
                    <a:pt x="272" y="42"/>
                    <a:pt x="323" y="50"/>
                  </a:cubicBezTo>
                  <a:cubicBezTo>
                    <a:pt x="338" y="53"/>
                    <a:pt x="335" y="61"/>
                    <a:pt x="325" y="72"/>
                  </a:cubicBezTo>
                  <a:lnTo>
                    <a:pt x="202" y="197"/>
                  </a:lnTo>
                  <a:cubicBezTo>
                    <a:pt x="161" y="240"/>
                    <a:pt x="119" y="282"/>
                    <a:pt x="78" y="324"/>
                  </a:cubicBezTo>
                  <a:cubicBezTo>
                    <a:pt x="65" y="337"/>
                    <a:pt x="60" y="332"/>
                    <a:pt x="58" y="319"/>
                  </a:cubicBezTo>
                  <a:lnTo>
                    <a:pt x="30" y="170"/>
                  </a:lnTo>
                  <a:cubicBezTo>
                    <a:pt x="21" y="120"/>
                    <a:pt x="12" y="69"/>
                    <a:pt x="3" y="19"/>
                  </a:cubicBezTo>
                  <a:cubicBezTo>
                    <a:pt x="0" y="4"/>
                    <a:pt x="9" y="0"/>
                    <a:pt x="22" y="3"/>
                  </a:cubicBez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B18C67E9-CA1A-7006-08E4-9B1177825B0E}"/>
                </a:ext>
              </a:extLst>
            </p:cNvPr>
            <p:cNvSpPr/>
            <p:nvPr/>
          </p:nvSpPr>
          <p:spPr bwMode="auto">
            <a:xfrm>
              <a:off x="7256095" y="4925818"/>
              <a:ext cx="298450" cy="296863"/>
            </a:xfrm>
            <a:custGeom>
              <a:avLst/>
              <a:gdLst>
                <a:gd name="T0" fmla="*/ 317 w 338"/>
                <a:gd name="T1" fmla="*/ 335 h 337"/>
                <a:gd name="T2" fmla="*/ 167 w 338"/>
                <a:gd name="T3" fmla="*/ 311 h 337"/>
                <a:gd name="T4" fmla="*/ 16 w 338"/>
                <a:gd name="T5" fmla="*/ 287 h 337"/>
                <a:gd name="T6" fmla="*/ 14 w 338"/>
                <a:gd name="T7" fmla="*/ 265 h 337"/>
                <a:gd name="T8" fmla="*/ 136 w 338"/>
                <a:gd name="T9" fmla="*/ 140 h 337"/>
                <a:gd name="T10" fmla="*/ 260 w 338"/>
                <a:gd name="T11" fmla="*/ 13 h 337"/>
                <a:gd name="T12" fmla="*/ 281 w 338"/>
                <a:gd name="T13" fmla="*/ 18 h 337"/>
                <a:gd name="T14" fmla="*/ 308 w 338"/>
                <a:gd name="T15" fmla="*/ 167 h 337"/>
                <a:gd name="T16" fmla="*/ 335 w 338"/>
                <a:gd name="T17" fmla="*/ 318 h 337"/>
                <a:gd name="T18" fmla="*/ 317 w 338"/>
                <a:gd name="T19" fmla="*/ 33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7">
                  <a:moveTo>
                    <a:pt x="317" y="335"/>
                  </a:moveTo>
                  <a:lnTo>
                    <a:pt x="167" y="311"/>
                  </a:lnTo>
                  <a:cubicBezTo>
                    <a:pt x="117" y="303"/>
                    <a:pt x="66" y="295"/>
                    <a:pt x="16" y="287"/>
                  </a:cubicBezTo>
                  <a:cubicBezTo>
                    <a:pt x="0" y="285"/>
                    <a:pt x="3" y="276"/>
                    <a:pt x="14" y="265"/>
                  </a:cubicBezTo>
                  <a:lnTo>
                    <a:pt x="136" y="140"/>
                  </a:lnTo>
                  <a:cubicBezTo>
                    <a:pt x="177" y="98"/>
                    <a:pt x="219" y="55"/>
                    <a:pt x="260" y="13"/>
                  </a:cubicBezTo>
                  <a:cubicBezTo>
                    <a:pt x="273" y="0"/>
                    <a:pt x="279" y="5"/>
                    <a:pt x="281" y="18"/>
                  </a:cubicBezTo>
                  <a:lnTo>
                    <a:pt x="308" y="167"/>
                  </a:lnTo>
                  <a:cubicBezTo>
                    <a:pt x="317" y="217"/>
                    <a:pt x="326" y="268"/>
                    <a:pt x="335" y="318"/>
                  </a:cubicBezTo>
                  <a:cubicBezTo>
                    <a:pt x="338" y="333"/>
                    <a:pt x="330" y="337"/>
                    <a:pt x="317" y="335"/>
                  </a:cubicBezTo>
                  <a:close/>
                </a:path>
              </a:pathLst>
            </a:custGeom>
            <a:solidFill>
              <a:srgbClr val="78A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1755D9DB-E42D-0D84-5374-C777098C688D}"/>
                </a:ext>
              </a:extLst>
            </p:cNvPr>
            <p:cNvSpPr/>
            <p:nvPr/>
          </p:nvSpPr>
          <p:spPr bwMode="auto">
            <a:xfrm>
              <a:off x="4335095" y="4925818"/>
              <a:ext cx="298450" cy="296863"/>
            </a:xfrm>
            <a:custGeom>
              <a:avLst/>
              <a:gdLst>
                <a:gd name="T0" fmla="*/ 22 w 338"/>
                <a:gd name="T1" fmla="*/ 335 h 337"/>
                <a:gd name="T2" fmla="*/ 171 w 338"/>
                <a:gd name="T3" fmla="*/ 311 h 337"/>
                <a:gd name="T4" fmla="*/ 323 w 338"/>
                <a:gd name="T5" fmla="*/ 287 h 337"/>
                <a:gd name="T6" fmla="*/ 325 w 338"/>
                <a:gd name="T7" fmla="*/ 265 h 337"/>
                <a:gd name="T8" fmla="*/ 202 w 338"/>
                <a:gd name="T9" fmla="*/ 140 h 337"/>
                <a:gd name="T10" fmla="*/ 78 w 338"/>
                <a:gd name="T11" fmla="*/ 13 h 337"/>
                <a:gd name="T12" fmla="*/ 58 w 338"/>
                <a:gd name="T13" fmla="*/ 18 h 337"/>
                <a:gd name="T14" fmla="*/ 30 w 338"/>
                <a:gd name="T15" fmla="*/ 167 h 337"/>
                <a:gd name="T16" fmla="*/ 3 w 338"/>
                <a:gd name="T17" fmla="*/ 318 h 337"/>
                <a:gd name="T18" fmla="*/ 22 w 338"/>
                <a:gd name="T19" fmla="*/ 33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7">
                  <a:moveTo>
                    <a:pt x="22" y="335"/>
                  </a:moveTo>
                  <a:lnTo>
                    <a:pt x="171" y="311"/>
                  </a:lnTo>
                  <a:cubicBezTo>
                    <a:pt x="222" y="303"/>
                    <a:pt x="272" y="295"/>
                    <a:pt x="323" y="287"/>
                  </a:cubicBezTo>
                  <a:cubicBezTo>
                    <a:pt x="338" y="285"/>
                    <a:pt x="335" y="276"/>
                    <a:pt x="325" y="265"/>
                  </a:cubicBezTo>
                  <a:lnTo>
                    <a:pt x="202" y="140"/>
                  </a:lnTo>
                  <a:cubicBezTo>
                    <a:pt x="161" y="98"/>
                    <a:pt x="119" y="55"/>
                    <a:pt x="78" y="13"/>
                  </a:cubicBezTo>
                  <a:cubicBezTo>
                    <a:pt x="65" y="0"/>
                    <a:pt x="60" y="5"/>
                    <a:pt x="58" y="18"/>
                  </a:cubicBezTo>
                  <a:lnTo>
                    <a:pt x="30" y="167"/>
                  </a:lnTo>
                  <a:cubicBezTo>
                    <a:pt x="21" y="217"/>
                    <a:pt x="12" y="268"/>
                    <a:pt x="3" y="318"/>
                  </a:cubicBezTo>
                  <a:cubicBezTo>
                    <a:pt x="0" y="333"/>
                    <a:pt x="9" y="337"/>
                    <a:pt x="22" y="335"/>
                  </a:cubicBez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01AEF978-28B2-C1B1-995D-113F0754F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817" y="2499291"/>
              <a:ext cx="1108632" cy="1188634"/>
            </a:xfrm>
            <a:custGeom>
              <a:avLst/>
              <a:gdLst>
                <a:gd name="T0" fmla="*/ 456 w 1204"/>
                <a:gd name="T1" fmla="*/ 800 h 1286"/>
                <a:gd name="T2" fmla="*/ 434 w 1204"/>
                <a:gd name="T3" fmla="*/ 726 h 1286"/>
                <a:gd name="T4" fmla="*/ 526 w 1204"/>
                <a:gd name="T5" fmla="*/ 351 h 1286"/>
                <a:gd name="T6" fmla="*/ 624 w 1204"/>
                <a:gd name="T7" fmla="*/ 656 h 1286"/>
                <a:gd name="T8" fmla="*/ 746 w 1204"/>
                <a:gd name="T9" fmla="*/ 302 h 1286"/>
                <a:gd name="T10" fmla="*/ 476 w 1204"/>
                <a:gd name="T11" fmla="*/ 600 h 1286"/>
                <a:gd name="T12" fmla="*/ 453 w 1204"/>
                <a:gd name="T13" fmla="*/ 640 h 1286"/>
                <a:gd name="T14" fmla="*/ 619 w 1204"/>
                <a:gd name="T15" fmla="*/ 737 h 1286"/>
                <a:gd name="T16" fmla="*/ 794 w 1204"/>
                <a:gd name="T17" fmla="*/ 257 h 1286"/>
                <a:gd name="T18" fmla="*/ 802 w 1204"/>
                <a:gd name="T19" fmla="*/ 164 h 1286"/>
                <a:gd name="T20" fmla="*/ 794 w 1204"/>
                <a:gd name="T21" fmla="*/ 257 h 1286"/>
                <a:gd name="T22" fmla="*/ 940 w 1204"/>
                <a:gd name="T23" fmla="*/ 303 h 1286"/>
                <a:gd name="T24" fmla="*/ 847 w 1204"/>
                <a:gd name="T25" fmla="*/ 311 h 1286"/>
                <a:gd name="T26" fmla="*/ 687 w 1204"/>
                <a:gd name="T27" fmla="*/ 216 h 1286"/>
                <a:gd name="T28" fmla="*/ 648 w 1204"/>
                <a:gd name="T29" fmla="*/ 131 h 1286"/>
                <a:gd name="T30" fmla="*/ 687 w 1204"/>
                <a:gd name="T31" fmla="*/ 216 h 1286"/>
                <a:gd name="T32" fmla="*/ 531 w 1204"/>
                <a:gd name="T33" fmla="*/ 161 h 1286"/>
                <a:gd name="T34" fmla="*/ 540 w 1204"/>
                <a:gd name="T35" fmla="*/ 254 h 1286"/>
                <a:gd name="T36" fmla="*/ 885 w 1204"/>
                <a:gd name="T37" fmla="*/ 459 h 1286"/>
                <a:gd name="T38" fmla="*/ 970 w 1204"/>
                <a:gd name="T39" fmla="*/ 419 h 1286"/>
                <a:gd name="T40" fmla="*/ 885 w 1204"/>
                <a:gd name="T41" fmla="*/ 459 h 1286"/>
                <a:gd name="T42" fmla="*/ 443 w 1204"/>
                <a:gd name="T43" fmla="*/ 658 h 1286"/>
                <a:gd name="T44" fmla="*/ 420 w 1204"/>
                <a:gd name="T45" fmla="*/ 698 h 1286"/>
                <a:gd name="T46" fmla="*/ 585 w 1204"/>
                <a:gd name="T47" fmla="*/ 795 h 1286"/>
                <a:gd name="T48" fmla="*/ 439 w 1204"/>
                <a:gd name="T49" fmla="*/ 1286 h 1286"/>
                <a:gd name="T50" fmla="*/ 470 w 1204"/>
                <a:gd name="T51" fmla="*/ 75 h 1286"/>
                <a:gd name="T52" fmla="*/ 1146 w 1204"/>
                <a:gd name="T53" fmla="*/ 365 h 1286"/>
                <a:gd name="T54" fmla="*/ 1157 w 1204"/>
                <a:gd name="T55" fmla="*/ 559 h 1286"/>
                <a:gd name="T56" fmla="*/ 1190 w 1204"/>
                <a:gd name="T57" fmla="*/ 804 h 1286"/>
                <a:gd name="T58" fmla="*/ 1149 w 1204"/>
                <a:gd name="T59" fmla="*/ 1011 h 1286"/>
                <a:gd name="T60" fmla="*/ 899 w 1204"/>
                <a:gd name="T61" fmla="*/ 1067 h 1286"/>
                <a:gd name="T62" fmla="*/ 439 w 1204"/>
                <a:gd name="T63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4" h="1286">
                  <a:moveTo>
                    <a:pt x="434" y="726"/>
                  </a:moveTo>
                  <a:cubicBezTo>
                    <a:pt x="421" y="753"/>
                    <a:pt x="430" y="785"/>
                    <a:pt x="456" y="800"/>
                  </a:cubicBezTo>
                  <a:cubicBezTo>
                    <a:pt x="478" y="812"/>
                    <a:pt x="504" y="809"/>
                    <a:pt x="522" y="793"/>
                  </a:cubicBezTo>
                  <a:lnTo>
                    <a:pt x="434" y="726"/>
                  </a:lnTo>
                  <a:close/>
                  <a:moveTo>
                    <a:pt x="746" y="302"/>
                  </a:moveTo>
                  <a:cubicBezTo>
                    <a:pt x="667" y="256"/>
                    <a:pt x="568" y="278"/>
                    <a:pt x="526" y="351"/>
                  </a:cubicBezTo>
                  <a:cubicBezTo>
                    <a:pt x="483" y="425"/>
                    <a:pt x="539" y="507"/>
                    <a:pt x="500" y="584"/>
                  </a:cubicBezTo>
                  <a:lnTo>
                    <a:pt x="624" y="656"/>
                  </a:lnTo>
                  <a:cubicBezTo>
                    <a:pt x="672" y="584"/>
                    <a:pt x="771" y="591"/>
                    <a:pt x="814" y="517"/>
                  </a:cubicBezTo>
                  <a:cubicBezTo>
                    <a:pt x="856" y="444"/>
                    <a:pt x="826" y="348"/>
                    <a:pt x="746" y="302"/>
                  </a:cubicBezTo>
                  <a:close/>
                  <a:moveTo>
                    <a:pt x="612" y="702"/>
                  </a:moveTo>
                  <a:lnTo>
                    <a:pt x="476" y="600"/>
                  </a:lnTo>
                  <a:cubicBezTo>
                    <a:pt x="466" y="592"/>
                    <a:pt x="452" y="595"/>
                    <a:pt x="446" y="606"/>
                  </a:cubicBezTo>
                  <a:cubicBezTo>
                    <a:pt x="440" y="617"/>
                    <a:pt x="443" y="632"/>
                    <a:pt x="453" y="640"/>
                  </a:cubicBezTo>
                  <a:lnTo>
                    <a:pt x="588" y="743"/>
                  </a:lnTo>
                  <a:cubicBezTo>
                    <a:pt x="599" y="750"/>
                    <a:pt x="612" y="748"/>
                    <a:pt x="619" y="737"/>
                  </a:cubicBezTo>
                  <a:cubicBezTo>
                    <a:pt x="625" y="726"/>
                    <a:pt x="622" y="710"/>
                    <a:pt x="612" y="702"/>
                  </a:cubicBezTo>
                  <a:close/>
                  <a:moveTo>
                    <a:pt x="794" y="257"/>
                  </a:moveTo>
                  <a:lnTo>
                    <a:pt x="837" y="183"/>
                  </a:lnTo>
                  <a:lnTo>
                    <a:pt x="802" y="164"/>
                  </a:lnTo>
                  <a:lnTo>
                    <a:pt x="760" y="237"/>
                  </a:lnTo>
                  <a:lnTo>
                    <a:pt x="794" y="257"/>
                  </a:lnTo>
                  <a:close/>
                  <a:moveTo>
                    <a:pt x="867" y="345"/>
                  </a:moveTo>
                  <a:lnTo>
                    <a:pt x="940" y="303"/>
                  </a:lnTo>
                  <a:lnTo>
                    <a:pt x="920" y="269"/>
                  </a:lnTo>
                  <a:lnTo>
                    <a:pt x="847" y="311"/>
                  </a:lnTo>
                  <a:lnTo>
                    <a:pt x="867" y="345"/>
                  </a:lnTo>
                  <a:close/>
                  <a:moveTo>
                    <a:pt x="687" y="216"/>
                  </a:moveTo>
                  <a:lnTo>
                    <a:pt x="687" y="131"/>
                  </a:lnTo>
                  <a:lnTo>
                    <a:pt x="648" y="131"/>
                  </a:lnTo>
                  <a:lnTo>
                    <a:pt x="648" y="216"/>
                  </a:lnTo>
                  <a:lnTo>
                    <a:pt x="687" y="216"/>
                  </a:lnTo>
                  <a:close/>
                  <a:moveTo>
                    <a:pt x="574" y="234"/>
                  </a:moveTo>
                  <a:lnTo>
                    <a:pt x="531" y="161"/>
                  </a:lnTo>
                  <a:lnTo>
                    <a:pt x="497" y="181"/>
                  </a:lnTo>
                  <a:lnTo>
                    <a:pt x="540" y="254"/>
                  </a:lnTo>
                  <a:lnTo>
                    <a:pt x="574" y="234"/>
                  </a:lnTo>
                  <a:close/>
                  <a:moveTo>
                    <a:pt x="885" y="459"/>
                  </a:moveTo>
                  <a:lnTo>
                    <a:pt x="970" y="459"/>
                  </a:lnTo>
                  <a:lnTo>
                    <a:pt x="970" y="419"/>
                  </a:lnTo>
                  <a:lnTo>
                    <a:pt x="885" y="419"/>
                  </a:lnTo>
                  <a:lnTo>
                    <a:pt x="885" y="459"/>
                  </a:lnTo>
                  <a:close/>
                  <a:moveTo>
                    <a:pt x="578" y="760"/>
                  </a:moveTo>
                  <a:lnTo>
                    <a:pt x="443" y="658"/>
                  </a:lnTo>
                  <a:cubicBezTo>
                    <a:pt x="433" y="650"/>
                    <a:pt x="419" y="653"/>
                    <a:pt x="412" y="664"/>
                  </a:cubicBezTo>
                  <a:cubicBezTo>
                    <a:pt x="406" y="675"/>
                    <a:pt x="409" y="690"/>
                    <a:pt x="420" y="698"/>
                  </a:cubicBezTo>
                  <a:lnTo>
                    <a:pt x="555" y="801"/>
                  </a:lnTo>
                  <a:cubicBezTo>
                    <a:pt x="565" y="808"/>
                    <a:pt x="579" y="806"/>
                    <a:pt x="585" y="795"/>
                  </a:cubicBezTo>
                  <a:cubicBezTo>
                    <a:pt x="591" y="784"/>
                    <a:pt x="588" y="768"/>
                    <a:pt x="578" y="760"/>
                  </a:cubicBezTo>
                  <a:close/>
                  <a:moveTo>
                    <a:pt x="439" y="1286"/>
                  </a:moveTo>
                  <a:cubicBezTo>
                    <a:pt x="454" y="1184"/>
                    <a:pt x="453" y="1077"/>
                    <a:pt x="426" y="982"/>
                  </a:cubicBezTo>
                  <a:cubicBezTo>
                    <a:pt x="0" y="742"/>
                    <a:pt x="111" y="187"/>
                    <a:pt x="470" y="75"/>
                  </a:cubicBezTo>
                  <a:cubicBezTo>
                    <a:pt x="658" y="0"/>
                    <a:pt x="915" y="45"/>
                    <a:pt x="1083" y="212"/>
                  </a:cubicBezTo>
                  <a:cubicBezTo>
                    <a:pt x="1204" y="334"/>
                    <a:pt x="1146" y="365"/>
                    <a:pt x="1146" y="365"/>
                  </a:cubicBezTo>
                  <a:lnTo>
                    <a:pt x="1119" y="380"/>
                  </a:lnTo>
                  <a:cubicBezTo>
                    <a:pt x="1134" y="438"/>
                    <a:pt x="1160" y="545"/>
                    <a:pt x="1157" y="559"/>
                  </a:cubicBezTo>
                  <a:cubicBezTo>
                    <a:pt x="1152" y="579"/>
                    <a:pt x="1130" y="600"/>
                    <a:pt x="1130" y="600"/>
                  </a:cubicBezTo>
                  <a:lnTo>
                    <a:pt x="1190" y="804"/>
                  </a:lnTo>
                  <a:lnTo>
                    <a:pt x="1136" y="826"/>
                  </a:lnTo>
                  <a:cubicBezTo>
                    <a:pt x="1148" y="892"/>
                    <a:pt x="1155" y="946"/>
                    <a:pt x="1149" y="1011"/>
                  </a:cubicBezTo>
                  <a:cubicBezTo>
                    <a:pt x="1148" y="1022"/>
                    <a:pt x="1111" y="1054"/>
                    <a:pt x="1082" y="1056"/>
                  </a:cubicBezTo>
                  <a:lnTo>
                    <a:pt x="899" y="1067"/>
                  </a:lnTo>
                  <a:lnTo>
                    <a:pt x="911" y="1286"/>
                  </a:lnTo>
                  <a:lnTo>
                    <a:pt x="439" y="1286"/>
                  </a:lnTo>
                  <a:close/>
                </a:path>
              </a:pathLst>
            </a:custGeom>
            <a:solidFill>
              <a:srgbClr val="78A27D"/>
            </a:solidFill>
            <a:ln w="12700">
              <a:noFill/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D7D6DE2-A0FA-7F28-6F9C-EA07EE6F31D9}"/>
                </a:ext>
              </a:extLst>
            </p:cNvPr>
            <p:cNvSpPr txBox="1"/>
            <p:nvPr/>
          </p:nvSpPr>
          <p:spPr>
            <a:xfrm>
              <a:off x="5120682" y="4029329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7E77724-2CD8-60B9-77F9-A4C123AEF82B}"/>
              </a:ext>
            </a:extLst>
          </p:cNvPr>
          <p:cNvGrpSpPr/>
          <p:nvPr/>
        </p:nvGrpSpPr>
        <p:grpSpPr>
          <a:xfrm>
            <a:off x="1436762" y="1671008"/>
            <a:ext cx="2844308" cy="816522"/>
            <a:chOff x="239262" y="1906534"/>
            <a:chExt cx="2844308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B37DF8-42EF-2355-8DE7-AB3F9017EDF3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E2A7CB9-9534-3909-4F49-7613C833FE8F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6E23544-2CC9-B936-B8C8-5532DF13F955}"/>
              </a:ext>
            </a:extLst>
          </p:cNvPr>
          <p:cNvGrpSpPr/>
          <p:nvPr/>
        </p:nvGrpSpPr>
        <p:grpSpPr>
          <a:xfrm>
            <a:off x="7913070" y="1671008"/>
            <a:ext cx="2804759" cy="816522"/>
            <a:chOff x="-328895" y="1906534"/>
            <a:chExt cx="280475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3C6A12D-1E7A-33E3-961F-6CA29783D8A4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10F1159-2C77-8538-94AE-78FA24B2F25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B6F338F-3260-C84E-3107-402739371C9A}"/>
              </a:ext>
            </a:extLst>
          </p:cNvPr>
          <p:cNvGrpSpPr/>
          <p:nvPr/>
        </p:nvGrpSpPr>
        <p:grpSpPr>
          <a:xfrm>
            <a:off x="1436762" y="4551525"/>
            <a:ext cx="2844308" cy="816522"/>
            <a:chOff x="239262" y="1906534"/>
            <a:chExt cx="2844308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F07951A-2FE7-3E4C-7D6D-CFCED887B79C}"/>
                </a:ext>
              </a:extLst>
            </p:cNvPr>
            <p:cNvSpPr txBox="1"/>
            <p:nvPr/>
          </p:nvSpPr>
          <p:spPr>
            <a:xfrm>
              <a:off x="239262" y="2190603"/>
              <a:ext cx="28443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81B8DFF-E4D9-E5F1-739F-1DA8ABE5723F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F27E7D7-42D6-9086-E55B-4768C6DAAB13}"/>
              </a:ext>
            </a:extLst>
          </p:cNvPr>
          <p:cNvGrpSpPr/>
          <p:nvPr/>
        </p:nvGrpSpPr>
        <p:grpSpPr>
          <a:xfrm>
            <a:off x="7913070" y="4551525"/>
            <a:ext cx="2804759" cy="816522"/>
            <a:chOff x="-328895" y="1906534"/>
            <a:chExt cx="280475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82ABF0F-D916-1A36-79C4-8A074B7585F7}"/>
                </a:ext>
              </a:extLst>
            </p:cNvPr>
            <p:cNvSpPr txBox="1"/>
            <p:nvPr/>
          </p:nvSpPr>
          <p:spPr>
            <a:xfrm>
              <a:off x="-316194" y="2190603"/>
              <a:ext cx="27920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F3ADF54-DE3C-F603-8873-E49D1983D50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9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DFF6D797-F2E1-4373-E7BD-BC164F6A921D}"/>
              </a:ext>
            </a:extLst>
          </p:cNvPr>
          <p:cNvSpPr txBox="1"/>
          <p:nvPr/>
        </p:nvSpPr>
        <p:spPr>
          <a:xfrm>
            <a:off x="4464784" y="17930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78A27D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谢谢观看</a:t>
            </a:r>
          </a:p>
        </p:txBody>
      </p:sp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 rot="5400000">
            <a:off x="5890351" y="-848972"/>
            <a:ext cx="419938" cy="7870441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flipV="1">
            <a:off x="5765352" y="1331378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38EE3C3-B888-97BA-EE18-14DD981A0A7E}"/>
              </a:ext>
            </a:extLst>
          </p:cNvPr>
          <p:cNvSpPr txBox="1"/>
          <p:nvPr/>
        </p:nvSpPr>
        <p:spPr>
          <a:xfrm>
            <a:off x="3470666" y="3644511"/>
            <a:ext cx="535226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57A00E9-A6D6-969A-8988-3A362DB4A110}"/>
              </a:ext>
            </a:extLst>
          </p:cNvPr>
          <p:cNvGrpSpPr/>
          <p:nvPr/>
        </p:nvGrpSpPr>
        <p:grpSpPr>
          <a:xfrm>
            <a:off x="3589631" y="4581152"/>
            <a:ext cx="5019087" cy="421776"/>
            <a:chOff x="3483450" y="5345450"/>
            <a:chExt cx="5019087" cy="421776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AA8C813-BCDE-8FF3-DCFC-439DE0B41E0A}"/>
                </a:ext>
              </a:extLst>
            </p:cNvPr>
            <p:cNvSpPr/>
            <p:nvPr/>
          </p:nvSpPr>
          <p:spPr>
            <a:xfrm>
              <a:off x="6090906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2488D77-185E-043D-A354-918122172B60}"/>
                </a:ext>
              </a:extLst>
            </p:cNvPr>
            <p:cNvSpPr/>
            <p:nvPr/>
          </p:nvSpPr>
          <p:spPr>
            <a:xfrm>
              <a:off x="3483450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0F384A8-3D63-9BEB-9BD0-8728750FA637}"/>
                </a:ext>
              </a:extLst>
            </p:cNvPr>
            <p:cNvGrpSpPr/>
            <p:nvPr/>
          </p:nvGrpSpPr>
          <p:grpSpPr>
            <a:xfrm>
              <a:off x="3730343" y="5402449"/>
              <a:ext cx="4454809" cy="307778"/>
              <a:chOff x="4265781" y="5868700"/>
              <a:chExt cx="2404847" cy="307778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76B54EE-F71F-C06C-4281-DA18255A590D}"/>
                  </a:ext>
                </a:extLst>
              </p:cNvPr>
              <p:cNvSpPr txBox="1"/>
              <p:nvPr/>
            </p:nvSpPr>
            <p:spPr>
              <a:xfrm>
                <a:off x="4265781" y="5868701"/>
                <a:ext cx="11065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408CDD8-A376-6AB4-5A3E-BABBBFAC32C0}"/>
                  </a:ext>
                </a:extLst>
              </p:cNvPr>
              <p:cNvSpPr txBox="1"/>
              <p:nvPr/>
            </p:nvSpPr>
            <p:spPr>
              <a:xfrm>
                <a:off x="5707801" y="5868700"/>
                <a:ext cx="9628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2023.09.07</a:t>
                </a:r>
                <a:endPara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63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>
            <a:off x="5076402" y="1662085"/>
            <a:ext cx="419938" cy="3124196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rot="16200000" flipV="1">
            <a:off x="4692826" y="3138587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E41BE7-E483-0FEF-4DDC-84ECA5F6FC6A}"/>
              </a:ext>
            </a:extLst>
          </p:cNvPr>
          <p:cNvSpPr txBox="1"/>
          <p:nvPr/>
        </p:nvSpPr>
        <p:spPr>
          <a:xfrm>
            <a:off x="1696406" y="5720223"/>
            <a:ext cx="22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78A27D">
                    <a:alpha val="28000"/>
                  </a:srgb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PART/01</a:t>
            </a:r>
            <a:endParaRPr lang="zh-CN" altLang="en-US" dirty="0">
              <a:solidFill>
                <a:srgbClr val="78A27D">
                  <a:alpha val="28000"/>
                </a:srgb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93ECDA-233B-E4BF-4275-FAEA484C4495}"/>
              </a:ext>
            </a:extLst>
          </p:cNvPr>
          <p:cNvGrpSpPr/>
          <p:nvPr/>
        </p:nvGrpSpPr>
        <p:grpSpPr>
          <a:xfrm>
            <a:off x="6096000" y="2531648"/>
            <a:ext cx="3260684" cy="570269"/>
            <a:chOff x="5764752" y="2931698"/>
            <a:chExt cx="3260684" cy="57026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02B842-FAFD-6F3A-155A-B427CCBB9B78}"/>
                </a:ext>
              </a:extLst>
            </p:cNvPr>
            <p:cNvSpPr/>
            <p:nvPr/>
          </p:nvSpPr>
          <p:spPr>
            <a:xfrm>
              <a:off x="5764752" y="2931698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7211AE-C143-E201-E338-D091D28E2319}"/>
                </a:ext>
              </a:extLst>
            </p:cNvPr>
            <p:cNvSpPr txBox="1"/>
            <p:nvPr/>
          </p:nvSpPr>
          <p:spPr>
            <a:xfrm>
              <a:off x="6696826" y="3004491"/>
              <a:ext cx="1396536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工作概述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A788D73-7D34-33B3-B4A0-5C3EBE4D564B}"/>
              </a:ext>
            </a:extLst>
          </p:cNvPr>
          <p:cNvSpPr txBox="1"/>
          <p:nvPr/>
        </p:nvSpPr>
        <p:spPr>
          <a:xfrm>
            <a:off x="2377070" y="1911330"/>
            <a:ext cx="2565126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75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r>
              <a:rPr lang="en-US" altLang="zh-CN" sz="16600" b="1" dirty="0">
                <a:solidFill>
                  <a:srgbClr val="78A27D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rPr>
              <a:t>01</a:t>
            </a:r>
            <a:endParaRPr lang="zh-CN" altLang="en-US" sz="16600" b="1" dirty="0">
              <a:solidFill>
                <a:srgbClr val="78A27D"/>
              </a:solidFill>
              <a:effectLst/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F98647-B655-409F-E31D-A890BA5B051D}"/>
              </a:ext>
            </a:extLst>
          </p:cNvPr>
          <p:cNvSpPr txBox="1"/>
          <p:nvPr/>
        </p:nvSpPr>
        <p:spPr>
          <a:xfrm>
            <a:off x="6061202" y="3247528"/>
            <a:ext cx="4398169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78A2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294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4" y="3996648"/>
              <a:ext cx="1396536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工作概述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700417" y="3944059"/>
              <a:ext cx="64312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D698281-1D51-52B2-F8E0-F575C10EAFFB}"/>
              </a:ext>
            </a:extLst>
          </p:cNvPr>
          <p:cNvGrpSpPr/>
          <p:nvPr/>
        </p:nvGrpSpPr>
        <p:grpSpPr>
          <a:xfrm>
            <a:off x="2419350" y="1791694"/>
            <a:ext cx="7353300" cy="3274612"/>
            <a:chOff x="1484989" y="1484593"/>
            <a:chExt cx="9003280" cy="400939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DF3E1CB-E5AE-F235-2DBF-B9F581D50BF3}"/>
                </a:ext>
              </a:extLst>
            </p:cNvPr>
            <p:cNvGrpSpPr/>
            <p:nvPr/>
          </p:nvGrpSpPr>
          <p:grpSpPr>
            <a:xfrm>
              <a:off x="4314621" y="1763671"/>
              <a:ext cx="3400051" cy="3410733"/>
              <a:chOff x="9795254" y="425325"/>
              <a:chExt cx="1732845" cy="1738289"/>
            </a:xfrm>
            <a:solidFill>
              <a:srgbClr val="9FBB91"/>
            </a:solidFill>
            <a:effectLst/>
          </p:grpSpPr>
          <p:sp>
            <p:nvSpPr>
              <p:cNvPr id="3" name="空心弧 2">
                <a:extLst>
                  <a:ext uri="{FF2B5EF4-FFF2-40B4-BE49-F238E27FC236}">
                    <a16:creationId xmlns:a16="http://schemas.microsoft.com/office/drawing/2014/main" id="{0CCC8F2D-6A6E-E0F7-8A5D-352B921615E6}"/>
                  </a:ext>
                </a:extLst>
              </p:cNvPr>
              <p:cNvSpPr/>
              <p:nvPr/>
            </p:nvSpPr>
            <p:spPr>
              <a:xfrm rot="5400000">
                <a:off x="9876972" y="425325"/>
                <a:ext cx="1651000" cy="1651000"/>
              </a:xfrm>
              <a:prstGeom prst="blockArc">
                <a:avLst>
                  <a:gd name="adj1" fmla="val 10668053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空心弧 4">
                <a:extLst>
                  <a:ext uri="{FF2B5EF4-FFF2-40B4-BE49-F238E27FC236}">
                    <a16:creationId xmlns:a16="http://schemas.microsoft.com/office/drawing/2014/main" id="{20136AF2-0B84-A6B4-B26A-2BCE43E33463}"/>
                  </a:ext>
                </a:extLst>
              </p:cNvPr>
              <p:cNvSpPr/>
              <p:nvPr/>
            </p:nvSpPr>
            <p:spPr>
              <a:xfrm rot="16200000" flipV="1">
                <a:off x="9877099" y="512614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空心弧 9">
                <a:extLst>
                  <a:ext uri="{FF2B5EF4-FFF2-40B4-BE49-F238E27FC236}">
                    <a16:creationId xmlns:a16="http://schemas.microsoft.com/office/drawing/2014/main" id="{AC0ED73B-2456-D6D4-1B56-6342361B05D1}"/>
                  </a:ext>
                </a:extLst>
              </p:cNvPr>
              <p:cNvSpPr/>
              <p:nvPr/>
            </p:nvSpPr>
            <p:spPr>
              <a:xfrm rot="16200000" flipH="1">
                <a:off x="9795254" y="425325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id="{1E2320DC-5CE0-57A3-4C12-3956145E1157}"/>
                  </a:ext>
                </a:extLst>
              </p:cNvPr>
              <p:cNvSpPr/>
              <p:nvPr/>
            </p:nvSpPr>
            <p:spPr>
              <a:xfrm rot="5400000" flipH="1" flipV="1">
                <a:off x="9795254" y="512614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C7680E81-0C3D-5881-ED35-CE3C832A06A5}"/>
                  </a:ext>
                </a:extLst>
              </p:cNvPr>
              <p:cNvSpPr/>
              <p:nvPr/>
            </p:nvSpPr>
            <p:spPr>
              <a:xfrm rot="18855365">
                <a:off x="9881007" y="524782"/>
                <a:ext cx="198882" cy="17145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E3701402-DBBA-0D33-0406-FAD9667C1360}"/>
                  </a:ext>
                </a:extLst>
              </p:cNvPr>
              <p:cNvSpPr/>
              <p:nvPr/>
            </p:nvSpPr>
            <p:spPr>
              <a:xfrm rot="2715578">
                <a:off x="11249388" y="541541"/>
                <a:ext cx="198882" cy="17145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id="{77E58BCA-86B4-12C8-2EE9-E66EFE4DD882}"/>
                  </a:ext>
                </a:extLst>
              </p:cNvPr>
              <p:cNvSpPr/>
              <p:nvPr/>
            </p:nvSpPr>
            <p:spPr>
              <a:xfrm rot="8087994">
                <a:off x="11249376" y="1890682"/>
                <a:ext cx="198882" cy="17145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ADA85959-3231-D647-F088-A08DD87E14D7}"/>
                  </a:ext>
                </a:extLst>
              </p:cNvPr>
              <p:cNvSpPr/>
              <p:nvPr/>
            </p:nvSpPr>
            <p:spPr>
              <a:xfrm rot="13702932">
                <a:off x="9848896" y="1851927"/>
                <a:ext cx="198882" cy="17145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D97D4A3-791B-9822-FD72-1C3303B6F25E}"/>
                </a:ext>
              </a:extLst>
            </p:cNvPr>
            <p:cNvGrpSpPr/>
            <p:nvPr/>
          </p:nvGrpSpPr>
          <p:grpSpPr>
            <a:xfrm>
              <a:off x="4779958" y="2262517"/>
              <a:ext cx="2416486" cy="2413041"/>
              <a:chOff x="9795254" y="425325"/>
              <a:chExt cx="1740770" cy="1738289"/>
            </a:xfrm>
            <a:solidFill>
              <a:srgbClr val="8FB5AF"/>
            </a:solidFill>
            <a:effectLst/>
          </p:grpSpPr>
          <p:sp>
            <p:nvSpPr>
              <p:cNvPr id="17" name="空心弧 16">
                <a:extLst>
                  <a:ext uri="{FF2B5EF4-FFF2-40B4-BE49-F238E27FC236}">
                    <a16:creationId xmlns:a16="http://schemas.microsoft.com/office/drawing/2014/main" id="{2982C736-F702-D630-2EB0-65AE1B3617C5}"/>
                  </a:ext>
                </a:extLst>
              </p:cNvPr>
              <p:cNvSpPr/>
              <p:nvPr/>
            </p:nvSpPr>
            <p:spPr>
              <a:xfrm rot="5400000">
                <a:off x="9876972" y="425325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空心弧 17">
                <a:extLst>
                  <a:ext uri="{FF2B5EF4-FFF2-40B4-BE49-F238E27FC236}">
                    <a16:creationId xmlns:a16="http://schemas.microsoft.com/office/drawing/2014/main" id="{33925F48-F610-BF8F-AAE1-6F64F7865935}"/>
                  </a:ext>
                </a:extLst>
              </p:cNvPr>
              <p:cNvSpPr/>
              <p:nvPr/>
            </p:nvSpPr>
            <p:spPr>
              <a:xfrm rot="16200000" flipV="1">
                <a:off x="9885024" y="512614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空心弧 18">
                <a:extLst>
                  <a:ext uri="{FF2B5EF4-FFF2-40B4-BE49-F238E27FC236}">
                    <a16:creationId xmlns:a16="http://schemas.microsoft.com/office/drawing/2014/main" id="{183CBE13-91AA-743B-44BD-531844193035}"/>
                  </a:ext>
                </a:extLst>
              </p:cNvPr>
              <p:cNvSpPr/>
              <p:nvPr/>
            </p:nvSpPr>
            <p:spPr>
              <a:xfrm rot="16200000" flipH="1">
                <a:off x="9795254" y="425325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空心弧 19">
                <a:extLst>
                  <a:ext uri="{FF2B5EF4-FFF2-40B4-BE49-F238E27FC236}">
                    <a16:creationId xmlns:a16="http://schemas.microsoft.com/office/drawing/2014/main" id="{CF7587FD-8CD3-63B0-E972-8B31C596A52C}"/>
                  </a:ext>
                </a:extLst>
              </p:cNvPr>
              <p:cNvSpPr/>
              <p:nvPr/>
            </p:nvSpPr>
            <p:spPr>
              <a:xfrm rot="5400000" flipH="1" flipV="1">
                <a:off x="9795254" y="512614"/>
                <a:ext cx="1651000" cy="1651000"/>
              </a:xfrm>
              <a:prstGeom prst="blockArc">
                <a:avLst>
                  <a:gd name="adj1" fmla="val 10800000"/>
                  <a:gd name="adj2" fmla="val 16243472"/>
                  <a:gd name="adj3" fmla="val 1201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2962" descr="D:\51PPT模板网\51pptmoban.com\图片001.jpg">
              <a:extLst>
                <a:ext uri="{FF2B5EF4-FFF2-40B4-BE49-F238E27FC236}">
                  <a16:creationId xmlns:a16="http://schemas.microsoft.com/office/drawing/2014/main" id="{0815BD37-9098-622E-830D-8F72B96016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557274" y="2950775"/>
              <a:ext cx="930297" cy="865252"/>
            </a:xfrm>
            <a:custGeom>
              <a:avLst/>
              <a:gdLst>
                <a:gd name="connsiteX0" fmla="*/ 80464 w 542555"/>
                <a:gd name="connsiteY0" fmla="*/ 402778 h 504622"/>
                <a:gd name="connsiteX1" fmla="*/ 384617 w 542555"/>
                <a:gd name="connsiteY1" fmla="*/ 402778 h 504622"/>
                <a:gd name="connsiteX2" fmla="*/ 384617 w 542555"/>
                <a:gd name="connsiteY2" fmla="*/ 425768 h 504622"/>
                <a:gd name="connsiteX3" fmla="*/ 80464 w 542555"/>
                <a:gd name="connsiteY3" fmla="*/ 425768 h 504622"/>
                <a:gd name="connsiteX4" fmla="*/ 476530 w 542555"/>
                <a:gd name="connsiteY4" fmla="*/ 395670 h 504622"/>
                <a:gd name="connsiteX5" fmla="*/ 453565 w 542555"/>
                <a:gd name="connsiteY5" fmla="*/ 401404 h 504622"/>
                <a:gd name="connsiteX6" fmla="*/ 453565 w 542555"/>
                <a:gd name="connsiteY6" fmla="*/ 427208 h 504622"/>
                <a:gd name="connsiteX7" fmla="*/ 479401 w 542555"/>
                <a:gd name="connsiteY7" fmla="*/ 422908 h 504622"/>
                <a:gd name="connsiteX8" fmla="*/ 80464 w 542555"/>
                <a:gd name="connsiteY8" fmla="*/ 355419 h 504622"/>
                <a:gd name="connsiteX9" fmla="*/ 384617 w 542555"/>
                <a:gd name="connsiteY9" fmla="*/ 355419 h 504622"/>
                <a:gd name="connsiteX10" fmla="*/ 384617 w 542555"/>
                <a:gd name="connsiteY10" fmla="*/ 379788 h 504622"/>
                <a:gd name="connsiteX11" fmla="*/ 80464 w 542555"/>
                <a:gd name="connsiteY11" fmla="*/ 379788 h 504622"/>
                <a:gd name="connsiteX12" fmla="*/ 80464 w 542555"/>
                <a:gd name="connsiteY12" fmla="*/ 303923 h 504622"/>
                <a:gd name="connsiteX13" fmla="*/ 384617 w 542555"/>
                <a:gd name="connsiteY13" fmla="*/ 303923 h 504622"/>
                <a:gd name="connsiteX14" fmla="*/ 384617 w 542555"/>
                <a:gd name="connsiteY14" fmla="*/ 326913 h 504622"/>
                <a:gd name="connsiteX15" fmla="*/ 80464 w 542555"/>
                <a:gd name="connsiteY15" fmla="*/ 326913 h 504622"/>
                <a:gd name="connsiteX16" fmla="*/ 163686 w 542555"/>
                <a:gd name="connsiteY16" fmla="*/ 235184 h 504622"/>
                <a:gd name="connsiteX17" fmla="*/ 384616 w 542555"/>
                <a:gd name="connsiteY17" fmla="*/ 235184 h 504622"/>
                <a:gd name="connsiteX18" fmla="*/ 384616 w 542555"/>
                <a:gd name="connsiteY18" fmla="*/ 257944 h 504622"/>
                <a:gd name="connsiteX19" fmla="*/ 163686 w 542555"/>
                <a:gd name="connsiteY19" fmla="*/ 257944 h 504622"/>
                <a:gd name="connsiteX20" fmla="*/ 479401 w 542555"/>
                <a:gd name="connsiteY20" fmla="*/ 232241 h 504622"/>
                <a:gd name="connsiteX21" fmla="*/ 496625 w 542555"/>
                <a:gd name="connsiteY21" fmla="*/ 364131 h 504622"/>
                <a:gd name="connsiteX22" fmla="*/ 512413 w 542555"/>
                <a:gd name="connsiteY22" fmla="*/ 359830 h 504622"/>
                <a:gd name="connsiteX23" fmla="*/ 453565 w 542555"/>
                <a:gd name="connsiteY23" fmla="*/ 226506 h 504622"/>
                <a:gd name="connsiteX24" fmla="*/ 453565 w 542555"/>
                <a:gd name="connsiteY24" fmla="*/ 375599 h 504622"/>
                <a:gd name="connsiteX25" fmla="*/ 472224 w 542555"/>
                <a:gd name="connsiteY25" fmla="*/ 371299 h 504622"/>
                <a:gd name="connsiteX26" fmla="*/ 163686 w 542555"/>
                <a:gd name="connsiteY26" fmla="*/ 183457 h 504622"/>
                <a:gd name="connsiteX27" fmla="*/ 384616 w 542555"/>
                <a:gd name="connsiteY27" fmla="*/ 183457 h 504622"/>
                <a:gd name="connsiteX28" fmla="*/ 384616 w 542555"/>
                <a:gd name="connsiteY28" fmla="*/ 207826 h 504622"/>
                <a:gd name="connsiteX29" fmla="*/ 163686 w 542555"/>
                <a:gd name="connsiteY29" fmla="*/ 207826 h 504622"/>
                <a:gd name="connsiteX30" fmla="*/ 71785 w 542555"/>
                <a:gd name="connsiteY30" fmla="*/ 154720 h 504622"/>
                <a:gd name="connsiteX31" fmla="*/ 64601 w 542555"/>
                <a:gd name="connsiteY31" fmla="*/ 171944 h 504622"/>
                <a:gd name="connsiteX32" fmla="*/ 90464 w 542555"/>
                <a:gd name="connsiteY32" fmla="*/ 202085 h 504622"/>
                <a:gd name="connsiteX33" fmla="*/ 99085 w 542555"/>
                <a:gd name="connsiteY33" fmla="*/ 202085 h 504622"/>
                <a:gd name="connsiteX34" fmla="*/ 78969 w 542555"/>
                <a:gd name="connsiteY34" fmla="*/ 207826 h 504622"/>
                <a:gd name="connsiteX35" fmla="*/ 54543 w 542555"/>
                <a:gd name="connsiteY35" fmla="*/ 177685 h 504622"/>
                <a:gd name="connsiteX36" fmla="*/ 71785 w 542555"/>
                <a:gd name="connsiteY36" fmla="*/ 154720 h 504622"/>
                <a:gd name="connsiteX37" fmla="*/ 88913 w 542555"/>
                <a:gd name="connsiteY37" fmla="*/ 149082 h 504622"/>
                <a:gd name="connsiteX38" fmla="*/ 116214 w 542555"/>
                <a:gd name="connsiteY38" fmla="*/ 167721 h 504622"/>
                <a:gd name="connsiteX39" fmla="*/ 98971 w 542555"/>
                <a:gd name="connsiteY39" fmla="*/ 196398 h 504622"/>
                <a:gd name="connsiteX40" fmla="*/ 70234 w 542555"/>
                <a:gd name="connsiteY40" fmla="*/ 179192 h 504622"/>
                <a:gd name="connsiteX41" fmla="*/ 88913 w 542555"/>
                <a:gd name="connsiteY41" fmla="*/ 149082 h 504622"/>
                <a:gd name="connsiteX42" fmla="*/ 24400 w 542555"/>
                <a:gd name="connsiteY42" fmla="*/ 124722 h 504622"/>
                <a:gd name="connsiteX43" fmla="*/ 24400 w 542555"/>
                <a:gd name="connsiteY43" fmla="*/ 465915 h 504622"/>
                <a:gd name="connsiteX44" fmla="*/ 429164 w 542555"/>
                <a:gd name="connsiteY44" fmla="*/ 465915 h 504622"/>
                <a:gd name="connsiteX45" fmla="*/ 429164 w 542555"/>
                <a:gd name="connsiteY45" fmla="*/ 124722 h 504622"/>
                <a:gd name="connsiteX46" fmla="*/ 434905 w 542555"/>
                <a:gd name="connsiteY46" fmla="*/ 86015 h 504622"/>
                <a:gd name="connsiteX47" fmla="*/ 324385 w 542555"/>
                <a:gd name="connsiteY47" fmla="*/ 100351 h 504622"/>
                <a:gd name="connsiteX48" fmla="*/ 436341 w 542555"/>
                <a:gd name="connsiteY48" fmla="*/ 100351 h 504622"/>
                <a:gd name="connsiteX49" fmla="*/ 426293 w 542555"/>
                <a:gd name="connsiteY49" fmla="*/ 30105 h 504622"/>
                <a:gd name="connsiteX50" fmla="*/ 182287 w 542555"/>
                <a:gd name="connsiteY50" fmla="*/ 94617 h 504622"/>
                <a:gd name="connsiteX51" fmla="*/ 434905 w 542555"/>
                <a:gd name="connsiteY51" fmla="*/ 60211 h 504622"/>
                <a:gd name="connsiteX52" fmla="*/ 443517 w 542555"/>
                <a:gd name="connsiteY52" fmla="*/ 0 h 504622"/>
                <a:gd name="connsiteX53" fmla="*/ 542555 w 542555"/>
                <a:gd name="connsiteY53" fmla="*/ 378466 h 504622"/>
                <a:gd name="connsiteX54" fmla="*/ 499495 w 542555"/>
                <a:gd name="connsiteY54" fmla="*/ 388502 h 504622"/>
                <a:gd name="connsiteX55" fmla="*/ 508107 w 542555"/>
                <a:gd name="connsiteY55" fmla="*/ 444411 h 504622"/>
                <a:gd name="connsiteX56" fmla="*/ 453565 w 542555"/>
                <a:gd name="connsiteY56" fmla="*/ 451579 h 504622"/>
                <a:gd name="connsiteX57" fmla="*/ 453565 w 542555"/>
                <a:gd name="connsiteY57" fmla="*/ 490286 h 504622"/>
                <a:gd name="connsiteX58" fmla="*/ 163628 w 542555"/>
                <a:gd name="connsiteY58" fmla="*/ 490286 h 504622"/>
                <a:gd name="connsiteX59" fmla="*/ 57413 w 542555"/>
                <a:gd name="connsiteY59" fmla="*/ 504622 h 504622"/>
                <a:gd name="connsiteX60" fmla="*/ 55978 w 542555"/>
                <a:gd name="connsiteY60" fmla="*/ 490286 h 504622"/>
                <a:gd name="connsiteX61" fmla="*/ 0 w 542555"/>
                <a:gd name="connsiteY61" fmla="*/ 490286 h 504622"/>
                <a:gd name="connsiteX62" fmla="*/ 0 w 542555"/>
                <a:gd name="connsiteY62" fmla="*/ 100351 h 504622"/>
                <a:gd name="connsiteX63" fmla="*/ 61719 w 542555"/>
                <a:gd name="connsiteY63" fmla="*/ 100351 h 5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42555" h="504622">
                  <a:moveTo>
                    <a:pt x="80464" y="402778"/>
                  </a:moveTo>
                  <a:lnTo>
                    <a:pt x="384617" y="402778"/>
                  </a:lnTo>
                  <a:lnTo>
                    <a:pt x="384617" y="425768"/>
                  </a:lnTo>
                  <a:lnTo>
                    <a:pt x="80464" y="425768"/>
                  </a:lnTo>
                  <a:close/>
                  <a:moveTo>
                    <a:pt x="476530" y="395670"/>
                  </a:moveTo>
                  <a:lnTo>
                    <a:pt x="453565" y="401404"/>
                  </a:lnTo>
                  <a:lnTo>
                    <a:pt x="453565" y="427208"/>
                  </a:lnTo>
                  <a:lnTo>
                    <a:pt x="479401" y="422908"/>
                  </a:lnTo>
                  <a:close/>
                  <a:moveTo>
                    <a:pt x="80464" y="355419"/>
                  </a:moveTo>
                  <a:lnTo>
                    <a:pt x="384617" y="355419"/>
                  </a:lnTo>
                  <a:lnTo>
                    <a:pt x="384617" y="379788"/>
                  </a:lnTo>
                  <a:lnTo>
                    <a:pt x="80464" y="379788"/>
                  </a:lnTo>
                  <a:close/>
                  <a:moveTo>
                    <a:pt x="80464" y="303923"/>
                  </a:moveTo>
                  <a:lnTo>
                    <a:pt x="384617" y="303923"/>
                  </a:lnTo>
                  <a:lnTo>
                    <a:pt x="384617" y="326913"/>
                  </a:lnTo>
                  <a:lnTo>
                    <a:pt x="80464" y="326913"/>
                  </a:lnTo>
                  <a:close/>
                  <a:moveTo>
                    <a:pt x="163686" y="235184"/>
                  </a:moveTo>
                  <a:lnTo>
                    <a:pt x="384616" y="235184"/>
                  </a:lnTo>
                  <a:lnTo>
                    <a:pt x="384616" y="257944"/>
                  </a:lnTo>
                  <a:lnTo>
                    <a:pt x="163686" y="257944"/>
                  </a:lnTo>
                  <a:close/>
                  <a:moveTo>
                    <a:pt x="479401" y="232241"/>
                  </a:moveTo>
                  <a:lnTo>
                    <a:pt x="496625" y="364131"/>
                  </a:lnTo>
                  <a:lnTo>
                    <a:pt x="512413" y="359830"/>
                  </a:lnTo>
                  <a:close/>
                  <a:moveTo>
                    <a:pt x="453565" y="226506"/>
                  </a:moveTo>
                  <a:lnTo>
                    <a:pt x="453565" y="375599"/>
                  </a:lnTo>
                  <a:lnTo>
                    <a:pt x="472224" y="371299"/>
                  </a:lnTo>
                  <a:close/>
                  <a:moveTo>
                    <a:pt x="163686" y="183457"/>
                  </a:moveTo>
                  <a:lnTo>
                    <a:pt x="384616" y="183457"/>
                  </a:lnTo>
                  <a:lnTo>
                    <a:pt x="384616" y="207826"/>
                  </a:lnTo>
                  <a:lnTo>
                    <a:pt x="163686" y="207826"/>
                  </a:lnTo>
                  <a:close/>
                  <a:moveTo>
                    <a:pt x="71785" y="154720"/>
                  </a:moveTo>
                  <a:cubicBezTo>
                    <a:pt x="67475" y="159026"/>
                    <a:pt x="64601" y="164767"/>
                    <a:pt x="64601" y="171944"/>
                  </a:cubicBezTo>
                  <a:cubicBezTo>
                    <a:pt x="63164" y="186297"/>
                    <a:pt x="74659" y="200650"/>
                    <a:pt x="90464" y="202085"/>
                  </a:cubicBezTo>
                  <a:cubicBezTo>
                    <a:pt x="93338" y="202085"/>
                    <a:pt x="96212" y="202085"/>
                    <a:pt x="99085" y="202085"/>
                  </a:cubicBezTo>
                  <a:cubicBezTo>
                    <a:pt x="93338" y="206391"/>
                    <a:pt x="87590" y="207826"/>
                    <a:pt x="78969" y="207826"/>
                  </a:cubicBezTo>
                  <a:cubicBezTo>
                    <a:pt x="64601" y="206391"/>
                    <a:pt x="53106" y="192038"/>
                    <a:pt x="54543" y="177685"/>
                  </a:cubicBezTo>
                  <a:cubicBezTo>
                    <a:pt x="55979" y="167638"/>
                    <a:pt x="63164" y="159026"/>
                    <a:pt x="71785" y="154720"/>
                  </a:cubicBezTo>
                  <a:close/>
                  <a:moveTo>
                    <a:pt x="88913" y="149082"/>
                  </a:moveTo>
                  <a:cubicBezTo>
                    <a:pt x="101845" y="146214"/>
                    <a:pt x="113340" y="154817"/>
                    <a:pt x="116214" y="167721"/>
                  </a:cubicBezTo>
                  <a:cubicBezTo>
                    <a:pt x="119087" y="182059"/>
                    <a:pt x="111903" y="193530"/>
                    <a:pt x="98971" y="196398"/>
                  </a:cubicBezTo>
                  <a:cubicBezTo>
                    <a:pt x="86039" y="200699"/>
                    <a:pt x="73108" y="192096"/>
                    <a:pt x="70234" y="179192"/>
                  </a:cubicBezTo>
                  <a:cubicBezTo>
                    <a:pt x="67360" y="166287"/>
                    <a:pt x="75981" y="153383"/>
                    <a:pt x="88913" y="149082"/>
                  </a:cubicBezTo>
                  <a:close/>
                  <a:moveTo>
                    <a:pt x="24400" y="124722"/>
                  </a:moveTo>
                  <a:lnTo>
                    <a:pt x="24400" y="465915"/>
                  </a:lnTo>
                  <a:lnTo>
                    <a:pt x="429164" y="465915"/>
                  </a:lnTo>
                  <a:lnTo>
                    <a:pt x="429164" y="124722"/>
                  </a:lnTo>
                  <a:close/>
                  <a:moveTo>
                    <a:pt x="434905" y="86015"/>
                  </a:moveTo>
                  <a:lnTo>
                    <a:pt x="324385" y="100351"/>
                  </a:lnTo>
                  <a:lnTo>
                    <a:pt x="436341" y="100351"/>
                  </a:lnTo>
                  <a:close/>
                  <a:moveTo>
                    <a:pt x="426293" y="30105"/>
                  </a:moveTo>
                  <a:lnTo>
                    <a:pt x="182287" y="94617"/>
                  </a:lnTo>
                  <a:lnTo>
                    <a:pt x="434905" y="60211"/>
                  </a:lnTo>
                  <a:close/>
                  <a:moveTo>
                    <a:pt x="443517" y="0"/>
                  </a:moveTo>
                  <a:lnTo>
                    <a:pt x="542555" y="378466"/>
                  </a:lnTo>
                  <a:lnTo>
                    <a:pt x="499495" y="388502"/>
                  </a:lnTo>
                  <a:lnTo>
                    <a:pt x="508107" y="444411"/>
                  </a:lnTo>
                  <a:lnTo>
                    <a:pt x="453565" y="451579"/>
                  </a:lnTo>
                  <a:lnTo>
                    <a:pt x="453565" y="490286"/>
                  </a:lnTo>
                  <a:lnTo>
                    <a:pt x="163628" y="490286"/>
                  </a:lnTo>
                  <a:lnTo>
                    <a:pt x="57413" y="504622"/>
                  </a:lnTo>
                  <a:lnTo>
                    <a:pt x="55978" y="490286"/>
                  </a:lnTo>
                  <a:lnTo>
                    <a:pt x="0" y="490286"/>
                  </a:lnTo>
                  <a:lnTo>
                    <a:pt x="0" y="100351"/>
                  </a:lnTo>
                  <a:lnTo>
                    <a:pt x="61719" y="100351"/>
                  </a:lnTo>
                  <a:close/>
                </a:path>
              </a:pathLst>
            </a:custGeom>
            <a:solidFill>
              <a:srgbClr val="8FB5AF"/>
            </a:solidFill>
            <a:ln>
              <a:noFill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0">
              <a:extLst>
                <a:ext uri="{FF2B5EF4-FFF2-40B4-BE49-F238E27FC236}">
                  <a16:creationId xmlns:a16="http://schemas.microsoft.com/office/drawing/2014/main" id="{66F4D6DE-D2ED-8D35-18ED-E28D93C0C999}"/>
                </a:ext>
              </a:extLst>
            </p:cNvPr>
            <p:cNvSpPr/>
            <p:nvPr/>
          </p:nvSpPr>
          <p:spPr>
            <a:xfrm>
              <a:off x="1641147" y="1557430"/>
              <a:ext cx="2670629" cy="246743"/>
            </a:xfrm>
            <a:custGeom>
              <a:avLst/>
              <a:gdLst>
                <a:gd name="connsiteX0" fmla="*/ 0 w 2670629"/>
                <a:gd name="connsiteY0" fmla="*/ 0 h 246743"/>
                <a:gd name="connsiteX1" fmla="*/ 2191657 w 2670629"/>
                <a:gd name="connsiteY1" fmla="*/ 0 h 246743"/>
                <a:gd name="connsiteX2" fmla="*/ 2670629 w 2670629"/>
                <a:gd name="connsiteY2" fmla="*/ 246743 h 246743"/>
                <a:gd name="connsiteX3" fmla="*/ 2583543 w 2670629"/>
                <a:gd name="connsiteY3" fmla="*/ 203200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9" h="246743">
                  <a:moveTo>
                    <a:pt x="0" y="0"/>
                  </a:moveTo>
                  <a:lnTo>
                    <a:pt x="2191657" y="0"/>
                  </a:lnTo>
                  <a:lnTo>
                    <a:pt x="2670629" y="246743"/>
                  </a:lnTo>
                  <a:lnTo>
                    <a:pt x="2583543" y="2032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B1A8AD0-84DF-38DA-2083-CC0DE6E39897}"/>
                </a:ext>
              </a:extLst>
            </p:cNvPr>
            <p:cNvSpPr/>
            <p:nvPr/>
          </p:nvSpPr>
          <p:spPr>
            <a:xfrm>
              <a:off x="1528887" y="1484593"/>
              <a:ext cx="145673" cy="14567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E208B12-C933-CD4A-DEF4-BAAC54924177}"/>
                </a:ext>
              </a:extLst>
            </p:cNvPr>
            <p:cNvSpPr/>
            <p:nvPr/>
          </p:nvSpPr>
          <p:spPr>
            <a:xfrm flipH="1">
              <a:off x="7705380" y="1665236"/>
              <a:ext cx="2670629" cy="246743"/>
            </a:xfrm>
            <a:custGeom>
              <a:avLst/>
              <a:gdLst>
                <a:gd name="connsiteX0" fmla="*/ 0 w 2670629"/>
                <a:gd name="connsiteY0" fmla="*/ 0 h 246743"/>
                <a:gd name="connsiteX1" fmla="*/ 2191657 w 2670629"/>
                <a:gd name="connsiteY1" fmla="*/ 0 h 246743"/>
                <a:gd name="connsiteX2" fmla="*/ 2670629 w 2670629"/>
                <a:gd name="connsiteY2" fmla="*/ 246743 h 246743"/>
                <a:gd name="connsiteX3" fmla="*/ 2583543 w 2670629"/>
                <a:gd name="connsiteY3" fmla="*/ 203200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9" h="246743">
                  <a:moveTo>
                    <a:pt x="0" y="0"/>
                  </a:moveTo>
                  <a:lnTo>
                    <a:pt x="2191657" y="0"/>
                  </a:lnTo>
                  <a:lnTo>
                    <a:pt x="2670629" y="246743"/>
                  </a:lnTo>
                  <a:lnTo>
                    <a:pt x="2583543" y="2032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BE0A25D-FD8A-EC75-C7A5-94BBE0245D9B}"/>
                </a:ext>
              </a:extLst>
            </p:cNvPr>
            <p:cNvSpPr/>
            <p:nvPr/>
          </p:nvSpPr>
          <p:spPr>
            <a:xfrm flipH="1">
              <a:off x="10342596" y="1592399"/>
              <a:ext cx="145673" cy="14567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6">
              <a:extLst>
                <a:ext uri="{FF2B5EF4-FFF2-40B4-BE49-F238E27FC236}">
                  <a16:creationId xmlns:a16="http://schemas.microsoft.com/office/drawing/2014/main" id="{74DCC373-ACAA-7208-F2A5-D30A31B502A0}"/>
                </a:ext>
              </a:extLst>
            </p:cNvPr>
            <p:cNvSpPr/>
            <p:nvPr/>
          </p:nvSpPr>
          <p:spPr>
            <a:xfrm flipH="1" flipV="1">
              <a:off x="7595394" y="5174403"/>
              <a:ext cx="2670629" cy="246743"/>
            </a:xfrm>
            <a:custGeom>
              <a:avLst/>
              <a:gdLst>
                <a:gd name="connsiteX0" fmla="*/ 0 w 2670629"/>
                <a:gd name="connsiteY0" fmla="*/ 0 h 246743"/>
                <a:gd name="connsiteX1" fmla="*/ 2191657 w 2670629"/>
                <a:gd name="connsiteY1" fmla="*/ 0 h 246743"/>
                <a:gd name="connsiteX2" fmla="*/ 2670629 w 2670629"/>
                <a:gd name="connsiteY2" fmla="*/ 246743 h 246743"/>
                <a:gd name="connsiteX3" fmla="*/ 2583543 w 2670629"/>
                <a:gd name="connsiteY3" fmla="*/ 203200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9" h="246743">
                  <a:moveTo>
                    <a:pt x="0" y="0"/>
                  </a:moveTo>
                  <a:lnTo>
                    <a:pt x="2191657" y="0"/>
                  </a:lnTo>
                  <a:lnTo>
                    <a:pt x="2670629" y="246743"/>
                  </a:lnTo>
                  <a:lnTo>
                    <a:pt x="2583543" y="2032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DE753D1-89BB-85C5-1A05-A9B9889F4ABE}"/>
                </a:ext>
              </a:extLst>
            </p:cNvPr>
            <p:cNvSpPr/>
            <p:nvPr/>
          </p:nvSpPr>
          <p:spPr>
            <a:xfrm flipH="1" flipV="1">
              <a:off x="10232610" y="5348310"/>
              <a:ext cx="145673" cy="14567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93F3187-BD6B-2319-233B-62BD12455100}"/>
                </a:ext>
              </a:extLst>
            </p:cNvPr>
            <p:cNvSpPr/>
            <p:nvPr/>
          </p:nvSpPr>
          <p:spPr>
            <a:xfrm flipV="1">
              <a:off x="1597249" y="5064051"/>
              <a:ext cx="2670629" cy="246743"/>
            </a:xfrm>
            <a:custGeom>
              <a:avLst/>
              <a:gdLst>
                <a:gd name="connsiteX0" fmla="*/ 0 w 2670629"/>
                <a:gd name="connsiteY0" fmla="*/ 0 h 246743"/>
                <a:gd name="connsiteX1" fmla="*/ 2191657 w 2670629"/>
                <a:gd name="connsiteY1" fmla="*/ 0 h 246743"/>
                <a:gd name="connsiteX2" fmla="*/ 2670629 w 2670629"/>
                <a:gd name="connsiteY2" fmla="*/ 246743 h 246743"/>
                <a:gd name="connsiteX3" fmla="*/ 2583543 w 2670629"/>
                <a:gd name="connsiteY3" fmla="*/ 203200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9" h="246743">
                  <a:moveTo>
                    <a:pt x="0" y="0"/>
                  </a:moveTo>
                  <a:lnTo>
                    <a:pt x="2191657" y="0"/>
                  </a:lnTo>
                  <a:lnTo>
                    <a:pt x="2670629" y="246743"/>
                  </a:lnTo>
                  <a:lnTo>
                    <a:pt x="2583543" y="2032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A5DC7AB-EDA2-24CE-CBC9-0DA2CA85C4BE}"/>
                </a:ext>
              </a:extLst>
            </p:cNvPr>
            <p:cNvSpPr/>
            <p:nvPr/>
          </p:nvSpPr>
          <p:spPr>
            <a:xfrm flipV="1">
              <a:off x="1484989" y="5237958"/>
              <a:ext cx="145673" cy="14567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1E9E635-F5D1-4FF6-F118-623E1A3A979F}"/>
              </a:ext>
            </a:extLst>
          </p:cNvPr>
          <p:cNvGrpSpPr/>
          <p:nvPr/>
        </p:nvGrpSpPr>
        <p:grpSpPr>
          <a:xfrm>
            <a:off x="8058403" y="1601005"/>
            <a:ext cx="2966425" cy="845097"/>
            <a:chOff x="283598" y="1877959"/>
            <a:chExt cx="2966425" cy="84509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71DBB4A-4BCD-3121-E530-B3EF5806F1B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751543E-806A-A802-8C72-12AD9BB5FC68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0E92201-4B5C-19A2-1EF7-A477BA9E8189}"/>
              </a:ext>
            </a:extLst>
          </p:cNvPr>
          <p:cNvGrpSpPr/>
          <p:nvPr/>
        </p:nvGrpSpPr>
        <p:grpSpPr>
          <a:xfrm>
            <a:off x="1183827" y="1517197"/>
            <a:ext cx="2966425" cy="854622"/>
            <a:chOff x="283598" y="1868434"/>
            <a:chExt cx="2966425" cy="8546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FD0DD36-AA1C-4B0F-B7E1-F5F5644B2B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71CF506-B6CF-085B-D228-5BCCE0C399BE}"/>
                </a:ext>
              </a:extLst>
            </p:cNvPr>
            <p:cNvSpPr txBox="1"/>
            <p:nvPr/>
          </p:nvSpPr>
          <p:spPr>
            <a:xfrm>
              <a:off x="1014456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3198DAA-0410-7B0A-B9AD-0F5E34F44A13}"/>
              </a:ext>
            </a:extLst>
          </p:cNvPr>
          <p:cNvGrpSpPr/>
          <p:nvPr/>
        </p:nvGrpSpPr>
        <p:grpSpPr>
          <a:xfrm>
            <a:off x="8058403" y="4674640"/>
            <a:ext cx="2966425" cy="845097"/>
            <a:chOff x="283598" y="1877959"/>
            <a:chExt cx="2966425" cy="8450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1DE064A-6E2B-4ABD-4628-210EC4BF2E1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D9641A1-73C8-845A-9455-3128473C159D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1264202-3FD9-5C24-9D52-F2929B1C56F7}"/>
              </a:ext>
            </a:extLst>
          </p:cNvPr>
          <p:cNvGrpSpPr/>
          <p:nvPr/>
        </p:nvGrpSpPr>
        <p:grpSpPr>
          <a:xfrm>
            <a:off x="1183827" y="4571782"/>
            <a:ext cx="2966425" cy="854622"/>
            <a:chOff x="283598" y="1868434"/>
            <a:chExt cx="2966425" cy="8546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8B278CC-4074-1B75-EE0E-44C2D218AF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D1606A1-88FE-C727-EE18-BF41DAEBF87A}"/>
                </a:ext>
              </a:extLst>
            </p:cNvPr>
            <p:cNvSpPr txBox="1"/>
            <p:nvPr/>
          </p:nvSpPr>
          <p:spPr>
            <a:xfrm>
              <a:off x="1014456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497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4" y="3996648"/>
              <a:ext cx="1396536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工作概述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700417" y="3944059"/>
              <a:ext cx="64312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sp>
        <p:nvSpPr>
          <p:cNvPr id="2" name="Freeform 7">
            <a:extLst>
              <a:ext uri="{FF2B5EF4-FFF2-40B4-BE49-F238E27FC236}">
                <a16:creationId xmlns:a16="http://schemas.microsoft.com/office/drawing/2014/main" id="{E26B722F-80A3-EFA2-48DD-ED80ECCA2F90}"/>
              </a:ext>
            </a:extLst>
          </p:cNvPr>
          <p:cNvSpPr/>
          <p:nvPr/>
        </p:nvSpPr>
        <p:spPr bwMode="auto">
          <a:xfrm rot="16200000">
            <a:off x="5498699" y="2423046"/>
            <a:ext cx="1138016" cy="1486068"/>
          </a:xfrm>
          <a:custGeom>
            <a:avLst/>
            <a:gdLst>
              <a:gd name="T0" fmla="*/ 0 w 309"/>
              <a:gd name="T1" fmla="*/ 402 h 403"/>
              <a:gd name="T2" fmla="*/ 35 w 309"/>
              <a:gd name="T3" fmla="*/ 344 h 403"/>
              <a:gd name="T4" fmla="*/ 167 w 309"/>
              <a:gd name="T5" fmla="*/ 36 h 403"/>
              <a:gd name="T6" fmla="*/ 196 w 309"/>
              <a:gd name="T7" fmla="*/ 4 h 403"/>
              <a:gd name="T8" fmla="*/ 226 w 309"/>
              <a:gd name="T9" fmla="*/ 38 h 403"/>
              <a:gd name="T10" fmla="*/ 305 w 309"/>
              <a:gd name="T11" fmla="*/ 227 h 403"/>
              <a:gd name="T12" fmla="*/ 305 w 309"/>
              <a:gd name="T13" fmla="*/ 261 h 403"/>
              <a:gd name="T14" fmla="*/ 261 w 309"/>
              <a:gd name="T15" fmla="*/ 359 h 403"/>
              <a:gd name="T16" fmla="*/ 194 w 309"/>
              <a:gd name="T17" fmla="*/ 402 h 403"/>
              <a:gd name="T18" fmla="*/ 0 w 309"/>
              <a:gd name="T19" fmla="*/ 40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403">
                <a:moveTo>
                  <a:pt x="0" y="402"/>
                </a:moveTo>
                <a:cubicBezTo>
                  <a:pt x="12" y="382"/>
                  <a:pt x="26" y="364"/>
                  <a:pt x="35" y="344"/>
                </a:cubicBezTo>
                <a:cubicBezTo>
                  <a:pt x="80" y="242"/>
                  <a:pt x="123" y="139"/>
                  <a:pt x="167" y="36"/>
                </a:cubicBezTo>
                <a:cubicBezTo>
                  <a:pt x="173" y="22"/>
                  <a:pt x="178" y="0"/>
                  <a:pt x="196" y="4"/>
                </a:cubicBezTo>
                <a:cubicBezTo>
                  <a:pt x="208" y="6"/>
                  <a:pt x="220" y="24"/>
                  <a:pt x="226" y="38"/>
                </a:cubicBezTo>
                <a:cubicBezTo>
                  <a:pt x="254" y="100"/>
                  <a:pt x="280" y="163"/>
                  <a:pt x="305" y="227"/>
                </a:cubicBezTo>
                <a:cubicBezTo>
                  <a:pt x="309" y="237"/>
                  <a:pt x="309" y="251"/>
                  <a:pt x="305" y="261"/>
                </a:cubicBezTo>
                <a:cubicBezTo>
                  <a:pt x="292" y="294"/>
                  <a:pt x="276" y="326"/>
                  <a:pt x="261" y="359"/>
                </a:cubicBezTo>
                <a:cubicBezTo>
                  <a:pt x="248" y="388"/>
                  <a:pt x="227" y="403"/>
                  <a:pt x="194" y="402"/>
                </a:cubicBezTo>
                <a:cubicBezTo>
                  <a:pt x="128" y="401"/>
                  <a:pt x="62" y="402"/>
                  <a:pt x="0" y="402"/>
                </a:cubicBezTo>
                <a:close/>
              </a:path>
            </a:pathLst>
          </a:custGeom>
          <a:solidFill>
            <a:srgbClr val="8FB5AF"/>
          </a:solidFill>
          <a:ln w="12700">
            <a:solidFill>
              <a:srgbClr val="8FB5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AD80F0-9E35-37C4-0D83-D17ACD94E9F4}"/>
              </a:ext>
            </a:extLst>
          </p:cNvPr>
          <p:cNvGrpSpPr>
            <a:grpSpLocks noChangeAspect="1"/>
          </p:cNvGrpSpPr>
          <p:nvPr/>
        </p:nvGrpSpPr>
        <p:grpSpPr>
          <a:xfrm>
            <a:off x="6092917" y="2890024"/>
            <a:ext cx="236350" cy="211798"/>
            <a:chOff x="7384500" y="4999605"/>
            <a:chExt cx="576302" cy="516437"/>
          </a:xfrm>
          <a:solidFill>
            <a:schemeClr val="bg1"/>
          </a:solidFill>
        </p:grpSpPr>
        <p:sp>
          <p:nvSpPr>
            <p:cNvPr id="5" name="Freeform 387">
              <a:extLst>
                <a:ext uri="{FF2B5EF4-FFF2-40B4-BE49-F238E27FC236}">
                  <a16:creationId xmlns:a16="http://schemas.microsoft.com/office/drawing/2014/main" id="{E11F867D-A33E-A269-FF60-BCB57DD93DDF}"/>
                </a:ext>
              </a:extLst>
            </p:cNvPr>
            <p:cNvSpPr/>
            <p:nvPr/>
          </p:nvSpPr>
          <p:spPr bwMode="auto">
            <a:xfrm>
              <a:off x="7691044" y="5267200"/>
              <a:ext cx="269758" cy="248842"/>
            </a:xfrm>
            <a:custGeom>
              <a:avLst/>
              <a:gdLst>
                <a:gd name="T0" fmla="*/ 139 w 158"/>
                <a:gd name="T1" fmla="*/ 74 h 146"/>
                <a:gd name="T2" fmla="*/ 46 w 158"/>
                <a:gd name="T3" fmla="*/ 0 h 146"/>
                <a:gd name="T4" fmla="*/ 28 w 158"/>
                <a:gd name="T5" fmla="*/ 33 h 146"/>
                <a:gd name="T6" fmla="*/ 0 w 158"/>
                <a:gd name="T7" fmla="*/ 58 h 146"/>
                <a:gd name="T8" fmla="*/ 91 w 158"/>
                <a:gd name="T9" fmla="*/ 131 h 146"/>
                <a:gd name="T10" fmla="*/ 138 w 158"/>
                <a:gd name="T11" fmla="*/ 121 h 146"/>
                <a:gd name="T12" fmla="*/ 139 w 158"/>
                <a:gd name="T13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6">
                  <a:moveTo>
                    <a:pt x="139" y="74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2" y="11"/>
                    <a:pt x="36" y="22"/>
                    <a:pt x="28" y="33"/>
                  </a:cubicBezTo>
                  <a:cubicBezTo>
                    <a:pt x="19" y="43"/>
                    <a:pt x="10" y="51"/>
                    <a:pt x="0" y="58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1" y="131"/>
                    <a:pt x="117" y="146"/>
                    <a:pt x="138" y="121"/>
                  </a:cubicBezTo>
                  <a:cubicBezTo>
                    <a:pt x="158" y="95"/>
                    <a:pt x="139" y="74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Freeform 388">
              <a:extLst>
                <a:ext uri="{FF2B5EF4-FFF2-40B4-BE49-F238E27FC236}">
                  <a16:creationId xmlns:a16="http://schemas.microsoft.com/office/drawing/2014/main" id="{88977A77-5B7F-5913-3684-21EE3E56E233}"/>
                </a:ext>
              </a:extLst>
            </p:cNvPr>
            <p:cNvSpPr/>
            <p:nvPr/>
          </p:nvSpPr>
          <p:spPr bwMode="auto">
            <a:xfrm>
              <a:off x="7384500" y="4999605"/>
              <a:ext cx="386606" cy="385163"/>
            </a:xfrm>
            <a:custGeom>
              <a:avLst/>
              <a:gdLst>
                <a:gd name="T0" fmla="*/ 195 w 227"/>
                <a:gd name="T1" fmla="*/ 180 h 226"/>
                <a:gd name="T2" fmla="*/ 213 w 227"/>
                <a:gd name="T3" fmla="*/ 146 h 226"/>
                <a:gd name="T4" fmla="*/ 179 w 227"/>
                <a:gd name="T5" fmla="*/ 30 h 226"/>
                <a:gd name="T6" fmla="*/ 65 w 227"/>
                <a:gd name="T7" fmla="*/ 18 h 226"/>
                <a:gd name="T8" fmla="*/ 119 w 227"/>
                <a:gd name="T9" fmla="*/ 61 h 226"/>
                <a:gd name="T10" fmla="*/ 112 w 227"/>
                <a:gd name="T11" fmla="*/ 113 h 226"/>
                <a:gd name="T12" fmla="*/ 62 w 227"/>
                <a:gd name="T13" fmla="*/ 135 h 226"/>
                <a:gd name="T14" fmla="*/ 8 w 227"/>
                <a:gd name="T15" fmla="*/ 91 h 226"/>
                <a:gd name="T16" fmla="*/ 46 w 227"/>
                <a:gd name="T17" fmla="*/ 196 h 226"/>
                <a:gd name="T18" fmla="*/ 166 w 227"/>
                <a:gd name="T19" fmla="*/ 204 h 226"/>
                <a:gd name="T20" fmla="*/ 195 w 227"/>
                <a:gd name="T21" fmla="*/ 18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26">
                  <a:moveTo>
                    <a:pt x="195" y="180"/>
                  </a:moveTo>
                  <a:cubicBezTo>
                    <a:pt x="203" y="169"/>
                    <a:pt x="209" y="158"/>
                    <a:pt x="213" y="146"/>
                  </a:cubicBezTo>
                  <a:cubicBezTo>
                    <a:pt x="227" y="105"/>
                    <a:pt x="214" y="58"/>
                    <a:pt x="179" y="30"/>
                  </a:cubicBezTo>
                  <a:cubicBezTo>
                    <a:pt x="145" y="3"/>
                    <a:pt x="101" y="0"/>
                    <a:pt x="65" y="18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0" y="129"/>
                    <a:pt x="13" y="170"/>
                    <a:pt x="46" y="196"/>
                  </a:cubicBezTo>
                  <a:cubicBezTo>
                    <a:pt x="81" y="225"/>
                    <a:pt x="129" y="226"/>
                    <a:pt x="166" y="204"/>
                  </a:cubicBezTo>
                  <a:cubicBezTo>
                    <a:pt x="177" y="198"/>
                    <a:pt x="187" y="190"/>
                    <a:pt x="19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96F49152-283D-71B1-346D-C243F084D12A}"/>
              </a:ext>
            </a:extLst>
          </p:cNvPr>
          <p:cNvSpPr/>
          <p:nvPr/>
        </p:nvSpPr>
        <p:spPr bwMode="auto">
          <a:xfrm rot="16200000">
            <a:off x="5161400" y="1270364"/>
            <a:ext cx="1605347" cy="1693335"/>
          </a:xfrm>
          <a:custGeom>
            <a:avLst/>
            <a:gdLst>
              <a:gd name="T0" fmla="*/ 436 w 436"/>
              <a:gd name="T1" fmla="*/ 458 h 459"/>
              <a:gd name="T2" fmla="*/ 305 w 436"/>
              <a:gd name="T3" fmla="*/ 458 h 459"/>
              <a:gd name="T4" fmla="*/ 225 w 436"/>
              <a:gd name="T5" fmla="*/ 458 h 459"/>
              <a:gd name="T6" fmla="*/ 195 w 436"/>
              <a:gd name="T7" fmla="*/ 439 h 459"/>
              <a:gd name="T8" fmla="*/ 37 w 436"/>
              <a:gd name="T9" fmla="*/ 66 h 459"/>
              <a:gd name="T10" fmla="*/ 0 w 436"/>
              <a:gd name="T11" fmla="*/ 2 h 459"/>
              <a:gd name="T12" fmla="*/ 63 w 436"/>
              <a:gd name="T13" fmla="*/ 2 h 459"/>
              <a:gd name="T14" fmla="*/ 191 w 436"/>
              <a:gd name="T15" fmla="*/ 2 h 459"/>
              <a:gd name="T16" fmla="*/ 261 w 436"/>
              <a:gd name="T17" fmla="*/ 48 h 459"/>
              <a:gd name="T18" fmla="*/ 306 w 436"/>
              <a:gd name="T19" fmla="*/ 151 h 459"/>
              <a:gd name="T20" fmla="*/ 428 w 436"/>
              <a:gd name="T21" fmla="*/ 435 h 459"/>
              <a:gd name="T22" fmla="*/ 436 w 436"/>
              <a:gd name="T23" fmla="*/ 458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6" h="459">
                <a:moveTo>
                  <a:pt x="436" y="458"/>
                </a:moveTo>
                <a:cubicBezTo>
                  <a:pt x="390" y="458"/>
                  <a:pt x="347" y="458"/>
                  <a:pt x="305" y="458"/>
                </a:cubicBezTo>
                <a:cubicBezTo>
                  <a:pt x="278" y="458"/>
                  <a:pt x="251" y="457"/>
                  <a:pt x="225" y="458"/>
                </a:cubicBezTo>
                <a:cubicBezTo>
                  <a:pt x="209" y="459"/>
                  <a:pt x="201" y="454"/>
                  <a:pt x="195" y="439"/>
                </a:cubicBezTo>
                <a:cubicBezTo>
                  <a:pt x="143" y="314"/>
                  <a:pt x="91" y="190"/>
                  <a:pt x="37" y="66"/>
                </a:cubicBezTo>
                <a:cubicBezTo>
                  <a:pt x="28" y="43"/>
                  <a:pt x="13" y="23"/>
                  <a:pt x="0" y="2"/>
                </a:cubicBezTo>
                <a:cubicBezTo>
                  <a:pt x="18" y="2"/>
                  <a:pt x="41" y="2"/>
                  <a:pt x="63" y="2"/>
                </a:cubicBezTo>
                <a:cubicBezTo>
                  <a:pt x="105" y="2"/>
                  <a:pt x="148" y="4"/>
                  <a:pt x="191" y="2"/>
                </a:cubicBezTo>
                <a:cubicBezTo>
                  <a:pt x="227" y="0"/>
                  <a:pt x="248" y="17"/>
                  <a:pt x="261" y="48"/>
                </a:cubicBezTo>
                <a:cubicBezTo>
                  <a:pt x="276" y="82"/>
                  <a:pt x="291" y="117"/>
                  <a:pt x="306" y="151"/>
                </a:cubicBezTo>
                <a:cubicBezTo>
                  <a:pt x="346" y="246"/>
                  <a:pt x="387" y="340"/>
                  <a:pt x="428" y="435"/>
                </a:cubicBezTo>
                <a:cubicBezTo>
                  <a:pt x="430" y="441"/>
                  <a:pt x="432" y="447"/>
                  <a:pt x="436" y="458"/>
                </a:cubicBezTo>
                <a:close/>
              </a:path>
            </a:pathLst>
          </a:custGeom>
          <a:solidFill>
            <a:srgbClr val="78A27D"/>
          </a:solidFill>
          <a:ln w="12700">
            <a:solidFill>
              <a:srgbClr val="78A2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F4B57BF-7A87-B245-C978-1008C8349BF6}"/>
              </a:ext>
            </a:extLst>
          </p:cNvPr>
          <p:cNvGrpSpPr/>
          <p:nvPr/>
        </p:nvGrpSpPr>
        <p:grpSpPr>
          <a:xfrm>
            <a:off x="5926935" y="1948978"/>
            <a:ext cx="193903" cy="236350"/>
            <a:chOff x="6069810" y="2547847"/>
            <a:chExt cx="193903" cy="236350"/>
          </a:xfrm>
          <a:solidFill>
            <a:schemeClr val="bg1"/>
          </a:solidFill>
        </p:grpSpPr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7BA42F14-ABCE-FADC-72F2-8A50847242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9810" y="2547847"/>
              <a:ext cx="193903" cy="236350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E95518A3-E09F-8DFE-DF0A-B0E4E053B0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7370" y="2601367"/>
              <a:ext cx="138783" cy="145919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5" name="Freeform 6">
            <a:extLst>
              <a:ext uri="{FF2B5EF4-FFF2-40B4-BE49-F238E27FC236}">
                <a16:creationId xmlns:a16="http://schemas.microsoft.com/office/drawing/2014/main" id="{37F29AE6-5B01-14A7-92AB-EF604F61E3C8}"/>
              </a:ext>
            </a:extLst>
          </p:cNvPr>
          <p:cNvSpPr/>
          <p:nvPr/>
        </p:nvSpPr>
        <p:spPr bwMode="auto">
          <a:xfrm rot="16200000">
            <a:off x="5520208" y="4024481"/>
            <a:ext cx="1094999" cy="1478247"/>
          </a:xfrm>
          <a:custGeom>
            <a:avLst/>
            <a:gdLst>
              <a:gd name="T0" fmla="*/ 0 w 297"/>
              <a:gd name="T1" fmla="*/ 397 h 401"/>
              <a:gd name="T2" fmla="*/ 34 w 297"/>
              <a:gd name="T3" fmla="*/ 315 h 401"/>
              <a:gd name="T4" fmla="*/ 155 w 297"/>
              <a:gd name="T5" fmla="*/ 35 h 401"/>
              <a:gd name="T6" fmla="*/ 183 w 297"/>
              <a:gd name="T7" fmla="*/ 3 h 401"/>
              <a:gd name="T8" fmla="*/ 213 w 297"/>
              <a:gd name="T9" fmla="*/ 35 h 401"/>
              <a:gd name="T10" fmla="*/ 291 w 297"/>
              <a:gd name="T11" fmla="*/ 223 h 401"/>
              <a:gd name="T12" fmla="*/ 292 w 297"/>
              <a:gd name="T13" fmla="*/ 259 h 401"/>
              <a:gd name="T14" fmla="*/ 237 w 297"/>
              <a:gd name="T15" fmla="*/ 386 h 401"/>
              <a:gd name="T16" fmla="*/ 220 w 297"/>
              <a:gd name="T17" fmla="*/ 400 h 401"/>
              <a:gd name="T18" fmla="*/ 6 w 297"/>
              <a:gd name="T19" fmla="*/ 400 h 401"/>
              <a:gd name="T20" fmla="*/ 0 w 297"/>
              <a:gd name="T21" fmla="*/ 39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7" h="401">
                <a:moveTo>
                  <a:pt x="0" y="397"/>
                </a:moveTo>
                <a:cubicBezTo>
                  <a:pt x="11" y="369"/>
                  <a:pt x="23" y="342"/>
                  <a:pt x="34" y="315"/>
                </a:cubicBezTo>
                <a:cubicBezTo>
                  <a:pt x="74" y="222"/>
                  <a:pt x="114" y="128"/>
                  <a:pt x="155" y="35"/>
                </a:cubicBezTo>
                <a:cubicBezTo>
                  <a:pt x="160" y="22"/>
                  <a:pt x="172" y="5"/>
                  <a:pt x="183" y="3"/>
                </a:cubicBezTo>
                <a:cubicBezTo>
                  <a:pt x="201" y="0"/>
                  <a:pt x="207" y="21"/>
                  <a:pt x="213" y="35"/>
                </a:cubicBezTo>
                <a:cubicBezTo>
                  <a:pt x="239" y="98"/>
                  <a:pt x="265" y="161"/>
                  <a:pt x="291" y="223"/>
                </a:cubicBezTo>
                <a:cubicBezTo>
                  <a:pt x="297" y="236"/>
                  <a:pt x="297" y="246"/>
                  <a:pt x="292" y="259"/>
                </a:cubicBezTo>
                <a:cubicBezTo>
                  <a:pt x="273" y="301"/>
                  <a:pt x="256" y="344"/>
                  <a:pt x="237" y="386"/>
                </a:cubicBezTo>
                <a:cubicBezTo>
                  <a:pt x="235" y="392"/>
                  <a:pt x="226" y="400"/>
                  <a:pt x="220" y="400"/>
                </a:cubicBezTo>
                <a:cubicBezTo>
                  <a:pt x="149" y="401"/>
                  <a:pt x="77" y="400"/>
                  <a:pt x="6" y="400"/>
                </a:cubicBezTo>
                <a:cubicBezTo>
                  <a:pt x="5" y="400"/>
                  <a:pt x="4" y="399"/>
                  <a:pt x="0" y="397"/>
                </a:cubicBezTo>
                <a:close/>
              </a:path>
            </a:pathLst>
          </a:custGeom>
          <a:solidFill>
            <a:srgbClr val="8FB5AF"/>
          </a:solidFill>
          <a:ln w="12700">
            <a:solidFill>
              <a:srgbClr val="8FB5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4F56B3-C96F-45C6-4DB7-E799EC21FAD2}"/>
              </a:ext>
            </a:extLst>
          </p:cNvPr>
          <p:cNvGrpSpPr>
            <a:grpSpLocks noChangeAspect="1"/>
          </p:cNvGrpSpPr>
          <p:nvPr/>
        </p:nvGrpSpPr>
        <p:grpSpPr>
          <a:xfrm>
            <a:off x="6108046" y="4565937"/>
            <a:ext cx="236350" cy="234763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id="{B5118D9A-E245-B4AE-95B6-A5249394F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Freeform 31">
              <a:extLst>
                <a:ext uri="{FF2B5EF4-FFF2-40B4-BE49-F238E27FC236}">
                  <a16:creationId xmlns:a16="http://schemas.microsoft.com/office/drawing/2014/main" id="{948177D9-7787-B986-A7DF-BB255A64C4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3B8A7743-69CE-75FE-A2C8-6FA0E2B8FD4B}"/>
                </a:ext>
              </a:extLst>
            </p:cNvPr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619A1CBD-0934-77FA-8D4A-1D28ECDF2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1" name="Freeform 8">
            <a:extLst>
              <a:ext uri="{FF2B5EF4-FFF2-40B4-BE49-F238E27FC236}">
                <a16:creationId xmlns:a16="http://schemas.microsoft.com/office/drawing/2014/main" id="{08FD1373-CCF2-4D3A-4B74-085AB6AF5196}"/>
              </a:ext>
            </a:extLst>
          </p:cNvPr>
          <p:cNvSpPr/>
          <p:nvPr/>
        </p:nvSpPr>
        <p:spPr bwMode="auto">
          <a:xfrm rot="16200000">
            <a:off x="5296321" y="3217898"/>
            <a:ext cx="1134105" cy="1519310"/>
          </a:xfrm>
          <a:custGeom>
            <a:avLst/>
            <a:gdLst>
              <a:gd name="T0" fmla="*/ 0 w 308"/>
              <a:gd name="T1" fmla="*/ 6 h 412"/>
              <a:gd name="T2" fmla="*/ 166 w 308"/>
              <a:gd name="T3" fmla="*/ 5 h 412"/>
              <a:gd name="T4" fmla="*/ 273 w 308"/>
              <a:gd name="T5" fmla="*/ 76 h 412"/>
              <a:gd name="T6" fmla="*/ 304 w 308"/>
              <a:gd name="T7" fmla="*/ 150 h 412"/>
              <a:gd name="T8" fmla="*/ 305 w 308"/>
              <a:gd name="T9" fmla="*/ 180 h 412"/>
              <a:gd name="T10" fmla="*/ 225 w 308"/>
              <a:gd name="T11" fmla="*/ 375 h 412"/>
              <a:gd name="T12" fmla="*/ 220 w 308"/>
              <a:gd name="T13" fmla="*/ 386 h 412"/>
              <a:gd name="T14" fmla="*/ 170 w 308"/>
              <a:gd name="T15" fmla="*/ 382 h 412"/>
              <a:gd name="T16" fmla="*/ 142 w 308"/>
              <a:gd name="T17" fmla="*/ 314 h 412"/>
              <a:gd name="T18" fmla="*/ 34 w 308"/>
              <a:gd name="T19" fmla="*/ 60 h 412"/>
              <a:gd name="T20" fmla="*/ 0 w 308"/>
              <a:gd name="T21" fmla="*/ 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8" h="412">
                <a:moveTo>
                  <a:pt x="0" y="6"/>
                </a:moveTo>
                <a:cubicBezTo>
                  <a:pt x="53" y="6"/>
                  <a:pt x="110" y="10"/>
                  <a:pt x="166" y="5"/>
                </a:cubicBezTo>
                <a:cubicBezTo>
                  <a:pt x="224" y="0"/>
                  <a:pt x="256" y="23"/>
                  <a:pt x="273" y="76"/>
                </a:cubicBezTo>
                <a:cubicBezTo>
                  <a:pt x="281" y="101"/>
                  <a:pt x="295" y="125"/>
                  <a:pt x="304" y="150"/>
                </a:cubicBezTo>
                <a:cubicBezTo>
                  <a:pt x="308" y="159"/>
                  <a:pt x="308" y="171"/>
                  <a:pt x="305" y="180"/>
                </a:cubicBezTo>
                <a:cubicBezTo>
                  <a:pt x="279" y="245"/>
                  <a:pt x="252" y="310"/>
                  <a:pt x="225" y="375"/>
                </a:cubicBezTo>
                <a:cubicBezTo>
                  <a:pt x="224" y="379"/>
                  <a:pt x="222" y="383"/>
                  <a:pt x="220" y="386"/>
                </a:cubicBezTo>
                <a:cubicBezTo>
                  <a:pt x="203" y="412"/>
                  <a:pt x="184" y="411"/>
                  <a:pt x="170" y="382"/>
                </a:cubicBezTo>
                <a:cubicBezTo>
                  <a:pt x="159" y="360"/>
                  <a:pt x="152" y="336"/>
                  <a:pt x="142" y="314"/>
                </a:cubicBezTo>
                <a:cubicBezTo>
                  <a:pt x="106" y="229"/>
                  <a:pt x="71" y="144"/>
                  <a:pt x="34" y="60"/>
                </a:cubicBezTo>
                <a:cubicBezTo>
                  <a:pt x="26" y="41"/>
                  <a:pt x="12" y="25"/>
                  <a:pt x="0" y="6"/>
                </a:cubicBezTo>
                <a:close/>
              </a:path>
            </a:pathLst>
          </a:custGeom>
          <a:solidFill>
            <a:srgbClr val="78A27D"/>
          </a:solidFill>
          <a:ln w="12700">
            <a:solidFill>
              <a:srgbClr val="78A2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D8A3EC-5105-6811-DE1A-CB067B6B79D3}"/>
              </a:ext>
            </a:extLst>
          </p:cNvPr>
          <p:cNvGrpSpPr>
            <a:grpSpLocks noChangeAspect="1"/>
          </p:cNvGrpSpPr>
          <p:nvPr/>
        </p:nvGrpSpPr>
        <p:grpSpPr>
          <a:xfrm>
            <a:off x="5658642" y="3722041"/>
            <a:ext cx="177662" cy="236350"/>
            <a:chOff x="8776738" y="4901987"/>
            <a:chExt cx="528116" cy="702571"/>
          </a:xfrm>
          <a:solidFill>
            <a:schemeClr val="bg1"/>
          </a:solidFill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BD75980-E936-B98E-3FC0-69D76C4E1A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6738" y="4901987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2C7CB014-F978-D15B-9D0E-D87CDF10C7C9}"/>
                </a:ext>
              </a:extLst>
            </p:cNvPr>
            <p:cNvSpPr/>
            <p:nvPr/>
          </p:nvSpPr>
          <p:spPr bwMode="auto">
            <a:xfrm>
              <a:off x="8785515" y="5009147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A7C0692-CCDC-C390-5AA5-59C4BD611BA5}"/>
              </a:ext>
            </a:extLst>
          </p:cNvPr>
          <p:cNvGrpSpPr/>
          <p:nvPr/>
        </p:nvGrpSpPr>
        <p:grpSpPr>
          <a:xfrm>
            <a:off x="7058278" y="4430138"/>
            <a:ext cx="2966425" cy="845097"/>
            <a:chOff x="283598" y="1877959"/>
            <a:chExt cx="2966425" cy="84509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5263446-FA51-8E37-12AA-95189121628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4892B34-F17E-C5B2-A41E-8CF1B2051680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440685E-D22F-BF8F-C830-7824A1E5955A}"/>
              </a:ext>
            </a:extLst>
          </p:cNvPr>
          <p:cNvGrpSpPr/>
          <p:nvPr/>
        </p:nvGrpSpPr>
        <p:grpSpPr>
          <a:xfrm>
            <a:off x="2009069" y="2065083"/>
            <a:ext cx="2966425" cy="854622"/>
            <a:chOff x="283598" y="1868434"/>
            <a:chExt cx="2966425" cy="8546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D88D80E-C75F-50A2-A4D4-8B2072ABF4C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0BDAACD-7E04-35F0-49C8-C9C5770AF98C}"/>
                </a:ext>
              </a:extLst>
            </p:cNvPr>
            <p:cNvSpPr txBox="1"/>
            <p:nvPr/>
          </p:nvSpPr>
          <p:spPr>
            <a:xfrm>
              <a:off x="1014456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2A273AE-0838-013F-F19A-8150ECB06A52}"/>
              </a:ext>
            </a:extLst>
          </p:cNvPr>
          <p:cNvGrpSpPr/>
          <p:nvPr/>
        </p:nvGrpSpPr>
        <p:grpSpPr>
          <a:xfrm>
            <a:off x="7058278" y="2815951"/>
            <a:ext cx="2966425" cy="845097"/>
            <a:chOff x="283598" y="1877959"/>
            <a:chExt cx="2966425" cy="84509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0914D1B-352E-609B-009E-387BD69C42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2C1BAD-778E-931E-38E5-7D7D45BC8DA8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FB3BDDA-EA52-2AA9-6478-639EE566D627}"/>
              </a:ext>
            </a:extLst>
          </p:cNvPr>
          <p:cNvGrpSpPr/>
          <p:nvPr/>
        </p:nvGrpSpPr>
        <p:grpSpPr>
          <a:xfrm>
            <a:off x="2009069" y="3722041"/>
            <a:ext cx="2966425" cy="854622"/>
            <a:chOff x="283598" y="1868434"/>
            <a:chExt cx="2966425" cy="8546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855FFE5-A371-61CE-5B40-030E2AEB9E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F05F717-0BBF-8D86-4F24-7494E904CB15}"/>
                </a:ext>
              </a:extLst>
            </p:cNvPr>
            <p:cNvSpPr txBox="1"/>
            <p:nvPr/>
          </p:nvSpPr>
          <p:spPr>
            <a:xfrm>
              <a:off x="1014456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378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>
            <a:extLst>
              <a:ext uri="{FF2B5EF4-FFF2-40B4-BE49-F238E27FC236}">
                <a16:creationId xmlns:a16="http://schemas.microsoft.com/office/drawing/2014/main" id="{5AFB3597-0D24-672D-75A2-9B3D5CC209A2}"/>
              </a:ext>
            </a:extLst>
          </p:cNvPr>
          <p:cNvSpPr/>
          <p:nvPr/>
        </p:nvSpPr>
        <p:spPr>
          <a:xfrm>
            <a:off x="1952116" y="1837031"/>
            <a:ext cx="3183937" cy="3183937"/>
          </a:xfrm>
          <a:prstGeom prst="ellipse">
            <a:avLst/>
          </a:prstGeom>
          <a:blipFill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 descr="D:\51PPT模板网\51pptmoban.com\图片001.jpg">
            <a:extLst>
              <a:ext uri="{FF2B5EF4-FFF2-40B4-BE49-F238E27FC236}">
                <a16:creationId xmlns:a16="http://schemas.microsoft.com/office/drawing/2014/main" id="{8F4BBA6E-65CF-DC42-DAB5-566DE4FA49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421" y="1398103"/>
            <a:ext cx="4128381" cy="406179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4" y="3996648"/>
              <a:ext cx="1396536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工作概述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700417" y="3944059"/>
              <a:ext cx="64312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E6071E5-DE7D-D42B-86C7-D10E758F8740}"/>
              </a:ext>
            </a:extLst>
          </p:cNvPr>
          <p:cNvGrpSpPr/>
          <p:nvPr/>
        </p:nvGrpSpPr>
        <p:grpSpPr>
          <a:xfrm>
            <a:off x="6111502" y="3565371"/>
            <a:ext cx="4128382" cy="1113919"/>
            <a:chOff x="3000906" y="3336770"/>
            <a:chExt cx="6146761" cy="1658517"/>
          </a:xfrm>
        </p:grpSpPr>
        <p:grpSp>
          <p:nvGrpSpPr>
            <p:cNvPr id="12" name="Group 16">
              <a:extLst>
                <a:ext uri="{FF2B5EF4-FFF2-40B4-BE49-F238E27FC236}">
                  <a16:creationId xmlns:a16="http://schemas.microsoft.com/office/drawing/2014/main" id="{2F577CC0-B190-336E-8508-17C3CF922390}"/>
                </a:ext>
              </a:extLst>
            </p:cNvPr>
            <p:cNvGrpSpPr/>
            <p:nvPr/>
          </p:nvGrpSpPr>
          <p:grpSpPr>
            <a:xfrm>
              <a:off x="6242318" y="3336770"/>
              <a:ext cx="1284643" cy="1283554"/>
              <a:chOff x="6434437" y="4380470"/>
              <a:chExt cx="1218099" cy="1217066"/>
            </a:xfrm>
            <a:effectLst/>
          </p:grpSpPr>
          <p:sp>
            <p:nvSpPr>
              <p:cNvPr id="13" name="Donut 17">
                <a:extLst>
                  <a:ext uri="{FF2B5EF4-FFF2-40B4-BE49-F238E27FC236}">
                    <a16:creationId xmlns:a16="http://schemas.microsoft.com/office/drawing/2014/main" id="{36EB1752-741F-7478-6D21-6E2309AFD109}"/>
                  </a:ext>
                </a:extLst>
              </p:cNvPr>
              <p:cNvSpPr/>
              <p:nvPr/>
            </p:nvSpPr>
            <p:spPr>
              <a:xfrm>
                <a:off x="6435470" y="4380470"/>
                <a:ext cx="1217066" cy="1217066"/>
              </a:xfrm>
              <a:prstGeom prst="donut">
                <a:avLst>
                  <a:gd name="adj" fmla="val 124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Block Arc 18">
                <a:extLst>
                  <a:ext uri="{FF2B5EF4-FFF2-40B4-BE49-F238E27FC236}">
                    <a16:creationId xmlns:a16="http://schemas.microsoft.com/office/drawing/2014/main" id="{E077F851-9C0F-8C0A-66CC-49F2AC0AE26B}"/>
                  </a:ext>
                </a:extLst>
              </p:cNvPr>
              <p:cNvSpPr/>
              <p:nvPr/>
            </p:nvSpPr>
            <p:spPr>
              <a:xfrm rot="5400000" flipH="1">
                <a:off x="6434437" y="4380470"/>
                <a:ext cx="1216800" cy="1216800"/>
              </a:xfrm>
              <a:prstGeom prst="blockArc">
                <a:avLst>
                  <a:gd name="adj1" fmla="val 2204812"/>
                  <a:gd name="adj2" fmla="val 0"/>
                  <a:gd name="adj3" fmla="val 12617"/>
                </a:avLst>
              </a:prstGeom>
              <a:solidFill>
                <a:srgbClr val="9FB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AutoShape 4">
              <a:extLst>
                <a:ext uri="{FF2B5EF4-FFF2-40B4-BE49-F238E27FC236}">
                  <a16:creationId xmlns:a16="http://schemas.microsoft.com/office/drawing/2014/main" id="{84DDFEC6-7AAA-63ED-A186-C897CAB1B08B}"/>
                </a:ext>
              </a:extLst>
            </p:cNvPr>
            <p:cNvSpPr/>
            <p:nvPr/>
          </p:nvSpPr>
          <p:spPr bwMode="auto">
            <a:xfrm>
              <a:off x="6677335" y="3782068"/>
              <a:ext cx="391576" cy="3929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9FBB91"/>
            </a:solidFill>
            <a:ln>
              <a:noFill/>
            </a:ln>
            <a:effectLst/>
          </p:spPr>
          <p:txBody>
            <a:bodyPr lIns="20091" tIns="20091" rIns="20091" bIns="2009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41300" hangingPunct="0">
                <a:lnSpc>
                  <a:spcPct val="150000"/>
                </a:lnSpc>
              </a:pPr>
              <a:endParaRPr lang="en-US" sz="105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6" name="Group 27">
              <a:extLst>
                <a:ext uri="{FF2B5EF4-FFF2-40B4-BE49-F238E27FC236}">
                  <a16:creationId xmlns:a16="http://schemas.microsoft.com/office/drawing/2014/main" id="{414D6368-197C-06A0-83DA-2D36BF56FA6E}"/>
                </a:ext>
              </a:extLst>
            </p:cNvPr>
            <p:cNvGrpSpPr/>
            <p:nvPr/>
          </p:nvGrpSpPr>
          <p:grpSpPr>
            <a:xfrm>
              <a:off x="7863024" y="3336770"/>
              <a:ext cx="1284643" cy="1283554"/>
              <a:chOff x="6434437" y="4380470"/>
              <a:chExt cx="1218099" cy="1217066"/>
            </a:xfrm>
            <a:effectLst/>
          </p:grpSpPr>
          <p:sp>
            <p:nvSpPr>
              <p:cNvPr id="17" name="Donut 28">
                <a:extLst>
                  <a:ext uri="{FF2B5EF4-FFF2-40B4-BE49-F238E27FC236}">
                    <a16:creationId xmlns:a16="http://schemas.microsoft.com/office/drawing/2014/main" id="{500BF24A-D5BE-C0F0-0E47-44006F381A02}"/>
                  </a:ext>
                </a:extLst>
              </p:cNvPr>
              <p:cNvSpPr/>
              <p:nvPr/>
            </p:nvSpPr>
            <p:spPr>
              <a:xfrm>
                <a:off x="6435470" y="4380470"/>
                <a:ext cx="1217066" cy="1217066"/>
              </a:xfrm>
              <a:prstGeom prst="donut">
                <a:avLst>
                  <a:gd name="adj" fmla="val 124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Block Arc 29">
                <a:extLst>
                  <a:ext uri="{FF2B5EF4-FFF2-40B4-BE49-F238E27FC236}">
                    <a16:creationId xmlns:a16="http://schemas.microsoft.com/office/drawing/2014/main" id="{B530C501-DAF7-453F-B2FD-515DDF9E2BB1}"/>
                  </a:ext>
                </a:extLst>
              </p:cNvPr>
              <p:cNvSpPr/>
              <p:nvPr/>
            </p:nvSpPr>
            <p:spPr>
              <a:xfrm rot="5400000" flipH="1">
                <a:off x="6434437" y="4380470"/>
                <a:ext cx="1216800" cy="1216800"/>
              </a:xfrm>
              <a:prstGeom prst="blockArc">
                <a:avLst>
                  <a:gd name="adj1" fmla="val 11223223"/>
                  <a:gd name="adj2" fmla="val 0"/>
                  <a:gd name="adj3" fmla="val 12617"/>
                </a:avLst>
              </a:prstGeom>
              <a:solidFill>
                <a:srgbClr val="8FB5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AutoShape 135">
              <a:extLst>
                <a:ext uri="{FF2B5EF4-FFF2-40B4-BE49-F238E27FC236}">
                  <a16:creationId xmlns:a16="http://schemas.microsoft.com/office/drawing/2014/main" id="{0FF12584-94B8-0EE2-1490-70FE2081B82B}"/>
                </a:ext>
              </a:extLst>
            </p:cNvPr>
            <p:cNvSpPr/>
            <p:nvPr/>
          </p:nvSpPr>
          <p:spPr bwMode="auto">
            <a:xfrm>
              <a:off x="8293423" y="3839144"/>
              <a:ext cx="405412" cy="2788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rgbClr val="8FB5AF"/>
            </a:solidFill>
            <a:ln>
              <a:noFill/>
            </a:ln>
            <a:effectLst/>
          </p:spPr>
          <p:txBody>
            <a:bodyPr lIns="20091" tIns="20091" rIns="20091" bIns="2009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41300" hangingPunct="0">
                <a:lnSpc>
                  <a:spcPct val="150000"/>
                </a:lnSpc>
              </a:pPr>
              <a:endParaRPr lang="en-US" sz="105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0" name="Group 31">
              <a:extLst>
                <a:ext uri="{FF2B5EF4-FFF2-40B4-BE49-F238E27FC236}">
                  <a16:creationId xmlns:a16="http://schemas.microsoft.com/office/drawing/2014/main" id="{CB5E86C4-D8C2-4169-8858-F7B181F929FA}"/>
                </a:ext>
              </a:extLst>
            </p:cNvPr>
            <p:cNvGrpSpPr/>
            <p:nvPr/>
          </p:nvGrpSpPr>
          <p:grpSpPr>
            <a:xfrm>
              <a:off x="4621612" y="3336770"/>
              <a:ext cx="1284643" cy="1283554"/>
              <a:chOff x="6434437" y="4380470"/>
              <a:chExt cx="1218099" cy="1217066"/>
            </a:xfrm>
            <a:effectLst/>
          </p:grpSpPr>
          <p:sp>
            <p:nvSpPr>
              <p:cNvPr id="21" name="Donut 32">
                <a:extLst>
                  <a:ext uri="{FF2B5EF4-FFF2-40B4-BE49-F238E27FC236}">
                    <a16:creationId xmlns:a16="http://schemas.microsoft.com/office/drawing/2014/main" id="{66EE86C5-F1FD-11E4-E465-CE04108D7C8C}"/>
                  </a:ext>
                </a:extLst>
              </p:cNvPr>
              <p:cNvSpPr/>
              <p:nvPr/>
            </p:nvSpPr>
            <p:spPr>
              <a:xfrm>
                <a:off x="6435470" y="4380470"/>
                <a:ext cx="1217066" cy="1217066"/>
              </a:xfrm>
              <a:prstGeom prst="donut">
                <a:avLst>
                  <a:gd name="adj" fmla="val 124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Block Arc 33">
                <a:extLst>
                  <a:ext uri="{FF2B5EF4-FFF2-40B4-BE49-F238E27FC236}">
                    <a16:creationId xmlns:a16="http://schemas.microsoft.com/office/drawing/2014/main" id="{1FE801C5-C001-DA45-2C2D-4D1D9279FB0F}"/>
                  </a:ext>
                </a:extLst>
              </p:cNvPr>
              <p:cNvSpPr/>
              <p:nvPr/>
            </p:nvSpPr>
            <p:spPr>
              <a:xfrm rot="5400000" flipH="1">
                <a:off x="6434437" y="4380470"/>
                <a:ext cx="1216800" cy="1216800"/>
              </a:xfrm>
              <a:prstGeom prst="blockArc">
                <a:avLst>
                  <a:gd name="adj1" fmla="val 9495697"/>
                  <a:gd name="adj2" fmla="val 0"/>
                  <a:gd name="adj3" fmla="val 12617"/>
                </a:avLst>
              </a:prstGeom>
              <a:solidFill>
                <a:srgbClr val="8FB5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34">
              <a:extLst>
                <a:ext uri="{FF2B5EF4-FFF2-40B4-BE49-F238E27FC236}">
                  <a16:creationId xmlns:a16="http://schemas.microsoft.com/office/drawing/2014/main" id="{127A5789-D44A-B188-1781-A5B10986A2AB}"/>
                </a:ext>
              </a:extLst>
            </p:cNvPr>
            <p:cNvGrpSpPr/>
            <p:nvPr/>
          </p:nvGrpSpPr>
          <p:grpSpPr>
            <a:xfrm>
              <a:off x="5048114" y="3776191"/>
              <a:ext cx="404720" cy="404720"/>
              <a:chOff x="4439444" y="1652588"/>
              <a:chExt cx="464344" cy="464344"/>
            </a:xfrm>
            <a:solidFill>
              <a:srgbClr val="8FB5AF"/>
            </a:solidFill>
          </p:grpSpPr>
          <p:sp>
            <p:nvSpPr>
              <p:cNvPr id="24" name="AutoShape 136">
                <a:extLst>
                  <a:ext uri="{FF2B5EF4-FFF2-40B4-BE49-F238E27FC236}">
                    <a16:creationId xmlns:a16="http://schemas.microsoft.com/office/drawing/2014/main" id="{8383FC34-ADC0-0FE5-7A42-FC6A603B1007}"/>
                  </a:ext>
                </a:extLst>
              </p:cNvPr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41300" hangingPunct="0">
                  <a:lnSpc>
                    <a:spcPct val="150000"/>
                  </a:lnSpc>
                </a:pPr>
                <a:endPara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137">
                <a:extLst>
                  <a:ext uri="{FF2B5EF4-FFF2-40B4-BE49-F238E27FC236}">
                    <a16:creationId xmlns:a16="http://schemas.microsoft.com/office/drawing/2014/main" id="{B91DD00A-2D21-6902-D607-C8F4FFAD6FC2}"/>
                  </a:ext>
                </a:extLst>
              </p:cNvPr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41300" hangingPunct="0">
                  <a:lnSpc>
                    <a:spcPct val="150000"/>
                  </a:lnSpc>
                </a:pPr>
                <a:endPara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138">
                <a:extLst>
                  <a:ext uri="{FF2B5EF4-FFF2-40B4-BE49-F238E27FC236}">
                    <a16:creationId xmlns:a16="http://schemas.microsoft.com/office/drawing/2014/main" id="{09E67BA3-7ED6-C35C-86F1-ECF10337BF61}"/>
                  </a:ext>
                </a:extLst>
              </p:cNvPr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41300" hangingPunct="0">
                  <a:lnSpc>
                    <a:spcPct val="150000"/>
                  </a:lnSpc>
                </a:pPr>
                <a:endPara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38">
              <a:extLst>
                <a:ext uri="{FF2B5EF4-FFF2-40B4-BE49-F238E27FC236}">
                  <a16:creationId xmlns:a16="http://schemas.microsoft.com/office/drawing/2014/main" id="{0C210B93-20B4-BDE6-1AAD-1BA49D452207}"/>
                </a:ext>
              </a:extLst>
            </p:cNvPr>
            <p:cNvSpPr txBox="1"/>
            <p:nvPr/>
          </p:nvSpPr>
          <p:spPr>
            <a:xfrm>
              <a:off x="3302139" y="4743250"/>
              <a:ext cx="622933" cy="2520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关键字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39">
              <a:extLst>
                <a:ext uri="{FF2B5EF4-FFF2-40B4-BE49-F238E27FC236}">
                  <a16:creationId xmlns:a16="http://schemas.microsoft.com/office/drawing/2014/main" id="{C1EB840F-B949-5F86-D904-BA5914CDBA9D}"/>
                </a:ext>
              </a:extLst>
            </p:cNvPr>
            <p:cNvSpPr txBox="1"/>
            <p:nvPr/>
          </p:nvSpPr>
          <p:spPr>
            <a:xfrm>
              <a:off x="4922846" y="4743250"/>
              <a:ext cx="622933" cy="2520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关键字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40">
              <a:extLst>
                <a:ext uri="{FF2B5EF4-FFF2-40B4-BE49-F238E27FC236}">
                  <a16:creationId xmlns:a16="http://schemas.microsoft.com/office/drawing/2014/main" id="{5EA83AD1-ABB6-F1F9-EA62-93C28DF791CE}"/>
                </a:ext>
              </a:extLst>
            </p:cNvPr>
            <p:cNvSpPr txBox="1"/>
            <p:nvPr/>
          </p:nvSpPr>
          <p:spPr>
            <a:xfrm>
              <a:off x="6543552" y="4743250"/>
              <a:ext cx="622933" cy="2520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关键字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41">
              <a:extLst>
                <a:ext uri="{FF2B5EF4-FFF2-40B4-BE49-F238E27FC236}">
                  <a16:creationId xmlns:a16="http://schemas.microsoft.com/office/drawing/2014/main" id="{CD87292C-787C-9A3F-8C63-9D9A34F0AD16}"/>
                </a:ext>
              </a:extLst>
            </p:cNvPr>
            <p:cNvSpPr txBox="1"/>
            <p:nvPr/>
          </p:nvSpPr>
          <p:spPr>
            <a:xfrm>
              <a:off x="8164258" y="4743250"/>
              <a:ext cx="622933" cy="2520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关键字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43">
              <a:extLst>
                <a:ext uri="{FF2B5EF4-FFF2-40B4-BE49-F238E27FC236}">
                  <a16:creationId xmlns:a16="http://schemas.microsoft.com/office/drawing/2014/main" id="{FF743B09-40EC-1E93-E6E7-01EF01BF8CB9}"/>
                </a:ext>
              </a:extLst>
            </p:cNvPr>
            <p:cNvGrpSpPr/>
            <p:nvPr/>
          </p:nvGrpSpPr>
          <p:grpSpPr>
            <a:xfrm>
              <a:off x="3000906" y="3336770"/>
              <a:ext cx="1284643" cy="1283554"/>
              <a:chOff x="6434437" y="4380470"/>
              <a:chExt cx="1218099" cy="1217066"/>
            </a:xfrm>
            <a:effectLst/>
          </p:grpSpPr>
          <p:sp>
            <p:nvSpPr>
              <p:cNvPr id="32" name="Donut 44">
                <a:extLst>
                  <a:ext uri="{FF2B5EF4-FFF2-40B4-BE49-F238E27FC236}">
                    <a16:creationId xmlns:a16="http://schemas.microsoft.com/office/drawing/2014/main" id="{AEA03366-9CE8-ED8C-0490-FB0EC7F14906}"/>
                  </a:ext>
                </a:extLst>
              </p:cNvPr>
              <p:cNvSpPr/>
              <p:nvPr/>
            </p:nvSpPr>
            <p:spPr>
              <a:xfrm>
                <a:off x="6435470" y="4380470"/>
                <a:ext cx="1217066" cy="1217066"/>
              </a:xfrm>
              <a:prstGeom prst="donut">
                <a:avLst>
                  <a:gd name="adj" fmla="val 124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Block Arc 45">
                <a:extLst>
                  <a:ext uri="{FF2B5EF4-FFF2-40B4-BE49-F238E27FC236}">
                    <a16:creationId xmlns:a16="http://schemas.microsoft.com/office/drawing/2014/main" id="{C9634E48-078F-7DEF-C9E9-5A3F23AA4B86}"/>
                  </a:ext>
                </a:extLst>
              </p:cNvPr>
              <p:cNvSpPr/>
              <p:nvPr/>
            </p:nvSpPr>
            <p:spPr>
              <a:xfrm rot="5400000" flipH="1">
                <a:off x="6434437" y="4380470"/>
                <a:ext cx="1216800" cy="1216800"/>
              </a:xfrm>
              <a:prstGeom prst="blockArc">
                <a:avLst>
                  <a:gd name="adj1" fmla="val 4362058"/>
                  <a:gd name="adj2" fmla="val 0"/>
                  <a:gd name="adj3" fmla="val 12617"/>
                </a:avLst>
              </a:prstGeom>
              <a:solidFill>
                <a:srgbClr val="9FB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46">
              <a:extLst>
                <a:ext uri="{FF2B5EF4-FFF2-40B4-BE49-F238E27FC236}">
                  <a16:creationId xmlns:a16="http://schemas.microsoft.com/office/drawing/2014/main" id="{3B0054D4-8F56-05CC-D1FA-FE9F37D16123}"/>
                </a:ext>
              </a:extLst>
            </p:cNvPr>
            <p:cNvGrpSpPr/>
            <p:nvPr/>
          </p:nvGrpSpPr>
          <p:grpSpPr>
            <a:xfrm>
              <a:off x="3462844" y="3815340"/>
              <a:ext cx="360727" cy="326423"/>
              <a:chOff x="5329238" y="1931988"/>
              <a:chExt cx="550862" cy="498475"/>
            </a:xfrm>
            <a:solidFill>
              <a:srgbClr val="9FBB91"/>
            </a:solidFill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CA1395B3-DBB9-8C4A-9152-8E7AC8F0B0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62588" y="2284413"/>
                <a:ext cx="53975" cy="146050"/>
              </a:xfrm>
              <a:custGeom>
                <a:avLst/>
                <a:gdLst>
                  <a:gd name="T0" fmla="*/ 3 w 14"/>
                  <a:gd name="T1" fmla="*/ 10 h 38"/>
                  <a:gd name="T2" fmla="*/ 0 w 14"/>
                  <a:gd name="T3" fmla="*/ 15 h 38"/>
                  <a:gd name="T4" fmla="*/ 0 w 14"/>
                  <a:gd name="T5" fmla="*/ 38 h 38"/>
                  <a:gd name="T6" fmla="*/ 14 w 14"/>
                  <a:gd name="T7" fmla="*/ 38 h 38"/>
                  <a:gd name="T8" fmla="*/ 14 w 14"/>
                  <a:gd name="T9" fmla="*/ 2 h 38"/>
                  <a:gd name="T10" fmla="*/ 11 w 14"/>
                  <a:gd name="T11" fmla="*/ 1 h 38"/>
                  <a:gd name="T12" fmla="*/ 3 w 14"/>
                  <a:gd name="T13" fmla="*/ 10 h 38"/>
                  <a:gd name="T14" fmla="*/ 3 w 14"/>
                  <a:gd name="T15" fmla="*/ 10 h 38"/>
                  <a:gd name="T16" fmla="*/ 3 w 14"/>
                  <a:gd name="T17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8">
                    <a:moveTo>
                      <a:pt x="3" y="10"/>
                    </a:moveTo>
                    <a:cubicBezTo>
                      <a:pt x="1" y="11"/>
                      <a:pt x="0" y="13"/>
                      <a:pt x="0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3" y="0"/>
                      <a:pt x="11" y="1"/>
                    </a:cubicBezTo>
                    <a:lnTo>
                      <a:pt x="3" y="10"/>
                    </a:lnTo>
                    <a:close/>
                    <a:moveTo>
                      <a:pt x="3" y="10"/>
                    </a:moveTo>
                    <a:cubicBezTo>
                      <a:pt x="3" y="10"/>
                      <a:pt x="3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F3346EA9-97D5-660A-211C-E74D80496E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8013" y="2200275"/>
                <a:ext cx="49212" cy="230188"/>
              </a:xfrm>
              <a:custGeom>
                <a:avLst/>
                <a:gdLst>
                  <a:gd name="T0" fmla="*/ 2 w 13"/>
                  <a:gd name="T1" fmla="*/ 10 h 60"/>
                  <a:gd name="T2" fmla="*/ 0 w 13"/>
                  <a:gd name="T3" fmla="*/ 15 h 60"/>
                  <a:gd name="T4" fmla="*/ 0 w 13"/>
                  <a:gd name="T5" fmla="*/ 60 h 60"/>
                  <a:gd name="T6" fmla="*/ 13 w 13"/>
                  <a:gd name="T7" fmla="*/ 60 h 60"/>
                  <a:gd name="T8" fmla="*/ 13 w 13"/>
                  <a:gd name="T9" fmla="*/ 2 h 60"/>
                  <a:gd name="T10" fmla="*/ 11 w 13"/>
                  <a:gd name="T11" fmla="*/ 1 h 60"/>
                  <a:gd name="T12" fmla="*/ 2 w 13"/>
                  <a:gd name="T13" fmla="*/ 10 h 60"/>
                  <a:gd name="T14" fmla="*/ 2 w 13"/>
                  <a:gd name="T15" fmla="*/ 10 h 60"/>
                  <a:gd name="T16" fmla="*/ 2 w 13"/>
                  <a:gd name="T17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0">
                    <a:moveTo>
                      <a:pt x="2" y="10"/>
                    </a:moveTo>
                    <a:cubicBezTo>
                      <a:pt x="1" y="11"/>
                      <a:pt x="0" y="14"/>
                      <a:pt x="0" y="1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0"/>
                      <a:pt x="12" y="0"/>
                      <a:pt x="11" y="1"/>
                    </a:cubicBezTo>
                    <a:lnTo>
                      <a:pt x="2" y="10"/>
                    </a:lnTo>
                    <a:close/>
                    <a:moveTo>
                      <a:pt x="2" y="10"/>
                    </a:moveTo>
                    <a:cubicBezTo>
                      <a:pt x="2" y="10"/>
                      <a:pt x="2" y="10"/>
                      <a:pt x="2" y="1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7">
                <a:extLst>
                  <a:ext uri="{FF2B5EF4-FFF2-40B4-BE49-F238E27FC236}">
                    <a16:creationId xmlns:a16="http://schemas.microsoft.com/office/drawing/2014/main" id="{2E0EE5E8-359F-FA17-96AB-F78B5C173A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1038" y="2127250"/>
                <a:ext cx="49212" cy="303213"/>
              </a:xfrm>
              <a:custGeom>
                <a:avLst/>
                <a:gdLst>
                  <a:gd name="T0" fmla="*/ 3 w 13"/>
                  <a:gd name="T1" fmla="*/ 9 h 79"/>
                  <a:gd name="T2" fmla="*/ 0 w 13"/>
                  <a:gd name="T3" fmla="*/ 15 h 79"/>
                  <a:gd name="T4" fmla="*/ 0 w 13"/>
                  <a:gd name="T5" fmla="*/ 79 h 79"/>
                  <a:gd name="T6" fmla="*/ 13 w 13"/>
                  <a:gd name="T7" fmla="*/ 79 h 79"/>
                  <a:gd name="T8" fmla="*/ 13 w 13"/>
                  <a:gd name="T9" fmla="*/ 2 h 79"/>
                  <a:gd name="T10" fmla="*/ 11 w 13"/>
                  <a:gd name="T11" fmla="*/ 1 h 79"/>
                  <a:gd name="T12" fmla="*/ 3 w 13"/>
                  <a:gd name="T13" fmla="*/ 9 h 79"/>
                  <a:gd name="T14" fmla="*/ 3 w 13"/>
                  <a:gd name="T15" fmla="*/ 9 h 79"/>
                  <a:gd name="T16" fmla="*/ 3 w 13"/>
                  <a:gd name="T17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79">
                    <a:moveTo>
                      <a:pt x="3" y="9"/>
                    </a:moveTo>
                    <a:cubicBezTo>
                      <a:pt x="1" y="11"/>
                      <a:pt x="0" y="13"/>
                      <a:pt x="0" y="1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lnTo>
                      <a:pt x="3" y="9"/>
                    </a:lnTo>
                    <a:close/>
                    <a:moveTo>
                      <a:pt x="3" y="9"/>
                    </a:moveTo>
                    <a:cubicBezTo>
                      <a:pt x="3" y="9"/>
                      <a:pt x="3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id="{2BD0D60E-48FF-59F9-4AB3-D4A3EDEE83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1813" y="2273300"/>
                <a:ext cx="53975" cy="157163"/>
              </a:xfrm>
              <a:custGeom>
                <a:avLst/>
                <a:gdLst>
                  <a:gd name="T0" fmla="*/ 3 w 14"/>
                  <a:gd name="T1" fmla="*/ 10 h 41"/>
                  <a:gd name="T2" fmla="*/ 2 w 14"/>
                  <a:gd name="T3" fmla="*/ 11 h 41"/>
                  <a:gd name="T4" fmla="*/ 0 w 14"/>
                  <a:gd name="T5" fmla="*/ 16 h 41"/>
                  <a:gd name="T6" fmla="*/ 0 w 14"/>
                  <a:gd name="T7" fmla="*/ 41 h 41"/>
                  <a:gd name="T8" fmla="*/ 14 w 14"/>
                  <a:gd name="T9" fmla="*/ 41 h 41"/>
                  <a:gd name="T10" fmla="*/ 14 w 14"/>
                  <a:gd name="T11" fmla="*/ 3 h 41"/>
                  <a:gd name="T12" fmla="*/ 11 w 14"/>
                  <a:gd name="T13" fmla="*/ 2 h 41"/>
                  <a:gd name="T14" fmla="*/ 3 w 14"/>
                  <a:gd name="T15" fmla="*/ 10 h 41"/>
                  <a:gd name="T16" fmla="*/ 3 w 14"/>
                  <a:gd name="T17" fmla="*/ 10 h 41"/>
                  <a:gd name="T18" fmla="*/ 3 w 14"/>
                  <a:gd name="T1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41">
                    <a:moveTo>
                      <a:pt x="3" y="10"/>
                    </a:moveTo>
                    <a:cubicBezTo>
                      <a:pt x="3" y="10"/>
                      <a:pt x="2" y="11"/>
                      <a:pt x="2" y="11"/>
                    </a:cubicBezTo>
                    <a:cubicBezTo>
                      <a:pt x="1" y="12"/>
                      <a:pt x="0" y="14"/>
                      <a:pt x="0" y="1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3" y="0"/>
                      <a:pt x="11" y="2"/>
                    </a:cubicBezTo>
                    <a:lnTo>
                      <a:pt x="3" y="10"/>
                    </a:lnTo>
                    <a:close/>
                    <a:moveTo>
                      <a:pt x="3" y="10"/>
                    </a:moveTo>
                    <a:cubicBezTo>
                      <a:pt x="3" y="10"/>
                      <a:pt x="3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9">
                <a:extLst>
                  <a:ext uri="{FF2B5EF4-FFF2-40B4-BE49-F238E27FC236}">
                    <a16:creationId xmlns:a16="http://schemas.microsoft.com/office/drawing/2014/main" id="{B82F2ED7-CAC2-35A4-4770-2FD00B29F6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38788" y="2279650"/>
                <a:ext cx="49212" cy="150813"/>
              </a:xfrm>
              <a:custGeom>
                <a:avLst/>
                <a:gdLst>
                  <a:gd name="T0" fmla="*/ 2 w 13"/>
                  <a:gd name="T1" fmla="*/ 1 h 39"/>
                  <a:gd name="T2" fmla="*/ 0 w 13"/>
                  <a:gd name="T3" fmla="*/ 2 h 39"/>
                  <a:gd name="T4" fmla="*/ 0 w 13"/>
                  <a:gd name="T5" fmla="*/ 39 h 39"/>
                  <a:gd name="T6" fmla="*/ 13 w 13"/>
                  <a:gd name="T7" fmla="*/ 39 h 39"/>
                  <a:gd name="T8" fmla="*/ 13 w 13"/>
                  <a:gd name="T9" fmla="*/ 16 h 39"/>
                  <a:gd name="T10" fmla="*/ 11 w 13"/>
                  <a:gd name="T11" fmla="*/ 10 h 39"/>
                  <a:gd name="T12" fmla="*/ 9 w 13"/>
                  <a:gd name="T13" fmla="*/ 8 h 39"/>
                  <a:gd name="T14" fmla="*/ 2 w 13"/>
                  <a:gd name="T15" fmla="*/ 1 h 39"/>
                  <a:gd name="T16" fmla="*/ 2 w 13"/>
                  <a:gd name="T17" fmla="*/ 1 h 39"/>
                  <a:gd name="T18" fmla="*/ 2 w 13"/>
                  <a:gd name="T1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9">
                    <a:moveTo>
                      <a:pt x="2" y="1"/>
                    </a:moveTo>
                    <a:cubicBezTo>
                      <a:pt x="1" y="0"/>
                      <a:pt x="0" y="0"/>
                      <a:pt x="0" y="2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2" y="11"/>
                      <a:pt x="11" y="10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2" y="1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0">
                <a:extLst>
                  <a:ext uri="{FF2B5EF4-FFF2-40B4-BE49-F238E27FC236}">
                    <a16:creationId xmlns:a16="http://schemas.microsoft.com/office/drawing/2014/main" id="{810B37B4-A6AF-5760-EEC7-A9569FE4E0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81625" y="2357438"/>
                <a:ext cx="58737" cy="73025"/>
              </a:xfrm>
              <a:custGeom>
                <a:avLst/>
                <a:gdLst>
                  <a:gd name="T0" fmla="*/ 7 w 15"/>
                  <a:gd name="T1" fmla="*/ 8 h 19"/>
                  <a:gd name="T2" fmla="*/ 2 w 15"/>
                  <a:gd name="T3" fmla="*/ 12 h 19"/>
                  <a:gd name="T4" fmla="*/ 0 w 15"/>
                  <a:gd name="T5" fmla="*/ 17 h 19"/>
                  <a:gd name="T6" fmla="*/ 0 w 15"/>
                  <a:gd name="T7" fmla="*/ 19 h 19"/>
                  <a:gd name="T8" fmla="*/ 15 w 15"/>
                  <a:gd name="T9" fmla="*/ 19 h 19"/>
                  <a:gd name="T10" fmla="*/ 15 w 15"/>
                  <a:gd name="T11" fmla="*/ 2 h 19"/>
                  <a:gd name="T12" fmla="*/ 13 w 15"/>
                  <a:gd name="T13" fmla="*/ 1 h 19"/>
                  <a:gd name="T14" fmla="*/ 7 w 15"/>
                  <a:gd name="T15" fmla="*/ 8 h 19"/>
                  <a:gd name="T16" fmla="*/ 7 w 15"/>
                  <a:gd name="T17" fmla="*/ 8 h 19"/>
                  <a:gd name="T18" fmla="*/ 7 w 15"/>
                  <a:gd name="T1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9">
                    <a:moveTo>
                      <a:pt x="7" y="8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0" y="15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4" y="0"/>
                      <a:pt x="13" y="1"/>
                    </a:cubicBezTo>
                    <a:lnTo>
                      <a:pt x="7" y="8"/>
                    </a:ln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7" y="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6D5BC4FD-222B-4D1B-E16E-2CE9A2A7FC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29238" y="1931988"/>
                <a:ext cx="550862" cy="414338"/>
              </a:xfrm>
              <a:custGeom>
                <a:avLst/>
                <a:gdLst>
                  <a:gd name="T0" fmla="*/ 142 w 144"/>
                  <a:gd name="T1" fmla="*/ 53 h 108"/>
                  <a:gd name="T2" fmla="*/ 144 w 144"/>
                  <a:gd name="T3" fmla="*/ 52 h 108"/>
                  <a:gd name="T4" fmla="*/ 144 w 144"/>
                  <a:gd name="T5" fmla="*/ 6 h 108"/>
                  <a:gd name="T6" fmla="*/ 138 w 144"/>
                  <a:gd name="T7" fmla="*/ 0 h 108"/>
                  <a:gd name="T8" fmla="*/ 92 w 144"/>
                  <a:gd name="T9" fmla="*/ 0 h 108"/>
                  <a:gd name="T10" fmla="*/ 91 w 144"/>
                  <a:gd name="T11" fmla="*/ 2 h 108"/>
                  <a:gd name="T12" fmla="*/ 108 w 144"/>
                  <a:gd name="T13" fmla="*/ 18 h 108"/>
                  <a:gd name="T14" fmla="*/ 101 w 144"/>
                  <a:gd name="T15" fmla="*/ 25 h 108"/>
                  <a:gd name="T16" fmla="*/ 70 w 144"/>
                  <a:gd name="T17" fmla="*/ 56 h 108"/>
                  <a:gd name="T18" fmla="*/ 54 w 144"/>
                  <a:gd name="T19" fmla="*/ 39 h 108"/>
                  <a:gd name="T20" fmla="*/ 50 w 144"/>
                  <a:gd name="T21" fmla="*/ 39 h 108"/>
                  <a:gd name="T22" fmla="*/ 5 w 144"/>
                  <a:gd name="T23" fmla="*/ 84 h 108"/>
                  <a:gd name="T24" fmla="*/ 5 w 144"/>
                  <a:gd name="T25" fmla="*/ 103 h 108"/>
                  <a:gd name="T26" fmla="*/ 5 w 144"/>
                  <a:gd name="T27" fmla="*/ 103 h 108"/>
                  <a:gd name="T28" fmla="*/ 23 w 144"/>
                  <a:gd name="T29" fmla="*/ 103 h 108"/>
                  <a:gd name="T30" fmla="*/ 52 w 144"/>
                  <a:gd name="T31" fmla="*/ 74 h 108"/>
                  <a:gd name="T32" fmla="*/ 68 w 144"/>
                  <a:gd name="T33" fmla="*/ 90 h 108"/>
                  <a:gd name="T34" fmla="*/ 73 w 144"/>
                  <a:gd name="T35" fmla="*/ 90 h 108"/>
                  <a:gd name="T36" fmla="*/ 126 w 144"/>
                  <a:gd name="T37" fmla="*/ 37 h 108"/>
                  <a:gd name="T38" fmla="*/ 142 w 144"/>
                  <a:gd name="T39" fmla="*/ 53 h 108"/>
                  <a:gd name="T40" fmla="*/ 142 w 144"/>
                  <a:gd name="T41" fmla="*/ 53 h 108"/>
                  <a:gd name="T42" fmla="*/ 142 w 144"/>
                  <a:gd name="T43" fmla="*/ 5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08">
                    <a:moveTo>
                      <a:pt x="142" y="53"/>
                    </a:moveTo>
                    <a:cubicBezTo>
                      <a:pt x="143" y="54"/>
                      <a:pt x="144" y="54"/>
                      <a:pt x="144" y="52"/>
                    </a:cubicBezTo>
                    <a:cubicBezTo>
                      <a:pt x="144" y="6"/>
                      <a:pt x="144" y="6"/>
                      <a:pt x="144" y="6"/>
                    </a:cubicBezTo>
                    <a:cubicBezTo>
                      <a:pt x="144" y="3"/>
                      <a:pt x="141" y="0"/>
                      <a:pt x="138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1" y="0"/>
                      <a:pt x="90" y="1"/>
                      <a:pt x="91" y="2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3" y="38"/>
                      <a:pt x="51" y="38"/>
                      <a:pt x="50" y="39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0" y="89"/>
                      <a:pt x="0" y="98"/>
                      <a:pt x="5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10" y="108"/>
                      <a:pt x="18" y="108"/>
                      <a:pt x="23" y="103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9" y="91"/>
                      <a:pt x="71" y="91"/>
                      <a:pt x="73" y="90"/>
                    </a:cubicBezTo>
                    <a:cubicBezTo>
                      <a:pt x="126" y="37"/>
                      <a:pt x="126" y="37"/>
                      <a:pt x="126" y="37"/>
                    </a:cubicBezTo>
                    <a:lnTo>
                      <a:pt x="142" y="53"/>
                    </a:lnTo>
                    <a:close/>
                    <a:moveTo>
                      <a:pt x="142" y="53"/>
                    </a:moveTo>
                    <a:cubicBezTo>
                      <a:pt x="142" y="53"/>
                      <a:pt x="142" y="53"/>
                      <a:pt x="142" y="5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en-GB" sz="11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12335FF-5538-313B-D0B9-599B233C02A9}"/>
              </a:ext>
            </a:extLst>
          </p:cNvPr>
          <p:cNvGrpSpPr/>
          <p:nvPr/>
        </p:nvGrpSpPr>
        <p:grpSpPr>
          <a:xfrm>
            <a:off x="6020577" y="1641908"/>
            <a:ext cx="4596767" cy="1366592"/>
            <a:chOff x="283598" y="1877959"/>
            <a:chExt cx="4596767" cy="136659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434390B-4243-89A4-6C9B-BF76BCD11961}"/>
                </a:ext>
              </a:extLst>
            </p:cNvPr>
            <p:cNvSpPr txBox="1"/>
            <p:nvPr/>
          </p:nvSpPr>
          <p:spPr>
            <a:xfrm>
              <a:off x="283598" y="2250433"/>
              <a:ext cx="459676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F6A563E-FEA1-4005-277F-DBAE42DA220D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69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4" y="3996648"/>
              <a:ext cx="1396536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工作概述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700417" y="3944059"/>
              <a:ext cx="64312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F05035-85AE-F531-DF03-CFA4D2B27565}"/>
              </a:ext>
            </a:extLst>
          </p:cNvPr>
          <p:cNvGrpSpPr/>
          <p:nvPr/>
        </p:nvGrpSpPr>
        <p:grpSpPr>
          <a:xfrm>
            <a:off x="971651" y="3381861"/>
            <a:ext cx="10305142" cy="94343"/>
            <a:chOff x="740228" y="3334657"/>
            <a:chExt cx="10305142" cy="188686"/>
          </a:xfrm>
          <a:solidFill>
            <a:srgbClr val="8FB5AF"/>
          </a:solidFill>
          <a:effectLst/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54F6977-79A1-FCAF-8F47-091717BBBC16}"/>
                </a:ext>
              </a:extLst>
            </p:cNvPr>
            <p:cNvSpPr/>
            <p:nvPr/>
          </p:nvSpPr>
          <p:spPr>
            <a:xfrm>
              <a:off x="740228" y="3334657"/>
              <a:ext cx="1944914" cy="188686"/>
            </a:xfrm>
            <a:prstGeom prst="rect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82D655-1DA8-2347-F185-E435DC98FA41}"/>
                </a:ext>
              </a:extLst>
            </p:cNvPr>
            <p:cNvSpPr/>
            <p:nvPr/>
          </p:nvSpPr>
          <p:spPr>
            <a:xfrm>
              <a:off x="2830285" y="3334657"/>
              <a:ext cx="1944914" cy="1886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ED58E0C-3968-4F61-529E-E7457AC4FC48}"/>
                </a:ext>
              </a:extLst>
            </p:cNvPr>
            <p:cNvSpPr/>
            <p:nvPr/>
          </p:nvSpPr>
          <p:spPr>
            <a:xfrm>
              <a:off x="4920342" y="3334657"/>
              <a:ext cx="1944914" cy="188686"/>
            </a:xfrm>
            <a:prstGeom prst="rect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44C2E50-D9C6-CECE-27E1-F4AB787D209C}"/>
                </a:ext>
              </a:extLst>
            </p:cNvPr>
            <p:cNvSpPr/>
            <p:nvPr/>
          </p:nvSpPr>
          <p:spPr>
            <a:xfrm>
              <a:off x="7010399" y="3334657"/>
              <a:ext cx="1944914" cy="1886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2741734-2C5B-1D8D-6ED7-76EEC8FDCDB7}"/>
                </a:ext>
              </a:extLst>
            </p:cNvPr>
            <p:cNvSpPr/>
            <p:nvPr/>
          </p:nvSpPr>
          <p:spPr>
            <a:xfrm>
              <a:off x="9100456" y="3334657"/>
              <a:ext cx="1944914" cy="188686"/>
            </a:xfrm>
            <a:prstGeom prst="rect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FB85D096-1B89-D41D-6402-C8E96DAEE722}"/>
              </a:ext>
            </a:extLst>
          </p:cNvPr>
          <p:cNvSpPr/>
          <p:nvPr/>
        </p:nvSpPr>
        <p:spPr>
          <a:xfrm>
            <a:off x="1457879" y="2148148"/>
            <a:ext cx="972457" cy="972457"/>
          </a:xfrm>
          <a:prstGeom prst="ellipse">
            <a:avLst/>
          </a:prstGeom>
          <a:solidFill>
            <a:srgbClr val="78A27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E1B03C9-40CC-1BD6-61A7-1A80A5F20508}"/>
              </a:ext>
            </a:extLst>
          </p:cNvPr>
          <p:cNvSpPr/>
          <p:nvPr/>
        </p:nvSpPr>
        <p:spPr>
          <a:xfrm>
            <a:off x="3547936" y="3759234"/>
            <a:ext cx="972457" cy="972457"/>
          </a:xfrm>
          <a:prstGeom prst="ellipse">
            <a:avLst/>
          </a:prstGeom>
          <a:solidFill>
            <a:srgbClr val="8FB5A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87E6782-5BB8-2C33-8088-214ACFBF5A4E}"/>
              </a:ext>
            </a:extLst>
          </p:cNvPr>
          <p:cNvSpPr/>
          <p:nvPr/>
        </p:nvSpPr>
        <p:spPr>
          <a:xfrm>
            <a:off x="5637993" y="2148148"/>
            <a:ext cx="972457" cy="972457"/>
          </a:xfrm>
          <a:prstGeom prst="ellipse">
            <a:avLst/>
          </a:prstGeom>
          <a:solidFill>
            <a:srgbClr val="78A27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D500789-DD9E-BD3D-6082-316ACC66103F}"/>
              </a:ext>
            </a:extLst>
          </p:cNvPr>
          <p:cNvSpPr/>
          <p:nvPr/>
        </p:nvSpPr>
        <p:spPr>
          <a:xfrm>
            <a:off x="7728050" y="3759233"/>
            <a:ext cx="972457" cy="972457"/>
          </a:xfrm>
          <a:prstGeom prst="ellipse">
            <a:avLst/>
          </a:prstGeom>
          <a:solidFill>
            <a:srgbClr val="8FB5A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852DB09-60F6-8AAD-DC3D-4522706D90F6}"/>
              </a:ext>
            </a:extLst>
          </p:cNvPr>
          <p:cNvSpPr/>
          <p:nvPr/>
        </p:nvSpPr>
        <p:spPr>
          <a:xfrm>
            <a:off x="9818107" y="2148148"/>
            <a:ext cx="972457" cy="972457"/>
          </a:xfrm>
          <a:prstGeom prst="ellipse">
            <a:avLst/>
          </a:prstGeom>
          <a:solidFill>
            <a:srgbClr val="78A27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95D5802-0E6F-7C65-D3DD-A6381622C52F}"/>
              </a:ext>
            </a:extLst>
          </p:cNvPr>
          <p:cNvGrpSpPr/>
          <p:nvPr/>
        </p:nvGrpSpPr>
        <p:grpSpPr>
          <a:xfrm>
            <a:off x="1675326" y="2319029"/>
            <a:ext cx="537574" cy="630697"/>
            <a:chOff x="5615921" y="328878"/>
            <a:chExt cx="1058092" cy="1241382"/>
          </a:xfrm>
          <a:effectLst/>
        </p:grpSpPr>
        <p:sp>
          <p:nvSpPr>
            <p:cNvPr id="19" name="Freeform 120">
              <a:extLst>
                <a:ext uri="{FF2B5EF4-FFF2-40B4-BE49-F238E27FC236}">
                  <a16:creationId xmlns:a16="http://schemas.microsoft.com/office/drawing/2014/main" id="{7B9D8998-F833-7B6A-1677-B975B78B7C39}"/>
                </a:ext>
              </a:extLst>
            </p:cNvPr>
            <p:cNvSpPr/>
            <p:nvPr/>
          </p:nvSpPr>
          <p:spPr bwMode="auto">
            <a:xfrm>
              <a:off x="6000833" y="1378637"/>
              <a:ext cx="288268" cy="191623"/>
            </a:xfrm>
            <a:custGeom>
              <a:avLst/>
              <a:gdLst>
                <a:gd name="T0" fmla="*/ 0 w 172"/>
                <a:gd name="T1" fmla="*/ 0 h 115"/>
                <a:gd name="T2" fmla="*/ 0 w 172"/>
                <a:gd name="T3" fmla="*/ 53 h 115"/>
                <a:gd name="T4" fmla="*/ 29 w 172"/>
                <a:gd name="T5" fmla="*/ 82 h 115"/>
                <a:gd name="T6" fmla="*/ 38 w 172"/>
                <a:gd name="T7" fmla="*/ 82 h 115"/>
                <a:gd name="T8" fmla="*/ 86 w 172"/>
                <a:gd name="T9" fmla="*/ 115 h 115"/>
                <a:gd name="T10" fmla="*/ 134 w 172"/>
                <a:gd name="T11" fmla="*/ 82 h 115"/>
                <a:gd name="T12" fmla="*/ 143 w 172"/>
                <a:gd name="T13" fmla="*/ 82 h 115"/>
                <a:gd name="T14" fmla="*/ 172 w 172"/>
                <a:gd name="T15" fmla="*/ 53 h 115"/>
                <a:gd name="T16" fmla="*/ 172 w 172"/>
                <a:gd name="T17" fmla="*/ 0 h 115"/>
                <a:gd name="T18" fmla="*/ 0 w 172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15">
                  <a:moveTo>
                    <a:pt x="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69"/>
                    <a:pt x="13" y="82"/>
                    <a:pt x="29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6" y="101"/>
                    <a:pt x="64" y="115"/>
                    <a:pt x="86" y="115"/>
                  </a:cubicBezTo>
                  <a:cubicBezTo>
                    <a:pt x="108" y="115"/>
                    <a:pt x="126" y="101"/>
                    <a:pt x="134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59" y="82"/>
                    <a:pt x="172" y="69"/>
                    <a:pt x="172" y="53"/>
                  </a:cubicBezTo>
                  <a:cubicBezTo>
                    <a:pt x="172" y="0"/>
                    <a:pt x="172" y="0"/>
                    <a:pt x="1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21">
              <a:extLst>
                <a:ext uri="{FF2B5EF4-FFF2-40B4-BE49-F238E27FC236}">
                  <a16:creationId xmlns:a16="http://schemas.microsoft.com/office/drawing/2014/main" id="{6DA69E94-C67F-0B4C-AEE4-6A2CD4836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4207" y="602148"/>
              <a:ext cx="641520" cy="729832"/>
            </a:xfrm>
            <a:custGeom>
              <a:avLst/>
              <a:gdLst>
                <a:gd name="T0" fmla="*/ 181 w 384"/>
                <a:gd name="T1" fmla="*/ 287 h 437"/>
                <a:gd name="T2" fmla="*/ 181 w 384"/>
                <a:gd name="T3" fmla="*/ 437 h 437"/>
                <a:gd name="T4" fmla="*/ 192 w 384"/>
                <a:gd name="T5" fmla="*/ 437 h 437"/>
                <a:gd name="T6" fmla="*/ 203 w 384"/>
                <a:gd name="T7" fmla="*/ 437 h 437"/>
                <a:gd name="T8" fmla="*/ 203 w 384"/>
                <a:gd name="T9" fmla="*/ 287 h 437"/>
                <a:gd name="T10" fmla="*/ 181 w 384"/>
                <a:gd name="T11" fmla="*/ 287 h 437"/>
                <a:gd name="T12" fmla="*/ 192 w 384"/>
                <a:gd name="T13" fmla="*/ 0 h 437"/>
                <a:gd name="T14" fmla="*/ 0 w 384"/>
                <a:gd name="T15" fmla="*/ 192 h 437"/>
                <a:gd name="T16" fmla="*/ 59 w 384"/>
                <a:gd name="T17" fmla="*/ 330 h 437"/>
                <a:gd name="T18" fmla="*/ 106 w 384"/>
                <a:gd name="T19" fmla="*/ 409 h 437"/>
                <a:gd name="T20" fmla="*/ 106 w 384"/>
                <a:gd name="T21" fmla="*/ 437 h 437"/>
                <a:gd name="T22" fmla="*/ 157 w 384"/>
                <a:gd name="T23" fmla="*/ 437 h 437"/>
                <a:gd name="T24" fmla="*/ 157 w 384"/>
                <a:gd name="T25" fmla="*/ 287 h 437"/>
                <a:gd name="T26" fmla="*/ 132 w 384"/>
                <a:gd name="T27" fmla="*/ 287 h 437"/>
                <a:gd name="T28" fmla="*/ 84 w 384"/>
                <a:gd name="T29" fmla="*/ 239 h 437"/>
                <a:gd name="T30" fmla="*/ 132 w 384"/>
                <a:gd name="T31" fmla="*/ 190 h 437"/>
                <a:gd name="T32" fmla="*/ 181 w 384"/>
                <a:gd name="T33" fmla="*/ 239 h 437"/>
                <a:gd name="T34" fmla="*/ 181 w 384"/>
                <a:gd name="T35" fmla="*/ 263 h 437"/>
                <a:gd name="T36" fmla="*/ 203 w 384"/>
                <a:gd name="T37" fmla="*/ 263 h 437"/>
                <a:gd name="T38" fmla="*/ 203 w 384"/>
                <a:gd name="T39" fmla="*/ 239 h 437"/>
                <a:gd name="T40" fmla="*/ 252 w 384"/>
                <a:gd name="T41" fmla="*/ 190 h 437"/>
                <a:gd name="T42" fmla="*/ 300 w 384"/>
                <a:gd name="T43" fmla="*/ 239 h 437"/>
                <a:gd name="T44" fmla="*/ 252 w 384"/>
                <a:gd name="T45" fmla="*/ 287 h 437"/>
                <a:gd name="T46" fmla="*/ 227 w 384"/>
                <a:gd name="T47" fmla="*/ 287 h 437"/>
                <a:gd name="T48" fmla="*/ 227 w 384"/>
                <a:gd name="T49" fmla="*/ 437 h 437"/>
                <a:gd name="T50" fmla="*/ 278 w 384"/>
                <a:gd name="T51" fmla="*/ 437 h 437"/>
                <a:gd name="T52" fmla="*/ 278 w 384"/>
                <a:gd name="T53" fmla="*/ 409 h 437"/>
                <a:gd name="T54" fmla="*/ 325 w 384"/>
                <a:gd name="T55" fmla="*/ 330 h 437"/>
                <a:gd name="T56" fmla="*/ 384 w 384"/>
                <a:gd name="T57" fmla="*/ 192 h 437"/>
                <a:gd name="T58" fmla="*/ 192 w 384"/>
                <a:gd name="T59" fmla="*/ 0 h 437"/>
                <a:gd name="T60" fmla="*/ 108 w 384"/>
                <a:gd name="T61" fmla="*/ 239 h 437"/>
                <a:gd name="T62" fmla="*/ 132 w 384"/>
                <a:gd name="T63" fmla="*/ 263 h 437"/>
                <a:gd name="T64" fmla="*/ 157 w 384"/>
                <a:gd name="T65" fmla="*/ 263 h 437"/>
                <a:gd name="T66" fmla="*/ 157 w 384"/>
                <a:gd name="T67" fmla="*/ 239 h 437"/>
                <a:gd name="T68" fmla="*/ 132 w 384"/>
                <a:gd name="T69" fmla="*/ 214 h 437"/>
                <a:gd name="T70" fmla="*/ 108 w 384"/>
                <a:gd name="T71" fmla="*/ 239 h 437"/>
                <a:gd name="T72" fmla="*/ 276 w 384"/>
                <a:gd name="T73" fmla="*/ 239 h 437"/>
                <a:gd name="T74" fmla="*/ 252 w 384"/>
                <a:gd name="T75" fmla="*/ 214 h 437"/>
                <a:gd name="T76" fmla="*/ 227 w 384"/>
                <a:gd name="T77" fmla="*/ 239 h 437"/>
                <a:gd name="T78" fmla="*/ 227 w 384"/>
                <a:gd name="T79" fmla="*/ 263 h 437"/>
                <a:gd name="T80" fmla="*/ 252 w 384"/>
                <a:gd name="T81" fmla="*/ 263 h 437"/>
                <a:gd name="T82" fmla="*/ 276 w 384"/>
                <a:gd name="T83" fmla="*/ 23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437">
                  <a:moveTo>
                    <a:pt x="181" y="287"/>
                  </a:moveTo>
                  <a:cubicBezTo>
                    <a:pt x="181" y="437"/>
                    <a:pt x="181" y="437"/>
                    <a:pt x="181" y="437"/>
                  </a:cubicBezTo>
                  <a:cubicBezTo>
                    <a:pt x="192" y="437"/>
                    <a:pt x="192" y="437"/>
                    <a:pt x="192" y="437"/>
                  </a:cubicBezTo>
                  <a:cubicBezTo>
                    <a:pt x="203" y="437"/>
                    <a:pt x="203" y="437"/>
                    <a:pt x="203" y="437"/>
                  </a:cubicBezTo>
                  <a:cubicBezTo>
                    <a:pt x="203" y="287"/>
                    <a:pt x="203" y="287"/>
                    <a:pt x="203" y="287"/>
                  </a:cubicBezTo>
                  <a:cubicBezTo>
                    <a:pt x="181" y="287"/>
                    <a:pt x="181" y="287"/>
                    <a:pt x="181" y="287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46"/>
                    <a:pt x="26" y="293"/>
                    <a:pt x="59" y="330"/>
                  </a:cubicBezTo>
                  <a:cubicBezTo>
                    <a:pt x="80" y="353"/>
                    <a:pt x="106" y="376"/>
                    <a:pt x="106" y="409"/>
                  </a:cubicBezTo>
                  <a:cubicBezTo>
                    <a:pt x="106" y="416"/>
                    <a:pt x="106" y="437"/>
                    <a:pt x="106" y="437"/>
                  </a:cubicBezTo>
                  <a:cubicBezTo>
                    <a:pt x="157" y="437"/>
                    <a:pt x="157" y="437"/>
                    <a:pt x="157" y="437"/>
                  </a:cubicBezTo>
                  <a:cubicBezTo>
                    <a:pt x="157" y="287"/>
                    <a:pt x="157" y="287"/>
                    <a:pt x="157" y="287"/>
                  </a:cubicBezTo>
                  <a:cubicBezTo>
                    <a:pt x="132" y="287"/>
                    <a:pt x="132" y="287"/>
                    <a:pt x="132" y="287"/>
                  </a:cubicBezTo>
                  <a:cubicBezTo>
                    <a:pt x="106" y="287"/>
                    <a:pt x="84" y="265"/>
                    <a:pt x="84" y="239"/>
                  </a:cubicBezTo>
                  <a:cubicBezTo>
                    <a:pt x="84" y="212"/>
                    <a:pt x="106" y="190"/>
                    <a:pt x="132" y="190"/>
                  </a:cubicBezTo>
                  <a:cubicBezTo>
                    <a:pt x="159" y="190"/>
                    <a:pt x="181" y="212"/>
                    <a:pt x="181" y="239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203" y="263"/>
                    <a:pt x="203" y="263"/>
                    <a:pt x="203" y="263"/>
                  </a:cubicBezTo>
                  <a:cubicBezTo>
                    <a:pt x="203" y="239"/>
                    <a:pt x="203" y="239"/>
                    <a:pt x="203" y="239"/>
                  </a:cubicBezTo>
                  <a:cubicBezTo>
                    <a:pt x="203" y="212"/>
                    <a:pt x="225" y="190"/>
                    <a:pt x="252" y="190"/>
                  </a:cubicBezTo>
                  <a:cubicBezTo>
                    <a:pt x="278" y="190"/>
                    <a:pt x="300" y="212"/>
                    <a:pt x="300" y="239"/>
                  </a:cubicBezTo>
                  <a:cubicBezTo>
                    <a:pt x="300" y="265"/>
                    <a:pt x="278" y="287"/>
                    <a:pt x="252" y="287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27" y="437"/>
                    <a:pt x="227" y="437"/>
                    <a:pt x="227" y="437"/>
                  </a:cubicBezTo>
                  <a:cubicBezTo>
                    <a:pt x="278" y="437"/>
                    <a:pt x="278" y="437"/>
                    <a:pt x="278" y="437"/>
                  </a:cubicBezTo>
                  <a:cubicBezTo>
                    <a:pt x="278" y="437"/>
                    <a:pt x="278" y="416"/>
                    <a:pt x="278" y="409"/>
                  </a:cubicBezTo>
                  <a:cubicBezTo>
                    <a:pt x="278" y="376"/>
                    <a:pt x="304" y="353"/>
                    <a:pt x="325" y="330"/>
                  </a:cubicBezTo>
                  <a:cubicBezTo>
                    <a:pt x="358" y="293"/>
                    <a:pt x="384" y="246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08" y="239"/>
                  </a:moveTo>
                  <a:cubicBezTo>
                    <a:pt x="108" y="252"/>
                    <a:pt x="119" y="263"/>
                    <a:pt x="132" y="263"/>
                  </a:cubicBezTo>
                  <a:cubicBezTo>
                    <a:pt x="157" y="263"/>
                    <a:pt x="157" y="263"/>
                    <a:pt x="157" y="263"/>
                  </a:cubicBezTo>
                  <a:cubicBezTo>
                    <a:pt x="157" y="239"/>
                    <a:pt x="157" y="239"/>
                    <a:pt x="157" y="239"/>
                  </a:cubicBezTo>
                  <a:cubicBezTo>
                    <a:pt x="157" y="225"/>
                    <a:pt x="146" y="214"/>
                    <a:pt x="132" y="214"/>
                  </a:cubicBezTo>
                  <a:cubicBezTo>
                    <a:pt x="119" y="214"/>
                    <a:pt x="108" y="225"/>
                    <a:pt x="108" y="239"/>
                  </a:cubicBezTo>
                  <a:close/>
                  <a:moveTo>
                    <a:pt x="276" y="239"/>
                  </a:moveTo>
                  <a:cubicBezTo>
                    <a:pt x="276" y="225"/>
                    <a:pt x="265" y="214"/>
                    <a:pt x="252" y="214"/>
                  </a:cubicBezTo>
                  <a:cubicBezTo>
                    <a:pt x="238" y="214"/>
                    <a:pt x="227" y="225"/>
                    <a:pt x="227" y="239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52" y="263"/>
                    <a:pt x="252" y="263"/>
                    <a:pt x="252" y="263"/>
                  </a:cubicBezTo>
                  <a:cubicBezTo>
                    <a:pt x="265" y="263"/>
                    <a:pt x="276" y="252"/>
                    <a:pt x="276" y="2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47">
              <a:extLst>
                <a:ext uri="{FF2B5EF4-FFF2-40B4-BE49-F238E27FC236}">
                  <a16:creationId xmlns:a16="http://schemas.microsoft.com/office/drawing/2014/main" id="{777DAAB4-BC42-1642-1484-2BB010E423DD}"/>
                </a:ext>
              </a:extLst>
            </p:cNvPr>
            <p:cNvSpPr/>
            <p:nvPr/>
          </p:nvSpPr>
          <p:spPr bwMode="auto">
            <a:xfrm>
              <a:off x="6087480" y="328878"/>
              <a:ext cx="114974" cy="209952"/>
            </a:xfrm>
            <a:custGeom>
              <a:avLst/>
              <a:gdLst>
                <a:gd name="T0" fmla="*/ 0 w 68"/>
                <a:gd name="T1" fmla="*/ 92 h 126"/>
                <a:gd name="T2" fmla="*/ 0 w 68"/>
                <a:gd name="T3" fmla="*/ 34 h 126"/>
                <a:gd name="T4" fmla="*/ 34 w 68"/>
                <a:gd name="T5" fmla="*/ 0 h 126"/>
                <a:gd name="T6" fmla="*/ 34 w 68"/>
                <a:gd name="T7" fmla="*/ 0 h 126"/>
                <a:gd name="T8" fmla="*/ 68 w 68"/>
                <a:gd name="T9" fmla="*/ 34 h 126"/>
                <a:gd name="T10" fmla="*/ 68 w 68"/>
                <a:gd name="T11" fmla="*/ 34 h 126"/>
                <a:gd name="T12" fmla="*/ 68 w 68"/>
                <a:gd name="T13" fmla="*/ 92 h 126"/>
                <a:gd name="T14" fmla="*/ 34 w 68"/>
                <a:gd name="T15" fmla="*/ 126 h 126"/>
                <a:gd name="T16" fmla="*/ 34 w 68"/>
                <a:gd name="T17" fmla="*/ 126 h 126"/>
                <a:gd name="T18" fmla="*/ 0 w 68"/>
                <a:gd name="T19" fmla="*/ 9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126">
                  <a:moveTo>
                    <a:pt x="0" y="92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68" y="16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110"/>
                    <a:pt x="53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15" y="126"/>
                    <a:pt x="0" y="110"/>
                    <a:pt x="0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48">
              <a:extLst>
                <a:ext uri="{FF2B5EF4-FFF2-40B4-BE49-F238E27FC236}">
                  <a16:creationId xmlns:a16="http://schemas.microsoft.com/office/drawing/2014/main" id="{116D0C04-2B69-D9E2-2667-EBBA9EABDDC3}"/>
                </a:ext>
              </a:extLst>
            </p:cNvPr>
            <p:cNvSpPr/>
            <p:nvPr/>
          </p:nvSpPr>
          <p:spPr bwMode="auto">
            <a:xfrm>
              <a:off x="5615921" y="588818"/>
              <a:ext cx="211619" cy="178293"/>
            </a:xfrm>
            <a:custGeom>
              <a:avLst/>
              <a:gdLst>
                <a:gd name="T0" fmla="*/ 71 w 127"/>
                <a:gd name="T1" fmla="*/ 97 h 107"/>
                <a:gd name="T2" fmla="*/ 22 w 127"/>
                <a:gd name="T3" fmla="*/ 69 h 107"/>
                <a:gd name="T4" fmla="*/ 9 w 127"/>
                <a:gd name="T5" fmla="*/ 22 h 107"/>
                <a:gd name="T6" fmla="*/ 9 w 127"/>
                <a:gd name="T7" fmla="*/ 22 h 107"/>
                <a:gd name="T8" fmla="*/ 56 w 127"/>
                <a:gd name="T9" fmla="*/ 9 h 107"/>
                <a:gd name="T10" fmla="*/ 56 w 127"/>
                <a:gd name="T11" fmla="*/ 9 h 107"/>
                <a:gd name="T12" fmla="*/ 105 w 127"/>
                <a:gd name="T13" fmla="*/ 38 h 107"/>
                <a:gd name="T14" fmla="*/ 118 w 127"/>
                <a:gd name="T15" fmla="*/ 85 h 107"/>
                <a:gd name="T16" fmla="*/ 118 w 127"/>
                <a:gd name="T17" fmla="*/ 85 h 107"/>
                <a:gd name="T18" fmla="*/ 71 w 127"/>
                <a:gd name="T1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07">
                  <a:moveTo>
                    <a:pt x="71" y="97"/>
                  </a:moveTo>
                  <a:cubicBezTo>
                    <a:pt x="22" y="69"/>
                    <a:pt x="22" y="69"/>
                    <a:pt x="22" y="69"/>
                  </a:cubicBezTo>
                  <a:cubicBezTo>
                    <a:pt x="5" y="59"/>
                    <a:pt x="0" y="38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9" y="6"/>
                    <a:pt x="40" y="0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22" y="47"/>
                    <a:pt x="127" y="68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09" y="101"/>
                    <a:pt x="88" y="107"/>
                    <a:pt x="71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49">
              <a:extLst>
                <a:ext uri="{FF2B5EF4-FFF2-40B4-BE49-F238E27FC236}">
                  <a16:creationId xmlns:a16="http://schemas.microsoft.com/office/drawing/2014/main" id="{AD9BA40C-533F-5683-CCF5-8408371DAF31}"/>
                </a:ext>
              </a:extLst>
            </p:cNvPr>
            <p:cNvSpPr/>
            <p:nvPr/>
          </p:nvSpPr>
          <p:spPr bwMode="auto">
            <a:xfrm>
              <a:off x="5615921" y="1078705"/>
              <a:ext cx="211619" cy="176626"/>
            </a:xfrm>
            <a:custGeom>
              <a:avLst/>
              <a:gdLst>
                <a:gd name="T0" fmla="*/ 105 w 127"/>
                <a:gd name="T1" fmla="*/ 68 h 106"/>
                <a:gd name="T2" fmla="*/ 56 w 127"/>
                <a:gd name="T3" fmla="*/ 97 h 106"/>
                <a:gd name="T4" fmla="*/ 9 w 127"/>
                <a:gd name="T5" fmla="*/ 84 h 106"/>
                <a:gd name="T6" fmla="*/ 9 w 127"/>
                <a:gd name="T7" fmla="*/ 84 h 106"/>
                <a:gd name="T8" fmla="*/ 22 w 127"/>
                <a:gd name="T9" fmla="*/ 38 h 106"/>
                <a:gd name="T10" fmla="*/ 22 w 127"/>
                <a:gd name="T11" fmla="*/ 38 h 106"/>
                <a:gd name="T12" fmla="*/ 71 w 127"/>
                <a:gd name="T13" fmla="*/ 9 h 106"/>
                <a:gd name="T14" fmla="*/ 118 w 127"/>
                <a:gd name="T15" fmla="*/ 22 h 106"/>
                <a:gd name="T16" fmla="*/ 118 w 127"/>
                <a:gd name="T17" fmla="*/ 22 h 106"/>
                <a:gd name="T18" fmla="*/ 105 w 127"/>
                <a:gd name="T19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06">
                  <a:moveTo>
                    <a:pt x="105" y="68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40" y="106"/>
                    <a:pt x="19" y="101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0" y="68"/>
                    <a:pt x="5" y="47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88" y="0"/>
                    <a:pt x="109" y="5"/>
                    <a:pt x="118" y="22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27" y="38"/>
                    <a:pt x="122" y="59"/>
                    <a:pt x="105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50">
              <a:extLst>
                <a:ext uri="{FF2B5EF4-FFF2-40B4-BE49-F238E27FC236}">
                  <a16:creationId xmlns:a16="http://schemas.microsoft.com/office/drawing/2014/main" id="{B4BDECFB-5E3D-C1A8-503D-4CE433C18F81}"/>
                </a:ext>
              </a:extLst>
            </p:cNvPr>
            <p:cNvSpPr/>
            <p:nvPr/>
          </p:nvSpPr>
          <p:spPr bwMode="auto">
            <a:xfrm>
              <a:off x="6462394" y="1078705"/>
              <a:ext cx="211619" cy="176626"/>
            </a:xfrm>
            <a:custGeom>
              <a:avLst/>
              <a:gdLst>
                <a:gd name="T0" fmla="*/ 56 w 127"/>
                <a:gd name="T1" fmla="*/ 9 h 106"/>
                <a:gd name="T2" fmla="*/ 105 w 127"/>
                <a:gd name="T3" fmla="*/ 38 h 106"/>
                <a:gd name="T4" fmla="*/ 118 w 127"/>
                <a:gd name="T5" fmla="*/ 84 h 106"/>
                <a:gd name="T6" fmla="*/ 118 w 127"/>
                <a:gd name="T7" fmla="*/ 84 h 106"/>
                <a:gd name="T8" fmla="*/ 71 w 127"/>
                <a:gd name="T9" fmla="*/ 97 h 106"/>
                <a:gd name="T10" fmla="*/ 71 w 127"/>
                <a:gd name="T11" fmla="*/ 97 h 106"/>
                <a:gd name="T12" fmla="*/ 22 w 127"/>
                <a:gd name="T13" fmla="*/ 68 h 106"/>
                <a:gd name="T14" fmla="*/ 9 w 127"/>
                <a:gd name="T15" fmla="*/ 22 h 106"/>
                <a:gd name="T16" fmla="*/ 9 w 127"/>
                <a:gd name="T17" fmla="*/ 22 h 106"/>
                <a:gd name="T18" fmla="*/ 56 w 127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06">
                  <a:moveTo>
                    <a:pt x="56" y="9"/>
                  </a:moveTo>
                  <a:cubicBezTo>
                    <a:pt x="105" y="38"/>
                    <a:pt x="105" y="38"/>
                    <a:pt x="105" y="38"/>
                  </a:cubicBezTo>
                  <a:cubicBezTo>
                    <a:pt x="122" y="47"/>
                    <a:pt x="127" y="68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08" y="101"/>
                    <a:pt x="87" y="106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5" y="59"/>
                    <a:pt x="0" y="38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9" y="5"/>
                    <a:pt x="39" y="0"/>
                    <a:pt x="5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51">
              <a:extLst>
                <a:ext uri="{FF2B5EF4-FFF2-40B4-BE49-F238E27FC236}">
                  <a16:creationId xmlns:a16="http://schemas.microsoft.com/office/drawing/2014/main" id="{A74EDAFE-312A-A98F-F4FA-8BDF83D13B41}"/>
                </a:ext>
              </a:extLst>
            </p:cNvPr>
            <p:cNvSpPr/>
            <p:nvPr/>
          </p:nvSpPr>
          <p:spPr bwMode="auto">
            <a:xfrm>
              <a:off x="6462394" y="588818"/>
              <a:ext cx="211619" cy="178293"/>
            </a:xfrm>
            <a:custGeom>
              <a:avLst/>
              <a:gdLst>
                <a:gd name="T0" fmla="*/ 22 w 127"/>
                <a:gd name="T1" fmla="*/ 38 h 107"/>
                <a:gd name="T2" fmla="*/ 71 w 127"/>
                <a:gd name="T3" fmla="*/ 9 h 107"/>
                <a:gd name="T4" fmla="*/ 118 w 127"/>
                <a:gd name="T5" fmla="*/ 22 h 107"/>
                <a:gd name="T6" fmla="*/ 118 w 127"/>
                <a:gd name="T7" fmla="*/ 22 h 107"/>
                <a:gd name="T8" fmla="*/ 105 w 127"/>
                <a:gd name="T9" fmla="*/ 69 h 107"/>
                <a:gd name="T10" fmla="*/ 105 w 127"/>
                <a:gd name="T11" fmla="*/ 69 h 107"/>
                <a:gd name="T12" fmla="*/ 56 w 127"/>
                <a:gd name="T13" fmla="*/ 97 h 107"/>
                <a:gd name="T14" fmla="*/ 9 w 127"/>
                <a:gd name="T15" fmla="*/ 85 h 107"/>
                <a:gd name="T16" fmla="*/ 9 w 127"/>
                <a:gd name="T17" fmla="*/ 85 h 107"/>
                <a:gd name="T18" fmla="*/ 22 w 127"/>
                <a:gd name="T19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07">
                  <a:moveTo>
                    <a:pt x="22" y="38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87" y="0"/>
                    <a:pt x="108" y="6"/>
                    <a:pt x="118" y="22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27" y="38"/>
                    <a:pt x="122" y="5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39" y="107"/>
                    <a:pt x="18" y="101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68"/>
                    <a:pt x="5" y="47"/>
                    <a:pt x="22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E15A023-304B-C577-91AE-738F25CCE757}"/>
              </a:ext>
            </a:extLst>
          </p:cNvPr>
          <p:cNvGrpSpPr/>
          <p:nvPr/>
        </p:nvGrpSpPr>
        <p:grpSpPr>
          <a:xfrm>
            <a:off x="3715746" y="3927862"/>
            <a:ext cx="636836" cy="635197"/>
            <a:chOff x="7165566" y="278889"/>
            <a:chExt cx="1294704" cy="1291371"/>
          </a:xfrm>
          <a:effectLst/>
        </p:grpSpPr>
        <p:sp>
          <p:nvSpPr>
            <p:cNvPr id="27" name="Freeform 122">
              <a:extLst>
                <a:ext uri="{FF2B5EF4-FFF2-40B4-BE49-F238E27FC236}">
                  <a16:creationId xmlns:a16="http://schemas.microsoft.com/office/drawing/2014/main" id="{351487BF-27CE-FABD-457B-067437BE20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7157" y="610480"/>
              <a:ext cx="633188" cy="959780"/>
            </a:xfrm>
            <a:custGeom>
              <a:avLst/>
              <a:gdLst>
                <a:gd name="T0" fmla="*/ 190 w 380"/>
                <a:gd name="T1" fmla="*/ 0 h 575"/>
                <a:gd name="T2" fmla="*/ 0 w 380"/>
                <a:gd name="T3" fmla="*/ 190 h 575"/>
                <a:gd name="T4" fmla="*/ 57 w 380"/>
                <a:gd name="T5" fmla="*/ 326 h 575"/>
                <a:gd name="T6" fmla="*/ 84 w 380"/>
                <a:gd name="T7" fmla="*/ 357 h 575"/>
                <a:gd name="T8" fmla="*/ 95 w 380"/>
                <a:gd name="T9" fmla="*/ 385 h 575"/>
                <a:gd name="T10" fmla="*/ 95 w 380"/>
                <a:gd name="T11" fmla="*/ 458 h 575"/>
                <a:gd name="T12" fmla="*/ 95 w 380"/>
                <a:gd name="T13" fmla="*/ 506 h 575"/>
                <a:gd name="T14" fmla="*/ 139 w 380"/>
                <a:gd name="T15" fmla="*/ 550 h 575"/>
                <a:gd name="T16" fmla="*/ 146 w 380"/>
                <a:gd name="T17" fmla="*/ 550 h 575"/>
                <a:gd name="T18" fmla="*/ 180 w 380"/>
                <a:gd name="T19" fmla="*/ 575 h 575"/>
                <a:gd name="T20" fmla="*/ 200 w 380"/>
                <a:gd name="T21" fmla="*/ 575 h 575"/>
                <a:gd name="T22" fmla="*/ 234 w 380"/>
                <a:gd name="T23" fmla="*/ 550 h 575"/>
                <a:gd name="T24" fmla="*/ 241 w 380"/>
                <a:gd name="T25" fmla="*/ 550 h 575"/>
                <a:gd name="T26" fmla="*/ 285 w 380"/>
                <a:gd name="T27" fmla="*/ 506 h 575"/>
                <a:gd name="T28" fmla="*/ 285 w 380"/>
                <a:gd name="T29" fmla="*/ 458 h 575"/>
                <a:gd name="T30" fmla="*/ 285 w 380"/>
                <a:gd name="T31" fmla="*/ 385 h 575"/>
                <a:gd name="T32" fmla="*/ 296 w 380"/>
                <a:gd name="T33" fmla="*/ 357 h 575"/>
                <a:gd name="T34" fmla="*/ 323 w 380"/>
                <a:gd name="T35" fmla="*/ 326 h 575"/>
                <a:gd name="T36" fmla="*/ 380 w 380"/>
                <a:gd name="T37" fmla="*/ 190 h 575"/>
                <a:gd name="T38" fmla="*/ 190 w 380"/>
                <a:gd name="T39" fmla="*/ 0 h 575"/>
                <a:gd name="T40" fmla="*/ 249 w 380"/>
                <a:gd name="T41" fmla="*/ 506 h 575"/>
                <a:gd name="T42" fmla="*/ 241 w 380"/>
                <a:gd name="T43" fmla="*/ 514 h 575"/>
                <a:gd name="T44" fmla="*/ 207 w 380"/>
                <a:gd name="T45" fmla="*/ 514 h 575"/>
                <a:gd name="T46" fmla="*/ 249 w 380"/>
                <a:gd name="T47" fmla="*/ 504 h 575"/>
                <a:gd name="T48" fmla="*/ 249 w 380"/>
                <a:gd name="T49" fmla="*/ 506 h 575"/>
                <a:gd name="T50" fmla="*/ 249 w 380"/>
                <a:gd name="T51" fmla="*/ 483 h 575"/>
                <a:gd name="T52" fmla="*/ 132 w 380"/>
                <a:gd name="T53" fmla="*/ 510 h 575"/>
                <a:gd name="T54" fmla="*/ 131 w 380"/>
                <a:gd name="T55" fmla="*/ 506 h 575"/>
                <a:gd name="T56" fmla="*/ 131 w 380"/>
                <a:gd name="T57" fmla="*/ 502 h 575"/>
                <a:gd name="T58" fmla="*/ 249 w 380"/>
                <a:gd name="T59" fmla="*/ 475 h 575"/>
                <a:gd name="T60" fmla="*/ 249 w 380"/>
                <a:gd name="T61" fmla="*/ 483 h 575"/>
                <a:gd name="T62" fmla="*/ 249 w 380"/>
                <a:gd name="T63" fmla="*/ 454 h 575"/>
                <a:gd name="T64" fmla="*/ 131 w 380"/>
                <a:gd name="T65" fmla="*/ 482 h 575"/>
                <a:gd name="T66" fmla="*/ 131 w 380"/>
                <a:gd name="T67" fmla="*/ 473 h 575"/>
                <a:gd name="T68" fmla="*/ 249 w 380"/>
                <a:gd name="T69" fmla="*/ 446 h 575"/>
                <a:gd name="T70" fmla="*/ 249 w 380"/>
                <a:gd name="T71" fmla="*/ 454 h 575"/>
                <a:gd name="T72" fmla="*/ 131 w 380"/>
                <a:gd name="T73" fmla="*/ 453 h 575"/>
                <a:gd name="T74" fmla="*/ 131 w 380"/>
                <a:gd name="T75" fmla="*/ 443 h 575"/>
                <a:gd name="T76" fmla="*/ 171 w 380"/>
                <a:gd name="T77" fmla="*/ 443 h 575"/>
                <a:gd name="T78" fmla="*/ 131 w 380"/>
                <a:gd name="T79" fmla="*/ 453 h 575"/>
                <a:gd name="T80" fmla="*/ 296 w 380"/>
                <a:gd name="T81" fmla="*/ 302 h 575"/>
                <a:gd name="T82" fmla="*/ 267 w 380"/>
                <a:gd name="T83" fmla="*/ 336 h 575"/>
                <a:gd name="T84" fmla="*/ 249 w 380"/>
                <a:gd name="T85" fmla="*/ 385 h 575"/>
                <a:gd name="T86" fmla="*/ 249 w 380"/>
                <a:gd name="T87" fmla="*/ 407 h 575"/>
                <a:gd name="T88" fmla="*/ 131 w 380"/>
                <a:gd name="T89" fmla="*/ 407 h 575"/>
                <a:gd name="T90" fmla="*/ 131 w 380"/>
                <a:gd name="T91" fmla="*/ 385 h 575"/>
                <a:gd name="T92" fmla="*/ 113 w 380"/>
                <a:gd name="T93" fmla="*/ 336 h 575"/>
                <a:gd name="T94" fmla="*/ 84 w 380"/>
                <a:gd name="T95" fmla="*/ 302 h 575"/>
                <a:gd name="T96" fmla="*/ 36 w 380"/>
                <a:gd name="T97" fmla="*/ 190 h 575"/>
                <a:gd name="T98" fmla="*/ 81 w 380"/>
                <a:gd name="T99" fmla="*/ 81 h 575"/>
                <a:gd name="T100" fmla="*/ 190 w 380"/>
                <a:gd name="T101" fmla="*/ 36 h 575"/>
                <a:gd name="T102" fmla="*/ 299 w 380"/>
                <a:gd name="T103" fmla="*/ 81 h 575"/>
                <a:gd name="T104" fmla="*/ 344 w 380"/>
                <a:gd name="T105" fmla="*/ 190 h 575"/>
                <a:gd name="T106" fmla="*/ 296 w 380"/>
                <a:gd name="T107" fmla="*/ 30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0" h="575">
                  <a:moveTo>
                    <a:pt x="190" y="0"/>
                  </a:moveTo>
                  <a:cubicBezTo>
                    <a:pt x="85" y="0"/>
                    <a:pt x="0" y="85"/>
                    <a:pt x="0" y="190"/>
                  </a:cubicBezTo>
                  <a:cubicBezTo>
                    <a:pt x="0" y="244"/>
                    <a:pt x="25" y="290"/>
                    <a:pt x="57" y="326"/>
                  </a:cubicBezTo>
                  <a:cubicBezTo>
                    <a:pt x="67" y="337"/>
                    <a:pt x="77" y="347"/>
                    <a:pt x="84" y="357"/>
                  </a:cubicBezTo>
                  <a:cubicBezTo>
                    <a:pt x="91" y="366"/>
                    <a:pt x="95" y="375"/>
                    <a:pt x="95" y="385"/>
                  </a:cubicBezTo>
                  <a:cubicBezTo>
                    <a:pt x="95" y="391"/>
                    <a:pt x="95" y="458"/>
                    <a:pt x="95" y="458"/>
                  </a:cubicBezTo>
                  <a:cubicBezTo>
                    <a:pt x="95" y="506"/>
                    <a:pt x="95" y="506"/>
                    <a:pt x="95" y="506"/>
                  </a:cubicBezTo>
                  <a:cubicBezTo>
                    <a:pt x="95" y="530"/>
                    <a:pt x="114" y="550"/>
                    <a:pt x="139" y="550"/>
                  </a:cubicBezTo>
                  <a:cubicBezTo>
                    <a:pt x="146" y="550"/>
                    <a:pt x="146" y="550"/>
                    <a:pt x="146" y="550"/>
                  </a:cubicBezTo>
                  <a:cubicBezTo>
                    <a:pt x="151" y="564"/>
                    <a:pt x="164" y="575"/>
                    <a:pt x="180" y="575"/>
                  </a:cubicBezTo>
                  <a:cubicBezTo>
                    <a:pt x="200" y="575"/>
                    <a:pt x="200" y="575"/>
                    <a:pt x="200" y="575"/>
                  </a:cubicBezTo>
                  <a:cubicBezTo>
                    <a:pt x="216" y="575"/>
                    <a:pt x="229" y="564"/>
                    <a:pt x="234" y="550"/>
                  </a:cubicBezTo>
                  <a:cubicBezTo>
                    <a:pt x="241" y="550"/>
                    <a:pt x="241" y="550"/>
                    <a:pt x="241" y="550"/>
                  </a:cubicBezTo>
                  <a:cubicBezTo>
                    <a:pt x="266" y="550"/>
                    <a:pt x="285" y="530"/>
                    <a:pt x="285" y="506"/>
                  </a:cubicBezTo>
                  <a:cubicBezTo>
                    <a:pt x="285" y="458"/>
                    <a:pt x="285" y="458"/>
                    <a:pt x="285" y="458"/>
                  </a:cubicBezTo>
                  <a:cubicBezTo>
                    <a:pt x="285" y="458"/>
                    <a:pt x="285" y="391"/>
                    <a:pt x="285" y="385"/>
                  </a:cubicBezTo>
                  <a:cubicBezTo>
                    <a:pt x="285" y="375"/>
                    <a:pt x="289" y="366"/>
                    <a:pt x="296" y="357"/>
                  </a:cubicBezTo>
                  <a:cubicBezTo>
                    <a:pt x="303" y="347"/>
                    <a:pt x="313" y="337"/>
                    <a:pt x="323" y="326"/>
                  </a:cubicBezTo>
                  <a:cubicBezTo>
                    <a:pt x="355" y="290"/>
                    <a:pt x="380" y="244"/>
                    <a:pt x="380" y="190"/>
                  </a:cubicBezTo>
                  <a:cubicBezTo>
                    <a:pt x="380" y="85"/>
                    <a:pt x="295" y="0"/>
                    <a:pt x="190" y="0"/>
                  </a:cubicBezTo>
                  <a:close/>
                  <a:moveTo>
                    <a:pt x="249" y="506"/>
                  </a:moveTo>
                  <a:cubicBezTo>
                    <a:pt x="249" y="510"/>
                    <a:pt x="246" y="514"/>
                    <a:pt x="241" y="514"/>
                  </a:cubicBezTo>
                  <a:cubicBezTo>
                    <a:pt x="207" y="514"/>
                    <a:pt x="207" y="514"/>
                    <a:pt x="207" y="514"/>
                  </a:cubicBezTo>
                  <a:cubicBezTo>
                    <a:pt x="249" y="504"/>
                    <a:pt x="249" y="504"/>
                    <a:pt x="249" y="504"/>
                  </a:cubicBezTo>
                  <a:lnTo>
                    <a:pt x="249" y="506"/>
                  </a:lnTo>
                  <a:close/>
                  <a:moveTo>
                    <a:pt x="249" y="483"/>
                  </a:moveTo>
                  <a:cubicBezTo>
                    <a:pt x="132" y="510"/>
                    <a:pt x="132" y="510"/>
                    <a:pt x="132" y="510"/>
                  </a:cubicBezTo>
                  <a:cubicBezTo>
                    <a:pt x="131" y="509"/>
                    <a:pt x="131" y="507"/>
                    <a:pt x="131" y="506"/>
                  </a:cubicBezTo>
                  <a:cubicBezTo>
                    <a:pt x="131" y="502"/>
                    <a:pt x="131" y="502"/>
                    <a:pt x="131" y="502"/>
                  </a:cubicBezTo>
                  <a:cubicBezTo>
                    <a:pt x="249" y="475"/>
                    <a:pt x="249" y="475"/>
                    <a:pt x="249" y="475"/>
                  </a:cubicBezTo>
                  <a:lnTo>
                    <a:pt x="249" y="483"/>
                  </a:lnTo>
                  <a:close/>
                  <a:moveTo>
                    <a:pt x="249" y="454"/>
                  </a:moveTo>
                  <a:cubicBezTo>
                    <a:pt x="131" y="482"/>
                    <a:pt x="131" y="482"/>
                    <a:pt x="131" y="482"/>
                  </a:cubicBezTo>
                  <a:cubicBezTo>
                    <a:pt x="131" y="473"/>
                    <a:pt x="131" y="473"/>
                    <a:pt x="131" y="473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49" y="449"/>
                    <a:pt x="249" y="452"/>
                    <a:pt x="249" y="454"/>
                  </a:cubicBezTo>
                  <a:close/>
                  <a:moveTo>
                    <a:pt x="131" y="453"/>
                  </a:moveTo>
                  <a:cubicBezTo>
                    <a:pt x="131" y="450"/>
                    <a:pt x="131" y="447"/>
                    <a:pt x="131" y="443"/>
                  </a:cubicBezTo>
                  <a:cubicBezTo>
                    <a:pt x="171" y="443"/>
                    <a:pt x="171" y="443"/>
                    <a:pt x="171" y="443"/>
                  </a:cubicBezTo>
                  <a:lnTo>
                    <a:pt x="131" y="453"/>
                  </a:lnTo>
                  <a:close/>
                  <a:moveTo>
                    <a:pt x="296" y="302"/>
                  </a:moveTo>
                  <a:cubicBezTo>
                    <a:pt x="287" y="312"/>
                    <a:pt x="276" y="323"/>
                    <a:pt x="267" y="336"/>
                  </a:cubicBezTo>
                  <a:cubicBezTo>
                    <a:pt x="257" y="349"/>
                    <a:pt x="249" y="365"/>
                    <a:pt x="249" y="385"/>
                  </a:cubicBezTo>
                  <a:cubicBezTo>
                    <a:pt x="249" y="387"/>
                    <a:pt x="249" y="396"/>
                    <a:pt x="249" y="407"/>
                  </a:cubicBezTo>
                  <a:cubicBezTo>
                    <a:pt x="131" y="407"/>
                    <a:pt x="131" y="407"/>
                    <a:pt x="131" y="407"/>
                  </a:cubicBezTo>
                  <a:cubicBezTo>
                    <a:pt x="131" y="396"/>
                    <a:pt x="131" y="387"/>
                    <a:pt x="131" y="385"/>
                  </a:cubicBezTo>
                  <a:cubicBezTo>
                    <a:pt x="131" y="365"/>
                    <a:pt x="123" y="349"/>
                    <a:pt x="113" y="336"/>
                  </a:cubicBezTo>
                  <a:cubicBezTo>
                    <a:pt x="104" y="323"/>
                    <a:pt x="93" y="312"/>
                    <a:pt x="84" y="302"/>
                  </a:cubicBezTo>
                  <a:cubicBezTo>
                    <a:pt x="56" y="270"/>
                    <a:pt x="36" y="233"/>
                    <a:pt x="36" y="190"/>
                  </a:cubicBezTo>
                  <a:cubicBezTo>
                    <a:pt x="36" y="147"/>
                    <a:pt x="53" y="109"/>
                    <a:pt x="81" y="81"/>
                  </a:cubicBezTo>
                  <a:cubicBezTo>
                    <a:pt x="109" y="53"/>
                    <a:pt x="147" y="36"/>
                    <a:pt x="190" y="36"/>
                  </a:cubicBezTo>
                  <a:cubicBezTo>
                    <a:pt x="233" y="36"/>
                    <a:pt x="271" y="53"/>
                    <a:pt x="299" y="81"/>
                  </a:cubicBezTo>
                  <a:cubicBezTo>
                    <a:pt x="327" y="109"/>
                    <a:pt x="344" y="147"/>
                    <a:pt x="344" y="190"/>
                  </a:cubicBezTo>
                  <a:cubicBezTo>
                    <a:pt x="344" y="233"/>
                    <a:pt x="324" y="270"/>
                    <a:pt x="296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23">
              <a:extLst>
                <a:ext uri="{FF2B5EF4-FFF2-40B4-BE49-F238E27FC236}">
                  <a16:creationId xmlns:a16="http://schemas.microsoft.com/office/drawing/2014/main" id="{BAA67D3A-1A94-78A6-56CE-3E1CE3167FCB}"/>
                </a:ext>
              </a:extLst>
            </p:cNvPr>
            <p:cNvSpPr/>
            <p:nvPr/>
          </p:nvSpPr>
          <p:spPr bwMode="auto">
            <a:xfrm>
              <a:off x="7675449" y="952068"/>
              <a:ext cx="276603" cy="314928"/>
            </a:xfrm>
            <a:custGeom>
              <a:avLst/>
              <a:gdLst>
                <a:gd name="T0" fmla="*/ 99 w 166"/>
                <a:gd name="T1" fmla="*/ 189 h 189"/>
                <a:gd name="T2" fmla="*/ 99 w 166"/>
                <a:gd name="T3" fmla="*/ 95 h 189"/>
                <a:gd name="T4" fmla="*/ 141 w 166"/>
                <a:gd name="T5" fmla="*/ 42 h 189"/>
                <a:gd name="T6" fmla="*/ 124 w 166"/>
                <a:gd name="T7" fmla="*/ 20 h 189"/>
                <a:gd name="T8" fmla="*/ 83 w 166"/>
                <a:gd name="T9" fmla="*/ 20 h 189"/>
                <a:gd name="T10" fmla="*/ 42 w 166"/>
                <a:gd name="T11" fmla="*/ 20 h 189"/>
                <a:gd name="T12" fmla="*/ 25 w 166"/>
                <a:gd name="T13" fmla="*/ 42 h 189"/>
                <a:gd name="T14" fmla="*/ 67 w 166"/>
                <a:gd name="T15" fmla="*/ 95 h 189"/>
                <a:gd name="T16" fmla="*/ 67 w 166"/>
                <a:gd name="T17" fmla="*/ 189 h 189"/>
                <a:gd name="T18" fmla="*/ 47 w 166"/>
                <a:gd name="T19" fmla="*/ 189 h 189"/>
                <a:gd name="T20" fmla="*/ 47 w 166"/>
                <a:gd name="T21" fmla="*/ 102 h 189"/>
                <a:gd name="T22" fmla="*/ 0 w 166"/>
                <a:gd name="T23" fmla="*/ 43 h 189"/>
                <a:gd name="T24" fmla="*/ 32 w 166"/>
                <a:gd name="T25" fmla="*/ 0 h 189"/>
                <a:gd name="T26" fmla="*/ 83 w 166"/>
                <a:gd name="T27" fmla="*/ 0 h 189"/>
                <a:gd name="T28" fmla="*/ 134 w 166"/>
                <a:gd name="T29" fmla="*/ 0 h 189"/>
                <a:gd name="T30" fmla="*/ 166 w 166"/>
                <a:gd name="T31" fmla="*/ 43 h 189"/>
                <a:gd name="T32" fmla="*/ 119 w 166"/>
                <a:gd name="T33" fmla="*/ 102 h 189"/>
                <a:gd name="T34" fmla="*/ 119 w 166"/>
                <a:gd name="T35" fmla="*/ 189 h 189"/>
                <a:gd name="T36" fmla="*/ 99 w 166"/>
                <a:gd name="T37" fmla="*/ 189 h 189"/>
                <a:gd name="T38" fmla="*/ 99 w 166"/>
                <a:gd name="T3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189">
                  <a:moveTo>
                    <a:pt x="99" y="189"/>
                  </a:moveTo>
                  <a:lnTo>
                    <a:pt x="99" y="95"/>
                  </a:lnTo>
                  <a:lnTo>
                    <a:pt x="141" y="42"/>
                  </a:lnTo>
                  <a:lnTo>
                    <a:pt x="124" y="20"/>
                  </a:lnTo>
                  <a:lnTo>
                    <a:pt x="83" y="20"/>
                  </a:lnTo>
                  <a:lnTo>
                    <a:pt x="42" y="20"/>
                  </a:lnTo>
                  <a:lnTo>
                    <a:pt x="25" y="42"/>
                  </a:lnTo>
                  <a:lnTo>
                    <a:pt x="67" y="95"/>
                  </a:lnTo>
                  <a:lnTo>
                    <a:pt x="67" y="189"/>
                  </a:lnTo>
                  <a:lnTo>
                    <a:pt x="47" y="189"/>
                  </a:lnTo>
                  <a:lnTo>
                    <a:pt x="47" y="102"/>
                  </a:lnTo>
                  <a:lnTo>
                    <a:pt x="0" y="43"/>
                  </a:lnTo>
                  <a:lnTo>
                    <a:pt x="32" y="0"/>
                  </a:lnTo>
                  <a:lnTo>
                    <a:pt x="83" y="0"/>
                  </a:lnTo>
                  <a:lnTo>
                    <a:pt x="134" y="0"/>
                  </a:lnTo>
                  <a:lnTo>
                    <a:pt x="166" y="43"/>
                  </a:lnTo>
                  <a:lnTo>
                    <a:pt x="119" y="102"/>
                  </a:lnTo>
                  <a:lnTo>
                    <a:pt x="119" y="189"/>
                  </a:lnTo>
                  <a:lnTo>
                    <a:pt x="99" y="189"/>
                  </a:lnTo>
                  <a:lnTo>
                    <a:pt x="99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91">
              <a:extLst>
                <a:ext uri="{FF2B5EF4-FFF2-40B4-BE49-F238E27FC236}">
                  <a16:creationId xmlns:a16="http://schemas.microsoft.com/office/drawing/2014/main" id="{E69DF3FD-2332-151B-517A-5A0DA0732005}"/>
                </a:ext>
              </a:extLst>
            </p:cNvPr>
            <p:cNvSpPr/>
            <p:nvPr/>
          </p:nvSpPr>
          <p:spPr bwMode="auto">
            <a:xfrm>
              <a:off x="7165566" y="278889"/>
              <a:ext cx="1294704" cy="1109745"/>
            </a:xfrm>
            <a:custGeom>
              <a:avLst/>
              <a:gdLst>
                <a:gd name="T0" fmla="*/ 636 w 776"/>
                <a:gd name="T1" fmla="*/ 449 h 665"/>
                <a:gd name="T2" fmla="*/ 747 w 776"/>
                <a:gd name="T3" fmla="*/ 398 h 665"/>
                <a:gd name="T4" fmla="*/ 776 w 776"/>
                <a:gd name="T5" fmla="*/ 389 h 665"/>
                <a:gd name="T6" fmla="*/ 747 w 776"/>
                <a:gd name="T7" fmla="*/ 379 h 665"/>
                <a:gd name="T8" fmla="*/ 636 w 776"/>
                <a:gd name="T9" fmla="*/ 329 h 665"/>
                <a:gd name="T10" fmla="*/ 603 w 776"/>
                <a:gd name="T11" fmla="*/ 268 h 665"/>
                <a:gd name="T12" fmla="*/ 648 w 776"/>
                <a:gd name="T13" fmla="*/ 142 h 665"/>
                <a:gd name="T14" fmla="*/ 664 w 776"/>
                <a:gd name="T15" fmla="*/ 113 h 665"/>
                <a:gd name="T16" fmla="*/ 635 w 776"/>
                <a:gd name="T17" fmla="*/ 128 h 665"/>
                <a:gd name="T18" fmla="*/ 509 w 776"/>
                <a:gd name="T19" fmla="*/ 173 h 665"/>
                <a:gd name="T20" fmla="*/ 448 w 776"/>
                <a:gd name="T21" fmla="*/ 141 h 665"/>
                <a:gd name="T22" fmla="*/ 398 w 776"/>
                <a:gd name="T23" fmla="*/ 30 h 665"/>
                <a:gd name="T24" fmla="*/ 388 w 776"/>
                <a:gd name="T25" fmla="*/ 0 h 665"/>
                <a:gd name="T26" fmla="*/ 378 w 776"/>
                <a:gd name="T27" fmla="*/ 30 h 665"/>
                <a:gd name="T28" fmla="*/ 328 w 776"/>
                <a:gd name="T29" fmla="*/ 141 h 665"/>
                <a:gd name="T30" fmla="*/ 267 w 776"/>
                <a:gd name="T31" fmla="*/ 173 h 665"/>
                <a:gd name="T32" fmla="*/ 141 w 776"/>
                <a:gd name="T33" fmla="*/ 128 h 665"/>
                <a:gd name="T34" fmla="*/ 112 w 776"/>
                <a:gd name="T35" fmla="*/ 113 h 665"/>
                <a:gd name="T36" fmla="*/ 128 w 776"/>
                <a:gd name="T37" fmla="*/ 142 h 665"/>
                <a:gd name="T38" fmla="*/ 173 w 776"/>
                <a:gd name="T39" fmla="*/ 268 h 665"/>
                <a:gd name="T40" fmla="*/ 140 w 776"/>
                <a:gd name="T41" fmla="*/ 329 h 665"/>
                <a:gd name="T42" fmla="*/ 29 w 776"/>
                <a:gd name="T43" fmla="*/ 379 h 665"/>
                <a:gd name="T44" fmla="*/ 0 w 776"/>
                <a:gd name="T45" fmla="*/ 389 h 665"/>
                <a:gd name="T46" fmla="*/ 29 w 776"/>
                <a:gd name="T47" fmla="*/ 398 h 665"/>
                <a:gd name="T48" fmla="*/ 140 w 776"/>
                <a:gd name="T49" fmla="*/ 449 h 665"/>
                <a:gd name="T50" fmla="*/ 173 w 776"/>
                <a:gd name="T51" fmla="*/ 510 h 665"/>
                <a:gd name="T52" fmla="*/ 128 w 776"/>
                <a:gd name="T53" fmla="*/ 635 h 665"/>
                <a:gd name="T54" fmla="*/ 112 w 776"/>
                <a:gd name="T55" fmla="*/ 665 h 665"/>
                <a:gd name="T56" fmla="*/ 141 w 776"/>
                <a:gd name="T57" fmla="*/ 649 h 665"/>
                <a:gd name="T58" fmla="*/ 267 w 776"/>
                <a:gd name="T59" fmla="*/ 604 h 665"/>
                <a:gd name="T60" fmla="*/ 274 w 776"/>
                <a:gd name="T61" fmla="*/ 604 h 665"/>
                <a:gd name="T62" fmla="*/ 274 w 776"/>
                <a:gd name="T63" fmla="*/ 584 h 665"/>
                <a:gd name="T64" fmla="*/ 268 w 776"/>
                <a:gd name="T65" fmla="*/ 584 h 665"/>
                <a:gd name="T66" fmla="*/ 267 w 776"/>
                <a:gd name="T67" fmla="*/ 584 h 665"/>
                <a:gd name="T68" fmla="*/ 160 w 776"/>
                <a:gd name="T69" fmla="*/ 617 h 665"/>
                <a:gd name="T70" fmla="*/ 193 w 776"/>
                <a:gd name="T71" fmla="*/ 510 h 665"/>
                <a:gd name="T72" fmla="*/ 152 w 776"/>
                <a:gd name="T73" fmla="*/ 433 h 665"/>
                <a:gd name="T74" fmla="*/ 64 w 776"/>
                <a:gd name="T75" fmla="*/ 389 h 665"/>
                <a:gd name="T76" fmla="*/ 152 w 776"/>
                <a:gd name="T77" fmla="*/ 345 h 665"/>
                <a:gd name="T78" fmla="*/ 193 w 776"/>
                <a:gd name="T79" fmla="*/ 268 h 665"/>
                <a:gd name="T80" fmla="*/ 160 w 776"/>
                <a:gd name="T81" fmla="*/ 161 h 665"/>
                <a:gd name="T82" fmla="*/ 267 w 776"/>
                <a:gd name="T83" fmla="*/ 193 h 665"/>
                <a:gd name="T84" fmla="*/ 344 w 776"/>
                <a:gd name="T85" fmla="*/ 153 h 665"/>
                <a:gd name="T86" fmla="*/ 388 w 776"/>
                <a:gd name="T87" fmla="*/ 64 h 665"/>
                <a:gd name="T88" fmla="*/ 432 w 776"/>
                <a:gd name="T89" fmla="*/ 153 h 665"/>
                <a:gd name="T90" fmla="*/ 509 w 776"/>
                <a:gd name="T91" fmla="*/ 193 h 665"/>
                <a:gd name="T92" fmla="*/ 616 w 776"/>
                <a:gd name="T93" fmla="*/ 161 h 665"/>
                <a:gd name="T94" fmla="*/ 583 w 776"/>
                <a:gd name="T95" fmla="*/ 268 h 665"/>
                <a:gd name="T96" fmla="*/ 624 w 776"/>
                <a:gd name="T97" fmla="*/ 345 h 665"/>
                <a:gd name="T98" fmla="*/ 712 w 776"/>
                <a:gd name="T99" fmla="*/ 389 h 665"/>
                <a:gd name="T100" fmla="*/ 624 w 776"/>
                <a:gd name="T101" fmla="*/ 433 h 665"/>
                <a:gd name="T102" fmla="*/ 583 w 776"/>
                <a:gd name="T103" fmla="*/ 510 h 665"/>
                <a:gd name="T104" fmla="*/ 616 w 776"/>
                <a:gd name="T105" fmla="*/ 617 h 665"/>
                <a:gd name="T106" fmla="*/ 509 w 776"/>
                <a:gd name="T107" fmla="*/ 584 h 665"/>
                <a:gd name="T108" fmla="*/ 502 w 776"/>
                <a:gd name="T109" fmla="*/ 584 h 665"/>
                <a:gd name="T110" fmla="*/ 502 w 776"/>
                <a:gd name="T111" fmla="*/ 604 h 665"/>
                <a:gd name="T112" fmla="*/ 509 w 776"/>
                <a:gd name="T113" fmla="*/ 604 h 665"/>
                <a:gd name="T114" fmla="*/ 635 w 776"/>
                <a:gd name="T115" fmla="*/ 649 h 665"/>
                <a:gd name="T116" fmla="*/ 664 w 776"/>
                <a:gd name="T117" fmla="*/ 665 h 665"/>
                <a:gd name="T118" fmla="*/ 648 w 776"/>
                <a:gd name="T119" fmla="*/ 635 h 665"/>
                <a:gd name="T120" fmla="*/ 603 w 776"/>
                <a:gd name="T121" fmla="*/ 510 h 665"/>
                <a:gd name="T122" fmla="*/ 636 w 776"/>
                <a:gd name="T123" fmla="*/ 44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6" h="665">
                  <a:moveTo>
                    <a:pt x="636" y="449"/>
                  </a:moveTo>
                  <a:cubicBezTo>
                    <a:pt x="659" y="431"/>
                    <a:pt x="695" y="415"/>
                    <a:pt x="747" y="398"/>
                  </a:cubicBezTo>
                  <a:cubicBezTo>
                    <a:pt x="776" y="389"/>
                    <a:pt x="776" y="389"/>
                    <a:pt x="776" y="389"/>
                  </a:cubicBezTo>
                  <a:cubicBezTo>
                    <a:pt x="747" y="379"/>
                    <a:pt x="747" y="379"/>
                    <a:pt x="747" y="379"/>
                  </a:cubicBezTo>
                  <a:cubicBezTo>
                    <a:pt x="695" y="363"/>
                    <a:pt x="659" y="347"/>
                    <a:pt x="636" y="329"/>
                  </a:cubicBezTo>
                  <a:cubicBezTo>
                    <a:pt x="613" y="311"/>
                    <a:pt x="604" y="293"/>
                    <a:pt x="603" y="268"/>
                  </a:cubicBezTo>
                  <a:cubicBezTo>
                    <a:pt x="603" y="238"/>
                    <a:pt x="618" y="197"/>
                    <a:pt x="648" y="142"/>
                  </a:cubicBezTo>
                  <a:cubicBezTo>
                    <a:pt x="664" y="113"/>
                    <a:pt x="664" y="113"/>
                    <a:pt x="664" y="113"/>
                  </a:cubicBezTo>
                  <a:cubicBezTo>
                    <a:pt x="635" y="128"/>
                    <a:pt x="635" y="128"/>
                    <a:pt x="635" y="128"/>
                  </a:cubicBezTo>
                  <a:cubicBezTo>
                    <a:pt x="580" y="158"/>
                    <a:pt x="539" y="174"/>
                    <a:pt x="509" y="173"/>
                  </a:cubicBezTo>
                  <a:cubicBezTo>
                    <a:pt x="484" y="173"/>
                    <a:pt x="466" y="164"/>
                    <a:pt x="448" y="141"/>
                  </a:cubicBezTo>
                  <a:cubicBezTo>
                    <a:pt x="430" y="118"/>
                    <a:pt x="414" y="81"/>
                    <a:pt x="398" y="3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78" y="30"/>
                    <a:pt x="378" y="30"/>
                    <a:pt x="378" y="30"/>
                  </a:cubicBezTo>
                  <a:cubicBezTo>
                    <a:pt x="362" y="81"/>
                    <a:pt x="346" y="118"/>
                    <a:pt x="328" y="141"/>
                  </a:cubicBezTo>
                  <a:cubicBezTo>
                    <a:pt x="310" y="164"/>
                    <a:pt x="292" y="173"/>
                    <a:pt x="267" y="173"/>
                  </a:cubicBezTo>
                  <a:cubicBezTo>
                    <a:pt x="237" y="174"/>
                    <a:pt x="196" y="158"/>
                    <a:pt x="141" y="128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58" y="197"/>
                    <a:pt x="173" y="238"/>
                    <a:pt x="173" y="268"/>
                  </a:cubicBezTo>
                  <a:cubicBezTo>
                    <a:pt x="172" y="293"/>
                    <a:pt x="163" y="311"/>
                    <a:pt x="140" y="329"/>
                  </a:cubicBezTo>
                  <a:cubicBezTo>
                    <a:pt x="117" y="347"/>
                    <a:pt x="81" y="363"/>
                    <a:pt x="29" y="37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81" y="415"/>
                    <a:pt x="117" y="431"/>
                    <a:pt x="140" y="449"/>
                  </a:cubicBezTo>
                  <a:cubicBezTo>
                    <a:pt x="163" y="467"/>
                    <a:pt x="172" y="485"/>
                    <a:pt x="173" y="510"/>
                  </a:cubicBezTo>
                  <a:cubicBezTo>
                    <a:pt x="173" y="540"/>
                    <a:pt x="158" y="580"/>
                    <a:pt x="128" y="635"/>
                  </a:cubicBezTo>
                  <a:cubicBezTo>
                    <a:pt x="112" y="665"/>
                    <a:pt x="112" y="665"/>
                    <a:pt x="112" y="665"/>
                  </a:cubicBezTo>
                  <a:cubicBezTo>
                    <a:pt x="141" y="649"/>
                    <a:pt x="141" y="649"/>
                    <a:pt x="141" y="649"/>
                  </a:cubicBezTo>
                  <a:cubicBezTo>
                    <a:pt x="196" y="619"/>
                    <a:pt x="237" y="604"/>
                    <a:pt x="267" y="604"/>
                  </a:cubicBezTo>
                  <a:cubicBezTo>
                    <a:pt x="269" y="604"/>
                    <a:pt x="272" y="604"/>
                    <a:pt x="274" y="604"/>
                  </a:cubicBezTo>
                  <a:cubicBezTo>
                    <a:pt x="274" y="584"/>
                    <a:pt x="274" y="584"/>
                    <a:pt x="274" y="584"/>
                  </a:cubicBezTo>
                  <a:cubicBezTo>
                    <a:pt x="272" y="584"/>
                    <a:pt x="270" y="584"/>
                    <a:pt x="268" y="584"/>
                  </a:cubicBezTo>
                  <a:cubicBezTo>
                    <a:pt x="267" y="584"/>
                    <a:pt x="267" y="584"/>
                    <a:pt x="267" y="584"/>
                  </a:cubicBezTo>
                  <a:cubicBezTo>
                    <a:pt x="237" y="584"/>
                    <a:pt x="203" y="596"/>
                    <a:pt x="160" y="617"/>
                  </a:cubicBezTo>
                  <a:cubicBezTo>
                    <a:pt x="181" y="574"/>
                    <a:pt x="193" y="540"/>
                    <a:pt x="193" y="510"/>
                  </a:cubicBezTo>
                  <a:cubicBezTo>
                    <a:pt x="193" y="479"/>
                    <a:pt x="179" y="453"/>
                    <a:pt x="152" y="433"/>
                  </a:cubicBezTo>
                  <a:cubicBezTo>
                    <a:pt x="131" y="416"/>
                    <a:pt x="102" y="402"/>
                    <a:pt x="64" y="389"/>
                  </a:cubicBezTo>
                  <a:cubicBezTo>
                    <a:pt x="102" y="375"/>
                    <a:pt x="131" y="361"/>
                    <a:pt x="152" y="345"/>
                  </a:cubicBezTo>
                  <a:cubicBezTo>
                    <a:pt x="179" y="325"/>
                    <a:pt x="193" y="299"/>
                    <a:pt x="193" y="268"/>
                  </a:cubicBezTo>
                  <a:cubicBezTo>
                    <a:pt x="193" y="238"/>
                    <a:pt x="181" y="203"/>
                    <a:pt x="160" y="161"/>
                  </a:cubicBezTo>
                  <a:cubicBezTo>
                    <a:pt x="203" y="182"/>
                    <a:pt x="237" y="193"/>
                    <a:pt x="267" y="193"/>
                  </a:cubicBezTo>
                  <a:cubicBezTo>
                    <a:pt x="298" y="194"/>
                    <a:pt x="324" y="180"/>
                    <a:pt x="344" y="153"/>
                  </a:cubicBezTo>
                  <a:cubicBezTo>
                    <a:pt x="361" y="132"/>
                    <a:pt x="374" y="102"/>
                    <a:pt x="388" y="64"/>
                  </a:cubicBezTo>
                  <a:cubicBezTo>
                    <a:pt x="402" y="102"/>
                    <a:pt x="415" y="132"/>
                    <a:pt x="432" y="153"/>
                  </a:cubicBezTo>
                  <a:cubicBezTo>
                    <a:pt x="452" y="180"/>
                    <a:pt x="478" y="194"/>
                    <a:pt x="509" y="193"/>
                  </a:cubicBezTo>
                  <a:cubicBezTo>
                    <a:pt x="539" y="193"/>
                    <a:pt x="573" y="182"/>
                    <a:pt x="616" y="161"/>
                  </a:cubicBezTo>
                  <a:cubicBezTo>
                    <a:pt x="595" y="203"/>
                    <a:pt x="583" y="238"/>
                    <a:pt x="583" y="268"/>
                  </a:cubicBezTo>
                  <a:cubicBezTo>
                    <a:pt x="583" y="299"/>
                    <a:pt x="597" y="325"/>
                    <a:pt x="624" y="345"/>
                  </a:cubicBezTo>
                  <a:cubicBezTo>
                    <a:pt x="645" y="361"/>
                    <a:pt x="674" y="375"/>
                    <a:pt x="712" y="389"/>
                  </a:cubicBezTo>
                  <a:cubicBezTo>
                    <a:pt x="674" y="402"/>
                    <a:pt x="645" y="416"/>
                    <a:pt x="624" y="433"/>
                  </a:cubicBezTo>
                  <a:cubicBezTo>
                    <a:pt x="597" y="453"/>
                    <a:pt x="583" y="479"/>
                    <a:pt x="583" y="510"/>
                  </a:cubicBezTo>
                  <a:cubicBezTo>
                    <a:pt x="583" y="540"/>
                    <a:pt x="595" y="574"/>
                    <a:pt x="616" y="617"/>
                  </a:cubicBezTo>
                  <a:cubicBezTo>
                    <a:pt x="573" y="596"/>
                    <a:pt x="539" y="584"/>
                    <a:pt x="509" y="584"/>
                  </a:cubicBezTo>
                  <a:cubicBezTo>
                    <a:pt x="507" y="584"/>
                    <a:pt x="504" y="584"/>
                    <a:pt x="502" y="584"/>
                  </a:cubicBezTo>
                  <a:cubicBezTo>
                    <a:pt x="502" y="604"/>
                    <a:pt x="502" y="604"/>
                    <a:pt x="502" y="604"/>
                  </a:cubicBezTo>
                  <a:cubicBezTo>
                    <a:pt x="504" y="604"/>
                    <a:pt x="507" y="604"/>
                    <a:pt x="509" y="604"/>
                  </a:cubicBezTo>
                  <a:cubicBezTo>
                    <a:pt x="539" y="604"/>
                    <a:pt x="580" y="619"/>
                    <a:pt x="635" y="649"/>
                  </a:cubicBezTo>
                  <a:cubicBezTo>
                    <a:pt x="664" y="665"/>
                    <a:pt x="664" y="665"/>
                    <a:pt x="664" y="665"/>
                  </a:cubicBezTo>
                  <a:cubicBezTo>
                    <a:pt x="648" y="635"/>
                    <a:pt x="648" y="635"/>
                    <a:pt x="648" y="635"/>
                  </a:cubicBezTo>
                  <a:cubicBezTo>
                    <a:pt x="618" y="580"/>
                    <a:pt x="603" y="540"/>
                    <a:pt x="603" y="510"/>
                  </a:cubicBezTo>
                  <a:cubicBezTo>
                    <a:pt x="604" y="485"/>
                    <a:pt x="613" y="467"/>
                    <a:pt x="636" y="4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EC6BD67-D943-A569-FE21-6B42644D10D3}"/>
              </a:ext>
            </a:extLst>
          </p:cNvPr>
          <p:cNvGrpSpPr/>
          <p:nvPr/>
        </p:nvGrpSpPr>
        <p:grpSpPr>
          <a:xfrm>
            <a:off x="5805728" y="2287277"/>
            <a:ext cx="637003" cy="662450"/>
            <a:chOff x="8888504" y="312215"/>
            <a:chExt cx="1209724" cy="1258045"/>
          </a:xfrm>
          <a:effectLst/>
        </p:grpSpPr>
        <p:sp>
          <p:nvSpPr>
            <p:cNvPr id="31" name="Freeform 108">
              <a:extLst>
                <a:ext uri="{FF2B5EF4-FFF2-40B4-BE49-F238E27FC236}">
                  <a16:creationId xmlns:a16="http://schemas.microsoft.com/office/drawing/2014/main" id="{20ECFD7E-04FD-76D5-000B-614A65D0B406}"/>
                </a:ext>
              </a:extLst>
            </p:cNvPr>
            <p:cNvSpPr/>
            <p:nvPr/>
          </p:nvSpPr>
          <p:spPr bwMode="auto">
            <a:xfrm>
              <a:off x="9338401" y="1378637"/>
              <a:ext cx="286601" cy="128304"/>
            </a:xfrm>
            <a:custGeom>
              <a:avLst/>
              <a:gdLst>
                <a:gd name="T0" fmla="*/ 152 w 172"/>
                <a:gd name="T1" fmla="*/ 77 h 77"/>
                <a:gd name="T2" fmla="*/ 20 w 172"/>
                <a:gd name="T3" fmla="*/ 77 h 77"/>
                <a:gd name="T4" fmla="*/ 0 w 172"/>
                <a:gd name="T5" fmla="*/ 57 h 77"/>
                <a:gd name="T6" fmla="*/ 0 w 172"/>
                <a:gd name="T7" fmla="*/ 0 h 77"/>
                <a:gd name="T8" fmla="*/ 172 w 172"/>
                <a:gd name="T9" fmla="*/ 0 h 77"/>
                <a:gd name="T10" fmla="*/ 172 w 172"/>
                <a:gd name="T11" fmla="*/ 57 h 77"/>
                <a:gd name="T12" fmla="*/ 152 w 172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77">
                  <a:moveTo>
                    <a:pt x="152" y="77"/>
                  </a:moveTo>
                  <a:cubicBezTo>
                    <a:pt x="20" y="77"/>
                    <a:pt x="20" y="77"/>
                    <a:pt x="20" y="77"/>
                  </a:cubicBezTo>
                  <a:cubicBezTo>
                    <a:pt x="8" y="77"/>
                    <a:pt x="0" y="68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2" y="68"/>
                    <a:pt x="164" y="77"/>
                    <a:pt x="15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09">
              <a:extLst>
                <a:ext uri="{FF2B5EF4-FFF2-40B4-BE49-F238E27FC236}">
                  <a16:creationId xmlns:a16="http://schemas.microsoft.com/office/drawing/2014/main" id="{BA6F64C0-ACD4-3752-ED98-314411DA5D72}"/>
                </a:ext>
              </a:extLst>
            </p:cNvPr>
            <p:cNvSpPr/>
            <p:nvPr/>
          </p:nvSpPr>
          <p:spPr bwMode="auto">
            <a:xfrm>
              <a:off x="9410052" y="1523604"/>
              <a:ext cx="143300" cy="46656"/>
            </a:xfrm>
            <a:custGeom>
              <a:avLst/>
              <a:gdLst>
                <a:gd name="T0" fmla="*/ 74 w 86"/>
                <a:gd name="T1" fmla="*/ 28 h 28"/>
                <a:gd name="T2" fmla="*/ 12 w 86"/>
                <a:gd name="T3" fmla="*/ 28 h 28"/>
                <a:gd name="T4" fmla="*/ 0 w 86"/>
                <a:gd name="T5" fmla="*/ 16 h 28"/>
                <a:gd name="T6" fmla="*/ 0 w 86"/>
                <a:gd name="T7" fmla="*/ 0 h 28"/>
                <a:gd name="T8" fmla="*/ 86 w 86"/>
                <a:gd name="T9" fmla="*/ 0 h 28"/>
                <a:gd name="T10" fmla="*/ 86 w 86"/>
                <a:gd name="T11" fmla="*/ 16 h 28"/>
                <a:gd name="T12" fmla="*/ 74 w 8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8">
                  <a:moveTo>
                    <a:pt x="7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22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2"/>
                    <a:pt x="81" y="28"/>
                    <a:pt x="7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110">
              <a:extLst>
                <a:ext uri="{FF2B5EF4-FFF2-40B4-BE49-F238E27FC236}">
                  <a16:creationId xmlns:a16="http://schemas.microsoft.com/office/drawing/2014/main" id="{B93EEA8F-D40C-012A-4243-A104BC3BDD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3442" y="608813"/>
              <a:ext cx="636521" cy="746495"/>
            </a:xfrm>
            <a:custGeom>
              <a:avLst/>
              <a:gdLst>
                <a:gd name="T0" fmla="*/ 191 w 382"/>
                <a:gd name="T1" fmla="*/ 0 h 447"/>
                <a:gd name="T2" fmla="*/ 0 w 382"/>
                <a:gd name="T3" fmla="*/ 190 h 447"/>
                <a:gd name="T4" fmla="*/ 105 w 382"/>
                <a:gd name="T5" fmla="*/ 360 h 447"/>
                <a:gd name="T6" fmla="*/ 105 w 382"/>
                <a:gd name="T7" fmla="*/ 447 h 447"/>
                <a:gd name="T8" fmla="*/ 277 w 382"/>
                <a:gd name="T9" fmla="*/ 447 h 447"/>
                <a:gd name="T10" fmla="*/ 277 w 382"/>
                <a:gd name="T11" fmla="*/ 360 h 447"/>
                <a:gd name="T12" fmla="*/ 382 w 382"/>
                <a:gd name="T13" fmla="*/ 190 h 447"/>
                <a:gd name="T14" fmla="*/ 191 w 382"/>
                <a:gd name="T15" fmla="*/ 0 h 447"/>
                <a:gd name="T16" fmla="*/ 260 w 382"/>
                <a:gd name="T17" fmla="*/ 233 h 447"/>
                <a:gd name="T18" fmla="*/ 236 w 382"/>
                <a:gd name="T19" fmla="*/ 192 h 447"/>
                <a:gd name="T20" fmla="*/ 207 w 382"/>
                <a:gd name="T21" fmla="*/ 231 h 447"/>
                <a:gd name="T22" fmla="*/ 178 w 382"/>
                <a:gd name="T23" fmla="*/ 197 h 447"/>
                <a:gd name="T24" fmla="*/ 145 w 382"/>
                <a:gd name="T25" fmla="*/ 225 h 447"/>
                <a:gd name="T26" fmla="*/ 130 w 382"/>
                <a:gd name="T27" fmla="*/ 190 h 447"/>
                <a:gd name="T28" fmla="*/ 88 w 382"/>
                <a:gd name="T29" fmla="*/ 223 h 447"/>
                <a:gd name="T30" fmla="*/ 133 w 382"/>
                <a:gd name="T31" fmla="*/ 155 h 447"/>
                <a:gd name="T32" fmla="*/ 152 w 382"/>
                <a:gd name="T33" fmla="*/ 201 h 447"/>
                <a:gd name="T34" fmla="*/ 181 w 382"/>
                <a:gd name="T35" fmla="*/ 160 h 447"/>
                <a:gd name="T36" fmla="*/ 209 w 382"/>
                <a:gd name="T37" fmla="*/ 205 h 447"/>
                <a:gd name="T38" fmla="*/ 236 w 382"/>
                <a:gd name="T39" fmla="*/ 163 h 447"/>
                <a:gd name="T40" fmla="*/ 261 w 382"/>
                <a:gd name="T41" fmla="*/ 203 h 447"/>
                <a:gd name="T42" fmla="*/ 287 w 382"/>
                <a:gd name="T43" fmla="*/ 177 h 447"/>
                <a:gd name="T44" fmla="*/ 260 w 382"/>
                <a:gd name="T45" fmla="*/ 23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2" h="447">
                  <a:moveTo>
                    <a:pt x="191" y="0"/>
                  </a:moveTo>
                  <a:cubicBezTo>
                    <a:pt x="86" y="0"/>
                    <a:pt x="0" y="85"/>
                    <a:pt x="0" y="190"/>
                  </a:cubicBezTo>
                  <a:cubicBezTo>
                    <a:pt x="0" y="264"/>
                    <a:pt x="43" y="329"/>
                    <a:pt x="105" y="360"/>
                  </a:cubicBezTo>
                  <a:cubicBezTo>
                    <a:pt x="105" y="447"/>
                    <a:pt x="105" y="447"/>
                    <a:pt x="105" y="447"/>
                  </a:cubicBezTo>
                  <a:cubicBezTo>
                    <a:pt x="277" y="447"/>
                    <a:pt x="277" y="447"/>
                    <a:pt x="277" y="447"/>
                  </a:cubicBezTo>
                  <a:cubicBezTo>
                    <a:pt x="277" y="360"/>
                    <a:pt x="277" y="360"/>
                    <a:pt x="277" y="360"/>
                  </a:cubicBezTo>
                  <a:cubicBezTo>
                    <a:pt x="339" y="329"/>
                    <a:pt x="382" y="264"/>
                    <a:pt x="382" y="190"/>
                  </a:cubicBezTo>
                  <a:cubicBezTo>
                    <a:pt x="382" y="85"/>
                    <a:pt x="296" y="0"/>
                    <a:pt x="191" y="0"/>
                  </a:cubicBezTo>
                  <a:close/>
                  <a:moveTo>
                    <a:pt x="260" y="233"/>
                  </a:moveTo>
                  <a:cubicBezTo>
                    <a:pt x="236" y="192"/>
                    <a:pt x="236" y="192"/>
                    <a:pt x="236" y="192"/>
                  </a:cubicBezTo>
                  <a:cubicBezTo>
                    <a:pt x="207" y="231"/>
                    <a:pt x="207" y="231"/>
                    <a:pt x="207" y="231"/>
                  </a:cubicBezTo>
                  <a:cubicBezTo>
                    <a:pt x="178" y="197"/>
                    <a:pt x="178" y="197"/>
                    <a:pt x="178" y="197"/>
                  </a:cubicBezTo>
                  <a:cubicBezTo>
                    <a:pt x="145" y="225"/>
                    <a:pt x="145" y="225"/>
                    <a:pt x="145" y="225"/>
                  </a:cubicBezTo>
                  <a:cubicBezTo>
                    <a:pt x="130" y="190"/>
                    <a:pt x="130" y="190"/>
                    <a:pt x="130" y="190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81" y="160"/>
                    <a:pt x="181" y="160"/>
                    <a:pt x="181" y="160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36" y="163"/>
                    <a:pt x="236" y="163"/>
                    <a:pt x="236" y="16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87" y="177"/>
                    <a:pt x="287" y="177"/>
                    <a:pt x="287" y="177"/>
                  </a:cubicBezTo>
                  <a:lnTo>
                    <a:pt x="260" y="2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52">
              <a:extLst>
                <a:ext uri="{FF2B5EF4-FFF2-40B4-BE49-F238E27FC236}">
                  <a16:creationId xmlns:a16="http://schemas.microsoft.com/office/drawing/2014/main" id="{5F11E736-547B-4095-A7A7-ACE37FB1F913}"/>
                </a:ext>
              </a:extLst>
            </p:cNvPr>
            <p:cNvSpPr/>
            <p:nvPr/>
          </p:nvSpPr>
          <p:spPr bwMode="auto">
            <a:xfrm>
              <a:off x="9446710" y="312215"/>
              <a:ext cx="124972" cy="241612"/>
            </a:xfrm>
            <a:custGeom>
              <a:avLst/>
              <a:gdLst>
                <a:gd name="T0" fmla="*/ 59 w 75"/>
                <a:gd name="T1" fmla="*/ 0 h 145"/>
                <a:gd name="T2" fmla="*/ 0 w 75"/>
                <a:gd name="T3" fmla="*/ 54 h 145"/>
                <a:gd name="T4" fmla="*/ 34 w 75"/>
                <a:gd name="T5" fmla="*/ 95 h 145"/>
                <a:gd name="T6" fmla="*/ 17 w 75"/>
                <a:gd name="T7" fmla="*/ 145 h 145"/>
                <a:gd name="T8" fmla="*/ 75 w 75"/>
                <a:gd name="T9" fmla="*/ 98 h 145"/>
                <a:gd name="T10" fmla="*/ 38 w 75"/>
                <a:gd name="T11" fmla="*/ 51 h 145"/>
                <a:gd name="T12" fmla="*/ 59 w 75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45">
                  <a:moveTo>
                    <a:pt x="59" y="0"/>
                  </a:moveTo>
                  <a:lnTo>
                    <a:pt x="0" y="54"/>
                  </a:lnTo>
                  <a:lnTo>
                    <a:pt x="34" y="95"/>
                  </a:lnTo>
                  <a:lnTo>
                    <a:pt x="17" y="145"/>
                  </a:lnTo>
                  <a:lnTo>
                    <a:pt x="75" y="98"/>
                  </a:lnTo>
                  <a:lnTo>
                    <a:pt x="38" y="5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53">
              <a:extLst>
                <a:ext uri="{FF2B5EF4-FFF2-40B4-BE49-F238E27FC236}">
                  <a16:creationId xmlns:a16="http://schemas.microsoft.com/office/drawing/2014/main" id="{87016D7B-3EC6-6098-49F9-922B30629B71}"/>
                </a:ext>
              </a:extLst>
            </p:cNvPr>
            <p:cNvSpPr/>
            <p:nvPr/>
          </p:nvSpPr>
          <p:spPr bwMode="auto">
            <a:xfrm>
              <a:off x="9118451" y="415524"/>
              <a:ext cx="143300" cy="229947"/>
            </a:xfrm>
            <a:custGeom>
              <a:avLst/>
              <a:gdLst>
                <a:gd name="T0" fmla="*/ 10 w 86"/>
                <a:gd name="T1" fmla="*/ 0 h 138"/>
                <a:gd name="T2" fmla="*/ 0 w 86"/>
                <a:gd name="T3" fmla="*/ 79 h 138"/>
                <a:gd name="T4" fmla="*/ 53 w 86"/>
                <a:gd name="T5" fmla="*/ 88 h 138"/>
                <a:gd name="T6" fmla="*/ 71 w 86"/>
                <a:gd name="T7" fmla="*/ 138 h 138"/>
                <a:gd name="T8" fmla="*/ 86 w 86"/>
                <a:gd name="T9" fmla="*/ 65 h 138"/>
                <a:gd name="T10" fmla="*/ 27 w 86"/>
                <a:gd name="T11" fmla="*/ 52 h 138"/>
                <a:gd name="T12" fmla="*/ 10 w 86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38">
                  <a:moveTo>
                    <a:pt x="10" y="0"/>
                  </a:moveTo>
                  <a:lnTo>
                    <a:pt x="0" y="79"/>
                  </a:lnTo>
                  <a:lnTo>
                    <a:pt x="53" y="88"/>
                  </a:lnTo>
                  <a:lnTo>
                    <a:pt x="71" y="138"/>
                  </a:lnTo>
                  <a:lnTo>
                    <a:pt x="86" y="65"/>
                  </a:lnTo>
                  <a:lnTo>
                    <a:pt x="27" y="5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54">
              <a:extLst>
                <a:ext uri="{FF2B5EF4-FFF2-40B4-BE49-F238E27FC236}">
                  <a16:creationId xmlns:a16="http://schemas.microsoft.com/office/drawing/2014/main" id="{85C9D366-3591-7F12-3B9F-4D44CE94653B}"/>
                </a:ext>
              </a:extLst>
            </p:cNvPr>
            <p:cNvSpPr/>
            <p:nvPr/>
          </p:nvSpPr>
          <p:spPr bwMode="auto">
            <a:xfrm>
              <a:off x="8888504" y="757113"/>
              <a:ext cx="226615" cy="111642"/>
            </a:xfrm>
            <a:custGeom>
              <a:avLst/>
              <a:gdLst>
                <a:gd name="T0" fmla="*/ 0 w 136"/>
                <a:gd name="T1" fmla="*/ 0 h 67"/>
                <a:gd name="T2" fmla="*/ 43 w 136"/>
                <a:gd name="T3" fmla="*/ 67 h 67"/>
                <a:gd name="T4" fmla="*/ 89 w 136"/>
                <a:gd name="T5" fmla="*/ 41 h 67"/>
                <a:gd name="T6" fmla="*/ 136 w 136"/>
                <a:gd name="T7" fmla="*/ 67 h 67"/>
                <a:gd name="T8" fmla="*/ 99 w 136"/>
                <a:gd name="T9" fmla="*/ 1 h 67"/>
                <a:gd name="T10" fmla="*/ 47 w 136"/>
                <a:gd name="T11" fmla="*/ 29 h 67"/>
                <a:gd name="T12" fmla="*/ 0 w 136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67">
                  <a:moveTo>
                    <a:pt x="0" y="0"/>
                  </a:moveTo>
                  <a:lnTo>
                    <a:pt x="43" y="67"/>
                  </a:lnTo>
                  <a:lnTo>
                    <a:pt x="89" y="41"/>
                  </a:lnTo>
                  <a:lnTo>
                    <a:pt x="136" y="67"/>
                  </a:lnTo>
                  <a:lnTo>
                    <a:pt x="99" y="1"/>
                  </a:lnTo>
                  <a:lnTo>
                    <a:pt x="47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55">
              <a:extLst>
                <a:ext uri="{FF2B5EF4-FFF2-40B4-BE49-F238E27FC236}">
                  <a16:creationId xmlns:a16="http://schemas.microsoft.com/office/drawing/2014/main" id="{283E5015-FFE1-17B6-BAB8-3704FC9D6D2E}"/>
                </a:ext>
              </a:extLst>
            </p:cNvPr>
            <p:cNvSpPr/>
            <p:nvPr/>
          </p:nvSpPr>
          <p:spPr bwMode="auto">
            <a:xfrm>
              <a:off x="8918497" y="1075373"/>
              <a:ext cx="244944" cy="144967"/>
            </a:xfrm>
            <a:custGeom>
              <a:avLst/>
              <a:gdLst>
                <a:gd name="T0" fmla="*/ 0 w 147"/>
                <a:gd name="T1" fmla="*/ 63 h 87"/>
                <a:gd name="T2" fmla="*/ 76 w 147"/>
                <a:gd name="T3" fmla="*/ 87 h 87"/>
                <a:gd name="T4" fmla="*/ 95 w 147"/>
                <a:gd name="T5" fmla="*/ 36 h 87"/>
                <a:gd name="T6" fmla="*/ 147 w 147"/>
                <a:gd name="T7" fmla="*/ 27 h 87"/>
                <a:gd name="T8" fmla="*/ 77 w 147"/>
                <a:gd name="T9" fmla="*/ 0 h 87"/>
                <a:gd name="T10" fmla="*/ 55 w 147"/>
                <a:gd name="T11" fmla="*/ 55 h 87"/>
                <a:gd name="T12" fmla="*/ 0 w 147"/>
                <a:gd name="T13" fmla="*/ 6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87">
                  <a:moveTo>
                    <a:pt x="0" y="63"/>
                  </a:moveTo>
                  <a:lnTo>
                    <a:pt x="76" y="87"/>
                  </a:lnTo>
                  <a:lnTo>
                    <a:pt x="95" y="36"/>
                  </a:lnTo>
                  <a:lnTo>
                    <a:pt x="147" y="27"/>
                  </a:lnTo>
                  <a:lnTo>
                    <a:pt x="77" y="0"/>
                  </a:lnTo>
                  <a:lnTo>
                    <a:pt x="55" y="55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56">
              <a:extLst>
                <a:ext uri="{FF2B5EF4-FFF2-40B4-BE49-F238E27FC236}">
                  <a16:creationId xmlns:a16="http://schemas.microsoft.com/office/drawing/2014/main" id="{49CE0E4A-2168-3067-179E-F86B03F449E4}"/>
                </a:ext>
              </a:extLst>
            </p:cNvPr>
            <p:cNvSpPr/>
            <p:nvPr/>
          </p:nvSpPr>
          <p:spPr bwMode="auto">
            <a:xfrm>
              <a:off x="9806627" y="1107033"/>
              <a:ext cx="176626" cy="181626"/>
            </a:xfrm>
            <a:custGeom>
              <a:avLst/>
              <a:gdLst>
                <a:gd name="T0" fmla="*/ 106 w 106"/>
                <a:gd name="T1" fmla="*/ 109 h 109"/>
                <a:gd name="T2" fmla="*/ 89 w 106"/>
                <a:gd name="T3" fmla="*/ 31 h 109"/>
                <a:gd name="T4" fmla="*/ 35 w 106"/>
                <a:gd name="T5" fmla="*/ 40 h 109"/>
                <a:gd name="T6" fmla="*/ 0 w 106"/>
                <a:gd name="T7" fmla="*/ 0 h 109"/>
                <a:gd name="T8" fmla="*/ 12 w 106"/>
                <a:gd name="T9" fmla="*/ 74 h 109"/>
                <a:gd name="T10" fmla="*/ 72 w 106"/>
                <a:gd name="T11" fmla="*/ 66 h 109"/>
                <a:gd name="T12" fmla="*/ 106 w 106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9">
                  <a:moveTo>
                    <a:pt x="106" y="109"/>
                  </a:moveTo>
                  <a:lnTo>
                    <a:pt x="89" y="31"/>
                  </a:lnTo>
                  <a:lnTo>
                    <a:pt x="35" y="40"/>
                  </a:lnTo>
                  <a:lnTo>
                    <a:pt x="0" y="0"/>
                  </a:lnTo>
                  <a:lnTo>
                    <a:pt x="12" y="74"/>
                  </a:lnTo>
                  <a:lnTo>
                    <a:pt x="72" y="66"/>
                  </a:lnTo>
                  <a:lnTo>
                    <a:pt x="106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57">
              <a:extLst>
                <a:ext uri="{FF2B5EF4-FFF2-40B4-BE49-F238E27FC236}">
                  <a16:creationId xmlns:a16="http://schemas.microsoft.com/office/drawing/2014/main" id="{E7404DB9-011B-AA05-4C82-20929B1A6080}"/>
                </a:ext>
              </a:extLst>
            </p:cNvPr>
            <p:cNvSpPr/>
            <p:nvPr/>
          </p:nvSpPr>
          <p:spPr bwMode="auto">
            <a:xfrm>
              <a:off x="9846618" y="800436"/>
              <a:ext cx="251610" cy="138302"/>
            </a:xfrm>
            <a:custGeom>
              <a:avLst/>
              <a:gdLst>
                <a:gd name="T0" fmla="*/ 151 w 151"/>
                <a:gd name="T1" fmla="*/ 48 h 83"/>
                <a:gd name="T2" fmla="*/ 88 w 151"/>
                <a:gd name="T3" fmla="*/ 0 h 83"/>
                <a:gd name="T4" fmla="*/ 53 w 151"/>
                <a:gd name="T5" fmla="*/ 41 h 83"/>
                <a:gd name="T6" fmla="*/ 0 w 151"/>
                <a:gd name="T7" fmla="*/ 32 h 83"/>
                <a:gd name="T8" fmla="*/ 57 w 151"/>
                <a:gd name="T9" fmla="*/ 83 h 83"/>
                <a:gd name="T10" fmla="*/ 97 w 151"/>
                <a:gd name="T11" fmla="*/ 37 h 83"/>
                <a:gd name="T12" fmla="*/ 151 w 151"/>
                <a:gd name="T13" fmla="*/ 4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151" y="48"/>
                  </a:moveTo>
                  <a:lnTo>
                    <a:pt x="88" y="0"/>
                  </a:lnTo>
                  <a:lnTo>
                    <a:pt x="53" y="41"/>
                  </a:lnTo>
                  <a:lnTo>
                    <a:pt x="0" y="32"/>
                  </a:lnTo>
                  <a:lnTo>
                    <a:pt x="57" y="83"/>
                  </a:lnTo>
                  <a:lnTo>
                    <a:pt x="97" y="37"/>
                  </a:lnTo>
                  <a:lnTo>
                    <a:pt x="151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58">
              <a:extLst>
                <a:ext uri="{FF2B5EF4-FFF2-40B4-BE49-F238E27FC236}">
                  <a16:creationId xmlns:a16="http://schemas.microsoft.com/office/drawing/2014/main" id="{9262A926-1CA5-0DD5-B57C-9FF0E16E3405}"/>
                </a:ext>
              </a:extLst>
            </p:cNvPr>
            <p:cNvSpPr/>
            <p:nvPr/>
          </p:nvSpPr>
          <p:spPr bwMode="auto">
            <a:xfrm>
              <a:off x="9714981" y="495506"/>
              <a:ext cx="211619" cy="143300"/>
            </a:xfrm>
            <a:custGeom>
              <a:avLst/>
              <a:gdLst>
                <a:gd name="T0" fmla="*/ 127 w 127"/>
                <a:gd name="T1" fmla="*/ 0 h 86"/>
                <a:gd name="T2" fmla="*/ 46 w 127"/>
                <a:gd name="T3" fmla="*/ 4 h 86"/>
                <a:gd name="T4" fmla="*/ 46 w 127"/>
                <a:gd name="T5" fmla="*/ 58 h 86"/>
                <a:gd name="T6" fmla="*/ 0 w 127"/>
                <a:gd name="T7" fmla="*/ 85 h 86"/>
                <a:gd name="T8" fmla="*/ 75 w 127"/>
                <a:gd name="T9" fmla="*/ 86 h 86"/>
                <a:gd name="T10" fmla="*/ 77 w 127"/>
                <a:gd name="T11" fmla="*/ 27 h 86"/>
                <a:gd name="T12" fmla="*/ 127 w 12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86">
                  <a:moveTo>
                    <a:pt x="127" y="0"/>
                  </a:moveTo>
                  <a:lnTo>
                    <a:pt x="46" y="4"/>
                  </a:lnTo>
                  <a:lnTo>
                    <a:pt x="46" y="58"/>
                  </a:lnTo>
                  <a:lnTo>
                    <a:pt x="0" y="85"/>
                  </a:lnTo>
                  <a:lnTo>
                    <a:pt x="75" y="86"/>
                  </a:lnTo>
                  <a:lnTo>
                    <a:pt x="77" y="2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D84B1D1-157E-4CD2-75DA-327507DBAD0E}"/>
              </a:ext>
            </a:extLst>
          </p:cNvPr>
          <p:cNvGrpSpPr/>
          <p:nvPr/>
        </p:nvGrpSpPr>
        <p:grpSpPr>
          <a:xfrm>
            <a:off x="10005173" y="2315196"/>
            <a:ext cx="599710" cy="634525"/>
            <a:chOff x="10576451" y="353872"/>
            <a:chExt cx="1148069" cy="1214722"/>
          </a:xfrm>
          <a:effectLst/>
        </p:grpSpPr>
        <p:sp>
          <p:nvSpPr>
            <p:cNvPr id="42" name="Freeform 125">
              <a:extLst>
                <a:ext uri="{FF2B5EF4-FFF2-40B4-BE49-F238E27FC236}">
                  <a16:creationId xmlns:a16="http://schemas.microsoft.com/office/drawing/2014/main" id="{A84D8CC8-E790-85D8-E566-FB7904A3AE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33059" y="610480"/>
              <a:ext cx="634855" cy="958114"/>
            </a:xfrm>
            <a:custGeom>
              <a:avLst/>
              <a:gdLst>
                <a:gd name="T0" fmla="*/ 0 w 380"/>
                <a:gd name="T1" fmla="*/ 190 h 574"/>
                <a:gd name="T2" fmla="*/ 84 w 380"/>
                <a:gd name="T3" fmla="*/ 357 h 574"/>
                <a:gd name="T4" fmla="*/ 95 w 380"/>
                <a:gd name="T5" fmla="*/ 454 h 574"/>
                <a:gd name="T6" fmla="*/ 137 w 380"/>
                <a:gd name="T7" fmla="*/ 546 h 574"/>
                <a:gd name="T8" fmla="*/ 243 w 380"/>
                <a:gd name="T9" fmla="*/ 546 h 574"/>
                <a:gd name="T10" fmla="*/ 285 w 380"/>
                <a:gd name="T11" fmla="*/ 454 h 574"/>
                <a:gd name="T12" fmla="*/ 296 w 380"/>
                <a:gd name="T13" fmla="*/ 357 h 574"/>
                <a:gd name="T14" fmla="*/ 380 w 380"/>
                <a:gd name="T15" fmla="*/ 190 h 574"/>
                <a:gd name="T16" fmla="*/ 170 w 380"/>
                <a:gd name="T17" fmla="*/ 338 h 574"/>
                <a:gd name="T18" fmla="*/ 167 w 380"/>
                <a:gd name="T19" fmla="*/ 245 h 574"/>
                <a:gd name="T20" fmla="*/ 213 w 380"/>
                <a:gd name="T21" fmla="*/ 245 h 574"/>
                <a:gd name="T22" fmla="*/ 210 w 380"/>
                <a:gd name="T23" fmla="*/ 338 h 574"/>
                <a:gd name="T24" fmla="*/ 177 w 380"/>
                <a:gd name="T25" fmla="*/ 403 h 574"/>
                <a:gd name="T26" fmla="*/ 148 w 380"/>
                <a:gd name="T27" fmla="*/ 207 h 574"/>
                <a:gd name="T28" fmla="*/ 152 w 380"/>
                <a:gd name="T29" fmla="*/ 189 h 574"/>
                <a:gd name="T30" fmla="*/ 163 w 380"/>
                <a:gd name="T31" fmla="*/ 185 h 574"/>
                <a:gd name="T32" fmla="*/ 172 w 380"/>
                <a:gd name="T33" fmla="*/ 194 h 574"/>
                <a:gd name="T34" fmla="*/ 163 w 380"/>
                <a:gd name="T35" fmla="*/ 225 h 574"/>
                <a:gd name="T36" fmla="*/ 208 w 380"/>
                <a:gd name="T37" fmla="*/ 194 h 574"/>
                <a:gd name="T38" fmla="*/ 217 w 380"/>
                <a:gd name="T39" fmla="*/ 185 h 574"/>
                <a:gd name="T40" fmla="*/ 228 w 380"/>
                <a:gd name="T41" fmla="*/ 189 h 574"/>
                <a:gd name="T42" fmla="*/ 232 w 380"/>
                <a:gd name="T43" fmla="*/ 207 h 574"/>
                <a:gd name="T44" fmla="*/ 208 w 380"/>
                <a:gd name="T45" fmla="*/ 196 h 574"/>
                <a:gd name="T46" fmla="*/ 296 w 380"/>
                <a:gd name="T47" fmla="*/ 302 h 574"/>
                <a:gd name="T48" fmla="*/ 249 w 380"/>
                <a:gd name="T49" fmla="*/ 385 h 574"/>
                <a:gd name="T50" fmla="*/ 219 w 380"/>
                <a:gd name="T51" fmla="*/ 403 h 574"/>
                <a:gd name="T52" fmla="*/ 232 w 380"/>
                <a:gd name="T53" fmla="*/ 307 h 574"/>
                <a:gd name="T54" fmla="*/ 245 w 380"/>
                <a:gd name="T55" fmla="*/ 265 h 574"/>
                <a:gd name="T56" fmla="*/ 289 w 380"/>
                <a:gd name="T57" fmla="*/ 259 h 574"/>
                <a:gd name="T58" fmla="*/ 287 w 380"/>
                <a:gd name="T59" fmla="*/ 220 h 574"/>
                <a:gd name="T60" fmla="*/ 248 w 380"/>
                <a:gd name="T61" fmla="*/ 219 h 574"/>
                <a:gd name="T62" fmla="*/ 228 w 380"/>
                <a:gd name="T63" fmla="*/ 237 h 574"/>
                <a:gd name="T64" fmla="*/ 249 w 380"/>
                <a:gd name="T65" fmla="*/ 201 h 574"/>
                <a:gd name="T66" fmla="*/ 217 w 380"/>
                <a:gd name="T67" fmla="*/ 169 h 574"/>
                <a:gd name="T68" fmla="*/ 192 w 380"/>
                <a:gd name="T69" fmla="*/ 194 h 574"/>
                <a:gd name="T70" fmla="*/ 202 w 380"/>
                <a:gd name="T71" fmla="*/ 232 h 574"/>
                <a:gd name="T72" fmla="*/ 178 w 380"/>
                <a:gd name="T73" fmla="*/ 232 h 574"/>
                <a:gd name="T74" fmla="*/ 188 w 380"/>
                <a:gd name="T75" fmla="*/ 194 h 574"/>
                <a:gd name="T76" fmla="*/ 163 w 380"/>
                <a:gd name="T77" fmla="*/ 169 h 574"/>
                <a:gd name="T78" fmla="*/ 131 w 380"/>
                <a:gd name="T79" fmla="*/ 201 h 574"/>
                <a:gd name="T80" fmla="*/ 152 w 380"/>
                <a:gd name="T81" fmla="*/ 237 h 574"/>
                <a:gd name="T82" fmla="*/ 132 w 380"/>
                <a:gd name="T83" fmla="*/ 219 h 574"/>
                <a:gd name="T84" fmla="*/ 93 w 380"/>
                <a:gd name="T85" fmla="*/ 220 h 574"/>
                <a:gd name="T86" fmla="*/ 91 w 380"/>
                <a:gd name="T87" fmla="*/ 259 h 574"/>
                <a:gd name="T88" fmla="*/ 135 w 380"/>
                <a:gd name="T89" fmla="*/ 265 h 574"/>
                <a:gd name="T90" fmla="*/ 154 w 380"/>
                <a:gd name="T91" fmla="*/ 340 h 574"/>
                <a:gd name="T92" fmla="*/ 161 w 380"/>
                <a:gd name="T93" fmla="*/ 403 h 574"/>
                <a:gd name="T94" fmla="*/ 131 w 380"/>
                <a:gd name="T95" fmla="*/ 385 h 574"/>
                <a:gd name="T96" fmla="*/ 84 w 380"/>
                <a:gd name="T97" fmla="*/ 302 h 574"/>
                <a:gd name="T98" fmla="*/ 81 w 380"/>
                <a:gd name="T99" fmla="*/ 81 h 574"/>
                <a:gd name="T100" fmla="*/ 299 w 380"/>
                <a:gd name="T101" fmla="*/ 81 h 574"/>
                <a:gd name="T102" fmla="*/ 296 w 380"/>
                <a:gd name="T103" fmla="*/ 302 h 574"/>
                <a:gd name="T104" fmla="*/ 260 w 380"/>
                <a:gd name="T105" fmla="*/ 229 h 574"/>
                <a:gd name="T106" fmla="*/ 274 w 380"/>
                <a:gd name="T107" fmla="*/ 230 h 574"/>
                <a:gd name="T108" fmla="*/ 276 w 380"/>
                <a:gd name="T109" fmla="*/ 251 h 574"/>
                <a:gd name="T110" fmla="*/ 252 w 380"/>
                <a:gd name="T111" fmla="*/ 251 h 574"/>
                <a:gd name="T112" fmla="*/ 131 w 380"/>
                <a:gd name="T113" fmla="*/ 249 h 574"/>
                <a:gd name="T114" fmla="*/ 113 w 380"/>
                <a:gd name="T115" fmla="*/ 255 h 574"/>
                <a:gd name="T116" fmla="*/ 101 w 380"/>
                <a:gd name="T117" fmla="*/ 240 h 574"/>
                <a:gd name="T118" fmla="*/ 113 w 380"/>
                <a:gd name="T119" fmla="*/ 225 h 574"/>
                <a:gd name="T120" fmla="*/ 120 w 380"/>
                <a:gd name="T121" fmla="*/ 22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574">
                  <a:moveTo>
                    <a:pt x="190" y="0"/>
                  </a:moveTo>
                  <a:cubicBezTo>
                    <a:pt x="85" y="0"/>
                    <a:pt x="0" y="85"/>
                    <a:pt x="0" y="190"/>
                  </a:cubicBezTo>
                  <a:cubicBezTo>
                    <a:pt x="0" y="244"/>
                    <a:pt x="25" y="290"/>
                    <a:pt x="57" y="326"/>
                  </a:cubicBezTo>
                  <a:cubicBezTo>
                    <a:pt x="67" y="337"/>
                    <a:pt x="77" y="347"/>
                    <a:pt x="84" y="357"/>
                  </a:cubicBezTo>
                  <a:cubicBezTo>
                    <a:pt x="91" y="366"/>
                    <a:pt x="95" y="375"/>
                    <a:pt x="95" y="385"/>
                  </a:cubicBezTo>
                  <a:cubicBezTo>
                    <a:pt x="95" y="391"/>
                    <a:pt x="95" y="454"/>
                    <a:pt x="95" y="454"/>
                  </a:cubicBezTo>
                  <a:cubicBezTo>
                    <a:pt x="95" y="502"/>
                    <a:pt x="95" y="502"/>
                    <a:pt x="95" y="502"/>
                  </a:cubicBezTo>
                  <a:cubicBezTo>
                    <a:pt x="95" y="526"/>
                    <a:pt x="114" y="545"/>
                    <a:pt x="137" y="546"/>
                  </a:cubicBezTo>
                  <a:cubicBezTo>
                    <a:pt x="149" y="563"/>
                    <a:pt x="168" y="574"/>
                    <a:pt x="190" y="574"/>
                  </a:cubicBezTo>
                  <a:cubicBezTo>
                    <a:pt x="212" y="574"/>
                    <a:pt x="231" y="563"/>
                    <a:pt x="243" y="546"/>
                  </a:cubicBezTo>
                  <a:cubicBezTo>
                    <a:pt x="266" y="545"/>
                    <a:pt x="285" y="526"/>
                    <a:pt x="285" y="502"/>
                  </a:cubicBezTo>
                  <a:cubicBezTo>
                    <a:pt x="285" y="454"/>
                    <a:pt x="285" y="454"/>
                    <a:pt x="285" y="454"/>
                  </a:cubicBezTo>
                  <a:cubicBezTo>
                    <a:pt x="285" y="454"/>
                    <a:pt x="285" y="391"/>
                    <a:pt x="285" y="385"/>
                  </a:cubicBezTo>
                  <a:cubicBezTo>
                    <a:pt x="285" y="375"/>
                    <a:pt x="289" y="366"/>
                    <a:pt x="296" y="357"/>
                  </a:cubicBezTo>
                  <a:cubicBezTo>
                    <a:pt x="303" y="347"/>
                    <a:pt x="313" y="337"/>
                    <a:pt x="323" y="326"/>
                  </a:cubicBezTo>
                  <a:cubicBezTo>
                    <a:pt x="355" y="290"/>
                    <a:pt x="380" y="244"/>
                    <a:pt x="380" y="190"/>
                  </a:cubicBezTo>
                  <a:cubicBezTo>
                    <a:pt x="380" y="85"/>
                    <a:pt x="295" y="0"/>
                    <a:pt x="190" y="0"/>
                  </a:cubicBezTo>
                  <a:close/>
                  <a:moveTo>
                    <a:pt x="170" y="338"/>
                  </a:moveTo>
                  <a:cubicBezTo>
                    <a:pt x="165" y="310"/>
                    <a:pt x="160" y="281"/>
                    <a:pt x="151" y="257"/>
                  </a:cubicBezTo>
                  <a:cubicBezTo>
                    <a:pt x="157" y="253"/>
                    <a:pt x="162" y="249"/>
                    <a:pt x="167" y="245"/>
                  </a:cubicBezTo>
                  <a:cubicBezTo>
                    <a:pt x="174" y="248"/>
                    <a:pt x="182" y="250"/>
                    <a:pt x="190" y="250"/>
                  </a:cubicBezTo>
                  <a:cubicBezTo>
                    <a:pt x="198" y="250"/>
                    <a:pt x="206" y="248"/>
                    <a:pt x="213" y="245"/>
                  </a:cubicBezTo>
                  <a:cubicBezTo>
                    <a:pt x="218" y="249"/>
                    <a:pt x="223" y="253"/>
                    <a:pt x="229" y="257"/>
                  </a:cubicBezTo>
                  <a:cubicBezTo>
                    <a:pt x="220" y="281"/>
                    <a:pt x="215" y="310"/>
                    <a:pt x="210" y="338"/>
                  </a:cubicBezTo>
                  <a:cubicBezTo>
                    <a:pt x="206" y="364"/>
                    <a:pt x="204" y="388"/>
                    <a:pt x="203" y="403"/>
                  </a:cubicBezTo>
                  <a:cubicBezTo>
                    <a:pt x="177" y="403"/>
                    <a:pt x="177" y="403"/>
                    <a:pt x="177" y="403"/>
                  </a:cubicBezTo>
                  <a:cubicBezTo>
                    <a:pt x="176" y="388"/>
                    <a:pt x="174" y="364"/>
                    <a:pt x="170" y="338"/>
                  </a:cubicBezTo>
                  <a:close/>
                  <a:moveTo>
                    <a:pt x="148" y="207"/>
                  </a:moveTo>
                  <a:cubicBezTo>
                    <a:pt x="147" y="205"/>
                    <a:pt x="147" y="203"/>
                    <a:pt x="147" y="201"/>
                  </a:cubicBezTo>
                  <a:cubicBezTo>
                    <a:pt x="147" y="196"/>
                    <a:pt x="149" y="192"/>
                    <a:pt x="152" y="189"/>
                  </a:cubicBezTo>
                  <a:cubicBezTo>
                    <a:pt x="155" y="187"/>
                    <a:pt x="159" y="185"/>
                    <a:pt x="163" y="185"/>
                  </a:cubicBezTo>
                  <a:cubicBezTo>
                    <a:pt x="163" y="185"/>
                    <a:pt x="163" y="185"/>
                    <a:pt x="163" y="185"/>
                  </a:cubicBezTo>
                  <a:cubicBezTo>
                    <a:pt x="166" y="185"/>
                    <a:pt x="169" y="186"/>
                    <a:pt x="170" y="187"/>
                  </a:cubicBezTo>
                  <a:cubicBezTo>
                    <a:pt x="171" y="189"/>
                    <a:pt x="172" y="190"/>
                    <a:pt x="172" y="194"/>
                  </a:cubicBezTo>
                  <a:cubicBezTo>
                    <a:pt x="172" y="195"/>
                    <a:pt x="172" y="196"/>
                    <a:pt x="172" y="196"/>
                  </a:cubicBezTo>
                  <a:cubicBezTo>
                    <a:pt x="171" y="209"/>
                    <a:pt x="168" y="218"/>
                    <a:pt x="163" y="225"/>
                  </a:cubicBezTo>
                  <a:cubicBezTo>
                    <a:pt x="155" y="220"/>
                    <a:pt x="150" y="213"/>
                    <a:pt x="148" y="207"/>
                  </a:cubicBezTo>
                  <a:close/>
                  <a:moveTo>
                    <a:pt x="208" y="194"/>
                  </a:moveTo>
                  <a:cubicBezTo>
                    <a:pt x="208" y="190"/>
                    <a:pt x="209" y="189"/>
                    <a:pt x="210" y="187"/>
                  </a:cubicBezTo>
                  <a:cubicBezTo>
                    <a:pt x="211" y="186"/>
                    <a:pt x="214" y="185"/>
                    <a:pt x="217" y="185"/>
                  </a:cubicBezTo>
                  <a:cubicBezTo>
                    <a:pt x="217" y="185"/>
                    <a:pt x="217" y="185"/>
                    <a:pt x="217" y="185"/>
                  </a:cubicBezTo>
                  <a:cubicBezTo>
                    <a:pt x="221" y="185"/>
                    <a:pt x="225" y="187"/>
                    <a:pt x="228" y="189"/>
                  </a:cubicBezTo>
                  <a:cubicBezTo>
                    <a:pt x="231" y="192"/>
                    <a:pt x="233" y="196"/>
                    <a:pt x="233" y="201"/>
                  </a:cubicBezTo>
                  <a:cubicBezTo>
                    <a:pt x="233" y="203"/>
                    <a:pt x="233" y="205"/>
                    <a:pt x="232" y="207"/>
                  </a:cubicBezTo>
                  <a:cubicBezTo>
                    <a:pt x="230" y="213"/>
                    <a:pt x="225" y="220"/>
                    <a:pt x="217" y="225"/>
                  </a:cubicBezTo>
                  <a:cubicBezTo>
                    <a:pt x="212" y="218"/>
                    <a:pt x="209" y="209"/>
                    <a:pt x="208" y="196"/>
                  </a:cubicBezTo>
                  <a:cubicBezTo>
                    <a:pt x="208" y="196"/>
                    <a:pt x="208" y="195"/>
                    <a:pt x="208" y="194"/>
                  </a:cubicBezTo>
                  <a:close/>
                  <a:moveTo>
                    <a:pt x="296" y="302"/>
                  </a:moveTo>
                  <a:cubicBezTo>
                    <a:pt x="287" y="312"/>
                    <a:pt x="276" y="323"/>
                    <a:pt x="267" y="336"/>
                  </a:cubicBezTo>
                  <a:cubicBezTo>
                    <a:pt x="257" y="349"/>
                    <a:pt x="249" y="365"/>
                    <a:pt x="249" y="385"/>
                  </a:cubicBezTo>
                  <a:cubicBezTo>
                    <a:pt x="249" y="387"/>
                    <a:pt x="249" y="394"/>
                    <a:pt x="249" y="403"/>
                  </a:cubicBezTo>
                  <a:cubicBezTo>
                    <a:pt x="219" y="403"/>
                    <a:pt x="219" y="403"/>
                    <a:pt x="219" y="403"/>
                  </a:cubicBezTo>
                  <a:cubicBezTo>
                    <a:pt x="219" y="401"/>
                    <a:pt x="219" y="399"/>
                    <a:pt x="219" y="397"/>
                  </a:cubicBezTo>
                  <a:cubicBezTo>
                    <a:pt x="221" y="375"/>
                    <a:pt x="225" y="340"/>
                    <a:pt x="232" y="307"/>
                  </a:cubicBezTo>
                  <a:cubicBezTo>
                    <a:pt x="235" y="292"/>
                    <a:pt x="239" y="277"/>
                    <a:pt x="243" y="264"/>
                  </a:cubicBezTo>
                  <a:cubicBezTo>
                    <a:pt x="244" y="264"/>
                    <a:pt x="245" y="265"/>
                    <a:pt x="245" y="265"/>
                  </a:cubicBezTo>
                  <a:cubicBezTo>
                    <a:pt x="254" y="269"/>
                    <a:pt x="261" y="271"/>
                    <a:pt x="267" y="271"/>
                  </a:cubicBezTo>
                  <a:cubicBezTo>
                    <a:pt x="277" y="271"/>
                    <a:pt x="285" y="266"/>
                    <a:pt x="289" y="259"/>
                  </a:cubicBezTo>
                  <a:cubicBezTo>
                    <a:pt x="293" y="253"/>
                    <a:pt x="295" y="246"/>
                    <a:pt x="295" y="240"/>
                  </a:cubicBezTo>
                  <a:cubicBezTo>
                    <a:pt x="295" y="233"/>
                    <a:pt x="291" y="226"/>
                    <a:pt x="287" y="220"/>
                  </a:cubicBezTo>
                  <a:cubicBezTo>
                    <a:pt x="282" y="214"/>
                    <a:pt x="276" y="209"/>
                    <a:pt x="267" y="209"/>
                  </a:cubicBezTo>
                  <a:cubicBezTo>
                    <a:pt x="260" y="209"/>
                    <a:pt x="253" y="213"/>
                    <a:pt x="248" y="219"/>
                  </a:cubicBezTo>
                  <a:cubicBezTo>
                    <a:pt x="243" y="225"/>
                    <a:pt x="239" y="233"/>
                    <a:pt x="235" y="241"/>
                  </a:cubicBezTo>
                  <a:cubicBezTo>
                    <a:pt x="232" y="240"/>
                    <a:pt x="230" y="238"/>
                    <a:pt x="228" y="237"/>
                  </a:cubicBezTo>
                  <a:cubicBezTo>
                    <a:pt x="237" y="230"/>
                    <a:pt x="244" y="222"/>
                    <a:pt x="247" y="212"/>
                  </a:cubicBezTo>
                  <a:cubicBezTo>
                    <a:pt x="248" y="208"/>
                    <a:pt x="249" y="204"/>
                    <a:pt x="249" y="201"/>
                  </a:cubicBezTo>
                  <a:cubicBezTo>
                    <a:pt x="249" y="191"/>
                    <a:pt x="244" y="183"/>
                    <a:pt x="238" y="177"/>
                  </a:cubicBezTo>
                  <a:cubicBezTo>
                    <a:pt x="232" y="172"/>
                    <a:pt x="224" y="169"/>
                    <a:pt x="217" y="169"/>
                  </a:cubicBezTo>
                  <a:cubicBezTo>
                    <a:pt x="211" y="169"/>
                    <a:pt x="204" y="171"/>
                    <a:pt x="199" y="175"/>
                  </a:cubicBezTo>
                  <a:cubicBezTo>
                    <a:pt x="195" y="180"/>
                    <a:pt x="192" y="187"/>
                    <a:pt x="192" y="194"/>
                  </a:cubicBezTo>
                  <a:cubicBezTo>
                    <a:pt x="192" y="196"/>
                    <a:pt x="192" y="197"/>
                    <a:pt x="192" y="198"/>
                  </a:cubicBezTo>
                  <a:cubicBezTo>
                    <a:pt x="193" y="211"/>
                    <a:pt x="197" y="223"/>
                    <a:pt x="202" y="232"/>
                  </a:cubicBezTo>
                  <a:cubicBezTo>
                    <a:pt x="198" y="233"/>
                    <a:pt x="194" y="234"/>
                    <a:pt x="190" y="234"/>
                  </a:cubicBezTo>
                  <a:cubicBezTo>
                    <a:pt x="186" y="234"/>
                    <a:pt x="182" y="233"/>
                    <a:pt x="178" y="232"/>
                  </a:cubicBezTo>
                  <a:cubicBezTo>
                    <a:pt x="183" y="223"/>
                    <a:pt x="187" y="211"/>
                    <a:pt x="188" y="198"/>
                  </a:cubicBezTo>
                  <a:cubicBezTo>
                    <a:pt x="188" y="197"/>
                    <a:pt x="188" y="195"/>
                    <a:pt x="188" y="194"/>
                  </a:cubicBezTo>
                  <a:cubicBezTo>
                    <a:pt x="188" y="187"/>
                    <a:pt x="185" y="180"/>
                    <a:pt x="181" y="175"/>
                  </a:cubicBezTo>
                  <a:cubicBezTo>
                    <a:pt x="176" y="171"/>
                    <a:pt x="169" y="169"/>
                    <a:pt x="163" y="169"/>
                  </a:cubicBezTo>
                  <a:cubicBezTo>
                    <a:pt x="156" y="169"/>
                    <a:pt x="148" y="172"/>
                    <a:pt x="142" y="177"/>
                  </a:cubicBezTo>
                  <a:cubicBezTo>
                    <a:pt x="136" y="183"/>
                    <a:pt x="131" y="191"/>
                    <a:pt x="131" y="201"/>
                  </a:cubicBezTo>
                  <a:cubicBezTo>
                    <a:pt x="131" y="204"/>
                    <a:pt x="132" y="208"/>
                    <a:pt x="133" y="212"/>
                  </a:cubicBezTo>
                  <a:cubicBezTo>
                    <a:pt x="136" y="222"/>
                    <a:pt x="143" y="230"/>
                    <a:pt x="152" y="237"/>
                  </a:cubicBezTo>
                  <a:cubicBezTo>
                    <a:pt x="150" y="238"/>
                    <a:pt x="148" y="240"/>
                    <a:pt x="145" y="241"/>
                  </a:cubicBezTo>
                  <a:cubicBezTo>
                    <a:pt x="141" y="233"/>
                    <a:pt x="137" y="225"/>
                    <a:pt x="132" y="219"/>
                  </a:cubicBezTo>
                  <a:cubicBezTo>
                    <a:pt x="127" y="213"/>
                    <a:pt x="120" y="209"/>
                    <a:pt x="113" y="209"/>
                  </a:cubicBezTo>
                  <a:cubicBezTo>
                    <a:pt x="104" y="209"/>
                    <a:pt x="98" y="214"/>
                    <a:pt x="93" y="220"/>
                  </a:cubicBezTo>
                  <a:cubicBezTo>
                    <a:pt x="89" y="226"/>
                    <a:pt x="85" y="233"/>
                    <a:pt x="85" y="240"/>
                  </a:cubicBezTo>
                  <a:cubicBezTo>
                    <a:pt x="85" y="246"/>
                    <a:pt x="87" y="253"/>
                    <a:pt x="91" y="259"/>
                  </a:cubicBezTo>
                  <a:cubicBezTo>
                    <a:pt x="95" y="266"/>
                    <a:pt x="103" y="271"/>
                    <a:pt x="113" y="271"/>
                  </a:cubicBezTo>
                  <a:cubicBezTo>
                    <a:pt x="119" y="271"/>
                    <a:pt x="126" y="269"/>
                    <a:pt x="135" y="265"/>
                  </a:cubicBezTo>
                  <a:cubicBezTo>
                    <a:pt x="135" y="265"/>
                    <a:pt x="136" y="264"/>
                    <a:pt x="137" y="264"/>
                  </a:cubicBezTo>
                  <a:cubicBezTo>
                    <a:pt x="144" y="286"/>
                    <a:pt x="150" y="314"/>
                    <a:pt x="154" y="340"/>
                  </a:cubicBezTo>
                  <a:cubicBezTo>
                    <a:pt x="157" y="362"/>
                    <a:pt x="159" y="382"/>
                    <a:pt x="161" y="397"/>
                  </a:cubicBezTo>
                  <a:cubicBezTo>
                    <a:pt x="161" y="399"/>
                    <a:pt x="161" y="401"/>
                    <a:pt x="161" y="403"/>
                  </a:cubicBezTo>
                  <a:cubicBezTo>
                    <a:pt x="131" y="403"/>
                    <a:pt x="131" y="403"/>
                    <a:pt x="131" y="403"/>
                  </a:cubicBezTo>
                  <a:cubicBezTo>
                    <a:pt x="131" y="394"/>
                    <a:pt x="131" y="387"/>
                    <a:pt x="131" y="385"/>
                  </a:cubicBezTo>
                  <a:cubicBezTo>
                    <a:pt x="131" y="365"/>
                    <a:pt x="123" y="349"/>
                    <a:pt x="113" y="336"/>
                  </a:cubicBezTo>
                  <a:cubicBezTo>
                    <a:pt x="104" y="322"/>
                    <a:pt x="93" y="312"/>
                    <a:pt x="84" y="302"/>
                  </a:cubicBezTo>
                  <a:cubicBezTo>
                    <a:pt x="56" y="270"/>
                    <a:pt x="36" y="233"/>
                    <a:pt x="36" y="190"/>
                  </a:cubicBezTo>
                  <a:cubicBezTo>
                    <a:pt x="36" y="147"/>
                    <a:pt x="53" y="109"/>
                    <a:pt x="81" y="81"/>
                  </a:cubicBezTo>
                  <a:cubicBezTo>
                    <a:pt x="109" y="53"/>
                    <a:pt x="147" y="36"/>
                    <a:pt x="190" y="36"/>
                  </a:cubicBezTo>
                  <a:cubicBezTo>
                    <a:pt x="233" y="36"/>
                    <a:pt x="271" y="53"/>
                    <a:pt x="299" y="81"/>
                  </a:cubicBezTo>
                  <a:cubicBezTo>
                    <a:pt x="327" y="109"/>
                    <a:pt x="344" y="147"/>
                    <a:pt x="344" y="190"/>
                  </a:cubicBezTo>
                  <a:cubicBezTo>
                    <a:pt x="344" y="233"/>
                    <a:pt x="324" y="270"/>
                    <a:pt x="296" y="302"/>
                  </a:cubicBezTo>
                  <a:close/>
                  <a:moveTo>
                    <a:pt x="249" y="249"/>
                  </a:moveTo>
                  <a:cubicBezTo>
                    <a:pt x="252" y="241"/>
                    <a:pt x="256" y="234"/>
                    <a:pt x="260" y="229"/>
                  </a:cubicBezTo>
                  <a:cubicBezTo>
                    <a:pt x="263" y="226"/>
                    <a:pt x="265" y="225"/>
                    <a:pt x="267" y="225"/>
                  </a:cubicBezTo>
                  <a:cubicBezTo>
                    <a:pt x="269" y="225"/>
                    <a:pt x="272" y="227"/>
                    <a:pt x="274" y="230"/>
                  </a:cubicBezTo>
                  <a:cubicBezTo>
                    <a:pt x="277" y="233"/>
                    <a:pt x="279" y="238"/>
                    <a:pt x="279" y="240"/>
                  </a:cubicBezTo>
                  <a:cubicBezTo>
                    <a:pt x="279" y="244"/>
                    <a:pt x="278" y="248"/>
                    <a:pt x="276" y="251"/>
                  </a:cubicBezTo>
                  <a:cubicBezTo>
                    <a:pt x="274" y="253"/>
                    <a:pt x="273" y="255"/>
                    <a:pt x="267" y="255"/>
                  </a:cubicBezTo>
                  <a:cubicBezTo>
                    <a:pt x="264" y="255"/>
                    <a:pt x="259" y="254"/>
                    <a:pt x="252" y="251"/>
                  </a:cubicBezTo>
                  <a:cubicBezTo>
                    <a:pt x="251" y="250"/>
                    <a:pt x="250" y="250"/>
                    <a:pt x="249" y="249"/>
                  </a:cubicBezTo>
                  <a:close/>
                  <a:moveTo>
                    <a:pt x="131" y="249"/>
                  </a:moveTo>
                  <a:cubicBezTo>
                    <a:pt x="130" y="250"/>
                    <a:pt x="129" y="250"/>
                    <a:pt x="128" y="251"/>
                  </a:cubicBezTo>
                  <a:cubicBezTo>
                    <a:pt x="121" y="254"/>
                    <a:pt x="116" y="255"/>
                    <a:pt x="113" y="255"/>
                  </a:cubicBezTo>
                  <a:cubicBezTo>
                    <a:pt x="107" y="255"/>
                    <a:pt x="106" y="253"/>
                    <a:pt x="104" y="251"/>
                  </a:cubicBezTo>
                  <a:cubicBezTo>
                    <a:pt x="102" y="248"/>
                    <a:pt x="101" y="244"/>
                    <a:pt x="101" y="240"/>
                  </a:cubicBezTo>
                  <a:cubicBezTo>
                    <a:pt x="101" y="238"/>
                    <a:pt x="103" y="233"/>
                    <a:pt x="106" y="230"/>
                  </a:cubicBezTo>
                  <a:cubicBezTo>
                    <a:pt x="108" y="227"/>
                    <a:pt x="111" y="225"/>
                    <a:pt x="113" y="225"/>
                  </a:cubicBezTo>
                  <a:cubicBezTo>
                    <a:pt x="113" y="225"/>
                    <a:pt x="113" y="225"/>
                    <a:pt x="113" y="225"/>
                  </a:cubicBezTo>
                  <a:cubicBezTo>
                    <a:pt x="115" y="225"/>
                    <a:pt x="117" y="226"/>
                    <a:pt x="120" y="229"/>
                  </a:cubicBezTo>
                  <a:cubicBezTo>
                    <a:pt x="124" y="234"/>
                    <a:pt x="128" y="241"/>
                    <a:pt x="131" y="2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60">
              <a:extLst>
                <a:ext uri="{FF2B5EF4-FFF2-40B4-BE49-F238E27FC236}">
                  <a16:creationId xmlns:a16="http://schemas.microsoft.com/office/drawing/2014/main" id="{B52E4FDF-4F85-8B5A-6F30-468DF8328E3B}"/>
                </a:ext>
              </a:extLst>
            </p:cNvPr>
            <p:cNvSpPr/>
            <p:nvPr/>
          </p:nvSpPr>
          <p:spPr bwMode="auto">
            <a:xfrm>
              <a:off x="11119660" y="353872"/>
              <a:ext cx="61653" cy="179959"/>
            </a:xfrm>
            <a:custGeom>
              <a:avLst/>
              <a:gdLst>
                <a:gd name="T0" fmla="*/ 30 w 37"/>
                <a:gd name="T1" fmla="*/ 108 h 108"/>
                <a:gd name="T2" fmla="*/ 7 w 37"/>
                <a:gd name="T3" fmla="*/ 108 h 108"/>
                <a:gd name="T4" fmla="*/ 0 w 37"/>
                <a:gd name="T5" fmla="*/ 0 h 108"/>
                <a:gd name="T6" fmla="*/ 37 w 37"/>
                <a:gd name="T7" fmla="*/ 0 h 108"/>
                <a:gd name="T8" fmla="*/ 30 w 3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8">
                  <a:moveTo>
                    <a:pt x="30" y="108"/>
                  </a:moveTo>
                  <a:lnTo>
                    <a:pt x="7" y="108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61">
              <a:extLst>
                <a:ext uri="{FF2B5EF4-FFF2-40B4-BE49-F238E27FC236}">
                  <a16:creationId xmlns:a16="http://schemas.microsoft.com/office/drawing/2014/main" id="{D47F0612-CA26-18D5-3799-51699D9C3AE8}"/>
                </a:ext>
              </a:extLst>
            </p:cNvPr>
            <p:cNvSpPr/>
            <p:nvPr/>
          </p:nvSpPr>
          <p:spPr bwMode="auto">
            <a:xfrm>
              <a:off x="10888046" y="390531"/>
              <a:ext cx="118307" cy="183291"/>
            </a:xfrm>
            <a:custGeom>
              <a:avLst/>
              <a:gdLst>
                <a:gd name="T0" fmla="*/ 71 w 71"/>
                <a:gd name="T1" fmla="*/ 102 h 110"/>
                <a:gd name="T2" fmla="*/ 51 w 71"/>
                <a:gd name="T3" fmla="*/ 110 h 110"/>
                <a:gd name="T4" fmla="*/ 0 w 71"/>
                <a:gd name="T5" fmla="*/ 15 h 110"/>
                <a:gd name="T6" fmla="*/ 34 w 71"/>
                <a:gd name="T7" fmla="*/ 0 h 110"/>
                <a:gd name="T8" fmla="*/ 71 w 71"/>
                <a:gd name="T9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0">
                  <a:moveTo>
                    <a:pt x="71" y="102"/>
                  </a:moveTo>
                  <a:lnTo>
                    <a:pt x="51" y="110"/>
                  </a:lnTo>
                  <a:lnTo>
                    <a:pt x="0" y="15"/>
                  </a:lnTo>
                  <a:lnTo>
                    <a:pt x="34" y="0"/>
                  </a:lnTo>
                  <a:lnTo>
                    <a:pt x="71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62">
              <a:extLst>
                <a:ext uri="{FF2B5EF4-FFF2-40B4-BE49-F238E27FC236}">
                  <a16:creationId xmlns:a16="http://schemas.microsoft.com/office/drawing/2014/main" id="{39B91222-47D6-CB8F-9F00-D7F9B9BA0B21}"/>
                </a:ext>
              </a:extLst>
            </p:cNvPr>
            <p:cNvSpPr/>
            <p:nvPr/>
          </p:nvSpPr>
          <p:spPr bwMode="auto">
            <a:xfrm>
              <a:off x="10703089" y="520501"/>
              <a:ext cx="166628" cy="156631"/>
            </a:xfrm>
            <a:custGeom>
              <a:avLst/>
              <a:gdLst>
                <a:gd name="T0" fmla="*/ 100 w 100"/>
                <a:gd name="T1" fmla="*/ 78 h 94"/>
                <a:gd name="T2" fmla="*/ 85 w 100"/>
                <a:gd name="T3" fmla="*/ 94 h 94"/>
                <a:gd name="T4" fmla="*/ 0 w 100"/>
                <a:gd name="T5" fmla="*/ 27 h 94"/>
                <a:gd name="T6" fmla="*/ 25 w 100"/>
                <a:gd name="T7" fmla="*/ 0 h 94"/>
                <a:gd name="T8" fmla="*/ 100 w 100"/>
                <a:gd name="T9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4">
                  <a:moveTo>
                    <a:pt x="100" y="78"/>
                  </a:moveTo>
                  <a:lnTo>
                    <a:pt x="85" y="94"/>
                  </a:lnTo>
                  <a:lnTo>
                    <a:pt x="0" y="27"/>
                  </a:lnTo>
                  <a:lnTo>
                    <a:pt x="25" y="0"/>
                  </a:lnTo>
                  <a:lnTo>
                    <a:pt x="10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63">
              <a:extLst>
                <a:ext uri="{FF2B5EF4-FFF2-40B4-BE49-F238E27FC236}">
                  <a16:creationId xmlns:a16="http://schemas.microsoft.com/office/drawing/2014/main" id="{6052D8B7-9B69-D626-5F53-C8126A3B9C39}"/>
                </a:ext>
              </a:extLst>
            </p:cNvPr>
            <p:cNvSpPr/>
            <p:nvPr/>
          </p:nvSpPr>
          <p:spPr bwMode="auto">
            <a:xfrm>
              <a:off x="10594780" y="720455"/>
              <a:ext cx="186624" cy="101644"/>
            </a:xfrm>
            <a:custGeom>
              <a:avLst/>
              <a:gdLst>
                <a:gd name="T0" fmla="*/ 112 w 112"/>
                <a:gd name="T1" fmla="*/ 41 h 61"/>
                <a:gd name="T2" fmla="*/ 105 w 112"/>
                <a:gd name="T3" fmla="*/ 61 h 61"/>
                <a:gd name="T4" fmla="*/ 0 w 112"/>
                <a:gd name="T5" fmla="*/ 35 h 61"/>
                <a:gd name="T6" fmla="*/ 12 w 112"/>
                <a:gd name="T7" fmla="*/ 0 h 61"/>
                <a:gd name="T8" fmla="*/ 112 w 112"/>
                <a:gd name="T9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1">
                  <a:moveTo>
                    <a:pt x="112" y="41"/>
                  </a:moveTo>
                  <a:lnTo>
                    <a:pt x="105" y="61"/>
                  </a:lnTo>
                  <a:lnTo>
                    <a:pt x="0" y="35"/>
                  </a:lnTo>
                  <a:lnTo>
                    <a:pt x="12" y="0"/>
                  </a:lnTo>
                  <a:lnTo>
                    <a:pt x="112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64">
              <a:extLst>
                <a:ext uri="{FF2B5EF4-FFF2-40B4-BE49-F238E27FC236}">
                  <a16:creationId xmlns:a16="http://schemas.microsoft.com/office/drawing/2014/main" id="{EF9E2A5D-2E5C-0813-C57E-44602A5EE32D}"/>
                </a:ext>
              </a:extLst>
            </p:cNvPr>
            <p:cNvSpPr/>
            <p:nvPr/>
          </p:nvSpPr>
          <p:spPr bwMode="auto">
            <a:xfrm>
              <a:off x="10576451" y="952068"/>
              <a:ext cx="183291" cy="66651"/>
            </a:xfrm>
            <a:custGeom>
              <a:avLst/>
              <a:gdLst>
                <a:gd name="T0" fmla="*/ 108 w 110"/>
                <a:gd name="T1" fmla="*/ 0 h 40"/>
                <a:gd name="T2" fmla="*/ 110 w 110"/>
                <a:gd name="T3" fmla="*/ 21 h 40"/>
                <a:gd name="T4" fmla="*/ 4 w 110"/>
                <a:gd name="T5" fmla="*/ 40 h 40"/>
                <a:gd name="T6" fmla="*/ 0 w 110"/>
                <a:gd name="T7" fmla="*/ 3 h 40"/>
                <a:gd name="T8" fmla="*/ 108 w 1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0">
                  <a:moveTo>
                    <a:pt x="108" y="0"/>
                  </a:moveTo>
                  <a:lnTo>
                    <a:pt x="110" y="21"/>
                  </a:lnTo>
                  <a:lnTo>
                    <a:pt x="4" y="40"/>
                  </a:lnTo>
                  <a:lnTo>
                    <a:pt x="0" y="3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65">
              <a:extLst>
                <a:ext uri="{FF2B5EF4-FFF2-40B4-BE49-F238E27FC236}">
                  <a16:creationId xmlns:a16="http://schemas.microsoft.com/office/drawing/2014/main" id="{1A07EEF5-B166-E99B-C27A-AAEBF5E02ACA}"/>
                </a:ext>
              </a:extLst>
            </p:cNvPr>
            <p:cNvSpPr/>
            <p:nvPr/>
          </p:nvSpPr>
          <p:spPr bwMode="auto">
            <a:xfrm>
              <a:off x="10638103" y="1110365"/>
              <a:ext cx="179959" cy="131637"/>
            </a:xfrm>
            <a:custGeom>
              <a:avLst/>
              <a:gdLst>
                <a:gd name="T0" fmla="*/ 97 w 108"/>
                <a:gd name="T1" fmla="*/ 0 h 79"/>
                <a:gd name="T2" fmla="*/ 108 w 108"/>
                <a:gd name="T3" fmla="*/ 18 h 79"/>
                <a:gd name="T4" fmla="*/ 18 w 108"/>
                <a:gd name="T5" fmla="*/ 79 h 79"/>
                <a:gd name="T6" fmla="*/ 0 w 108"/>
                <a:gd name="T7" fmla="*/ 47 h 79"/>
                <a:gd name="T8" fmla="*/ 97 w 108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79">
                  <a:moveTo>
                    <a:pt x="97" y="0"/>
                  </a:moveTo>
                  <a:lnTo>
                    <a:pt x="108" y="18"/>
                  </a:lnTo>
                  <a:lnTo>
                    <a:pt x="18" y="79"/>
                  </a:lnTo>
                  <a:lnTo>
                    <a:pt x="0" y="47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166">
              <a:extLst>
                <a:ext uri="{FF2B5EF4-FFF2-40B4-BE49-F238E27FC236}">
                  <a16:creationId xmlns:a16="http://schemas.microsoft.com/office/drawing/2014/main" id="{A42A25BB-84E7-7E4E-F7F3-4EF6F2F23BB3}"/>
                </a:ext>
              </a:extLst>
            </p:cNvPr>
            <p:cNvSpPr/>
            <p:nvPr/>
          </p:nvSpPr>
          <p:spPr bwMode="auto">
            <a:xfrm>
              <a:off x="10788069" y="1237003"/>
              <a:ext cx="144967" cy="173294"/>
            </a:xfrm>
            <a:custGeom>
              <a:avLst/>
              <a:gdLst>
                <a:gd name="T0" fmla="*/ 69 w 87"/>
                <a:gd name="T1" fmla="*/ 0 h 104"/>
                <a:gd name="T2" fmla="*/ 87 w 87"/>
                <a:gd name="T3" fmla="*/ 12 h 104"/>
                <a:gd name="T4" fmla="*/ 30 w 87"/>
                <a:gd name="T5" fmla="*/ 104 h 104"/>
                <a:gd name="T6" fmla="*/ 0 w 87"/>
                <a:gd name="T7" fmla="*/ 82 h 104"/>
                <a:gd name="T8" fmla="*/ 69 w 8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4">
                  <a:moveTo>
                    <a:pt x="69" y="0"/>
                  </a:moveTo>
                  <a:lnTo>
                    <a:pt x="87" y="12"/>
                  </a:lnTo>
                  <a:lnTo>
                    <a:pt x="30" y="104"/>
                  </a:lnTo>
                  <a:lnTo>
                    <a:pt x="0" y="8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167">
              <a:extLst>
                <a:ext uri="{FF2B5EF4-FFF2-40B4-BE49-F238E27FC236}">
                  <a16:creationId xmlns:a16="http://schemas.microsoft.com/office/drawing/2014/main" id="{134AAD12-BD21-089D-9DDC-0A073E13176C}"/>
                </a:ext>
              </a:extLst>
            </p:cNvPr>
            <p:cNvSpPr/>
            <p:nvPr/>
          </p:nvSpPr>
          <p:spPr bwMode="auto">
            <a:xfrm>
              <a:off x="11367936" y="1237003"/>
              <a:ext cx="144967" cy="173294"/>
            </a:xfrm>
            <a:custGeom>
              <a:avLst/>
              <a:gdLst>
                <a:gd name="T0" fmla="*/ 0 w 87"/>
                <a:gd name="T1" fmla="*/ 12 h 104"/>
                <a:gd name="T2" fmla="*/ 18 w 87"/>
                <a:gd name="T3" fmla="*/ 0 h 104"/>
                <a:gd name="T4" fmla="*/ 87 w 87"/>
                <a:gd name="T5" fmla="*/ 82 h 104"/>
                <a:gd name="T6" fmla="*/ 57 w 87"/>
                <a:gd name="T7" fmla="*/ 104 h 104"/>
                <a:gd name="T8" fmla="*/ 0 w 87"/>
                <a:gd name="T9" fmla="*/ 1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4">
                  <a:moveTo>
                    <a:pt x="0" y="12"/>
                  </a:moveTo>
                  <a:lnTo>
                    <a:pt x="18" y="0"/>
                  </a:lnTo>
                  <a:lnTo>
                    <a:pt x="87" y="82"/>
                  </a:lnTo>
                  <a:lnTo>
                    <a:pt x="57" y="10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68">
              <a:extLst>
                <a:ext uri="{FF2B5EF4-FFF2-40B4-BE49-F238E27FC236}">
                  <a16:creationId xmlns:a16="http://schemas.microsoft.com/office/drawing/2014/main" id="{B0C03374-7C86-AA96-F3C9-176F79FF361A}"/>
                </a:ext>
              </a:extLst>
            </p:cNvPr>
            <p:cNvSpPr/>
            <p:nvPr/>
          </p:nvSpPr>
          <p:spPr bwMode="auto">
            <a:xfrm>
              <a:off x="11482910" y="1110365"/>
              <a:ext cx="179959" cy="131637"/>
            </a:xfrm>
            <a:custGeom>
              <a:avLst/>
              <a:gdLst>
                <a:gd name="T0" fmla="*/ 0 w 108"/>
                <a:gd name="T1" fmla="*/ 18 h 79"/>
                <a:gd name="T2" fmla="*/ 11 w 108"/>
                <a:gd name="T3" fmla="*/ 0 h 79"/>
                <a:gd name="T4" fmla="*/ 108 w 108"/>
                <a:gd name="T5" fmla="*/ 47 h 79"/>
                <a:gd name="T6" fmla="*/ 90 w 108"/>
                <a:gd name="T7" fmla="*/ 79 h 79"/>
                <a:gd name="T8" fmla="*/ 0 w 108"/>
                <a:gd name="T9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79">
                  <a:moveTo>
                    <a:pt x="0" y="18"/>
                  </a:moveTo>
                  <a:lnTo>
                    <a:pt x="11" y="0"/>
                  </a:lnTo>
                  <a:lnTo>
                    <a:pt x="108" y="47"/>
                  </a:lnTo>
                  <a:lnTo>
                    <a:pt x="90" y="79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169">
              <a:extLst>
                <a:ext uri="{FF2B5EF4-FFF2-40B4-BE49-F238E27FC236}">
                  <a16:creationId xmlns:a16="http://schemas.microsoft.com/office/drawing/2014/main" id="{85B58894-1DE3-EF0E-EA20-4DFB34734679}"/>
                </a:ext>
              </a:extLst>
            </p:cNvPr>
            <p:cNvSpPr/>
            <p:nvPr/>
          </p:nvSpPr>
          <p:spPr bwMode="auto">
            <a:xfrm>
              <a:off x="11541229" y="952068"/>
              <a:ext cx="183291" cy="66651"/>
            </a:xfrm>
            <a:custGeom>
              <a:avLst/>
              <a:gdLst>
                <a:gd name="T0" fmla="*/ 0 w 110"/>
                <a:gd name="T1" fmla="*/ 21 h 40"/>
                <a:gd name="T2" fmla="*/ 2 w 110"/>
                <a:gd name="T3" fmla="*/ 0 h 40"/>
                <a:gd name="T4" fmla="*/ 110 w 110"/>
                <a:gd name="T5" fmla="*/ 3 h 40"/>
                <a:gd name="T6" fmla="*/ 106 w 110"/>
                <a:gd name="T7" fmla="*/ 40 h 40"/>
                <a:gd name="T8" fmla="*/ 0 w 110"/>
                <a:gd name="T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0">
                  <a:moveTo>
                    <a:pt x="0" y="21"/>
                  </a:moveTo>
                  <a:lnTo>
                    <a:pt x="2" y="0"/>
                  </a:lnTo>
                  <a:lnTo>
                    <a:pt x="110" y="3"/>
                  </a:lnTo>
                  <a:lnTo>
                    <a:pt x="106" y="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170">
              <a:extLst>
                <a:ext uri="{FF2B5EF4-FFF2-40B4-BE49-F238E27FC236}">
                  <a16:creationId xmlns:a16="http://schemas.microsoft.com/office/drawing/2014/main" id="{3B5487BF-B216-448A-D0C7-14CF6D4968BB}"/>
                </a:ext>
              </a:extLst>
            </p:cNvPr>
            <p:cNvSpPr/>
            <p:nvPr/>
          </p:nvSpPr>
          <p:spPr bwMode="auto">
            <a:xfrm>
              <a:off x="11519568" y="720455"/>
              <a:ext cx="186624" cy="101644"/>
            </a:xfrm>
            <a:custGeom>
              <a:avLst/>
              <a:gdLst>
                <a:gd name="T0" fmla="*/ 7 w 112"/>
                <a:gd name="T1" fmla="*/ 61 h 61"/>
                <a:gd name="T2" fmla="*/ 0 w 112"/>
                <a:gd name="T3" fmla="*/ 41 h 61"/>
                <a:gd name="T4" fmla="*/ 100 w 112"/>
                <a:gd name="T5" fmla="*/ 0 h 61"/>
                <a:gd name="T6" fmla="*/ 112 w 112"/>
                <a:gd name="T7" fmla="*/ 35 h 61"/>
                <a:gd name="T8" fmla="*/ 7 w 112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1">
                  <a:moveTo>
                    <a:pt x="7" y="61"/>
                  </a:moveTo>
                  <a:lnTo>
                    <a:pt x="0" y="41"/>
                  </a:lnTo>
                  <a:lnTo>
                    <a:pt x="100" y="0"/>
                  </a:lnTo>
                  <a:lnTo>
                    <a:pt x="112" y="35"/>
                  </a:lnTo>
                  <a:lnTo>
                    <a:pt x="7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171">
              <a:extLst>
                <a:ext uri="{FF2B5EF4-FFF2-40B4-BE49-F238E27FC236}">
                  <a16:creationId xmlns:a16="http://schemas.microsoft.com/office/drawing/2014/main" id="{C3248A26-9F40-A825-6F5B-971F13223926}"/>
                </a:ext>
              </a:extLst>
            </p:cNvPr>
            <p:cNvSpPr/>
            <p:nvPr/>
          </p:nvSpPr>
          <p:spPr bwMode="auto">
            <a:xfrm>
              <a:off x="11431254" y="520501"/>
              <a:ext cx="166628" cy="156631"/>
            </a:xfrm>
            <a:custGeom>
              <a:avLst/>
              <a:gdLst>
                <a:gd name="T0" fmla="*/ 15 w 100"/>
                <a:gd name="T1" fmla="*/ 94 h 94"/>
                <a:gd name="T2" fmla="*/ 0 w 100"/>
                <a:gd name="T3" fmla="*/ 78 h 94"/>
                <a:gd name="T4" fmla="*/ 75 w 100"/>
                <a:gd name="T5" fmla="*/ 0 h 94"/>
                <a:gd name="T6" fmla="*/ 100 w 100"/>
                <a:gd name="T7" fmla="*/ 27 h 94"/>
                <a:gd name="T8" fmla="*/ 15 w 10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4">
                  <a:moveTo>
                    <a:pt x="15" y="94"/>
                  </a:moveTo>
                  <a:lnTo>
                    <a:pt x="0" y="78"/>
                  </a:lnTo>
                  <a:lnTo>
                    <a:pt x="75" y="0"/>
                  </a:lnTo>
                  <a:lnTo>
                    <a:pt x="100" y="27"/>
                  </a:lnTo>
                  <a:lnTo>
                    <a:pt x="15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172">
              <a:extLst>
                <a:ext uri="{FF2B5EF4-FFF2-40B4-BE49-F238E27FC236}">
                  <a16:creationId xmlns:a16="http://schemas.microsoft.com/office/drawing/2014/main" id="{66B85D74-8D3B-5F44-CB9B-F8D9FD91A85C}"/>
                </a:ext>
              </a:extLst>
            </p:cNvPr>
            <p:cNvSpPr/>
            <p:nvPr/>
          </p:nvSpPr>
          <p:spPr bwMode="auto">
            <a:xfrm>
              <a:off x="11294619" y="390531"/>
              <a:ext cx="118307" cy="183291"/>
            </a:xfrm>
            <a:custGeom>
              <a:avLst/>
              <a:gdLst>
                <a:gd name="T0" fmla="*/ 20 w 71"/>
                <a:gd name="T1" fmla="*/ 110 h 110"/>
                <a:gd name="T2" fmla="*/ 0 w 71"/>
                <a:gd name="T3" fmla="*/ 102 h 110"/>
                <a:gd name="T4" fmla="*/ 37 w 71"/>
                <a:gd name="T5" fmla="*/ 0 h 110"/>
                <a:gd name="T6" fmla="*/ 71 w 71"/>
                <a:gd name="T7" fmla="*/ 15 h 110"/>
                <a:gd name="T8" fmla="*/ 20 w 71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0">
                  <a:moveTo>
                    <a:pt x="20" y="110"/>
                  </a:moveTo>
                  <a:lnTo>
                    <a:pt x="0" y="102"/>
                  </a:lnTo>
                  <a:lnTo>
                    <a:pt x="37" y="0"/>
                  </a:lnTo>
                  <a:lnTo>
                    <a:pt x="71" y="15"/>
                  </a:lnTo>
                  <a:lnTo>
                    <a:pt x="20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9583066-DA8F-D599-6712-1B21DF91ED66}"/>
              </a:ext>
            </a:extLst>
          </p:cNvPr>
          <p:cNvGrpSpPr/>
          <p:nvPr/>
        </p:nvGrpSpPr>
        <p:grpSpPr>
          <a:xfrm>
            <a:off x="7927689" y="3939993"/>
            <a:ext cx="573166" cy="602114"/>
            <a:chOff x="5567599" y="2025155"/>
            <a:chExt cx="1154736" cy="1213056"/>
          </a:xfrm>
          <a:effectLst/>
        </p:grpSpPr>
        <p:sp>
          <p:nvSpPr>
            <p:cNvPr id="57" name="Freeform 131">
              <a:extLst>
                <a:ext uri="{FF2B5EF4-FFF2-40B4-BE49-F238E27FC236}">
                  <a16:creationId xmlns:a16="http://schemas.microsoft.com/office/drawing/2014/main" id="{C7D85191-E0CA-8DD2-B260-B5B588DD6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0875" y="2280097"/>
              <a:ext cx="648185" cy="958114"/>
            </a:xfrm>
            <a:custGeom>
              <a:avLst/>
              <a:gdLst>
                <a:gd name="T0" fmla="*/ 194 w 388"/>
                <a:gd name="T1" fmla="*/ 0 h 575"/>
                <a:gd name="T2" fmla="*/ 0 w 388"/>
                <a:gd name="T3" fmla="*/ 194 h 575"/>
                <a:gd name="T4" fmla="*/ 59 w 388"/>
                <a:gd name="T5" fmla="*/ 333 h 575"/>
                <a:gd name="T6" fmla="*/ 86 w 388"/>
                <a:gd name="T7" fmla="*/ 364 h 575"/>
                <a:gd name="T8" fmla="*/ 97 w 388"/>
                <a:gd name="T9" fmla="*/ 394 h 575"/>
                <a:gd name="T10" fmla="*/ 97 w 388"/>
                <a:gd name="T11" fmla="*/ 452 h 575"/>
                <a:gd name="T12" fmla="*/ 97 w 388"/>
                <a:gd name="T13" fmla="*/ 501 h 575"/>
                <a:gd name="T14" fmla="*/ 139 w 388"/>
                <a:gd name="T15" fmla="*/ 545 h 575"/>
                <a:gd name="T16" fmla="*/ 194 w 388"/>
                <a:gd name="T17" fmla="*/ 575 h 575"/>
                <a:gd name="T18" fmla="*/ 249 w 388"/>
                <a:gd name="T19" fmla="*/ 545 h 575"/>
                <a:gd name="T20" fmla="*/ 291 w 388"/>
                <a:gd name="T21" fmla="*/ 501 h 575"/>
                <a:gd name="T22" fmla="*/ 291 w 388"/>
                <a:gd name="T23" fmla="*/ 452 h 575"/>
                <a:gd name="T24" fmla="*/ 291 w 388"/>
                <a:gd name="T25" fmla="*/ 394 h 575"/>
                <a:gd name="T26" fmla="*/ 302 w 388"/>
                <a:gd name="T27" fmla="*/ 364 h 575"/>
                <a:gd name="T28" fmla="*/ 329 w 388"/>
                <a:gd name="T29" fmla="*/ 333 h 575"/>
                <a:gd name="T30" fmla="*/ 388 w 388"/>
                <a:gd name="T31" fmla="*/ 194 h 575"/>
                <a:gd name="T32" fmla="*/ 194 w 388"/>
                <a:gd name="T33" fmla="*/ 0 h 575"/>
                <a:gd name="T34" fmla="*/ 133 w 388"/>
                <a:gd name="T35" fmla="*/ 440 h 575"/>
                <a:gd name="T36" fmla="*/ 255 w 388"/>
                <a:gd name="T37" fmla="*/ 440 h 575"/>
                <a:gd name="T38" fmla="*/ 255 w 388"/>
                <a:gd name="T39" fmla="*/ 457 h 575"/>
                <a:gd name="T40" fmla="*/ 133 w 388"/>
                <a:gd name="T41" fmla="*/ 457 h 575"/>
                <a:gd name="T42" fmla="*/ 133 w 388"/>
                <a:gd name="T43" fmla="*/ 440 h 575"/>
                <a:gd name="T44" fmla="*/ 247 w 388"/>
                <a:gd name="T45" fmla="*/ 509 h 575"/>
                <a:gd name="T46" fmla="*/ 141 w 388"/>
                <a:gd name="T47" fmla="*/ 509 h 575"/>
                <a:gd name="T48" fmla="*/ 133 w 388"/>
                <a:gd name="T49" fmla="*/ 501 h 575"/>
                <a:gd name="T50" fmla="*/ 133 w 388"/>
                <a:gd name="T51" fmla="*/ 493 h 575"/>
                <a:gd name="T52" fmla="*/ 255 w 388"/>
                <a:gd name="T53" fmla="*/ 493 h 575"/>
                <a:gd name="T54" fmla="*/ 255 w 388"/>
                <a:gd name="T55" fmla="*/ 501 h 575"/>
                <a:gd name="T56" fmla="*/ 247 w 388"/>
                <a:gd name="T57" fmla="*/ 509 h 575"/>
                <a:gd name="T58" fmla="*/ 302 w 388"/>
                <a:gd name="T59" fmla="*/ 309 h 575"/>
                <a:gd name="T60" fmla="*/ 273 w 388"/>
                <a:gd name="T61" fmla="*/ 343 h 575"/>
                <a:gd name="T62" fmla="*/ 255 w 388"/>
                <a:gd name="T63" fmla="*/ 394 h 575"/>
                <a:gd name="T64" fmla="*/ 255 w 388"/>
                <a:gd name="T65" fmla="*/ 404 h 575"/>
                <a:gd name="T66" fmla="*/ 133 w 388"/>
                <a:gd name="T67" fmla="*/ 404 h 575"/>
                <a:gd name="T68" fmla="*/ 133 w 388"/>
                <a:gd name="T69" fmla="*/ 394 h 575"/>
                <a:gd name="T70" fmla="*/ 115 w 388"/>
                <a:gd name="T71" fmla="*/ 343 h 575"/>
                <a:gd name="T72" fmla="*/ 86 w 388"/>
                <a:gd name="T73" fmla="*/ 309 h 575"/>
                <a:gd name="T74" fmla="*/ 36 w 388"/>
                <a:gd name="T75" fmla="*/ 194 h 575"/>
                <a:gd name="T76" fmla="*/ 82 w 388"/>
                <a:gd name="T77" fmla="*/ 82 h 575"/>
                <a:gd name="T78" fmla="*/ 194 w 388"/>
                <a:gd name="T79" fmla="*/ 36 h 575"/>
                <a:gd name="T80" fmla="*/ 306 w 388"/>
                <a:gd name="T81" fmla="*/ 82 h 575"/>
                <a:gd name="T82" fmla="*/ 352 w 388"/>
                <a:gd name="T83" fmla="*/ 194 h 575"/>
                <a:gd name="T84" fmla="*/ 302 w 388"/>
                <a:gd name="T85" fmla="*/ 30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8" h="575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50"/>
                    <a:pt x="26" y="296"/>
                    <a:pt x="59" y="333"/>
                  </a:cubicBezTo>
                  <a:cubicBezTo>
                    <a:pt x="69" y="344"/>
                    <a:pt x="79" y="354"/>
                    <a:pt x="86" y="364"/>
                  </a:cubicBezTo>
                  <a:cubicBezTo>
                    <a:pt x="93" y="374"/>
                    <a:pt x="97" y="383"/>
                    <a:pt x="97" y="394"/>
                  </a:cubicBezTo>
                  <a:cubicBezTo>
                    <a:pt x="97" y="400"/>
                    <a:pt x="97" y="452"/>
                    <a:pt x="97" y="452"/>
                  </a:cubicBezTo>
                  <a:cubicBezTo>
                    <a:pt x="97" y="501"/>
                    <a:pt x="97" y="501"/>
                    <a:pt x="97" y="501"/>
                  </a:cubicBezTo>
                  <a:cubicBezTo>
                    <a:pt x="97" y="525"/>
                    <a:pt x="116" y="544"/>
                    <a:pt x="139" y="545"/>
                  </a:cubicBezTo>
                  <a:cubicBezTo>
                    <a:pt x="151" y="563"/>
                    <a:pt x="171" y="575"/>
                    <a:pt x="194" y="575"/>
                  </a:cubicBezTo>
                  <a:cubicBezTo>
                    <a:pt x="217" y="575"/>
                    <a:pt x="237" y="563"/>
                    <a:pt x="249" y="545"/>
                  </a:cubicBezTo>
                  <a:cubicBezTo>
                    <a:pt x="272" y="544"/>
                    <a:pt x="291" y="525"/>
                    <a:pt x="291" y="501"/>
                  </a:cubicBezTo>
                  <a:cubicBezTo>
                    <a:pt x="291" y="452"/>
                    <a:pt x="291" y="452"/>
                    <a:pt x="291" y="452"/>
                  </a:cubicBezTo>
                  <a:cubicBezTo>
                    <a:pt x="291" y="452"/>
                    <a:pt x="291" y="400"/>
                    <a:pt x="291" y="394"/>
                  </a:cubicBezTo>
                  <a:cubicBezTo>
                    <a:pt x="291" y="383"/>
                    <a:pt x="295" y="374"/>
                    <a:pt x="302" y="364"/>
                  </a:cubicBezTo>
                  <a:cubicBezTo>
                    <a:pt x="309" y="354"/>
                    <a:pt x="319" y="344"/>
                    <a:pt x="329" y="333"/>
                  </a:cubicBezTo>
                  <a:cubicBezTo>
                    <a:pt x="362" y="296"/>
                    <a:pt x="388" y="250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  <a:moveTo>
                    <a:pt x="133" y="440"/>
                  </a:moveTo>
                  <a:cubicBezTo>
                    <a:pt x="255" y="440"/>
                    <a:pt x="255" y="440"/>
                    <a:pt x="255" y="440"/>
                  </a:cubicBezTo>
                  <a:cubicBezTo>
                    <a:pt x="255" y="447"/>
                    <a:pt x="255" y="457"/>
                    <a:pt x="255" y="457"/>
                  </a:cubicBezTo>
                  <a:cubicBezTo>
                    <a:pt x="133" y="457"/>
                    <a:pt x="133" y="457"/>
                    <a:pt x="133" y="457"/>
                  </a:cubicBezTo>
                  <a:cubicBezTo>
                    <a:pt x="133" y="457"/>
                    <a:pt x="133" y="447"/>
                    <a:pt x="133" y="440"/>
                  </a:cubicBezTo>
                  <a:close/>
                  <a:moveTo>
                    <a:pt x="247" y="509"/>
                  </a:moveTo>
                  <a:cubicBezTo>
                    <a:pt x="141" y="509"/>
                    <a:pt x="141" y="509"/>
                    <a:pt x="141" y="509"/>
                  </a:cubicBezTo>
                  <a:cubicBezTo>
                    <a:pt x="137" y="509"/>
                    <a:pt x="133" y="505"/>
                    <a:pt x="133" y="501"/>
                  </a:cubicBezTo>
                  <a:cubicBezTo>
                    <a:pt x="133" y="493"/>
                    <a:pt x="133" y="493"/>
                    <a:pt x="133" y="493"/>
                  </a:cubicBezTo>
                  <a:cubicBezTo>
                    <a:pt x="255" y="493"/>
                    <a:pt x="255" y="493"/>
                    <a:pt x="255" y="493"/>
                  </a:cubicBezTo>
                  <a:cubicBezTo>
                    <a:pt x="255" y="501"/>
                    <a:pt x="255" y="501"/>
                    <a:pt x="255" y="501"/>
                  </a:cubicBezTo>
                  <a:cubicBezTo>
                    <a:pt x="255" y="505"/>
                    <a:pt x="251" y="509"/>
                    <a:pt x="247" y="509"/>
                  </a:cubicBezTo>
                  <a:close/>
                  <a:moveTo>
                    <a:pt x="302" y="309"/>
                  </a:moveTo>
                  <a:cubicBezTo>
                    <a:pt x="293" y="319"/>
                    <a:pt x="282" y="330"/>
                    <a:pt x="273" y="343"/>
                  </a:cubicBezTo>
                  <a:cubicBezTo>
                    <a:pt x="263" y="357"/>
                    <a:pt x="255" y="373"/>
                    <a:pt x="255" y="394"/>
                  </a:cubicBezTo>
                  <a:cubicBezTo>
                    <a:pt x="255" y="395"/>
                    <a:pt x="255" y="399"/>
                    <a:pt x="255" y="404"/>
                  </a:cubicBezTo>
                  <a:cubicBezTo>
                    <a:pt x="133" y="404"/>
                    <a:pt x="133" y="404"/>
                    <a:pt x="133" y="404"/>
                  </a:cubicBezTo>
                  <a:cubicBezTo>
                    <a:pt x="133" y="399"/>
                    <a:pt x="133" y="395"/>
                    <a:pt x="133" y="394"/>
                  </a:cubicBezTo>
                  <a:cubicBezTo>
                    <a:pt x="133" y="373"/>
                    <a:pt x="125" y="357"/>
                    <a:pt x="115" y="343"/>
                  </a:cubicBezTo>
                  <a:cubicBezTo>
                    <a:pt x="106" y="330"/>
                    <a:pt x="95" y="319"/>
                    <a:pt x="86" y="309"/>
                  </a:cubicBezTo>
                  <a:cubicBezTo>
                    <a:pt x="56" y="276"/>
                    <a:pt x="36" y="238"/>
                    <a:pt x="36" y="194"/>
                  </a:cubicBezTo>
                  <a:cubicBezTo>
                    <a:pt x="36" y="150"/>
                    <a:pt x="54" y="111"/>
                    <a:pt x="82" y="82"/>
                  </a:cubicBezTo>
                  <a:cubicBezTo>
                    <a:pt x="111" y="53"/>
                    <a:pt x="150" y="36"/>
                    <a:pt x="194" y="36"/>
                  </a:cubicBezTo>
                  <a:cubicBezTo>
                    <a:pt x="238" y="36"/>
                    <a:pt x="277" y="53"/>
                    <a:pt x="306" y="82"/>
                  </a:cubicBezTo>
                  <a:cubicBezTo>
                    <a:pt x="334" y="111"/>
                    <a:pt x="352" y="150"/>
                    <a:pt x="352" y="194"/>
                  </a:cubicBezTo>
                  <a:cubicBezTo>
                    <a:pt x="352" y="238"/>
                    <a:pt x="332" y="276"/>
                    <a:pt x="302" y="3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32">
              <a:extLst>
                <a:ext uri="{FF2B5EF4-FFF2-40B4-BE49-F238E27FC236}">
                  <a16:creationId xmlns:a16="http://schemas.microsoft.com/office/drawing/2014/main" id="{A2DAE247-7E65-9D68-7DDC-20417DF4F36A}"/>
                </a:ext>
              </a:extLst>
            </p:cNvPr>
            <p:cNvSpPr/>
            <p:nvPr/>
          </p:nvSpPr>
          <p:spPr bwMode="auto">
            <a:xfrm>
              <a:off x="6010831" y="2596691"/>
              <a:ext cx="268272" cy="343255"/>
            </a:xfrm>
            <a:custGeom>
              <a:avLst/>
              <a:gdLst>
                <a:gd name="T0" fmla="*/ 149 w 160"/>
                <a:gd name="T1" fmla="*/ 8 h 206"/>
                <a:gd name="T2" fmla="*/ 142 w 160"/>
                <a:gd name="T3" fmla="*/ 5 h 206"/>
                <a:gd name="T4" fmla="*/ 132 w 160"/>
                <a:gd name="T5" fmla="*/ 12 h 206"/>
                <a:gd name="T6" fmla="*/ 124 w 160"/>
                <a:gd name="T7" fmla="*/ 3 h 206"/>
                <a:gd name="T8" fmla="*/ 115 w 160"/>
                <a:gd name="T9" fmla="*/ 10 h 206"/>
                <a:gd name="T10" fmla="*/ 107 w 160"/>
                <a:gd name="T11" fmla="*/ 1 h 206"/>
                <a:gd name="T12" fmla="*/ 97 w 160"/>
                <a:gd name="T13" fmla="*/ 8 h 206"/>
                <a:gd name="T14" fmla="*/ 89 w 160"/>
                <a:gd name="T15" fmla="*/ 0 h 206"/>
                <a:gd name="T16" fmla="*/ 80 w 160"/>
                <a:gd name="T17" fmla="*/ 8 h 206"/>
                <a:gd name="T18" fmla="*/ 71 w 160"/>
                <a:gd name="T19" fmla="*/ 0 h 206"/>
                <a:gd name="T20" fmla="*/ 63 w 160"/>
                <a:gd name="T21" fmla="*/ 8 h 206"/>
                <a:gd name="T22" fmla="*/ 53 w 160"/>
                <a:gd name="T23" fmla="*/ 1 h 206"/>
                <a:gd name="T24" fmla="*/ 45 w 160"/>
                <a:gd name="T25" fmla="*/ 10 h 206"/>
                <a:gd name="T26" fmla="*/ 36 w 160"/>
                <a:gd name="T27" fmla="*/ 3 h 206"/>
                <a:gd name="T28" fmla="*/ 28 w 160"/>
                <a:gd name="T29" fmla="*/ 12 h 206"/>
                <a:gd name="T30" fmla="*/ 18 w 160"/>
                <a:gd name="T31" fmla="*/ 5 h 206"/>
                <a:gd name="T32" fmla="*/ 11 w 160"/>
                <a:gd name="T33" fmla="*/ 8 h 206"/>
                <a:gd name="T34" fmla="*/ 51 w 160"/>
                <a:gd name="T35" fmla="*/ 111 h 206"/>
                <a:gd name="T36" fmla="*/ 63 w 160"/>
                <a:gd name="T37" fmla="*/ 206 h 206"/>
                <a:gd name="T38" fmla="*/ 24 w 160"/>
                <a:gd name="T39" fmla="*/ 33 h 206"/>
                <a:gd name="T40" fmla="*/ 32 w 160"/>
                <a:gd name="T41" fmla="*/ 39 h 206"/>
                <a:gd name="T42" fmla="*/ 39 w 160"/>
                <a:gd name="T43" fmla="*/ 30 h 206"/>
                <a:gd name="T44" fmla="*/ 48 w 160"/>
                <a:gd name="T45" fmla="*/ 37 h 206"/>
                <a:gd name="T46" fmla="*/ 55 w 160"/>
                <a:gd name="T47" fmla="*/ 28 h 206"/>
                <a:gd name="T48" fmla="*/ 64 w 160"/>
                <a:gd name="T49" fmla="*/ 36 h 206"/>
                <a:gd name="T50" fmla="*/ 72 w 160"/>
                <a:gd name="T51" fmla="*/ 27 h 206"/>
                <a:gd name="T52" fmla="*/ 80 w 160"/>
                <a:gd name="T53" fmla="*/ 35 h 206"/>
                <a:gd name="T54" fmla="*/ 88 w 160"/>
                <a:gd name="T55" fmla="*/ 27 h 206"/>
                <a:gd name="T56" fmla="*/ 96 w 160"/>
                <a:gd name="T57" fmla="*/ 36 h 206"/>
                <a:gd name="T58" fmla="*/ 104 w 160"/>
                <a:gd name="T59" fmla="*/ 28 h 206"/>
                <a:gd name="T60" fmla="*/ 112 w 160"/>
                <a:gd name="T61" fmla="*/ 37 h 206"/>
                <a:gd name="T62" fmla="*/ 121 w 160"/>
                <a:gd name="T63" fmla="*/ 30 h 206"/>
                <a:gd name="T64" fmla="*/ 128 w 160"/>
                <a:gd name="T65" fmla="*/ 39 h 206"/>
                <a:gd name="T66" fmla="*/ 136 w 160"/>
                <a:gd name="T67" fmla="*/ 33 h 206"/>
                <a:gd name="T68" fmla="*/ 97 w 160"/>
                <a:gd name="T69" fmla="*/ 206 h 206"/>
                <a:gd name="T70" fmla="*/ 109 w 160"/>
                <a:gd name="T71" fmla="*/ 11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206">
                  <a:moveTo>
                    <a:pt x="160" y="14"/>
                  </a:moveTo>
                  <a:cubicBezTo>
                    <a:pt x="149" y="8"/>
                    <a:pt x="149" y="8"/>
                    <a:pt x="149" y="8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3" y="11"/>
                    <a:pt x="133" y="11"/>
                    <a:pt x="132" y="12"/>
                  </a:cubicBezTo>
                  <a:cubicBezTo>
                    <a:pt x="131" y="11"/>
                    <a:pt x="131" y="11"/>
                    <a:pt x="130" y="1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6" y="9"/>
                    <a:pt x="115" y="9"/>
                    <a:pt x="115" y="10"/>
                  </a:cubicBezTo>
                  <a:cubicBezTo>
                    <a:pt x="114" y="9"/>
                    <a:pt x="113" y="8"/>
                    <a:pt x="113" y="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7"/>
                    <a:pt x="98" y="8"/>
                    <a:pt x="97" y="8"/>
                  </a:cubicBezTo>
                  <a:cubicBezTo>
                    <a:pt x="97" y="8"/>
                    <a:pt x="96" y="7"/>
                    <a:pt x="95" y="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1" y="7"/>
                    <a:pt x="81" y="7"/>
                    <a:pt x="80" y="8"/>
                  </a:cubicBezTo>
                  <a:cubicBezTo>
                    <a:pt x="79" y="7"/>
                    <a:pt x="79" y="7"/>
                    <a:pt x="78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7"/>
                    <a:pt x="63" y="8"/>
                    <a:pt x="63" y="8"/>
                  </a:cubicBezTo>
                  <a:cubicBezTo>
                    <a:pt x="62" y="8"/>
                    <a:pt x="61" y="7"/>
                    <a:pt x="61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8"/>
                    <a:pt x="46" y="9"/>
                    <a:pt x="45" y="10"/>
                  </a:cubicBezTo>
                  <a:cubicBezTo>
                    <a:pt x="45" y="9"/>
                    <a:pt x="44" y="9"/>
                    <a:pt x="43" y="8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28" y="12"/>
                  </a:cubicBezTo>
                  <a:cubicBezTo>
                    <a:pt x="27" y="11"/>
                    <a:pt x="27" y="11"/>
                    <a:pt x="26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206"/>
                    <a:pt x="51" y="206"/>
                    <a:pt x="51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9" y="30"/>
                    <a:pt x="39" y="30"/>
                  </a:cubicBezTo>
                  <a:cubicBezTo>
                    <a:pt x="40" y="30"/>
                    <a:pt x="40" y="31"/>
                    <a:pt x="41" y="31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5" y="29"/>
                    <a:pt x="55" y="29"/>
                    <a:pt x="55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8"/>
                    <a:pt x="71" y="28"/>
                    <a:pt x="72" y="27"/>
                  </a:cubicBezTo>
                  <a:cubicBezTo>
                    <a:pt x="72" y="28"/>
                    <a:pt x="73" y="28"/>
                    <a:pt x="73" y="2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8"/>
                    <a:pt x="88" y="28"/>
                    <a:pt x="88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8"/>
                  </a:cubicBezTo>
                  <a:cubicBezTo>
                    <a:pt x="105" y="29"/>
                    <a:pt x="105" y="29"/>
                    <a:pt x="106" y="30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0" y="30"/>
                    <a:pt x="121" y="30"/>
                  </a:cubicBezTo>
                  <a:cubicBezTo>
                    <a:pt x="121" y="30"/>
                    <a:pt x="121" y="31"/>
                    <a:pt x="122" y="31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206"/>
                    <a:pt x="97" y="206"/>
                    <a:pt x="97" y="206"/>
                  </a:cubicBezTo>
                  <a:cubicBezTo>
                    <a:pt x="109" y="206"/>
                    <a:pt x="109" y="206"/>
                    <a:pt x="109" y="206"/>
                  </a:cubicBezTo>
                  <a:cubicBezTo>
                    <a:pt x="109" y="111"/>
                    <a:pt x="109" y="111"/>
                    <a:pt x="109" y="111"/>
                  </a:cubicBezTo>
                  <a:lnTo>
                    <a:pt x="16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200">
              <a:extLst>
                <a:ext uri="{FF2B5EF4-FFF2-40B4-BE49-F238E27FC236}">
                  <a16:creationId xmlns:a16="http://schemas.microsoft.com/office/drawing/2014/main" id="{85DFA1FB-478B-11F6-E425-52D9416E181E}"/>
                </a:ext>
              </a:extLst>
            </p:cNvPr>
            <p:cNvSpPr/>
            <p:nvPr/>
          </p:nvSpPr>
          <p:spPr bwMode="auto">
            <a:xfrm>
              <a:off x="6094145" y="2025155"/>
              <a:ext cx="101644" cy="208286"/>
            </a:xfrm>
            <a:custGeom>
              <a:avLst/>
              <a:gdLst>
                <a:gd name="T0" fmla="*/ 61 w 61"/>
                <a:gd name="T1" fmla="*/ 0 h 125"/>
                <a:gd name="T2" fmla="*/ 31 w 61"/>
                <a:gd name="T3" fmla="*/ 125 h 125"/>
                <a:gd name="T4" fmla="*/ 0 w 61"/>
                <a:gd name="T5" fmla="*/ 0 h 125"/>
                <a:gd name="T6" fmla="*/ 61 w 61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25">
                  <a:moveTo>
                    <a:pt x="61" y="0"/>
                  </a:moveTo>
                  <a:lnTo>
                    <a:pt x="31" y="125"/>
                  </a:lnTo>
                  <a:lnTo>
                    <a:pt x="0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01">
              <a:extLst>
                <a:ext uri="{FF2B5EF4-FFF2-40B4-BE49-F238E27FC236}">
                  <a16:creationId xmlns:a16="http://schemas.microsoft.com/office/drawing/2014/main" id="{6E182B3D-2D7C-4295-7AC7-795DA7713191}"/>
                </a:ext>
              </a:extLst>
            </p:cNvPr>
            <p:cNvSpPr/>
            <p:nvPr/>
          </p:nvSpPr>
          <p:spPr bwMode="auto">
            <a:xfrm>
              <a:off x="5734228" y="2126799"/>
              <a:ext cx="171628" cy="193289"/>
            </a:xfrm>
            <a:custGeom>
              <a:avLst/>
              <a:gdLst>
                <a:gd name="T0" fmla="*/ 47 w 103"/>
                <a:gd name="T1" fmla="*/ 0 h 116"/>
                <a:gd name="T2" fmla="*/ 103 w 103"/>
                <a:gd name="T3" fmla="*/ 116 h 116"/>
                <a:gd name="T4" fmla="*/ 0 w 103"/>
                <a:gd name="T5" fmla="*/ 40 h 116"/>
                <a:gd name="T6" fmla="*/ 47 w 10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16">
                  <a:moveTo>
                    <a:pt x="47" y="0"/>
                  </a:moveTo>
                  <a:lnTo>
                    <a:pt x="103" y="116"/>
                  </a:lnTo>
                  <a:lnTo>
                    <a:pt x="0" y="4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02">
              <a:extLst>
                <a:ext uri="{FF2B5EF4-FFF2-40B4-BE49-F238E27FC236}">
                  <a16:creationId xmlns:a16="http://schemas.microsoft.com/office/drawing/2014/main" id="{9453B716-FE49-77AC-EAA8-648A693BB1DC}"/>
                </a:ext>
              </a:extLst>
            </p:cNvPr>
            <p:cNvSpPr/>
            <p:nvPr/>
          </p:nvSpPr>
          <p:spPr bwMode="auto">
            <a:xfrm>
              <a:off x="5567599" y="2453390"/>
              <a:ext cx="211619" cy="99977"/>
            </a:xfrm>
            <a:custGeom>
              <a:avLst/>
              <a:gdLst>
                <a:gd name="T0" fmla="*/ 11 w 127"/>
                <a:gd name="T1" fmla="*/ 0 h 60"/>
                <a:gd name="T2" fmla="*/ 127 w 127"/>
                <a:gd name="T3" fmla="*/ 51 h 60"/>
                <a:gd name="T4" fmla="*/ 0 w 127"/>
                <a:gd name="T5" fmla="*/ 60 h 60"/>
                <a:gd name="T6" fmla="*/ 11 w 12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60">
                  <a:moveTo>
                    <a:pt x="11" y="0"/>
                  </a:moveTo>
                  <a:lnTo>
                    <a:pt x="127" y="51"/>
                  </a:lnTo>
                  <a:lnTo>
                    <a:pt x="0" y="6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03">
              <a:extLst>
                <a:ext uri="{FF2B5EF4-FFF2-40B4-BE49-F238E27FC236}">
                  <a16:creationId xmlns:a16="http://schemas.microsoft.com/office/drawing/2014/main" id="{A5A599E5-D464-688C-15D4-44DFA3F598B7}"/>
                </a:ext>
              </a:extLst>
            </p:cNvPr>
            <p:cNvSpPr/>
            <p:nvPr/>
          </p:nvSpPr>
          <p:spPr bwMode="auto">
            <a:xfrm>
              <a:off x="5619254" y="2788313"/>
              <a:ext cx="204954" cy="146633"/>
            </a:xfrm>
            <a:custGeom>
              <a:avLst/>
              <a:gdLst>
                <a:gd name="T0" fmla="*/ 0 w 123"/>
                <a:gd name="T1" fmla="*/ 35 h 88"/>
                <a:gd name="T2" fmla="*/ 123 w 123"/>
                <a:gd name="T3" fmla="*/ 0 h 88"/>
                <a:gd name="T4" fmla="*/ 31 w 123"/>
                <a:gd name="T5" fmla="*/ 88 h 88"/>
                <a:gd name="T6" fmla="*/ 0 w 123"/>
                <a:gd name="T7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8">
                  <a:moveTo>
                    <a:pt x="0" y="35"/>
                  </a:moveTo>
                  <a:lnTo>
                    <a:pt x="123" y="0"/>
                  </a:lnTo>
                  <a:lnTo>
                    <a:pt x="31" y="88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04">
              <a:extLst>
                <a:ext uri="{FF2B5EF4-FFF2-40B4-BE49-F238E27FC236}">
                  <a16:creationId xmlns:a16="http://schemas.microsoft.com/office/drawing/2014/main" id="{CBF83428-086A-D30E-8160-C23A40ABD4BF}"/>
                </a:ext>
              </a:extLst>
            </p:cNvPr>
            <p:cNvSpPr/>
            <p:nvPr/>
          </p:nvSpPr>
          <p:spPr bwMode="auto">
            <a:xfrm>
              <a:off x="6465726" y="2788313"/>
              <a:ext cx="204954" cy="146633"/>
            </a:xfrm>
            <a:custGeom>
              <a:avLst/>
              <a:gdLst>
                <a:gd name="T0" fmla="*/ 92 w 123"/>
                <a:gd name="T1" fmla="*/ 88 h 88"/>
                <a:gd name="T2" fmla="*/ 0 w 123"/>
                <a:gd name="T3" fmla="*/ 0 h 88"/>
                <a:gd name="T4" fmla="*/ 123 w 123"/>
                <a:gd name="T5" fmla="*/ 35 h 88"/>
                <a:gd name="T6" fmla="*/ 92 w 123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8">
                  <a:moveTo>
                    <a:pt x="92" y="88"/>
                  </a:moveTo>
                  <a:lnTo>
                    <a:pt x="0" y="0"/>
                  </a:lnTo>
                  <a:lnTo>
                    <a:pt x="123" y="35"/>
                  </a:lnTo>
                  <a:lnTo>
                    <a:pt x="92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205">
              <a:extLst>
                <a:ext uri="{FF2B5EF4-FFF2-40B4-BE49-F238E27FC236}">
                  <a16:creationId xmlns:a16="http://schemas.microsoft.com/office/drawing/2014/main" id="{8F93602F-C4C1-A429-66B1-06A7D514914D}"/>
                </a:ext>
              </a:extLst>
            </p:cNvPr>
            <p:cNvSpPr/>
            <p:nvPr/>
          </p:nvSpPr>
          <p:spPr bwMode="auto">
            <a:xfrm>
              <a:off x="6510716" y="2453390"/>
              <a:ext cx="211619" cy="99977"/>
            </a:xfrm>
            <a:custGeom>
              <a:avLst/>
              <a:gdLst>
                <a:gd name="T0" fmla="*/ 127 w 127"/>
                <a:gd name="T1" fmla="*/ 60 h 60"/>
                <a:gd name="T2" fmla="*/ 0 w 127"/>
                <a:gd name="T3" fmla="*/ 51 h 60"/>
                <a:gd name="T4" fmla="*/ 116 w 127"/>
                <a:gd name="T5" fmla="*/ 0 h 60"/>
                <a:gd name="T6" fmla="*/ 127 w 127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60">
                  <a:moveTo>
                    <a:pt x="127" y="60"/>
                  </a:moveTo>
                  <a:lnTo>
                    <a:pt x="0" y="51"/>
                  </a:lnTo>
                  <a:lnTo>
                    <a:pt x="116" y="0"/>
                  </a:lnTo>
                  <a:lnTo>
                    <a:pt x="127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206">
              <a:extLst>
                <a:ext uri="{FF2B5EF4-FFF2-40B4-BE49-F238E27FC236}">
                  <a16:creationId xmlns:a16="http://schemas.microsoft.com/office/drawing/2014/main" id="{C0D1CB7D-D9F3-02B4-6B1F-1DCFE9242A32}"/>
                </a:ext>
              </a:extLst>
            </p:cNvPr>
            <p:cNvSpPr/>
            <p:nvPr/>
          </p:nvSpPr>
          <p:spPr bwMode="auto">
            <a:xfrm>
              <a:off x="6384079" y="2126799"/>
              <a:ext cx="171628" cy="193289"/>
            </a:xfrm>
            <a:custGeom>
              <a:avLst/>
              <a:gdLst>
                <a:gd name="T0" fmla="*/ 103 w 103"/>
                <a:gd name="T1" fmla="*/ 40 h 116"/>
                <a:gd name="T2" fmla="*/ 0 w 103"/>
                <a:gd name="T3" fmla="*/ 116 h 116"/>
                <a:gd name="T4" fmla="*/ 56 w 103"/>
                <a:gd name="T5" fmla="*/ 0 h 116"/>
                <a:gd name="T6" fmla="*/ 103 w 103"/>
                <a:gd name="T7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16">
                  <a:moveTo>
                    <a:pt x="103" y="40"/>
                  </a:moveTo>
                  <a:lnTo>
                    <a:pt x="0" y="116"/>
                  </a:lnTo>
                  <a:lnTo>
                    <a:pt x="56" y="0"/>
                  </a:lnTo>
                  <a:lnTo>
                    <a:pt x="10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8CE2A36-7D6A-A00D-BA5C-B1EEC2968DD1}"/>
              </a:ext>
            </a:extLst>
          </p:cNvPr>
          <p:cNvGrpSpPr/>
          <p:nvPr/>
        </p:nvGrpSpPr>
        <p:grpSpPr>
          <a:xfrm>
            <a:off x="1004335" y="3798472"/>
            <a:ext cx="1925532" cy="1075930"/>
            <a:chOff x="283599" y="1877959"/>
            <a:chExt cx="1925532" cy="1075930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7A33999-801C-54D2-7C31-5848B954F581}"/>
                </a:ext>
              </a:extLst>
            </p:cNvPr>
            <p:cNvSpPr txBox="1"/>
            <p:nvPr/>
          </p:nvSpPr>
          <p:spPr>
            <a:xfrm>
              <a:off x="283599" y="2190603"/>
              <a:ext cx="192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B5059F2-15A3-4B9A-407D-5C64DF71F7B0}"/>
                </a:ext>
              </a:extLst>
            </p:cNvPr>
            <p:cNvSpPr txBox="1"/>
            <p:nvPr/>
          </p:nvSpPr>
          <p:spPr>
            <a:xfrm>
              <a:off x="460819" y="1877959"/>
              <a:ext cx="1486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81DA96F-5275-0C1C-9F5F-9925A019940F}"/>
              </a:ext>
            </a:extLst>
          </p:cNvPr>
          <p:cNvGrpSpPr/>
          <p:nvPr/>
        </p:nvGrpSpPr>
        <p:grpSpPr>
          <a:xfrm>
            <a:off x="5128262" y="3798472"/>
            <a:ext cx="1925532" cy="1075930"/>
            <a:chOff x="283599" y="1877959"/>
            <a:chExt cx="1925532" cy="1075930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73EE8FA-86AF-BA42-3475-481B3C174350}"/>
                </a:ext>
              </a:extLst>
            </p:cNvPr>
            <p:cNvSpPr txBox="1"/>
            <p:nvPr/>
          </p:nvSpPr>
          <p:spPr>
            <a:xfrm>
              <a:off x="283599" y="2190603"/>
              <a:ext cx="192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E915235-53EA-D688-6CE7-70A5767CAC71}"/>
                </a:ext>
              </a:extLst>
            </p:cNvPr>
            <p:cNvSpPr txBox="1"/>
            <p:nvPr/>
          </p:nvSpPr>
          <p:spPr>
            <a:xfrm>
              <a:off x="460819" y="1877959"/>
              <a:ext cx="1486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27A2B59-3F3A-C10C-1BB6-226606D2CC8B}"/>
              </a:ext>
            </a:extLst>
          </p:cNvPr>
          <p:cNvGrpSpPr/>
          <p:nvPr/>
        </p:nvGrpSpPr>
        <p:grpSpPr>
          <a:xfrm>
            <a:off x="9358365" y="3798472"/>
            <a:ext cx="1925532" cy="1075930"/>
            <a:chOff x="283599" y="1877959"/>
            <a:chExt cx="1925532" cy="1075930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EF937B3-0A0B-316D-4B4C-233D8D1C7ACC}"/>
                </a:ext>
              </a:extLst>
            </p:cNvPr>
            <p:cNvSpPr txBox="1"/>
            <p:nvPr/>
          </p:nvSpPr>
          <p:spPr>
            <a:xfrm>
              <a:off x="283599" y="2190603"/>
              <a:ext cx="192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88890C3-86FC-0927-A5D9-75A177B1D961}"/>
                </a:ext>
              </a:extLst>
            </p:cNvPr>
            <p:cNvSpPr txBox="1"/>
            <p:nvPr/>
          </p:nvSpPr>
          <p:spPr>
            <a:xfrm>
              <a:off x="460819" y="1877959"/>
              <a:ext cx="1486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7D01F667-CAFB-08BC-54C8-F04A67057292}"/>
              </a:ext>
            </a:extLst>
          </p:cNvPr>
          <p:cNvGrpSpPr/>
          <p:nvPr/>
        </p:nvGrpSpPr>
        <p:grpSpPr>
          <a:xfrm>
            <a:off x="3089874" y="2061025"/>
            <a:ext cx="1925532" cy="1075930"/>
            <a:chOff x="283599" y="1877959"/>
            <a:chExt cx="1925532" cy="107593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F30840F-17FE-DD02-3F37-5B1AB369979C}"/>
                </a:ext>
              </a:extLst>
            </p:cNvPr>
            <p:cNvSpPr txBox="1"/>
            <p:nvPr/>
          </p:nvSpPr>
          <p:spPr>
            <a:xfrm>
              <a:off x="283599" y="2190603"/>
              <a:ext cx="192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DCBBB15-77DA-7E26-1E71-2FC81DB1E4CA}"/>
                </a:ext>
              </a:extLst>
            </p:cNvPr>
            <p:cNvSpPr txBox="1"/>
            <p:nvPr/>
          </p:nvSpPr>
          <p:spPr>
            <a:xfrm>
              <a:off x="460819" y="1877959"/>
              <a:ext cx="1486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3D05764-EB66-E199-6791-B0F7D5ED0C5D}"/>
              </a:ext>
            </a:extLst>
          </p:cNvPr>
          <p:cNvGrpSpPr/>
          <p:nvPr/>
        </p:nvGrpSpPr>
        <p:grpSpPr>
          <a:xfrm>
            <a:off x="7232030" y="2061025"/>
            <a:ext cx="1925532" cy="1075930"/>
            <a:chOff x="283599" y="1877959"/>
            <a:chExt cx="1925532" cy="1075930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4F13C740-0045-81C0-CE80-47FCD61FE795}"/>
                </a:ext>
              </a:extLst>
            </p:cNvPr>
            <p:cNvSpPr txBox="1"/>
            <p:nvPr/>
          </p:nvSpPr>
          <p:spPr>
            <a:xfrm>
              <a:off x="283599" y="2190603"/>
              <a:ext cx="192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9D92D45-B179-E78A-7D78-7AF778E342D5}"/>
                </a:ext>
              </a:extLst>
            </p:cNvPr>
            <p:cNvSpPr txBox="1"/>
            <p:nvPr/>
          </p:nvSpPr>
          <p:spPr>
            <a:xfrm>
              <a:off x="460819" y="1877959"/>
              <a:ext cx="1486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006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咖色线条大括号1">
            <a:extLst>
              <a:ext uri="{FF2B5EF4-FFF2-40B4-BE49-F238E27FC236}">
                <a16:creationId xmlns:a16="http://schemas.microsoft.com/office/drawing/2014/main" id="{3A9455F2-3F37-AEDF-689A-BC7CCB49316A}"/>
              </a:ext>
            </a:extLst>
          </p:cNvPr>
          <p:cNvSpPr/>
          <p:nvPr/>
        </p:nvSpPr>
        <p:spPr>
          <a:xfrm>
            <a:off x="5076402" y="1662085"/>
            <a:ext cx="419938" cy="3124196"/>
          </a:xfrm>
          <a:prstGeom prst="rightBrace">
            <a:avLst>
              <a:gd name="adj1" fmla="val 468548"/>
              <a:gd name="adj2" fmla="val 50000"/>
            </a:avLst>
          </a:prstGeom>
          <a:noFill/>
          <a:ln w="25400">
            <a:gradFill flip="none" rotWithShape="1">
              <a:gsLst>
                <a:gs pos="0">
                  <a:srgbClr val="9FBB91">
                    <a:alpha val="0"/>
                  </a:srgbClr>
                </a:gs>
                <a:gs pos="100000">
                  <a:srgbClr val="8FB5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5174A5-D7B6-2EDD-6988-0CF7200AABCE}"/>
              </a:ext>
            </a:extLst>
          </p:cNvPr>
          <p:cNvGrpSpPr/>
          <p:nvPr/>
        </p:nvGrpSpPr>
        <p:grpSpPr>
          <a:xfrm rot="16200000" flipV="1">
            <a:off x="4692826" y="3138587"/>
            <a:ext cx="669932" cy="171192"/>
            <a:chOff x="4995648" y="1254476"/>
            <a:chExt cx="1271807" cy="32499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4DC691C-5E8C-A922-15BB-5CDDBFB6EA5B}"/>
                </a:ext>
              </a:extLst>
            </p:cNvPr>
            <p:cNvSpPr/>
            <p:nvPr/>
          </p:nvSpPr>
          <p:spPr>
            <a:xfrm>
              <a:off x="6026144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7A058A3-515B-A300-146B-74EA8312BD0A}"/>
                </a:ext>
              </a:extLst>
            </p:cNvPr>
            <p:cNvSpPr/>
            <p:nvPr/>
          </p:nvSpPr>
          <p:spPr>
            <a:xfrm>
              <a:off x="5469055" y="1254476"/>
              <a:ext cx="324993" cy="324993"/>
            </a:xfrm>
            <a:prstGeom prst="ellipse">
              <a:avLst/>
            </a:prstGeom>
            <a:solidFill>
              <a:srgbClr val="78A2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73D1037-4346-9D92-2D8C-371C31888FE2}"/>
                </a:ext>
              </a:extLst>
            </p:cNvPr>
            <p:cNvSpPr/>
            <p:nvPr/>
          </p:nvSpPr>
          <p:spPr>
            <a:xfrm>
              <a:off x="4995648" y="1296317"/>
              <a:ext cx="241311" cy="241311"/>
            </a:xfrm>
            <a:prstGeom prst="ellipse">
              <a:avLst/>
            </a:prstGeom>
            <a:solidFill>
              <a:srgbClr val="8FB5AF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E41BE7-E483-0FEF-4DDC-84ECA5F6FC6A}"/>
              </a:ext>
            </a:extLst>
          </p:cNvPr>
          <p:cNvSpPr txBox="1"/>
          <p:nvPr/>
        </p:nvSpPr>
        <p:spPr>
          <a:xfrm>
            <a:off x="1696406" y="5720223"/>
            <a:ext cx="22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78A27D">
                    <a:alpha val="28000"/>
                  </a:srgb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PART/01</a:t>
            </a:r>
            <a:endParaRPr lang="zh-CN" altLang="en-US" dirty="0">
              <a:solidFill>
                <a:srgbClr val="78A27D">
                  <a:alpha val="28000"/>
                </a:srgb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93ECDA-233B-E4BF-4275-FAEA484C4495}"/>
              </a:ext>
            </a:extLst>
          </p:cNvPr>
          <p:cNvGrpSpPr/>
          <p:nvPr/>
        </p:nvGrpSpPr>
        <p:grpSpPr>
          <a:xfrm>
            <a:off x="6096000" y="2531648"/>
            <a:ext cx="3260684" cy="570269"/>
            <a:chOff x="5764752" y="2931698"/>
            <a:chExt cx="3260684" cy="57026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02B842-FAFD-6F3A-155A-B427CCBB9B78}"/>
                </a:ext>
              </a:extLst>
            </p:cNvPr>
            <p:cNvSpPr/>
            <p:nvPr/>
          </p:nvSpPr>
          <p:spPr>
            <a:xfrm>
              <a:off x="5764752" y="2931698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>
              <a:outerShdw blurRad="50800" dist="76200" dir="2700000" algn="tl" rotWithShape="0">
                <a:srgbClr val="78A27D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7211AE-C143-E201-E338-D091D28E2319}"/>
                </a:ext>
              </a:extLst>
            </p:cNvPr>
            <p:cNvSpPr txBox="1"/>
            <p:nvPr/>
          </p:nvSpPr>
          <p:spPr>
            <a:xfrm>
              <a:off x="6696825" y="3004491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教学成果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A788D73-7D34-33B3-B4A0-5C3EBE4D564B}"/>
              </a:ext>
            </a:extLst>
          </p:cNvPr>
          <p:cNvSpPr txBox="1"/>
          <p:nvPr/>
        </p:nvSpPr>
        <p:spPr>
          <a:xfrm>
            <a:off x="2100991" y="1911330"/>
            <a:ext cx="2863284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75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r>
              <a:rPr lang="en-US" altLang="zh-CN" sz="16600" b="1" dirty="0">
                <a:solidFill>
                  <a:srgbClr val="78A27D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rPr>
              <a:t>02</a:t>
            </a:r>
            <a:endParaRPr lang="zh-CN" altLang="en-US" sz="16600" b="1" dirty="0">
              <a:solidFill>
                <a:srgbClr val="78A27D"/>
              </a:solidFill>
              <a:effectLst/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F98647-B655-409F-E31D-A890BA5B051D}"/>
              </a:ext>
            </a:extLst>
          </p:cNvPr>
          <p:cNvSpPr txBox="1"/>
          <p:nvPr/>
        </p:nvSpPr>
        <p:spPr>
          <a:xfrm>
            <a:off x="6061202" y="3247528"/>
            <a:ext cx="4398169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78A2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880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79470E0-F9EF-1D10-111B-011F85118F4E}"/>
              </a:ext>
            </a:extLst>
          </p:cNvPr>
          <p:cNvGrpSpPr/>
          <p:nvPr/>
        </p:nvGrpSpPr>
        <p:grpSpPr>
          <a:xfrm>
            <a:off x="7320800" y="264879"/>
            <a:ext cx="3296544" cy="605939"/>
            <a:chOff x="2494256" y="3922895"/>
            <a:chExt cx="3296544" cy="6059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C45B81-1B29-28E6-408F-F375E6F5ED4C}"/>
                </a:ext>
              </a:extLst>
            </p:cNvPr>
            <p:cNvSpPr/>
            <p:nvPr/>
          </p:nvSpPr>
          <p:spPr>
            <a:xfrm>
              <a:off x="2530116" y="3933380"/>
              <a:ext cx="3260684" cy="570269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E3C282-5855-CA60-5A4F-9848F0D5313D}"/>
                </a:ext>
              </a:extLst>
            </p:cNvPr>
            <p:cNvSpPr/>
            <p:nvPr/>
          </p:nvSpPr>
          <p:spPr>
            <a:xfrm>
              <a:off x="2494256" y="3922895"/>
              <a:ext cx="1055448" cy="570269"/>
            </a:xfrm>
            <a:custGeom>
              <a:avLst/>
              <a:gdLst>
                <a:gd name="connsiteX0" fmla="*/ 99226 w 1055448"/>
                <a:gd name="connsiteY0" fmla="*/ 0 h 570269"/>
                <a:gd name="connsiteX1" fmla="*/ 486320 w 1055448"/>
                <a:gd name="connsiteY1" fmla="*/ 0 h 570269"/>
                <a:gd name="connsiteX2" fmla="*/ 569128 w 1055448"/>
                <a:gd name="connsiteY2" fmla="*/ 0 h 570269"/>
                <a:gd name="connsiteX3" fmla="*/ 956223 w 1055448"/>
                <a:gd name="connsiteY3" fmla="*/ 0 h 570269"/>
                <a:gd name="connsiteX4" fmla="*/ 1055448 w 1055448"/>
                <a:gd name="connsiteY4" fmla="*/ 99226 h 570269"/>
                <a:gd name="connsiteX5" fmla="*/ 1055448 w 1055448"/>
                <a:gd name="connsiteY5" fmla="*/ 477704 h 570269"/>
                <a:gd name="connsiteX6" fmla="*/ 958239 w 1055448"/>
                <a:gd name="connsiteY6" fmla="*/ 556931 h 570269"/>
                <a:gd name="connsiteX7" fmla="*/ 956895 w 1055448"/>
                <a:gd name="connsiteY7" fmla="*/ 570269 h 570269"/>
                <a:gd name="connsiteX8" fmla="*/ 568457 w 1055448"/>
                <a:gd name="connsiteY8" fmla="*/ 570269 h 570269"/>
                <a:gd name="connsiteX9" fmla="*/ 486991 w 1055448"/>
                <a:gd name="connsiteY9" fmla="*/ 570269 h 570269"/>
                <a:gd name="connsiteX10" fmla="*/ 98554 w 1055448"/>
                <a:gd name="connsiteY10" fmla="*/ 570269 h 570269"/>
                <a:gd name="connsiteX11" fmla="*/ 97210 w 1055448"/>
                <a:gd name="connsiteY11" fmla="*/ 556931 h 570269"/>
                <a:gd name="connsiteX12" fmla="*/ 0 w 1055448"/>
                <a:gd name="connsiteY12" fmla="*/ 477704 h 570269"/>
                <a:gd name="connsiteX13" fmla="*/ 0 w 1055448"/>
                <a:gd name="connsiteY13" fmla="*/ 99226 h 570269"/>
                <a:gd name="connsiteX14" fmla="*/ 99226 w 1055448"/>
                <a:gd name="connsiteY14" fmla="*/ 0 h 5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5448" h="570269">
                  <a:moveTo>
                    <a:pt x="99226" y="0"/>
                  </a:moveTo>
                  <a:lnTo>
                    <a:pt x="486320" y="0"/>
                  </a:lnTo>
                  <a:lnTo>
                    <a:pt x="569128" y="0"/>
                  </a:lnTo>
                  <a:lnTo>
                    <a:pt x="956223" y="0"/>
                  </a:lnTo>
                  <a:cubicBezTo>
                    <a:pt x="956223" y="54801"/>
                    <a:pt x="1000648" y="99226"/>
                    <a:pt x="1055448" y="99226"/>
                  </a:cubicBezTo>
                  <a:lnTo>
                    <a:pt x="1055448" y="477704"/>
                  </a:lnTo>
                  <a:cubicBezTo>
                    <a:pt x="1007498" y="477704"/>
                    <a:pt x="967491" y="511717"/>
                    <a:pt x="958239" y="556931"/>
                  </a:cubicBezTo>
                  <a:lnTo>
                    <a:pt x="956895" y="570269"/>
                  </a:lnTo>
                  <a:lnTo>
                    <a:pt x="568457" y="570269"/>
                  </a:lnTo>
                  <a:lnTo>
                    <a:pt x="486991" y="570269"/>
                  </a:lnTo>
                  <a:lnTo>
                    <a:pt x="98554" y="570269"/>
                  </a:lnTo>
                  <a:lnTo>
                    <a:pt x="97210" y="556931"/>
                  </a:lnTo>
                  <a:cubicBezTo>
                    <a:pt x="87957" y="511717"/>
                    <a:pt x="47951" y="477704"/>
                    <a:pt x="0" y="477704"/>
                  </a:cubicBezTo>
                  <a:lnTo>
                    <a:pt x="0" y="99226"/>
                  </a:lnTo>
                  <a:cubicBezTo>
                    <a:pt x="54801" y="99226"/>
                    <a:pt x="99226" y="54801"/>
                    <a:pt x="99226" y="0"/>
                  </a:cubicBezTo>
                  <a:close/>
                </a:path>
              </a:pathLst>
            </a:custGeom>
            <a:solidFill>
              <a:srgbClr val="78A27D"/>
            </a:solidFill>
            <a:ln w="12700">
              <a:solidFill>
                <a:srgbClr val="78A2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B696E8-B377-AF61-7ED8-4D6A2277BB9F}"/>
                </a:ext>
              </a:extLst>
            </p:cNvPr>
            <p:cNvSpPr txBox="1"/>
            <p:nvPr/>
          </p:nvSpPr>
          <p:spPr>
            <a:xfrm>
              <a:off x="4016803" y="3996648"/>
              <a:ext cx="1396537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zh-CN" altLang="en-US" sz="2400" b="1" dirty="0">
                  <a:solidFill>
                    <a:srgbClr val="78A27D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教学成果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024DF-9689-6312-9CC1-5A3EE83041D7}"/>
                </a:ext>
              </a:extLst>
            </p:cNvPr>
            <p:cNvSpPr txBox="1"/>
            <p:nvPr/>
          </p:nvSpPr>
          <p:spPr>
            <a:xfrm>
              <a:off x="2671563" y="3944059"/>
              <a:ext cx="700833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7500">
                  <a:solidFill>
                    <a:schemeClr val="accent1"/>
                  </a:solidFill>
                  <a:effectLst>
                    <a:outerShdw dist="63500" dir="5400000" algn="tl" rotWithShape="0">
                      <a:prstClr val="black">
                        <a:alpha val="10000"/>
                      </a:prstClr>
                    </a:outerShdw>
                  </a:effectLst>
                  <a:latin typeface="DIN-BlackItalic" pitchFamily="50" charset="0"/>
                  <a:ea typeface="+mj-ea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MiSans Demibold" panose="00000700000000000000" pitchFamily="2" charset="-122"/>
                  <a:ea typeface="MiSans Demibold" panose="00000700000000000000" pitchFamily="2" charset="-122"/>
                  <a:cs typeface="阿里巴巴普惠体 2.0 65 Medium" panose="00020600040101010101" pitchFamily="18" charset="-122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21F328C-ADAE-438D-EE29-823EA1C43B09}"/>
              </a:ext>
            </a:extLst>
          </p:cNvPr>
          <p:cNvGrpSpPr/>
          <p:nvPr/>
        </p:nvGrpSpPr>
        <p:grpSpPr>
          <a:xfrm>
            <a:off x="6096000" y="3187700"/>
            <a:ext cx="698176" cy="698176"/>
            <a:chOff x="5986781" y="5023204"/>
            <a:chExt cx="761890" cy="761890"/>
          </a:xfrm>
          <a:effectLst/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100A9E2-C9E6-74A7-E9FC-BA75D9D85C2C}"/>
                </a:ext>
              </a:extLst>
            </p:cNvPr>
            <p:cNvSpPr/>
            <p:nvPr/>
          </p:nvSpPr>
          <p:spPr>
            <a:xfrm>
              <a:off x="5986781" y="5023204"/>
              <a:ext cx="761890" cy="761890"/>
            </a:xfrm>
            <a:prstGeom prst="ellipse">
              <a:avLst/>
            </a:prstGeom>
            <a:solidFill>
              <a:srgbClr val="9FBB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52">
              <a:extLst>
                <a:ext uri="{FF2B5EF4-FFF2-40B4-BE49-F238E27FC236}">
                  <a16:creationId xmlns:a16="http://schemas.microsoft.com/office/drawing/2014/main" id="{46675FE7-2175-5983-9E6A-0F1760015D71}"/>
                </a:ext>
              </a:extLst>
            </p:cNvPr>
            <p:cNvGrpSpPr/>
            <p:nvPr/>
          </p:nvGrpSpPr>
          <p:grpSpPr>
            <a:xfrm>
              <a:off x="6157829" y="5221031"/>
              <a:ext cx="419807" cy="331771"/>
              <a:chOff x="3653259" y="3001930"/>
              <a:chExt cx="658286" cy="520242"/>
            </a:xfrm>
            <a:solidFill>
              <a:schemeClr val="bg1"/>
            </a:solidFill>
          </p:grpSpPr>
          <p:sp>
            <p:nvSpPr>
              <p:cNvPr id="42" name="Freeform 9">
                <a:extLst>
                  <a:ext uri="{FF2B5EF4-FFF2-40B4-BE49-F238E27FC236}">
                    <a16:creationId xmlns:a16="http://schemas.microsoft.com/office/drawing/2014/main" id="{ECCC744D-B405-60AF-79C5-21A51F16B98A}"/>
                  </a:ext>
                </a:extLst>
              </p:cNvPr>
              <p:cNvSpPr/>
              <p:nvPr/>
            </p:nvSpPr>
            <p:spPr bwMode="auto">
              <a:xfrm>
                <a:off x="3864446" y="3138944"/>
                <a:ext cx="447099" cy="342020"/>
              </a:xfrm>
              <a:custGeom>
                <a:avLst/>
                <a:gdLst>
                  <a:gd name="T0" fmla="*/ 1511 w 1915"/>
                  <a:gd name="T1" fmla="*/ 0 h 1465"/>
                  <a:gd name="T2" fmla="*/ 1550 w 1915"/>
                  <a:gd name="T3" fmla="*/ 238 h 1465"/>
                  <a:gd name="T4" fmla="*/ 207 w 1915"/>
                  <a:gd name="T5" fmla="*/ 1231 h 1465"/>
                  <a:gd name="T6" fmla="*/ 0 w 1915"/>
                  <a:gd name="T7" fmla="*/ 1219 h 1465"/>
                  <a:gd name="T8" fmla="*/ 796 w 1915"/>
                  <a:gd name="T9" fmla="*/ 1465 h 1465"/>
                  <a:gd name="T10" fmla="*/ 1915 w 1915"/>
                  <a:gd name="T11" fmla="*/ 637 h 1465"/>
                  <a:gd name="T12" fmla="*/ 1511 w 1915"/>
                  <a:gd name="T13" fmla="*/ 0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5" h="1465">
                    <a:moveTo>
                      <a:pt x="1511" y="0"/>
                    </a:moveTo>
                    <a:cubicBezTo>
                      <a:pt x="1536" y="76"/>
                      <a:pt x="1550" y="156"/>
                      <a:pt x="1550" y="238"/>
                    </a:cubicBezTo>
                    <a:cubicBezTo>
                      <a:pt x="1550" y="787"/>
                      <a:pt x="949" y="1231"/>
                      <a:pt x="207" y="1231"/>
                    </a:cubicBezTo>
                    <a:cubicBezTo>
                      <a:pt x="137" y="1231"/>
                      <a:pt x="67" y="1227"/>
                      <a:pt x="0" y="1219"/>
                    </a:cubicBezTo>
                    <a:cubicBezTo>
                      <a:pt x="203" y="1371"/>
                      <a:pt x="484" y="1465"/>
                      <a:pt x="796" y="1465"/>
                    </a:cubicBezTo>
                    <a:cubicBezTo>
                      <a:pt x="1414" y="1465"/>
                      <a:pt x="1915" y="1094"/>
                      <a:pt x="1915" y="637"/>
                    </a:cubicBezTo>
                    <a:cubicBezTo>
                      <a:pt x="1915" y="381"/>
                      <a:pt x="1758" y="152"/>
                      <a:pt x="15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Oval 10">
                <a:extLst>
                  <a:ext uri="{FF2B5EF4-FFF2-40B4-BE49-F238E27FC236}">
                    <a16:creationId xmlns:a16="http://schemas.microsoft.com/office/drawing/2014/main" id="{BD10A80E-4415-825D-3D29-EED73423A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259" y="3001930"/>
                <a:ext cx="522302" cy="3873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1">
                <a:extLst>
                  <a:ext uri="{FF2B5EF4-FFF2-40B4-BE49-F238E27FC236}">
                    <a16:creationId xmlns:a16="http://schemas.microsoft.com/office/drawing/2014/main" id="{5D97673F-10E0-A77F-4838-8409BFB92429}"/>
                  </a:ext>
                </a:extLst>
              </p:cNvPr>
              <p:cNvSpPr/>
              <p:nvPr/>
            </p:nvSpPr>
            <p:spPr bwMode="auto">
              <a:xfrm>
                <a:off x="3671802" y="3262566"/>
                <a:ext cx="229730" cy="163799"/>
              </a:xfrm>
              <a:custGeom>
                <a:avLst/>
                <a:gdLst>
                  <a:gd name="T0" fmla="*/ 407 w 981"/>
                  <a:gd name="T1" fmla="*/ 157 h 703"/>
                  <a:gd name="T2" fmla="*/ 69 w 981"/>
                  <a:gd name="T3" fmla="*/ 611 h 703"/>
                  <a:gd name="T4" fmla="*/ 107 w 981"/>
                  <a:gd name="T5" fmla="*/ 699 h 703"/>
                  <a:gd name="T6" fmla="*/ 764 w 981"/>
                  <a:gd name="T7" fmla="*/ 330 h 703"/>
                  <a:gd name="T8" fmla="*/ 407 w 981"/>
                  <a:gd name="T9" fmla="*/ 157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703">
                    <a:moveTo>
                      <a:pt x="407" y="157"/>
                    </a:moveTo>
                    <a:cubicBezTo>
                      <a:pt x="332" y="348"/>
                      <a:pt x="138" y="567"/>
                      <a:pt x="69" y="611"/>
                    </a:cubicBezTo>
                    <a:cubicBezTo>
                      <a:pt x="0" y="655"/>
                      <a:pt x="31" y="694"/>
                      <a:pt x="107" y="699"/>
                    </a:cubicBezTo>
                    <a:cubicBezTo>
                      <a:pt x="183" y="703"/>
                      <a:pt x="546" y="660"/>
                      <a:pt x="764" y="330"/>
                    </a:cubicBezTo>
                    <a:cubicBezTo>
                      <a:pt x="981" y="0"/>
                      <a:pt x="407" y="157"/>
                      <a:pt x="407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12">
                <a:extLst>
                  <a:ext uri="{FF2B5EF4-FFF2-40B4-BE49-F238E27FC236}">
                    <a16:creationId xmlns:a16="http://schemas.microsoft.com/office/drawing/2014/main" id="{8E956A9C-8DF3-F13C-6991-377C75E27C28}"/>
                  </a:ext>
                </a:extLst>
              </p:cNvPr>
              <p:cNvSpPr/>
              <p:nvPr/>
            </p:nvSpPr>
            <p:spPr bwMode="auto">
              <a:xfrm>
                <a:off x="4061211" y="3363524"/>
                <a:ext cx="232821" cy="158648"/>
              </a:xfrm>
              <a:custGeom>
                <a:avLst/>
                <a:gdLst>
                  <a:gd name="T0" fmla="*/ 578 w 999"/>
                  <a:gd name="T1" fmla="*/ 142 h 680"/>
                  <a:gd name="T2" fmla="*/ 929 w 999"/>
                  <a:gd name="T3" fmla="*/ 585 h 680"/>
                  <a:gd name="T4" fmla="*/ 893 w 999"/>
                  <a:gd name="T5" fmla="*/ 674 h 680"/>
                  <a:gd name="T6" fmla="*/ 226 w 999"/>
                  <a:gd name="T7" fmla="*/ 324 h 680"/>
                  <a:gd name="T8" fmla="*/ 578 w 999"/>
                  <a:gd name="T9" fmla="*/ 142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9" h="680">
                    <a:moveTo>
                      <a:pt x="578" y="142"/>
                    </a:moveTo>
                    <a:cubicBezTo>
                      <a:pt x="659" y="330"/>
                      <a:pt x="859" y="544"/>
                      <a:pt x="929" y="585"/>
                    </a:cubicBezTo>
                    <a:cubicBezTo>
                      <a:pt x="999" y="627"/>
                      <a:pt x="969" y="668"/>
                      <a:pt x="893" y="674"/>
                    </a:cubicBezTo>
                    <a:cubicBezTo>
                      <a:pt x="817" y="680"/>
                      <a:pt x="453" y="648"/>
                      <a:pt x="226" y="324"/>
                    </a:cubicBezTo>
                    <a:cubicBezTo>
                      <a:pt x="0" y="0"/>
                      <a:pt x="578" y="142"/>
                      <a:pt x="578" y="1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96B39F3-674C-E23D-80A6-3E4803C7AF52}"/>
              </a:ext>
            </a:extLst>
          </p:cNvPr>
          <p:cNvGrpSpPr/>
          <p:nvPr/>
        </p:nvGrpSpPr>
        <p:grpSpPr>
          <a:xfrm>
            <a:off x="7849852" y="3187700"/>
            <a:ext cx="698176" cy="698176"/>
            <a:chOff x="7217420" y="5023204"/>
            <a:chExt cx="761890" cy="761890"/>
          </a:xfrm>
          <a:effectLst/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44881DA-2F47-6480-572C-B14C85B87EBC}"/>
                </a:ext>
              </a:extLst>
            </p:cNvPr>
            <p:cNvSpPr/>
            <p:nvPr/>
          </p:nvSpPr>
          <p:spPr>
            <a:xfrm>
              <a:off x="7217420" y="5023204"/>
              <a:ext cx="761890" cy="761890"/>
            </a:xfrm>
            <a:prstGeom prst="ellipse">
              <a:avLst/>
            </a:prstGeom>
            <a:solidFill>
              <a:srgbClr val="8FB5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82">
              <a:extLst>
                <a:ext uri="{FF2B5EF4-FFF2-40B4-BE49-F238E27FC236}">
                  <a16:creationId xmlns:a16="http://schemas.microsoft.com/office/drawing/2014/main" id="{632683AD-79A2-FAC1-3616-DF46F671C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0898" y="5240903"/>
              <a:ext cx="274934" cy="324922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8476A3B-651F-BDCD-FD60-820430F6DD7F}"/>
              </a:ext>
            </a:extLst>
          </p:cNvPr>
          <p:cNvGrpSpPr/>
          <p:nvPr/>
        </p:nvGrpSpPr>
        <p:grpSpPr>
          <a:xfrm>
            <a:off x="9603704" y="3187700"/>
            <a:ext cx="698176" cy="698176"/>
            <a:chOff x="8448059" y="5023204"/>
            <a:chExt cx="761890" cy="761890"/>
          </a:xfrm>
          <a:effectLst/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49F6F107-B498-BB8C-4401-23BD18C63A51}"/>
                </a:ext>
              </a:extLst>
            </p:cNvPr>
            <p:cNvSpPr/>
            <p:nvPr/>
          </p:nvSpPr>
          <p:spPr>
            <a:xfrm>
              <a:off x="8448059" y="5023204"/>
              <a:ext cx="761890" cy="761890"/>
            </a:xfrm>
            <a:prstGeom prst="ellipse">
              <a:avLst/>
            </a:prstGeom>
            <a:solidFill>
              <a:srgbClr val="9FBB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48">
              <a:extLst>
                <a:ext uri="{FF2B5EF4-FFF2-40B4-BE49-F238E27FC236}">
                  <a16:creationId xmlns:a16="http://schemas.microsoft.com/office/drawing/2014/main" id="{A4D1C406-81A7-4EE1-17C6-632D84D089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7716" y="5210882"/>
              <a:ext cx="342576" cy="330250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37EA0B6-5FFC-E5BE-316C-540964C806DE}"/>
              </a:ext>
            </a:extLst>
          </p:cNvPr>
          <p:cNvGrpSpPr/>
          <p:nvPr/>
        </p:nvGrpSpPr>
        <p:grpSpPr>
          <a:xfrm>
            <a:off x="6020577" y="1565708"/>
            <a:ext cx="4596767" cy="1366592"/>
            <a:chOff x="283598" y="1877959"/>
            <a:chExt cx="4596767" cy="136659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9C3C6D6-522E-B3A9-3C04-9D095E84CDC9}"/>
                </a:ext>
              </a:extLst>
            </p:cNvPr>
            <p:cNvSpPr txBox="1"/>
            <p:nvPr/>
          </p:nvSpPr>
          <p:spPr>
            <a:xfrm>
              <a:off x="283598" y="2250433"/>
              <a:ext cx="459676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C62384E-A917-95D0-4ACC-B1712174E853}"/>
                </a:ext>
              </a:extLst>
            </p:cNvPr>
            <p:cNvSpPr txBox="1"/>
            <p:nvPr/>
          </p:nvSpPr>
          <p:spPr>
            <a:xfrm>
              <a:off x="283599" y="1877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FD7B952-512C-5C77-EECF-7C5B3212D720}"/>
              </a:ext>
            </a:extLst>
          </p:cNvPr>
          <p:cNvGrpSpPr/>
          <p:nvPr/>
        </p:nvGrpSpPr>
        <p:grpSpPr>
          <a:xfrm>
            <a:off x="6020577" y="4038190"/>
            <a:ext cx="1473144" cy="1306762"/>
            <a:chOff x="283599" y="1877959"/>
            <a:chExt cx="1473144" cy="130676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475E439-AB76-CA66-3D45-E66F3F384C49}"/>
                </a:ext>
              </a:extLst>
            </p:cNvPr>
            <p:cNvSpPr txBox="1"/>
            <p:nvPr/>
          </p:nvSpPr>
          <p:spPr>
            <a:xfrm>
              <a:off x="283599" y="2190603"/>
              <a:ext cx="14731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077227F-C27F-B345-391C-03CFE46A4F1A}"/>
                </a:ext>
              </a:extLst>
            </p:cNvPr>
            <p:cNvSpPr txBox="1"/>
            <p:nvPr/>
          </p:nvSpPr>
          <p:spPr>
            <a:xfrm>
              <a:off x="283599" y="1877959"/>
              <a:ext cx="1111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9BE2AF8-27B2-B025-06C7-FFC1A80DC8BC}"/>
              </a:ext>
            </a:extLst>
          </p:cNvPr>
          <p:cNvGrpSpPr/>
          <p:nvPr/>
        </p:nvGrpSpPr>
        <p:grpSpPr>
          <a:xfrm>
            <a:off x="7848523" y="4038190"/>
            <a:ext cx="1473144" cy="1306762"/>
            <a:chOff x="283599" y="1877959"/>
            <a:chExt cx="1473144" cy="130676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DAC87D7-AF62-45A5-7A2A-5AF01213B550}"/>
                </a:ext>
              </a:extLst>
            </p:cNvPr>
            <p:cNvSpPr txBox="1"/>
            <p:nvPr/>
          </p:nvSpPr>
          <p:spPr>
            <a:xfrm>
              <a:off x="283599" y="2190603"/>
              <a:ext cx="14731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D43AFD8-D8CE-F644-0724-1CCDAD3A7179}"/>
                </a:ext>
              </a:extLst>
            </p:cNvPr>
            <p:cNvSpPr txBox="1"/>
            <p:nvPr/>
          </p:nvSpPr>
          <p:spPr>
            <a:xfrm>
              <a:off x="283599" y="1877959"/>
              <a:ext cx="1111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7F8B7DB-6048-BF18-52EC-E3D0E251BFC9}"/>
              </a:ext>
            </a:extLst>
          </p:cNvPr>
          <p:cNvGrpSpPr/>
          <p:nvPr/>
        </p:nvGrpSpPr>
        <p:grpSpPr>
          <a:xfrm>
            <a:off x="9603704" y="4038190"/>
            <a:ext cx="1473144" cy="1306762"/>
            <a:chOff x="283599" y="1877959"/>
            <a:chExt cx="1473144" cy="130676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02B6886-3B00-1045-84CF-4E3B881E9B73}"/>
                </a:ext>
              </a:extLst>
            </p:cNvPr>
            <p:cNvSpPr txBox="1"/>
            <p:nvPr/>
          </p:nvSpPr>
          <p:spPr>
            <a:xfrm>
              <a:off x="283599" y="2190603"/>
              <a:ext cx="14731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3679E03-30C8-2B58-3C64-479777124587}"/>
                </a:ext>
              </a:extLst>
            </p:cNvPr>
            <p:cNvSpPr txBox="1"/>
            <p:nvPr/>
          </p:nvSpPr>
          <p:spPr>
            <a:xfrm>
              <a:off x="283599" y="1877959"/>
              <a:ext cx="1111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78A27D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pic>
        <p:nvPicPr>
          <p:cNvPr id="66" name="图片 65" descr="D:\51PPT模板网\51pptmoban.com\图片001.jpg">
            <a:extLst>
              <a:ext uri="{FF2B5EF4-FFF2-40B4-BE49-F238E27FC236}">
                <a16:creationId xmlns:a16="http://schemas.microsoft.com/office/drawing/2014/main" id="{A4C596BE-F445-D1BB-2DE6-FE32A5548C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1008" y="1437167"/>
            <a:ext cx="4296943" cy="402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4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00pkvyf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2241</Words>
  <Application>Microsoft Office PowerPoint</Application>
  <PresentationFormat>宽屏</PresentationFormat>
  <Paragraphs>219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851tegakizatsu</vt:lpstr>
      <vt:lpstr>Gill Sans</vt:lpstr>
      <vt:lpstr>HarmonyOS Sans SC Light</vt:lpstr>
      <vt:lpstr>MiSans Demibold</vt:lpstr>
      <vt:lpstr>阿里巴巴普惠体 2.0 55 Regular</vt:lpstr>
      <vt:lpstr>阿里巴巴普惠体 2.0 65 Medium</vt:lpstr>
      <vt:lpstr>等线</vt:lpstr>
      <vt:lpstr>Arial</vt:lpstr>
      <vt:lpstr>Calibri</vt:lpstr>
      <vt:lpstr>Impact</vt:lpstr>
      <vt:lpstr>Roboto Light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简约小清新风教师工作汇报ppt模板</dc:title>
  <dc:creator>©51PPT模板网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68</cp:revision>
  <dcterms:created xsi:type="dcterms:W3CDTF">2023-09-01T09:48:17Z</dcterms:created>
  <dcterms:modified xsi:type="dcterms:W3CDTF">2023-09-06T10:26:19Z</dcterms:modified>
</cp:coreProperties>
</file>