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70" r:id="rId2"/>
    <p:sldId id="512" r:id="rId3"/>
    <p:sldId id="513" r:id="rId4"/>
    <p:sldId id="515" r:id="rId5"/>
    <p:sldId id="516" r:id="rId6"/>
    <p:sldId id="517" r:id="rId7"/>
    <p:sldId id="518" r:id="rId8"/>
    <p:sldId id="520" r:id="rId9"/>
    <p:sldId id="514" r:id="rId10"/>
    <p:sldId id="521" r:id="rId11"/>
    <p:sldId id="522" r:id="rId12"/>
    <p:sldId id="523" r:id="rId13"/>
    <p:sldId id="525" r:id="rId14"/>
    <p:sldId id="524" r:id="rId15"/>
    <p:sldId id="526" r:id="rId16"/>
    <p:sldId id="527" r:id="rId17"/>
    <p:sldId id="533" r:id="rId18"/>
    <p:sldId id="530" r:id="rId19"/>
    <p:sldId id="528" r:id="rId20"/>
    <p:sldId id="529" r:id="rId21"/>
    <p:sldId id="531" r:id="rId22"/>
    <p:sldId id="532" r:id="rId23"/>
    <p:sldId id="534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FFC9"/>
    <a:srgbClr val="C8F0EF"/>
    <a:srgbClr val="005830"/>
    <a:srgbClr val="68FFDB"/>
    <a:srgbClr val="F6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354" y="798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701E-2"/>
          <c:w val="0.93191683214846899"/>
          <c:h val="0.75679706349847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3500000" scaled="1"/>
            </a:gra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DFC-4F32-A72A-8FFAE0F450B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DFC-4F32-A72A-8FFAE0F450B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DFC-4F32-A72A-8FFAE0F450B7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DFC-4F32-A72A-8FFAE0F450B7}"/>
              </c:ext>
            </c:extLst>
          </c:dPt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9.1999999999999993</c:v>
                </c:pt>
                <c:pt idx="3">
                  <c:v>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DFC-4F32-A72A-8FFAE0F45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380894592"/>
        <c:axId val="546381824"/>
      </c:barChart>
      <c:catAx>
        <c:axId val="38089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546381824"/>
        <c:crosses val="autoZero"/>
        <c:auto val="1"/>
        <c:lblAlgn val="ctr"/>
        <c:lblOffset val="100"/>
        <c:noMultiLvlLbl val="0"/>
      </c:catAx>
      <c:valAx>
        <c:axId val="546381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380894592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lang="zh-CN"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6EB6-953E-4096-A67B-04A83B485FB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06498-692F-4FCD-8241-413DB7FDF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2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4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355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34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84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71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35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647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82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593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239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644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839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89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022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42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72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57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40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02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51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667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91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4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B64027-2133-574D-633A-8A8D373101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859690-FA7D-100B-87B5-9EBDC5E1B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85051E-78F3-6C53-F4E3-46D27A8C1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B2A0-7CFC-4849-94C2-29A4ADEF9872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C9B2F5-BD9D-2A1E-364D-5744C10F4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849DF1-3F0B-3679-076D-88B3E8DAB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241E-2C04-410F-A359-6841CE555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7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92EBE1-CEFC-5D82-1ADF-18F20EFB02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" y="794"/>
            <a:ext cx="12192000" cy="6858000"/>
          </a:xfrm>
          <a:custGeom>
            <a:avLst/>
            <a:gdLst>
              <a:gd name="connsiteX0" fmla="*/ 0 w 12190413"/>
              <a:gd name="connsiteY0" fmla="*/ 0 h 6859588"/>
              <a:gd name="connsiteX1" fmla="*/ 12190413 w 12190413"/>
              <a:gd name="connsiteY1" fmla="*/ 0 h 6859588"/>
              <a:gd name="connsiteX2" fmla="*/ 12190413 w 12190413"/>
              <a:gd name="connsiteY2" fmla="*/ 6859588 h 6859588"/>
              <a:gd name="connsiteX3" fmla="*/ 0 w 12190413"/>
              <a:gd name="connsiteY3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13" h="6859588">
                <a:moveTo>
                  <a:pt x="0" y="0"/>
                </a:moveTo>
                <a:lnTo>
                  <a:pt x="12190413" y="0"/>
                </a:lnTo>
                <a:lnTo>
                  <a:pt x="12190413" y="6859588"/>
                </a:lnTo>
                <a:lnTo>
                  <a:pt x="0" y="68595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3569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（www.51pptmoban.com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92EBE1-CEFC-5D82-1ADF-18F20EFB02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" y="794"/>
            <a:ext cx="12192000" cy="6858000"/>
          </a:xfrm>
          <a:custGeom>
            <a:avLst/>
            <a:gdLst>
              <a:gd name="connsiteX0" fmla="*/ 0 w 12190413"/>
              <a:gd name="connsiteY0" fmla="*/ 0 h 6859588"/>
              <a:gd name="connsiteX1" fmla="*/ 12190413 w 12190413"/>
              <a:gd name="connsiteY1" fmla="*/ 0 h 6859588"/>
              <a:gd name="connsiteX2" fmla="*/ 12190413 w 12190413"/>
              <a:gd name="connsiteY2" fmla="*/ 6859588 h 6859588"/>
              <a:gd name="connsiteX3" fmla="*/ 0 w 12190413"/>
              <a:gd name="connsiteY3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13" h="6859588">
                <a:moveTo>
                  <a:pt x="0" y="0"/>
                </a:moveTo>
                <a:lnTo>
                  <a:pt x="12190413" y="0"/>
                </a:lnTo>
                <a:lnTo>
                  <a:pt x="12190413" y="6859588"/>
                </a:lnTo>
                <a:lnTo>
                  <a:pt x="0" y="685958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913DBF-F4C0-A369-2C92-E035892E1B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2919" y="0"/>
            <a:ext cx="4096878" cy="191777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DE4E5DC-8EC7-BEAF-DD45-1DC3933F0595}"/>
              </a:ext>
            </a:extLst>
          </p:cNvPr>
          <p:cNvSpPr/>
          <p:nvPr userDrawn="1"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B72B5669-BAA9-39D8-7281-F2787586F89A}"/>
              </a:ext>
            </a:extLst>
          </p:cNvPr>
          <p:cNvSpPr/>
          <p:nvPr userDrawn="1"/>
        </p:nvSpPr>
        <p:spPr>
          <a:xfrm rot="5400000">
            <a:off x="448731" y="-801081"/>
            <a:ext cx="1602161" cy="1602161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C66DA396-B3D2-99FB-45D0-F6C20BFB4518}"/>
              </a:ext>
            </a:extLst>
          </p:cNvPr>
          <p:cNvSpPr/>
          <p:nvPr userDrawn="1"/>
        </p:nvSpPr>
        <p:spPr>
          <a:xfrm>
            <a:off x="-201451" y="801080"/>
            <a:ext cx="547852" cy="547852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14248C29-489C-398A-EE60-7F8948E7D7E8}"/>
              </a:ext>
            </a:extLst>
          </p:cNvPr>
          <p:cNvSpPr/>
          <p:nvPr userDrawn="1"/>
        </p:nvSpPr>
        <p:spPr>
          <a:xfrm>
            <a:off x="9296950" y="5410475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FA0655B8-B029-AD08-5BF8-A4DAFDAAC5B3}"/>
              </a:ext>
            </a:extLst>
          </p:cNvPr>
          <p:cNvSpPr/>
          <p:nvPr userDrawn="1"/>
        </p:nvSpPr>
        <p:spPr>
          <a:xfrm>
            <a:off x="11001737" y="4770323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C2344B71-AA6B-6F55-3E74-07B021AAB609}"/>
              </a:ext>
            </a:extLst>
          </p:cNvPr>
          <p:cNvSpPr/>
          <p:nvPr userDrawn="1"/>
        </p:nvSpPr>
        <p:spPr>
          <a:xfrm>
            <a:off x="11291585" y="5336783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2D2B231-AB1F-7CCB-AA89-222BF2D60111}"/>
              </a:ext>
            </a:extLst>
          </p:cNvPr>
          <p:cNvSpPr/>
          <p:nvPr userDrawn="1"/>
        </p:nvSpPr>
        <p:spPr>
          <a:xfrm rot="12674651">
            <a:off x="7275149" y="-621952"/>
            <a:ext cx="2059798" cy="1558784"/>
          </a:xfrm>
          <a:custGeom>
            <a:avLst/>
            <a:gdLst>
              <a:gd name="connsiteX0" fmla="*/ 2059798 w 2059798"/>
              <a:gd name="connsiteY0" fmla="*/ 338726 h 1558784"/>
              <a:gd name="connsiteX1" fmla="*/ 48745 w 2059798"/>
              <a:gd name="connsiteY1" fmla="*/ 1558784 h 1558784"/>
              <a:gd name="connsiteX2" fmla="*/ 24781 w 2059798"/>
              <a:gd name="connsiteY2" fmla="*/ 1465584 h 1558784"/>
              <a:gd name="connsiteX3" fmla="*/ 0 w 2059798"/>
              <a:gd name="connsiteY3" fmla="*/ 1219760 h 1558784"/>
              <a:gd name="connsiteX4" fmla="*/ 1219760 w 2059798"/>
              <a:gd name="connsiteY4" fmla="*/ 0 h 1558784"/>
              <a:gd name="connsiteX5" fmla="*/ 1901740 w 2059798"/>
              <a:gd name="connsiteY5" fmla="*/ 208316 h 155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9798" h="1558784">
                <a:moveTo>
                  <a:pt x="2059798" y="338726"/>
                </a:moveTo>
                <a:lnTo>
                  <a:pt x="48745" y="1558784"/>
                </a:lnTo>
                <a:lnTo>
                  <a:pt x="24781" y="1465584"/>
                </a:lnTo>
                <a:cubicBezTo>
                  <a:pt x="8533" y="1386181"/>
                  <a:pt x="0" y="1303967"/>
                  <a:pt x="0" y="1219760"/>
                </a:cubicBezTo>
                <a:cubicBezTo>
                  <a:pt x="0" y="546105"/>
                  <a:pt x="546105" y="0"/>
                  <a:pt x="1219760" y="0"/>
                </a:cubicBezTo>
                <a:cubicBezTo>
                  <a:pt x="1472381" y="0"/>
                  <a:pt x="1707065" y="76796"/>
                  <a:pt x="1901740" y="20831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45000"/>
                </a:schemeClr>
              </a:gs>
              <a:gs pos="100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8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F07815-A34D-4F0B-C68D-53D5941C4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B2A0-7CFC-4849-94C2-29A4ADEF9872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CE601E1-FA22-3917-9D35-CDCE62E5B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F64976-2DAE-7D55-75C5-807377CBE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241E-2C04-410F-A359-6841CE55506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356FA97-E675-8EDC-AE8E-CECEC7C654F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FF68D223-E83D-225B-A638-93B34E706B56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CC60DA47-301F-3A74-1D45-AC24F67FA82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449FB37-41EA-7854-3C9F-CC261BE5592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30C1E7FB-BA7C-BCA0-05F7-697FDA89443E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283D8C0-4E2D-BFFF-A3CC-D3744EA75319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F4B81F2-73D5-80B2-8C16-ADDA9FB9A3AE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CC1CA7A0-B1BF-EBEE-A3FA-9CEB27E365C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92CABFE-991B-8E74-A21E-CD5FB9E60A0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715C017-06D2-07EB-FA25-05A112BA20B9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65A811A6-0AFB-DEC9-7A0B-8FA97356545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57021FC-DEA8-D28E-21A8-E5E0D355BDD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D3C5C817-CAF2-47B8-7628-1207064B925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6BDFAE0E-5413-4E5B-2939-AB8DB83EA07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D0351F59-19C7-08BE-2B06-A46A98B7A7F6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D0571A-9740-277C-3207-6E9B8661FE3D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BDB2C91-CFF3-BE95-157D-8B5BABC15AF9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5D284EDE-6C59-0E2B-EA71-7A4EFFC5C798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267A674-BA80-9900-26D9-3E3195508F95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04ED4C6-3B8C-CE7F-7102-A38CEAEF420A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5FA4099F-20E8-DAF4-E41E-848D0601A01C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56D02616-D3CD-CFDE-08E7-4DEE40BAC91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D3DC9AC-1F65-5872-442F-7487CE2A5728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D792AB46-4169-A685-D4CA-96C1DC162F1A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1EE48B5-87CF-D2CA-7BE3-831BE045C4D4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9BA85B0-0B80-DC0F-5AD5-838A8FA7F976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09446D9-BFD3-D244-34E4-0F60ECE1A6E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E63A6EF-C7FA-F0EC-7552-B275B20AB29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B15440B-51E8-F9F7-646A-B11133617FB9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7D4161A-9B49-B343-F2E8-FFBA201EF495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E2E48083-9558-D1A2-88E5-BED2C29507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F76A0FC-EC20-9F5A-BC00-E9598494C32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927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C19D8F-8034-6EE9-AF28-C9AB31A13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1734BB-EC67-DEE4-8270-00B6ACD7D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625A91-DDA6-15C9-7756-3A8947F69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B2A0-7CFC-4849-94C2-29A4ADEF9872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624C1E-4FAB-F4F3-5C8C-1EF316E7B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AC90C7-D93E-1518-74FF-C50F492D04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1241E-2C04-410F-A359-6841CE555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8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矩形: 圆角 416">
            <a:extLst>
              <a:ext uri="{FF2B5EF4-FFF2-40B4-BE49-F238E27FC236}">
                <a16:creationId xmlns:a16="http://schemas.microsoft.com/office/drawing/2014/main" id="{4E4F8417-8725-E17A-7E4E-892EB07E6097}"/>
              </a:ext>
            </a:extLst>
          </p:cNvPr>
          <p:cNvSpPr/>
          <p:nvPr/>
        </p:nvSpPr>
        <p:spPr>
          <a:xfrm>
            <a:off x="7047038" y="5983316"/>
            <a:ext cx="5579674" cy="4491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79" name="文本框 378">
            <a:extLst>
              <a:ext uri="{FF2B5EF4-FFF2-40B4-BE49-F238E27FC236}">
                <a16:creationId xmlns:a16="http://schemas.microsoft.com/office/drawing/2014/main" id="{62E6F5D4-0D25-9C2B-B379-95056E28AD7A}"/>
              </a:ext>
            </a:extLst>
          </p:cNvPr>
          <p:cNvSpPr txBox="1"/>
          <p:nvPr/>
        </p:nvSpPr>
        <p:spPr>
          <a:xfrm>
            <a:off x="3343345" y="2042527"/>
            <a:ext cx="5598314" cy="1446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798" dirty="0">
                <a:latin typeface="字魂扁桃体" pitchFamily="2" charset="-122"/>
                <a:ea typeface="字魂扁桃体" pitchFamily="2" charset="-122"/>
              </a:rPr>
              <a:t>个人工作汇报</a:t>
            </a:r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3092501" y="2080890"/>
            <a:ext cx="9156394" cy="1943102"/>
          </a:xfrm>
          <a:prstGeom prst="arc">
            <a:avLst>
              <a:gd name="adj1" fmla="val 18515026"/>
              <a:gd name="adj2" fmla="val 11119740"/>
            </a:avLst>
          </a:prstGeom>
          <a:ln w="254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>
            <a:extLst>
              <a:ext uri="{FF2B5EF4-FFF2-40B4-BE49-F238E27FC236}">
                <a16:creationId xmlns:a16="http://schemas.microsoft.com/office/drawing/2014/main" id="{698DA275-E755-87DE-FB4B-B4E731B3F9CD}"/>
              </a:ext>
            </a:extLst>
          </p:cNvPr>
          <p:cNvSpPr/>
          <p:nvPr/>
        </p:nvSpPr>
        <p:spPr>
          <a:xfrm>
            <a:off x="3641610" y="4293764"/>
            <a:ext cx="100227" cy="10022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9069CFA4-480B-5CAD-F2DD-9B4944712438}"/>
              </a:ext>
            </a:extLst>
          </p:cNvPr>
          <p:cNvSpPr txBox="1"/>
          <p:nvPr/>
        </p:nvSpPr>
        <p:spPr>
          <a:xfrm>
            <a:off x="4495480" y="1827744"/>
            <a:ext cx="2539412" cy="338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Personal work report</a:t>
            </a:r>
          </a:p>
        </p:txBody>
      </p:sp>
      <p:sp>
        <p:nvSpPr>
          <p:cNvPr id="390" name="缺角矩形 389">
            <a:extLst>
              <a:ext uri="{FF2B5EF4-FFF2-40B4-BE49-F238E27FC236}">
                <a16:creationId xmlns:a16="http://schemas.microsoft.com/office/drawing/2014/main" id="{E6056AF0-3978-44FD-066F-8CBD25FDE29F}"/>
              </a:ext>
            </a:extLst>
          </p:cNvPr>
          <p:cNvSpPr/>
          <p:nvPr/>
        </p:nvSpPr>
        <p:spPr>
          <a:xfrm>
            <a:off x="7047037" y="1440046"/>
            <a:ext cx="914188" cy="914188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矩形: 圆角 392">
            <a:extLst>
              <a:ext uri="{FF2B5EF4-FFF2-40B4-BE49-F238E27FC236}">
                <a16:creationId xmlns:a16="http://schemas.microsoft.com/office/drawing/2014/main" id="{B6C54B95-480A-F4D0-2272-E1F8DDD2B1D1}"/>
              </a:ext>
            </a:extLst>
          </p:cNvPr>
          <p:cNvSpPr/>
          <p:nvPr/>
        </p:nvSpPr>
        <p:spPr>
          <a:xfrm>
            <a:off x="2310480" y="3731141"/>
            <a:ext cx="4066999" cy="3987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6" name="文本框 405">
            <a:extLst>
              <a:ext uri="{FF2B5EF4-FFF2-40B4-BE49-F238E27FC236}">
                <a16:creationId xmlns:a16="http://schemas.microsoft.com/office/drawing/2014/main" id="{1ACED443-4979-125D-F20D-5C9ED7CE3B85}"/>
              </a:ext>
            </a:extLst>
          </p:cNvPr>
          <p:cNvSpPr txBox="1"/>
          <p:nvPr/>
        </p:nvSpPr>
        <p:spPr>
          <a:xfrm>
            <a:off x="2729569" y="3776685"/>
            <a:ext cx="3155902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述职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竞聘</a:t>
            </a:r>
          </a:p>
        </p:txBody>
      </p: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9CB622F8-E74A-EA0F-8891-945F1B6F19E5}"/>
              </a:ext>
            </a:extLst>
          </p:cNvPr>
          <p:cNvGrpSpPr/>
          <p:nvPr/>
        </p:nvGrpSpPr>
        <p:grpSpPr>
          <a:xfrm>
            <a:off x="7905877" y="6061740"/>
            <a:ext cx="4583073" cy="307707"/>
            <a:chOff x="4289813" y="5868700"/>
            <a:chExt cx="2474661" cy="307778"/>
          </a:xfrm>
        </p:grpSpPr>
        <p:sp>
          <p:nvSpPr>
            <p:cNvPr id="409" name="文本框 408">
              <a:extLst>
                <a:ext uri="{FF2B5EF4-FFF2-40B4-BE49-F238E27FC236}">
                  <a16:creationId xmlns:a16="http://schemas.microsoft.com/office/drawing/2014/main" id="{E6AE1B14-B5F7-D74C-4993-85B50076D9E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10" name="文本框 409">
              <a:extLst>
                <a:ext uri="{FF2B5EF4-FFF2-40B4-BE49-F238E27FC236}">
                  <a16:creationId xmlns:a16="http://schemas.microsoft.com/office/drawing/2014/main" id="{FC5A913D-B623-F260-FFF3-7F0E055F7154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50A291D6-88FD-91F0-66B8-645FDA64ABB6}"/>
              </a:ext>
            </a:extLst>
          </p:cNvPr>
          <p:cNvSpPr txBox="1"/>
          <p:nvPr/>
        </p:nvSpPr>
        <p:spPr>
          <a:xfrm>
            <a:off x="7121173" y="5187479"/>
            <a:ext cx="4399203" cy="615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2" name="椭圆 411">
            <a:extLst>
              <a:ext uri="{FF2B5EF4-FFF2-40B4-BE49-F238E27FC236}">
                <a16:creationId xmlns:a16="http://schemas.microsoft.com/office/drawing/2014/main" id="{4E403521-8B87-FD35-9169-8D99F168E47F}"/>
              </a:ext>
            </a:extLst>
          </p:cNvPr>
          <p:cNvSpPr/>
          <p:nvPr/>
        </p:nvSpPr>
        <p:spPr>
          <a:xfrm rot="1805340">
            <a:off x="6816808" y="5321473"/>
            <a:ext cx="251449" cy="251449"/>
          </a:xfrm>
          <a:prstGeom prst="ellipse">
            <a:avLst/>
          </a:prstGeom>
          <a:solidFill>
            <a:srgbClr val="68FF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缺角矩形 417" descr="D:\51PPT模板网\51pptmoban.com\图片001.jpg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539105" y="3524360"/>
            <a:ext cx="535833" cy="53583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732138" y="4503645"/>
            <a:ext cx="256000" cy="256000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93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4" name="AutoShape 38">
            <a:extLst>
              <a:ext uri="{FF2B5EF4-FFF2-40B4-BE49-F238E27FC236}">
                <a16:creationId xmlns:a16="http://schemas.microsoft.com/office/drawing/2014/main" id="{93502B0B-F202-F30E-8D03-A750DA6BEE6A}"/>
              </a:ext>
            </a:extLst>
          </p:cNvPr>
          <p:cNvSpPr/>
          <p:nvPr/>
        </p:nvSpPr>
        <p:spPr bwMode="auto">
          <a:xfrm>
            <a:off x="3752829" y="2015135"/>
            <a:ext cx="228547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ym typeface="+mn-lt"/>
            </a:endParaRPr>
          </a:p>
        </p:txBody>
      </p:sp>
      <p:sp>
        <p:nvSpPr>
          <p:cNvPr id="7" name="AutoShape 41">
            <a:extLst>
              <a:ext uri="{FF2B5EF4-FFF2-40B4-BE49-F238E27FC236}">
                <a16:creationId xmlns:a16="http://schemas.microsoft.com/office/drawing/2014/main" id="{8EC9A3B5-2CA5-C592-2F3D-9DBB72E3228C}"/>
              </a:ext>
            </a:extLst>
          </p:cNvPr>
          <p:cNvSpPr/>
          <p:nvPr/>
        </p:nvSpPr>
        <p:spPr bwMode="auto">
          <a:xfrm>
            <a:off x="8372044" y="2015135"/>
            <a:ext cx="226960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AutoShape 44">
            <a:extLst>
              <a:ext uri="{FF2B5EF4-FFF2-40B4-BE49-F238E27FC236}">
                <a16:creationId xmlns:a16="http://schemas.microsoft.com/office/drawing/2014/main" id="{61A5BB42-A18B-B66B-195A-D777F63E2DDC}"/>
              </a:ext>
            </a:extLst>
          </p:cNvPr>
          <p:cNvSpPr/>
          <p:nvPr/>
        </p:nvSpPr>
        <p:spPr bwMode="auto">
          <a:xfrm>
            <a:off x="3341917" y="3256273"/>
            <a:ext cx="228547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AutoShape 47">
            <a:extLst>
              <a:ext uri="{FF2B5EF4-FFF2-40B4-BE49-F238E27FC236}">
                <a16:creationId xmlns:a16="http://schemas.microsoft.com/office/drawing/2014/main" id="{FC96F0B6-4906-493E-3DF1-774FE205200B}"/>
              </a:ext>
            </a:extLst>
          </p:cNvPr>
          <p:cNvSpPr/>
          <p:nvPr/>
        </p:nvSpPr>
        <p:spPr bwMode="auto">
          <a:xfrm>
            <a:off x="8800570" y="3256273"/>
            <a:ext cx="226960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AutoShape 50">
            <a:extLst>
              <a:ext uri="{FF2B5EF4-FFF2-40B4-BE49-F238E27FC236}">
                <a16:creationId xmlns:a16="http://schemas.microsoft.com/office/drawing/2014/main" id="{1176DEF6-7AD5-4B88-C505-E95108840B1D}"/>
              </a:ext>
            </a:extLst>
          </p:cNvPr>
          <p:cNvSpPr/>
          <p:nvPr/>
        </p:nvSpPr>
        <p:spPr bwMode="auto">
          <a:xfrm>
            <a:off x="3754416" y="4487888"/>
            <a:ext cx="228547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AutoShape 53">
            <a:extLst>
              <a:ext uri="{FF2B5EF4-FFF2-40B4-BE49-F238E27FC236}">
                <a16:creationId xmlns:a16="http://schemas.microsoft.com/office/drawing/2014/main" id="{DC42E54F-7E24-E2FA-F83B-2CBD75672EED}"/>
              </a:ext>
            </a:extLst>
          </p:cNvPr>
          <p:cNvSpPr/>
          <p:nvPr/>
        </p:nvSpPr>
        <p:spPr bwMode="auto">
          <a:xfrm>
            <a:off x="8343476" y="4487888"/>
            <a:ext cx="226960" cy="22854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noProof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Oval 3">
            <a:extLst>
              <a:ext uri="{FF2B5EF4-FFF2-40B4-BE49-F238E27FC236}">
                <a16:creationId xmlns:a16="http://schemas.microsoft.com/office/drawing/2014/main" id="{28FE6D78-9026-4F00-E3E0-294D0AD41BC2}"/>
              </a:ext>
            </a:extLst>
          </p:cNvPr>
          <p:cNvSpPr/>
          <p:nvPr/>
        </p:nvSpPr>
        <p:spPr>
          <a:xfrm>
            <a:off x="4748559" y="2115074"/>
            <a:ext cx="2855897" cy="2855896"/>
          </a:xfrm>
          <a:prstGeom prst="ellipse">
            <a:avLst/>
          </a:prstGeom>
          <a:noFill/>
          <a:ln w="762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ev01">
            <a:extLst>
              <a:ext uri="{FF2B5EF4-FFF2-40B4-BE49-F238E27FC236}">
                <a16:creationId xmlns:a16="http://schemas.microsoft.com/office/drawing/2014/main" id="{E217C88E-DA45-026C-F8A5-A33E70EDE30C}"/>
              </a:ext>
            </a:extLst>
          </p:cNvPr>
          <p:cNvSpPr>
            <a:spLocks noChangeAspect="1"/>
          </p:cNvSpPr>
          <p:nvPr/>
        </p:nvSpPr>
        <p:spPr>
          <a:xfrm>
            <a:off x="4238442" y="1776692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Sev01">
            <a:extLst>
              <a:ext uri="{FF2B5EF4-FFF2-40B4-BE49-F238E27FC236}">
                <a16:creationId xmlns:a16="http://schemas.microsoft.com/office/drawing/2014/main" id="{5925453D-30C7-BC41-722D-2D8B901DADBC}"/>
              </a:ext>
            </a:extLst>
          </p:cNvPr>
          <p:cNvSpPr>
            <a:spLocks noChangeAspect="1"/>
          </p:cNvSpPr>
          <p:nvPr/>
        </p:nvSpPr>
        <p:spPr>
          <a:xfrm>
            <a:off x="3795746" y="3156936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8" name="Sev01">
            <a:extLst>
              <a:ext uri="{FF2B5EF4-FFF2-40B4-BE49-F238E27FC236}">
                <a16:creationId xmlns:a16="http://schemas.microsoft.com/office/drawing/2014/main" id="{0B1DF501-BEDD-D2B6-0E39-4F1F9AD020D6}"/>
              </a:ext>
            </a:extLst>
          </p:cNvPr>
          <p:cNvSpPr>
            <a:spLocks noChangeAspect="1"/>
          </p:cNvSpPr>
          <p:nvPr/>
        </p:nvSpPr>
        <p:spPr>
          <a:xfrm>
            <a:off x="4238442" y="4418873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Sev01">
            <a:extLst>
              <a:ext uri="{FF2B5EF4-FFF2-40B4-BE49-F238E27FC236}">
                <a16:creationId xmlns:a16="http://schemas.microsoft.com/office/drawing/2014/main" id="{ECAD01EA-21B9-31E3-4FC0-1ADF4257160C}"/>
              </a:ext>
            </a:extLst>
          </p:cNvPr>
          <p:cNvSpPr>
            <a:spLocks noChangeAspect="1"/>
          </p:cNvSpPr>
          <p:nvPr/>
        </p:nvSpPr>
        <p:spPr>
          <a:xfrm flipH="1">
            <a:off x="7370387" y="1776692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Sev01">
            <a:extLst>
              <a:ext uri="{FF2B5EF4-FFF2-40B4-BE49-F238E27FC236}">
                <a16:creationId xmlns:a16="http://schemas.microsoft.com/office/drawing/2014/main" id="{53E6ECA5-6CBA-EB82-AD85-2161F886B387}"/>
              </a:ext>
            </a:extLst>
          </p:cNvPr>
          <p:cNvSpPr>
            <a:spLocks noChangeAspect="1"/>
          </p:cNvSpPr>
          <p:nvPr/>
        </p:nvSpPr>
        <p:spPr>
          <a:xfrm flipH="1">
            <a:off x="7819443" y="3156936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Sev01">
            <a:extLst>
              <a:ext uri="{FF2B5EF4-FFF2-40B4-BE49-F238E27FC236}">
                <a16:creationId xmlns:a16="http://schemas.microsoft.com/office/drawing/2014/main" id="{BB90E186-CE9B-A23F-3BCA-B7EF960C26B0}"/>
              </a:ext>
            </a:extLst>
          </p:cNvPr>
          <p:cNvSpPr>
            <a:spLocks noChangeAspect="1"/>
          </p:cNvSpPr>
          <p:nvPr/>
        </p:nvSpPr>
        <p:spPr>
          <a:xfrm flipH="1">
            <a:off x="7370387" y="4418873"/>
            <a:ext cx="770901" cy="7709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2" name="Freeform 71">
            <a:extLst>
              <a:ext uri="{FF2B5EF4-FFF2-40B4-BE49-F238E27FC236}">
                <a16:creationId xmlns:a16="http://schemas.microsoft.com/office/drawing/2014/main" id="{4FCD4C3E-10D0-A8EC-6604-DC88FB3CEEA1}"/>
              </a:ext>
            </a:extLst>
          </p:cNvPr>
          <p:cNvSpPr>
            <a:spLocks noEditPoints="1"/>
          </p:cNvSpPr>
          <p:nvPr/>
        </p:nvSpPr>
        <p:spPr bwMode="auto">
          <a:xfrm>
            <a:off x="4413993" y="1973870"/>
            <a:ext cx="417253" cy="391811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Freeform 103">
            <a:extLst>
              <a:ext uri="{FF2B5EF4-FFF2-40B4-BE49-F238E27FC236}">
                <a16:creationId xmlns:a16="http://schemas.microsoft.com/office/drawing/2014/main" id="{22D379A5-646B-9AE3-17F2-A86FAE33972B}"/>
              </a:ext>
            </a:extLst>
          </p:cNvPr>
          <p:cNvSpPr/>
          <p:nvPr/>
        </p:nvSpPr>
        <p:spPr bwMode="auto">
          <a:xfrm>
            <a:off x="4043808" y="3399909"/>
            <a:ext cx="274777" cy="284954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Freeform 113">
            <a:extLst>
              <a:ext uri="{FF2B5EF4-FFF2-40B4-BE49-F238E27FC236}">
                <a16:creationId xmlns:a16="http://schemas.microsoft.com/office/drawing/2014/main" id="{AEBD5BED-6460-EEA7-77CF-14CBEB4AE9FC}"/>
              </a:ext>
            </a:extLst>
          </p:cNvPr>
          <p:cNvSpPr>
            <a:spLocks noEditPoints="1"/>
          </p:cNvSpPr>
          <p:nvPr/>
        </p:nvSpPr>
        <p:spPr bwMode="auto">
          <a:xfrm>
            <a:off x="4452157" y="4669479"/>
            <a:ext cx="343471" cy="269688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56">
            <a:extLst>
              <a:ext uri="{FF2B5EF4-FFF2-40B4-BE49-F238E27FC236}">
                <a16:creationId xmlns:a16="http://schemas.microsoft.com/office/drawing/2014/main" id="{9E3C3767-AA29-FC47-CCDA-6F9331389D2C}"/>
              </a:ext>
            </a:extLst>
          </p:cNvPr>
          <p:cNvSpPr>
            <a:spLocks noEditPoints="1"/>
          </p:cNvSpPr>
          <p:nvPr/>
        </p:nvSpPr>
        <p:spPr bwMode="auto">
          <a:xfrm>
            <a:off x="7584102" y="1990407"/>
            <a:ext cx="343471" cy="34347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144">
            <a:extLst>
              <a:ext uri="{FF2B5EF4-FFF2-40B4-BE49-F238E27FC236}">
                <a16:creationId xmlns:a16="http://schemas.microsoft.com/office/drawing/2014/main" id="{E2BDE338-9485-DF0B-689A-2A3C2B314863}"/>
              </a:ext>
            </a:extLst>
          </p:cNvPr>
          <p:cNvSpPr>
            <a:spLocks noEditPoints="1"/>
          </p:cNvSpPr>
          <p:nvPr/>
        </p:nvSpPr>
        <p:spPr bwMode="auto">
          <a:xfrm>
            <a:off x="8012804" y="3377011"/>
            <a:ext cx="382907" cy="332022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20">
            <a:extLst>
              <a:ext uri="{FF2B5EF4-FFF2-40B4-BE49-F238E27FC236}">
                <a16:creationId xmlns:a16="http://schemas.microsoft.com/office/drawing/2014/main" id="{7D4F7A80-246F-F4F5-B503-522FF012F5E3}"/>
              </a:ext>
            </a:extLst>
          </p:cNvPr>
          <p:cNvSpPr/>
          <p:nvPr/>
        </p:nvSpPr>
        <p:spPr bwMode="auto">
          <a:xfrm>
            <a:off x="7613360" y="4663119"/>
            <a:ext cx="283682" cy="282409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54" tIns="60827" rIns="121654" bIns="60827"/>
          <a:lstStyle/>
          <a:p>
            <a:pPr defTabSz="1217052">
              <a:defRPr/>
            </a:pPr>
            <a:endParaRPr lang="en-US" sz="3189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Freeform 130">
            <a:extLst>
              <a:ext uri="{FF2B5EF4-FFF2-40B4-BE49-F238E27FC236}">
                <a16:creationId xmlns:a16="http://schemas.microsoft.com/office/drawing/2014/main" id="{FD7DDFD5-D9CC-7573-89D1-D352F4BBA3C0}"/>
              </a:ext>
            </a:extLst>
          </p:cNvPr>
          <p:cNvSpPr>
            <a:spLocks noEditPoints="1"/>
          </p:cNvSpPr>
          <p:nvPr/>
        </p:nvSpPr>
        <p:spPr bwMode="auto">
          <a:xfrm>
            <a:off x="5337548" y="2735866"/>
            <a:ext cx="1677918" cy="161431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9F2C52F-1D58-1373-9DDD-AEDB69B747F9}"/>
              </a:ext>
            </a:extLst>
          </p:cNvPr>
          <p:cNvGrpSpPr/>
          <p:nvPr/>
        </p:nvGrpSpPr>
        <p:grpSpPr>
          <a:xfrm>
            <a:off x="8776945" y="1815281"/>
            <a:ext cx="2859096" cy="791122"/>
            <a:chOff x="-94764" y="1931934"/>
            <a:chExt cx="2859096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2338179-3BEF-1271-7ECF-BC69570E8FE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1A2E414-B515-ACF6-FDB1-EACE05FD852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CA74B36-834C-2810-19F2-F20767E7A03C}"/>
              </a:ext>
            </a:extLst>
          </p:cNvPr>
          <p:cNvGrpSpPr/>
          <p:nvPr/>
        </p:nvGrpSpPr>
        <p:grpSpPr>
          <a:xfrm>
            <a:off x="737597" y="1758274"/>
            <a:ext cx="2876409" cy="791122"/>
            <a:chOff x="-94764" y="1931934"/>
            <a:chExt cx="2876409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F61F8B1-0D72-3B55-6328-9F3DA571C96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205DE53-A6F5-1C7E-DC6A-A0EFD2A3FB48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006B865-38EC-0B7F-309C-46DB53DDF29E}"/>
              </a:ext>
            </a:extLst>
          </p:cNvPr>
          <p:cNvGrpSpPr/>
          <p:nvPr/>
        </p:nvGrpSpPr>
        <p:grpSpPr>
          <a:xfrm>
            <a:off x="9165186" y="3107644"/>
            <a:ext cx="2859096" cy="791122"/>
            <a:chOff x="-94764" y="1931934"/>
            <a:chExt cx="2859096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2C76A6C-B768-6578-BFB8-9145796113A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49AA0E-1C6D-312F-68D7-85FB66123A8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63ADE9F-0B10-EB63-0360-CC4CDC2AD71D}"/>
              </a:ext>
            </a:extLst>
          </p:cNvPr>
          <p:cNvGrpSpPr/>
          <p:nvPr/>
        </p:nvGrpSpPr>
        <p:grpSpPr>
          <a:xfrm>
            <a:off x="359527" y="3050637"/>
            <a:ext cx="2876409" cy="791122"/>
            <a:chOff x="-94764" y="1931934"/>
            <a:chExt cx="2876409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D83500B-EBD1-818E-1854-3A9CAD15C3A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F8A7AD2-BAC2-C6E1-9CC0-46B706DB0D53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A969C6D-4565-9CAB-886F-AB8097340AB5}"/>
              </a:ext>
            </a:extLst>
          </p:cNvPr>
          <p:cNvGrpSpPr/>
          <p:nvPr/>
        </p:nvGrpSpPr>
        <p:grpSpPr>
          <a:xfrm>
            <a:off x="8776945" y="4400007"/>
            <a:ext cx="2859096" cy="791122"/>
            <a:chOff x="-94764" y="1931934"/>
            <a:chExt cx="2859096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9BA90E5-69EE-7667-B53A-B45F1B7AEC7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B010E03-8ACB-AFC4-E1BA-DD62C935DE3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AA3E9B5-87B0-EE33-E378-585BF33C931B}"/>
              </a:ext>
            </a:extLst>
          </p:cNvPr>
          <p:cNvGrpSpPr/>
          <p:nvPr/>
        </p:nvGrpSpPr>
        <p:grpSpPr>
          <a:xfrm>
            <a:off x="737597" y="4343000"/>
            <a:ext cx="2876409" cy="791122"/>
            <a:chOff x="-94764" y="1931934"/>
            <a:chExt cx="2876409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25EA3A-3E5F-0183-368E-8BC7E7991A9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91E1A83-5337-87ED-6999-D72BF94B511D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343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5ADAC1-F9D1-6CA4-45AE-5E10056FCD9B}"/>
              </a:ext>
            </a:extLst>
          </p:cNvPr>
          <p:cNvGrpSpPr/>
          <p:nvPr/>
        </p:nvGrpSpPr>
        <p:grpSpPr>
          <a:xfrm>
            <a:off x="5011472" y="2196716"/>
            <a:ext cx="2476498" cy="4433726"/>
            <a:chOff x="1935174" y="2727948"/>
            <a:chExt cx="2476498" cy="443372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0F2B68C-20CF-1993-ED5E-A15B022280DF}"/>
                </a:ext>
              </a:extLst>
            </p:cNvPr>
            <p:cNvSpPr/>
            <p:nvPr/>
          </p:nvSpPr>
          <p:spPr>
            <a:xfrm rot="20791272">
              <a:off x="1935174" y="2727948"/>
              <a:ext cx="2476498" cy="4433726"/>
            </a:xfrm>
            <a:custGeom>
              <a:avLst/>
              <a:gdLst>
                <a:gd name="connsiteX0" fmla="*/ 166813 w 1674595"/>
                <a:gd name="connsiteY0" fmla="*/ 2637726 h 2782684"/>
                <a:gd name="connsiteX1" fmla="*/ 723543 w 1674595"/>
                <a:gd name="connsiteY1" fmla="*/ 2738234 h 2782684"/>
                <a:gd name="connsiteX2" fmla="*/ 729677 w 1674595"/>
                <a:gd name="connsiteY2" fmla="*/ 2712136 h 2782684"/>
                <a:gd name="connsiteX3" fmla="*/ 786649 w 1674595"/>
                <a:gd name="connsiteY3" fmla="*/ 2424087 h 2782684"/>
                <a:gd name="connsiteX4" fmla="*/ 867027 w 1674595"/>
                <a:gd name="connsiteY4" fmla="*/ 2019198 h 2782684"/>
                <a:gd name="connsiteX5" fmla="*/ 955115 w 1674595"/>
                <a:gd name="connsiteY5" fmla="*/ 1579194 h 2782684"/>
                <a:gd name="connsiteX6" fmla="*/ 968908 w 1674595"/>
                <a:gd name="connsiteY6" fmla="*/ 1554836 h 2782684"/>
                <a:gd name="connsiteX7" fmla="*/ 1175117 w 1674595"/>
                <a:gd name="connsiteY7" fmla="*/ 1345095 h 2782684"/>
                <a:gd name="connsiteX8" fmla="*/ 1277072 w 1674595"/>
                <a:gd name="connsiteY8" fmla="*/ 1058926 h 2782684"/>
                <a:gd name="connsiteX9" fmla="*/ 1325739 w 1674595"/>
                <a:gd name="connsiteY9" fmla="*/ 973569 h 2782684"/>
                <a:gd name="connsiteX10" fmla="*/ 1552802 w 1674595"/>
                <a:gd name="connsiteY10" fmla="*/ 735177 h 2782684"/>
                <a:gd name="connsiteX11" fmla="*/ 1615236 w 1674595"/>
                <a:gd name="connsiteY11" fmla="*/ 659778 h 2782684"/>
                <a:gd name="connsiteX12" fmla="*/ 1609698 w 1674595"/>
                <a:gd name="connsiteY12" fmla="*/ 560667 h 2782684"/>
                <a:gd name="connsiteX13" fmla="*/ 1510562 w 1674595"/>
                <a:gd name="connsiteY13" fmla="*/ 559625 h 2782684"/>
                <a:gd name="connsiteX14" fmla="*/ 1474012 w 1674595"/>
                <a:gd name="connsiteY14" fmla="*/ 590067 h 2782684"/>
                <a:gd name="connsiteX15" fmla="*/ 1208302 w 1674595"/>
                <a:gd name="connsiteY15" fmla="*/ 837870 h 2782684"/>
                <a:gd name="connsiteX16" fmla="*/ 1172920 w 1674595"/>
                <a:gd name="connsiteY16" fmla="*/ 859396 h 2782684"/>
                <a:gd name="connsiteX17" fmla="*/ 1180476 w 1674595"/>
                <a:gd name="connsiteY17" fmla="*/ 816305 h 2782684"/>
                <a:gd name="connsiteX18" fmla="*/ 1386636 w 1674595"/>
                <a:gd name="connsiteY18" fmla="*/ 408013 h 2782684"/>
                <a:gd name="connsiteX19" fmla="*/ 1432876 w 1674595"/>
                <a:gd name="connsiteY19" fmla="*/ 296596 h 2782684"/>
                <a:gd name="connsiteX20" fmla="*/ 1391817 w 1674595"/>
                <a:gd name="connsiteY20" fmla="*/ 227965 h 2782684"/>
                <a:gd name="connsiteX21" fmla="*/ 1308988 w 1674595"/>
                <a:gd name="connsiteY21" fmla="*/ 233972 h 2782684"/>
                <a:gd name="connsiteX22" fmla="*/ 1266252 w 1674595"/>
                <a:gd name="connsiteY22" fmla="*/ 287998 h 2782684"/>
                <a:gd name="connsiteX23" fmla="*/ 1025804 w 1674595"/>
                <a:gd name="connsiteY23" fmla="*/ 709714 h 2782684"/>
                <a:gd name="connsiteX24" fmla="*/ 988186 w 1674595"/>
                <a:gd name="connsiteY24" fmla="*/ 736498 h 2782684"/>
                <a:gd name="connsiteX25" fmla="*/ 985253 w 1674595"/>
                <a:gd name="connsiteY25" fmla="*/ 698081 h 2782684"/>
                <a:gd name="connsiteX26" fmla="*/ 1091119 w 1674595"/>
                <a:gd name="connsiteY26" fmla="*/ 202273 h 2782684"/>
                <a:gd name="connsiteX27" fmla="*/ 1101343 w 1674595"/>
                <a:gd name="connsiteY27" fmla="*/ 112090 h 2782684"/>
                <a:gd name="connsiteX28" fmla="*/ 1035708 w 1674595"/>
                <a:gd name="connsiteY28" fmla="*/ 45301 h 2782684"/>
                <a:gd name="connsiteX29" fmla="*/ 922083 w 1674595"/>
                <a:gd name="connsiteY29" fmla="*/ 128435 h 2782684"/>
                <a:gd name="connsiteX30" fmla="*/ 810855 w 1674595"/>
                <a:gd name="connsiteY30" fmla="*/ 637324 h 2782684"/>
                <a:gd name="connsiteX31" fmla="*/ 769568 w 1674595"/>
                <a:gd name="connsiteY31" fmla="*/ 675424 h 2782684"/>
                <a:gd name="connsiteX32" fmla="*/ 749261 w 1674595"/>
                <a:gd name="connsiteY32" fmla="*/ 635889 h 2782684"/>
                <a:gd name="connsiteX33" fmla="*/ 691284 w 1674595"/>
                <a:gd name="connsiteY33" fmla="*/ 156261 h 2782684"/>
                <a:gd name="connsiteX34" fmla="*/ 613447 w 1674595"/>
                <a:gd name="connsiteY34" fmla="*/ 81877 h 2782684"/>
                <a:gd name="connsiteX35" fmla="*/ 528801 w 1674595"/>
                <a:gd name="connsiteY35" fmla="*/ 153035 h 2782684"/>
                <a:gd name="connsiteX36" fmla="*/ 528623 w 1674595"/>
                <a:gd name="connsiteY36" fmla="*/ 194424 h 2782684"/>
                <a:gd name="connsiteX37" fmla="*/ 556158 w 1674595"/>
                <a:gd name="connsiteY37" fmla="*/ 665188 h 2782684"/>
                <a:gd name="connsiteX38" fmla="*/ 483754 w 1674595"/>
                <a:gd name="connsiteY38" fmla="*/ 899007 h 2782684"/>
                <a:gd name="connsiteX39" fmla="*/ 463574 w 1674595"/>
                <a:gd name="connsiteY39" fmla="*/ 915987 h 2782684"/>
                <a:gd name="connsiteX40" fmla="*/ 445667 w 1674595"/>
                <a:gd name="connsiteY40" fmla="*/ 893356 h 2782684"/>
                <a:gd name="connsiteX41" fmla="*/ 354545 w 1674595"/>
                <a:gd name="connsiteY41" fmla="*/ 739457 h 2782684"/>
                <a:gd name="connsiteX42" fmla="*/ 136728 w 1674595"/>
                <a:gd name="connsiteY42" fmla="*/ 593103 h 2782684"/>
                <a:gd name="connsiteX43" fmla="*/ 46874 w 1674595"/>
                <a:gd name="connsiteY43" fmla="*/ 624967 h 2782684"/>
                <a:gd name="connsiteX44" fmla="*/ 75334 w 1674595"/>
                <a:gd name="connsiteY44" fmla="*/ 710260 h 2782684"/>
                <a:gd name="connsiteX45" fmla="*/ 136511 w 1674595"/>
                <a:gd name="connsiteY45" fmla="*/ 772668 h 2782684"/>
                <a:gd name="connsiteX46" fmla="*/ 268985 w 1674595"/>
                <a:gd name="connsiteY46" fmla="*/ 1063092 h 2782684"/>
                <a:gd name="connsiteX47" fmla="*/ 329970 w 1674595"/>
                <a:gd name="connsiteY47" fmla="*/ 1236028 h 2782684"/>
                <a:gd name="connsiteX48" fmla="*/ 473836 w 1674595"/>
                <a:gd name="connsiteY48" fmla="*/ 1404582 h 2782684"/>
                <a:gd name="connsiteX49" fmla="*/ 484288 w 1674595"/>
                <a:gd name="connsiteY49" fmla="*/ 1443495 h 2782684"/>
                <a:gd name="connsiteX50" fmla="*/ 294321 w 1674595"/>
                <a:gd name="connsiteY50" fmla="*/ 2156587 h 2782684"/>
                <a:gd name="connsiteX51" fmla="*/ 166813 w 1674595"/>
                <a:gd name="connsiteY51" fmla="*/ 2637726 h 27826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  <a:cxn ang="35">
                  <a:pos x="connsiteX35" y="connsiteY35"/>
                </a:cxn>
                <a:cxn ang="36">
                  <a:pos x="connsiteX36" y="connsiteY36"/>
                </a:cxn>
                <a:cxn ang="37">
                  <a:pos x="connsiteX37" y="connsiteY37"/>
                </a:cxn>
                <a:cxn ang="38">
                  <a:pos x="connsiteX38" y="connsiteY38"/>
                </a:cxn>
                <a:cxn ang="39">
                  <a:pos x="connsiteX39" y="connsiteY39"/>
                </a:cxn>
                <a:cxn ang="40">
                  <a:pos x="connsiteX40" y="connsiteY40"/>
                </a:cxn>
                <a:cxn ang="41">
                  <a:pos x="connsiteX41" y="connsiteY41"/>
                </a:cxn>
                <a:cxn ang="42">
                  <a:pos x="connsiteX42" y="connsiteY42"/>
                </a:cxn>
                <a:cxn ang="43">
                  <a:pos x="connsiteX43" y="connsiteY43"/>
                </a:cxn>
                <a:cxn ang="44">
                  <a:pos x="connsiteX44" y="connsiteY44"/>
                </a:cxn>
                <a:cxn ang="45">
                  <a:pos x="connsiteX45" y="connsiteY45"/>
                </a:cxn>
                <a:cxn ang="46">
                  <a:pos x="connsiteX46" y="connsiteY46"/>
                </a:cxn>
                <a:cxn ang="47">
                  <a:pos x="connsiteX47" y="connsiteY47"/>
                </a:cxn>
                <a:cxn ang="48">
                  <a:pos x="connsiteX48" y="connsiteY48"/>
                </a:cxn>
                <a:cxn ang="49">
                  <a:pos x="connsiteX49" y="connsiteY49"/>
                </a:cxn>
                <a:cxn ang="50">
                  <a:pos x="connsiteX50" y="connsiteY50"/>
                </a:cxn>
                <a:cxn ang="51">
                  <a:pos x="connsiteX51" y="connsiteY51"/>
                </a:cxn>
              </a:cxnLst>
              <a:rect l="l" t="t" r="r" b="b"/>
              <a:pathLst>
                <a:path w="1674595" h="2782684">
                  <a:moveTo>
                    <a:pt x="166813" y="2637726"/>
                  </a:moveTo>
                  <a:cubicBezTo>
                    <a:pt x="163574" y="2649982"/>
                    <a:pt x="535709" y="2710421"/>
                    <a:pt x="723543" y="2738234"/>
                  </a:cubicBezTo>
                  <a:cubicBezTo>
                    <a:pt x="725982" y="2727947"/>
                    <a:pt x="728102" y="2720086"/>
                    <a:pt x="729677" y="2712136"/>
                  </a:cubicBezTo>
                  <a:cubicBezTo>
                    <a:pt x="748727" y="2616111"/>
                    <a:pt x="767638" y="2520086"/>
                    <a:pt x="786649" y="2424087"/>
                  </a:cubicBezTo>
                  <a:cubicBezTo>
                    <a:pt x="813409" y="2289124"/>
                    <a:pt x="840167" y="2154136"/>
                    <a:pt x="867027" y="2019198"/>
                  </a:cubicBezTo>
                  <a:cubicBezTo>
                    <a:pt x="896174" y="1872501"/>
                    <a:pt x="925334" y="1725790"/>
                    <a:pt x="955115" y="1579194"/>
                  </a:cubicBezTo>
                  <a:cubicBezTo>
                    <a:pt x="956905" y="1570304"/>
                    <a:pt x="961770" y="1558277"/>
                    <a:pt x="968908" y="1554836"/>
                  </a:cubicBezTo>
                  <a:cubicBezTo>
                    <a:pt x="1064043" y="1509306"/>
                    <a:pt x="1123618" y="1431303"/>
                    <a:pt x="1175117" y="1345095"/>
                  </a:cubicBezTo>
                  <a:cubicBezTo>
                    <a:pt x="1228228" y="1256284"/>
                    <a:pt x="1248636" y="1156132"/>
                    <a:pt x="1277072" y="1058926"/>
                  </a:cubicBezTo>
                  <a:cubicBezTo>
                    <a:pt x="1286775" y="1025855"/>
                    <a:pt x="1301748" y="998271"/>
                    <a:pt x="1325739" y="973569"/>
                  </a:cubicBezTo>
                  <a:cubicBezTo>
                    <a:pt x="1402168" y="894766"/>
                    <a:pt x="1478393" y="815734"/>
                    <a:pt x="1552802" y="735177"/>
                  </a:cubicBezTo>
                  <a:cubicBezTo>
                    <a:pt x="1577796" y="708126"/>
                    <a:pt x="1596477" y="691324"/>
                    <a:pt x="1615236" y="659778"/>
                  </a:cubicBezTo>
                  <a:cubicBezTo>
                    <a:pt x="1636991" y="623265"/>
                    <a:pt x="1635086" y="581343"/>
                    <a:pt x="1609698" y="560667"/>
                  </a:cubicBezTo>
                  <a:cubicBezTo>
                    <a:pt x="1579244" y="535864"/>
                    <a:pt x="1544319" y="535191"/>
                    <a:pt x="1510562" y="559625"/>
                  </a:cubicBezTo>
                  <a:cubicBezTo>
                    <a:pt x="1497697" y="568935"/>
                    <a:pt x="1485568" y="579272"/>
                    <a:pt x="1474012" y="590067"/>
                  </a:cubicBezTo>
                  <a:cubicBezTo>
                    <a:pt x="1385403" y="672630"/>
                    <a:pt x="1297215" y="755612"/>
                    <a:pt x="1208302" y="837870"/>
                  </a:cubicBezTo>
                  <a:cubicBezTo>
                    <a:pt x="1198435" y="847026"/>
                    <a:pt x="1184794" y="852335"/>
                    <a:pt x="1172920" y="859396"/>
                  </a:cubicBezTo>
                  <a:cubicBezTo>
                    <a:pt x="1175256" y="844956"/>
                    <a:pt x="1174177" y="828853"/>
                    <a:pt x="1180476" y="816305"/>
                  </a:cubicBezTo>
                  <a:cubicBezTo>
                    <a:pt x="1248866" y="680072"/>
                    <a:pt x="1319998" y="545084"/>
                    <a:pt x="1386636" y="408013"/>
                  </a:cubicBezTo>
                  <a:cubicBezTo>
                    <a:pt x="1404771" y="370624"/>
                    <a:pt x="1424621" y="337833"/>
                    <a:pt x="1432876" y="296596"/>
                  </a:cubicBezTo>
                  <a:cubicBezTo>
                    <a:pt x="1437588" y="273279"/>
                    <a:pt x="1417053" y="239192"/>
                    <a:pt x="1391817" y="227965"/>
                  </a:cubicBezTo>
                  <a:cubicBezTo>
                    <a:pt x="1363547" y="215417"/>
                    <a:pt x="1333258" y="211747"/>
                    <a:pt x="1308988" y="233972"/>
                  </a:cubicBezTo>
                  <a:cubicBezTo>
                    <a:pt x="1292173" y="249402"/>
                    <a:pt x="1277568" y="268313"/>
                    <a:pt x="1266252" y="287998"/>
                  </a:cubicBezTo>
                  <a:cubicBezTo>
                    <a:pt x="1185735" y="428384"/>
                    <a:pt x="1106766" y="569595"/>
                    <a:pt x="1025804" y="709714"/>
                  </a:cubicBezTo>
                  <a:cubicBezTo>
                    <a:pt x="1018869" y="721766"/>
                    <a:pt x="1000986" y="727723"/>
                    <a:pt x="988186" y="736498"/>
                  </a:cubicBezTo>
                  <a:cubicBezTo>
                    <a:pt x="987043" y="723684"/>
                    <a:pt x="982687" y="710133"/>
                    <a:pt x="985253" y="698081"/>
                  </a:cubicBezTo>
                  <a:cubicBezTo>
                    <a:pt x="1020202" y="532765"/>
                    <a:pt x="1056906" y="367767"/>
                    <a:pt x="1091119" y="202273"/>
                  </a:cubicBezTo>
                  <a:cubicBezTo>
                    <a:pt x="1097723" y="170333"/>
                    <a:pt x="1104238" y="144717"/>
                    <a:pt x="1101343" y="112090"/>
                  </a:cubicBezTo>
                  <a:cubicBezTo>
                    <a:pt x="1098408" y="79451"/>
                    <a:pt x="1069706" y="51676"/>
                    <a:pt x="1035708" y="45301"/>
                  </a:cubicBezTo>
                  <a:cubicBezTo>
                    <a:pt x="975917" y="34087"/>
                    <a:pt x="936128" y="63653"/>
                    <a:pt x="922083" y="128435"/>
                  </a:cubicBezTo>
                  <a:cubicBezTo>
                    <a:pt x="885290" y="298132"/>
                    <a:pt x="847571" y="467614"/>
                    <a:pt x="810855" y="637324"/>
                  </a:cubicBezTo>
                  <a:cubicBezTo>
                    <a:pt x="805839" y="660489"/>
                    <a:pt x="792097" y="676161"/>
                    <a:pt x="769568" y="675424"/>
                  </a:cubicBezTo>
                  <a:cubicBezTo>
                    <a:pt x="745540" y="674675"/>
                    <a:pt x="751102" y="651078"/>
                    <a:pt x="749261" y="635889"/>
                  </a:cubicBezTo>
                  <a:cubicBezTo>
                    <a:pt x="729651" y="476034"/>
                    <a:pt x="710792" y="316141"/>
                    <a:pt x="691284" y="156261"/>
                  </a:cubicBezTo>
                  <a:cubicBezTo>
                    <a:pt x="685734" y="110871"/>
                    <a:pt x="655344" y="82575"/>
                    <a:pt x="613447" y="81877"/>
                  </a:cubicBezTo>
                  <a:cubicBezTo>
                    <a:pt x="564932" y="81090"/>
                    <a:pt x="535240" y="105512"/>
                    <a:pt x="528801" y="153035"/>
                  </a:cubicBezTo>
                  <a:cubicBezTo>
                    <a:pt x="526972" y="166599"/>
                    <a:pt x="527823" y="180657"/>
                    <a:pt x="528623" y="194424"/>
                  </a:cubicBezTo>
                  <a:cubicBezTo>
                    <a:pt x="537602" y="351371"/>
                    <a:pt x="546479" y="508318"/>
                    <a:pt x="556158" y="665188"/>
                  </a:cubicBezTo>
                  <a:cubicBezTo>
                    <a:pt x="561542" y="752399"/>
                    <a:pt x="528941" y="827583"/>
                    <a:pt x="483754" y="899007"/>
                  </a:cubicBezTo>
                  <a:cubicBezTo>
                    <a:pt x="479297" y="906043"/>
                    <a:pt x="470406" y="910374"/>
                    <a:pt x="463574" y="915987"/>
                  </a:cubicBezTo>
                  <a:cubicBezTo>
                    <a:pt x="457542" y="908482"/>
                    <a:pt x="450518" y="901560"/>
                    <a:pt x="445667" y="893356"/>
                  </a:cubicBezTo>
                  <a:cubicBezTo>
                    <a:pt x="415404" y="841959"/>
                    <a:pt x="390346" y="786943"/>
                    <a:pt x="354545" y="739457"/>
                  </a:cubicBezTo>
                  <a:cubicBezTo>
                    <a:pt x="300113" y="667284"/>
                    <a:pt x="225550" y="618464"/>
                    <a:pt x="136728" y="593103"/>
                  </a:cubicBezTo>
                  <a:cubicBezTo>
                    <a:pt x="103376" y="583578"/>
                    <a:pt x="60007" y="600240"/>
                    <a:pt x="46874" y="624967"/>
                  </a:cubicBezTo>
                  <a:cubicBezTo>
                    <a:pt x="32853" y="651294"/>
                    <a:pt x="44944" y="683590"/>
                    <a:pt x="75334" y="710260"/>
                  </a:cubicBezTo>
                  <a:cubicBezTo>
                    <a:pt x="97217" y="729488"/>
                    <a:pt x="118705" y="749897"/>
                    <a:pt x="136511" y="772668"/>
                  </a:cubicBezTo>
                  <a:cubicBezTo>
                    <a:pt x="204367" y="859244"/>
                    <a:pt x="244905" y="957034"/>
                    <a:pt x="268985" y="1063092"/>
                  </a:cubicBezTo>
                  <a:cubicBezTo>
                    <a:pt x="282421" y="1122185"/>
                    <a:pt x="305979" y="1179741"/>
                    <a:pt x="329970" y="1236028"/>
                  </a:cubicBezTo>
                  <a:cubicBezTo>
                    <a:pt x="359726" y="1305814"/>
                    <a:pt x="421854" y="1351623"/>
                    <a:pt x="473836" y="1404582"/>
                  </a:cubicBezTo>
                  <a:cubicBezTo>
                    <a:pt x="485672" y="1416622"/>
                    <a:pt x="488898" y="1426464"/>
                    <a:pt x="484288" y="1443495"/>
                  </a:cubicBezTo>
                  <a:cubicBezTo>
                    <a:pt x="451535" y="1564589"/>
                    <a:pt x="368109" y="1878444"/>
                    <a:pt x="294321" y="2156587"/>
                  </a:cubicBezTo>
                  <a:lnTo>
                    <a:pt x="166813" y="2637726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AE108AF-6FC9-E0F6-EA0D-6F29400A6D7E}"/>
                </a:ext>
              </a:extLst>
            </p:cNvPr>
            <p:cNvSpPr txBox="1"/>
            <p:nvPr/>
          </p:nvSpPr>
          <p:spPr>
            <a:xfrm>
              <a:off x="2441323" y="4188981"/>
              <a:ext cx="122232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rgbClr val="4D7A6D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关键词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E0F4064-60AA-60B4-D986-0EE266441170}"/>
              </a:ext>
            </a:extLst>
          </p:cNvPr>
          <p:cNvGrpSpPr/>
          <p:nvPr/>
        </p:nvGrpSpPr>
        <p:grpSpPr>
          <a:xfrm>
            <a:off x="3917697" y="4086955"/>
            <a:ext cx="1441824" cy="2525321"/>
            <a:chOff x="841399" y="4618187"/>
            <a:chExt cx="1441824" cy="2525321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38462C79-40C5-2329-89A0-E925EE016A09}"/>
                </a:ext>
              </a:extLst>
            </p:cNvPr>
            <p:cNvSpPr/>
            <p:nvPr/>
          </p:nvSpPr>
          <p:spPr>
            <a:xfrm rot="20791272">
              <a:off x="872682" y="4618187"/>
              <a:ext cx="1410541" cy="2525321"/>
            </a:xfrm>
            <a:custGeom>
              <a:avLst/>
              <a:gdLst>
                <a:gd name="connsiteX0" fmla="*/ 166813 w 1674595"/>
                <a:gd name="connsiteY0" fmla="*/ 2637726 h 2782684"/>
                <a:gd name="connsiteX1" fmla="*/ 723543 w 1674595"/>
                <a:gd name="connsiteY1" fmla="*/ 2738234 h 2782684"/>
                <a:gd name="connsiteX2" fmla="*/ 729677 w 1674595"/>
                <a:gd name="connsiteY2" fmla="*/ 2712136 h 2782684"/>
                <a:gd name="connsiteX3" fmla="*/ 786649 w 1674595"/>
                <a:gd name="connsiteY3" fmla="*/ 2424087 h 2782684"/>
                <a:gd name="connsiteX4" fmla="*/ 867027 w 1674595"/>
                <a:gd name="connsiteY4" fmla="*/ 2019198 h 2782684"/>
                <a:gd name="connsiteX5" fmla="*/ 955115 w 1674595"/>
                <a:gd name="connsiteY5" fmla="*/ 1579194 h 2782684"/>
                <a:gd name="connsiteX6" fmla="*/ 968908 w 1674595"/>
                <a:gd name="connsiteY6" fmla="*/ 1554836 h 2782684"/>
                <a:gd name="connsiteX7" fmla="*/ 1175117 w 1674595"/>
                <a:gd name="connsiteY7" fmla="*/ 1345095 h 2782684"/>
                <a:gd name="connsiteX8" fmla="*/ 1277072 w 1674595"/>
                <a:gd name="connsiteY8" fmla="*/ 1058926 h 2782684"/>
                <a:gd name="connsiteX9" fmla="*/ 1325739 w 1674595"/>
                <a:gd name="connsiteY9" fmla="*/ 973569 h 2782684"/>
                <a:gd name="connsiteX10" fmla="*/ 1552802 w 1674595"/>
                <a:gd name="connsiteY10" fmla="*/ 735177 h 2782684"/>
                <a:gd name="connsiteX11" fmla="*/ 1615236 w 1674595"/>
                <a:gd name="connsiteY11" fmla="*/ 659778 h 2782684"/>
                <a:gd name="connsiteX12" fmla="*/ 1609698 w 1674595"/>
                <a:gd name="connsiteY12" fmla="*/ 560667 h 2782684"/>
                <a:gd name="connsiteX13" fmla="*/ 1510562 w 1674595"/>
                <a:gd name="connsiteY13" fmla="*/ 559625 h 2782684"/>
                <a:gd name="connsiteX14" fmla="*/ 1474012 w 1674595"/>
                <a:gd name="connsiteY14" fmla="*/ 590067 h 2782684"/>
                <a:gd name="connsiteX15" fmla="*/ 1208302 w 1674595"/>
                <a:gd name="connsiteY15" fmla="*/ 837870 h 2782684"/>
                <a:gd name="connsiteX16" fmla="*/ 1172920 w 1674595"/>
                <a:gd name="connsiteY16" fmla="*/ 859396 h 2782684"/>
                <a:gd name="connsiteX17" fmla="*/ 1180476 w 1674595"/>
                <a:gd name="connsiteY17" fmla="*/ 816305 h 2782684"/>
                <a:gd name="connsiteX18" fmla="*/ 1386636 w 1674595"/>
                <a:gd name="connsiteY18" fmla="*/ 408013 h 2782684"/>
                <a:gd name="connsiteX19" fmla="*/ 1432876 w 1674595"/>
                <a:gd name="connsiteY19" fmla="*/ 296596 h 2782684"/>
                <a:gd name="connsiteX20" fmla="*/ 1391817 w 1674595"/>
                <a:gd name="connsiteY20" fmla="*/ 227965 h 2782684"/>
                <a:gd name="connsiteX21" fmla="*/ 1308988 w 1674595"/>
                <a:gd name="connsiteY21" fmla="*/ 233972 h 2782684"/>
                <a:gd name="connsiteX22" fmla="*/ 1266252 w 1674595"/>
                <a:gd name="connsiteY22" fmla="*/ 287998 h 2782684"/>
                <a:gd name="connsiteX23" fmla="*/ 1025804 w 1674595"/>
                <a:gd name="connsiteY23" fmla="*/ 709714 h 2782684"/>
                <a:gd name="connsiteX24" fmla="*/ 988186 w 1674595"/>
                <a:gd name="connsiteY24" fmla="*/ 736498 h 2782684"/>
                <a:gd name="connsiteX25" fmla="*/ 985253 w 1674595"/>
                <a:gd name="connsiteY25" fmla="*/ 698081 h 2782684"/>
                <a:gd name="connsiteX26" fmla="*/ 1091119 w 1674595"/>
                <a:gd name="connsiteY26" fmla="*/ 202273 h 2782684"/>
                <a:gd name="connsiteX27" fmla="*/ 1101343 w 1674595"/>
                <a:gd name="connsiteY27" fmla="*/ 112090 h 2782684"/>
                <a:gd name="connsiteX28" fmla="*/ 1035708 w 1674595"/>
                <a:gd name="connsiteY28" fmla="*/ 45301 h 2782684"/>
                <a:gd name="connsiteX29" fmla="*/ 922083 w 1674595"/>
                <a:gd name="connsiteY29" fmla="*/ 128435 h 2782684"/>
                <a:gd name="connsiteX30" fmla="*/ 810855 w 1674595"/>
                <a:gd name="connsiteY30" fmla="*/ 637324 h 2782684"/>
                <a:gd name="connsiteX31" fmla="*/ 769568 w 1674595"/>
                <a:gd name="connsiteY31" fmla="*/ 675424 h 2782684"/>
                <a:gd name="connsiteX32" fmla="*/ 749261 w 1674595"/>
                <a:gd name="connsiteY32" fmla="*/ 635889 h 2782684"/>
                <a:gd name="connsiteX33" fmla="*/ 691284 w 1674595"/>
                <a:gd name="connsiteY33" fmla="*/ 156261 h 2782684"/>
                <a:gd name="connsiteX34" fmla="*/ 613447 w 1674595"/>
                <a:gd name="connsiteY34" fmla="*/ 81877 h 2782684"/>
                <a:gd name="connsiteX35" fmla="*/ 528801 w 1674595"/>
                <a:gd name="connsiteY35" fmla="*/ 153035 h 2782684"/>
                <a:gd name="connsiteX36" fmla="*/ 528623 w 1674595"/>
                <a:gd name="connsiteY36" fmla="*/ 194424 h 2782684"/>
                <a:gd name="connsiteX37" fmla="*/ 556158 w 1674595"/>
                <a:gd name="connsiteY37" fmla="*/ 665188 h 2782684"/>
                <a:gd name="connsiteX38" fmla="*/ 483754 w 1674595"/>
                <a:gd name="connsiteY38" fmla="*/ 899007 h 2782684"/>
                <a:gd name="connsiteX39" fmla="*/ 463574 w 1674595"/>
                <a:gd name="connsiteY39" fmla="*/ 915987 h 2782684"/>
                <a:gd name="connsiteX40" fmla="*/ 445667 w 1674595"/>
                <a:gd name="connsiteY40" fmla="*/ 893356 h 2782684"/>
                <a:gd name="connsiteX41" fmla="*/ 354545 w 1674595"/>
                <a:gd name="connsiteY41" fmla="*/ 739457 h 2782684"/>
                <a:gd name="connsiteX42" fmla="*/ 136728 w 1674595"/>
                <a:gd name="connsiteY42" fmla="*/ 593103 h 2782684"/>
                <a:gd name="connsiteX43" fmla="*/ 46874 w 1674595"/>
                <a:gd name="connsiteY43" fmla="*/ 624967 h 2782684"/>
                <a:gd name="connsiteX44" fmla="*/ 75334 w 1674595"/>
                <a:gd name="connsiteY44" fmla="*/ 710260 h 2782684"/>
                <a:gd name="connsiteX45" fmla="*/ 136511 w 1674595"/>
                <a:gd name="connsiteY45" fmla="*/ 772668 h 2782684"/>
                <a:gd name="connsiteX46" fmla="*/ 268985 w 1674595"/>
                <a:gd name="connsiteY46" fmla="*/ 1063092 h 2782684"/>
                <a:gd name="connsiteX47" fmla="*/ 329970 w 1674595"/>
                <a:gd name="connsiteY47" fmla="*/ 1236028 h 2782684"/>
                <a:gd name="connsiteX48" fmla="*/ 473836 w 1674595"/>
                <a:gd name="connsiteY48" fmla="*/ 1404582 h 2782684"/>
                <a:gd name="connsiteX49" fmla="*/ 484288 w 1674595"/>
                <a:gd name="connsiteY49" fmla="*/ 1443495 h 2782684"/>
                <a:gd name="connsiteX50" fmla="*/ 294321 w 1674595"/>
                <a:gd name="connsiteY50" fmla="*/ 2156587 h 2782684"/>
                <a:gd name="connsiteX51" fmla="*/ 166813 w 1674595"/>
                <a:gd name="connsiteY51" fmla="*/ 2637726 h 27826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  <a:cxn ang="35">
                  <a:pos x="connsiteX35" y="connsiteY35"/>
                </a:cxn>
                <a:cxn ang="36">
                  <a:pos x="connsiteX36" y="connsiteY36"/>
                </a:cxn>
                <a:cxn ang="37">
                  <a:pos x="connsiteX37" y="connsiteY37"/>
                </a:cxn>
                <a:cxn ang="38">
                  <a:pos x="connsiteX38" y="connsiteY38"/>
                </a:cxn>
                <a:cxn ang="39">
                  <a:pos x="connsiteX39" y="connsiteY39"/>
                </a:cxn>
                <a:cxn ang="40">
                  <a:pos x="connsiteX40" y="connsiteY40"/>
                </a:cxn>
                <a:cxn ang="41">
                  <a:pos x="connsiteX41" y="connsiteY41"/>
                </a:cxn>
                <a:cxn ang="42">
                  <a:pos x="connsiteX42" y="connsiteY42"/>
                </a:cxn>
                <a:cxn ang="43">
                  <a:pos x="connsiteX43" y="connsiteY43"/>
                </a:cxn>
                <a:cxn ang="44">
                  <a:pos x="connsiteX44" y="connsiteY44"/>
                </a:cxn>
                <a:cxn ang="45">
                  <a:pos x="connsiteX45" y="connsiteY45"/>
                </a:cxn>
                <a:cxn ang="46">
                  <a:pos x="connsiteX46" y="connsiteY46"/>
                </a:cxn>
                <a:cxn ang="47">
                  <a:pos x="connsiteX47" y="connsiteY47"/>
                </a:cxn>
                <a:cxn ang="48">
                  <a:pos x="connsiteX48" y="connsiteY48"/>
                </a:cxn>
                <a:cxn ang="49">
                  <a:pos x="connsiteX49" y="connsiteY49"/>
                </a:cxn>
                <a:cxn ang="50">
                  <a:pos x="connsiteX50" y="connsiteY50"/>
                </a:cxn>
                <a:cxn ang="51">
                  <a:pos x="connsiteX51" y="connsiteY51"/>
                </a:cxn>
              </a:cxnLst>
              <a:rect l="l" t="t" r="r" b="b"/>
              <a:pathLst>
                <a:path w="1674595" h="2782684">
                  <a:moveTo>
                    <a:pt x="166813" y="2637726"/>
                  </a:moveTo>
                  <a:cubicBezTo>
                    <a:pt x="163574" y="2649982"/>
                    <a:pt x="535709" y="2710421"/>
                    <a:pt x="723543" y="2738234"/>
                  </a:cubicBezTo>
                  <a:cubicBezTo>
                    <a:pt x="725982" y="2727947"/>
                    <a:pt x="728102" y="2720086"/>
                    <a:pt x="729677" y="2712136"/>
                  </a:cubicBezTo>
                  <a:cubicBezTo>
                    <a:pt x="748727" y="2616111"/>
                    <a:pt x="767638" y="2520086"/>
                    <a:pt x="786649" y="2424087"/>
                  </a:cubicBezTo>
                  <a:cubicBezTo>
                    <a:pt x="813409" y="2289124"/>
                    <a:pt x="840167" y="2154136"/>
                    <a:pt x="867027" y="2019198"/>
                  </a:cubicBezTo>
                  <a:cubicBezTo>
                    <a:pt x="896174" y="1872501"/>
                    <a:pt x="925334" y="1725790"/>
                    <a:pt x="955115" y="1579194"/>
                  </a:cubicBezTo>
                  <a:cubicBezTo>
                    <a:pt x="956905" y="1570304"/>
                    <a:pt x="961770" y="1558277"/>
                    <a:pt x="968908" y="1554836"/>
                  </a:cubicBezTo>
                  <a:cubicBezTo>
                    <a:pt x="1064043" y="1509306"/>
                    <a:pt x="1123618" y="1431303"/>
                    <a:pt x="1175117" y="1345095"/>
                  </a:cubicBezTo>
                  <a:cubicBezTo>
                    <a:pt x="1228228" y="1256284"/>
                    <a:pt x="1248636" y="1156132"/>
                    <a:pt x="1277072" y="1058926"/>
                  </a:cubicBezTo>
                  <a:cubicBezTo>
                    <a:pt x="1286775" y="1025855"/>
                    <a:pt x="1301748" y="998271"/>
                    <a:pt x="1325739" y="973569"/>
                  </a:cubicBezTo>
                  <a:cubicBezTo>
                    <a:pt x="1402168" y="894766"/>
                    <a:pt x="1478393" y="815734"/>
                    <a:pt x="1552802" y="735177"/>
                  </a:cubicBezTo>
                  <a:cubicBezTo>
                    <a:pt x="1577796" y="708126"/>
                    <a:pt x="1596477" y="691324"/>
                    <a:pt x="1615236" y="659778"/>
                  </a:cubicBezTo>
                  <a:cubicBezTo>
                    <a:pt x="1636991" y="623265"/>
                    <a:pt x="1635086" y="581343"/>
                    <a:pt x="1609698" y="560667"/>
                  </a:cubicBezTo>
                  <a:cubicBezTo>
                    <a:pt x="1579244" y="535864"/>
                    <a:pt x="1544319" y="535191"/>
                    <a:pt x="1510562" y="559625"/>
                  </a:cubicBezTo>
                  <a:cubicBezTo>
                    <a:pt x="1497697" y="568935"/>
                    <a:pt x="1485568" y="579272"/>
                    <a:pt x="1474012" y="590067"/>
                  </a:cubicBezTo>
                  <a:cubicBezTo>
                    <a:pt x="1385403" y="672630"/>
                    <a:pt x="1297215" y="755612"/>
                    <a:pt x="1208302" y="837870"/>
                  </a:cubicBezTo>
                  <a:cubicBezTo>
                    <a:pt x="1198435" y="847026"/>
                    <a:pt x="1184794" y="852335"/>
                    <a:pt x="1172920" y="859396"/>
                  </a:cubicBezTo>
                  <a:cubicBezTo>
                    <a:pt x="1175256" y="844956"/>
                    <a:pt x="1174177" y="828853"/>
                    <a:pt x="1180476" y="816305"/>
                  </a:cubicBezTo>
                  <a:cubicBezTo>
                    <a:pt x="1248866" y="680072"/>
                    <a:pt x="1319998" y="545084"/>
                    <a:pt x="1386636" y="408013"/>
                  </a:cubicBezTo>
                  <a:cubicBezTo>
                    <a:pt x="1404771" y="370624"/>
                    <a:pt x="1424621" y="337833"/>
                    <a:pt x="1432876" y="296596"/>
                  </a:cubicBezTo>
                  <a:cubicBezTo>
                    <a:pt x="1437588" y="273279"/>
                    <a:pt x="1417053" y="239192"/>
                    <a:pt x="1391817" y="227965"/>
                  </a:cubicBezTo>
                  <a:cubicBezTo>
                    <a:pt x="1363547" y="215417"/>
                    <a:pt x="1333258" y="211747"/>
                    <a:pt x="1308988" y="233972"/>
                  </a:cubicBezTo>
                  <a:cubicBezTo>
                    <a:pt x="1292173" y="249402"/>
                    <a:pt x="1277568" y="268313"/>
                    <a:pt x="1266252" y="287998"/>
                  </a:cubicBezTo>
                  <a:cubicBezTo>
                    <a:pt x="1185735" y="428384"/>
                    <a:pt x="1106766" y="569595"/>
                    <a:pt x="1025804" y="709714"/>
                  </a:cubicBezTo>
                  <a:cubicBezTo>
                    <a:pt x="1018869" y="721766"/>
                    <a:pt x="1000986" y="727723"/>
                    <a:pt x="988186" y="736498"/>
                  </a:cubicBezTo>
                  <a:cubicBezTo>
                    <a:pt x="987043" y="723684"/>
                    <a:pt x="982687" y="710133"/>
                    <a:pt x="985253" y="698081"/>
                  </a:cubicBezTo>
                  <a:cubicBezTo>
                    <a:pt x="1020202" y="532765"/>
                    <a:pt x="1056906" y="367767"/>
                    <a:pt x="1091119" y="202273"/>
                  </a:cubicBezTo>
                  <a:cubicBezTo>
                    <a:pt x="1097723" y="170333"/>
                    <a:pt x="1104238" y="144717"/>
                    <a:pt x="1101343" y="112090"/>
                  </a:cubicBezTo>
                  <a:cubicBezTo>
                    <a:pt x="1098408" y="79451"/>
                    <a:pt x="1069706" y="51676"/>
                    <a:pt x="1035708" y="45301"/>
                  </a:cubicBezTo>
                  <a:cubicBezTo>
                    <a:pt x="975917" y="34087"/>
                    <a:pt x="936128" y="63653"/>
                    <a:pt x="922083" y="128435"/>
                  </a:cubicBezTo>
                  <a:cubicBezTo>
                    <a:pt x="885290" y="298132"/>
                    <a:pt x="847571" y="467614"/>
                    <a:pt x="810855" y="637324"/>
                  </a:cubicBezTo>
                  <a:cubicBezTo>
                    <a:pt x="805839" y="660489"/>
                    <a:pt x="792097" y="676161"/>
                    <a:pt x="769568" y="675424"/>
                  </a:cubicBezTo>
                  <a:cubicBezTo>
                    <a:pt x="745540" y="674675"/>
                    <a:pt x="751102" y="651078"/>
                    <a:pt x="749261" y="635889"/>
                  </a:cubicBezTo>
                  <a:cubicBezTo>
                    <a:pt x="729651" y="476034"/>
                    <a:pt x="710792" y="316141"/>
                    <a:pt x="691284" y="156261"/>
                  </a:cubicBezTo>
                  <a:cubicBezTo>
                    <a:pt x="685734" y="110871"/>
                    <a:pt x="655344" y="82575"/>
                    <a:pt x="613447" y="81877"/>
                  </a:cubicBezTo>
                  <a:cubicBezTo>
                    <a:pt x="564932" y="81090"/>
                    <a:pt x="535240" y="105512"/>
                    <a:pt x="528801" y="153035"/>
                  </a:cubicBezTo>
                  <a:cubicBezTo>
                    <a:pt x="526972" y="166599"/>
                    <a:pt x="527823" y="180657"/>
                    <a:pt x="528623" y="194424"/>
                  </a:cubicBezTo>
                  <a:cubicBezTo>
                    <a:pt x="537602" y="351371"/>
                    <a:pt x="546479" y="508318"/>
                    <a:pt x="556158" y="665188"/>
                  </a:cubicBezTo>
                  <a:cubicBezTo>
                    <a:pt x="561542" y="752399"/>
                    <a:pt x="528941" y="827583"/>
                    <a:pt x="483754" y="899007"/>
                  </a:cubicBezTo>
                  <a:cubicBezTo>
                    <a:pt x="479297" y="906043"/>
                    <a:pt x="470406" y="910374"/>
                    <a:pt x="463574" y="915987"/>
                  </a:cubicBezTo>
                  <a:cubicBezTo>
                    <a:pt x="457542" y="908482"/>
                    <a:pt x="450518" y="901560"/>
                    <a:pt x="445667" y="893356"/>
                  </a:cubicBezTo>
                  <a:cubicBezTo>
                    <a:pt x="415404" y="841959"/>
                    <a:pt x="390346" y="786943"/>
                    <a:pt x="354545" y="739457"/>
                  </a:cubicBezTo>
                  <a:cubicBezTo>
                    <a:pt x="300113" y="667284"/>
                    <a:pt x="225550" y="618464"/>
                    <a:pt x="136728" y="593103"/>
                  </a:cubicBezTo>
                  <a:cubicBezTo>
                    <a:pt x="103376" y="583578"/>
                    <a:pt x="60007" y="600240"/>
                    <a:pt x="46874" y="624967"/>
                  </a:cubicBezTo>
                  <a:cubicBezTo>
                    <a:pt x="32853" y="651294"/>
                    <a:pt x="44944" y="683590"/>
                    <a:pt x="75334" y="710260"/>
                  </a:cubicBezTo>
                  <a:cubicBezTo>
                    <a:pt x="97217" y="729488"/>
                    <a:pt x="118705" y="749897"/>
                    <a:pt x="136511" y="772668"/>
                  </a:cubicBezTo>
                  <a:cubicBezTo>
                    <a:pt x="204367" y="859244"/>
                    <a:pt x="244905" y="957034"/>
                    <a:pt x="268985" y="1063092"/>
                  </a:cubicBezTo>
                  <a:cubicBezTo>
                    <a:pt x="282421" y="1122185"/>
                    <a:pt x="305979" y="1179741"/>
                    <a:pt x="329970" y="1236028"/>
                  </a:cubicBezTo>
                  <a:cubicBezTo>
                    <a:pt x="359726" y="1305814"/>
                    <a:pt x="421854" y="1351623"/>
                    <a:pt x="473836" y="1404582"/>
                  </a:cubicBezTo>
                  <a:cubicBezTo>
                    <a:pt x="485672" y="1416622"/>
                    <a:pt x="488898" y="1426464"/>
                    <a:pt x="484288" y="1443495"/>
                  </a:cubicBezTo>
                  <a:cubicBezTo>
                    <a:pt x="451535" y="1564589"/>
                    <a:pt x="368109" y="1878444"/>
                    <a:pt x="294321" y="2156587"/>
                  </a:cubicBezTo>
                  <a:lnTo>
                    <a:pt x="166813" y="2637726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394499D-07B7-DB07-68B3-4A4FF494E507}"/>
                </a:ext>
              </a:extLst>
            </p:cNvPr>
            <p:cNvSpPr txBox="1"/>
            <p:nvPr/>
          </p:nvSpPr>
          <p:spPr>
            <a:xfrm>
              <a:off x="841399" y="5454380"/>
              <a:ext cx="12223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关键词</a:t>
              </a:r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AFE9671F-7695-9863-AB7F-04529EAE1345}"/>
              </a:ext>
            </a:extLst>
          </p:cNvPr>
          <p:cNvSpPr/>
          <p:nvPr/>
        </p:nvSpPr>
        <p:spPr>
          <a:xfrm rot="20791272">
            <a:off x="7085075" y="3524578"/>
            <a:ext cx="1771017" cy="3170689"/>
          </a:xfrm>
          <a:custGeom>
            <a:avLst/>
            <a:gdLst>
              <a:gd name="connsiteX0" fmla="*/ 166813 w 1674595"/>
              <a:gd name="connsiteY0" fmla="*/ 2637726 h 2782684"/>
              <a:gd name="connsiteX1" fmla="*/ 723543 w 1674595"/>
              <a:gd name="connsiteY1" fmla="*/ 2738234 h 2782684"/>
              <a:gd name="connsiteX2" fmla="*/ 729677 w 1674595"/>
              <a:gd name="connsiteY2" fmla="*/ 2712136 h 2782684"/>
              <a:gd name="connsiteX3" fmla="*/ 786649 w 1674595"/>
              <a:gd name="connsiteY3" fmla="*/ 2424087 h 2782684"/>
              <a:gd name="connsiteX4" fmla="*/ 867027 w 1674595"/>
              <a:gd name="connsiteY4" fmla="*/ 2019198 h 2782684"/>
              <a:gd name="connsiteX5" fmla="*/ 955115 w 1674595"/>
              <a:gd name="connsiteY5" fmla="*/ 1579194 h 2782684"/>
              <a:gd name="connsiteX6" fmla="*/ 968908 w 1674595"/>
              <a:gd name="connsiteY6" fmla="*/ 1554836 h 2782684"/>
              <a:gd name="connsiteX7" fmla="*/ 1175117 w 1674595"/>
              <a:gd name="connsiteY7" fmla="*/ 1345095 h 2782684"/>
              <a:gd name="connsiteX8" fmla="*/ 1277072 w 1674595"/>
              <a:gd name="connsiteY8" fmla="*/ 1058926 h 2782684"/>
              <a:gd name="connsiteX9" fmla="*/ 1325739 w 1674595"/>
              <a:gd name="connsiteY9" fmla="*/ 973569 h 2782684"/>
              <a:gd name="connsiteX10" fmla="*/ 1552802 w 1674595"/>
              <a:gd name="connsiteY10" fmla="*/ 735177 h 2782684"/>
              <a:gd name="connsiteX11" fmla="*/ 1615236 w 1674595"/>
              <a:gd name="connsiteY11" fmla="*/ 659778 h 2782684"/>
              <a:gd name="connsiteX12" fmla="*/ 1609698 w 1674595"/>
              <a:gd name="connsiteY12" fmla="*/ 560667 h 2782684"/>
              <a:gd name="connsiteX13" fmla="*/ 1510562 w 1674595"/>
              <a:gd name="connsiteY13" fmla="*/ 559625 h 2782684"/>
              <a:gd name="connsiteX14" fmla="*/ 1474012 w 1674595"/>
              <a:gd name="connsiteY14" fmla="*/ 590067 h 2782684"/>
              <a:gd name="connsiteX15" fmla="*/ 1208302 w 1674595"/>
              <a:gd name="connsiteY15" fmla="*/ 837870 h 2782684"/>
              <a:gd name="connsiteX16" fmla="*/ 1172920 w 1674595"/>
              <a:gd name="connsiteY16" fmla="*/ 859396 h 2782684"/>
              <a:gd name="connsiteX17" fmla="*/ 1180476 w 1674595"/>
              <a:gd name="connsiteY17" fmla="*/ 816305 h 2782684"/>
              <a:gd name="connsiteX18" fmla="*/ 1386636 w 1674595"/>
              <a:gd name="connsiteY18" fmla="*/ 408013 h 2782684"/>
              <a:gd name="connsiteX19" fmla="*/ 1432876 w 1674595"/>
              <a:gd name="connsiteY19" fmla="*/ 296596 h 2782684"/>
              <a:gd name="connsiteX20" fmla="*/ 1391817 w 1674595"/>
              <a:gd name="connsiteY20" fmla="*/ 227965 h 2782684"/>
              <a:gd name="connsiteX21" fmla="*/ 1308988 w 1674595"/>
              <a:gd name="connsiteY21" fmla="*/ 233972 h 2782684"/>
              <a:gd name="connsiteX22" fmla="*/ 1266252 w 1674595"/>
              <a:gd name="connsiteY22" fmla="*/ 287998 h 2782684"/>
              <a:gd name="connsiteX23" fmla="*/ 1025804 w 1674595"/>
              <a:gd name="connsiteY23" fmla="*/ 709714 h 2782684"/>
              <a:gd name="connsiteX24" fmla="*/ 988186 w 1674595"/>
              <a:gd name="connsiteY24" fmla="*/ 736498 h 2782684"/>
              <a:gd name="connsiteX25" fmla="*/ 985253 w 1674595"/>
              <a:gd name="connsiteY25" fmla="*/ 698081 h 2782684"/>
              <a:gd name="connsiteX26" fmla="*/ 1091119 w 1674595"/>
              <a:gd name="connsiteY26" fmla="*/ 202273 h 2782684"/>
              <a:gd name="connsiteX27" fmla="*/ 1101343 w 1674595"/>
              <a:gd name="connsiteY27" fmla="*/ 112090 h 2782684"/>
              <a:gd name="connsiteX28" fmla="*/ 1035708 w 1674595"/>
              <a:gd name="connsiteY28" fmla="*/ 45301 h 2782684"/>
              <a:gd name="connsiteX29" fmla="*/ 922083 w 1674595"/>
              <a:gd name="connsiteY29" fmla="*/ 128435 h 2782684"/>
              <a:gd name="connsiteX30" fmla="*/ 810855 w 1674595"/>
              <a:gd name="connsiteY30" fmla="*/ 637324 h 2782684"/>
              <a:gd name="connsiteX31" fmla="*/ 769568 w 1674595"/>
              <a:gd name="connsiteY31" fmla="*/ 675424 h 2782684"/>
              <a:gd name="connsiteX32" fmla="*/ 749261 w 1674595"/>
              <a:gd name="connsiteY32" fmla="*/ 635889 h 2782684"/>
              <a:gd name="connsiteX33" fmla="*/ 691284 w 1674595"/>
              <a:gd name="connsiteY33" fmla="*/ 156261 h 2782684"/>
              <a:gd name="connsiteX34" fmla="*/ 613447 w 1674595"/>
              <a:gd name="connsiteY34" fmla="*/ 81877 h 2782684"/>
              <a:gd name="connsiteX35" fmla="*/ 528801 w 1674595"/>
              <a:gd name="connsiteY35" fmla="*/ 153035 h 2782684"/>
              <a:gd name="connsiteX36" fmla="*/ 528623 w 1674595"/>
              <a:gd name="connsiteY36" fmla="*/ 194424 h 2782684"/>
              <a:gd name="connsiteX37" fmla="*/ 556158 w 1674595"/>
              <a:gd name="connsiteY37" fmla="*/ 665188 h 2782684"/>
              <a:gd name="connsiteX38" fmla="*/ 483754 w 1674595"/>
              <a:gd name="connsiteY38" fmla="*/ 899007 h 2782684"/>
              <a:gd name="connsiteX39" fmla="*/ 463574 w 1674595"/>
              <a:gd name="connsiteY39" fmla="*/ 915987 h 2782684"/>
              <a:gd name="connsiteX40" fmla="*/ 445667 w 1674595"/>
              <a:gd name="connsiteY40" fmla="*/ 893356 h 2782684"/>
              <a:gd name="connsiteX41" fmla="*/ 354545 w 1674595"/>
              <a:gd name="connsiteY41" fmla="*/ 739457 h 2782684"/>
              <a:gd name="connsiteX42" fmla="*/ 136728 w 1674595"/>
              <a:gd name="connsiteY42" fmla="*/ 593103 h 2782684"/>
              <a:gd name="connsiteX43" fmla="*/ 46874 w 1674595"/>
              <a:gd name="connsiteY43" fmla="*/ 624967 h 2782684"/>
              <a:gd name="connsiteX44" fmla="*/ 75334 w 1674595"/>
              <a:gd name="connsiteY44" fmla="*/ 710260 h 2782684"/>
              <a:gd name="connsiteX45" fmla="*/ 136511 w 1674595"/>
              <a:gd name="connsiteY45" fmla="*/ 772668 h 2782684"/>
              <a:gd name="connsiteX46" fmla="*/ 268985 w 1674595"/>
              <a:gd name="connsiteY46" fmla="*/ 1063092 h 2782684"/>
              <a:gd name="connsiteX47" fmla="*/ 329970 w 1674595"/>
              <a:gd name="connsiteY47" fmla="*/ 1236028 h 2782684"/>
              <a:gd name="connsiteX48" fmla="*/ 473836 w 1674595"/>
              <a:gd name="connsiteY48" fmla="*/ 1404582 h 2782684"/>
              <a:gd name="connsiteX49" fmla="*/ 484288 w 1674595"/>
              <a:gd name="connsiteY49" fmla="*/ 1443495 h 2782684"/>
              <a:gd name="connsiteX50" fmla="*/ 294321 w 1674595"/>
              <a:gd name="connsiteY50" fmla="*/ 2156587 h 2782684"/>
              <a:gd name="connsiteX51" fmla="*/ 166813 w 1674595"/>
              <a:gd name="connsiteY51" fmla="*/ 2637726 h 27826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</a:cxnLst>
            <a:rect l="l" t="t" r="r" b="b"/>
            <a:pathLst>
              <a:path w="1674595" h="2782684">
                <a:moveTo>
                  <a:pt x="166813" y="2637726"/>
                </a:moveTo>
                <a:cubicBezTo>
                  <a:pt x="163574" y="2649982"/>
                  <a:pt x="535709" y="2710421"/>
                  <a:pt x="723543" y="2738234"/>
                </a:cubicBezTo>
                <a:cubicBezTo>
                  <a:pt x="725982" y="2727947"/>
                  <a:pt x="728102" y="2720086"/>
                  <a:pt x="729677" y="2712136"/>
                </a:cubicBezTo>
                <a:cubicBezTo>
                  <a:pt x="748727" y="2616111"/>
                  <a:pt x="767638" y="2520086"/>
                  <a:pt x="786649" y="2424087"/>
                </a:cubicBezTo>
                <a:cubicBezTo>
                  <a:pt x="813409" y="2289124"/>
                  <a:pt x="840167" y="2154136"/>
                  <a:pt x="867027" y="2019198"/>
                </a:cubicBezTo>
                <a:cubicBezTo>
                  <a:pt x="896174" y="1872501"/>
                  <a:pt x="925334" y="1725790"/>
                  <a:pt x="955115" y="1579194"/>
                </a:cubicBezTo>
                <a:cubicBezTo>
                  <a:pt x="956905" y="1570304"/>
                  <a:pt x="961770" y="1558277"/>
                  <a:pt x="968908" y="1554836"/>
                </a:cubicBezTo>
                <a:cubicBezTo>
                  <a:pt x="1064043" y="1509306"/>
                  <a:pt x="1123618" y="1431303"/>
                  <a:pt x="1175117" y="1345095"/>
                </a:cubicBezTo>
                <a:cubicBezTo>
                  <a:pt x="1228228" y="1256284"/>
                  <a:pt x="1248636" y="1156132"/>
                  <a:pt x="1277072" y="1058926"/>
                </a:cubicBezTo>
                <a:cubicBezTo>
                  <a:pt x="1286775" y="1025855"/>
                  <a:pt x="1301748" y="998271"/>
                  <a:pt x="1325739" y="973569"/>
                </a:cubicBezTo>
                <a:cubicBezTo>
                  <a:pt x="1402168" y="894766"/>
                  <a:pt x="1478393" y="815734"/>
                  <a:pt x="1552802" y="735177"/>
                </a:cubicBezTo>
                <a:cubicBezTo>
                  <a:pt x="1577796" y="708126"/>
                  <a:pt x="1596477" y="691324"/>
                  <a:pt x="1615236" y="659778"/>
                </a:cubicBezTo>
                <a:cubicBezTo>
                  <a:pt x="1636991" y="623265"/>
                  <a:pt x="1635086" y="581343"/>
                  <a:pt x="1609698" y="560667"/>
                </a:cubicBezTo>
                <a:cubicBezTo>
                  <a:pt x="1579244" y="535864"/>
                  <a:pt x="1544319" y="535191"/>
                  <a:pt x="1510562" y="559625"/>
                </a:cubicBezTo>
                <a:cubicBezTo>
                  <a:pt x="1497697" y="568935"/>
                  <a:pt x="1485568" y="579272"/>
                  <a:pt x="1474012" y="590067"/>
                </a:cubicBezTo>
                <a:cubicBezTo>
                  <a:pt x="1385403" y="672630"/>
                  <a:pt x="1297215" y="755612"/>
                  <a:pt x="1208302" y="837870"/>
                </a:cubicBezTo>
                <a:cubicBezTo>
                  <a:pt x="1198435" y="847026"/>
                  <a:pt x="1184794" y="852335"/>
                  <a:pt x="1172920" y="859396"/>
                </a:cubicBezTo>
                <a:cubicBezTo>
                  <a:pt x="1175256" y="844956"/>
                  <a:pt x="1174177" y="828853"/>
                  <a:pt x="1180476" y="816305"/>
                </a:cubicBezTo>
                <a:cubicBezTo>
                  <a:pt x="1248866" y="680072"/>
                  <a:pt x="1319998" y="545084"/>
                  <a:pt x="1386636" y="408013"/>
                </a:cubicBezTo>
                <a:cubicBezTo>
                  <a:pt x="1404771" y="370624"/>
                  <a:pt x="1424621" y="337833"/>
                  <a:pt x="1432876" y="296596"/>
                </a:cubicBezTo>
                <a:cubicBezTo>
                  <a:pt x="1437588" y="273279"/>
                  <a:pt x="1417053" y="239192"/>
                  <a:pt x="1391817" y="227965"/>
                </a:cubicBezTo>
                <a:cubicBezTo>
                  <a:pt x="1363547" y="215417"/>
                  <a:pt x="1333258" y="211747"/>
                  <a:pt x="1308988" y="233972"/>
                </a:cubicBezTo>
                <a:cubicBezTo>
                  <a:pt x="1292173" y="249402"/>
                  <a:pt x="1277568" y="268313"/>
                  <a:pt x="1266252" y="287998"/>
                </a:cubicBezTo>
                <a:cubicBezTo>
                  <a:pt x="1185735" y="428384"/>
                  <a:pt x="1106766" y="569595"/>
                  <a:pt x="1025804" y="709714"/>
                </a:cubicBezTo>
                <a:cubicBezTo>
                  <a:pt x="1018869" y="721766"/>
                  <a:pt x="1000986" y="727723"/>
                  <a:pt x="988186" y="736498"/>
                </a:cubicBezTo>
                <a:cubicBezTo>
                  <a:pt x="987043" y="723684"/>
                  <a:pt x="982687" y="710133"/>
                  <a:pt x="985253" y="698081"/>
                </a:cubicBezTo>
                <a:cubicBezTo>
                  <a:pt x="1020202" y="532765"/>
                  <a:pt x="1056906" y="367767"/>
                  <a:pt x="1091119" y="202273"/>
                </a:cubicBezTo>
                <a:cubicBezTo>
                  <a:pt x="1097723" y="170333"/>
                  <a:pt x="1104238" y="144717"/>
                  <a:pt x="1101343" y="112090"/>
                </a:cubicBezTo>
                <a:cubicBezTo>
                  <a:pt x="1098408" y="79451"/>
                  <a:pt x="1069706" y="51676"/>
                  <a:pt x="1035708" y="45301"/>
                </a:cubicBezTo>
                <a:cubicBezTo>
                  <a:pt x="975917" y="34087"/>
                  <a:pt x="936128" y="63653"/>
                  <a:pt x="922083" y="128435"/>
                </a:cubicBezTo>
                <a:cubicBezTo>
                  <a:pt x="885290" y="298132"/>
                  <a:pt x="847571" y="467614"/>
                  <a:pt x="810855" y="637324"/>
                </a:cubicBezTo>
                <a:cubicBezTo>
                  <a:pt x="805839" y="660489"/>
                  <a:pt x="792097" y="676161"/>
                  <a:pt x="769568" y="675424"/>
                </a:cubicBezTo>
                <a:cubicBezTo>
                  <a:pt x="745540" y="674675"/>
                  <a:pt x="751102" y="651078"/>
                  <a:pt x="749261" y="635889"/>
                </a:cubicBezTo>
                <a:cubicBezTo>
                  <a:pt x="729651" y="476034"/>
                  <a:pt x="710792" y="316141"/>
                  <a:pt x="691284" y="156261"/>
                </a:cubicBezTo>
                <a:cubicBezTo>
                  <a:pt x="685734" y="110871"/>
                  <a:pt x="655344" y="82575"/>
                  <a:pt x="613447" y="81877"/>
                </a:cubicBezTo>
                <a:cubicBezTo>
                  <a:pt x="564932" y="81090"/>
                  <a:pt x="535240" y="105512"/>
                  <a:pt x="528801" y="153035"/>
                </a:cubicBezTo>
                <a:cubicBezTo>
                  <a:pt x="526972" y="166599"/>
                  <a:pt x="527823" y="180657"/>
                  <a:pt x="528623" y="194424"/>
                </a:cubicBezTo>
                <a:cubicBezTo>
                  <a:pt x="537602" y="351371"/>
                  <a:pt x="546479" y="508318"/>
                  <a:pt x="556158" y="665188"/>
                </a:cubicBezTo>
                <a:cubicBezTo>
                  <a:pt x="561542" y="752399"/>
                  <a:pt x="528941" y="827583"/>
                  <a:pt x="483754" y="899007"/>
                </a:cubicBezTo>
                <a:cubicBezTo>
                  <a:pt x="479297" y="906043"/>
                  <a:pt x="470406" y="910374"/>
                  <a:pt x="463574" y="915987"/>
                </a:cubicBezTo>
                <a:cubicBezTo>
                  <a:pt x="457542" y="908482"/>
                  <a:pt x="450518" y="901560"/>
                  <a:pt x="445667" y="893356"/>
                </a:cubicBezTo>
                <a:cubicBezTo>
                  <a:pt x="415404" y="841959"/>
                  <a:pt x="390346" y="786943"/>
                  <a:pt x="354545" y="739457"/>
                </a:cubicBezTo>
                <a:cubicBezTo>
                  <a:pt x="300113" y="667284"/>
                  <a:pt x="225550" y="618464"/>
                  <a:pt x="136728" y="593103"/>
                </a:cubicBezTo>
                <a:cubicBezTo>
                  <a:pt x="103376" y="583578"/>
                  <a:pt x="60007" y="600240"/>
                  <a:pt x="46874" y="624967"/>
                </a:cubicBezTo>
                <a:cubicBezTo>
                  <a:pt x="32853" y="651294"/>
                  <a:pt x="44944" y="683590"/>
                  <a:pt x="75334" y="710260"/>
                </a:cubicBezTo>
                <a:cubicBezTo>
                  <a:pt x="97217" y="729488"/>
                  <a:pt x="118705" y="749897"/>
                  <a:pt x="136511" y="772668"/>
                </a:cubicBezTo>
                <a:cubicBezTo>
                  <a:pt x="204367" y="859244"/>
                  <a:pt x="244905" y="957034"/>
                  <a:pt x="268985" y="1063092"/>
                </a:cubicBezTo>
                <a:cubicBezTo>
                  <a:pt x="282421" y="1122185"/>
                  <a:pt x="305979" y="1179741"/>
                  <a:pt x="329970" y="1236028"/>
                </a:cubicBezTo>
                <a:cubicBezTo>
                  <a:pt x="359726" y="1305814"/>
                  <a:pt x="421854" y="1351623"/>
                  <a:pt x="473836" y="1404582"/>
                </a:cubicBezTo>
                <a:cubicBezTo>
                  <a:pt x="485672" y="1416622"/>
                  <a:pt x="488898" y="1426464"/>
                  <a:pt x="484288" y="1443495"/>
                </a:cubicBezTo>
                <a:cubicBezTo>
                  <a:pt x="451535" y="1564589"/>
                  <a:pt x="368109" y="1878444"/>
                  <a:pt x="294321" y="2156587"/>
                </a:cubicBezTo>
                <a:lnTo>
                  <a:pt x="166813" y="2637726"/>
                </a:ln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62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FC765C-9FD6-2D48-2952-802CE85D5087}"/>
              </a:ext>
            </a:extLst>
          </p:cNvPr>
          <p:cNvSpPr txBox="1"/>
          <p:nvPr/>
        </p:nvSpPr>
        <p:spPr>
          <a:xfrm>
            <a:off x="7234327" y="4584594"/>
            <a:ext cx="122232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关键词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1B737F4-F112-7CE2-FD4D-A60B8BBAE45E}"/>
              </a:ext>
            </a:extLst>
          </p:cNvPr>
          <p:cNvGrpSpPr/>
          <p:nvPr/>
        </p:nvGrpSpPr>
        <p:grpSpPr>
          <a:xfrm>
            <a:off x="4089853" y="1275141"/>
            <a:ext cx="4009118" cy="816522"/>
            <a:chOff x="4089853" y="1159725"/>
            <a:chExt cx="4009118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3859392-8BF0-1298-9284-02CC7BF0BF32}"/>
                </a:ext>
              </a:extLst>
            </p:cNvPr>
            <p:cNvSpPr txBox="1"/>
            <p:nvPr/>
          </p:nvSpPr>
          <p:spPr>
            <a:xfrm>
              <a:off x="4089853" y="1443794"/>
              <a:ext cx="40091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8C4E11B-5042-C432-C50E-4A640ECC7114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303213-4E50-281B-180C-8CE71470DBF3}"/>
              </a:ext>
            </a:extLst>
          </p:cNvPr>
          <p:cNvGrpSpPr/>
          <p:nvPr/>
        </p:nvGrpSpPr>
        <p:grpSpPr>
          <a:xfrm>
            <a:off x="2333468" y="3255936"/>
            <a:ext cx="2243420" cy="1047355"/>
            <a:chOff x="4972702" y="1159725"/>
            <a:chExt cx="2243420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CEE2F03-6D42-A216-EBB2-8CD9348FC096}"/>
                </a:ext>
              </a:extLst>
            </p:cNvPr>
            <p:cNvSpPr txBox="1"/>
            <p:nvPr/>
          </p:nvSpPr>
          <p:spPr>
            <a:xfrm>
              <a:off x="4972702" y="1443794"/>
              <a:ext cx="2243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99694F-0595-D05F-81C0-6A5A0B2FA503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274912-FA2D-A35C-5EC2-3598A1276953}"/>
              </a:ext>
            </a:extLst>
          </p:cNvPr>
          <p:cNvGrpSpPr/>
          <p:nvPr/>
        </p:nvGrpSpPr>
        <p:grpSpPr>
          <a:xfrm>
            <a:off x="7781290" y="2547135"/>
            <a:ext cx="2243420" cy="1047355"/>
            <a:chOff x="4972702" y="1159725"/>
            <a:chExt cx="2243420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A9C8413-421B-C575-94B1-5D1F9D23A502}"/>
                </a:ext>
              </a:extLst>
            </p:cNvPr>
            <p:cNvSpPr txBox="1"/>
            <p:nvPr/>
          </p:nvSpPr>
          <p:spPr>
            <a:xfrm>
              <a:off x="4972702" y="1443794"/>
              <a:ext cx="2243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56CDE6C-E5B1-463B-533C-7E97957FCAE5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588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715546BA-0369-219E-8E2D-42190C9B36F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600311"/>
            <a:ext cx="3904343" cy="1557251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21" name="图片 20" descr="D:\51PPT模板网\51pptmoban.com\图片001.jpg">
            <a:extLst>
              <a:ext uri="{FF2B5EF4-FFF2-40B4-BE49-F238E27FC236}">
                <a16:creationId xmlns:a16="http://schemas.microsoft.com/office/drawing/2014/main" id="{8661D34E-C4CF-2B5B-BEC2-4305439A879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3410153"/>
            <a:ext cx="3904343" cy="2145302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CB9DEE9F-CCB3-D69D-0EB3-9A0AB8C39157}"/>
              </a:ext>
            </a:extLst>
          </p:cNvPr>
          <p:cNvGrpSpPr/>
          <p:nvPr/>
        </p:nvGrpSpPr>
        <p:grpSpPr>
          <a:xfrm>
            <a:off x="5934800" y="1600311"/>
            <a:ext cx="2235567" cy="1021955"/>
            <a:chOff x="-94764" y="1931934"/>
            <a:chExt cx="2235567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4316-F9C3-9001-54C4-C080B8C738FB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0F8EE4-1223-BECF-9CF4-313CDE0FBDE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EDA3469-5AE0-A193-3A85-BCE6E50D3229}"/>
              </a:ext>
            </a:extLst>
          </p:cNvPr>
          <p:cNvCxnSpPr/>
          <p:nvPr/>
        </p:nvCxnSpPr>
        <p:spPr>
          <a:xfrm>
            <a:off x="8281081" y="1600311"/>
            <a:ext cx="0" cy="390562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768FC3-AF7E-90D4-BF59-E3E5CF7AA1B7}"/>
              </a:ext>
            </a:extLst>
          </p:cNvPr>
          <p:cNvCxnSpPr/>
          <p:nvPr/>
        </p:nvCxnSpPr>
        <p:spPr>
          <a:xfrm>
            <a:off x="5573486" y="2699657"/>
            <a:ext cx="53834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0913CEF-782B-DE18-FE82-338320F5A330}"/>
              </a:ext>
            </a:extLst>
          </p:cNvPr>
          <p:cNvCxnSpPr/>
          <p:nvPr/>
        </p:nvCxnSpPr>
        <p:spPr>
          <a:xfrm>
            <a:off x="5573486" y="4180115"/>
            <a:ext cx="53834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D48DBA-D7D9-6E9C-0136-CCBA3D882DD8}"/>
              </a:ext>
            </a:extLst>
          </p:cNvPr>
          <p:cNvGrpSpPr/>
          <p:nvPr/>
        </p:nvGrpSpPr>
        <p:grpSpPr>
          <a:xfrm>
            <a:off x="8501220" y="1600311"/>
            <a:ext cx="2235567" cy="1021955"/>
            <a:chOff x="-94764" y="1931934"/>
            <a:chExt cx="2235567" cy="10219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044AFF2-CD8D-5AB0-003B-EF04441AACA2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BD1931B-14C3-9A9B-97A7-BE27C7F7DB9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1D24091-2ABB-23D4-1FE8-7043F7F24DC8}"/>
              </a:ext>
            </a:extLst>
          </p:cNvPr>
          <p:cNvGrpSpPr/>
          <p:nvPr/>
        </p:nvGrpSpPr>
        <p:grpSpPr>
          <a:xfrm>
            <a:off x="5934800" y="2918022"/>
            <a:ext cx="2235567" cy="1021955"/>
            <a:chOff x="-94764" y="1931934"/>
            <a:chExt cx="2235567" cy="10219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42BA9F6-38FB-5ACF-7E1E-A7C13B6C2A4F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F9E0F5B-8197-063A-C82A-E469A04F1F9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6009BF8-DA85-143D-33AF-F4FB431F2C6E}"/>
              </a:ext>
            </a:extLst>
          </p:cNvPr>
          <p:cNvGrpSpPr/>
          <p:nvPr/>
        </p:nvGrpSpPr>
        <p:grpSpPr>
          <a:xfrm>
            <a:off x="8501220" y="2918022"/>
            <a:ext cx="2235567" cy="1021955"/>
            <a:chOff x="-94764" y="1931934"/>
            <a:chExt cx="2235567" cy="10219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D36B6BB-D974-4282-29EE-0A767A98A823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E674F3E-EEC2-877E-E9CE-65D866AEFEB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2681C2D-7033-91E7-2581-C06611241758}"/>
              </a:ext>
            </a:extLst>
          </p:cNvPr>
          <p:cNvGrpSpPr/>
          <p:nvPr/>
        </p:nvGrpSpPr>
        <p:grpSpPr>
          <a:xfrm>
            <a:off x="5934800" y="4351845"/>
            <a:ext cx="2235567" cy="1021955"/>
            <a:chOff x="-94764" y="1931934"/>
            <a:chExt cx="2235567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6BD2EEE-683C-00E8-1813-C16A651F27E1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7501D14-3BD8-D9D9-C692-13E62C4104A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FB02CD-BAA8-F045-D968-526D38CA8AC4}"/>
              </a:ext>
            </a:extLst>
          </p:cNvPr>
          <p:cNvGrpSpPr/>
          <p:nvPr/>
        </p:nvGrpSpPr>
        <p:grpSpPr>
          <a:xfrm>
            <a:off x="8501220" y="4351845"/>
            <a:ext cx="2235567" cy="1021955"/>
            <a:chOff x="-94764" y="1931934"/>
            <a:chExt cx="2235567" cy="10219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D676FFC-97F9-41B5-C767-37B3CB4A4973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4FE394C-5B2F-99CC-FB7C-3E5E45521A7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74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950719" y="3623444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477735" y="5554240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955299A-6DF8-0064-F184-8D56785229D9}"/>
              </a:ext>
            </a:extLst>
          </p:cNvPr>
          <p:cNvSpPr/>
          <p:nvPr/>
        </p:nvSpPr>
        <p:spPr>
          <a:xfrm>
            <a:off x="2817970" y="2523083"/>
            <a:ext cx="5894833" cy="761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4090128" y="2084194"/>
            <a:ext cx="4869072" cy="1627874"/>
          </a:xfrm>
          <a:prstGeom prst="arc">
            <a:avLst>
              <a:gd name="adj1" fmla="val 15132684"/>
              <a:gd name="adj2" fmla="val 11119740"/>
            </a:avLst>
          </a:prstGeom>
          <a:ln w="127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6D963C-BADC-2247-F323-A2972A3CC292}"/>
              </a:ext>
            </a:extLst>
          </p:cNvPr>
          <p:cNvSpPr txBox="1"/>
          <p:nvPr/>
        </p:nvSpPr>
        <p:spPr>
          <a:xfrm>
            <a:off x="3534746" y="2641913"/>
            <a:ext cx="4461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96E173-B951-F56A-B589-30084A1F4A03}"/>
              </a:ext>
            </a:extLst>
          </p:cNvPr>
          <p:cNvGrpSpPr/>
          <p:nvPr/>
        </p:nvGrpSpPr>
        <p:grpSpPr>
          <a:xfrm>
            <a:off x="6448852" y="1252445"/>
            <a:ext cx="909344" cy="909345"/>
            <a:chOff x="4253363" y="1747959"/>
            <a:chExt cx="402594" cy="40259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7FDA529-337C-6B10-35EB-B1DD0C4434F7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5E0410-5409-A603-2269-819E484D8A12}"/>
                </a:ext>
              </a:extLst>
            </p:cNvPr>
            <p:cNvSpPr txBox="1"/>
            <p:nvPr/>
          </p:nvSpPr>
          <p:spPr>
            <a:xfrm>
              <a:off x="4283159" y="1821084"/>
              <a:ext cx="353572" cy="28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68B833A-C143-341C-4710-3C10A4491F1C}"/>
              </a:ext>
            </a:extLst>
          </p:cNvPr>
          <p:cNvSpPr txBox="1"/>
          <p:nvPr/>
        </p:nvSpPr>
        <p:spPr>
          <a:xfrm>
            <a:off x="6001618" y="4234187"/>
            <a:ext cx="47448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9642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37">
            <a:extLst>
              <a:ext uri="{FF2B5EF4-FFF2-40B4-BE49-F238E27FC236}">
                <a16:creationId xmlns:a16="http://schemas.microsoft.com/office/drawing/2014/main" id="{78EB36FF-96B6-00F9-5035-60A7A286B9D8}"/>
              </a:ext>
            </a:extLst>
          </p:cNvPr>
          <p:cNvGrpSpPr/>
          <p:nvPr/>
        </p:nvGrpSpPr>
        <p:grpSpPr>
          <a:xfrm>
            <a:off x="5042535" y="1185003"/>
            <a:ext cx="4109720" cy="2241550"/>
            <a:chOff x="4881345" y="2060620"/>
            <a:chExt cx="4043713" cy="2205412"/>
          </a:xfrm>
          <a:solidFill>
            <a:srgbClr val="2F5B50"/>
          </a:solidFill>
        </p:grpSpPr>
        <p:sp>
          <p:nvSpPr>
            <p:cNvPr id="3" name="Isosceles Triangle 5">
              <a:extLst>
                <a:ext uri="{FF2B5EF4-FFF2-40B4-BE49-F238E27FC236}">
                  <a16:creationId xmlns:a16="http://schemas.microsoft.com/office/drawing/2014/main" id="{5D464C58-4610-3956-D52D-8D0917B6F15B}"/>
                </a:ext>
              </a:extLst>
            </p:cNvPr>
            <p:cNvSpPr/>
            <p:nvPr/>
          </p:nvSpPr>
          <p:spPr>
            <a:xfrm>
              <a:off x="4881345" y="2060620"/>
              <a:ext cx="4043713" cy="2205412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TextBox 7">
              <a:extLst>
                <a:ext uri="{FF2B5EF4-FFF2-40B4-BE49-F238E27FC236}">
                  <a16:creationId xmlns:a16="http://schemas.microsoft.com/office/drawing/2014/main" id="{8870AB98-21C1-2EAB-A641-EDB9E778AD5F}"/>
                </a:ext>
              </a:extLst>
            </p:cNvPr>
            <p:cNvSpPr txBox="1"/>
            <p:nvPr/>
          </p:nvSpPr>
          <p:spPr>
            <a:xfrm>
              <a:off x="6509695" y="2994681"/>
              <a:ext cx="787011" cy="43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275" dirty="0">
                  <a:solidFill>
                    <a:srgbClr val="2C2A2B"/>
                  </a:solidFill>
                  <a:cs typeface="+mn-ea"/>
                  <a:sym typeface="+mn-lt"/>
                </a:rPr>
                <a:t>4.2</a:t>
              </a:r>
            </a:p>
          </p:txBody>
        </p:sp>
      </p:grpSp>
      <p:grpSp>
        <p:nvGrpSpPr>
          <p:cNvPr id="5" name="Group 35">
            <a:extLst>
              <a:ext uri="{FF2B5EF4-FFF2-40B4-BE49-F238E27FC236}">
                <a16:creationId xmlns:a16="http://schemas.microsoft.com/office/drawing/2014/main" id="{BF1B5B3D-1F60-A6C4-038C-86F2DAAA6BEF}"/>
              </a:ext>
            </a:extLst>
          </p:cNvPr>
          <p:cNvGrpSpPr/>
          <p:nvPr/>
        </p:nvGrpSpPr>
        <p:grpSpPr>
          <a:xfrm>
            <a:off x="1346835" y="1727293"/>
            <a:ext cx="3115945" cy="1699895"/>
            <a:chOff x="1270914" y="2593875"/>
            <a:chExt cx="3065966" cy="1672156"/>
          </a:xfrm>
          <a:solidFill>
            <a:srgbClr val="2F5B50"/>
          </a:solidFill>
        </p:grpSpPr>
        <p:sp>
          <p:nvSpPr>
            <p:cNvPr id="6" name="Isosceles Triangle 3">
              <a:extLst>
                <a:ext uri="{FF2B5EF4-FFF2-40B4-BE49-F238E27FC236}">
                  <a16:creationId xmlns:a16="http://schemas.microsoft.com/office/drawing/2014/main" id="{1BF7EE8C-9F89-AB27-B75E-B033B21E0EB5}"/>
                </a:ext>
              </a:extLst>
            </p:cNvPr>
            <p:cNvSpPr/>
            <p:nvPr/>
          </p:nvSpPr>
          <p:spPr>
            <a:xfrm>
              <a:off x="1270914" y="2593875"/>
              <a:ext cx="3065966" cy="1672156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8C06A6A0-2181-8FC8-F691-00E1B11ACB3B}"/>
                </a:ext>
              </a:extLst>
            </p:cNvPr>
            <p:cNvSpPr txBox="1"/>
            <p:nvPr/>
          </p:nvSpPr>
          <p:spPr>
            <a:xfrm>
              <a:off x="2364310" y="3337619"/>
              <a:ext cx="787011" cy="43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275" dirty="0">
                  <a:solidFill>
                    <a:srgbClr val="2C2A2B"/>
                  </a:solidFill>
                  <a:cs typeface="+mn-ea"/>
                  <a:sym typeface="+mn-lt"/>
                </a:rPr>
                <a:t>4.0</a:t>
              </a:r>
            </a:p>
          </p:txBody>
        </p:sp>
      </p:grpSp>
      <p:grpSp>
        <p:nvGrpSpPr>
          <p:cNvPr id="8" name="Group 38">
            <a:extLst>
              <a:ext uri="{FF2B5EF4-FFF2-40B4-BE49-F238E27FC236}">
                <a16:creationId xmlns:a16="http://schemas.microsoft.com/office/drawing/2014/main" id="{2A487BD8-3FA4-B021-790A-E84575112009}"/>
              </a:ext>
            </a:extLst>
          </p:cNvPr>
          <p:cNvGrpSpPr/>
          <p:nvPr/>
        </p:nvGrpSpPr>
        <p:grpSpPr>
          <a:xfrm>
            <a:off x="8239760" y="2175603"/>
            <a:ext cx="2293620" cy="1250950"/>
            <a:chOff x="8053215" y="3035381"/>
            <a:chExt cx="2256447" cy="12306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Isosceles Triangle 6">
              <a:extLst>
                <a:ext uri="{FF2B5EF4-FFF2-40B4-BE49-F238E27FC236}">
                  <a16:creationId xmlns:a16="http://schemas.microsoft.com/office/drawing/2014/main" id="{B231DBDF-1D87-C5DE-0FAC-D760D57E6375}"/>
                </a:ext>
              </a:extLst>
            </p:cNvPr>
            <p:cNvSpPr/>
            <p:nvPr/>
          </p:nvSpPr>
          <p:spPr>
            <a:xfrm>
              <a:off x="8053215" y="3035381"/>
              <a:ext cx="2256447" cy="123065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13677AC-E7CC-9060-A35A-6F877E4F0ACB}"/>
                </a:ext>
              </a:extLst>
            </p:cNvPr>
            <p:cNvSpPr txBox="1"/>
            <p:nvPr/>
          </p:nvSpPr>
          <p:spPr>
            <a:xfrm>
              <a:off x="8889461" y="3511604"/>
              <a:ext cx="583954" cy="304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14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3.6</a:t>
              </a:r>
              <a:endParaRPr lang="en-US" sz="14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36">
            <a:extLst>
              <a:ext uri="{FF2B5EF4-FFF2-40B4-BE49-F238E27FC236}">
                <a16:creationId xmlns:a16="http://schemas.microsoft.com/office/drawing/2014/main" id="{D02AA6B9-B7F1-7AF0-5DF5-DC7C338EA3E5}"/>
              </a:ext>
            </a:extLst>
          </p:cNvPr>
          <p:cNvGrpSpPr/>
          <p:nvPr/>
        </p:nvGrpSpPr>
        <p:grpSpPr>
          <a:xfrm>
            <a:off x="3609340" y="2187033"/>
            <a:ext cx="2272030" cy="1239520"/>
            <a:chOff x="3496741" y="3046647"/>
            <a:chExt cx="2235790" cy="12193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Isosceles Triangle 4">
              <a:extLst>
                <a:ext uri="{FF2B5EF4-FFF2-40B4-BE49-F238E27FC236}">
                  <a16:creationId xmlns:a16="http://schemas.microsoft.com/office/drawing/2014/main" id="{F8205A00-91CA-4939-37AD-1318FDA9248B}"/>
                </a:ext>
              </a:extLst>
            </p:cNvPr>
            <p:cNvSpPr/>
            <p:nvPr/>
          </p:nvSpPr>
          <p:spPr>
            <a:xfrm>
              <a:off x="3496741" y="3046647"/>
              <a:ext cx="2235790" cy="1219384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2382140D-021D-3546-CBFD-6C765D7AB552}"/>
                </a:ext>
              </a:extLst>
            </p:cNvPr>
            <p:cNvSpPr txBox="1"/>
            <p:nvPr/>
          </p:nvSpPr>
          <p:spPr>
            <a:xfrm>
              <a:off x="4322659" y="3429952"/>
              <a:ext cx="583954" cy="304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14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3.5</a:t>
              </a:r>
              <a:endParaRPr lang="en-US" sz="14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2DC0239-5F17-8D38-8ACC-C84B7F96121B}"/>
              </a:ext>
            </a:extLst>
          </p:cNvPr>
          <p:cNvGrpSpPr/>
          <p:nvPr/>
        </p:nvGrpSpPr>
        <p:grpSpPr>
          <a:xfrm>
            <a:off x="5666105" y="3747955"/>
            <a:ext cx="859790" cy="861060"/>
            <a:chOff x="7258" y="7821"/>
            <a:chExt cx="1354" cy="1356"/>
          </a:xfrm>
        </p:grpSpPr>
        <p:sp>
          <p:nvSpPr>
            <p:cNvPr id="19" name="Oval 12">
              <a:extLst>
                <a:ext uri="{FF2B5EF4-FFF2-40B4-BE49-F238E27FC236}">
                  <a16:creationId xmlns:a16="http://schemas.microsoft.com/office/drawing/2014/main" id="{13EF63E0-6EF8-CF87-90C9-8E96CCDF0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" y="7821"/>
              <a:ext cx="1355" cy="135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ru-RU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101">
              <a:extLst>
                <a:ext uri="{FF2B5EF4-FFF2-40B4-BE49-F238E27FC236}">
                  <a16:creationId xmlns:a16="http://schemas.microsoft.com/office/drawing/2014/main" id="{6716C9EC-E56C-BB51-A154-EC3913E6E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3" y="8308"/>
              <a:ext cx="565" cy="435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C27EDC-BE6B-7EDF-0E33-A946DD9F6E97}"/>
              </a:ext>
            </a:extLst>
          </p:cNvPr>
          <p:cNvGrpSpPr/>
          <p:nvPr/>
        </p:nvGrpSpPr>
        <p:grpSpPr>
          <a:xfrm>
            <a:off x="9067059" y="3747955"/>
            <a:ext cx="859790" cy="862330"/>
            <a:chOff x="12599" y="7525"/>
            <a:chExt cx="1354" cy="1358"/>
          </a:xfrm>
        </p:grpSpPr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C76000B7-11A4-9D02-105C-E0F1BE0E4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9" y="7525"/>
              <a:ext cx="1355" cy="135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ru-RU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114">
              <a:extLst>
                <a:ext uri="{FF2B5EF4-FFF2-40B4-BE49-F238E27FC236}">
                  <a16:creationId xmlns:a16="http://schemas.microsoft.com/office/drawing/2014/main" id="{785A4E9F-5190-5EC7-AAA4-9C30DB551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29" y="7945"/>
              <a:ext cx="525" cy="555"/>
            </a:xfrm>
            <a:custGeom>
              <a:avLst/>
              <a:gdLst>
                <a:gd name="T0" fmla="*/ 443 w 462"/>
                <a:gd name="T1" fmla="*/ 301 h 488"/>
                <a:gd name="T2" fmla="*/ 443 w 462"/>
                <a:gd name="T3" fmla="*/ 301 h 488"/>
                <a:gd name="T4" fmla="*/ 408 w 462"/>
                <a:gd name="T5" fmla="*/ 266 h 488"/>
                <a:gd name="T6" fmla="*/ 408 w 462"/>
                <a:gd name="T7" fmla="*/ 221 h 488"/>
                <a:gd name="T8" fmla="*/ 443 w 462"/>
                <a:gd name="T9" fmla="*/ 186 h 488"/>
                <a:gd name="T10" fmla="*/ 443 w 462"/>
                <a:gd name="T11" fmla="*/ 160 h 488"/>
                <a:gd name="T12" fmla="*/ 381 w 462"/>
                <a:gd name="T13" fmla="*/ 151 h 488"/>
                <a:gd name="T14" fmla="*/ 364 w 462"/>
                <a:gd name="T15" fmla="*/ 124 h 488"/>
                <a:gd name="T16" fmla="*/ 390 w 462"/>
                <a:gd name="T17" fmla="*/ 36 h 488"/>
                <a:gd name="T18" fmla="*/ 381 w 462"/>
                <a:gd name="T19" fmla="*/ 27 h 488"/>
                <a:gd name="T20" fmla="*/ 311 w 462"/>
                <a:gd name="T21" fmla="*/ 71 h 488"/>
                <a:gd name="T22" fmla="*/ 267 w 462"/>
                <a:gd name="T23" fmla="*/ 53 h 488"/>
                <a:gd name="T24" fmla="*/ 248 w 462"/>
                <a:gd name="T25" fmla="*/ 17 h 488"/>
                <a:gd name="T26" fmla="*/ 213 w 462"/>
                <a:gd name="T27" fmla="*/ 17 h 488"/>
                <a:gd name="T28" fmla="*/ 195 w 462"/>
                <a:gd name="T29" fmla="*/ 53 h 488"/>
                <a:gd name="T30" fmla="*/ 151 w 462"/>
                <a:gd name="T31" fmla="*/ 71 h 488"/>
                <a:gd name="T32" fmla="*/ 116 w 462"/>
                <a:gd name="T33" fmla="*/ 53 h 488"/>
                <a:gd name="T34" fmla="*/ 89 w 462"/>
                <a:gd name="T35" fmla="*/ 71 h 488"/>
                <a:gd name="T36" fmla="*/ 89 w 462"/>
                <a:gd name="T37" fmla="*/ 106 h 488"/>
                <a:gd name="T38" fmla="*/ 63 w 462"/>
                <a:gd name="T39" fmla="*/ 142 h 488"/>
                <a:gd name="T40" fmla="*/ 18 w 462"/>
                <a:gd name="T41" fmla="*/ 160 h 488"/>
                <a:gd name="T42" fmla="*/ 18 w 462"/>
                <a:gd name="T43" fmla="*/ 186 h 488"/>
                <a:gd name="T44" fmla="*/ 63 w 462"/>
                <a:gd name="T45" fmla="*/ 221 h 488"/>
                <a:gd name="T46" fmla="*/ 63 w 462"/>
                <a:gd name="T47" fmla="*/ 266 h 488"/>
                <a:gd name="T48" fmla="*/ 18 w 462"/>
                <a:gd name="T49" fmla="*/ 301 h 488"/>
                <a:gd name="T50" fmla="*/ 27 w 462"/>
                <a:gd name="T51" fmla="*/ 319 h 488"/>
                <a:gd name="T52" fmla="*/ 71 w 462"/>
                <a:gd name="T53" fmla="*/ 328 h 488"/>
                <a:gd name="T54" fmla="*/ 98 w 462"/>
                <a:gd name="T55" fmla="*/ 364 h 488"/>
                <a:gd name="T56" fmla="*/ 71 w 462"/>
                <a:gd name="T57" fmla="*/ 443 h 488"/>
                <a:gd name="T58" fmla="*/ 89 w 462"/>
                <a:gd name="T59" fmla="*/ 461 h 488"/>
                <a:gd name="T60" fmla="*/ 142 w 462"/>
                <a:gd name="T61" fmla="*/ 425 h 488"/>
                <a:gd name="T62" fmla="*/ 186 w 462"/>
                <a:gd name="T63" fmla="*/ 434 h 488"/>
                <a:gd name="T64" fmla="*/ 213 w 462"/>
                <a:gd name="T65" fmla="*/ 470 h 488"/>
                <a:gd name="T66" fmla="*/ 248 w 462"/>
                <a:gd name="T67" fmla="*/ 470 h 488"/>
                <a:gd name="T68" fmla="*/ 267 w 462"/>
                <a:gd name="T69" fmla="*/ 425 h 488"/>
                <a:gd name="T70" fmla="*/ 311 w 462"/>
                <a:gd name="T71" fmla="*/ 408 h 488"/>
                <a:gd name="T72" fmla="*/ 355 w 462"/>
                <a:gd name="T73" fmla="*/ 434 h 488"/>
                <a:gd name="T74" fmla="*/ 373 w 462"/>
                <a:gd name="T75" fmla="*/ 417 h 488"/>
                <a:gd name="T76" fmla="*/ 373 w 462"/>
                <a:gd name="T77" fmla="*/ 372 h 488"/>
                <a:gd name="T78" fmla="*/ 399 w 462"/>
                <a:gd name="T79" fmla="*/ 337 h 488"/>
                <a:gd name="T80" fmla="*/ 443 w 462"/>
                <a:gd name="T81" fmla="*/ 328 h 488"/>
                <a:gd name="T82" fmla="*/ 443 w 462"/>
                <a:gd name="T83" fmla="*/ 301 h 488"/>
                <a:gd name="T84" fmla="*/ 257 w 462"/>
                <a:gd name="T85" fmla="*/ 346 h 488"/>
                <a:gd name="T86" fmla="*/ 257 w 462"/>
                <a:gd name="T87" fmla="*/ 346 h 488"/>
                <a:gd name="T88" fmla="*/ 204 w 462"/>
                <a:gd name="T89" fmla="*/ 346 h 488"/>
                <a:gd name="T90" fmla="*/ 204 w 462"/>
                <a:gd name="T91" fmla="*/ 292 h 488"/>
                <a:gd name="T92" fmla="*/ 257 w 462"/>
                <a:gd name="T93" fmla="*/ 292 h 488"/>
                <a:gd name="T94" fmla="*/ 257 w 462"/>
                <a:gd name="T95" fmla="*/ 346 h 488"/>
                <a:gd name="T96" fmla="*/ 257 w 462"/>
                <a:gd name="T97" fmla="*/ 266 h 488"/>
                <a:gd name="T98" fmla="*/ 257 w 462"/>
                <a:gd name="T99" fmla="*/ 266 h 488"/>
                <a:gd name="T100" fmla="*/ 204 w 462"/>
                <a:gd name="T101" fmla="*/ 266 h 488"/>
                <a:gd name="T102" fmla="*/ 204 w 462"/>
                <a:gd name="T103" fmla="*/ 133 h 488"/>
                <a:gd name="T104" fmla="*/ 257 w 462"/>
                <a:gd name="T105" fmla="*/ 133 h 488"/>
                <a:gd name="T106" fmla="*/ 257 w 462"/>
                <a:gd name="T107" fmla="*/ 26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2" h="488">
                  <a:moveTo>
                    <a:pt x="443" y="301"/>
                  </a:moveTo>
                  <a:lnTo>
                    <a:pt x="443" y="301"/>
                  </a:lnTo>
                  <a:cubicBezTo>
                    <a:pt x="408" y="266"/>
                    <a:pt x="408" y="266"/>
                    <a:pt x="408" y="266"/>
                  </a:cubicBezTo>
                  <a:cubicBezTo>
                    <a:pt x="390" y="248"/>
                    <a:pt x="390" y="230"/>
                    <a:pt x="408" y="221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61" y="168"/>
                    <a:pt x="452" y="160"/>
                    <a:pt x="443" y="160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64" y="151"/>
                    <a:pt x="355" y="142"/>
                    <a:pt x="364" y="124"/>
                  </a:cubicBezTo>
                  <a:cubicBezTo>
                    <a:pt x="390" y="36"/>
                    <a:pt x="390" y="36"/>
                    <a:pt x="390" y="36"/>
                  </a:cubicBezTo>
                  <a:cubicBezTo>
                    <a:pt x="399" y="27"/>
                    <a:pt x="390" y="17"/>
                    <a:pt x="381" y="27"/>
                  </a:cubicBezTo>
                  <a:cubicBezTo>
                    <a:pt x="311" y="71"/>
                    <a:pt x="311" y="71"/>
                    <a:pt x="311" y="71"/>
                  </a:cubicBezTo>
                  <a:cubicBezTo>
                    <a:pt x="292" y="80"/>
                    <a:pt x="275" y="71"/>
                    <a:pt x="267" y="53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39" y="0"/>
                    <a:pt x="222" y="0"/>
                    <a:pt x="213" y="17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6" y="71"/>
                    <a:pt x="169" y="71"/>
                    <a:pt x="151" y="7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98" y="45"/>
                    <a:pt x="80" y="53"/>
                    <a:pt x="89" y="71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24"/>
                    <a:pt x="80" y="142"/>
                    <a:pt x="63" y="142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9" y="160"/>
                    <a:pt x="0" y="168"/>
                    <a:pt x="18" y="186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71" y="230"/>
                    <a:pt x="71" y="248"/>
                    <a:pt x="63" y="266"/>
                  </a:cubicBezTo>
                  <a:cubicBezTo>
                    <a:pt x="18" y="301"/>
                    <a:pt x="18" y="301"/>
                    <a:pt x="18" y="301"/>
                  </a:cubicBezTo>
                  <a:cubicBezTo>
                    <a:pt x="0" y="311"/>
                    <a:pt x="9" y="319"/>
                    <a:pt x="27" y="319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89" y="328"/>
                    <a:pt x="98" y="346"/>
                    <a:pt x="98" y="364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63" y="461"/>
                    <a:pt x="71" y="461"/>
                    <a:pt x="89" y="461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60" y="417"/>
                    <a:pt x="177" y="417"/>
                    <a:pt x="186" y="434"/>
                  </a:cubicBezTo>
                  <a:cubicBezTo>
                    <a:pt x="213" y="470"/>
                    <a:pt x="213" y="470"/>
                    <a:pt x="213" y="470"/>
                  </a:cubicBezTo>
                  <a:cubicBezTo>
                    <a:pt x="222" y="487"/>
                    <a:pt x="239" y="478"/>
                    <a:pt x="248" y="470"/>
                  </a:cubicBezTo>
                  <a:cubicBezTo>
                    <a:pt x="267" y="425"/>
                    <a:pt x="267" y="425"/>
                    <a:pt x="267" y="425"/>
                  </a:cubicBezTo>
                  <a:cubicBezTo>
                    <a:pt x="275" y="408"/>
                    <a:pt x="292" y="408"/>
                    <a:pt x="311" y="408"/>
                  </a:cubicBezTo>
                  <a:cubicBezTo>
                    <a:pt x="355" y="434"/>
                    <a:pt x="355" y="434"/>
                    <a:pt x="355" y="434"/>
                  </a:cubicBezTo>
                  <a:cubicBezTo>
                    <a:pt x="364" y="443"/>
                    <a:pt x="381" y="434"/>
                    <a:pt x="373" y="417"/>
                  </a:cubicBezTo>
                  <a:cubicBezTo>
                    <a:pt x="373" y="372"/>
                    <a:pt x="373" y="372"/>
                    <a:pt x="373" y="372"/>
                  </a:cubicBezTo>
                  <a:cubicBezTo>
                    <a:pt x="373" y="364"/>
                    <a:pt x="390" y="346"/>
                    <a:pt x="399" y="337"/>
                  </a:cubicBezTo>
                  <a:cubicBezTo>
                    <a:pt x="443" y="328"/>
                    <a:pt x="443" y="328"/>
                    <a:pt x="443" y="328"/>
                  </a:cubicBezTo>
                  <a:cubicBezTo>
                    <a:pt x="452" y="319"/>
                    <a:pt x="461" y="311"/>
                    <a:pt x="443" y="301"/>
                  </a:cubicBezTo>
                  <a:close/>
                  <a:moveTo>
                    <a:pt x="257" y="346"/>
                  </a:moveTo>
                  <a:lnTo>
                    <a:pt x="257" y="346"/>
                  </a:lnTo>
                  <a:cubicBezTo>
                    <a:pt x="204" y="346"/>
                    <a:pt x="204" y="346"/>
                    <a:pt x="204" y="346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57" y="292"/>
                    <a:pt x="257" y="292"/>
                    <a:pt x="257" y="292"/>
                  </a:cubicBezTo>
                  <a:lnTo>
                    <a:pt x="257" y="346"/>
                  </a:lnTo>
                  <a:close/>
                  <a:moveTo>
                    <a:pt x="257" y="266"/>
                  </a:moveTo>
                  <a:lnTo>
                    <a:pt x="257" y="266"/>
                  </a:lnTo>
                  <a:cubicBezTo>
                    <a:pt x="204" y="266"/>
                    <a:pt x="204" y="266"/>
                    <a:pt x="204" y="266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57" y="133"/>
                    <a:pt x="257" y="133"/>
                    <a:pt x="257" y="133"/>
                  </a:cubicBezTo>
                  <a:lnTo>
                    <a:pt x="257" y="266"/>
                  </a:ln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EE158EF-23C0-6F76-FBB3-2699C5101423}"/>
              </a:ext>
            </a:extLst>
          </p:cNvPr>
          <p:cNvGrpSpPr/>
          <p:nvPr/>
        </p:nvGrpSpPr>
        <p:grpSpPr>
          <a:xfrm>
            <a:off x="2031388" y="3761153"/>
            <a:ext cx="859790" cy="862330"/>
            <a:chOff x="1325" y="7821"/>
            <a:chExt cx="1354" cy="1358"/>
          </a:xfrm>
        </p:grpSpPr>
        <p:sp>
          <p:nvSpPr>
            <p:cNvPr id="25" name="Oval 11" descr="D:\51PPT模板网\51pptmoban.com\图片001.jpg">
              <a:extLst>
                <a:ext uri="{FF2B5EF4-FFF2-40B4-BE49-F238E27FC236}">
                  <a16:creationId xmlns:a16="http://schemas.microsoft.com/office/drawing/2014/main" id="{E2F401FF-F4ED-D38C-E8F6-C2F85E845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5" y="7821"/>
              <a:ext cx="1355" cy="135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ru-RU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154">
              <a:extLst>
                <a:ext uri="{FF2B5EF4-FFF2-40B4-BE49-F238E27FC236}">
                  <a16:creationId xmlns:a16="http://schemas.microsoft.com/office/drawing/2014/main" id="{A1ED6922-A2CA-1A0C-7E3D-BC9FA02B7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" y="8244"/>
              <a:ext cx="405" cy="550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2690B3-860E-B67B-4DFA-E95FB385B8F5}"/>
              </a:ext>
            </a:extLst>
          </p:cNvPr>
          <p:cNvGrpSpPr/>
          <p:nvPr/>
        </p:nvGrpSpPr>
        <p:grpSpPr>
          <a:xfrm>
            <a:off x="1391332" y="4892088"/>
            <a:ext cx="2243420" cy="1047355"/>
            <a:chOff x="4972702" y="1159725"/>
            <a:chExt cx="2243420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7D8F3E3-7BB2-F035-356B-05D8E70A3118}"/>
                </a:ext>
              </a:extLst>
            </p:cNvPr>
            <p:cNvSpPr txBox="1"/>
            <p:nvPr/>
          </p:nvSpPr>
          <p:spPr>
            <a:xfrm>
              <a:off x="4972702" y="1443794"/>
              <a:ext cx="2243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F820AB6-C63E-7662-929D-CBE4768B4534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59D5E8-3010-B29F-B45A-6A65BC761434}"/>
              </a:ext>
            </a:extLst>
          </p:cNvPr>
          <p:cNvGrpSpPr/>
          <p:nvPr/>
        </p:nvGrpSpPr>
        <p:grpSpPr>
          <a:xfrm>
            <a:off x="5042064" y="4892088"/>
            <a:ext cx="2243420" cy="1047355"/>
            <a:chOff x="4972702" y="1159725"/>
            <a:chExt cx="2243420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7C86379-149A-81E2-7374-F275A29083A3}"/>
                </a:ext>
              </a:extLst>
            </p:cNvPr>
            <p:cNvSpPr txBox="1"/>
            <p:nvPr/>
          </p:nvSpPr>
          <p:spPr>
            <a:xfrm>
              <a:off x="4972702" y="1443794"/>
              <a:ext cx="2243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32DB03A-7D8A-54F9-82C0-8C8F7DCAD227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B0D23E8-D186-F7C2-AF00-F9FA4BBE6401}"/>
              </a:ext>
            </a:extLst>
          </p:cNvPr>
          <p:cNvGrpSpPr/>
          <p:nvPr/>
        </p:nvGrpSpPr>
        <p:grpSpPr>
          <a:xfrm>
            <a:off x="8385086" y="4892088"/>
            <a:ext cx="2243420" cy="1047355"/>
            <a:chOff x="4972702" y="1159725"/>
            <a:chExt cx="2243420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CD62A5-FD29-B3E8-6C66-BA7AF0B942FC}"/>
                </a:ext>
              </a:extLst>
            </p:cNvPr>
            <p:cNvSpPr txBox="1"/>
            <p:nvPr/>
          </p:nvSpPr>
          <p:spPr>
            <a:xfrm>
              <a:off x="4972702" y="1443794"/>
              <a:ext cx="22434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43BEA19-87BC-0D39-488E-1CAF4CC8BFEA}"/>
                </a:ext>
              </a:extLst>
            </p:cNvPr>
            <p:cNvSpPr txBox="1"/>
            <p:nvPr/>
          </p:nvSpPr>
          <p:spPr>
            <a:xfrm>
              <a:off x="4976629" y="1159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013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EC3FD420-DEC2-8D1C-4BCA-1AE8BF2DEE93}"/>
              </a:ext>
            </a:extLst>
          </p:cNvPr>
          <p:cNvSpPr/>
          <p:nvPr/>
        </p:nvSpPr>
        <p:spPr>
          <a:xfrm>
            <a:off x="3440152" y="2600908"/>
            <a:ext cx="1655584" cy="165618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TextBox 23">
            <a:extLst>
              <a:ext uri="{FF2B5EF4-FFF2-40B4-BE49-F238E27FC236}">
                <a16:creationId xmlns:a16="http://schemas.microsoft.com/office/drawing/2014/main" id="{2C2EFD3B-B46B-953E-AC5A-2B6A3B2B7088}"/>
              </a:ext>
            </a:extLst>
          </p:cNvPr>
          <p:cNvSpPr txBox="1"/>
          <p:nvPr/>
        </p:nvSpPr>
        <p:spPr>
          <a:xfrm>
            <a:off x="3841859" y="3244334"/>
            <a:ext cx="639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6237312-A53E-C5D3-D05D-97760A886E99}"/>
              </a:ext>
            </a:extLst>
          </p:cNvPr>
          <p:cNvCxnSpPr/>
          <p:nvPr/>
        </p:nvCxnSpPr>
        <p:spPr>
          <a:xfrm flipV="1">
            <a:off x="4267942" y="2048846"/>
            <a:ext cx="0" cy="5040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5E2E1C3-41DA-7935-3506-2E8DB271DE3A}"/>
              </a:ext>
            </a:extLst>
          </p:cNvPr>
          <p:cNvCxnSpPr/>
          <p:nvPr/>
        </p:nvCxnSpPr>
        <p:spPr>
          <a:xfrm flipH="1">
            <a:off x="3697199" y="2048845"/>
            <a:ext cx="57074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EDD8017-7A7D-48ED-5AA5-1B97FC7923C9}"/>
              </a:ext>
            </a:extLst>
          </p:cNvPr>
          <p:cNvCxnSpPr/>
          <p:nvPr/>
        </p:nvCxnSpPr>
        <p:spPr>
          <a:xfrm flipV="1">
            <a:off x="5508744" y="2048846"/>
            <a:ext cx="0" cy="5040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FD23D0-DF82-5287-C45C-90A4F5EE0428}"/>
              </a:ext>
            </a:extLst>
          </p:cNvPr>
          <p:cNvCxnSpPr/>
          <p:nvPr/>
        </p:nvCxnSpPr>
        <p:spPr>
          <a:xfrm>
            <a:off x="5508746" y="2048845"/>
            <a:ext cx="31735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51120EE-7628-10BD-5001-25DFFF296168}"/>
              </a:ext>
            </a:extLst>
          </p:cNvPr>
          <p:cNvCxnSpPr/>
          <p:nvPr/>
        </p:nvCxnSpPr>
        <p:spPr>
          <a:xfrm flipH="1">
            <a:off x="6825856" y="4281091"/>
            <a:ext cx="0" cy="5040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7541C11-428E-440A-DBA5-931B3DF04317}"/>
              </a:ext>
            </a:extLst>
          </p:cNvPr>
          <p:cNvCxnSpPr/>
          <p:nvPr/>
        </p:nvCxnSpPr>
        <p:spPr>
          <a:xfrm flipH="1" flipV="1">
            <a:off x="3697198" y="4785147"/>
            <a:ext cx="312865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DC11ACC-2B7A-3841-D942-93AB5D1FB162}"/>
              </a:ext>
            </a:extLst>
          </p:cNvPr>
          <p:cNvCxnSpPr/>
          <p:nvPr/>
        </p:nvCxnSpPr>
        <p:spPr>
          <a:xfrm flipH="1">
            <a:off x="8111591" y="4281092"/>
            <a:ext cx="0" cy="5040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3EED17B-5D84-667D-2A98-747FDAF14F5A}"/>
              </a:ext>
            </a:extLst>
          </p:cNvPr>
          <p:cNvCxnSpPr/>
          <p:nvPr/>
        </p:nvCxnSpPr>
        <p:spPr>
          <a:xfrm flipV="1">
            <a:off x="8111591" y="4785148"/>
            <a:ext cx="57074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20D9D1E2-F4D2-B099-FBCF-4491CEBD3D8F}"/>
              </a:ext>
            </a:extLst>
          </p:cNvPr>
          <p:cNvSpPr/>
          <p:nvPr/>
        </p:nvSpPr>
        <p:spPr>
          <a:xfrm>
            <a:off x="4680954" y="2600908"/>
            <a:ext cx="1655584" cy="165618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7" name="TextBox 42">
            <a:extLst>
              <a:ext uri="{FF2B5EF4-FFF2-40B4-BE49-F238E27FC236}">
                <a16:creationId xmlns:a16="http://schemas.microsoft.com/office/drawing/2014/main" id="{8B97BA63-0591-0CD6-4240-644F60DD2EB0}"/>
              </a:ext>
            </a:extLst>
          </p:cNvPr>
          <p:cNvSpPr txBox="1"/>
          <p:nvPr/>
        </p:nvSpPr>
        <p:spPr>
          <a:xfrm>
            <a:off x="5154143" y="3244334"/>
            <a:ext cx="639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755F6E4-3AD5-8F70-76B9-7E35064A082C}"/>
              </a:ext>
            </a:extLst>
          </p:cNvPr>
          <p:cNvSpPr/>
          <p:nvPr/>
        </p:nvSpPr>
        <p:spPr>
          <a:xfrm>
            <a:off x="5964633" y="2600908"/>
            <a:ext cx="1655584" cy="165618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TextBox 45">
            <a:extLst>
              <a:ext uri="{FF2B5EF4-FFF2-40B4-BE49-F238E27FC236}">
                <a16:creationId xmlns:a16="http://schemas.microsoft.com/office/drawing/2014/main" id="{D827E853-9AB9-6EC0-9760-4538C9EDC220}"/>
              </a:ext>
            </a:extLst>
          </p:cNvPr>
          <p:cNvSpPr txBox="1"/>
          <p:nvPr/>
        </p:nvSpPr>
        <p:spPr>
          <a:xfrm>
            <a:off x="6504247" y="3244334"/>
            <a:ext cx="639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标题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BB1A78C-4A25-5024-4ADF-B215B1F9714C}"/>
              </a:ext>
            </a:extLst>
          </p:cNvPr>
          <p:cNvSpPr/>
          <p:nvPr/>
        </p:nvSpPr>
        <p:spPr>
          <a:xfrm>
            <a:off x="7272305" y="2600908"/>
            <a:ext cx="1655584" cy="165618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TextBox 48">
            <a:extLst>
              <a:ext uri="{FF2B5EF4-FFF2-40B4-BE49-F238E27FC236}">
                <a16:creationId xmlns:a16="http://schemas.microsoft.com/office/drawing/2014/main" id="{F4906890-7344-8137-82F4-1BBC8EB70708}"/>
              </a:ext>
            </a:extLst>
          </p:cNvPr>
          <p:cNvSpPr txBox="1"/>
          <p:nvPr/>
        </p:nvSpPr>
        <p:spPr>
          <a:xfrm>
            <a:off x="7847227" y="3244334"/>
            <a:ext cx="639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353880A-6963-5932-0B1B-5DA13E3E26A1}"/>
              </a:ext>
            </a:extLst>
          </p:cNvPr>
          <p:cNvGrpSpPr/>
          <p:nvPr/>
        </p:nvGrpSpPr>
        <p:grpSpPr>
          <a:xfrm>
            <a:off x="8805355" y="1578953"/>
            <a:ext cx="2235567" cy="1021955"/>
            <a:chOff x="-94764" y="1931934"/>
            <a:chExt cx="2235567" cy="10219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5CF1EEB-F0E1-2797-A05A-FB946F03B385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9AA6A15-B0A6-9941-817B-0CA075B756D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4A88FDE-8BC9-FE73-18F7-473D6AE002FF}"/>
              </a:ext>
            </a:extLst>
          </p:cNvPr>
          <p:cNvGrpSpPr/>
          <p:nvPr/>
        </p:nvGrpSpPr>
        <p:grpSpPr>
          <a:xfrm>
            <a:off x="8805355" y="4274169"/>
            <a:ext cx="2235567" cy="1021955"/>
            <a:chOff x="-94764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54CEB4-A39A-EF04-50BB-92DD0570C827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2AFA793-1583-6C61-F7EB-20022C8A5DE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D13C80D-107E-A14F-F01A-8ECE2D3CEC45}"/>
              </a:ext>
            </a:extLst>
          </p:cNvPr>
          <p:cNvGrpSpPr/>
          <p:nvPr/>
        </p:nvGrpSpPr>
        <p:grpSpPr>
          <a:xfrm>
            <a:off x="1278435" y="4274169"/>
            <a:ext cx="2266057" cy="1021955"/>
            <a:chOff x="-94764" y="1931934"/>
            <a:chExt cx="226605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9D21806-9678-4780-9152-DDCEEB2944E0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9E3BFF4-B0E7-54E9-886E-B6E12ED13FD8}"/>
                </a:ext>
              </a:extLst>
            </p:cNvPr>
            <p:cNvSpPr txBox="1"/>
            <p:nvPr/>
          </p:nvSpPr>
          <p:spPr>
            <a:xfrm>
              <a:off x="-642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02F9A2-79FA-173C-1844-5194B3A51A6F}"/>
              </a:ext>
            </a:extLst>
          </p:cNvPr>
          <p:cNvGrpSpPr/>
          <p:nvPr/>
        </p:nvGrpSpPr>
        <p:grpSpPr>
          <a:xfrm>
            <a:off x="1278435" y="1748230"/>
            <a:ext cx="2266057" cy="1021955"/>
            <a:chOff x="-94764" y="1931934"/>
            <a:chExt cx="2266057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144B30E-B812-30CA-0810-99187DBF3183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6875B3-5B38-AFCE-6DCD-063410286182}"/>
                </a:ext>
              </a:extLst>
            </p:cNvPr>
            <p:cNvSpPr txBox="1"/>
            <p:nvPr/>
          </p:nvSpPr>
          <p:spPr>
            <a:xfrm>
              <a:off x="-642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00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3" name="Oval 31">
            <a:extLst>
              <a:ext uri="{FF2B5EF4-FFF2-40B4-BE49-F238E27FC236}">
                <a16:creationId xmlns:a16="http://schemas.microsoft.com/office/drawing/2014/main" id="{CB8F7F40-1EE4-AFE4-5E3E-20FDA7119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5427" y="1752868"/>
            <a:ext cx="592667" cy="5926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604B497D-565C-5B5E-02B8-9D0AC135C5BB}"/>
              </a:ext>
            </a:extLst>
          </p:cNvPr>
          <p:cNvGrpSpPr/>
          <p:nvPr/>
        </p:nvGrpSpPr>
        <p:grpSpPr bwMode="auto">
          <a:xfrm>
            <a:off x="6977460" y="1905268"/>
            <a:ext cx="228600" cy="296333"/>
            <a:chOff x="0" y="0"/>
            <a:chExt cx="184" cy="236"/>
          </a:xfrm>
        </p:grpSpPr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C1324A8C-3938-6DB8-4B10-1465375B4B1E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760243AF-C5A1-B888-421F-723147718AF4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6C50F2AC-AB21-6188-EE9E-0D4381A96E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375E1A93-626B-DA59-FE26-220BD857A22C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E2114ED-39AF-8B9A-748A-F6C5DA722E52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34">
            <a:extLst>
              <a:ext uri="{FF2B5EF4-FFF2-40B4-BE49-F238E27FC236}">
                <a16:creationId xmlns:a16="http://schemas.microsoft.com/office/drawing/2014/main" id="{75D8FBCF-E25A-CB96-8458-1CFB8E7B9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5427" y="4570505"/>
            <a:ext cx="592667" cy="5926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74194958-0956-964F-7E2C-AA8BCC08985C}"/>
              </a:ext>
            </a:extLst>
          </p:cNvPr>
          <p:cNvGrpSpPr/>
          <p:nvPr/>
        </p:nvGrpSpPr>
        <p:grpSpPr bwMode="auto">
          <a:xfrm>
            <a:off x="6943594" y="4722905"/>
            <a:ext cx="292100" cy="296333"/>
            <a:chOff x="0" y="0"/>
            <a:chExt cx="233" cy="236"/>
          </a:xfrm>
        </p:grpSpPr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E8D53402-7801-9192-CD84-761DA4330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DD9A0776-D056-0B8A-856C-64E2D6755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Oval 33">
            <a:extLst>
              <a:ext uri="{FF2B5EF4-FFF2-40B4-BE49-F238E27FC236}">
                <a16:creationId xmlns:a16="http://schemas.microsoft.com/office/drawing/2014/main" id="{996A8EC5-5FA6-8BCD-26E7-3C59F0DF6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5427" y="3697838"/>
            <a:ext cx="592667" cy="5926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1" name="Group 25">
            <a:extLst>
              <a:ext uri="{FF2B5EF4-FFF2-40B4-BE49-F238E27FC236}">
                <a16:creationId xmlns:a16="http://schemas.microsoft.com/office/drawing/2014/main" id="{1E24F553-25EA-C37C-5591-D4CD2D1338F3}"/>
              </a:ext>
            </a:extLst>
          </p:cNvPr>
          <p:cNvGrpSpPr/>
          <p:nvPr/>
        </p:nvGrpSpPr>
        <p:grpSpPr bwMode="auto">
          <a:xfrm>
            <a:off x="6947827" y="3854472"/>
            <a:ext cx="287867" cy="296333"/>
            <a:chOff x="0" y="0"/>
            <a:chExt cx="232" cy="236"/>
          </a:xfrm>
        </p:grpSpPr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id="{388695AC-3292-A696-2BF5-0C3FA119CECE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id="{9D8DD8DC-3E62-828F-933D-26AF35523309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Oval 32">
            <a:extLst>
              <a:ext uri="{FF2B5EF4-FFF2-40B4-BE49-F238E27FC236}">
                <a16:creationId xmlns:a16="http://schemas.microsoft.com/office/drawing/2014/main" id="{BCC80501-5392-47D2-2A9C-A13F11C7F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5427" y="2730521"/>
            <a:ext cx="592667" cy="5926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6" name="Group 28">
            <a:extLst>
              <a:ext uri="{FF2B5EF4-FFF2-40B4-BE49-F238E27FC236}">
                <a16:creationId xmlns:a16="http://schemas.microsoft.com/office/drawing/2014/main" id="{A9535160-CEFF-D531-CBDD-85A37885E060}"/>
              </a:ext>
            </a:extLst>
          </p:cNvPr>
          <p:cNvGrpSpPr/>
          <p:nvPr/>
        </p:nvGrpSpPr>
        <p:grpSpPr bwMode="auto">
          <a:xfrm>
            <a:off x="6941477" y="2885039"/>
            <a:ext cx="296333" cy="249767"/>
            <a:chOff x="0" y="0"/>
            <a:chExt cx="235" cy="200"/>
          </a:xfrm>
        </p:grpSpPr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A328D0E7-22CB-0A66-83D4-200629FA8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066DD46B-D280-9D41-FD56-16611C828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2C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5">
            <a:extLst>
              <a:ext uri="{FF2B5EF4-FFF2-40B4-BE49-F238E27FC236}">
                <a16:creationId xmlns:a16="http://schemas.microsoft.com/office/drawing/2014/main" id="{E143DAED-7A7F-9744-BBAE-787BB1D0D135}"/>
              </a:ext>
            </a:extLst>
          </p:cNvPr>
          <p:cNvGrpSpPr/>
          <p:nvPr/>
        </p:nvGrpSpPr>
        <p:grpSpPr>
          <a:xfrm>
            <a:off x="-1193163" y="1606150"/>
            <a:ext cx="7422743" cy="4032448"/>
            <a:chOff x="3937441" y="1178069"/>
            <a:chExt cx="8247063" cy="4394994"/>
          </a:xfrm>
        </p:grpSpPr>
        <p:sp>
          <p:nvSpPr>
            <p:cNvPr id="30" name="AutoShape 2">
              <a:extLst>
                <a:ext uri="{FF2B5EF4-FFF2-40B4-BE49-F238E27FC236}">
                  <a16:creationId xmlns:a16="http://schemas.microsoft.com/office/drawing/2014/main" id="{ED86F5B9-CFDB-09DC-49C3-58FAFC545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841" y="1178069"/>
              <a:ext cx="6407150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utoShape 3">
              <a:extLst>
                <a:ext uri="{FF2B5EF4-FFF2-40B4-BE49-F238E27FC236}">
                  <a16:creationId xmlns:a16="http://schemas.microsoft.com/office/drawing/2014/main" id="{2030FBE1-0424-D843-347F-08DBE288F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891" y="1190769"/>
              <a:ext cx="5091907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AutoShape 4">
              <a:extLst>
                <a:ext uri="{FF2B5EF4-FFF2-40B4-BE49-F238E27FC236}">
                  <a16:creationId xmlns:a16="http://schemas.microsoft.com/office/drawing/2014/main" id="{125F5DD8-5B3D-41F7-D32B-E86ED2CD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591" y="1214928"/>
              <a:ext cx="108744" cy="1071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AutoShape 5" descr="D:\51PPT模板网\51pptmoban.com\图片001.jpg">
              <a:extLst>
                <a:ext uri="{FF2B5EF4-FFF2-40B4-BE49-F238E27FC236}">
                  <a16:creationId xmlns:a16="http://schemas.microsoft.com/office/drawing/2014/main" id="{D70311E7-8D7C-CCCD-05F2-34BAD91C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541" y="1374919"/>
              <a:ext cx="5899150" cy="37504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AutoShape 6">
              <a:extLst>
                <a:ext uri="{FF2B5EF4-FFF2-40B4-BE49-F238E27FC236}">
                  <a16:creationId xmlns:a16="http://schemas.microsoft.com/office/drawing/2014/main" id="{0FB934DF-9964-A499-45E9-6BE1AFDFD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2420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AutoShape 7">
              <a:extLst>
                <a:ext uri="{FF2B5EF4-FFF2-40B4-BE49-F238E27FC236}">
                  <a16:creationId xmlns:a16="http://schemas.microsoft.com/office/drawing/2014/main" id="{F30C0F99-C79D-912E-23EE-62FFF8550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428D88-7AAF-D5C1-B2C3-983DB7468BFA}"/>
              </a:ext>
            </a:extLst>
          </p:cNvPr>
          <p:cNvGrpSpPr/>
          <p:nvPr/>
        </p:nvGrpSpPr>
        <p:grpSpPr>
          <a:xfrm>
            <a:off x="7487319" y="1706731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BE095D9-61BD-C8E8-E42E-4D622A5A80C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99B17D2-A3FA-2E74-EFAF-4D54119976D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661E36-7467-36DB-A1F2-83378B53993D}"/>
              </a:ext>
            </a:extLst>
          </p:cNvPr>
          <p:cNvGrpSpPr/>
          <p:nvPr/>
        </p:nvGrpSpPr>
        <p:grpSpPr>
          <a:xfrm>
            <a:off x="7487319" y="2642329"/>
            <a:ext cx="2859096" cy="791122"/>
            <a:chOff x="-94764" y="1931934"/>
            <a:chExt cx="2859096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D125461-3E2C-54DD-2407-476FA5532DD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2B0AA5C-FBA2-EB6E-DAE6-5B006942885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DCB3127-7C14-7B89-CF2F-DFCFEC6DC681}"/>
              </a:ext>
            </a:extLst>
          </p:cNvPr>
          <p:cNvGrpSpPr/>
          <p:nvPr/>
        </p:nvGrpSpPr>
        <p:grpSpPr>
          <a:xfrm>
            <a:off x="7487319" y="3577927"/>
            <a:ext cx="2859096" cy="791122"/>
            <a:chOff x="-94764" y="1931934"/>
            <a:chExt cx="2859096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D1D4A64-3CC0-6DBF-8D96-91EDD8CBDFE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451D9F6-EAED-A396-BF29-5C0D23AB5D3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F55CDD8-4996-4B0D-4DD7-11090ABEB0B8}"/>
              </a:ext>
            </a:extLst>
          </p:cNvPr>
          <p:cNvGrpSpPr/>
          <p:nvPr/>
        </p:nvGrpSpPr>
        <p:grpSpPr>
          <a:xfrm>
            <a:off x="7487319" y="4513525"/>
            <a:ext cx="2859096" cy="791122"/>
            <a:chOff x="-94764" y="1931934"/>
            <a:chExt cx="2859096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75527B2-3C9A-4E6B-3F0B-2C823976908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406FBDA-2FF9-8637-A20E-86EC55798F2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14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E85D21C-3AAB-ABBF-9612-775533F4C8B6}"/>
              </a:ext>
            </a:extLst>
          </p:cNvPr>
          <p:cNvGrpSpPr/>
          <p:nvPr/>
        </p:nvGrpSpPr>
        <p:grpSpPr>
          <a:xfrm>
            <a:off x="4493207" y="1985864"/>
            <a:ext cx="3205585" cy="3205586"/>
            <a:chOff x="4343400" y="1771653"/>
            <a:chExt cx="3206745" cy="320674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E6162E3-119F-1AE8-679A-5F03469C3D7C}"/>
                </a:ext>
              </a:extLst>
            </p:cNvPr>
            <p:cNvGrpSpPr/>
            <p:nvPr/>
          </p:nvGrpSpPr>
          <p:grpSpPr>
            <a:xfrm>
              <a:off x="4481938" y="1936751"/>
              <a:ext cx="2941209" cy="2914650"/>
              <a:chOff x="4062838" y="1428750"/>
              <a:chExt cx="4043362" cy="4006851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59F9C951-96F4-7DBE-5FC5-90FC5EDB9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438" y="3541713"/>
                <a:ext cx="1909762" cy="1893888"/>
              </a:xfrm>
              <a:custGeom>
                <a:avLst/>
                <a:gdLst>
                  <a:gd name="T0" fmla="*/ 580 w 580"/>
                  <a:gd name="T1" fmla="*/ 256 h 576"/>
                  <a:gd name="T2" fmla="*/ 360 w 580"/>
                  <a:gd name="T3" fmla="*/ 36 h 576"/>
                  <a:gd name="T4" fmla="*/ 260 w 580"/>
                  <a:gd name="T5" fmla="*/ 4 h 576"/>
                  <a:gd name="T6" fmla="*/ 0 w 580"/>
                  <a:gd name="T7" fmla="*/ 4 h 576"/>
                  <a:gd name="T8" fmla="*/ 0 w 580"/>
                  <a:gd name="T9" fmla="*/ 260 h 576"/>
                  <a:gd name="T10" fmla="*/ 36 w 580"/>
                  <a:gd name="T11" fmla="*/ 372 h 576"/>
                  <a:gd name="T12" fmla="*/ 236 w 580"/>
                  <a:gd name="T13" fmla="*/ 576 h 576"/>
                  <a:gd name="T14" fmla="*/ 344 w 580"/>
                  <a:gd name="T15" fmla="*/ 324 h 576"/>
                  <a:gd name="T16" fmla="*/ 580 w 580"/>
                  <a:gd name="T17" fmla="*/ 25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76">
                    <a:moveTo>
                      <a:pt x="580" y="256"/>
                    </a:moveTo>
                    <a:cubicBezTo>
                      <a:pt x="360" y="36"/>
                      <a:pt x="360" y="36"/>
                      <a:pt x="360" y="36"/>
                    </a:cubicBezTo>
                    <a:cubicBezTo>
                      <a:pt x="360" y="36"/>
                      <a:pt x="308" y="0"/>
                      <a:pt x="26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0" y="260"/>
                      <a:pt x="0" y="352"/>
                      <a:pt x="36" y="372"/>
                    </a:cubicBezTo>
                    <a:cubicBezTo>
                      <a:pt x="236" y="576"/>
                      <a:pt x="236" y="576"/>
                      <a:pt x="236" y="576"/>
                    </a:cubicBezTo>
                    <a:cubicBezTo>
                      <a:pt x="228" y="464"/>
                      <a:pt x="268" y="404"/>
                      <a:pt x="344" y="324"/>
                    </a:cubicBezTo>
                    <a:cubicBezTo>
                      <a:pt x="404" y="264"/>
                      <a:pt x="492" y="256"/>
                      <a:pt x="580" y="2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8FC7F888-B67F-EFE9-8686-B23268473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838" y="3541713"/>
                <a:ext cx="1909762" cy="1893888"/>
              </a:xfrm>
              <a:custGeom>
                <a:avLst/>
                <a:gdLst>
                  <a:gd name="T0" fmla="*/ 0 w 580"/>
                  <a:gd name="T1" fmla="*/ 256 h 576"/>
                  <a:gd name="T2" fmla="*/ 220 w 580"/>
                  <a:gd name="T3" fmla="*/ 36 h 576"/>
                  <a:gd name="T4" fmla="*/ 320 w 580"/>
                  <a:gd name="T5" fmla="*/ 4 h 576"/>
                  <a:gd name="T6" fmla="*/ 580 w 580"/>
                  <a:gd name="T7" fmla="*/ 4 h 576"/>
                  <a:gd name="T8" fmla="*/ 580 w 580"/>
                  <a:gd name="T9" fmla="*/ 260 h 576"/>
                  <a:gd name="T10" fmla="*/ 544 w 580"/>
                  <a:gd name="T11" fmla="*/ 372 h 576"/>
                  <a:gd name="T12" fmla="*/ 344 w 580"/>
                  <a:gd name="T13" fmla="*/ 576 h 576"/>
                  <a:gd name="T14" fmla="*/ 236 w 580"/>
                  <a:gd name="T15" fmla="*/ 324 h 576"/>
                  <a:gd name="T16" fmla="*/ 0 w 580"/>
                  <a:gd name="T17" fmla="*/ 25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76">
                    <a:moveTo>
                      <a:pt x="0" y="256"/>
                    </a:move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72" y="0"/>
                      <a:pt x="320" y="4"/>
                    </a:cubicBezTo>
                    <a:cubicBezTo>
                      <a:pt x="580" y="4"/>
                      <a:pt x="580" y="4"/>
                      <a:pt x="580" y="4"/>
                    </a:cubicBezTo>
                    <a:cubicBezTo>
                      <a:pt x="580" y="260"/>
                      <a:pt x="580" y="260"/>
                      <a:pt x="580" y="260"/>
                    </a:cubicBezTo>
                    <a:cubicBezTo>
                      <a:pt x="580" y="260"/>
                      <a:pt x="580" y="352"/>
                      <a:pt x="544" y="372"/>
                    </a:cubicBezTo>
                    <a:cubicBezTo>
                      <a:pt x="344" y="576"/>
                      <a:pt x="344" y="576"/>
                      <a:pt x="344" y="576"/>
                    </a:cubicBezTo>
                    <a:cubicBezTo>
                      <a:pt x="352" y="464"/>
                      <a:pt x="312" y="404"/>
                      <a:pt x="236" y="324"/>
                    </a:cubicBezTo>
                    <a:cubicBezTo>
                      <a:pt x="176" y="264"/>
                      <a:pt x="88" y="256"/>
                      <a:pt x="0" y="2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142FA3A9-1AA2-284C-9033-CD06C622A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438" y="1428750"/>
                <a:ext cx="1909762" cy="1890713"/>
              </a:xfrm>
              <a:custGeom>
                <a:avLst/>
                <a:gdLst>
                  <a:gd name="T0" fmla="*/ 580 w 580"/>
                  <a:gd name="T1" fmla="*/ 320 h 575"/>
                  <a:gd name="T2" fmla="*/ 360 w 580"/>
                  <a:gd name="T3" fmla="*/ 539 h 575"/>
                  <a:gd name="T4" fmla="*/ 260 w 580"/>
                  <a:gd name="T5" fmla="*/ 571 h 575"/>
                  <a:gd name="T6" fmla="*/ 0 w 580"/>
                  <a:gd name="T7" fmla="*/ 571 h 575"/>
                  <a:gd name="T8" fmla="*/ 0 w 580"/>
                  <a:gd name="T9" fmla="*/ 316 h 575"/>
                  <a:gd name="T10" fmla="*/ 36 w 580"/>
                  <a:gd name="T11" fmla="*/ 204 h 575"/>
                  <a:gd name="T12" fmla="*/ 236 w 580"/>
                  <a:gd name="T13" fmla="*/ 0 h 575"/>
                  <a:gd name="T14" fmla="*/ 344 w 580"/>
                  <a:gd name="T15" fmla="*/ 252 h 575"/>
                  <a:gd name="T16" fmla="*/ 580 w 580"/>
                  <a:gd name="T17" fmla="*/ 32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75">
                    <a:moveTo>
                      <a:pt x="580" y="320"/>
                    </a:moveTo>
                    <a:cubicBezTo>
                      <a:pt x="360" y="539"/>
                      <a:pt x="360" y="539"/>
                      <a:pt x="360" y="539"/>
                    </a:cubicBezTo>
                    <a:cubicBezTo>
                      <a:pt x="360" y="539"/>
                      <a:pt x="308" y="575"/>
                      <a:pt x="260" y="571"/>
                    </a:cubicBezTo>
                    <a:cubicBezTo>
                      <a:pt x="0" y="571"/>
                      <a:pt x="0" y="571"/>
                      <a:pt x="0" y="571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224"/>
                      <a:pt x="36" y="20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28" y="112"/>
                      <a:pt x="268" y="172"/>
                      <a:pt x="344" y="252"/>
                    </a:cubicBezTo>
                    <a:cubicBezTo>
                      <a:pt x="404" y="312"/>
                      <a:pt x="492" y="320"/>
                      <a:pt x="580" y="3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DF6AB6A5-5DD4-3DA6-B5C9-CDE2B9FB4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838" y="1428750"/>
                <a:ext cx="1909762" cy="1890713"/>
              </a:xfrm>
              <a:custGeom>
                <a:avLst/>
                <a:gdLst>
                  <a:gd name="T0" fmla="*/ 0 w 580"/>
                  <a:gd name="T1" fmla="*/ 320 h 575"/>
                  <a:gd name="T2" fmla="*/ 220 w 580"/>
                  <a:gd name="T3" fmla="*/ 539 h 575"/>
                  <a:gd name="T4" fmla="*/ 320 w 580"/>
                  <a:gd name="T5" fmla="*/ 571 h 575"/>
                  <a:gd name="T6" fmla="*/ 580 w 580"/>
                  <a:gd name="T7" fmla="*/ 571 h 575"/>
                  <a:gd name="T8" fmla="*/ 580 w 580"/>
                  <a:gd name="T9" fmla="*/ 316 h 575"/>
                  <a:gd name="T10" fmla="*/ 544 w 580"/>
                  <a:gd name="T11" fmla="*/ 204 h 575"/>
                  <a:gd name="T12" fmla="*/ 344 w 580"/>
                  <a:gd name="T13" fmla="*/ 0 h 575"/>
                  <a:gd name="T14" fmla="*/ 236 w 580"/>
                  <a:gd name="T15" fmla="*/ 252 h 575"/>
                  <a:gd name="T16" fmla="*/ 0 w 580"/>
                  <a:gd name="T17" fmla="*/ 32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575">
                    <a:moveTo>
                      <a:pt x="0" y="320"/>
                    </a:moveTo>
                    <a:cubicBezTo>
                      <a:pt x="220" y="539"/>
                      <a:pt x="220" y="539"/>
                      <a:pt x="220" y="539"/>
                    </a:cubicBezTo>
                    <a:cubicBezTo>
                      <a:pt x="220" y="539"/>
                      <a:pt x="272" y="575"/>
                      <a:pt x="320" y="571"/>
                    </a:cubicBezTo>
                    <a:cubicBezTo>
                      <a:pt x="580" y="571"/>
                      <a:pt x="580" y="571"/>
                      <a:pt x="580" y="571"/>
                    </a:cubicBezTo>
                    <a:cubicBezTo>
                      <a:pt x="580" y="316"/>
                      <a:pt x="580" y="316"/>
                      <a:pt x="580" y="316"/>
                    </a:cubicBezTo>
                    <a:cubicBezTo>
                      <a:pt x="580" y="316"/>
                      <a:pt x="580" y="224"/>
                      <a:pt x="544" y="204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52" y="112"/>
                      <a:pt x="312" y="172"/>
                      <a:pt x="236" y="252"/>
                    </a:cubicBezTo>
                    <a:cubicBezTo>
                      <a:pt x="176" y="312"/>
                      <a:pt x="88" y="320"/>
                      <a:pt x="0" y="3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48000">
                    <a:srgbClr val="89FFC9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240BC01-A5BE-1DCC-C7A9-D99D3E6EF621}"/>
                </a:ext>
              </a:extLst>
            </p:cNvPr>
            <p:cNvSpPr/>
            <p:nvPr/>
          </p:nvSpPr>
          <p:spPr>
            <a:xfrm>
              <a:off x="4343400" y="1771654"/>
              <a:ext cx="3206745" cy="320674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716EB276-8435-CC37-B222-1474562F9A0C}"/>
                </a:ext>
              </a:extLst>
            </p:cNvPr>
            <p:cNvSpPr/>
            <p:nvPr/>
          </p:nvSpPr>
          <p:spPr>
            <a:xfrm>
              <a:off x="4343400" y="1771653"/>
              <a:ext cx="3206745" cy="3206745"/>
            </a:xfrm>
            <a:prstGeom prst="arc">
              <a:avLst>
                <a:gd name="adj1" fmla="val 21017846"/>
                <a:gd name="adj2" fmla="val 598428"/>
              </a:avLst>
            </a:prstGeom>
            <a:noFill/>
            <a:ln w="57150">
              <a:solidFill>
                <a:srgbClr val="89FFC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56A1BAB7-A593-96BE-5962-7B3760D3E552}"/>
                </a:ext>
              </a:extLst>
            </p:cNvPr>
            <p:cNvSpPr/>
            <p:nvPr/>
          </p:nvSpPr>
          <p:spPr>
            <a:xfrm>
              <a:off x="4343400" y="1771653"/>
              <a:ext cx="3206745" cy="3206745"/>
            </a:xfrm>
            <a:prstGeom prst="arc">
              <a:avLst>
                <a:gd name="adj1" fmla="val 4957399"/>
                <a:gd name="adj2" fmla="val 6090448"/>
              </a:avLst>
            </a:prstGeom>
            <a:noFill/>
            <a:ln w="57150">
              <a:solidFill>
                <a:srgbClr val="89FFC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7DFBC8D3-E520-9C2A-7B10-0D9CB39E5F22}"/>
                </a:ext>
              </a:extLst>
            </p:cNvPr>
            <p:cNvSpPr/>
            <p:nvPr/>
          </p:nvSpPr>
          <p:spPr>
            <a:xfrm>
              <a:off x="4343400" y="1771653"/>
              <a:ext cx="3206745" cy="3206745"/>
            </a:xfrm>
            <a:prstGeom prst="arc">
              <a:avLst>
                <a:gd name="adj1" fmla="val 10083486"/>
                <a:gd name="adj2" fmla="val 11461192"/>
              </a:avLst>
            </a:prstGeom>
            <a:noFill/>
            <a:ln w="57150">
              <a:solidFill>
                <a:srgbClr val="89FFC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9535F5B0-E591-1EBE-A87E-03E661B45203}"/>
                </a:ext>
              </a:extLst>
            </p:cNvPr>
            <p:cNvSpPr/>
            <p:nvPr/>
          </p:nvSpPr>
          <p:spPr>
            <a:xfrm>
              <a:off x="4343400" y="1771653"/>
              <a:ext cx="3206745" cy="3206745"/>
            </a:xfrm>
            <a:prstGeom prst="arc">
              <a:avLst>
                <a:gd name="adj1" fmla="val 15718092"/>
                <a:gd name="adj2" fmla="val 16834080"/>
              </a:avLst>
            </a:prstGeom>
            <a:noFill/>
            <a:ln w="57150">
              <a:solidFill>
                <a:srgbClr val="89FFC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1374D58-F30B-AC4E-3407-A00545DBE6C7}"/>
                </a:ext>
              </a:extLst>
            </p:cNvPr>
            <p:cNvSpPr/>
            <p:nvPr/>
          </p:nvSpPr>
          <p:spPr>
            <a:xfrm>
              <a:off x="5213811" y="2471913"/>
              <a:ext cx="410744" cy="5847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199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</a:t>
              </a:r>
              <a:endParaRPr lang="en-US" altLang="zh-CN" sz="31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A9BCB22-CE21-C48E-70B4-EB7C8CDD1404}"/>
                </a:ext>
              </a:extLst>
            </p:cNvPr>
            <p:cNvSpPr/>
            <p:nvPr/>
          </p:nvSpPr>
          <p:spPr>
            <a:xfrm>
              <a:off x="6310952" y="2471913"/>
              <a:ext cx="5725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19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F3CE185-9340-662E-5B60-F549CF9B1D66}"/>
                </a:ext>
              </a:extLst>
            </p:cNvPr>
            <p:cNvSpPr/>
            <p:nvPr/>
          </p:nvSpPr>
          <p:spPr>
            <a:xfrm>
              <a:off x="6231236" y="3657792"/>
              <a:ext cx="5036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199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O</a:t>
              </a:r>
              <a:endParaRPr lang="en-US" altLang="zh-CN" sz="31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FB82ADD-49E7-28EB-80DC-2521EEAB4648}"/>
                </a:ext>
              </a:extLst>
            </p:cNvPr>
            <p:cNvSpPr/>
            <p:nvPr/>
          </p:nvSpPr>
          <p:spPr>
            <a:xfrm>
              <a:off x="5263278" y="3657792"/>
              <a:ext cx="409139" cy="5847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199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</a:t>
              </a:r>
              <a:endParaRPr lang="en-US" altLang="zh-CN" sz="31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9D80176-7936-FF80-8797-25375BBE44DE}"/>
              </a:ext>
            </a:extLst>
          </p:cNvPr>
          <p:cNvGrpSpPr/>
          <p:nvPr/>
        </p:nvGrpSpPr>
        <p:grpSpPr>
          <a:xfrm>
            <a:off x="7326717" y="1517943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AFAF3D-5BB1-D3D2-5716-8CFEBB26A8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9215EB-5C19-640C-E166-3B2DA0E78F3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0FC86D1-3E66-728E-AABB-9C3343EDDAF2}"/>
              </a:ext>
            </a:extLst>
          </p:cNvPr>
          <p:cNvGrpSpPr/>
          <p:nvPr/>
        </p:nvGrpSpPr>
        <p:grpSpPr>
          <a:xfrm>
            <a:off x="1913890" y="1517943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255B856-CAEB-D03E-FBB1-D130F98E6D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A040CA-2B51-9DE8-DBB0-B3304CA754E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2C084B5-A4BA-BC99-5B66-EE11C6D4D724}"/>
              </a:ext>
            </a:extLst>
          </p:cNvPr>
          <p:cNvGrpSpPr/>
          <p:nvPr/>
        </p:nvGrpSpPr>
        <p:grpSpPr>
          <a:xfrm>
            <a:off x="7326717" y="4783188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C2BC198-BF40-43DF-CF8B-AD5BA5B56C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22BDCB6-3512-70F3-5D03-E7D60EDD1E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DB424C0-5C3C-3EBD-50EB-E9217AC46413}"/>
              </a:ext>
            </a:extLst>
          </p:cNvPr>
          <p:cNvGrpSpPr/>
          <p:nvPr/>
        </p:nvGrpSpPr>
        <p:grpSpPr>
          <a:xfrm>
            <a:off x="1913890" y="4783188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354465E-F80E-DCC0-35EF-B094236FDB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F566ABF-FF51-462E-43B0-497749BB756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413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950719" y="3623444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477735" y="5554240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955299A-6DF8-0064-F184-8D56785229D9}"/>
              </a:ext>
            </a:extLst>
          </p:cNvPr>
          <p:cNvSpPr/>
          <p:nvPr/>
        </p:nvSpPr>
        <p:spPr>
          <a:xfrm>
            <a:off x="2817970" y="2523083"/>
            <a:ext cx="5894833" cy="761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4090128" y="2084194"/>
            <a:ext cx="4869072" cy="1627874"/>
          </a:xfrm>
          <a:prstGeom prst="arc">
            <a:avLst>
              <a:gd name="adj1" fmla="val 15132684"/>
              <a:gd name="adj2" fmla="val 11119740"/>
            </a:avLst>
          </a:prstGeom>
          <a:ln w="127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6D963C-BADC-2247-F323-A2972A3CC292}"/>
              </a:ext>
            </a:extLst>
          </p:cNvPr>
          <p:cNvSpPr txBox="1"/>
          <p:nvPr/>
        </p:nvSpPr>
        <p:spPr>
          <a:xfrm>
            <a:off x="3534746" y="2641913"/>
            <a:ext cx="4461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96E173-B951-F56A-B589-30084A1F4A03}"/>
              </a:ext>
            </a:extLst>
          </p:cNvPr>
          <p:cNvGrpSpPr/>
          <p:nvPr/>
        </p:nvGrpSpPr>
        <p:grpSpPr>
          <a:xfrm>
            <a:off x="6448852" y="1252445"/>
            <a:ext cx="909344" cy="909345"/>
            <a:chOff x="4253363" y="1747959"/>
            <a:chExt cx="402594" cy="40259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7FDA529-337C-6B10-35EB-B1DD0C4434F7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5E0410-5409-A603-2269-819E484D8A12}"/>
                </a:ext>
              </a:extLst>
            </p:cNvPr>
            <p:cNvSpPr txBox="1"/>
            <p:nvPr/>
          </p:nvSpPr>
          <p:spPr>
            <a:xfrm>
              <a:off x="4283159" y="1821084"/>
              <a:ext cx="358539" cy="28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68B833A-C143-341C-4710-3C10A4491F1C}"/>
              </a:ext>
            </a:extLst>
          </p:cNvPr>
          <p:cNvSpPr txBox="1"/>
          <p:nvPr/>
        </p:nvSpPr>
        <p:spPr>
          <a:xfrm>
            <a:off x="6001618" y="4234187"/>
            <a:ext cx="47448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4191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6CFB09E8-0D75-A179-75A8-4E5BF1F182A7}"/>
              </a:ext>
            </a:extLst>
          </p:cNvPr>
          <p:cNvSpPr/>
          <p:nvPr/>
        </p:nvSpPr>
        <p:spPr>
          <a:xfrm>
            <a:off x="5208214" y="1438032"/>
            <a:ext cx="1762115" cy="176211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89FFC9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5A7732A-C4E0-B6C0-985E-60343E6502B6}"/>
              </a:ext>
            </a:extLst>
          </p:cNvPr>
          <p:cNvSpPr/>
          <p:nvPr/>
        </p:nvSpPr>
        <p:spPr>
          <a:xfrm>
            <a:off x="8596099" y="1438032"/>
            <a:ext cx="1762115" cy="176211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89FFC9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387AD26-419E-4A64-1AA2-4B08614A8E3F}"/>
              </a:ext>
            </a:extLst>
          </p:cNvPr>
          <p:cNvSpPr/>
          <p:nvPr/>
        </p:nvSpPr>
        <p:spPr>
          <a:xfrm>
            <a:off x="1833785" y="1438032"/>
            <a:ext cx="1762115" cy="176211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89FFC9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51056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5EDBBFF-8F71-40F2-86D5-746FA0C76C85}"/>
              </a:ext>
            </a:extLst>
          </p:cNvPr>
          <p:cNvSpPr/>
          <p:nvPr/>
        </p:nvSpPr>
        <p:spPr>
          <a:xfrm>
            <a:off x="4590008" y="2333566"/>
            <a:ext cx="3011982" cy="3086402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08B0549-331E-0623-4C0E-FD1AE4C91659}"/>
              </a:ext>
            </a:extLst>
          </p:cNvPr>
          <p:cNvSpPr/>
          <p:nvPr/>
        </p:nvSpPr>
        <p:spPr>
          <a:xfrm>
            <a:off x="5423516" y="1653332"/>
            <a:ext cx="1331512" cy="13315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 descr="D:\51PPT模板网\51pptmoban.com\图片001.jpg">
            <a:extLst>
              <a:ext uri="{FF2B5EF4-FFF2-40B4-BE49-F238E27FC236}">
                <a16:creationId xmlns:a16="http://schemas.microsoft.com/office/drawing/2014/main" id="{BF194C95-A58D-B162-FA5B-36E535FD5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3044" y="1992860"/>
            <a:ext cx="652456" cy="652456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ED23F2CE-1CA2-422C-C914-8DECDFCD1E71}"/>
              </a:ext>
            </a:extLst>
          </p:cNvPr>
          <p:cNvSpPr/>
          <p:nvPr/>
        </p:nvSpPr>
        <p:spPr>
          <a:xfrm>
            <a:off x="7944943" y="2333566"/>
            <a:ext cx="3011982" cy="3086402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656C2A1-E31D-BE5E-09AB-A3C17B6C5AE4}"/>
              </a:ext>
            </a:extLst>
          </p:cNvPr>
          <p:cNvSpPr/>
          <p:nvPr/>
        </p:nvSpPr>
        <p:spPr>
          <a:xfrm>
            <a:off x="8811401" y="1653332"/>
            <a:ext cx="1331512" cy="13315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9646098E-3336-EE23-E3D8-A7B56446F1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47076" y="1989007"/>
            <a:ext cx="660161" cy="660161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E83107D-DFD7-5E3C-671A-1447707D572C}"/>
              </a:ext>
            </a:extLst>
          </p:cNvPr>
          <p:cNvSpPr/>
          <p:nvPr/>
        </p:nvSpPr>
        <p:spPr>
          <a:xfrm>
            <a:off x="1235074" y="2333566"/>
            <a:ext cx="3011982" cy="3086402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80CA5AD-D5F1-9CAF-4602-9F1816537909}"/>
              </a:ext>
            </a:extLst>
          </p:cNvPr>
          <p:cNvSpPr/>
          <p:nvPr/>
        </p:nvSpPr>
        <p:spPr>
          <a:xfrm>
            <a:off x="2049087" y="1653332"/>
            <a:ext cx="1331512" cy="13315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0D4377A8-42AC-4B25-FD07-61F5FFC1EA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4761" y="1989006"/>
            <a:ext cx="660163" cy="66016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BA9E9494-8E4B-E708-4716-B8F281AAB759}"/>
              </a:ext>
            </a:extLst>
          </p:cNvPr>
          <p:cNvGrpSpPr/>
          <p:nvPr/>
        </p:nvGrpSpPr>
        <p:grpSpPr>
          <a:xfrm>
            <a:off x="1674205" y="3463434"/>
            <a:ext cx="2081273" cy="1062470"/>
            <a:chOff x="1291818" y="3259723"/>
            <a:chExt cx="2235567" cy="114123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DB2EF84-9B28-4012-0856-B5A038EB1600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8198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1AC0DF2-DC93-A15C-1E55-490F423A0602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E0E4175-3361-CA5A-6F56-CC05122162F7}"/>
              </a:ext>
            </a:extLst>
          </p:cNvPr>
          <p:cNvGrpSpPr/>
          <p:nvPr/>
        </p:nvGrpSpPr>
        <p:grpSpPr>
          <a:xfrm>
            <a:off x="5048635" y="3463434"/>
            <a:ext cx="2081273" cy="1062470"/>
            <a:chOff x="1291818" y="3259723"/>
            <a:chExt cx="2235567" cy="114123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A114E20-1719-0798-501E-036142360416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8198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AE15FC-65C8-50A8-DA79-38B3CEDFE1D3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5C224DC-1934-4902-429F-B0ADBAB0A9FA}"/>
              </a:ext>
            </a:extLst>
          </p:cNvPr>
          <p:cNvGrpSpPr/>
          <p:nvPr/>
        </p:nvGrpSpPr>
        <p:grpSpPr>
          <a:xfrm>
            <a:off x="8423064" y="3463434"/>
            <a:ext cx="2081273" cy="1062470"/>
            <a:chOff x="1291818" y="3259723"/>
            <a:chExt cx="2235567" cy="114123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77B0EE5-2608-E548-96BE-2FCB9CF56756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8198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B84062-16B7-B3C8-9A73-EBCDAA3B8895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62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79" name="文本框 378">
            <a:extLst>
              <a:ext uri="{FF2B5EF4-FFF2-40B4-BE49-F238E27FC236}">
                <a16:creationId xmlns:a16="http://schemas.microsoft.com/office/drawing/2014/main" id="{62E6F5D4-0D25-9C2B-B379-95056E28AD7A}"/>
              </a:ext>
            </a:extLst>
          </p:cNvPr>
          <p:cNvSpPr txBox="1"/>
          <p:nvPr/>
        </p:nvSpPr>
        <p:spPr>
          <a:xfrm>
            <a:off x="623052" y="696380"/>
            <a:ext cx="11689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字魂扁桃体" pitchFamily="2" charset="-122"/>
                <a:ea typeface="字魂扁桃体" pitchFamily="2" charset="-122"/>
              </a:rPr>
              <a:t>目录</a:t>
            </a:r>
          </a:p>
        </p:txBody>
      </p:sp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950719" y="3623444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477735" y="5554240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5F9C90F-2A18-3234-A3C9-94543BE398C9}"/>
              </a:ext>
            </a:extLst>
          </p:cNvPr>
          <p:cNvGrpSpPr/>
          <p:nvPr/>
        </p:nvGrpSpPr>
        <p:grpSpPr>
          <a:xfrm>
            <a:off x="1996365" y="1577048"/>
            <a:ext cx="3808276" cy="1479993"/>
            <a:chOff x="2250600" y="1977556"/>
            <a:chExt cx="2701089" cy="104971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955299A-6DF8-0064-F184-8D56785229D9}"/>
                </a:ext>
              </a:extLst>
            </p:cNvPr>
            <p:cNvSpPr/>
            <p:nvPr/>
          </p:nvSpPr>
          <p:spPr>
            <a:xfrm>
              <a:off x="2250600" y="2540105"/>
              <a:ext cx="2609819" cy="3987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弧形 384">
              <a:extLst>
                <a:ext uri="{FF2B5EF4-FFF2-40B4-BE49-F238E27FC236}">
                  <a16:creationId xmlns:a16="http://schemas.microsoft.com/office/drawing/2014/main" id="{CB5122AA-554F-4956-8FA0-AF000ED3179F}"/>
                </a:ext>
              </a:extLst>
            </p:cNvPr>
            <p:cNvSpPr/>
            <p:nvPr/>
          </p:nvSpPr>
          <p:spPr>
            <a:xfrm rot="20182542">
              <a:off x="2796005" y="2306560"/>
              <a:ext cx="2155684" cy="720708"/>
            </a:xfrm>
            <a:prstGeom prst="arc">
              <a:avLst>
                <a:gd name="adj1" fmla="val 15132684"/>
                <a:gd name="adj2" fmla="val 11119740"/>
              </a:avLst>
            </a:prstGeom>
            <a:ln w="12700">
              <a:gradFill>
                <a:gsLst>
                  <a:gs pos="0">
                    <a:srgbClr val="00B050"/>
                  </a:gs>
                  <a:gs pos="100000">
                    <a:srgbClr val="68FFDB"/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A6D963C-BADC-2247-F323-A2972A3CC292}"/>
                </a:ext>
              </a:extLst>
            </p:cNvPr>
            <p:cNvSpPr txBox="1"/>
            <p:nvPr/>
          </p:nvSpPr>
          <p:spPr>
            <a:xfrm>
              <a:off x="2567939" y="2586258"/>
              <a:ext cx="1975142" cy="327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E96E173-B951-F56A-B589-30084A1F4A03}"/>
                </a:ext>
              </a:extLst>
            </p:cNvPr>
            <p:cNvGrpSpPr/>
            <p:nvPr/>
          </p:nvGrpSpPr>
          <p:grpSpPr>
            <a:xfrm>
              <a:off x="3858100" y="1977556"/>
              <a:ext cx="402594" cy="402594"/>
              <a:chOff x="4253363" y="1747959"/>
              <a:chExt cx="402594" cy="402594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27FDA529-337C-6B10-35EB-B1DD0C4434F7}"/>
                  </a:ext>
                </a:extLst>
              </p:cNvPr>
              <p:cNvSpPr/>
              <p:nvPr/>
            </p:nvSpPr>
            <p:spPr>
              <a:xfrm rot="1805340">
                <a:off x="4253363" y="1747959"/>
                <a:ext cx="402594" cy="402594"/>
              </a:xfrm>
              <a:prstGeom prst="ellipse">
                <a:avLst/>
              </a:prstGeom>
              <a:solidFill>
                <a:srgbClr val="89FFC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5E0410-5409-A603-2269-819E484D8A12}"/>
                  </a:ext>
                </a:extLst>
              </p:cNvPr>
              <p:cNvSpPr txBox="1"/>
              <p:nvPr/>
            </p:nvSpPr>
            <p:spPr>
              <a:xfrm>
                <a:off x="4256714" y="1797989"/>
                <a:ext cx="395890" cy="327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361F1BD-7C5E-2877-1689-EE8F327CBAEF}"/>
              </a:ext>
            </a:extLst>
          </p:cNvPr>
          <p:cNvGrpSpPr/>
          <p:nvPr/>
        </p:nvGrpSpPr>
        <p:grpSpPr>
          <a:xfrm>
            <a:off x="6593765" y="1577048"/>
            <a:ext cx="3808276" cy="1479993"/>
            <a:chOff x="2250600" y="1977556"/>
            <a:chExt cx="2701089" cy="1049712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C73B6D4-668F-3B3B-B69D-A32393542102}"/>
                </a:ext>
              </a:extLst>
            </p:cNvPr>
            <p:cNvSpPr/>
            <p:nvPr/>
          </p:nvSpPr>
          <p:spPr>
            <a:xfrm>
              <a:off x="2250600" y="2540105"/>
              <a:ext cx="2609819" cy="3987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329A1A6B-1308-225B-1C09-3DCCBC626331}"/>
                </a:ext>
              </a:extLst>
            </p:cNvPr>
            <p:cNvSpPr/>
            <p:nvPr/>
          </p:nvSpPr>
          <p:spPr>
            <a:xfrm rot="20182542">
              <a:off x="2796005" y="2306560"/>
              <a:ext cx="2155684" cy="720708"/>
            </a:xfrm>
            <a:prstGeom prst="arc">
              <a:avLst>
                <a:gd name="adj1" fmla="val 15132684"/>
                <a:gd name="adj2" fmla="val 11119740"/>
              </a:avLst>
            </a:prstGeom>
            <a:ln w="12700">
              <a:gradFill>
                <a:gsLst>
                  <a:gs pos="0">
                    <a:srgbClr val="00B050"/>
                  </a:gs>
                  <a:gs pos="100000">
                    <a:srgbClr val="68FFDB"/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4AF1A6-A922-D109-6E16-027EBEE6EA51}"/>
                </a:ext>
              </a:extLst>
            </p:cNvPr>
            <p:cNvSpPr txBox="1"/>
            <p:nvPr/>
          </p:nvSpPr>
          <p:spPr>
            <a:xfrm>
              <a:off x="2567939" y="2586258"/>
              <a:ext cx="1975142" cy="327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0F586DE-4725-1B6C-54E3-D398F2E74661}"/>
                </a:ext>
              </a:extLst>
            </p:cNvPr>
            <p:cNvGrpSpPr/>
            <p:nvPr/>
          </p:nvGrpSpPr>
          <p:grpSpPr>
            <a:xfrm>
              <a:off x="3852444" y="1977556"/>
              <a:ext cx="420902" cy="402594"/>
              <a:chOff x="4247707" y="1747959"/>
              <a:chExt cx="420902" cy="402594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86E00D2-F63F-9A0B-B017-FAA976DA974D}"/>
                  </a:ext>
                </a:extLst>
              </p:cNvPr>
              <p:cNvSpPr/>
              <p:nvPr/>
            </p:nvSpPr>
            <p:spPr>
              <a:xfrm rot="1805340">
                <a:off x="4253363" y="1747959"/>
                <a:ext cx="402594" cy="402594"/>
              </a:xfrm>
              <a:prstGeom prst="ellipse">
                <a:avLst/>
              </a:prstGeom>
              <a:solidFill>
                <a:srgbClr val="89FFC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65D74D2-D659-8304-8D0A-F491C22017D9}"/>
                  </a:ext>
                </a:extLst>
              </p:cNvPr>
              <p:cNvSpPr txBox="1"/>
              <p:nvPr/>
            </p:nvSpPr>
            <p:spPr>
              <a:xfrm>
                <a:off x="4247707" y="1797989"/>
                <a:ext cx="420902" cy="327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21AC1FC-CD36-494B-0322-328F5893E077}"/>
              </a:ext>
            </a:extLst>
          </p:cNvPr>
          <p:cNvGrpSpPr/>
          <p:nvPr/>
        </p:nvGrpSpPr>
        <p:grpSpPr>
          <a:xfrm>
            <a:off x="1996365" y="3559161"/>
            <a:ext cx="3808276" cy="1479993"/>
            <a:chOff x="2250600" y="1977556"/>
            <a:chExt cx="2701089" cy="1049712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5112DBE-7223-21CE-DFB4-6F146480BA63}"/>
                </a:ext>
              </a:extLst>
            </p:cNvPr>
            <p:cNvSpPr/>
            <p:nvPr/>
          </p:nvSpPr>
          <p:spPr>
            <a:xfrm>
              <a:off x="2250600" y="2540105"/>
              <a:ext cx="2609819" cy="3987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id="{812B2F9E-590F-6795-798D-AB84A721D950}"/>
                </a:ext>
              </a:extLst>
            </p:cNvPr>
            <p:cNvSpPr/>
            <p:nvPr/>
          </p:nvSpPr>
          <p:spPr>
            <a:xfrm rot="20182542">
              <a:off x="2796005" y="2306560"/>
              <a:ext cx="2155684" cy="720708"/>
            </a:xfrm>
            <a:prstGeom prst="arc">
              <a:avLst>
                <a:gd name="adj1" fmla="val 15132684"/>
                <a:gd name="adj2" fmla="val 11119740"/>
              </a:avLst>
            </a:prstGeom>
            <a:ln w="12700">
              <a:gradFill>
                <a:gsLst>
                  <a:gs pos="0">
                    <a:srgbClr val="00B050"/>
                  </a:gs>
                  <a:gs pos="100000">
                    <a:srgbClr val="68FFDB"/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6A01185-5519-2559-4CBC-D1E24A982D36}"/>
                </a:ext>
              </a:extLst>
            </p:cNvPr>
            <p:cNvSpPr txBox="1"/>
            <p:nvPr/>
          </p:nvSpPr>
          <p:spPr>
            <a:xfrm>
              <a:off x="2567939" y="2586258"/>
              <a:ext cx="1975142" cy="327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0D71F15-B18A-C443-BFA7-4C748E24C859}"/>
                </a:ext>
              </a:extLst>
            </p:cNvPr>
            <p:cNvGrpSpPr/>
            <p:nvPr/>
          </p:nvGrpSpPr>
          <p:grpSpPr>
            <a:xfrm>
              <a:off x="3843436" y="1977556"/>
              <a:ext cx="420902" cy="402594"/>
              <a:chOff x="4238699" y="1747959"/>
              <a:chExt cx="420902" cy="402594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68805AA-2AFF-5C90-D4C5-AF6733359069}"/>
                  </a:ext>
                </a:extLst>
              </p:cNvPr>
              <p:cNvSpPr/>
              <p:nvPr/>
            </p:nvSpPr>
            <p:spPr>
              <a:xfrm rot="1805340">
                <a:off x="4253363" y="1747959"/>
                <a:ext cx="402594" cy="402594"/>
              </a:xfrm>
              <a:prstGeom prst="ellipse">
                <a:avLst/>
              </a:prstGeom>
              <a:solidFill>
                <a:srgbClr val="89FFC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F715D56-FAD9-912E-C42D-C121FD2921F5}"/>
                  </a:ext>
                </a:extLst>
              </p:cNvPr>
              <p:cNvSpPr txBox="1"/>
              <p:nvPr/>
            </p:nvSpPr>
            <p:spPr>
              <a:xfrm>
                <a:off x="4238699" y="1797989"/>
                <a:ext cx="420902" cy="327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AB3683F-E20F-C970-9E10-BFBF4ECFE857}"/>
              </a:ext>
            </a:extLst>
          </p:cNvPr>
          <p:cNvGrpSpPr/>
          <p:nvPr/>
        </p:nvGrpSpPr>
        <p:grpSpPr>
          <a:xfrm>
            <a:off x="6593765" y="3559161"/>
            <a:ext cx="3808276" cy="1479993"/>
            <a:chOff x="2250600" y="1977556"/>
            <a:chExt cx="2701089" cy="1049712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C7D03F40-DE0F-9D66-36F2-570DC15CBC70}"/>
                </a:ext>
              </a:extLst>
            </p:cNvPr>
            <p:cNvSpPr/>
            <p:nvPr/>
          </p:nvSpPr>
          <p:spPr>
            <a:xfrm>
              <a:off x="2250600" y="2540105"/>
              <a:ext cx="2609819" cy="39879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5B671BB6-72E5-1274-91E8-92F8091BF70D}"/>
                </a:ext>
              </a:extLst>
            </p:cNvPr>
            <p:cNvSpPr/>
            <p:nvPr/>
          </p:nvSpPr>
          <p:spPr>
            <a:xfrm rot="20182542">
              <a:off x="2796005" y="2306560"/>
              <a:ext cx="2155684" cy="720708"/>
            </a:xfrm>
            <a:prstGeom prst="arc">
              <a:avLst>
                <a:gd name="adj1" fmla="val 15132684"/>
                <a:gd name="adj2" fmla="val 11119740"/>
              </a:avLst>
            </a:prstGeom>
            <a:ln w="12700">
              <a:gradFill>
                <a:gsLst>
                  <a:gs pos="0">
                    <a:srgbClr val="00B050"/>
                  </a:gs>
                  <a:gs pos="100000">
                    <a:srgbClr val="68FFDB"/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1079C3F-03C5-2986-DDB6-9B22FED47C52}"/>
                </a:ext>
              </a:extLst>
            </p:cNvPr>
            <p:cNvSpPr txBox="1"/>
            <p:nvPr/>
          </p:nvSpPr>
          <p:spPr>
            <a:xfrm>
              <a:off x="2567939" y="2586258"/>
              <a:ext cx="1975142" cy="327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4FB4605-282B-FBF7-BCE1-04504F21346D}"/>
                </a:ext>
              </a:extLst>
            </p:cNvPr>
            <p:cNvGrpSpPr/>
            <p:nvPr/>
          </p:nvGrpSpPr>
          <p:grpSpPr>
            <a:xfrm>
              <a:off x="3843436" y="1977556"/>
              <a:ext cx="426587" cy="402594"/>
              <a:chOff x="4238699" y="1747959"/>
              <a:chExt cx="426587" cy="402594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97381656-94D5-E260-9FDB-28B639330B83}"/>
                  </a:ext>
                </a:extLst>
              </p:cNvPr>
              <p:cNvSpPr/>
              <p:nvPr/>
            </p:nvSpPr>
            <p:spPr>
              <a:xfrm rot="1805340">
                <a:off x="4253363" y="1747959"/>
                <a:ext cx="402594" cy="402594"/>
              </a:xfrm>
              <a:prstGeom prst="ellipse">
                <a:avLst/>
              </a:prstGeom>
              <a:solidFill>
                <a:srgbClr val="89FFC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E4C620A-B587-1B25-7B89-EB8E11708FBA}"/>
                  </a:ext>
                </a:extLst>
              </p:cNvPr>
              <p:cNvSpPr txBox="1"/>
              <p:nvPr/>
            </p:nvSpPr>
            <p:spPr>
              <a:xfrm>
                <a:off x="4238699" y="1797989"/>
                <a:ext cx="426587" cy="327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2B0B3D62-E4E0-7D2B-F7C4-004D33CC783E}"/>
              </a:ext>
            </a:extLst>
          </p:cNvPr>
          <p:cNvSpPr txBox="1"/>
          <p:nvPr/>
        </p:nvSpPr>
        <p:spPr>
          <a:xfrm>
            <a:off x="657264" y="1516706"/>
            <a:ext cx="16854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9426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51056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aphicFrame>
        <p:nvGraphicFramePr>
          <p:cNvPr id="2" name="图表 37">
            <a:extLst>
              <a:ext uri="{FF2B5EF4-FFF2-40B4-BE49-F238E27FC236}">
                <a16:creationId xmlns:a16="http://schemas.microsoft.com/office/drawing/2014/main" id="{FAB6E7E1-5FDC-CFCF-6B26-5A31B78995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0492241"/>
              </p:ext>
            </p:extLst>
          </p:nvPr>
        </p:nvGraphicFramePr>
        <p:xfrm>
          <a:off x="1235075" y="1776264"/>
          <a:ext cx="6143259" cy="3647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F9D2E2B6-833A-2D81-7355-41DF67140AE1}"/>
              </a:ext>
            </a:extLst>
          </p:cNvPr>
          <p:cNvGrpSpPr/>
          <p:nvPr/>
        </p:nvGrpSpPr>
        <p:grpSpPr>
          <a:xfrm>
            <a:off x="7594599" y="4005757"/>
            <a:ext cx="3362326" cy="1509020"/>
            <a:chOff x="283599" y="1906534"/>
            <a:chExt cx="3362326" cy="15090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BBBB5D-26E0-B8E2-B274-3668D68B83FB}"/>
                </a:ext>
              </a:extLst>
            </p:cNvPr>
            <p:cNvSpPr txBox="1"/>
            <p:nvPr/>
          </p:nvSpPr>
          <p:spPr>
            <a:xfrm>
              <a:off x="283599" y="2190603"/>
              <a:ext cx="3362326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70D2C0C-5D9F-BFE7-D335-72674FB2A3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7" name="图片 6" descr="D:\51PPT模板网\51pptmoban.com\图片001.jpg">
            <a:extLst>
              <a:ext uri="{FF2B5EF4-FFF2-40B4-BE49-F238E27FC236}">
                <a16:creationId xmlns:a16="http://schemas.microsoft.com/office/drawing/2014/main" id="{A72BF39D-28BB-9C0D-1E9C-531BBB9F91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3500" y="1883727"/>
            <a:ext cx="3273425" cy="193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3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51056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圆角矩形 3">
            <a:extLst>
              <a:ext uri="{FF2B5EF4-FFF2-40B4-BE49-F238E27FC236}">
                <a16:creationId xmlns:a16="http://schemas.microsoft.com/office/drawing/2014/main" id="{550BCC9E-58A5-DA2B-241E-45C64A40619B}"/>
              </a:ext>
            </a:extLst>
          </p:cNvPr>
          <p:cNvSpPr/>
          <p:nvPr/>
        </p:nvSpPr>
        <p:spPr>
          <a:xfrm>
            <a:off x="4312920" y="1883099"/>
            <a:ext cx="1729740" cy="17297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CD58D076-E467-8F8A-E3DD-56B25A896A16}"/>
              </a:ext>
            </a:extLst>
          </p:cNvPr>
          <p:cNvSpPr/>
          <p:nvPr/>
        </p:nvSpPr>
        <p:spPr>
          <a:xfrm>
            <a:off x="4301490" y="3720789"/>
            <a:ext cx="1729740" cy="17297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5">
            <a:extLst>
              <a:ext uri="{FF2B5EF4-FFF2-40B4-BE49-F238E27FC236}">
                <a16:creationId xmlns:a16="http://schemas.microsoft.com/office/drawing/2014/main" id="{FCDFDF97-160D-E401-6C90-9551082971FF}"/>
              </a:ext>
            </a:extLst>
          </p:cNvPr>
          <p:cNvSpPr/>
          <p:nvPr/>
        </p:nvSpPr>
        <p:spPr>
          <a:xfrm>
            <a:off x="6161405" y="3731584"/>
            <a:ext cx="1729740" cy="17297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6">
            <a:extLst>
              <a:ext uri="{FF2B5EF4-FFF2-40B4-BE49-F238E27FC236}">
                <a16:creationId xmlns:a16="http://schemas.microsoft.com/office/drawing/2014/main" id="{FFAAF4D5-6A59-596F-FC80-78EE06C92F8D}"/>
              </a:ext>
            </a:extLst>
          </p:cNvPr>
          <p:cNvSpPr/>
          <p:nvPr/>
        </p:nvSpPr>
        <p:spPr>
          <a:xfrm>
            <a:off x="6161405" y="1883099"/>
            <a:ext cx="1729740" cy="17297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向上箭头">
            <a:extLst>
              <a:ext uri="{FF2B5EF4-FFF2-40B4-BE49-F238E27FC236}">
                <a16:creationId xmlns:a16="http://schemas.microsoft.com/office/drawing/2014/main" id="{067E2CF1-4C9A-8567-083F-E58DD8C09C10}"/>
              </a:ext>
            </a:extLst>
          </p:cNvPr>
          <p:cNvSpPr/>
          <p:nvPr/>
        </p:nvSpPr>
        <p:spPr>
          <a:xfrm flipV="1">
            <a:off x="6569075" y="2290769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向上箭头">
            <a:extLst>
              <a:ext uri="{FF2B5EF4-FFF2-40B4-BE49-F238E27FC236}">
                <a16:creationId xmlns:a16="http://schemas.microsoft.com/office/drawing/2014/main" id="{CFF9535D-9E89-6239-F042-5195D268886F}"/>
              </a:ext>
            </a:extLst>
          </p:cNvPr>
          <p:cNvSpPr/>
          <p:nvPr/>
        </p:nvSpPr>
        <p:spPr>
          <a:xfrm rot="5100000" flipH="1">
            <a:off x="4600575" y="2328869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向上箭头">
            <a:extLst>
              <a:ext uri="{FF2B5EF4-FFF2-40B4-BE49-F238E27FC236}">
                <a16:creationId xmlns:a16="http://schemas.microsoft.com/office/drawing/2014/main" id="{90C02430-BD1A-9A14-9FEA-919E74E577EB}"/>
              </a:ext>
            </a:extLst>
          </p:cNvPr>
          <p:cNvSpPr/>
          <p:nvPr/>
        </p:nvSpPr>
        <p:spPr>
          <a:xfrm>
            <a:off x="6667500" y="4139254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向上箭头">
            <a:extLst>
              <a:ext uri="{FF2B5EF4-FFF2-40B4-BE49-F238E27FC236}">
                <a16:creationId xmlns:a16="http://schemas.microsoft.com/office/drawing/2014/main" id="{408DE3F5-7AF5-B85A-2715-8A2FC8524ACF}"/>
              </a:ext>
            </a:extLst>
          </p:cNvPr>
          <p:cNvSpPr/>
          <p:nvPr/>
        </p:nvSpPr>
        <p:spPr>
          <a:xfrm rot="16500000" flipH="1" flipV="1">
            <a:off x="4699000" y="4139254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D27288-174E-BFCE-52B2-B92D691BE63A}"/>
              </a:ext>
            </a:extLst>
          </p:cNvPr>
          <p:cNvGrpSpPr/>
          <p:nvPr/>
        </p:nvGrpSpPr>
        <p:grpSpPr>
          <a:xfrm>
            <a:off x="5215255" y="2775909"/>
            <a:ext cx="1784350" cy="1784350"/>
            <a:chOff x="8213" y="3989"/>
            <a:chExt cx="2810" cy="2810"/>
          </a:xfrm>
        </p:grpSpPr>
        <p:sp>
          <p:nvSpPr>
            <p:cNvPr id="15" name="齿轮">
              <a:extLst>
                <a:ext uri="{FF2B5EF4-FFF2-40B4-BE49-F238E27FC236}">
                  <a16:creationId xmlns:a16="http://schemas.microsoft.com/office/drawing/2014/main" id="{562F0869-ABC6-F2AE-FB09-1F54A8D9DFF9}"/>
                </a:ext>
              </a:extLst>
            </p:cNvPr>
            <p:cNvSpPr/>
            <p:nvPr/>
          </p:nvSpPr>
          <p:spPr bwMode="auto">
            <a:xfrm>
              <a:off x="8213" y="3989"/>
              <a:ext cx="2810" cy="281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35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5548180-03CB-30B1-79E9-38D6945A6BD0}"/>
                </a:ext>
              </a:extLst>
            </p:cNvPr>
            <p:cNvSpPr/>
            <p:nvPr/>
          </p:nvSpPr>
          <p:spPr>
            <a:xfrm>
              <a:off x="8905" y="4665"/>
              <a:ext cx="1440" cy="14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35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8" descr="D:\51PPT模板网\51pptmoban.com\图片001.jpg">
            <a:extLst>
              <a:ext uri="{FF2B5EF4-FFF2-40B4-BE49-F238E27FC236}">
                <a16:creationId xmlns:a16="http://schemas.microsoft.com/office/drawing/2014/main" id="{0BDF9539-5CF9-5654-09FE-3D4FF4C75A54}"/>
              </a:ext>
            </a:extLst>
          </p:cNvPr>
          <p:cNvGrpSpPr/>
          <p:nvPr/>
        </p:nvGrpSpPr>
        <p:grpSpPr>
          <a:xfrm>
            <a:off x="5949315" y="3411521"/>
            <a:ext cx="324486" cy="516936"/>
            <a:chOff x="0" y="0"/>
            <a:chExt cx="1416050" cy="2193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1A5BE898-A083-D8FF-B326-E12C5B489281}"/>
                </a:ext>
              </a:extLst>
            </p:cNvPr>
            <p:cNvSpPr/>
            <p:nvPr/>
          </p:nvSpPr>
          <p:spPr>
            <a:xfrm>
              <a:off x="419100" y="1604963"/>
              <a:ext cx="592138" cy="588963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0" y="284"/>
                </a:cxn>
                <a:cxn ang="0">
                  <a:pos x="0" y="302"/>
                </a:cxn>
                <a:cxn ang="0">
                  <a:pos x="6" y="319"/>
                </a:cxn>
                <a:cxn ang="0">
                  <a:pos x="12" y="333"/>
                </a:cxn>
                <a:cxn ang="0">
                  <a:pos x="22" y="345"/>
                </a:cxn>
                <a:cxn ang="0">
                  <a:pos x="36" y="355"/>
                </a:cxn>
                <a:cxn ang="0">
                  <a:pos x="49" y="363"/>
                </a:cxn>
                <a:cxn ang="0">
                  <a:pos x="65" y="369"/>
                </a:cxn>
                <a:cxn ang="0">
                  <a:pos x="81" y="371"/>
                </a:cxn>
                <a:cxn ang="0">
                  <a:pos x="81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306" y="369"/>
                </a:cxn>
                <a:cxn ang="0">
                  <a:pos x="322" y="363"/>
                </a:cxn>
                <a:cxn ang="0">
                  <a:pos x="336" y="355"/>
                </a:cxn>
                <a:cxn ang="0">
                  <a:pos x="349" y="345"/>
                </a:cxn>
                <a:cxn ang="0">
                  <a:pos x="359" y="333"/>
                </a:cxn>
                <a:cxn ang="0">
                  <a:pos x="367" y="319"/>
                </a:cxn>
                <a:cxn ang="0">
                  <a:pos x="371" y="302"/>
                </a:cxn>
                <a:cxn ang="0">
                  <a:pos x="373" y="284"/>
                </a:cxn>
                <a:cxn ang="0">
                  <a:pos x="373" y="0"/>
                </a:cxn>
                <a:cxn ang="0">
                  <a:pos x="0" y="0"/>
                </a:cxn>
                <a:cxn ang="0">
                  <a:pos x="0" y="284"/>
                </a:cxn>
              </a:cxnLst>
              <a:rect l="0" t="0" r="0" b="0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0D71E43E-F07A-340A-FBBA-A47D9118928E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0"/>
              <a:ext cx="1416050" cy="1547813"/>
            </a:xfrm>
            <a:custGeom>
              <a:avLst/>
              <a:gdLst/>
              <a:ahLst/>
              <a:cxnLst>
                <a:cxn ang="0">
                  <a:pos x="479" y="557"/>
                </a:cxn>
                <a:cxn ang="0">
                  <a:pos x="499" y="606"/>
                </a:cxn>
                <a:cxn ang="0">
                  <a:pos x="495" y="675"/>
                </a:cxn>
                <a:cxn ang="0">
                  <a:pos x="465" y="723"/>
                </a:cxn>
                <a:cxn ang="0">
                  <a:pos x="436" y="727"/>
                </a:cxn>
                <a:cxn ang="0">
                  <a:pos x="400" y="689"/>
                </a:cxn>
                <a:cxn ang="0">
                  <a:pos x="390" y="626"/>
                </a:cxn>
                <a:cxn ang="0">
                  <a:pos x="418" y="555"/>
                </a:cxn>
                <a:cxn ang="0">
                  <a:pos x="390" y="555"/>
                </a:cxn>
                <a:cxn ang="0">
                  <a:pos x="343" y="583"/>
                </a:cxn>
                <a:cxn ang="0">
                  <a:pos x="329" y="975"/>
                </a:cxn>
                <a:cxn ang="0">
                  <a:pos x="564" y="600"/>
                </a:cxn>
                <a:cxn ang="0">
                  <a:pos x="529" y="557"/>
                </a:cxn>
                <a:cxn ang="0">
                  <a:pos x="892" y="446"/>
                </a:cxn>
                <a:cxn ang="0">
                  <a:pos x="872" y="312"/>
                </a:cxn>
                <a:cxn ang="0">
                  <a:pos x="791" y="162"/>
                </a:cxn>
                <a:cxn ang="0">
                  <a:pos x="659" y="54"/>
                </a:cxn>
                <a:cxn ang="0">
                  <a:pos x="491" y="2"/>
                </a:cxn>
                <a:cxn ang="0">
                  <a:pos x="357" y="10"/>
                </a:cxn>
                <a:cxn ang="0">
                  <a:pos x="197" y="77"/>
                </a:cxn>
                <a:cxn ang="0">
                  <a:pos x="77" y="196"/>
                </a:cxn>
                <a:cxn ang="0">
                  <a:pos x="10" y="354"/>
                </a:cxn>
                <a:cxn ang="0">
                  <a:pos x="2" y="466"/>
                </a:cxn>
                <a:cxn ang="0">
                  <a:pos x="2" y="521"/>
                </a:cxn>
                <a:cxn ang="0">
                  <a:pos x="45" y="646"/>
                </a:cxn>
                <a:cxn ang="0">
                  <a:pos x="128" y="770"/>
                </a:cxn>
                <a:cxn ang="0">
                  <a:pos x="201" y="845"/>
                </a:cxn>
                <a:cxn ang="0">
                  <a:pos x="242" y="916"/>
                </a:cxn>
                <a:cxn ang="0">
                  <a:pos x="252" y="975"/>
                </a:cxn>
                <a:cxn ang="0">
                  <a:pos x="294" y="614"/>
                </a:cxn>
                <a:cxn ang="0">
                  <a:pos x="315" y="561"/>
                </a:cxn>
                <a:cxn ang="0">
                  <a:pos x="384" y="519"/>
                </a:cxn>
                <a:cxn ang="0">
                  <a:pos x="428" y="521"/>
                </a:cxn>
                <a:cxn ang="0">
                  <a:pos x="463" y="525"/>
                </a:cxn>
                <a:cxn ang="0">
                  <a:pos x="505" y="517"/>
                </a:cxn>
                <a:cxn ang="0">
                  <a:pos x="572" y="541"/>
                </a:cxn>
                <a:cxn ang="0">
                  <a:pos x="602" y="620"/>
                </a:cxn>
                <a:cxn ang="0">
                  <a:pos x="641" y="975"/>
                </a:cxn>
                <a:cxn ang="0">
                  <a:pos x="659" y="898"/>
                </a:cxn>
                <a:cxn ang="0">
                  <a:pos x="704" y="831"/>
                </a:cxn>
                <a:cxn ang="0">
                  <a:pos x="799" y="725"/>
                </a:cxn>
                <a:cxn ang="0">
                  <a:pos x="862" y="616"/>
                </a:cxn>
                <a:cxn ang="0">
                  <a:pos x="892" y="488"/>
                </a:cxn>
                <a:cxn ang="0">
                  <a:pos x="892" y="446"/>
                </a:cxn>
                <a:cxn ang="0">
                  <a:pos x="463" y="610"/>
                </a:cxn>
                <a:cxn ang="0">
                  <a:pos x="448" y="575"/>
                </a:cxn>
                <a:cxn ang="0">
                  <a:pos x="426" y="626"/>
                </a:cxn>
                <a:cxn ang="0">
                  <a:pos x="434" y="677"/>
                </a:cxn>
                <a:cxn ang="0">
                  <a:pos x="448" y="689"/>
                </a:cxn>
                <a:cxn ang="0">
                  <a:pos x="463" y="644"/>
                </a:cxn>
              </a:cxnLst>
              <a:rect l="0" t="0" r="0" b="0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574B47-B3B9-7BA7-650C-80AB9529BF8D}"/>
              </a:ext>
            </a:extLst>
          </p:cNvPr>
          <p:cNvGrpSpPr/>
          <p:nvPr/>
        </p:nvGrpSpPr>
        <p:grpSpPr>
          <a:xfrm>
            <a:off x="8119555" y="2115256"/>
            <a:ext cx="2235567" cy="1021955"/>
            <a:chOff x="-94764" y="1931934"/>
            <a:chExt cx="2235567" cy="10219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3B9EBF6-AD44-50B2-EFC4-70A1CBFFF9B6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0AD604F-4676-BBB6-5970-54885AD358C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D711697-F54A-2C1F-E002-4F905EF31292}"/>
              </a:ext>
            </a:extLst>
          </p:cNvPr>
          <p:cNvGrpSpPr/>
          <p:nvPr/>
        </p:nvGrpSpPr>
        <p:grpSpPr>
          <a:xfrm>
            <a:off x="1815715" y="2115256"/>
            <a:ext cx="2266057" cy="1021955"/>
            <a:chOff x="-94764" y="1931934"/>
            <a:chExt cx="2266057" cy="10219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C514655-4016-3A8E-24A5-ACBCD47DEFB9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2D9C72-37A7-4A64-1E78-6708E365115B}"/>
                </a:ext>
              </a:extLst>
            </p:cNvPr>
            <p:cNvSpPr txBox="1"/>
            <p:nvPr/>
          </p:nvSpPr>
          <p:spPr>
            <a:xfrm>
              <a:off x="-642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EE23419-9BB7-F5DD-C7F3-849AA8B3C6DF}"/>
              </a:ext>
            </a:extLst>
          </p:cNvPr>
          <p:cNvGrpSpPr/>
          <p:nvPr/>
        </p:nvGrpSpPr>
        <p:grpSpPr>
          <a:xfrm>
            <a:off x="8119555" y="4097979"/>
            <a:ext cx="2235567" cy="1021955"/>
            <a:chOff x="-94764" y="1931934"/>
            <a:chExt cx="2235567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A7A5FD-0294-785F-2AF9-5F8471006096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5330D2E-2D58-3043-6144-FBD62381AE9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78B392-E057-0629-56C0-4687161BAF1D}"/>
              </a:ext>
            </a:extLst>
          </p:cNvPr>
          <p:cNvGrpSpPr/>
          <p:nvPr/>
        </p:nvGrpSpPr>
        <p:grpSpPr>
          <a:xfrm>
            <a:off x="1815715" y="4097979"/>
            <a:ext cx="2266057" cy="1021955"/>
            <a:chOff x="-94764" y="1931934"/>
            <a:chExt cx="2266057" cy="1021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EA28F71-CA2D-C3BC-96FA-CD0A86B9DDC4}"/>
                </a:ext>
              </a:extLst>
            </p:cNvPr>
            <p:cNvSpPr txBox="1"/>
            <p:nvPr/>
          </p:nvSpPr>
          <p:spPr>
            <a:xfrm>
              <a:off x="-94764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2FBCFBF-602C-78BC-E6DA-4C805AA49727}"/>
                </a:ext>
              </a:extLst>
            </p:cNvPr>
            <p:cNvSpPr txBox="1"/>
            <p:nvPr/>
          </p:nvSpPr>
          <p:spPr>
            <a:xfrm>
              <a:off x="-642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36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51056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46686832-DD04-BD09-EF86-8B9AFF7678E5}"/>
              </a:ext>
            </a:extLst>
          </p:cNvPr>
          <p:cNvSpPr/>
          <p:nvPr/>
        </p:nvSpPr>
        <p:spPr bwMode="auto">
          <a:xfrm>
            <a:off x="8373725" y="4954171"/>
            <a:ext cx="2098987" cy="0"/>
          </a:xfrm>
          <a:custGeom>
            <a:avLst/>
            <a:gdLst>
              <a:gd name="T0" fmla="*/ 2147483647 w 1984"/>
              <a:gd name="T1" fmla="*/ 0 w 1984"/>
              <a:gd name="T2" fmla="*/ 2147483647 w 1984"/>
              <a:gd name="T3" fmla="*/ 0 60000 65536"/>
              <a:gd name="T4" fmla="*/ 0 60000 65536"/>
              <a:gd name="T5" fmla="*/ 0 60000 65536"/>
              <a:gd name="T6" fmla="*/ 0 w 1984"/>
              <a:gd name="T7" fmla="*/ 1984 w 198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9258DAB7-DF00-1EBC-2933-F464396E7B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73725" y="4954171"/>
            <a:ext cx="2098987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3804F4-C09A-2DB7-309A-378C5378DE9C}"/>
              </a:ext>
            </a:extLst>
          </p:cNvPr>
          <p:cNvCxnSpPr>
            <a:stCxn id="36" idx="3"/>
          </p:cNvCxnSpPr>
          <p:nvPr/>
        </p:nvCxnSpPr>
        <p:spPr>
          <a:xfrm flipV="1">
            <a:off x="1298723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B31FD99-D350-7B3C-5015-8D0617E3924E}"/>
              </a:ext>
            </a:extLst>
          </p:cNvPr>
          <p:cNvCxnSpPr/>
          <p:nvPr/>
        </p:nvCxnSpPr>
        <p:spPr>
          <a:xfrm flipV="1">
            <a:off x="3676812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6D7DFD8-BE6A-EA80-DD60-1E71C1FDBC45}"/>
              </a:ext>
            </a:extLst>
          </p:cNvPr>
          <p:cNvCxnSpPr/>
          <p:nvPr/>
        </p:nvCxnSpPr>
        <p:spPr>
          <a:xfrm flipV="1">
            <a:off x="6070190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6BC672B-A678-B549-469C-2DFC4B8EE84A}"/>
              </a:ext>
            </a:extLst>
          </p:cNvPr>
          <p:cNvCxnSpPr/>
          <p:nvPr/>
        </p:nvCxnSpPr>
        <p:spPr>
          <a:xfrm flipV="1">
            <a:off x="8448279" y="23516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eform 13">
            <a:extLst>
              <a:ext uri="{FF2B5EF4-FFF2-40B4-BE49-F238E27FC236}">
                <a16:creationId xmlns:a16="http://schemas.microsoft.com/office/drawing/2014/main" id="{D52562B4-76A9-24E8-AFCB-10C2974072A1}"/>
              </a:ext>
            </a:extLst>
          </p:cNvPr>
          <p:cNvSpPr/>
          <p:nvPr/>
        </p:nvSpPr>
        <p:spPr bwMode="auto">
          <a:xfrm>
            <a:off x="8455927" y="4179719"/>
            <a:ext cx="2437349" cy="774455"/>
          </a:xfrm>
          <a:custGeom>
            <a:avLst/>
            <a:gdLst>
              <a:gd name="T0" fmla="*/ 1984 w 2303"/>
              <a:gd name="T1" fmla="*/ 732 h 732"/>
              <a:gd name="T2" fmla="*/ 0 w 2303"/>
              <a:gd name="T3" fmla="*/ 732 h 732"/>
              <a:gd name="T4" fmla="*/ 321 w 2303"/>
              <a:gd name="T5" fmla="*/ 366 h 732"/>
              <a:gd name="T6" fmla="*/ 0 w 2303"/>
              <a:gd name="T7" fmla="*/ 0 h 732"/>
              <a:gd name="T8" fmla="*/ 1984 w 2303"/>
              <a:gd name="T9" fmla="*/ 0 h 732"/>
              <a:gd name="T10" fmla="*/ 2303 w 2303"/>
              <a:gd name="T11" fmla="*/ 366 h 732"/>
              <a:gd name="T12" fmla="*/ 1984 w 2303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3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3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82E29028-C696-F26D-2DEB-ED2021EA1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24549" y="4343079"/>
            <a:ext cx="500722" cy="447733"/>
            <a:chOff x="833" y="1348"/>
            <a:chExt cx="379" cy="339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D828DCF-F248-40AA-51AB-F06AD28729F4}"/>
                </a:ext>
              </a:extLst>
            </p:cNvPr>
            <p:cNvSpPr/>
            <p:nvPr/>
          </p:nvSpPr>
          <p:spPr bwMode="auto">
            <a:xfrm>
              <a:off x="1101" y="1360"/>
              <a:ext cx="111" cy="315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7508FB6B-DD05-252F-1EEA-E19C2BBD1C6B}"/>
                </a:ext>
              </a:extLst>
            </p:cNvPr>
            <p:cNvSpPr/>
            <p:nvPr/>
          </p:nvSpPr>
          <p:spPr bwMode="auto">
            <a:xfrm>
              <a:off x="1060" y="1389"/>
              <a:ext cx="99" cy="257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FE8F70B-4FBA-3040-FEB3-EB5377B2C61E}"/>
                </a:ext>
              </a:extLst>
            </p:cNvPr>
            <p:cNvSpPr/>
            <p:nvPr/>
          </p:nvSpPr>
          <p:spPr bwMode="auto">
            <a:xfrm>
              <a:off x="915" y="1348"/>
              <a:ext cx="110" cy="339"/>
            </a:xfrm>
            <a:custGeom>
              <a:avLst/>
              <a:gdLst>
                <a:gd name="T0" fmla="*/ 0 w 110"/>
                <a:gd name="T1" fmla="*/ 99 h 339"/>
                <a:gd name="T2" fmla="*/ 0 w 110"/>
                <a:gd name="T3" fmla="*/ 240 h 339"/>
                <a:gd name="T4" fmla="*/ 70 w 110"/>
                <a:gd name="T5" fmla="*/ 298 h 339"/>
                <a:gd name="T6" fmla="*/ 70 w 110"/>
                <a:gd name="T7" fmla="*/ 175 h 339"/>
                <a:gd name="T8" fmla="*/ 81 w 110"/>
                <a:gd name="T9" fmla="*/ 175 h 339"/>
                <a:gd name="T10" fmla="*/ 81 w 110"/>
                <a:gd name="T11" fmla="*/ 310 h 339"/>
                <a:gd name="T12" fmla="*/ 110 w 110"/>
                <a:gd name="T13" fmla="*/ 339 h 339"/>
                <a:gd name="T14" fmla="*/ 110 w 110"/>
                <a:gd name="T15" fmla="*/ 0 h 339"/>
                <a:gd name="T16" fmla="*/ 0 w 110"/>
                <a:gd name="T17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39">
                  <a:moveTo>
                    <a:pt x="0" y="99"/>
                  </a:moveTo>
                  <a:lnTo>
                    <a:pt x="0" y="240"/>
                  </a:lnTo>
                  <a:lnTo>
                    <a:pt x="70" y="298"/>
                  </a:lnTo>
                  <a:lnTo>
                    <a:pt x="70" y="175"/>
                  </a:lnTo>
                  <a:lnTo>
                    <a:pt x="81" y="175"/>
                  </a:lnTo>
                  <a:lnTo>
                    <a:pt x="81" y="310"/>
                  </a:lnTo>
                  <a:lnTo>
                    <a:pt x="110" y="339"/>
                  </a:lnTo>
                  <a:lnTo>
                    <a:pt x="11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166FD283-097D-BDCA-2632-583C89C9D6B0}"/>
                </a:ext>
              </a:extLst>
            </p:cNvPr>
            <p:cNvSpPr/>
            <p:nvPr/>
          </p:nvSpPr>
          <p:spPr bwMode="auto">
            <a:xfrm>
              <a:off x="833" y="1453"/>
              <a:ext cx="64" cy="129"/>
            </a:xfrm>
            <a:custGeom>
              <a:avLst/>
              <a:gdLst>
                <a:gd name="T0" fmla="*/ 0 w 64"/>
                <a:gd name="T1" fmla="*/ 0 h 129"/>
                <a:gd name="T2" fmla="*/ 0 w 64"/>
                <a:gd name="T3" fmla="*/ 129 h 129"/>
                <a:gd name="T4" fmla="*/ 35 w 64"/>
                <a:gd name="T5" fmla="*/ 129 h 129"/>
                <a:gd name="T6" fmla="*/ 35 w 64"/>
                <a:gd name="T7" fmla="*/ 59 h 129"/>
                <a:gd name="T8" fmla="*/ 47 w 64"/>
                <a:gd name="T9" fmla="*/ 59 h 129"/>
                <a:gd name="T10" fmla="*/ 47 w 64"/>
                <a:gd name="T11" fmla="*/ 129 h 129"/>
                <a:gd name="T12" fmla="*/ 64 w 64"/>
                <a:gd name="T13" fmla="*/ 129 h 129"/>
                <a:gd name="T14" fmla="*/ 64 w 64"/>
                <a:gd name="T15" fmla="*/ 0 h 129"/>
                <a:gd name="T16" fmla="*/ 0 w 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9">
                  <a:moveTo>
                    <a:pt x="0" y="0"/>
                  </a:moveTo>
                  <a:lnTo>
                    <a:pt x="0" y="129"/>
                  </a:lnTo>
                  <a:lnTo>
                    <a:pt x="35" y="129"/>
                  </a:lnTo>
                  <a:lnTo>
                    <a:pt x="35" y="59"/>
                  </a:lnTo>
                  <a:lnTo>
                    <a:pt x="47" y="59"/>
                  </a:lnTo>
                  <a:lnTo>
                    <a:pt x="47" y="129"/>
                  </a:lnTo>
                  <a:lnTo>
                    <a:pt x="64" y="129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TextBox 28">
            <a:extLst>
              <a:ext uri="{FF2B5EF4-FFF2-40B4-BE49-F238E27FC236}">
                <a16:creationId xmlns:a16="http://schemas.microsoft.com/office/drawing/2014/main" id="{411CA11F-B92C-FBFE-F82E-00213EC7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958" y="4400236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E8DB72F7-35CC-B2AA-A390-876B441B7BEA}"/>
              </a:ext>
            </a:extLst>
          </p:cNvPr>
          <p:cNvSpPr/>
          <p:nvPr/>
        </p:nvSpPr>
        <p:spPr bwMode="auto">
          <a:xfrm>
            <a:off x="6070192" y="4179719"/>
            <a:ext cx="2439259" cy="774455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0" name="Group 29" descr="D:\51PPT模板网\51pptmoban.com\图片001.jpg">
            <a:extLst>
              <a:ext uri="{FF2B5EF4-FFF2-40B4-BE49-F238E27FC236}">
                <a16:creationId xmlns:a16="http://schemas.microsoft.com/office/drawing/2014/main" id="{F1645009-57A4-8A98-952F-D76DE057D76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41713" y="4270107"/>
            <a:ext cx="282133" cy="593675"/>
            <a:chOff x="4377" y="1861"/>
            <a:chExt cx="183" cy="38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1" name="Freeform 30">
              <a:extLst>
                <a:ext uri="{FF2B5EF4-FFF2-40B4-BE49-F238E27FC236}">
                  <a16:creationId xmlns:a16="http://schemas.microsoft.com/office/drawing/2014/main" id="{7F8977E3-9A0D-C0FF-1C83-A81BE56B05D5}"/>
                </a:ext>
              </a:extLst>
            </p:cNvPr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1">
              <a:extLst>
                <a:ext uri="{FF2B5EF4-FFF2-40B4-BE49-F238E27FC236}">
                  <a16:creationId xmlns:a16="http://schemas.microsoft.com/office/drawing/2014/main" id="{E55DC36E-5213-B613-95F2-4FF21069964A}"/>
                </a:ext>
              </a:extLst>
            </p:cNvPr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3647FA65-8E89-4595-82C3-478B01214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91897EA1-1D3D-AFFF-8905-406C8F381BD0}"/>
                </a:ext>
              </a:extLst>
            </p:cNvPr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4">
              <a:extLst>
                <a:ext uri="{FF2B5EF4-FFF2-40B4-BE49-F238E27FC236}">
                  <a16:creationId xmlns:a16="http://schemas.microsoft.com/office/drawing/2014/main" id="{97DDC58E-FF52-1B95-CF65-A98404420028}"/>
                </a:ext>
              </a:extLst>
            </p:cNvPr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6F1F03A4-1C5C-36A8-15B7-B88C24C5C312}"/>
                </a:ext>
              </a:extLst>
            </p:cNvPr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45">
            <a:extLst>
              <a:ext uri="{FF2B5EF4-FFF2-40B4-BE49-F238E27FC236}">
                <a16:creationId xmlns:a16="http://schemas.microsoft.com/office/drawing/2014/main" id="{AFFA7B07-3F66-DDD5-AD65-8ABCB9A59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5598" y="4411368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87E60146-5BF5-6890-2A67-947A19E981C5}"/>
              </a:ext>
            </a:extLst>
          </p:cNvPr>
          <p:cNvSpPr/>
          <p:nvPr/>
        </p:nvSpPr>
        <p:spPr bwMode="auto">
          <a:xfrm>
            <a:off x="3684458" y="4179714"/>
            <a:ext cx="2439259" cy="775174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9" name="Group 20">
            <a:extLst>
              <a:ext uri="{FF2B5EF4-FFF2-40B4-BE49-F238E27FC236}">
                <a16:creationId xmlns:a16="http://schemas.microsoft.com/office/drawing/2014/main" id="{58067E43-A180-CB60-81DA-F7B64EF35F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8091" y="4378893"/>
            <a:ext cx="522310" cy="401158"/>
            <a:chOff x="1066" y="1895"/>
            <a:chExt cx="314" cy="241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B69743BE-70DB-D98F-CEAE-12FF1684A09F}"/>
                </a:ext>
              </a:extLst>
            </p:cNvPr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22">
              <a:extLst>
                <a:ext uri="{FF2B5EF4-FFF2-40B4-BE49-F238E27FC236}">
                  <a16:creationId xmlns:a16="http://schemas.microsoft.com/office/drawing/2014/main" id="{0E448B13-0DC8-4DD3-EB2D-352F1ECE9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id="{8015A99D-BF1B-1501-99BC-C30AD2C37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24">
              <a:extLst>
                <a:ext uri="{FF2B5EF4-FFF2-40B4-BE49-F238E27FC236}">
                  <a16:creationId xmlns:a16="http://schemas.microsoft.com/office/drawing/2014/main" id="{37995502-7681-B0D8-2A39-BB08B47B6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25">
              <a:extLst>
                <a:ext uri="{FF2B5EF4-FFF2-40B4-BE49-F238E27FC236}">
                  <a16:creationId xmlns:a16="http://schemas.microsoft.com/office/drawing/2014/main" id="{DA4FE9AA-8B1C-018D-8630-958BD2833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56">
            <a:extLst>
              <a:ext uri="{FF2B5EF4-FFF2-40B4-BE49-F238E27FC236}">
                <a16:creationId xmlns:a16="http://schemas.microsoft.com/office/drawing/2014/main" id="{DCC960C1-0FEA-46E0-F67A-BFEF9DCBE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4540" y="4421008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9D9BB598-4451-6E60-B4AB-C3FD97DFF8C5}"/>
              </a:ext>
            </a:extLst>
          </p:cNvPr>
          <p:cNvSpPr/>
          <p:nvPr/>
        </p:nvSpPr>
        <p:spPr bwMode="auto">
          <a:xfrm>
            <a:off x="1298725" y="4179719"/>
            <a:ext cx="2441172" cy="774455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35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37" name="Group 14">
            <a:extLst>
              <a:ext uri="{FF2B5EF4-FFF2-40B4-BE49-F238E27FC236}">
                <a16:creationId xmlns:a16="http://schemas.microsoft.com/office/drawing/2014/main" id="{C21A017E-BA00-1571-24CF-0C0BB103C0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9010" y="4339887"/>
            <a:ext cx="470494" cy="423555"/>
            <a:chOff x="4645" y="1318"/>
            <a:chExt cx="262" cy="236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AF16677A-CEC1-3190-7CED-EF20CFD7C06F}"/>
                </a:ext>
              </a:extLst>
            </p:cNvPr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FE2A215F-5D59-8506-8C32-3291F17815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72">
            <a:extLst>
              <a:ext uri="{FF2B5EF4-FFF2-40B4-BE49-F238E27FC236}">
                <a16:creationId xmlns:a16="http://schemas.microsoft.com/office/drawing/2014/main" id="{D3CEC7B9-FFF8-1BDF-E8FA-7B83F18C0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714" y="4393550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5191045-F4BF-FB2E-56E6-28BA96CA13F2}"/>
              </a:ext>
            </a:extLst>
          </p:cNvPr>
          <p:cNvGrpSpPr/>
          <p:nvPr/>
        </p:nvGrpSpPr>
        <p:grpSpPr>
          <a:xfrm>
            <a:off x="1381078" y="2528603"/>
            <a:ext cx="1942501" cy="1047355"/>
            <a:chOff x="-328895" y="1906534"/>
            <a:chExt cx="1942501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B3BD12-E84C-5479-6F19-4EC73DFC2F1A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D77D9FA-E507-3518-02D5-92E760D85E9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7973597-1CB2-70A0-C309-B2C6030AE0A0}"/>
              </a:ext>
            </a:extLst>
          </p:cNvPr>
          <p:cNvGrpSpPr/>
          <p:nvPr/>
        </p:nvGrpSpPr>
        <p:grpSpPr>
          <a:xfrm>
            <a:off x="3758947" y="2528603"/>
            <a:ext cx="1942501" cy="1047355"/>
            <a:chOff x="-328895" y="1906534"/>
            <a:chExt cx="1942501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9F59FDD-0BE4-890C-5994-4611C628BDA5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9C645C6-D0D2-80CA-BAAB-95D16A9E972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050218C-E19D-4281-D8D7-E1C120EDBB41}"/>
              </a:ext>
            </a:extLst>
          </p:cNvPr>
          <p:cNvGrpSpPr/>
          <p:nvPr/>
        </p:nvGrpSpPr>
        <p:grpSpPr>
          <a:xfrm>
            <a:off x="6155866" y="2528603"/>
            <a:ext cx="1942501" cy="1047355"/>
            <a:chOff x="-328895" y="1906534"/>
            <a:chExt cx="1942501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043B6AE-A065-1E49-E24B-EF100CC04FD9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EF480C9-D575-2230-E109-1D8F3C5348E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26FE3A5-CA27-A503-97A2-A8D3C0BB9537}"/>
              </a:ext>
            </a:extLst>
          </p:cNvPr>
          <p:cNvGrpSpPr/>
          <p:nvPr/>
        </p:nvGrpSpPr>
        <p:grpSpPr>
          <a:xfrm>
            <a:off x="8533735" y="2528603"/>
            <a:ext cx="1942501" cy="1047355"/>
            <a:chOff x="-328895" y="1906534"/>
            <a:chExt cx="1942501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3E394BB-EB02-9547-0D21-753BF09D2BBB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464B20-9DC0-E7FC-25AF-B89CF945987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93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矩形: 圆角 416">
            <a:extLst>
              <a:ext uri="{FF2B5EF4-FFF2-40B4-BE49-F238E27FC236}">
                <a16:creationId xmlns:a16="http://schemas.microsoft.com/office/drawing/2014/main" id="{4E4F8417-8725-E17A-7E4E-892EB07E6097}"/>
              </a:ext>
            </a:extLst>
          </p:cNvPr>
          <p:cNvSpPr/>
          <p:nvPr/>
        </p:nvSpPr>
        <p:spPr>
          <a:xfrm>
            <a:off x="7047038" y="5983316"/>
            <a:ext cx="5579674" cy="4491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79" name="文本框 378">
            <a:extLst>
              <a:ext uri="{FF2B5EF4-FFF2-40B4-BE49-F238E27FC236}">
                <a16:creationId xmlns:a16="http://schemas.microsoft.com/office/drawing/2014/main" id="{62E6F5D4-0D25-9C2B-B379-95056E28AD7A}"/>
              </a:ext>
            </a:extLst>
          </p:cNvPr>
          <p:cNvSpPr txBox="1"/>
          <p:nvPr/>
        </p:nvSpPr>
        <p:spPr>
          <a:xfrm>
            <a:off x="3479800" y="2042527"/>
            <a:ext cx="3794629" cy="1446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798" dirty="0">
                <a:latin typeface="字魂扁桃体" pitchFamily="2" charset="-122"/>
                <a:ea typeface="字魂扁桃体" pitchFamily="2" charset="-122"/>
              </a:rPr>
              <a:t>谢谢观看</a:t>
            </a:r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3092501" y="2080890"/>
            <a:ext cx="9156394" cy="1943102"/>
          </a:xfrm>
          <a:prstGeom prst="arc">
            <a:avLst>
              <a:gd name="adj1" fmla="val 18515026"/>
              <a:gd name="adj2" fmla="val 11119740"/>
            </a:avLst>
          </a:prstGeom>
          <a:ln w="254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>
            <a:extLst>
              <a:ext uri="{FF2B5EF4-FFF2-40B4-BE49-F238E27FC236}">
                <a16:creationId xmlns:a16="http://schemas.microsoft.com/office/drawing/2014/main" id="{698DA275-E755-87DE-FB4B-B4E731B3F9CD}"/>
              </a:ext>
            </a:extLst>
          </p:cNvPr>
          <p:cNvSpPr/>
          <p:nvPr/>
        </p:nvSpPr>
        <p:spPr>
          <a:xfrm>
            <a:off x="3641610" y="4293764"/>
            <a:ext cx="100227" cy="10022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9069CFA4-480B-5CAD-F2DD-9B4944712438}"/>
              </a:ext>
            </a:extLst>
          </p:cNvPr>
          <p:cNvSpPr txBox="1"/>
          <p:nvPr/>
        </p:nvSpPr>
        <p:spPr>
          <a:xfrm>
            <a:off x="4495480" y="1827744"/>
            <a:ext cx="2539412" cy="338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Personal work report</a:t>
            </a:r>
          </a:p>
        </p:txBody>
      </p:sp>
      <p:sp>
        <p:nvSpPr>
          <p:cNvPr id="390" name="缺角矩形 389" descr="D:\51PPT模板网\51pptmoban.com\图片001.jpg">
            <a:extLst>
              <a:ext uri="{FF2B5EF4-FFF2-40B4-BE49-F238E27FC236}">
                <a16:creationId xmlns:a16="http://schemas.microsoft.com/office/drawing/2014/main" id="{E6056AF0-3978-44FD-066F-8CBD25FDE29F}"/>
              </a:ext>
            </a:extLst>
          </p:cNvPr>
          <p:cNvSpPr/>
          <p:nvPr/>
        </p:nvSpPr>
        <p:spPr>
          <a:xfrm>
            <a:off x="7047037" y="1440046"/>
            <a:ext cx="914188" cy="914188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矩形: 圆角 392">
            <a:extLst>
              <a:ext uri="{FF2B5EF4-FFF2-40B4-BE49-F238E27FC236}">
                <a16:creationId xmlns:a16="http://schemas.microsoft.com/office/drawing/2014/main" id="{B6C54B95-480A-F4D0-2272-E1F8DDD2B1D1}"/>
              </a:ext>
            </a:extLst>
          </p:cNvPr>
          <p:cNvSpPr/>
          <p:nvPr/>
        </p:nvSpPr>
        <p:spPr>
          <a:xfrm>
            <a:off x="2310480" y="3731141"/>
            <a:ext cx="4066999" cy="3987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6" name="文本框 405">
            <a:extLst>
              <a:ext uri="{FF2B5EF4-FFF2-40B4-BE49-F238E27FC236}">
                <a16:creationId xmlns:a16="http://schemas.microsoft.com/office/drawing/2014/main" id="{1ACED443-4979-125D-F20D-5C9ED7CE3B85}"/>
              </a:ext>
            </a:extLst>
          </p:cNvPr>
          <p:cNvSpPr txBox="1"/>
          <p:nvPr/>
        </p:nvSpPr>
        <p:spPr>
          <a:xfrm>
            <a:off x="2729569" y="3776685"/>
            <a:ext cx="3155902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述职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竞聘</a:t>
            </a:r>
          </a:p>
        </p:txBody>
      </p: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9CB622F8-E74A-EA0F-8891-945F1B6F19E5}"/>
              </a:ext>
            </a:extLst>
          </p:cNvPr>
          <p:cNvGrpSpPr/>
          <p:nvPr/>
        </p:nvGrpSpPr>
        <p:grpSpPr>
          <a:xfrm>
            <a:off x="7905877" y="6061740"/>
            <a:ext cx="4583073" cy="307707"/>
            <a:chOff x="4289813" y="5868700"/>
            <a:chExt cx="2474661" cy="307778"/>
          </a:xfrm>
        </p:grpSpPr>
        <p:sp>
          <p:nvSpPr>
            <p:cNvPr id="409" name="文本框 408">
              <a:extLst>
                <a:ext uri="{FF2B5EF4-FFF2-40B4-BE49-F238E27FC236}">
                  <a16:creationId xmlns:a16="http://schemas.microsoft.com/office/drawing/2014/main" id="{E6AE1B14-B5F7-D74C-4993-85B50076D9E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10" name="文本框 409">
              <a:extLst>
                <a:ext uri="{FF2B5EF4-FFF2-40B4-BE49-F238E27FC236}">
                  <a16:creationId xmlns:a16="http://schemas.microsoft.com/office/drawing/2014/main" id="{FC5A913D-B623-F260-FFF3-7F0E055F7154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50A291D6-88FD-91F0-66B8-645FDA64ABB6}"/>
              </a:ext>
            </a:extLst>
          </p:cNvPr>
          <p:cNvSpPr txBox="1"/>
          <p:nvPr/>
        </p:nvSpPr>
        <p:spPr>
          <a:xfrm>
            <a:off x="7121173" y="5187479"/>
            <a:ext cx="4399203" cy="615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2" name="椭圆 411">
            <a:extLst>
              <a:ext uri="{FF2B5EF4-FFF2-40B4-BE49-F238E27FC236}">
                <a16:creationId xmlns:a16="http://schemas.microsoft.com/office/drawing/2014/main" id="{4E403521-8B87-FD35-9169-8D99F168E47F}"/>
              </a:ext>
            </a:extLst>
          </p:cNvPr>
          <p:cNvSpPr/>
          <p:nvPr/>
        </p:nvSpPr>
        <p:spPr>
          <a:xfrm rot="1805340">
            <a:off x="6816808" y="5321473"/>
            <a:ext cx="251449" cy="251449"/>
          </a:xfrm>
          <a:prstGeom prst="ellipse">
            <a:avLst/>
          </a:prstGeom>
          <a:solidFill>
            <a:srgbClr val="68FF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539105" y="3524360"/>
            <a:ext cx="535833" cy="53583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732138" y="4503645"/>
            <a:ext cx="256000" cy="256000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28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950719" y="3623444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477735" y="5554240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955299A-6DF8-0064-F184-8D56785229D9}"/>
              </a:ext>
            </a:extLst>
          </p:cNvPr>
          <p:cNvSpPr/>
          <p:nvPr/>
        </p:nvSpPr>
        <p:spPr>
          <a:xfrm>
            <a:off x="2817970" y="2523083"/>
            <a:ext cx="5894833" cy="761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4090128" y="2084194"/>
            <a:ext cx="4869072" cy="1627874"/>
          </a:xfrm>
          <a:prstGeom prst="arc">
            <a:avLst>
              <a:gd name="adj1" fmla="val 15132684"/>
              <a:gd name="adj2" fmla="val 11119740"/>
            </a:avLst>
          </a:prstGeom>
          <a:ln w="127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6D963C-BADC-2247-F323-A2972A3CC292}"/>
              </a:ext>
            </a:extLst>
          </p:cNvPr>
          <p:cNvSpPr txBox="1"/>
          <p:nvPr/>
        </p:nvSpPr>
        <p:spPr>
          <a:xfrm>
            <a:off x="3534746" y="2641913"/>
            <a:ext cx="4461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96E173-B951-F56A-B589-30084A1F4A03}"/>
              </a:ext>
            </a:extLst>
          </p:cNvPr>
          <p:cNvGrpSpPr/>
          <p:nvPr/>
        </p:nvGrpSpPr>
        <p:grpSpPr>
          <a:xfrm>
            <a:off x="6448852" y="1252445"/>
            <a:ext cx="909344" cy="909345"/>
            <a:chOff x="4253363" y="1747959"/>
            <a:chExt cx="402594" cy="40259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7FDA529-337C-6B10-35EB-B1DD0C4434F7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5E0410-5409-A603-2269-819E484D8A12}"/>
                </a:ext>
              </a:extLst>
            </p:cNvPr>
            <p:cNvSpPr txBox="1"/>
            <p:nvPr/>
          </p:nvSpPr>
          <p:spPr>
            <a:xfrm>
              <a:off x="4289585" y="1821084"/>
              <a:ext cx="330151" cy="28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68B833A-C143-341C-4710-3C10A4491F1C}"/>
              </a:ext>
            </a:extLst>
          </p:cNvPr>
          <p:cNvSpPr txBox="1"/>
          <p:nvPr/>
        </p:nvSpPr>
        <p:spPr>
          <a:xfrm>
            <a:off x="6001618" y="4234187"/>
            <a:ext cx="47448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4458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020FF0F8-BC8B-9337-9881-108A968556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6040" y="1476375"/>
            <a:ext cx="3216727" cy="205590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97969" y="1814522"/>
              <a:ext cx="325793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3" name="五边形 6">
            <a:extLst>
              <a:ext uri="{FF2B5EF4-FFF2-40B4-BE49-F238E27FC236}">
                <a16:creationId xmlns:a16="http://schemas.microsoft.com/office/drawing/2014/main" id="{67FABB6D-8162-0EBF-2F59-1B0081357CD8}"/>
              </a:ext>
            </a:extLst>
          </p:cNvPr>
          <p:cNvSpPr/>
          <p:nvPr/>
        </p:nvSpPr>
        <p:spPr>
          <a:xfrm>
            <a:off x="4615998" y="1791815"/>
            <a:ext cx="1756158" cy="275334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" name="矩形 4" descr="D:\51PPT模板网\51pptmoban.com\图片001.jpg">
            <a:extLst>
              <a:ext uri="{FF2B5EF4-FFF2-40B4-BE49-F238E27FC236}">
                <a16:creationId xmlns:a16="http://schemas.microsoft.com/office/drawing/2014/main" id="{710BB458-A9F2-7D07-94B7-7719BBB66F0B}"/>
              </a:ext>
            </a:extLst>
          </p:cNvPr>
          <p:cNvSpPr/>
          <p:nvPr/>
        </p:nvSpPr>
        <p:spPr>
          <a:xfrm>
            <a:off x="4487545" y="3609975"/>
            <a:ext cx="3198495" cy="21336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5" descr="D:\51PPT模板网\51pptmoban.com\图片001.jpg">
            <a:extLst>
              <a:ext uri="{FF2B5EF4-FFF2-40B4-BE49-F238E27FC236}">
                <a16:creationId xmlns:a16="http://schemas.microsoft.com/office/drawing/2014/main" id="{3BDC25FE-1234-6018-BA49-6C838760D918}"/>
              </a:ext>
            </a:extLst>
          </p:cNvPr>
          <p:cNvSpPr/>
          <p:nvPr/>
        </p:nvSpPr>
        <p:spPr>
          <a:xfrm>
            <a:off x="1289050" y="1476375"/>
            <a:ext cx="3198495" cy="21336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五边形 11">
            <a:extLst>
              <a:ext uri="{FF2B5EF4-FFF2-40B4-BE49-F238E27FC236}">
                <a16:creationId xmlns:a16="http://schemas.microsoft.com/office/drawing/2014/main" id="{86E49AC2-C7D1-FD78-AE40-609F1D67CCE6}"/>
              </a:ext>
            </a:extLst>
          </p:cNvPr>
          <p:cNvSpPr/>
          <p:nvPr/>
        </p:nvSpPr>
        <p:spPr>
          <a:xfrm>
            <a:off x="1289233" y="3925415"/>
            <a:ext cx="1756158" cy="275334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五边形 18">
            <a:extLst>
              <a:ext uri="{FF2B5EF4-FFF2-40B4-BE49-F238E27FC236}">
                <a16:creationId xmlns:a16="http://schemas.microsoft.com/office/drawing/2014/main" id="{8738714A-46D0-C1FE-6A74-582063CEA1C4}"/>
              </a:ext>
            </a:extLst>
          </p:cNvPr>
          <p:cNvSpPr/>
          <p:nvPr/>
        </p:nvSpPr>
        <p:spPr>
          <a:xfrm flipH="1">
            <a:off x="9048657" y="3925363"/>
            <a:ext cx="1756158" cy="275334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519A8-9868-F758-139F-6A1AFA54DB57}"/>
              </a:ext>
            </a:extLst>
          </p:cNvPr>
          <p:cNvSpPr txBox="1"/>
          <p:nvPr/>
        </p:nvSpPr>
        <p:spPr>
          <a:xfrm>
            <a:off x="1391332" y="4278396"/>
            <a:ext cx="223901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511FE1-E72E-7497-408F-73D799D82292}"/>
              </a:ext>
            </a:extLst>
          </p:cNvPr>
          <p:cNvSpPr txBox="1"/>
          <p:nvPr/>
        </p:nvSpPr>
        <p:spPr>
          <a:xfrm>
            <a:off x="8543243" y="4278396"/>
            <a:ext cx="223901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9F4468B-DFCD-B616-62D6-7D256F7DF40A}"/>
              </a:ext>
            </a:extLst>
          </p:cNvPr>
          <p:cNvSpPr txBox="1"/>
          <p:nvPr/>
        </p:nvSpPr>
        <p:spPr>
          <a:xfrm>
            <a:off x="4681924" y="2144797"/>
            <a:ext cx="223901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9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97969" y="1814522"/>
              <a:ext cx="325793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D5B1155-A634-5BC1-335F-746A75C1EC87}"/>
              </a:ext>
            </a:extLst>
          </p:cNvPr>
          <p:cNvGrpSpPr/>
          <p:nvPr/>
        </p:nvGrpSpPr>
        <p:grpSpPr>
          <a:xfrm>
            <a:off x="1585268" y="1479752"/>
            <a:ext cx="2701577" cy="3898496"/>
            <a:chOff x="1585268" y="1479752"/>
            <a:chExt cx="2701577" cy="3898496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BEA8639D-6017-1230-11DA-3EA93FF0DFFB}"/>
                </a:ext>
              </a:extLst>
            </p:cNvPr>
            <p:cNvSpPr/>
            <p:nvPr/>
          </p:nvSpPr>
          <p:spPr>
            <a:xfrm>
              <a:off x="1585268" y="1831568"/>
              <a:ext cx="2701577" cy="3546680"/>
            </a:xfrm>
            <a:prstGeom prst="roundRect">
              <a:avLst>
                <a:gd name="adj" fmla="val 4218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569CFFB9-38BF-19E7-2F07-EF157D1B3292}"/>
                </a:ext>
              </a:extLst>
            </p:cNvPr>
            <p:cNvSpPr/>
            <p:nvPr/>
          </p:nvSpPr>
          <p:spPr>
            <a:xfrm>
              <a:off x="1931029" y="4625434"/>
              <a:ext cx="2010057" cy="47295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标题文本</a:t>
              </a:r>
              <a:endParaRPr lang="en-US" dirty="0"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EFF329B-0C36-CADF-E4CA-E981E2191E91}"/>
                </a:ext>
              </a:extLst>
            </p:cNvPr>
            <p:cNvSpPr/>
            <p:nvPr/>
          </p:nvSpPr>
          <p:spPr>
            <a:xfrm>
              <a:off x="2239912" y="1479752"/>
              <a:ext cx="1392288" cy="1392288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B922387-5C09-5E01-220E-0453AC9B5FAA}"/>
                </a:ext>
              </a:extLst>
            </p:cNvPr>
            <p:cNvGrpSpPr/>
            <p:nvPr/>
          </p:nvGrpSpPr>
          <p:grpSpPr>
            <a:xfrm>
              <a:off x="1818272" y="3275218"/>
              <a:ext cx="2235567" cy="1047355"/>
              <a:chOff x="283599" y="1906534"/>
              <a:chExt cx="2235567" cy="1047355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CD1F34E-60D5-A473-E086-0DD187BCA5C1}"/>
                  </a:ext>
                </a:extLst>
              </p:cNvPr>
              <p:cNvSpPr txBox="1"/>
              <p:nvPr/>
            </p:nvSpPr>
            <p:spPr>
              <a:xfrm>
                <a:off x="354544" y="2190603"/>
                <a:ext cx="2093676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0FB9F00-8220-355B-DBE1-5CB1A5951EA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1E87FB-AF9E-0D29-E939-C5FE97AB3405}"/>
              </a:ext>
            </a:extLst>
          </p:cNvPr>
          <p:cNvGrpSpPr/>
          <p:nvPr/>
        </p:nvGrpSpPr>
        <p:grpSpPr>
          <a:xfrm>
            <a:off x="4745211" y="1479752"/>
            <a:ext cx="2701577" cy="3898496"/>
            <a:chOff x="1585268" y="1479752"/>
            <a:chExt cx="2701577" cy="3898496"/>
          </a:xfrm>
        </p:grpSpPr>
        <p:sp>
          <p:nvSpPr>
            <p:cNvPr id="34" name="Rounded Rectangle 2">
              <a:extLst>
                <a:ext uri="{FF2B5EF4-FFF2-40B4-BE49-F238E27FC236}">
                  <a16:creationId xmlns:a16="http://schemas.microsoft.com/office/drawing/2014/main" id="{1E507F51-3242-61B7-8911-0C46D22A2911}"/>
                </a:ext>
              </a:extLst>
            </p:cNvPr>
            <p:cNvSpPr/>
            <p:nvPr/>
          </p:nvSpPr>
          <p:spPr>
            <a:xfrm>
              <a:off x="1585268" y="1831568"/>
              <a:ext cx="2701577" cy="3546680"/>
            </a:xfrm>
            <a:prstGeom prst="roundRect">
              <a:avLst>
                <a:gd name="adj" fmla="val 4218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Rounded Rectangle 3">
              <a:extLst>
                <a:ext uri="{FF2B5EF4-FFF2-40B4-BE49-F238E27FC236}">
                  <a16:creationId xmlns:a16="http://schemas.microsoft.com/office/drawing/2014/main" id="{956E1C73-7337-D056-781F-8A494F99297E}"/>
                </a:ext>
              </a:extLst>
            </p:cNvPr>
            <p:cNvSpPr/>
            <p:nvPr/>
          </p:nvSpPr>
          <p:spPr>
            <a:xfrm>
              <a:off x="1931029" y="4625434"/>
              <a:ext cx="2010057" cy="47295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标题文本</a:t>
              </a:r>
              <a:endParaRPr lang="en-US" dirty="0"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E887A3C-B4E4-93E5-BDA9-66217175858F}"/>
                </a:ext>
              </a:extLst>
            </p:cNvPr>
            <p:cNvSpPr/>
            <p:nvPr/>
          </p:nvSpPr>
          <p:spPr>
            <a:xfrm>
              <a:off x="2239912" y="1479752"/>
              <a:ext cx="1392288" cy="1392288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21525A2-EED2-31BB-7EEC-9EB0DAD4973F}"/>
                </a:ext>
              </a:extLst>
            </p:cNvPr>
            <p:cNvGrpSpPr/>
            <p:nvPr/>
          </p:nvGrpSpPr>
          <p:grpSpPr>
            <a:xfrm>
              <a:off x="1818272" y="3275218"/>
              <a:ext cx="2235567" cy="1047355"/>
              <a:chOff x="283599" y="1906534"/>
              <a:chExt cx="2235567" cy="1047355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CFF6A698-3916-CBFB-9AF8-8DE31E4117D7}"/>
                  </a:ext>
                </a:extLst>
              </p:cNvPr>
              <p:cNvSpPr txBox="1"/>
              <p:nvPr/>
            </p:nvSpPr>
            <p:spPr>
              <a:xfrm>
                <a:off x="354544" y="2190603"/>
                <a:ext cx="2093676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BDB9041-054C-22FE-A0CF-88BAFDEE3C64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B38BDD3-01F0-D71B-557D-019A3BA8F6BB}"/>
              </a:ext>
            </a:extLst>
          </p:cNvPr>
          <p:cNvGrpSpPr/>
          <p:nvPr/>
        </p:nvGrpSpPr>
        <p:grpSpPr>
          <a:xfrm>
            <a:off x="7905154" y="1479752"/>
            <a:ext cx="2701577" cy="3898496"/>
            <a:chOff x="1585268" y="1479752"/>
            <a:chExt cx="2701577" cy="3898496"/>
          </a:xfrm>
        </p:grpSpPr>
        <p:sp>
          <p:nvSpPr>
            <p:cNvPr id="41" name="Rounded Rectangle 2">
              <a:extLst>
                <a:ext uri="{FF2B5EF4-FFF2-40B4-BE49-F238E27FC236}">
                  <a16:creationId xmlns:a16="http://schemas.microsoft.com/office/drawing/2014/main" id="{BA76F75D-28D1-2DEE-5D44-71A95A4DBE98}"/>
                </a:ext>
              </a:extLst>
            </p:cNvPr>
            <p:cNvSpPr/>
            <p:nvPr/>
          </p:nvSpPr>
          <p:spPr>
            <a:xfrm>
              <a:off x="1585268" y="1831568"/>
              <a:ext cx="2701577" cy="3546680"/>
            </a:xfrm>
            <a:prstGeom prst="roundRect">
              <a:avLst>
                <a:gd name="adj" fmla="val 4218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Rounded Rectangle 3">
              <a:extLst>
                <a:ext uri="{FF2B5EF4-FFF2-40B4-BE49-F238E27FC236}">
                  <a16:creationId xmlns:a16="http://schemas.microsoft.com/office/drawing/2014/main" id="{E9F0EC90-7D5A-D868-9141-5414503380F5}"/>
                </a:ext>
              </a:extLst>
            </p:cNvPr>
            <p:cNvSpPr/>
            <p:nvPr/>
          </p:nvSpPr>
          <p:spPr>
            <a:xfrm>
              <a:off x="1931029" y="4625434"/>
              <a:ext cx="2010057" cy="47295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标题文本</a:t>
              </a:r>
              <a:endParaRPr lang="en-US" dirty="0">
                <a:sym typeface="+mn-lt"/>
              </a:endParaRPr>
            </a:p>
          </p:txBody>
        </p:sp>
        <p:sp>
          <p:nvSpPr>
            <p:cNvPr id="43" name="椭圆 42" descr="D:\51PPT模板网\51pptmoban.com\图片001.jpg">
              <a:extLst>
                <a:ext uri="{FF2B5EF4-FFF2-40B4-BE49-F238E27FC236}">
                  <a16:creationId xmlns:a16="http://schemas.microsoft.com/office/drawing/2014/main" id="{A2F868BF-8A1D-7119-7454-053E37F2E1A7}"/>
                </a:ext>
              </a:extLst>
            </p:cNvPr>
            <p:cNvSpPr/>
            <p:nvPr/>
          </p:nvSpPr>
          <p:spPr>
            <a:xfrm>
              <a:off x="2239912" y="1479752"/>
              <a:ext cx="1392288" cy="1392288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55879FBA-602A-359E-1B3C-FDE39E2079DC}"/>
                </a:ext>
              </a:extLst>
            </p:cNvPr>
            <p:cNvGrpSpPr/>
            <p:nvPr/>
          </p:nvGrpSpPr>
          <p:grpSpPr>
            <a:xfrm>
              <a:off x="1818272" y="3275218"/>
              <a:ext cx="2235567" cy="1047355"/>
              <a:chOff x="283599" y="1906534"/>
              <a:chExt cx="2235567" cy="1047355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8C6C73F-FFF9-871B-1391-C07E62979B32}"/>
                  </a:ext>
                </a:extLst>
              </p:cNvPr>
              <p:cNvSpPr txBox="1"/>
              <p:nvPr/>
            </p:nvSpPr>
            <p:spPr>
              <a:xfrm>
                <a:off x="354544" y="2190603"/>
                <a:ext cx="2093676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14ACB812-E2FF-BDFF-C959-04FA6744683B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259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97969" y="1814522"/>
              <a:ext cx="325793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Freeform 7">
            <a:extLst>
              <a:ext uri="{FF2B5EF4-FFF2-40B4-BE49-F238E27FC236}">
                <a16:creationId xmlns:a16="http://schemas.microsoft.com/office/drawing/2014/main" id="{3ACDFB23-2D27-BC47-4F37-769382D6DE76}"/>
              </a:ext>
            </a:extLst>
          </p:cNvPr>
          <p:cNvSpPr/>
          <p:nvPr/>
        </p:nvSpPr>
        <p:spPr bwMode="auto">
          <a:xfrm>
            <a:off x="4054316" y="1887855"/>
            <a:ext cx="2016727" cy="1542402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85447F84-AFBE-256F-D4E4-94F4E61C3C28}"/>
              </a:ext>
            </a:extLst>
          </p:cNvPr>
          <p:cNvSpPr/>
          <p:nvPr/>
        </p:nvSpPr>
        <p:spPr bwMode="auto">
          <a:xfrm>
            <a:off x="4054316" y="3478031"/>
            <a:ext cx="2016727" cy="1538991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81E16C97-78E7-FC56-46F1-75F107AB750A}"/>
              </a:ext>
            </a:extLst>
          </p:cNvPr>
          <p:cNvSpPr/>
          <p:nvPr/>
        </p:nvSpPr>
        <p:spPr bwMode="auto">
          <a:xfrm>
            <a:off x="6118816" y="1887855"/>
            <a:ext cx="2020138" cy="1542402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D15AA3EE-E857-C570-921B-84FFB7352617}"/>
              </a:ext>
            </a:extLst>
          </p:cNvPr>
          <p:cNvSpPr/>
          <p:nvPr/>
        </p:nvSpPr>
        <p:spPr bwMode="auto">
          <a:xfrm>
            <a:off x="6118816" y="3478031"/>
            <a:ext cx="2020138" cy="1538991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F9003A-5DA6-9D14-7C78-C2F1C1BFA4A9}"/>
              </a:ext>
            </a:extLst>
          </p:cNvPr>
          <p:cNvSpPr txBox="1"/>
          <p:nvPr/>
        </p:nvSpPr>
        <p:spPr>
          <a:xfrm>
            <a:off x="7077075" y="296387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C94B35-314A-9AE5-250A-BB53645D0AF9}"/>
              </a:ext>
            </a:extLst>
          </p:cNvPr>
          <p:cNvSpPr txBox="1"/>
          <p:nvPr/>
        </p:nvSpPr>
        <p:spPr>
          <a:xfrm>
            <a:off x="7144385" y="359506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4B8B14-3A69-33CD-F84F-AB22EE2C6E40}"/>
              </a:ext>
            </a:extLst>
          </p:cNvPr>
          <p:cNvSpPr txBox="1"/>
          <p:nvPr/>
        </p:nvSpPr>
        <p:spPr>
          <a:xfrm>
            <a:off x="4102100" y="296387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22D985-FA7B-5D91-F8CE-DBB20E8E54E1}"/>
              </a:ext>
            </a:extLst>
          </p:cNvPr>
          <p:cNvSpPr txBox="1"/>
          <p:nvPr/>
        </p:nvSpPr>
        <p:spPr>
          <a:xfrm>
            <a:off x="4102100" y="3595064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10" name="图形 4" descr="D:\51PPT模板网\51pptmoban.com\图片001.jpg">
            <a:extLst>
              <a:ext uri="{FF2B5EF4-FFF2-40B4-BE49-F238E27FC236}">
                <a16:creationId xmlns:a16="http://schemas.microsoft.com/office/drawing/2014/main" id="{90302F51-5C83-36D8-F0E9-25FDF955A183}"/>
              </a:ext>
            </a:extLst>
          </p:cNvPr>
          <p:cNvGrpSpPr/>
          <p:nvPr/>
        </p:nvGrpSpPr>
        <p:grpSpPr>
          <a:xfrm>
            <a:off x="5591242" y="2935764"/>
            <a:ext cx="1090883" cy="1036761"/>
            <a:chOff x="8559763" y="2022372"/>
            <a:chExt cx="714550" cy="679099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AE65940-4C32-0815-23DE-9CA99957B3AB}"/>
                </a:ext>
              </a:extLst>
            </p:cNvPr>
            <p:cNvSpPr/>
            <p:nvPr/>
          </p:nvSpPr>
          <p:spPr>
            <a:xfrm>
              <a:off x="9106345" y="2154361"/>
              <a:ext cx="167968" cy="389587"/>
            </a:xfrm>
            <a:custGeom>
              <a:avLst/>
              <a:gdLst>
                <a:gd name="connsiteX0" fmla="*/ 0 w 167968"/>
                <a:gd name="connsiteY0" fmla="*/ 276694 h 389587"/>
                <a:gd name="connsiteX1" fmla="*/ 45315 w 167968"/>
                <a:gd name="connsiteY1" fmla="*/ 389587 h 389587"/>
                <a:gd name="connsiteX2" fmla="*/ 167968 w 167968"/>
                <a:gd name="connsiteY2" fmla="*/ 342109 h 389587"/>
                <a:gd name="connsiteX3" fmla="*/ 125607 w 167968"/>
                <a:gd name="connsiteY3" fmla="*/ 321746 h 389587"/>
                <a:gd name="connsiteX4" fmla="*/ 41200 w 167968"/>
                <a:gd name="connsiteY4" fmla="*/ 0 h 389587"/>
                <a:gd name="connsiteX5" fmla="*/ 6436 w 167968"/>
                <a:gd name="connsiteY5" fmla="*/ 64360 h 389587"/>
                <a:gd name="connsiteX6" fmla="*/ 42783 w 167968"/>
                <a:gd name="connsiteY6" fmla="*/ 290568 h 389587"/>
                <a:gd name="connsiteX7" fmla="*/ 40884 w 167968"/>
                <a:gd name="connsiteY7" fmla="*/ 293048 h 389587"/>
                <a:gd name="connsiteX8" fmla="*/ 0 w 167968"/>
                <a:gd name="connsiteY8" fmla="*/ 276694 h 3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68" h="389587">
                  <a:moveTo>
                    <a:pt x="0" y="276694"/>
                  </a:moveTo>
                  <a:lnTo>
                    <a:pt x="45315" y="389587"/>
                  </a:lnTo>
                  <a:lnTo>
                    <a:pt x="167968" y="342109"/>
                  </a:lnTo>
                  <a:lnTo>
                    <a:pt x="125607" y="321746"/>
                  </a:lnTo>
                  <a:cubicBezTo>
                    <a:pt x="125607" y="321746"/>
                    <a:pt x="204210" y="136738"/>
                    <a:pt x="41200" y="0"/>
                  </a:cubicBezTo>
                  <a:lnTo>
                    <a:pt x="6436" y="64360"/>
                  </a:lnTo>
                  <a:cubicBezTo>
                    <a:pt x="6436" y="64360"/>
                    <a:pt x="111575" y="198460"/>
                    <a:pt x="42783" y="290568"/>
                  </a:cubicBezTo>
                  <a:cubicBezTo>
                    <a:pt x="42150" y="291412"/>
                    <a:pt x="41517" y="292256"/>
                    <a:pt x="40884" y="293048"/>
                  </a:cubicBezTo>
                  <a:lnTo>
                    <a:pt x="0" y="276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15D4F0E-692B-4A1E-9924-8B5DC54BE739}"/>
                </a:ext>
              </a:extLst>
            </p:cNvPr>
            <p:cNvSpPr/>
            <p:nvPr/>
          </p:nvSpPr>
          <p:spPr>
            <a:xfrm>
              <a:off x="8727045" y="2541416"/>
              <a:ext cx="387846" cy="160055"/>
            </a:xfrm>
            <a:custGeom>
              <a:avLst/>
              <a:gdLst>
                <a:gd name="connsiteX0" fmla="*/ 117061 w 387846"/>
                <a:gd name="connsiteY0" fmla="*/ 0 h 160055"/>
                <a:gd name="connsiteX1" fmla="*/ 0 w 387846"/>
                <a:gd name="connsiteY1" fmla="*/ 33024 h 160055"/>
                <a:gd name="connsiteX2" fmla="*/ 34132 w 387846"/>
                <a:gd name="connsiteY2" fmla="*/ 160055 h 160055"/>
                <a:gd name="connsiteX3" fmla="*/ 58926 w 387846"/>
                <a:gd name="connsiteY3" fmla="*/ 120120 h 160055"/>
                <a:gd name="connsiteX4" fmla="*/ 387846 w 387846"/>
                <a:gd name="connsiteY4" fmla="*/ 70532 h 160055"/>
                <a:gd name="connsiteX5" fmla="*/ 327548 w 387846"/>
                <a:gd name="connsiteY5" fmla="*/ 29120 h 160055"/>
                <a:gd name="connsiteX6" fmla="*/ 98702 w 387846"/>
                <a:gd name="connsiteY6" fmla="*/ 41095 h 160055"/>
                <a:gd name="connsiteX7" fmla="*/ 96434 w 387846"/>
                <a:gd name="connsiteY7" fmla="*/ 38932 h 160055"/>
                <a:gd name="connsiteX8" fmla="*/ 117061 w 387846"/>
                <a:gd name="connsiteY8" fmla="*/ 0 h 16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846" h="160055">
                  <a:moveTo>
                    <a:pt x="117061" y="0"/>
                  </a:moveTo>
                  <a:lnTo>
                    <a:pt x="0" y="33024"/>
                  </a:lnTo>
                  <a:lnTo>
                    <a:pt x="34132" y="160055"/>
                  </a:lnTo>
                  <a:lnTo>
                    <a:pt x="58926" y="120120"/>
                  </a:lnTo>
                  <a:cubicBezTo>
                    <a:pt x="58926" y="120120"/>
                    <a:pt x="234491" y="218032"/>
                    <a:pt x="387846" y="70532"/>
                  </a:cubicBezTo>
                  <a:lnTo>
                    <a:pt x="327548" y="29120"/>
                  </a:lnTo>
                  <a:cubicBezTo>
                    <a:pt x="327548" y="29120"/>
                    <a:pt x="183003" y="119382"/>
                    <a:pt x="98702" y="41095"/>
                  </a:cubicBezTo>
                  <a:cubicBezTo>
                    <a:pt x="97964" y="40409"/>
                    <a:pt x="97173" y="39671"/>
                    <a:pt x="96434" y="38932"/>
                  </a:cubicBezTo>
                  <a:lnTo>
                    <a:pt x="11706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637C21D-C8A1-314C-24B0-090DB5AFE148}"/>
                </a:ext>
              </a:extLst>
            </p:cNvPr>
            <p:cNvSpPr/>
            <p:nvPr/>
          </p:nvSpPr>
          <p:spPr>
            <a:xfrm>
              <a:off x="8559763" y="2167550"/>
              <a:ext cx="164275" cy="389323"/>
            </a:xfrm>
            <a:custGeom>
              <a:avLst/>
              <a:gdLst>
                <a:gd name="connsiteX0" fmla="*/ 164276 w 164275"/>
                <a:gd name="connsiteY0" fmla="*/ 115109 h 389323"/>
                <a:gd name="connsiteX1" fmla="*/ 124974 w 164275"/>
                <a:gd name="connsiteY1" fmla="*/ 0 h 389323"/>
                <a:gd name="connsiteX2" fmla="*/ 0 w 164275"/>
                <a:gd name="connsiteY2" fmla="*/ 40990 h 389323"/>
                <a:gd name="connsiteX3" fmla="*/ 41200 w 164275"/>
                <a:gd name="connsiteY3" fmla="*/ 63568 h 389323"/>
                <a:gd name="connsiteX4" fmla="*/ 108514 w 164275"/>
                <a:gd name="connsiteY4" fmla="*/ 389323 h 389323"/>
                <a:gd name="connsiteX5" fmla="*/ 146603 w 164275"/>
                <a:gd name="connsiteY5" fmla="*/ 326863 h 389323"/>
                <a:gd name="connsiteX6" fmla="*/ 122230 w 164275"/>
                <a:gd name="connsiteY6" fmla="*/ 99019 h 389323"/>
                <a:gd name="connsiteX7" fmla="*/ 124288 w 164275"/>
                <a:gd name="connsiteY7" fmla="*/ 96645 h 389323"/>
                <a:gd name="connsiteX8" fmla="*/ 164276 w 164275"/>
                <a:gd name="connsiteY8" fmla="*/ 115109 h 38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275" h="389323">
                  <a:moveTo>
                    <a:pt x="164276" y="115109"/>
                  </a:moveTo>
                  <a:lnTo>
                    <a:pt x="124974" y="0"/>
                  </a:lnTo>
                  <a:lnTo>
                    <a:pt x="0" y="40990"/>
                  </a:lnTo>
                  <a:lnTo>
                    <a:pt x="41200" y="63568"/>
                  </a:lnTo>
                  <a:cubicBezTo>
                    <a:pt x="41200" y="63568"/>
                    <a:pt x="-47057" y="244198"/>
                    <a:pt x="108514" y="389323"/>
                  </a:cubicBezTo>
                  <a:lnTo>
                    <a:pt x="146603" y="326863"/>
                  </a:lnTo>
                  <a:cubicBezTo>
                    <a:pt x="146603" y="326863"/>
                    <a:pt x="48639" y="187434"/>
                    <a:pt x="122230" y="99019"/>
                  </a:cubicBezTo>
                  <a:cubicBezTo>
                    <a:pt x="122863" y="98228"/>
                    <a:pt x="123549" y="97436"/>
                    <a:pt x="124288" y="96645"/>
                  </a:cubicBezTo>
                  <a:lnTo>
                    <a:pt x="164276" y="1151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1A111FC-F0AB-D965-D4E6-6100CDF66C85}"/>
                </a:ext>
              </a:extLst>
            </p:cNvPr>
            <p:cNvSpPr/>
            <p:nvPr/>
          </p:nvSpPr>
          <p:spPr>
            <a:xfrm>
              <a:off x="8711640" y="2022372"/>
              <a:ext cx="385314" cy="156097"/>
            </a:xfrm>
            <a:custGeom>
              <a:avLst/>
              <a:gdLst>
                <a:gd name="connsiteX0" fmla="*/ 266671 w 385314"/>
                <a:gd name="connsiteY0" fmla="*/ 156098 h 156097"/>
                <a:gd name="connsiteX1" fmla="*/ 385314 w 385314"/>
                <a:gd name="connsiteY1" fmla="*/ 129299 h 156097"/>
                <a:gd name="connsiteX2" fmla="*/ 357935 w 385314"/>
                <a:gd name="connsiteY2" fmla="*/ 685 h 156097"/>
                <a:gd name="connsiteX3" fmla="*/ 331083 w 385314"/>
                <a:gd name="connsiteY3" fmla="*/ 39301 h 156097"/>
                <a:gd name="connsiteX4" fmla="*/ 0 w 385314"/>
                <a:gd name="connsiteY4" fmla="*/ 71481 h 156097"/>
                <a:gd name="connsiteX5" fmla="*/ 58029 w 385314"/>
                <a:gd name="connsiteY5" fmla="*/ 116057 h 156097"/>
                <a:gd name="connsiteX6" fmla="*/ 287139 w 385314"/>
                <a:gd name="connsiteY6" fmla="*/ 116163 h 156097"/>
                <a:gd name="connsiteX7" fmla="*/ 289303 w 385314"/>
                <a:gd name="connsiteY7" fmla="*/ 118431 h 156097"/>
                <a:gd name="connsiteX8" fmla="*/ 266671 w 385314"/>
                <a:gd name="connsiteY8" fmla="*/ 156098 h 15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4" h="156097">
                  <a:moveTo>
                    <a:pt x="266671" y="156098"/>
                  </a:moveTo>
                  <a:lnTo>
                    <a:pt x="385314" y="129299"/>
                  </a:lnTo>
                  <a:lnTo>
                    <a:pt x="357935" y="685"/>
                  </a:lnTo>
                  <a:lnTo>
                    <a:pt x="331083" y="39301"/>
                  </a:lnTo>
                  <a:cubicBezTo>
                    <a:pt x="331083" y="39301"/>
                    <a:pt x="160899" y="-67737"/>
                    <a:pt x="0" y="71481"/>
                  </a:cubicBezTo>
                  <a:lnTo>
                    <a:pt x="58029" y="116057"/>
                  </a:lnTo>
                  <a:cubicBezTo>
                    <a:pt x="58029" y="116057"/>
                    <a:pt x="207164" y="33551"/>
                    <a:pt x="287139" y="116163"/>
                  </a:cubicBezTo>
                  <a:cubicBezTo>
                    <a:pt x="287878" y="116902"/>
                    <a:pt x="288564" y="117693"/>
                    <a:pt x="289303" y="118431"/>
                  </a:cubicBezTo>
                  <a:lnTo>
                    <a:pt x="266671" y="1560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108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8BBD150-5E1C-A293-F705-2FE73278B013}"/>
              </a:ext>
            </a:extLst>
          </p:cNvPr>
          <p:cNvGrpSpPr/>
          <p:nvPr/>
        </p:nvGrpSpPr>
        <p:grpSpPr>
          <a:xfrm>
            <a:off x="8285941" y="2218317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CB38A37-5E41-BE18-0719-023C0F89F31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9C4BA2D-E9C8-FB52-7956-F5E5F8532F9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E16A7A-2A76-2FCD-7CB9-F517097A2DA5}"/>
              </a:ext>
            </a:extLst>
          </p:cNvPr>
          <p:cNvGrpSpPr/>
          <p:nvPr/>
        </p:nvGrpSpPr>
        <p:grpSpPr>
          <a:xfrm>
            <a:off x="1046963" y="2161310"/>
            <a:ext cx="2876409" cy="791122"/>
            <a:chOff x="-94764" y="1931934"/>
            <a:chExt cx="2876409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B08476-189F-2ED6-FC9D-9F832782833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F7D2673-718C-A57D-E45D-3E7CBB1034EE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4358BB-C3F2-257C-9662-CA002294ED3F}"/>
              </a:ext>
            </a:extLst>
          </p:cNvPr>
          <p:cNvGrpSpPr/>
          <p:nvPr/>
        </p:nvGrpSpPr>
        <p:grpSpPr>
          <a:xfrm>
            <a:off x="8285941" y="3757666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3964FE-F9C3-6B90-10E7-047CF100320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37E0B1-77F2-3559-47D7-776E94BDC92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09F20DB-BB02-F964-ACD2-FE069AD0E1CA}"/>
              </a:ext>
            </a:extLst>
          </p:cNvPr>
          <p:cNvGrpSpPr/>
          <p:nvPr/>
        </p:nvGrpSpPr>
        <p:grpSpPr>
          <a:xfrm>
            <a:off x="1046963" y="3700659"/>
            <a:ext cx="2876409" cy="791122"/>
            <a:chOff x="-94764" y="1931934"/>
            <a:chExt cx="2876409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26EEDA0-4AF7-5960-C94B-298D2CDEFD4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2D0107-3DF1-4BB1-5FBC-DA1DE5867EB7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687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97969" y="1814522"/>
              <a:ext cx="325793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Rectangle 25">
            <a:extLst>
              <a:ext uri="{FF2B5EF4-FFF2-40B4-BE49-F238E27FC236}">
                <a16:creationId xmlns:a16="http://schemas.microsoft.com/office/drawing/2014/main" id="{5A1EF2A4-272F-A302-E6A5-FF7AD7182F97}"/>
              </a:ext>
            </a:extLst>
          </p:cNvPr>
          <p:cNvSpPr/>
          <p:nvPr/>
        </p:nvSpPr>
        <p:spPr>
          <a:xfrm>
            <a:off x="1235075" y="1600200"/>
            <a:ext cx="3200400" cy="18288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Rectangle 26" descr="D:\51PPT模板网\51pptmoban.com\图片001.jpg">
            <a:extLst>
              <a:ext uri="{FF2B5EF4-FFF2-40B4-BE49-F238E27FC236}">
                <a16:creationId xmlns:a16="http://schemas.microsoft.com/office/drawing/2014/main" id="{0463D0F4-6C00-1D07-0118-19FE24E2E30B}"/>
              </a:ext>
            </a:extLst>
          </p:cNvPr>
          <p:cNvSpPr/>
          <p:nvPr/>
        </p:nvSpPr>
        <p:spPr>
          <a:xfrm>
            <a:off x="4492625" y="1600200"/>
            <a:ext cx="3200400" cy="18288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212501AE-8C0D-614C-B77B-F7FF4955992F}"/>
              </a:ext>
            </a:extLst>
          </p:cNvPr>
          <p:cNvSpPr/>
          <p:nvPr/>
        </p:nvSpPr>
        <p:spPr>
          <a:xfrm>
            <a:off x="1235075" y="3487737"/>
            <a:ext cx="3200400" cy="18288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BFEB75A9-588B-FDC1-D7F5-3D55CB8D1646}"/>
              </a:ext>
            </a:extLst>
          </p:cNvPr>
          <p:cNvSpPr/>
          <p:nvPr/>
        </p:nvSpPr>
        <p:spPr>
          <a:xfrm>
            <a:off x="4492625" y="3487737"/>
            <a:ext cx="3200400" cy="182880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2AEA588D-1B78-A560-204C-8A549F2D0EA5}"/>
              </a:ext>
            </a:extLst>
          </p:cNvPr>
          <p:cNvSpPr>
            <a:spLocks noEditPoints="1"/>
          </p:cNvSpPr>
          <p:nvPr/>
        </p:nvSpPr>
        <p:spPr>
          <a:xfrm>
            <a:off x="7932737" y="1600200"/>
            <a:ext cx="352425" cy="369887"/>
          </a:xfrm>
          <a:custGeom>
            <a:avLst/>
            <a:gdLst/>
            <a:ahLst/>
            <a:cxnLst>
              <a:cxn ang="0">
                <a:pos x="539414062" y="43537877"/>
              </a:cxn>
              <a:cxn ang="0">
                <a:pos x="539414062" y="413593872"/>
              </a:cxn>
              <a:cxn ang="0">
                <a:pos x="605198646" y="457131749"/>
              </a:cxn>
              <a:cxn ang="0">
                <a:pos x="1052519385" y="457131749"/>
              </a:cxn>
              <a:cxn ang="0">
                <a:pos x="539414062" y="43537877"/>
              </a:cxn>
              <a:cxn ang="0">
                <a:pos x="473633723" y="903379916"/>
              </a:cxn>
              <a:cxn ang="0">
                <a:pos x="473633723" y="653046877"/>
              </a:cxn>
              <a:cxn ang="0">
                <a:pos x="539414062" y="587741834"/>
              </a:cxn>
              <a:cxn ang="0">
                <a:pos x="618353015" y="653046877"/>
              </a:cxn>
              <a:cxn ang="0">
                <a:pos x="618353015" y="903379916"/>
              </a:cxn>
              <a:cxn ang="0">
                <a:pos x="723604954" y="827191291"/>
              </a:cxn>
              <a:cxn ang="0">
                <a:pos x="776230923" y="805424126"/>
              </a:cxn>
              <a:cxn ang="0">
                <a:pos x="828856893" y="827191291"/>
              </a:cxn>
              <a:cxn ang="0">
                <a:pos x="828856893" y="914263499"/>
              </a:cxn>
              <a:cxn ang="0">
                <a:pos x="618353015" y="1077524331"/>
              </a:cxn>
              <a:cxn ang="0">
                <a:pos x="605198646" y="1088407914"/>
              </a:cxn>
              <a:cxn ang="0">
                <a:pos x="578885662" y="1099295044"/>
              </a:cxn>
              <a:cxn ang="0">
                <a:pos x="552572677" y="1099295044"/>
              </a:cxn>
              <a:cxn ang="0">
                <a:pos x="539414062" y="1099295044"/>
              </a:cxn>
              <a:cxn ang="0">
                <a:pos x="539414062" y="1099295044"/>
              </a:cxn>
              <a:cxn ang="0">
                <a:pos x="513101077" y="1099295044"/>
              </a:cxn>
              <a:cxn ang="0">
                <a:pos x="486788092" y="1088407914"/>
              </a:cxn>
              <a:cxn ang="0">
                <a:pos x="473633723" y="1077524331"/>
              </a:cxn>
              <a:cxn ang="0">
                <a:pos x="263129846" y="914263499"/>
              </a:cxn>
              <a:cxn ang="0">
                <a:pos x="263129846" y="827191291"/>
              </a:cxn>
              <a:cxn ang="0">
                <a:pos x="315755815" y="805424126"/>
              </a:cxn>
              <a:cxn ang="0">
                <a:pos x="368381784" y="827191291"/>
              </a:cxn>
              <a:cxn ang="0">
                <a:pos x="473633723" y="903379916"/>
              </a:cxn>
              <a:cxn ang="0">
                <a:pos x="473633723" y="0"/>
              </a:cxn>
              <a:cxn ang="0">
                <a:pos x="184190892" y="0"/>
              </a:cxn>
              <a:cxn ang="0">
                <a:pos x="0" y="152377249"/>
              </a:cxn>
              <a:cxn ang="0">
                <a:pos x="0" y="979568541"/>
              </a:cxn>
              <a:cxn ang="0">
                <a:pos x="184190892" y="1131945791"/>
              </a:cxn>
              <a:cxn ang="0">
                <a:pos x="907795846" y="1131945791"/>
              </a:cxn>
              <a:cxn ang="0">
                <a:pos x="1091986739" y="979568541"/>
              </a:cxn>
              <a:cxn ang="0">
                <a:pos x="1091986739" y="522436792"/>
              </a:cxn>
              <a:cxn ang="0">
                <a:pos x="1065673754" y="522436792"/>
              </a:cxn>
              <a:cxn ang="0">
                <a:pos x="605198646" y="522436792"/>
              </a:cxn>
              <a:cxn ang="0">
                <a:pos x="473633723" y="413593872"/>
              </a:cxn>
              <a:cxn ang="0">
                <a:pos x="473633723" y="21767165"/>
              </a:cxn>
              <a:cxn ang="0">
                <a:pos x="473633723" y="0"/>
              </a:cxn>
            </a:cxnLst>
            <a:rect l="0" t="0" r="0" b="0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rgbClr val="89FFC9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47">
            <a:extLst>
              <a:ext uri="{FF2B5EF4-FFF2-40B4-BE49-F238E27FC236}">
                <a16:creationId xmlns:a16="http://schemas.microsoft.com/office/drawing/2014/main" id="{4DDBD021-5291-0607-4045-B18F1AF97C17}"/>
              </a:ext>
            </a:extLst>
          </p:cNvPr>
          <p:cNvSpPr>
            <a:spLocks noEditPoints="1"/>
          </p:cNvSpPr>
          <p:nvPr/>
        </p:nvSpPr>
        <p:spPr>
          <a:xfrm>
            <a:off x="7932737" y="3480752"/>
            <a:ext cx="373063" cy="371475"/>
          </a:xfrm>
          <a:custGeom>
            <a:avLst/>
            <a:gdLst/>
            <a:ahLst/>
            <a:cxnLst>
              <a:cxn ang="0">
                <a:pos x="195013046" y="1146671093"/>
              </a:cxn>
              <a:cxn ang="0">
                <a:pos x="341271839" y="1082966570"/>
              </a:cxn>
              <a:cxn ang="0">
                <a:pos x="950682157" y="998029500"/>
              </a:cxn>
              <a:cxn ang="0">
                <a:pos x="926307013" y="1146671093"/>
              </a:cxn>
              <a:cxn ang="0">
                <a:pos x="950682157" y="998029500"/>
              </a:cxn>
              <a:cxn ang="0">
                <a:pos x="524095331" y="615805802"/>
              </a:cxn>
              <a:cxn ang="0">
                <a:pos x="548470475" y="360987710"/>
              </a:cxn>
              <a:cxn ang="0">
                <a:pos x="572849584" y="339755162"/>
              </a:cxn>
              <a:cxn ang="0">
                <a:pos x="597224728" y="573337266"/>
              </a:cxn>
              <a:cxn ang="0">
                <a:pos x="999436410" y="594569814"/>
              </a:cxn>
              <a:cxn ang="0">
                <a:pos x="999436410" y="637038350"/>
              </a:cxn>
              <a:cxn ang="0">
                <a:pos x="572849584" y="668892331"/>
              </a:cxn>
              <a:cxn ang="0">
                <a:pos x="146258793" y="530865291"/>
              </a:cxn>
              <a:cxn ang="0">
                <a:pos x="414401236" y="233582104"/>
              </a:cxn>
              <a:cxn ang="0">
                <a:pos x="450965934" y="244200097"/>
              </a:cxn>
              <a:cxn ang="0">
                <a:pos x="182823491" y="509632743"/>
              </a:cxn>
              <a:cxn ang="0">
                <a:pos x="572849584" y="138023600"/>
              </a:cxn>
              <a:cxn ang="0">
                <a:pos x="572849584" y="1082966570"/>
              </a:cxn>
              <a:cxn ang="0">
                <a:pos x="572849584" y="138023600"/>
              </a:cxn>
              <a:cxn ang="0">
                <a:pos x="73129396" y="169877581"/>
              </a:cxn>
              <a:cxn ang="0">
                <a:pos x="134069238" y="53086529"/>
              </a:cxn>
              <a:cxn ang="0">
                <a:pos x="170633937" y="53086529"/>
              </a:cxn>
              <a:cxn ang="0">
                <a:pos x="109694095" y="159259587"/>
              </a:cxn>
              <a:cxn ang="0">
                <a:pos x="231577744" y="0"/>
              </a:cxn>
              <a:cxn ang="0">
                <a:pos x="60939842" y="265432645"/>
              </a:cxn>
              <a:cxn ang="0">
                <a:pos x="231577744" y="0"/>
              </a:cxn>
              <a:cxn ang="0">
                <a:pos x="816612918" y="95555064"/>
              </a:cxn>
              <a:cxn ang="0">
                <a:pos x="926307013" y="31850541"/>
              </a:cxn>
              <a:cxn ang="0">
                <a:pos x="950682157" y="53086529"/>
              </a:cxn>
              <a:cxn ang="0">
                <a:pos x="840988062" y="95555064"/>
              </a:cxn>
              <a:cxn ang="0">
                <a:pos x="828802472" y="95555064"/>
              </a:cxn>
              <a:cxn ang="0">
                <a:pos x="755673076" y="84937070"/>
              </a:cxn>
              <a:cxn ang="0">
                <a:pos x="1023811553" y="31850541"/>
              </a:cxn>
            </a:cxnLst>
            <a:rect l="0" t="0" r="0" b="0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rgbClr val="89FFC9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23D07-EB0E-62C3-D5C2-47CC6761E478}"/>
              </a:ext>
            </a:extLst>
          </p:cNvPr>
          <p:cNvGrpSpPr/>
          <p:nvPr/>
        </p:nvGrpSpPr>
        <p:grpSpPr>
          <a:xfrm>
            <a:off x="4489767" y="2857817"/>
            <a:ext cx="571500" cy="571500"/>
            <a:chOff x="7168" y="4628"/>
            <a:chExt cx="900" cy="900"/>
          </a:xfrm>
        </p:grpSpPr>
        <p:sp>
          <p:nvSpPr>
            <p:cNvPr id="9" name="Rectangle 30">
              <a:extLst>
                <a:ext uri="{FF2B5EF4-FFF2-40B4-BE49-F238E27FC236}">
                  <a16:creationId xmlns:a16="http://schemas.microsoft.com/office/drawing/2014/main" id="{6FA9C50B-EC39-C908-758C-2370117450BE}"/>
                </a:ext>
              </a:extLst>
            </p:cNvPr>
            <p:cNvSpPr/>
            <p:nvPr/>
          </p:nvSpPr>
          <p:spPr>
            <a:xfrm>
              <a:off x="7168" y="4628"/>
              <a:ext cx="900" cy="900"/>
            </a:xfrm>
            <a:prstGeom prst="rect">
              <a:avLst/>
            </a:prstGeom>
            <a:solidFill>
              <a:srgbClr val="89FFC9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54">
              <a:extLst>
                <a:ext uri="{FF2B5EF4-FFF2-40B4-BE49-F238E27FC236}">
                  <a16:creationId xmlns:a16="http://schemas.microsoft.com/office/drawing/2014/main" id="{AAD55F32-BF30-8ED5-A57C-1E7E1D367517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464" y="4925"/>
              <a:ext cx="307" cy="305"/>
            </a:xfrm>
            <a:custGeom>
              <a:avLst/>
              <a:gdLst/>
              <a:ahLst/>
              <a:cxnLst>
                <a:cxn ang="0">
                  <a:pos x="306256359" y="526669821"/>
                </a:cxn>
                <a:cxn ang="0">
                  <a:pos x="213666905" y="505317280"/>
                </a:cxn>
                <a:cxn ang="0">
                  <a:pos x="455824117" y="128108313"/>
                </a:cxn>
                <a:cxn ang="0">
                  <a:pos x="527046419" y="298921708"/>
                </a:cxn>
                <a:cxn ang="0">
                  <a:pos x="306256359" y="526669821"/>
                </a:cxn>
                <a:cxn ang="0">
                  <a:pos x="149567758" y="462614509"/>
                </a:cxn>
                <a:cxn ang="0">
                  <a:pos x="78345456" y="298921708"/>
                </a:cxn>
                <a:cxn ang="0">
                  <a:pos x="306256359" y="71171285"/>
                </a:cxn>
                <a:cxn ang="0">
                  <a:pos x="391724970" y="92523826"/>
                </a:cxn>
                <a:cxn ang="0">
                  <a:pos x="149567758" y="462614509"/>
                </a:cxn>
                <a:cxn ang="0">
                  <a:pos x="306256359" y="0"/>
                </a:cxn>
                <a:cxn ang="0">
                  <a:pos x="0" y="298921708"/>
                </a:cxn>
                <a:cxn ang="0">
                  <a:pos x="306256359" y="597841106"/>
                </a:cxn>
                <a:cxn ang="0">
                  <a:pos x="605391876" y="298921708"/>
                </a:cxn>
                <a:cxn ang="0">
                  <a:pos x="306256359" y="0"/>
                </a:cxn>
              </a:cxnLst>
              <a:rect l="0" t="0" r="0" b="0"/>
              <a:pathLst>
                <a:path w="85" h="84">
                  <a:moveTo>
                    <a:pt x="43" y="74"/>
                  </a:moveTo>
                  <a:cubicBezTo>
                    <a:pt x="38" y="74"/>
                    <a:pt x="34" y="73"/>
                    <a:pt x="30" y="7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0" y="24"/>
                    <a:pt x="74" y="32"/>
                    <a:pt x="74" y="42"/>
                  </a:cubicBezTo>
                  <a:cubicBezTo>
                    <a:pt x="74" y="60"/>
                    <a:pt x="60" y="74"/>
                    <a:pt x="43" y="74"/>
                  </a:cubicBezTo>
                  <a:moveTo>
                    <a:pt x="21" y="65"/>
                  </a:moveTo>
                  <a:cubicBezTo>
                    <a:pt x="15" y="59"/>
                    <a:pt x="11" y="51"/>
                    <a:pt x="11" y="42"/>
                  </a:cubicBezTo>
                  <a:cubicBezTo>
                    <a:pt x="11" y="24"/>
                    <a:pt x="25" y="10"/>
                    <a:pt x="43" y="10"/>
                  </a:cubicBezTo>
                  <a:cubicBezTo>
                    <a:pt x="47" y="10"/>
                    <a:pt x="51" y="11"/>
                    <a:pt x="55" y="13"/>
                  </a:cubicBezTo>
                  <a:cubicBezTo>
                    <a:pt x="21" y="65"/>
                    <a:pt x="21" y="65"/>
                    <a:pt x="21" y="65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3" y="84"/>
                  </a:cubicBezTo>
                  <a:cubicBezTo>
                    <a:pt x="66" y="84"/>
                    <a:pt x="85" y="65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D79F869-5CB6-545E-8CC3-B17B3AF9172A}"/>
              </a:ext>
            </a:extLst>
          </p:cNvPr>
          <p:cNvGrpSpPr/>
          <p:nvPr/>
        </p:nvGrpSpPr>
        <p:grpSpPr>
          <a:xfrm>
            <a:off x="4489767" y="3487737"/>
            <a:ext cx="571500" cy="571500"/>
            <a:chOff x="7168" y="5620"/>
            <a:chExt cx="900" cy="900"/>
          </a:xfrm>
        </p:grpSpPr>
        <p:sp>
          <p:nvSpPr>
            <p:cNvPr id="16" name="Rectangle 31">
              <a:extLst>
                <a:ext uri="{FF2B5EF4-FFF2-40B4-BE49-F238E27FC236}">
                  <a16:creationId xmlns:a16="http://schemas.microsoft.com/office/drawing/2014/main" id="{5127D3D0-4790-C4BC-CFA3-D9834F8D46D4}"/>
                </a:ext>
              </a:extLst>
            </p:cNvPr>
            <p:cNvSpPr/>
            <p:nvPr/>
          </p:nvSpPr>
          <p:spPr>
            <a:xfrm>
              <a:off x="7168" y="5620"/>
              <a:ext cx="900" cy="900"/>
            </a:xfrm>
            <a:prstGeom prst="rect">
              <a:avLst/>
            </a:prstGeom>
            <a:solidFill>
              <a:srgbClr val="89FFC9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48">
              <a:extLst>
                <a:ext uri="{FF2B5EF4-FFF2-40B4-BE49-F238E27FC236}">
                  <a16:creationId xmlns:a16="http://schemas.microsoft.com/office/drawing/2014/main" id="{A04CDECE-225A-4BA0-3BE2-CCC15C979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4" y="5883"/>
              <a:ext cx="349" cy="37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A4E104-40E2-7DB7-21EB-2F63B545ED71}"/>
              </a:ext>
            </a:extLst>
          </p:cNvPr>
          <p:cNvGrpSpPr/>
          <p:nvPr/>
        </p:nvGrpSpPr>
        <p:grpSpPr>
          <a:xfrm>
            <a:off x="3863975" y="3487737"/>
            <a:ext cx="571500" cy="571500"/>
            <a:chOff x="6183" y="5620"/>
            <a:chExt cx="900" cy="900"/>
          </a:xfrm>
        </p:grpSpPr>
        <p:sp>
          <p:nvSpPr>
            <p:cNvPr id="19" name="Rectangle 32">
              <a:extLst>
                <a:ext uri="{FF2B5EF4-FFF2-40B4-BE49-F238E27FC236}">
                  <a16:creationId xmlns:a16="http://schemas.microsoft.com/office/drawing/2014/main" id="{DFDEE675-7B41-C6AD-4708-C326D4F36E89}"/>
                </a:ext>
              </a:extLst>
            </p:cNvPr>
            <p:cNvSpPr/>
            <p:nvPr/>
          </p:nvSpPr>
          <p:spPr>
            <a:xfrm>
              <a:off x="6183" y="5620"/>
              <a:ext cx="900" cy="900"/>
            </a:xfrm>
            <a:prstGeom prst="rect">
              <a:avLst/>
            </a:prstGeom>
            <a:solidFill>
              <a:srgbClr val="89FFC9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43">
              <a:extLst>
                <a:ext uri="{FF2B5EF4-FFF2-40B4-BE49-F238E27FC236}">
                  <a16:creationId xmlns:a16="http://schemas.microsoft.com/office/drawing/2014/main" id="{529B4644-B258-6CD7-56B0-097A2E7C6FD9}"/>
                </a:ext>
              </a:extLst>
            </p:cNvPr>
            <p:cNvSpPr/>
            <p:nvPr/>
          </p:nvSpPr>
          <p:spPr bwMode="auto">
            <a:xfrm>
              <a:off x="6543" y="5946"/>
              <a:ext cx="249" cy="248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68F44D6-77B1-670E-43D5-129C6E81EC6E}"/>
              </a:ext>
            </a:extLst>
          </p:cNvPr>
          <p:cNvGrpSpPr/>
          <p:nvPr/>
        </p:nvGrpSpPr>
        <p:grpSpPr>
          <a:xfrm>
            <a:off x="3864292" y="2859087"/>
            <a:ext cx="571500" cy="571500"/>
            <a:chOff x="6183" y="4630"/>
            <a:chExt cx="900" cy="900"/>
          </a:xfrm>
        </p:grpSpPr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7111C7DF-0D17-E56A-8247-2C1A4B13DC7F}"/>
                </a:ext>
              </a:extLst>
            </p:cNvPr>
            <p:cNvSpPr/>
            <p:nvPr/>
          </p:nvSpPr>
          <p:spPr>
            <a:xfrm>
              <a:off x="6183" y="4630"/>
              <a:ext cx="900" cy="900"/>
            </a:xfrm>
            <a:prstGeom prst="rect">
              <a:avLst/>
            </a:prstGeom>
            <a:solidFill>
              <a:srgbClr val="89FFC9">
                <a:alpha val="70000"/>
              </a:srgb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id="{7072A68E-3626-D7FC-D1E7-80CFB7D66C9B}"/>
                </a:ext>
              </a:extLst>
            </p:cNvPr>
            <p:cNvSpPr/>
            <p:nvPr/>
          </p:nvSpPr>
          <p:spPr>
            <a:xfrm>
              <a:off x="6508" y="4895"/>
              <a:ext cx="318" cy="370"/>
            </a:xfrm>
            <a:custGeom>
              <a:avLst/>
              <a:gdLst/>
              <a:ahLst/>
              <a:cxnLst>
                <a:cxn ang="0">
                  <a:pos x="278155452" y="0"/>
                </a:cxn>
                <a:cxn ang="0">
                  <a:pos x="242494141" y="14100834"/>
                </a:cxn>
                <a:cxn ang="0">
                  <a:pos x="149775657" y="112808976"/>
                </a:cxn>
                <a:cxn ang="0">
                  <a:pos x="142642932" y="126909810"/>
                </a:cxn>
                <a:cxn ang="0">
                  <a:pos x="135510207" y="133960228"/>
                </a:cxn>
                <a:cxn ang="0">
                  <a:pos x="135510207" y="155111480"/>
                </a:cxn>
                <a:cxn ang="0">
                  <a:pos x="135510207" y="176262731"/>
                </a:cxn>
                <a:cxn ang="0">
                  <a:pos x="149775657" y="190365866"/>
                </a:cxn>
                <a:cxn ang="0">
                  <a:pos x="149775657" y="197416283"/>
                </a:cxn>
                <a:cxn ang="0">
                  <a:pos x="249626866" y="296122125"/>
                </a:cxn>
                <a:cxn ang="0">
                  <a:pos x="278155452" y="310225259"/>
                </a:cxn>
                <a:cxn ang="0">
                  <a:pos x="313814451" y="296122125"/>
                </a:cxn>
                <a:cxn ang="0">
                  <a:pos x="313814451" y="232668369"/>
                </a:cxn>
                <a:cxn ang="0">
                  <a:pos x="278155452" y="197416283"/>
                </a:cxn>
                <a:cxn ang="0">
                  <a:pos x="306684039" y="190365866"/>
                </a:cxn>
                <a:cxn ang="0">
                  <a:pos x="520647281" y="338426928"/>
                </a:cxn>
                <a:cxn ang="0">
                  <a:pos x="534912731" y="408931101"/>
                </a:cxn>
                <a:cxn ang="0">
                  <a:pos x="385137074" y="620448219"/>
                </a:cxn>
                <a:cxn ang="0">
                  <a:pos x="306684039" y="634549054"/>
                </a:cxn>
                <a:cxn ang="0">
                  <a:pos x="99851209" y="486487991"/>
                </a:cxn>
                <a:cxn ang="0">
                  <a:pos x="85585759" y="415981519"/>
                </a:cxn>
                <a:cxn ang="0">
                  <a:pos x="92718484" y="359578180"/>
                </a:cxn>
                <a:cxn ang="0">
                  <a:pos x="64189897" y="303174842"/>
                </a:cxn>
                <a:cxn ang="0">
                  <a:pos x="49924448" y="303174842"/>
                </a:cxn>
                <a:cxn ang="0">
                  <a:pos x="7132724" y="338426928"/>
                </a:cxn>
                <a:cxn ang="0">
                  <a:pos x="0" y="415981519"/>
                </a:cxn>
                <a:cxn ang="0">
                  <a:pos x="21395861" y="514689660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413665660" y="698005109"/>
                </a:cxn>
                <a:cxn ang="0">
                  <a:pos x="620498490" y="408931101"/>
                </a:cxn>
                <a:cxn ang="0">
                  <a:pos x="599102629" y="310225259"/>
                </a:cxn>
                <a:cxn ang="0">
                  <a:pos x="313814451" y="105758558"/>
                </a:cxn>
                <a:cxn ang="0">
                  <a:pos x="306684039" y="105758558"/>
                </a:cxn>
                <a:cxn ang="0">
                  <a:pos x="278155452" y="105758558"/>
                </a:cxn>
                <a:cxn ang="0">
                  <a:pos x="306684039" y="70506472"/>
                </a:cxn>
                <a:cxn ang="0">
                  <a:pos x="306684039" y="7050417"/>
                </a:cxn>
                <a:cxn ang="0">
                  <a:pos x="278155452" y="0"/>
                </a:cxn>
              </a:cxnLst>
              <a:rect l="0" t="0" r="0" b="0"/>
              <a:pathLst>
                <a:path w="87" h="102">
                  <a:moveTo>
                    <a:pt x="39" y="0"/>
                  </a:moveTo>
                  <a:cubicBezTo>
                    <a:pt x="37" y="0"/>
                    <a:pt x="35" y="0"/>
                    <a:pt x="34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8" y="44"/>
                    <a:pt x="39" y="44"/>
                  </a:cubicBezTo>
                  <a:cubicBezTo>
                    <a:pt x="41" y="44"/>
                    <a:pt x="42" y="43"/>
                    <a:pt x="44" y="42"/>
                  </a:cubicBezTo>
                  <a:cubicBezTo>
                    <a:pt x="46" y="39"/>
                    <a:pt x="46" y="35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42" y="27"/>
                    <a:pt x="43" y="27"/>
                  </a:cubicBezTo>
                  <a:cubicBezTo>
                    <a:pt x="56" y="27"/>
                    <a:pt x="68" y="35"/>
                    <a:pt x="73" y="48"/>
                  </a:cubicBezTo>
                  <a:cubicBezTo>
                    <a:pt x="74" y="51"/>
                    <a:pt x="75" y="55"/>
                    <a:pt x="75" y="58"/>
                  </a:cubicBezTo>
                  <a:cubicBezTo>
                    <a:pt x="75" y="71"/>
                    <a:pt x="67" y="83"/>
                    <a:pt x="54" y="88"/>
                  </a:cubicBezTo>
                  <a:cubicBezTo>
                    <a:pt x="51" y="89"/>
                    <a:pt x="47" y="90"/>
                    <a:pt x="43" y="90"/>
                  </a:cubicBezTo>
                  <a:cubicBezTo>
                    <a:pt x="31" y="90"/>
                    <a:pt x="19" y="82"/>
                    <a:pt x="14" y="69"/>
                  </a:cubicBezTo>
                  <a:cubicBezTo>
                    <a:pt x="13" y="66"/>
                    <a:pt x="12" y="62"/>
                    <a:pt x="12" y="59"/>
                  </a:cubicBezTo>
                  <a:cubicBezTo>
                    <a:pt x="12" y="56"/>
                    <a:pt x="13" y="53"/>
                    <a:pt x="13" y="51"/>
                  </a:cubicBezTo>
                  <a:cubicBezTo>
                    <a:pt x="14" y="48"/>
                    <a:pt x="12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4" y="43"/>
                    <a:pt x="2" y="45"/>
                    <a:pt x="1" y="48"/>
                  </a:cubicBezTo>
                  <a:cubicBezTo>
                    <a:pt x="0" y="51"/>
                    <a:pt x="0" y="55"/>
                    <a:pt x="0" y="59"/>
                  </a:cubicBezTo>
                  <a:cubicBezTo>
                    <a:pt x="0" y="63"/>
                    <a:pt x="1" y="69"/>
                    <a:pt x="3" y="73"/>
                  </a:cubicBezTo>
                  <a:cubicBezTo>
                    <a:pt x="9" y="91"/>
                    <a:pt x="26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8" y="102"/>
                    <a:pt x="53" y="101"/>
                    <a:pt x="58" y="99"/>
                  </a:cubicBezTo>
                  <a:cubicBezTo>
                    <a:pt x="76" y="93"/>
                    <a:pt x="87" y="76"/>
                    <a:pt x="87" y="58"/>
                  </a:cubicBezTo>
                  <a:cubicBezTo>
                    <a:pt x="87" y="54"/>
                    <a:pt x="86" y="49"/>
                    <a:pt x="84" y="44"/>
                  </a:cubicBezTo>
                  <a:cubicBezTo>
                    <a:pt x="78" y="26"/>
                    <a:pt x="61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0" y="15"/>
                    <a:pt x="39" y="1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7"/>
                    <a:pt x="45" y="3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D57B81-A6B7-6F2A-3EEB-178A6317CB0C}"/>
              </a:ext>
            </a:extLst>
          </p:cNvPr>
          <p:cNvGrpSpPr/>
          <p:nvPr/>
        </p:nvGrpSpPr>
        <p:grpSpPr>
          <a:xfrm>
            <a:off x="7932737" y="1625600"/>
            <a:ext cx="2859096" cy="994322"/>
            <a:chOff x="-562268" y="1931934"/>
            <a:chExt cx="2859096" cy="9943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1E9F7BF-FB4F-F48E-2CCD-CFCDF2CCC7A8}"/>
                </a:ext>
              </a:extLst>
            </p:cNvPr>
            <p:cNvSpPr txBox="1"/>
            <p:nvPr/>
          </p:nvSpPr>
          <p:spPr>
            <a:xfrm>
              <a:off x="-562268" y="23938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D6531E7-C766-E382-9E91-15018E7DC70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8F58FA-F0F7-9828-F11A-9B2EA4E481B1}"/>
              </a:ext>
            </a:extLst>
          </p:cNvPr>
          <p:cNvGrpSpPr/>
          <p:nvPr/>
        </p:nvGrpSpPr>
        <p:grpSpPr>
          <a:xfrm>
            <a:off x="7932737" y="3487737"/>
            <a:ext cx="2859096" cy="994322"/>
            <a:chOff x="-562268" y="1931934"/>
            <a:chExt cx="2859096" cy="9943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3AFB8B-2683-CFEE-5509-F243B296C36F}"/>
                </a:ext>
              </a:extLst>
            </p:cNvPr>
            <p:cNvSpPr txBox="1"/>
            <p:nvPr/>
          </p:nvSpPr>
          <p:spPr>
            <a:xfrm>
              <a:off x="-562268" y="23938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0C47F0F-3EB3-A4EB-A0B8-72CBF42144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645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>
            <a:extLst>
              <a:ext uri="{FF2B5EF4-FFF2-40B4-BE49-F238E27FC236}">
                <a16:creationId xmlns:a16="http://schemas.microsoft.com/office/drawing/2014/main" id="{1D975158-8CD2-2E90-6383-4055C0944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2919" y="0"/>
            <a:ext cx="4096878" cy="2932908"/>
          </a:xfrm>
          <a:custGeom>
            <a:avLst/>
            <a:gdLst>
              <a:gd name="connsiteX0" fmla="*/ 0 w 4097826"/>
              <a:gd name="connsiteY0" fmla="*/ 0 h 2933587"/>
              <a:gd name="connsiteX1" fmla="*/ 4097826 w 4097826"/>
              <a:gd name="connsiteY1" fmla="*/ 0 h 2933587"/>
              <a:gd name="connsiteX2" fmla="*/ 4097826 w 4097826"/>
              <a:gd name="connsiteY2" fmla="*/ 2933587 h 2933587"/>
              <a:gd name="connsiteX3" fmla="*/ 0 w 4097826"/>
              <a:gd name="connsiteY3" fmla="*/ 2933587 h 2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7826" h="2933587">
                <a:moveTo>
                  <a:pt x="0" y="0"/>
                </a:moveTo>
                <a:lnTo>
                  <a:pt x="4097826" y="0"/>
                </a:lnTo>
                <a:lnTo>
                  <a:pt x="4097826" y="2933587"/>
                </a:lnTo>
                <a:lnTo>
                  <a:pt x="0" y="2933587"/>
                </a:lnTo>
                <a:close/>
              </a:path>
            </a:pathLst>
          </a:custGeom>
        </p:spPr>
      </p:pic>
      <p:sp>
        <p:nvSpPr>
          <p:cNvPr id="387" name="椭圆 386">
            <a:extLst>
              <a:ext uri="{FF2B5EF4-FFF2-40B4-BE49-F238E27FC236}">
                <a16:creationId xmlns:a16="http://schemas.microsoft.com/office/drawing/2014/main" id="{BCF0A3F2-8A48-DD50-696C-FD7E771E40CE}"/>
              </a:ext>
            </a:extLst>
          </p:cNvPr>
          <p:cNvSpPr/>
          <p:nvPr/>
        </p:nvSpPr>
        <p:spPr>
          <a:xfrm rot="1805340">
            <a:off x="-739702" y="4647629"/>
            <a:ext cx="1922535" cy="1922535"/>
          </a:xfrm>
          <a:prstGeom prst="ellipse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>
            <a:extLst>
              <a:ext uri="{FF2B5EF4-FFF2-40B4-BE49-F238E27FC236}">
                <a16:creationId xmlns:a16="http://schemas.microsoft.com/office/drawing/2014/main" id="{04101473-8517-07B7-188D-DA1B518B7187}"/>
              </a:ext>
            </a:extLst>
          </p:cNvPr>
          <p:cNvSpPr/>
          <p:nvPr/>
        </p:nvSpPr>
        <p:spPr>
          <a:xfrm rot="12674651">
            <a:off x="7151378" y="-1537295"/>
            <a:ext cx="2439519" cy="243951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EA6CDA9C-BE5B-691D-C7CF-A2F9BDEA7C39}"/>
              </a:ext>
            </a:extLst>
          </p:cNvPr>
          <p:cNvGrpSpPr/>
          <p:nvPr/>
        </p:nvGrpSpPr>
        <p:grpSpPr>
          <a:xfrm>
            <a:off x="251912" y="158826"/>
            <a:ext cx="1012986" cy="337662"/>
            <a:chOff x="226733" y="671910"/>
            <a:chExt cx="1357116" cy="452372"/>
          </a:xfrm>
        </p:grpSpPr>
        <p:sp>
          <p:nvSpPr>
            <p:cNvPr id="396" name="缺角矩形 395">
              <a:extLst>
                <a:ext uri="{FF2B5EF4-FFF2-40B4-BE49-F238E27FC236}">
                  <a16:creationId xmlns:a16="http://schemas.microsoft.com/office/drawing/2014/main" id="{C9ACC4C0-E1AB-106E-9C99-5A66A9FA9AA8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缺角矩形 396">
              <a:extLst>
                <a:ext uri="{FF2B5EF4-FFF2-40B4-BE49-F238E27FC236}">
                  <a16:creationId xmlns:a16="http://schemas.microsoft.com/office/drawing/2014/main" id="{69E7D4E8-8852-2898-CC41-D715D85493B1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缺角矩形 397">
              <a:extLst>
                <a:ext uri="{FF2B5EF4-FFF2-40B4-BE49-F238E27FC236}">
                  <a16:creationId xmlns:a16="http://schemas.microsoft.com/office/drawing/2014/main" id="{1909DB8C-9AC4-C8D4-5F90-081C87A20A2F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3D2258E3-28EF-7F8A-F217-3F2480B0B317}"/>
              </a:ext>
            </a:extLst>
          </p:cNvPr>
          <p:cNvGrpSpPr/>
          <p:nvPr/>
        </p:nvGrpSpPr>
        <p:grpSpPr>
          <a:xfrm>
            <a:off x="251912" y="487362"/>
            <a:ext cx="1012986" cy="337662"/>
            <a:chOff x="226733" y="671910"/>
            <a:chExt cx="1357116" cy="452372"/>
          </a:xfrm>
        </p:grpSpPr>
        <p:sp>
          <p:nvSpPr>
            <p:cNvPr id="403" name="缺角矩形 402">
              <a:extLst>
                <a:ext uri="{FF2B5EF4-FFF2-40B4-BE49-F238E27FC236}">
                  <a16:creationId xmlns:a16="http://schemas.microsoft.com/office/drawing/2014/main" id="{3FB7CA6C-7614-3A9E-7678-C90FD9913255}"/>
                </a:ext>
              </a:extLst>
            </p:cNvPr>
            <p:cNvSpPr/>
            <p:nvPr/>
          </p:nvSpPr>
          <p:spPr>
            <a:xfrm>
              <a:off x="226733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缺角矩形 403">
              <a:extLst>
                <a:ext uri="{FF2B5EF4-FFF2-40B4-BE49-F238E27FC236}">
                  <a16:creationId xmlns:a16="http://schemas.microsoft.com/office/drawing/2014/main" id="{CD1E8B11-2C85-9039-8926-B50A24675459}"/>
                </a:ext>
              </a:extLst>
            </p:cNvPr>
            <p:cNvSpPr/>
            <p:nvPr/>
          </p:nvSpPr>
          <p:spPr>
            <a:xfrm>
              <a:off x="679105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缺角矩形 404">
              <a:extLst>
                <a:ext uri="{FF2B5EF4-FFF2-40B4-BE49-F238E27FC236}">
                  <a16:creationId xmlns:a16="http://schemas.microsoft.com/office/drawing/2014/main" id="{EEE14627-27B6-1106-A0B0-E8BDB13F7769}"/>
                </a:ext>
              </a:extLst>
            </p:cNvPr>
            <p:cNvSpPr/>
            <p:nvPr/>
          </p:nvSpPr>
          <p:spPr>
            <a:xfrm>
              <a:off x="1131477" y="671910"/>
              <a:ext cx="452372" cy="452372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79000"/>
                  </a:schemeClr>
                </a:gs>
                <a:gs pos="48000">
                  <a:srgbClr val="89FF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8" name="缺角矩形 417">
            <a:extLst>
              <a:ext uri="{FF2B5EF4-FFF2-40B4-BE49-F238E27FC236}">
                <a16:creationId xmlns:a16="http://schemas.microsoft.com/office/drawing/2014/main" id="{78F63461-F48B-FEB4-8D04-B60C1AF3D9EA}"/>
              </a:ext>
            </a:extLst>
          </p:cNvPr>
          <p:cNvSpPr/>
          <p:nvPr/>
        </p:nvSpPr>
        <p:spPr>
          <a:xfrm rot="5400000">
            <a:off x="696539" y="-1818848"/>
            <a:ext cx="3637695" cy="3637695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缺角矩形 418">
            <a:extLst>
              <a:ext uri="{FF2B5EF4-FFF2-40B4-BE49-F238E27FC236}">
                <a16:creationId xmlns:a16="http://schemas.microsoft.com/office/drawing/2014/main" id="{BFCF36C5-3878-8719-876D-366AF715BD0F}"/>
              </a:ext>
            </a:extLst>
          </p:cNvPr>
          <p:cNvSpPr/>
          <p:nvPr/>
        </p:nvSpPr>
        <p:spPr>
          <a:xfrm>
            <a:off x="-1057697" y="957198"/>
            <a:ext cx="2099843" cy="2099843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5">
                  <a:lumMod val="60000"/>
                  <a:lumOff val="40000"/>
                  <a:alpha val="0"/>
                </a:schemeClr>
              </a:gs>
              <a:gs pos="26000">
                <a:srgbClr val="89FF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缺角矩形 419">
            <a:extLst>
              <a:ext uri="{FF2B5EF4-FFF2-40B4-BE49-F238E27FC236}">
                <a16:creationId xmlns:a16="http://schemas.microsoft.com/office/drawing/2014/main" id="{75AC5246-1BDA-39A5-0DA4-EFE793677E08}"/>
              </a:ext>
            </a:extLst>
          </p:cNvPr>
          <p:cNvSpPr/>
          <p:nvPr/>
        </p:nvSpPr>
        <p:spPr>
          <a:xfrm>
            <a:off x="10807022" y="3429000"/>
            <a:ext cx="2895050" cy="289505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864D7C-8D4B-C72E-D6CF-16870C8E165B}"/>
              </a:ext>
            </a:extLst>
          </p:cNvPr>
          <p:cNvSpPr/>
          <p:nvPr/>
        </p:nvSpPr>
        <p:spPr>
          <a:xfrm>
            <a:off x="10950719" y="3623444"/>
            <a:ext cx="353076" cy="353076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43F27DEA-5C8E-4EC9-6606-F6F86C5A1262}"/>
              </a:ext>
            </a:extLst>
          </p:cNvPr>
          <p:cNvSpPr/>
          <p:nvPr/>
        </p:nvSpPr>
        <p:spPr>
          <a:xfrm>
            <a:off x="9477735" y="5554240"/>
            <a:ext cx="780173" cy="780173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955299A-6DF8-0064-F184-8D56785229D9}"/>
              </a:ext>
            </a:extLst>
          </p:cNvPr>
          <p:cNvSpPr/>
          <p:nvPr/>
        </p:nvSpPr>
        <p:spPr>
          <a:xfrm>
            <a:off x="2817970" y="2523083"/>
            <a:ext cx="5894833" cy="761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弧形 384">
            <a:extLst>
              <a:ext uri="{FF2B5EF4-FFF2-40B4-BE49-F238E27FC236}">
                <a16:creationId xmlns:a16="http://schemas.microsoft.com/office/drawing/2014/main" id="{CB5122AA-554F-4956-8FA0-AF000ED3179F}"/>
              </a:ext>
            </a:extLst>
          </p:cNvPr>
          <p:cNvSpPr/>
          <p:nvPr/>
        </p:nvSpPr>
        <p:spPr>
          <a:xfrm rot="20182542">
            <a:off x="4090128" y="2084194"/>
            <a:ext cx="4869072" cy="1627874"/>
          </a:xfrm>
          <a:prstGeom prst="arc">
            <a:avLst>
              <a:gd name="adj1" fmla="val 15132684"/>
              <a:gd name="adj2" fmla="val 11119740"/>
            </a:avLst>
          </a:prstGeom>
          <a:ln w="12700">
            <a:gradFill>
              <a:gsLst>
                <a:gs pos="0">
                  <a:srgbClr val="00B050"/>
                </a:gs>
                <a:gs pos="100000">
                  <a:srgbClr val="68FFDB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6D963C-BADC-2247-F323-A2972A3CC292}"/>
              </a:ext>
            </a:extLst>
          </p:cNvPr>
          <p:cNvSpPr txBox="1"/>
          <p:nvPr/>
        </p:nvSpPr>
        <p:spPr>
          <a:xfrm>
            <a:off x="3534746" y="2641913"/>
            <a:ext cx="4461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96E173-B951-F56A-B589-30084A1F4A03}"/>
              </a:ext>
            </a:extLst>
          </p:cNvPr>
          <p:cNvGrpSpPr/>
          <p:nvPr/>
        </p:nvGrpSpPr>
        <p:grpSpPr>
          <a:xfrm>
            <a:off x="6448852" y="1252445"/>
            <a:ext cx="909344" cy="909345"/>
            <a:chOff x="4253363" y="1747959"/>
            <a:chExt cx="402594" cy="40259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7FDA529-337C-6B10-35EB-B1DD0C4434F7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5E0410-5409-A603-2269-819E484D8A12}"/>
                </a:ext>
              </a:extLst>
            </p:cNvPr>
            <p:cNvSpPr txBox="1"/>
            <p:nvPr/>
          </p:nvSpPr>
          <p:spPr>
            <a:xfrm>
              <a:off x="4283159" y="1821084"/>
              <a:ext cx="353572" cy="286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68B833A-C143-341C-4710-3C10A4491F1C}"/>
              </a:ext>
            </a:extLst>
          </p:cNvPr>
          <p:cNvSpPr txBox="1"/>
          <p:nvPr/>
        </p:nvSpPr>
        <p:spPr>
          <a:xfrm>
            <a:off x="6001618" y="4234187"/>
            <a:ext cx="474482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94354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FC67CC7-118C-A717-15B2-35FEB66DD75B}"/>
              </a:ext>
            </a:extLst>
          </p:cNvPr>
          <p:cNvSpPr txBox="1"/>
          <p:nvPr/>
        </p:nvSpPr>
        <p:spPr>
          <a:xfrm>
            <a:off x="1391332" y="381492"/>
            <a:ext cx="29996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2E6CE4-6698-B755-59B4-021B7E04DDEF}"/>
              </a:ext>
            </a:extLst>
          </p:cNvPr>
          <p:cNvGrpSpPr/>
          <p:nvPr/>
        </p:nvGrpSpPr>
        <p:grpSpPr>
          <a:xfrm>
            <a:off x="230790" y="267453"/>
            <a:ext cx="689745" cy="689746"/>
            <a:chOff x="4253363" y="1747959"/>
            <a:chExt cx="402594" cy="40259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7AD0451-F9EB-F962-EC11-0CB216E55CCA}"/>
                </a:ext>
              </a:extLst>
            </p:cNvPr>
            <p:cNvSpPr/>
            <p:nvPr/>
          </p:nvSpPr>
          <p:spPr>
            <a:xfrm rot="1805340">
              <a:off x="4253363" y="1747959"/>
              <a:ext cx="402594" cy="402594"/>
            </a:xfrm>
            <a:prstGeom prst="ellipse">
              <a:avLst/>
            </a:prstGeom>
            <a:solidFill>
              <a:srgbClr val="89FFC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1C6751-5CA8-8B18-740D-1E5695A2CAAA}"/>
                </a:ext>
              </a:extLst>
            </p:cNvPr>
            <p:cNvSpPr txBox="1"/>
            <p:nvPr/>
          </p:nvSpPr>
          <p:spPr>
            <a:xfrm>
              <a:off x="4281027" y="1814522"/>
              <a:ext cx="346378" cy="2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D7D4CFC-E693-0D0A-5DA9-A47058042936}"/>
              </a:ext>
            </a:extLst>
          </p:cNvPr>
          <p:cNvGrpSpPr/>
          <p:nvPr/>
        </p:nvGrpSpPr>
        <p:grpSpPr>
          <a:xfrm flipH="1">
            <a:off x="6521696" y="2340555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BA1C13C8-55A2-BD49-90C3-158360986C10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14ABDCC-3D8A-B805-36B0-6EA4F659A3D2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14B0C8E-9B32-026B-75AD-4FE6A89E6539}"/>
              </a:ext>
            </a:extLst>
          </p:cNvPr>
          <p:cNvGrpSpPr/>
          <p:nvPr/>
        </p:nvGrpSpPr>
        <p:grpSpPr>
          <a:xfrm flipH="1">
            <a:off x="7909763" y="4283227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20F03C7-B655-999A-6985-E0038870092D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4883770-ECF1-20E6-99DC-D025D26CB8FA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AA1AD6-8882-7E19-9DF8-39A4BD2E2A7C}"/>
              </a:ext>
            </a:extLst>
          </p:cNvPr>
          <p:cNvGrpSpPr/>
          <p:nvPr/>
        </p:nvGrpSpPr>
        <p:grpSpPr>
          <a:xfrm>
            <a:off x="2899814" y="2617778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D5CCABB-4D99-51C7-C07C-A58AA5C3FFFE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38BD906-5844-5E70-0F7E-67058276CA0F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B3CE459-8715-E0B6-C70C-2FAB45A76C12}"/>
              </a:ext>
            </a:extLst>
          </p:cNvPr>
          <p:cNvGrpSpPr/>
          <p:nvPr/>
        </p:nvGrpSpPr>
        <p:grpSpPr>
          <a:xfrm>
            <a:off x="4072891" y="4560450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E49096A-CA8F-0EBE-9A12-A72BF3498588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46BECB8-B181-7937-AEEF-FFABF6F4A6F4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sp>
        <p:nvSpPr>
          <p:cNvPr id="22" name="等腰三角形 19">
            <a:extLst>
              <a:ext uri="{FF2B5EF4-FFF2-40B4-BE49-F238E27FC236}">
                <a16:creationId xmlns:a16="http://schemas.microsoft.com/office/drawing/2014/main" id="{5F71BD8E-06B8-401A-D074-D874B77BF2E7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383103" y="1805848"/>
            <a:ext cx="2658715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id="{6A66EE16-DF41-67F0-DB29-5C150B801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3256" y="1961393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等腰三角形 22">
            <a:extLst>
              <a:ext uri="{FF2B5EF4-FFF2-40B4-BE49-F238E27FC236}">
                <a16:creationId xmlns:a16="http://schemas.microsoft.com/office/drawing/2014/main" id="{C9E0E412-654C-5BF8-7964-2B0AA73FC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6925" y="1805848"/>
            <a:ext cx="2660732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25" name="文本框 23">
            <a:extLst>
              <a:ext uri="{FF2B5EF4-FFF2-40B4-BE49-F238E27FC236}">
                <a16:creationId xmlns:a16="http://schemas.microsoft.com/office/drawing/2014/main" id="{3DB4366D-816E-7D9B-C0F6-3B584B475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1227" y="2542106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44CFC091-649F-11F6-E52B-B89CF434DC50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766925" y="3659685"/>
            <a:ext cx="2660732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AF1028A-0CDB-3020-92B9-EEA4EE70E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1227" y="3888564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等腰三角形 28">
            <a:extLst>
              <a:ext uri="{FF2B5EF4-FFF2-40B4-BE49-F238E27FC236}">
                <a16:creationId xmlns:a16="http://schemas.microsoft.com/office/drawing/2014/main" id="{B0AD1258-114B-E632-4F23-CA440ABE7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2765" y="3659685"/>
            <a:ext cx="2658715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29" name="文本框 29">
            <a:extLst>
              <a:ext uri="{FF2B5EF4-FFF2-40B4-BE49-F238E27FC236}">
                <a16:creationId xmlns:a16="http://schemas.microsoft.com/office/drawing/2014/main" id="{CE10B21D-818D-7AD3-0CE6-2388C4459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6055" y="4320488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圆角矩形 6">
            <a:extLst>
              <a:ext uri="{FF2B5EF4-FFF2-40B4-BE49-F238E27FC236}">
                <a16:creationId xmlns:a16="http://schemas.microsoft.com/office/drawing/2014/main" id="{E7171B1B-3364-C006-DD35-63CEC357817D}"/>
              </a:ext>
            </a:extLst>
          </p:cNvPr>
          <p:cNvSpPr/>
          <p:nvPr/>
        </p:nvSpPr>
        <p:spPr>
          <a:xfrm>
            <a:off x="1689011" y="2446197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F5E2EF-0E7F-D451-2483-26596BF55397}"/>
              </a:ext>
            </a:extLst>
          </p:cNvPr>
          <p:cNvGrpSpPr/>
          <p:nvPr/>
        </p:nvGrpSpPr>
        <p:grpSpPr>
          <a:xfrm>
            <a:off x="1046963" y="2465617"/>
            <a:ext cx="1862928" cy="1142448"/>
            <a:chOff x="1108624" y="1931934"/>
            <a:chExt cx="1862928" cy="114244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F491CC-C938-F8A1-F1FA-8D73502E896C}"/>
                </a:ext>
              </a:extLst>
            </p:cNvPr>
            <p:cNvSpPr txBox="1"/>
            <p:nvPr/>
          </p:nvSpPr>
          <p:spPr>
            <a:xfrm>
              <a:off x="1108624" y="2311096"/>
              <a:ext cx="18629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B8ED2E-01FD-D96D-945B-569B4E5C738A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4" name="圆角矩形 6">
            <a:extLst>
              <a:ext uri="{FF2B5EF4-FFF2-40B4-BE49-F238E27FC236}">
                <a16:creationId xmlns:a16="http://schemas.microsoft.com/office/drawing/2014/main" id="{9B7B8F4B-530D-294B-0233-F512C0D56DDA}"/>
              </a:ext>
            </a:extLst>
          </p:cNvPr>
          <p:cNvSpPr/>
          <p:nvPr/>
        </p:nvSpPr>
        <p:spPr>
          <a:xfrm>
            <a:off x="2868248" y="4376056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2F4E79-DE74-5A1A-3EC1-857FF74F4495}"/>
              </a:ext>
            </a:extLst>
          </p:cNvPr>
          <p:cNvGrpSpPr/>
          <p:nvPr/>
        </p:nvGrpSpPr>
        <p:grpSpPr>
          <a:xfrm>
            <a:off x="1395694" y="4395476"/>
            <a:ext cx="2693434" cy="911615"/>
            <a:chOff x="278118" y="1931934"/>
            <a:chExt cx="2693434" cy="91161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D81F08-8BB6-14DB-2BC5-F56E64382EE9}"/>
                </a:ext>
              </a:extLst>
            </p:cNvPr>
            <p:cNvSpPr txBox="1"/>
            <p:nvPr/>
          </p:nvSpPr>
          <p:spPr>
            <a:xfrm>
              <a:off x="278118" y="2311096"/>
              <a:ext cx="26934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4D4D0B8-82D4-CE76-785D-FCF20FBCD2B8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8" name="圆角矩形 6">
            <a:extLst>
              <a:ext uri="{FF2B5EF4-FFF2-40B4-BE49-F238E27FC236}">
                <a16:creationId xmlns:a16="http://schemas.microsoft.com/office/drawing/2014/main" id="{095A96C3-0B3A-6942-773A-C4DBBF524D8A}"/>
              </a:ext>
            </a:extLst>
          </p:cNvPr>
          <p:cNvSpPr/>
          <p:nvPr/>
        </p:nvSpPr>
        <p:spPr>
          <a:xfrm>
            <a:off x="8072321" y="1961393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58CAC3F-916A-3A67-467A-87835A8F3CD8}"/>
              </a:ext>
            </a:extLst>
          </p:cNvPr>
          <p:cNvSpPr txBox="1"/>
          <p:nvPr/>
        </p:nvSpPr>
        <p:spPr>
          <a:xfrm>
            <a:off x="8072321" y="2359975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F4D7D34-48EB-DAE8-F683-62828CB31748}"/>
              </a:ext>
            </a:extLst>
          </p:cNvPr>
          <p:cNvSpPr txBox="1"/>
          <p:nvPr/>
        </p:nvSpPr>
        <p:spPr>
          <a:xfrm>
            <a:off x="8006820" y="1980813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1" name="圆角矩形 6">
            <a:extLst>
              <a:ext uri="{FF2B5EF4-FFF2-40B4-BE49-F238E27FC236}">
                <a16:creationId xmlns:a16="http://schemas.microsoft.com/office/drawing/2014/main" id="{A58EDDBF-2791-41D9-0042-B0FD8E322F08}"/>
              </a:ext>
            </a:extLst>
          </p:cNvPr>
          <p:cNvSpPr/>
          <p:nvPr/>
        </p:nvSpPr>
        <p:spPr>
          <a:xfrm>
            <a:off x="9406411" y="4030100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79000"/>
                </a:schemeClr>
              </a:gs>
              <a:gs pos="48000">
                <a:srgbClr val="89FFC9"/>
              </a:gs>
            </a:gsLst>
            <a:lin ang="10800000" scaled="1"/>
            <a:tileRect/>
          </a:gradFill>
          <a:ln>
            <a:noFill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11A73D7-349F-406E-A624-34AE7CB75FB1}"/>
              </a:ext>
            </a:extLst>
          </p:cNvPr>
          <p:cNvSpPr txBox="1"/>
          <p:nvPr/>
        </p:nvSpPr>
        <p:spPr>
          <a:xfrm>
            <a:off x="9406411" y="4428682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307D796-48E3-5535-6C98-520AB0601F37}"/>
              </a:ext>
            </a:extLst>
          </p:cNvPr>
          <p:cNvSpPr txBox="1"/>
          <p:nvPr/>
        </p:nvSpPr>
        <p:spPr>
          <a:xfrm>
            <a:off x="9340910" y="4049520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53272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lcg0heg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2073</Words>
  <Application>Microsoft Office PowerPoint</Application>
  <PresentationFormat>宽屏</PresentationFormat>
  <Paragraphs>241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OPPOSans R</vt:lpstr>
      <vt:lpstr>阿里巴巴普惠体 2.0 55 Regular</vt:lpstr>
      <vt:lpstr>阿里巴巴普惠体 2.0 65 Medium</vt:lpstr>
      <vt:lpstr>等线</vt:lpstr>
      <vt:lpstr>字魂扁桃体</vt:lpstr>
      <vt:lpstr>Arial</vt:lpstr>
      <vt:lpstr>Calibri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简约小清新弥散风个人工作汇报ppt模板</dc:title>
  <dc:creator>©51PPT模板网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70</cp:revision>
  <dcterms:created xsi:type="dcterms:W3CDTF">2023-09-07T04:43:08Z</dcterms:created>
  <dcterms:modified xsi:type="dcterms:W3CDTF">2023-09-07T14:24:56Z</dcterms:modified>
</cp:coreProperties>
</file>