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4" r:id="rId3"/>
    <p:sldId id="286" r:id="rId4"/>
    <p:sldId id="287" r:id="rId5"/>
    <p:sldId id="288" r:id="rId6"/>
    <p:sldId id="289" r:id="rId7"/>
    <p:sldId id="290" r:id="rId8"/>
    <p:sldId id="293" r:id="rId9"/>
    <p:sldId id="291" r:id="rId10"/>
    <p:sldId id="294" r:id="rId11"/>
    <p:sldId id="295" r:id="rId12"/>
    <p:sldId id="296" r:id="rId13"/>
    <p:sldId id="298" r:id="rId14"/>
    <p:sldId id="297" r:id="rId15"/>
    <p:sldId id="299" r:id="rId16"/>
    <p:sldId id="300" r:id="rId17"/>
    <p:sldId id="301" r:id="rId18"/>
    <p:sldId id="303" r:id="rId19"/>
    <p:sldId id="304" r:id="rId20"/>
    <p:sldId id="302" r:id="rId21"/>
    <p:sldId id="305" r:id="rId22"/>
    <p:sldId id="306" r:id="rId23"/>
    <p:sldId id="307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pos="67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5FA"/>
    <a:srgbClr val="4D81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392" y="948"/>
      </p:cViewPr>
      <p:guideLst>
        <p:guide orient="horz" pos="2160"/>
        <p:guide pos="3840"/>
        <p:guide pos="960"/>
        <p:guide pos="67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13648560976991E-2"/>
          <c:y val="0"/>
          <c:w val="0.94478635143902301"/>
          <c:h val="0.806608709533562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D81E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AF-4BF2-98A4-3F07F09EEE4F}"/>
              </c:ext>
            </c:extLst>
          </c:dPt>
          <c:dPt>
            <c:idx val="1"/>
            <c:invertIfNegative val="0"/>
            <c:bubble3D val="0"/>
            <c:spPr>
              <a:solidFill>
                <a:srgbClr val="D9E5F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BAF-4BF2-98A4-3F07F09EEE4F}"/>
              </c:ext>
            </c:extLst>
          </c:dPt>
          <c:dPt>
            <c:idx val="2"/>
            <c:invertIfNegative val="0"/>
            <c:bubble3D val="0"/>
            <c:spPr>
              <a:solidFill>
                <a:srgbClr val="4D81E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BAF-4BF2-98A4-3F07F09EEE4F}"/>
              </c:ext>
            </c:extLst>
          </c:dPt>
          <c:dPt>
            <c:idx val="3"/>
            <c:invertIfNegative val="0"/>
            <c:bubble3D val="0"/>
            <c:spPr>
              <a:solidFill>
                <a:srgbClr val="D9E5F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BAF-4BF2-98A4-3F07F09EEE4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BAF-4BF2-98A4-3F07F09EEE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-1229992208"/>
        <c:axId val="-1229991664"/>
      </c:barChart>
      <c:catAx>
        <c:axId val="-122999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229991664"/>
        <c:crosses val="autoZero"/>
        <c:auto val="1"/>
        <c:lblAlgn val="ctr"/>
        <c:lblOffset val="100"/>
        <c:tickMarkSkip val="1"/>
        <c:noMultiLvlLbl val="0"/>
      </c:catAx>
      <c:valAx>
        <c:axId val="-1229991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22999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F6765-5A3D-4BBA-93CD-D35BF084EA36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E41A9-B99A-4373-9A6E-26A682D10D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90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029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39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42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151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086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039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24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55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281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8212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01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119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154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81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20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7711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927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15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963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38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077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22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1B7B90-F6A2-467B-A085-8608CE72C3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24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FEB38E-1A81-8235-1B87-32535A12B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023DAB-02FB-FE50-8571-3045D87A8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C906EF-EBEE-1040-4A90-4CDFAC58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4B81D-9B1F-755A-B5CB-7FAB3273A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E6B4E2-FC80-7127-932D-0F5122D3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96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D93706-219D-34BE-55FA-DCAE3D9B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3AF345-72AF-B9B6-3D2B-8862583B7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3529F7-4C42-D2DC-E396-A050C9095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D1FAD5-0DA9-701A-6F2F-4F51F837B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5E0E20-193E-9DE4-FC48-356235527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45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F2D76D-51A7-6725-380A-977B37D81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7325F72-251B-DD87-C684-DB054B6E1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A42F24-6396-A815-3635-C44B67FD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56C73FD-2E25-4A35-5904-C6FEF0CF26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521"/>
            <a:ext cx="12191999" cy="6713479"/>
          </a:xfrm>
          <a:custGeom>
            <a:avLst/>
            <a:gdLst>
              <a:gd name="connsiteX0" fmla="*/ 0 w 10134428"/>
              <a:gd name="connsiteY0" fmla="*/ 0 h 6713479"/>
              <a:gd name="connsiteX1" fmla="*/ 10134428 w 10134428"/>
              <a:gd name="connsiteY1" fmla="*/ 0 h 6713479"/>
              <a:gd name="connsiteX2" fmla="*/ 10134428 w 10134428"/>
              <a:gd name="connsiteY2" fmla="*/ 6713479 h 6713479"/>
              <a:gd name="connsiteX3" fmla="*/ 0 w 10134428"/>
              <a:gd name="connsiteY3" fmla="*/ 6713479 h 67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34428" h="6713479">
                <a:moveTo>
                  <a:pt x="0" y="0"/>
                </a:moveTo>
                <a:lnTo>
                  <a:pt x="10134428" y="0"/>
                </a:lnTo>
                <a:lnTo>
                  <a:pt x="10134428" y="6713479"/>
                </a:lnTo>
                <a:lnTo>
                  <a:pt x="0" y="671347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59833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F2D76D-51A7-6725-380A-977B37D81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7325F72-251B-DD87-C684-DB054B6E1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A42F24-6396-A815-3635-C44B67FD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56C73FD-2E25-4A35-5904-C6FEF0CF26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521"/>
            <a:ext cx="12191999" cy="6713479"/>
          </a:xfrm>
          <a:custGeom>
            <a:avLst/>
            <a:gdLst>
              <a:gd name="connsiteX0" fmla="*/ 0 w 10134428"/>
              <a:gd name="connsiteY0" fmla="*/ 0 h 6713479"/>
              <a:gd name="connsiteX1" fmla="*/ 10134428 w 10134428"/>
              <a:gd name="connsiteY1" fmla="*/ 0 h 6713479"/>
              <a:gd name="connsiteX2" fmla="*/ 10134428 w 10134428"/>
              <a:gd name="connsiteY2" fmla="*/ 6713479 h 6713479"/>
              <a:gd name="connsiteX3" fmla="*/ 0 w 10134428"/>
              <a:gd name="connsiteY3" fmla="*/ 6713479 h 67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34428" h="6713479">
                <a:moveTo>
                  <a:pt x="0" y="0"/>
                </a:moveTo>
                <a:lnTo>
                  <a:pt x="10134428" y="0"/>
                </a:lnTo>
                <a:lnTo>
                  <a:pt x="10134428" y="6713479"/>
                </a:lnTo>
                <a:lnTo>
                  <a:pt x="0" y="6713479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A40CD0D9-01FD-3DAB-2DA8-E301D7BA4C28}"/>
              </a:ext>
            </a:extLst>
          </p:cNvPr>
          <p:cNvSpPr/>
          <p:nvPr userDrawn="1"/>
        </p:nvSpPr>
        <p:spPr>
          <a:xfrm>
            <a:off x="0" y="5932098"/>
            <a:ext cx="12192000" cy="925902"/>
          </a:xfrm>
          <a:prstGeom prst="roundRect">
            <a:avLst>
              <a:gd name="adj" fmla="val 0"/>
            </a:avLst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092C1C-4408-10EF-4FE8-FD4F7EDBE1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4758" y="5969731"/>
            <a:ext cx="1837684" cy="85063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393DB2B-592F-929C-3023-181B9BFD7BF4}"/>
              </a:ext>
            </a:extLst>
          </p:cNvPr>
          <p:cNvGrpSpPr/>
          <p:nvPr userDrawn="1"/>
        </p:nvGrpSpPr>
        <p:grpSpPr>
          <a:xfrm>
            <a:off x="7183432" y="4333937"/>
            <a:ext cx="5158475" cy="2825750"/>
            <a:chOff x="3048000" y="2260600"/>
            <a:chExt cx="9401175" cy="51498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88CE037-8838-09CF-6F27-2FDBC17D82F1}"/>
                </a:ext>
              </a:extLst>
            </p:cNvPr>
            <p:cNvSpPr/>
            <p:nvPr/>
          </p:nvSpPr>
          <p:spPr>
            <a:xfrm>
              <a:off x="3048000" y="2876550"/>
              <a:ext cx="9401175" cy="4533900"/>
            </a:xfrm>
            <a:custGeom>
              <a:avLst/>
              <a:gdLst>
                <a:gd name="connsiteX0" fmla="*/ 28575 w 9401175"/>
                <a:gd name="connsiteY0" fmla="*/ 4067175 h 4533900"/>
                <a:gd name="connsiteX1" fmla="*/ 2695575 w 9401175"/>
                <a:gd name="connsiteY1" fmla="*/ 1400175 h 4533900"/>
                <a:gd name="connsiteX2" fmla="*/ 2647950 w 9401175"/>
                <a:gd name="connsiteY2" fmla="*/ 1266825 h 4533900"/>
                <a:gd name="connsiteX3" fmla="*/ 4276725 w 9401175"/>
                <a:gd name="connsiteY3" fmla="*/ 0 h 4533900"/>
                <a:gd name="connsiteX4" fmla="*/ 4610100 w 9401175"/>
                <a:gd name="connsiteY4" fmla="*/ 200025 h 4533900"/>
                <a:gd name="connsiteX5" fmla="*/ 5705475 w 9401175"/>
                <a:gd name="connsiteY5" fmla="*/ 2714625 h 4533900"/>
                <a:gd name="connsiteX6" fmla="*/ 6372225 w 9401175"/>
                <a:gd name="connsiteY6" fmla="*/ 2362200 h 4533900"/>
                <a:gd name="connsiteX7" fmla="*/ 6210300 w 9401175"/>
                <a:gd name="connsiteY7" fmla="*/ 2143125 h 4533900"/>
                <a:gd name="connsiteX8" fmla="*/ 6867525 w 9401175"/>
                <a:gd name="connsiteY8" fmla="*/ 1762125 h 4533900"/>
                <a:gd name="connsiteX9" fmla="*/ 8515350 w 9401175"/>
                <a:gd name="connsiteY9" fmla="*/ 2781300 h 4533900"/>
                <a:gd name="connsiteX10" fmla="*/ 9363075 w 9401175"/>
                <a:gd name="connsiteY10" fmla="*/ 3381375 h 4533900"/>
                <a:gd name="connsiteX11" fmla="*/ 9401175 w 9401175"/>
                <a:gd name="connsiteY11" fmla="*/ 4410075 h 4533900"/>
                <a:gd name="connsiteX12" fmla="*/ 0 w 9401175"/>
                <a:gd name="connsiteY12" fmla="*/ 4533900 h 4533900"/>
                <a:gd name="connsiteX13" fmla="*/ 28575 w 9401175"/>
                <a:gd name="connsiteY13" fmla="*/ 4067175 h 453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01175" h="4533900">
                  <a:moveTo>
                    <a:pt x="28575" y="4067175"/>
                  </a:moveTo>
                  <a:cubicBezTo>
                    <a:pt x="1142206" y="2965450"/>
                    <a:pt x="2255838" y="1863725"/>
                    <a:pt x="2695575" y="1400175"/>
                  </a:cubicBezTo>
                  <a:lnTo>
                    <a:pt x="2647950" y="1266825"/>
                  </a:lnTo>
                  <a:lnTo>
                    <a:pt x="4276725" y="0"/>
                  </a:lnTo>
                  <a:lnTo>
                    <a:pt x="4610100" y="200025"/>
                  </a:lnTo>
                  <a:lnTo>
                    <a:pt x="5705475" y="2714625"/>
                  </a:lnTo>
                  <a:lnTo>
                    <a:pt x="6372225" y="2362200"/>
                  </a:lnTo>
                  <a:lnTo>
                    <a:pt x="6210300" y="2143125"/>
                  </a:lnTo>
                  <a:lnTo>
                    <a:pt x="6867525" y="1762125"/>
                  </a:lnTo>
                  <a:lnTo>
                    <a:pt x="8515350" y="2781300"/>
                  </a:lnTo>
                  <a:lnTo>
                    <a:pt x="9363075" y="3381375"/>
                  </a:lnTo>
                  <a:lnTo>
                    <a:pt x="9401175" y="4410075"/>
                  </a:lnTo>
                  <a:lnTo>
                    <a:pt x="0" y="4533900"/>
                  </a:lnTo>
                  <a:lnTo>
                    <a:pt x="28575" y="4067175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rgbClr val="71A4E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857F5EC-462D-5C99-FDAB-115EF8834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29362" y="2260600"/>
              <a:ext cx="9062637" cy="4597400"/>
            </a:xfrm>
            <a:custGeom>
              <a:avLst/>
              <a:gdLst>
                <a:gd name="connsiteX0" fmla="*/ 0 w 12192000"/>
                <a:gd name="connsiteY0" fmla="*/ 0 h 6184900"/>
                <a:gd name="connsiteX1" fmla="*/ 12192000 w 12192000"/>
                <a:gd name="connsiteY1" fmla="*/ 0 h 6184900"/>
                <a:gd name="connsiteX2" fmla="*/ 12192000 w 12192000"/>
                <a:gd name="connsiteY2" fmla="*/ 6184900 h 6184900"/>
                <a:gd name="connsiteX3" fmla="*/ 0 w 12192000"/>
                <a:gd name="connsiteY3" fmla="*/ 6184900 h 618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184900">
                  <a:moveTo>
                    <a:pt x="0" y="0"/>
                  </a:moveTo>
                  <a:lnTo>
                    <a:pt x="12192000" y="0"/>
                  </a:lnTo>
                  <a:lnTo>
                    <a:pt x="12192000" y="6184900"/>
                  </a:lnTo>
                  <a:lnTo>
                    <a:pt x="0" y="6184900"/>
                  </a:lnTo>
                  <a:close/>
                </a:path>
              </a:pathLst>
            </a:custGeom>
          </p:spPr>
        </p:pic>
      </p:grpSp>
      <p:sp>
        <p:nvSpPr>
          <p:cNvPr id="21" name="图形 4">
            <a:extLst>
              <a:ext uri="{FF2B5EF4-FFF2-40B4-BE49-F238E27FC236}">
                <a16:creationId xmlns:a16="http://schemas.microsoft.com/office/drawing/2014/main" id="{6B350637-30E8-E84C-F08A-7A9F8059F807}"/>
              </a:ext>
            </a:extLst>
          </p:cNvPr>
          <p:cNvSpPr/>
          <p:nvPr userDrawn="1"/>
        </p:nvSpPr>
        <p:spPr>
          <a:xfrm>
            <a:off x="69349" y="5093234"/>
            <a:ext cx="5560765" cy="83886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4D81E4">
                  <a:alpha val="13000"/>
                </a:srgbClr>
              </a:gs>
              <a:gs pos="100000">
                <a:srgbClr val="4D81E4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4D81E4"/>
                </a:gs>
                <a:gs pos="100000">
                  <a:srgbClr val="4D81E4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871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2AA500-7565-3142-EE68-B9CAFBB71D46}"/>
              </a:ext>
            </a:extLst>
          </p:cNvPr>
          <p:cNvSpPr txBox="1"/>
          <p:nvPr userDrawn="1"/>
        </p:nvSpPr>
        <p:spPr>
          <a:xfrm flipV="1">
            <a:off x="110801" y="6590368"/>
            <a:ext cx="591823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2FC1426-27EF-551E-AC8B-4F9B54ECD5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521"/>
            <a:ext cx="12191999" cy="6713479"/>
          </a:xfrm>
          <a:custGeom>
            <a:avLst/>
            <a:gdLst>
              <a:gd name="connsiteX0" fmla="*/ 0 w 10134428"/>
              <a:gd name="connsiteY0" fmla="*/ 0 h 6713479"/>
              <a:gd name="connsiteX1" fmla="*/ 10134428 w 10134428"/>
              <a:gd name="connsiteY1" fmla="*/ 0 h 6713479"/>
              <a:gd name="connsiteX2" fmla="*/ 10134428 w 10134428"/>
              <a:gd name="connsiteY2" fmla="*/ 6713479 h 6713479"/>
              <a:gd name="connsiteX3" fmla="*/ 0 w 10134428"/>
              <a:gd name="connsiteY3" fmla="*/ 6713479 h 671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34428" h="6713479">
                <a:moveTo>
                  <a:pt x="0" y="0"/>
                </a:moveTo>
                <a:lnTo>
                  <a:pt x="10134428" y="0"/>
                </a:lnTo>
                <a:lnTo>
                  <a:pt x="10134428" y="6713479"/>
                </a:lnTo>
                <a:lnTo>
                  <a:pt x="0" y="6713479"/>
                </a:lnTo>
                <a:close/>
              </a:path>
            </a:pathLst>
          </a:cu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F2D76D-51A7-6725-380A-977B37D81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7325F72-251B-DD87-C684-DB054B6E1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A42F24-6396-A815-3635-C44B67FD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40CD0D9-01FD-3DAB-2DA8-E301D7BA4C28}"/>
              </a:ext>
            </a:extLst>
          </p:cNvPr>
          <p:cNvSpPr/>
          <p:nvPr userDrawn="1"/>
        </p:nvSpPr>
        <p:spPr>
          <a:xfrm>
            <a:off x="0" y="6356350"/>
            <a:ext cx="12192000" cy="501650"/>
          </a:xfrm>
          <a:prstGeom prst="roundRect">
            <a:avLst>
              <a:gd name="adj" fmla="val 0"/>
            </a:avLst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2092C1C-4408-10EF-4FE8-FD4F7EDBE1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976" y="6181857"/>
            <a:ext cx="1837684" cy="85063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A393DB2B-592F-929C-3023-181B9BFD7BF4}"/>
              </a:ext>
            </a:extLst>
          </p:cNvPr>
          <p:cNvGrpSpPr/>
          <p:nvPr userDrawn="1"/>
        </p:nvGrpSpPr>
        <p:grpSpPr>
          <a:xfrm>
            <a:off x="8746176" y="5125741"/>
            <a:ext cx="3541493" cy="1939987"/>
            <a:chOff x="3048000" y="2260600"/>
            <a:chExt cx="9401175" cy="51498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88CE037-8838-09CF-6F27-2FDBC17D82F1}"/>
                </a:ext>
              </a:extLst>
            </p:cNvPr>
            <p:cNvSpPr/>
            <p:nvPr/>
          </p:nvSpPr>
          <p:spPr>
            <a:xfrm>
              <a:off x="3048000" y="2876550"/>
              <a:ext cx="9401175" cy="4533900"/>
            </a:xfrm>
            <a:custGeom>
              <a:avLst/>
              <a:gdLst>
                <a:gd name="connsiteX0" fmla="*/ 28575 w 9401175"/>
                <a:gd name="connsiteY0" fmla="*/ 4067175 h 4533900"/>
                <a:gd name="connsiteX1" fmla="*/ 2695575 w 9401175"/>
                <a:gd name="connsiteY1" fmla="*/ 1400175 h 4533900"/>
                <a:gd name="connsiteX2" fmla="*/ 2647950 w 9401175"/>
                <a:gd name="connsiteY2" fmla="*/ 1266825 h 4533900"/>
                <a:gd name="connsiteX3" fmla="*/ 4276725 w 9401175"/>
                <a:gd name="connsiteY3" fmla="*/ 0 h 4533900"/>
                <a:gd name="connsiteX4" fmla="*/ 4610100 w 9401175"/>
                <a:gd name="connsiteY4" fmla="*/ 200025 h 4533900"/>
                <a:gd name="connsiteX5" fmla="*/ 5705475 w 9401175"/>
                <a:gd name="connsiteY5" fmla="*/ 2714625 h 4533900"/>
                <a:gd name="connsiteX6" fmla="*/ 6372225 w 9401175"/>
                <a:gd name="connsiteY6" fmla="*/ 2362200 h 4533900"/>
                <a:gd name="connsiteX7" fmla="*/ 6210300 w 9401175"/>
                <a:gd name="connsiteY7" fmla="*/ 2143125 h 4533900"/>
                <a:gd name="connsiteX8" fmla="*/ 6867525 w 9401175"/>
                <a:gd name="connsiteY8" fmla="*/ 1762125 h 4533900"/>
                <a:gd name="connsiteX9" fmla="*/ 8515350 w 9401175"/>
                <a:gd name="connsiteY9" fmla="*/ 2781300 h 4533900"/>
                <a:gd name="connsiteX10" fmla="*/ 9363075 w 9401175"/>
                <a:gd name="connsiteY10" fmla="*/ 3381375 h 4533900"/>
                <a:gd name="connsiteX11" fmla="*/ 9401175 w 9401175"/>
                <a:gd name="connsiteY11" fmla="*/ 4410075 h 4533900"/>
                <a:gd name="connsiteX12" fmla="*/ 0 w 9401175"/>
                <a:gd name="connsiteY12" fmla="*/ 4533900 h 4533900"/>
                <a:gd name="connsiteX13" fmla="*/ 28575 w 9401175"/>
                <a:gd name="connsiteY13" fmla="*/ 4067175 h 453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401175" h="4533900">
                  <a:moveTo>
                    <a:pt x="28575" y="4067175"/>
                  </a:moveTo>
                  <a:cubicBezTo>
                    <a:pt x="1142206" y="2965450"/>
                    <a:pt x="2255838" y="1863725"/>
                    <a:pt x="2695575" y="1400175"/>
                  </a:cubicBezTo>
                  <a:lnTo>
                    <a:pt x="2647950" y="1266825"/>
                  </a:lnTo>
                  <a:lnTo>
                    <a:pt x="4276725" y="0"/>
                  </a:lnTo>
                  <a:lnTo>
                    <a:pt x="4610100" y="200025"/>
                  </a:lnTo>
                  <a:lnTo>
                    <a:pt x="5705475" y="2714625"/>
                  </a:lnTo>
                  <a:lnTo>
                    <a:pt x="6372225" y="2362200"/>
                  </a:lnTo>
                  <a:lnTo>
                    <a:pt x="6210300" y="2143125"/>
                  </a:lnTo>
                  <a:lnTo>
                    <a:pt x="6867525" y="1762125"/>
                  </a:lnTo>
                  <a:lnTo>
                    <a:pt x="8515350" y="2781300"/>
                  </a:lnTo>
                  <a:lnTo>
                    <a:pt x="9363075" y="3381375"/>
                  </a:lnTo>
                  <a:lnTo>
                    <a:pt x="9401175" y="4410075"/>
                  </a:lnTo>
                  <a:lnTo>
                    <a:pt x="0" y="4533900"/>
                  </a:lnTo>
                  <a:lnTo>
                    <a:pt x="28575" y="4067175"/>
                  </a:ln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rgbClr val="71A4E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857F5EC-462D-5C99-FDAB-115EF8834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29362" y="2260600"/>
              <a:ext cx="9062637" cy="4597400"/>
            </a:xfrm>
            <a:custGeom>
              <a:avLst/>
              <a:gdLst>
                <a:gd name="connsiteX0" fmla="*/ 0 w 12192000"/>
                <a:gd name="connsiteY0" fmla="*/ 0 h 6184900"/>
                <a:gd name="connsiteX1" fmla="*/ 12192000 w 12192000"/>
                <a:gd name="connsiteY1" fmla="*/ 0 h 6184900"/>
                <a:gd name="connsiteX2" fmla="*/ 12192000 w 12192000"/>
                <a:gd name="connsiteY2" fmla="*/ 6184900 h 6184900"/>
                <a:gd name="connsiteX3" fmla="*/ 0 w 12192000"/>
                <a:gd name="connsiteY3" fmla="*/ 6184900 h 618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184900">
                  <a:moveTo>
                    <a:pt x="0" y="0"/>
                  </a:moveTo>
                  <a:lnTo>
                    <a:pt x="12192000" y="0"/>
                  </a:lnTo>
                  <a:lnTo>
                    <a:pt x="12192000" y="6184900"/>
                  </a:lnTo>
                  <a:lnTo>
                    <a:pt x="0" y="6184900"/>
                  </a:lnTo>
                  <a:close/>
                </a:path>
              </a:pathLst>
            </a:custGeom>
          </p:spPr>
        </p:pic>
      </p:grpSp>
      <p:sp>
        <p:nvSpPr>
          <p:cNvPr id="21" name="图形 4">
            <a:extLst>
              <a:ext uri="{FF2B5EF4-FFF2-40B4-BE49-F238E27FC236}">
                <a16:creationId xmlns:a16="http://schemas.microsoft.com/office/drawing/2014/main" id="{6B350637-30E8-E84C-F08A-7A9F8059F807}"/>
              </a:ext>
            </a:extLst>
          </p:cNvPr>
          <p:cNvSpPr/>
          <p:nvPr userDrawn="1"/>
        </p:nvSpPr>
        <p:spPr>
          <a:xfrm>
            <a:off x="69349" y="5491716"/>
            <a:ext cx="5560765" cy="83886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4D81E4">
                  <a:alpha val="13000"/>
                </a:srgbClr>
              </a:gs>
              <a:gs pos="100000">
                <a:srgbClr val="4D81E4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4D81E4"/>
                </a:gs>
                <a:gs pos="100000">
                  <a:srgbClr val="4D81E4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129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B4E4DA-0A66-8F25-56C0-6132B36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CA0FE-7631-5AB1-0127-D28F83E0C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30073-C7E1-6A69-0D2D-323FCD01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939C0C-864A-80D8-7C18-27BD1EFBEDBD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9912DB9-AC2D-1A50-CBF2-7C8DBBA8EA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47A12C7-2B82-E339-F4BF-E63632A6416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FAB202-0DF3-E820-8374-9E7DFD3F280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5AD78EE-3DAA-9278-4CF7-07E299F22C3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586290-21FD-FA82-693F-1E3BE7C58FBC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186C3E-AE64-162F-3624-85B44DED876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1FDF226-D91F-16B9-CC22-FA48305744B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323E1E4-D2D7-8CC5-838C-4F4037021314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0617E02-6AB0-66E5-F78C-FA1FC42A836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3EDE90D-6663-E45C-BCC0-4A8EEFDF9287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AC0F441-3D05-9CE8-3942-9E93CCF4710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25FF4FE-B702-FBDC-EFB2-860575B2B19C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70595F9-EAE8-FAAF-2FE2-AA13A22BE80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4B4C1E9-3D7E-9BF5-11FC-216B12B91162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BC1AFFF-1A66-0C5D-1ABD-2A5EEDC4BC78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7F66BAC-B4C4-2968-3818-2A9307E97D4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EB3737C-309D-FA21-2CA1-DB9A778EE91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AB5E05D-27B9-EBA3-4EDC-73B87956BF8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C50D883-00A2-D780-A855-C38C6387000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80B75F-AF30-471C-D47C-B5F7D60EC62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295D4F9-999E-5831-0F53-5205657BFE7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1DE71-5D0F-2F51-95E6-7972C630DC3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360DA5-684F-04E6-0F5D-CE3E3821B6E9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CBEF3B-32FE-3707-9CF2-B2AD6DA29A9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4E4AAF2-787D-3ABA-00F6-BD0F19D9E00D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957BE25-C0C2-BDBC-3ECE-07E2EF2DA66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D9C22F-BF69-C6F6-37E2-F07C90847FF5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DA95EE-1174-1480-E1D0-E23EEB18A4F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9F7C0B5-5AA6-EF3E-1442-F3002F4613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56574019-5BE2-3F54-202A-6FAB58B22B8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FA7D958-296A-8B62-E4A5-1C1FFCE18DA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119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7D44F2-EC3F-F86A-B792-1D0D2ECCF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A85848-5DA5-F70B-61F5-86F5E1238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622E06-E189-781D-ED88-04BFC12CE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F31B4-9021-4214-9C44-AC0D80C5BE88}" type="datetimeFigureOut">
              <a:rPr lang="zh-CN" altLang="en-US" smtClean="0"/>
              <a:t>2023/9/7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0DDDD6-A9A3-0274-7488-9E159E9E8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98C7A1-A165-4898-099F-4FBA4243E1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A6F22-54BB-4EE5-BA3F-5DDAE17E09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748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2" r:id="rId4"/>
    <p:sldLayoutId id="2147483663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图形 4">
            <a:extLst>
              <a:ext uri="{FF2B5EF4-FFF2-40B4-BE49-F238E27FC236}">
                <a16:creationId xmlns:a16="http://schemas.microsoft.com/office/drawing/2014/main" id="{F840BB11-CCCE-DB84-7FD7-3034555FC241}"/>
              </a:ext>
            </a:extLst>
          </p:cNvPr>
          <p:cNvSpPr/>
          <p:nvPr/>
        </p:nvSpPr>
        <p:spPr>
          <a:xfrm>
            <a:off x="7783200" y="2260600"/>
            <a:ext cx="5560765" cy="83886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4D81E4">
                  <a:alpha val="13000"/>
                </a:srgbClr>
              </a:gs>
              <a:gs pos="100000">
                <a:srgbClr val="4D81E4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4D81E4"/>
                </a:gs>
                <a:gs pos="100000">
                  <a:srgbClr val="4D81E4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567" name="矩形: 圆角 4566">
            <a:extLst>
              <a:ext uri="{FF2B5EF4-FFF2-40B4-BE49-F238E27FC236}">
                <a16:creationId xmlns:a16="http://schemas.microsoft.com/office/drawing/2014/main" id="{8A05BB1B-608E-7BDD-1A01-3C02D6968C32}"/>
              </a:ext>
            </a:extLst>
          </p:cNvPr>
          <p:cNvSpPr/>
          <p:nvPr/>
        </p:nvSpPr>
        <p:spPr>
          <a:xfrm>
            <a:off x="0" y="3091543"/>
            <a:ext cx="12192000" cy="3766457"/>
          </a:xfrm>
          <a:prstGeom prst="roundRect">
            <a:avLst>
              <a:gd name="adj" fmla="val 0"/>
            </a:avLst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AD01713-99DD-F15A-1483-22BA7EADE1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6" y="4396139"/>
            <a:ext cx="4466804" cy="206761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D01AAB8-839B-0C0A-BB9F-8ED5ADA155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011" y="3501260"/>
            <a:ext cx="2573698" cy="1191325"/>
          </a:xfrm>
          <a:prstGeom prst="rect">
            <a:avLst/>
          </a:prstGeom>
        </p:spPr>
      </p:pic>
      <p:sp>
        <p:nvSpPr>
          <p:cNvPr id="4560" name="任意多边形: 形状 4559">
            <a:extLst>
              <a:ext uri="{FF2B5EF4-FFF2-40B4-BE49-F238E27FC236}">
                <a16:creationId xmlns:a16="http://schemas.microsoft.com/office/drawing/2014/main" id="{8BB03BCD-B8E1-4CA5-D080-CE9FBB374375}"/>
              </a:ext>
            </a:extLst>
          </p:cNvPr>
          <p:cNvSpPr/>
          <p:nvPr/>
        </p:nvSpPr>
        <p:spPr>
          <a:xfrm>
            <a:off x="3048000" y="2876550"/>
            <a:ext cx="9401175" cy="4533900"/>
          </a:xfrm>
          <a:custGeom>
            <a:avLst/>
            <a:gdLst>
              <a:gd name="connsiteX0" fmla="*/ 28575 w 9401175"/>
              <a:gd name="connsiteY0" fmla="*/ 4067175 h 4533900"/>
              <a:gd name="connsiteX1" fmla="*/ 2695575 w 9401175"/>
              <a:gd name="connsiteY1" fmla="*/ 1400175 h 4533900"/>
              <a:gd name="connsiteX2" fmla="*/ 2647950 w 9401175"/>
              <a:gd name="connsiteY2" fmla="*/ 1266825 h 4533900"/>
              <a:gd name="connsiteX3" fmla="*/ 4276725 w 9401175"/>
              <a:gd name="connsiteY3" fmla="*/ 0 h 4533900"/>
              <a:gd name="connsiteX4" fmla="*/ 4610100 w 9401175"/>
              <a:gd name="connsiteY4" fmla="*/ 200025 h 4533900"/>
              <a:gd name="connsiteX5" fmla="*/ 5705475 w 9401175"/>
              <a:gd name="connsiteY5" fmla="*/ 2714625 h 4533900"/>
              <a:gd name="connsiteX6" fmla="*/ 6372225 w 9401175"/>
              <a:gd name="connsiteY6" fmla="*/ 2362200 h 4533900"/>
              <a:gd name="connsiteX7" fmla="*/ 6210300 w 9401175"/>
              <a:gd name="connsiteY7" fmla="*/ 2143125 h 4533900"/>
              <a:gd name="connsiteX8" fmla="*/ 6867525 w 9401175"/>
              <a:gd name="connsiteY8" fmla="*/ 1762125 h 4533900"/>
              <a:gd name="connsiteX9" fmla="*/ 8515350 w 9401175"/>
              <a:gd name="connsiteY9" fmla="*/ 2781300 h 4533900"/>
              <a:gd name="connsiteX10" fmla="*/ 9363075 w 9401175"/>
              <a:gd name="connsiteY10" fmla="*/ 3381375 h 4533900"/>
              <a:gd name="connsiteX11" fmla="*/ 9401175 w 9401175"/>
              <a:gd name="connsiteY11" fmla="*/ 4410075 h 4533900"/>
              <a:gd name="connsiteX12" fmla="*/ 0 w 9401175"/>
              <a:gd name="connsiteY12" fmla="*/ 4533900 h 4533900"/>
              <a:gd name="connsiteX13" fmla="*/ 28575 w 9401175"/>
              <a:gd name="connsiteY13" fmla="*/ 4067175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01175" h="4533900">
                <a:moveTo>
                  <a:pt x="28575" y="4067175"/>
                </a:moveTo>
                <a:cubicBezTo>
                  <a:pt x="1142206" y="2965450"/>
                  <a:pt x="2255838" y="1863725"/>
                  <a:pt x="2695575" y="1400175"/>
                </a:cubicBezTo>
                <a:lnTo>
                  <a:pt x="2647950" y="1266825"/>
                </a:lnTo>
                <a:lnTo>
                  <a:pt x="4276725" y="0"/>
                </a:lnTo>
                <a:lnTo>
                  <a:pt x="4610100" y="200025"/>
                </a:lnTo>
                <a:lnTo>
                  <a:pt x="5705475" y="2714625"/>
                </a:lnTo>
                <a:lnTo>
                  <a:pt x="6372225" y="2362200"/>
                </a:lnTo>
                <a:lnTo>
                  <a:pt x="6210300" y="2143125"/>
                </a:lnTo>
                <a:lnTo>
                  <a:pt x="6867525" y="1762125"/>
                </a:lnTo>
                <a:lnTo>
                  <a:pt x="8515350" y="2781300"/>
                </a:lnTo>
                <a:lnTo>
                  <a:pt x="9363075" y="3381375"/>
                </a:lnTo>
                <a:lnTo>
                  <a:pt x="9401175" y="4410075"/>
                </a:lnTo>
                <a:lnTo>
                  <a:pt x="0" y="4533900"/>
                </a:lnTo>
                <a:lnTo>
                  <a:pt x="28575" y="4067175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71A4E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8FE8144-740D-92F6-00B7-DAACA007CF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3906"/>
          <a:stretch>
            <a:fillRect/>
          </a:stretch>
        </p:blipFill>
        <p:spPr>
          <a:xfrm>
            <a:off x="3129362" y="2260600"/>
            <a:ext cx="9062637" cy="4597400"/>
          </a:xfrm>
          <a:custGeom>
            <a:avLst/>
            <a:gdLst>
              <a:gd name="connsiteX0" fmla="*/ 0 w 12192000"/>
              <a:gd name="connsiteY0" fmla="*/ 0 h 6184900"/>
              <a:gd name="connsiteX1" fmla="*/ 12192000 w 12192000"/>
              <a:gd name="connsiteY1" fmla="*/ 0 h 6184900"/>
              <a:gd name="connsiteX2" fmla="*/ 12192000 w 12192000"/>
              <a:gd name="connsiteY2" fmla="*/ 6184900 h 6184900"/>
              <a:gd name="connsiteX3" fmla="*/ 0 w 12192000"/>
              <a:gd name="connsiteY3" fmla="*/ 6184900 h 618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84900">
                <a:moveTo>
                  <a:pt x="0" y="0"/>
                </a:moveTo>
                <a:lnTo>
                  <a:pt x="12192000" y="0"/>
                </a:lnTo>
                <a:lnTo>
                  <a:pt x="12192000" y="6184900"/>
                </a:lnTo>
                <a:lnTo>
                  <a:pt x="0" y="6184900"/>
                </a:lnTo>
                <a:close/>
              </a:path>
            </a:pathLst>
          </a:custGeom>
        </p:spPr>
      </p:pic>
      <p:grpSp>
        <p:nvGrpSpPr>
          <p:cNvPr id="4551" name="组合 455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2AE044E-88F8-B7AD-9D7F-911042B509AA}"/>
              </a:ext>
            </a:extLst>
          </p:cNvPr>
          <p:cNvGrpSpPr/>
          <p:nvPr/>
        </p:nvGrpSpPr>
        <p:grpSpPr>
          <a:xfrm>
            <a:off x="10373943" y="363959"/>
            <a:ext cx="1329616" cy="548744"/>
            <a:chOff x="8244408" y="263825"/>
            <a:chExt cx="575796" cy="237636"/>
          </a:xfrm>
          <a:solidFill>
            <a:srgbClr val="4D81E4"/>
          </a:solidFill>
        </p:grpSpPr>
        <p:sp>
          <p:nvSpPr>
            <p:cNvPr id="4552" name="椭圆 4551">
              <a:extLst>
                <a:ext uri="{FF2B5EF4-FFF2-40B4-BE49-F238E27FC236}">
                  <a16:creationId xmlns:a16="http://schemas.microsoft.com/office/drawing/2014/main" id="{A4186154-A20C-F4DB-DEF3-FD210901E8A9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3" name="任意多边形: 形状 4552">
              <a:extLst>
                <a:ext uri="{FF2B5EF4-FFF2-40B4-BE49-F238E27FC236}">
                  <a16:creationId xmlns:a16="http://schemas.microsoft.com/office/drawing/2014/main" id="{F56A6B67-4055-F2F2-AA29-A4CA0FC61B6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554" name="文本框-2_矢量">
              <a:extLst>
                <a:ext uri="{FF2B5EF4-FFF2-40B4-BE49-F238E27FC236}">
                  <a16:creationId xmlns:a16="http://schemas.microsoft.com/office/drawing/2014/main" id="{C0878468-C77B-CA67-32BC-EE8CB3025D9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55" name="文本框 4554">
                <a:extLst>
                  <a:ext uri="{FF2B5EF4-FFF2-40B4-BE49-F238E27FC236}">
                    <a16:creationId xmlns:a16="http://schemas.microsoft.com/office/drawing/2014/main" id="{89CB1C1F-4E49-19BD-B55E-36E4A81DB90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56" name="文本框 4555">
                <a:extLst>
                  <a:ext uri="{FF2B5EF4-FFF2-40B4-BE49-F238E27FC236}">
                    <a16:creationId xmlns:a16="http://schemas.microsoft.com/office/drawing/2014/main" id="{7DDEE49F-3E66-9E6D-5781-2B41A8E8C05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57" name="文本框 4556">
                <a:extLst>
                  <a:ext uri="{FF2B5EF4-FFF2-40B4-BE49-F238E27FC236}">
                    <a16:creationId xmlns:a16="http://schemas.microsoft.com/office/drawing/2014/main" id="{D73494DB-39BA-7285-4A4B-B1501E9F83D6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64" name="组合 4563">
            <a:extLst>
              <a:ext uri="{FF2B5EF4-FFF2-40B4-BE49-F238E27FC236}">
                <a16:creationId xmlns:a16="http://schemas.microsoft.com/office/drawing/2014/main" id="{DFDB8C2F-B03E-060C-77FC-2CE887FA925B}"/>
              </a:ext>
            </a:extLst>
          </p:cNvPr>
          <p:cNvGrpSpPr/>
          <p:nvPr/>
        </p:nvGrpSpPr>
        <p:grpSpPr>
          <a:xfrm>
            <a:off x="1319543" y="1615848"/>
            <a:ext cx="4653838" cy="2075537"/>
            <a:chOff x="1137017" y="1310429"/>
            <a:chExt cx="4653838" cy="2075537"/>
          </a:xfrm>
        </p:grpSpPr>
        <p:sp>
          <p:nvSpPr>
            <p:cNvPr id="4550" name="文本框 4549">
              <a:extLst>
                <a:ext uri="{FF2B5EF4-FFF2-40B4-BE49-F238E27FC236}">
                  <a16:creationId xmlns:a16="http://schemas.microsoft.com/office/drawing/2014/main" id="{63BFF19C-3D2E-0F79-8F08-F797CE1FDDC1}"/>
                </a:ext>
              </a:extLst>
            </p:cNvPr>
            <p:cNvSpPr txBox="1"/>
            <p:nvPr/>
          </p:nvSpPr>
          <p:spPr>
            <a:xfrm>
              <a:off x="1137017" y="1310429"/>
              <a:ext cx="465383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4D81E4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公司介绍</a:t>
              </a:r>
            </a:p>
          </p:txBody>
        </p:sp>
        <p:sp>
          <p:nvSpPr>
            <p:cNvPr id="4559" name="文本框 4558">
              <a:extLst>
                <a:ext uri="{FF2B5EF4-FFF2-40B4-BE49-F238E27FC236}">
                  <a16:creationId xmlns:a16="http://schemas.microsoft.com/office/drawing/2014/main" id="{D1283C6F-5BA8-D58B-D913-EEFBC3707030}"/>
                </a:ext>
              </a:extLst>
            </p:cNvPr>
            <p:cNvSpPr txBox="1"/>
            <p:nvPr/>
          </p:nvSpPr>
          <p:spPr>
            <a:xfrm>
              <a:off x="1179280" y="2985856"/>
              <a:ext cx="4116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COMPANY PROFILE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59063C-042E-A79C-D713-AAED4AEA2373}"/>
              </a:ext>
            </a:extLst>
          </p:cNvPr>
          <p:cNvGrpSpPr/>
          <p:nvPr/>
        </p:nvGrpSpPr>
        <p:grpSpPr>
          <a:xfrm>
            <a:off x="1511683" y="5477334"/>
            <a:ext cx="3816866" cy="386383"/>
            <a:chOff x="660152" y="4337224"/>
            <a:chExt cx="3816866" cy="38638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987CDCF-3DC3-75DE-A924-115CFA3B05F7}"/>
                </a:ext>
              </a:extLst>
            </p:cNvPr>
            <p:cNvSpPr/>
            <p:nvPr/>
          </p:nvSpPr>
          <p:spPr>
            <a:xfrm>
              <a:off x="2346346" y="4337224"/>
              <a:ext cx="2130672" cy="38638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1" name="矩形: 圆角 4570">
              <a:extLst>
                <a:ext uri="{FF2B5EF4-FFF2-40B4-BE49-F238E27FC236}">
                  <a16:creationId xmlns:a16="http://schemas.microsoft.com/office/drawing/2014/main" id="{233D6873-92A7-6E2B-3BC3-2CBBC309AD55}"/>
                </a:ext>
              </a:extLst>
            </p:cNvPr>
            <p:cNvSpPr/>
            <p:nvPr/>
          </p:nvSpPr>
          <p:spPr>
            <a:xfrm>
              <a:off x="660152" y="4337224"/>
              <a:ext cx="2130672" cy="386383"/>
            </a:xfrm>
            <a:prstGeom prst="roundRect">
              <a:avLst>
                <a:gd name="adj" fmla="val 0"/>
              </a:avLst>
            </a:prstGeom>
            <a:solidFill>
              <a:srgbClr val="4D81E4"/>
            </a:solidFill>
            <a:ln w="254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4" name="文本框 4573">
              <a:extLst>
                <a:ext uri="{FF2B5EF4-FFF2-40B4-BE49-F238E27FC236}">
                  <a16:creationId xmlns:a16="http://schemas.microsoft.com/office/drawing/2014/main" id="{6E7539ED-F9B3-652B-04C7-1D93CBAC7F35}"/>
                </a:ext>
              </a:extLst>
            </p:cNvPr>
            <p:cNvSpPr txBox="1"/>
            <p:nvPr/>
          </p:nvSpPr>
          <p:spPr>
            <a:xfrm>
              <a:off x="2872186" y="4405605"/>
              <a:ext cx="15882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2023.09.08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7901E7E-4D7E-B72C-58C1-4ADE1D2569B1}"/>
                </a:ext>
              </a:extLst>
            </p:cNvPr>
            <p:cNvSpPr txBox="1"/>
            <p:nvPr/>
          </p:nvSpPr>
          <p:spPr>
            <a:xfrm>
              <a:off x="867022" y="4395547"/>
              <a:ext cx="1716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41582E0-C161-AD00-DC05-C2698B34D849}"/>
              </a:ext>
            </a:extLst>
          </p:cNvPr>
          <p:cNvSpPr txBox="1"/>
          <p:nvPr/>
        </p:nvSpPr>
        <p:spPr>
          <a:xfrm>
            <a:off x="1361478" y="393838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599" name="矩形 4598">
            <a:extLst>
              <a:ext uri="{FF2B5EF4-FFF2-40B4-BE49-F238E27FC236}">
                <a16:creationId xmlns:a16="http://schemas.microsoft.com/office/drawing/2014/main" id="{016E4F8C-7DC8-44E7-E234-F260E4FF35A8}"/>
              </a:ext>
            </a:extLst>
          </p:cNvPr>
          <p:cNvSpPr/>
          <p:nvPr/>
        </p:nvSpPr>
        <p:spPr>
          <a:xfrm>
            <a:off x="9826171" y="1020199"/>
            <a:ext cx="2365829" cy="333829"/>
          </a:xfrm>
          <a:prstGeom prst="rect">
            <a:avLst/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0" name="矩形 4599">
            <a:extLst>
              <a:ext uri="{FF2B5EF4-FFF2-40B4-BE49-F238E27FC236}">
                <a16:creationId xmlns:a16="http://schemas.microsoft.com/office/drawing/2014/main" id="{DD1C0FEA-22AD-7DAB-2D37-E21DA5844C52}"/>
              </a:ext>
            </a:extLst>
          </p:cNvPr>
          <p:cNvSpPr/>
          <p:nvPr/>
        </p:nvSpPr>
        <p:spPr>
          <a:xfrm>
            <a:off x="9448799" y="1331931"/>
            <a:ext cx="377371" cy="333829"/>
          </a:xfrm>
          <a:prstGeom prst="rect">
            <a:avLst/>
          </a:prstGeom>
          <a:solidFill>
            <a:srgbClr val="4D81E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1" name="矩形 4600">
            <a:extLst>
              <a:ext uri="{FF2B5EF4-FFF2-40B4-BE49-F238E27FC236}">
                <a16:creationId xmlns:a16="http://schemas.microsoft.com/office/drawing/2014/main" id="{30B94913-8A9A-63EA-E9C0-8EFD614E1838}"/>
              </a:ext>
            </a:extLst>
          </p:cNvPr>
          <p:cNvSpPr/>
          <p:nvPr/>
        </p:nvSpPr>
        <p:spPr>
          <a:xfrm>
            <a:off x="9263063" y="1178676"/>
            <a:ext cx="185735" cy="164304"/>
          </a:xfrm>
          <a:prstGeom prst="rect">
            <a:avLst/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4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4ECE749-241F-8ABA-552F-365A4644A5FE}"/>
              </a:ext>
            </a:extLst>
          </p:cNvPr>
          <p:cNvGrpSpPr/>
          <p:nvPr/>
        </p:nvGrpSpPr>
        <p:grpSpPr>
          <a:xfrm>
            <a:off x="4229101" y="1558926"/>
            <a:ext cx="3729567" cy="3740151"/>
            <a:chOff x="3171825" y="1577975"/>
            <a:chExt cx="2797175" cy="280511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5BF9D281-D688-427C-A882-FC766957B15E}"/>
                </a:ext>
              </a:extLst>
            </p:cNvPr>
            <p:cNvSpPr/>
            <p:nvPr/>
          </p:nvSpPr>
          <p:spPr bwMode="auto">
            <a:xfrm>
              <a:off x="3171825" y="2600325"/>
              <a:ext cx="1084263" cy="1087438"/>
            </a:xfrm>
            <a:custGeom>
              <a:avLst/>
              <a:gdLst>
                <a:gd name="T0" fmla="*/ 3046 w 4022"/>
                <a:gd name="T1" fmla="*/ 440 h 4020"/>
                <a:gd name="T2" fmla="*/ 2838 w 4022"/>
                <a:gd name="T3" fmla="*/ 1408 h 4020"/>
                <a:gd name="T4" fmla="*/ 4022 w 4022"/>
                <a:gd name="T5" fmla="*/ 3449 h 4020"/>
                <a:gd name="T6" fmla="*/ 4022 w 4022"/>
                <a:gd name="T7" fmla="*/ 4020 h 4020"/>
                <a:gd name="T8" fmla="*/ 2499 w 4022"/>
                <a:gd name="T9" fmla="*/ 2382 h 4020"/>
                <a:gd name="T10" fmla="*/ 1572 w 4022"/>
                <a:gd name="T11" fmla="*/ 2382 h 4020"/>
                <a:gd name="T12" fmla="*/ 1571 w 4022"/>
                <a:gd name="T13" fmla="*/ 2382 h 4020"/>
                <a:gd name="T14" fmla="*/ 1531 w 4022"/>
                <a:gd name="T15" fmla="*/ 2423 h 4020"/>
                <a:gd name="T16" fmla="*/ 1531 w 4022"/>
                <a:gd name="T17" fmla="*/ 2423 h 4020"/>
                <a:gd name="T18" fmla="*/ 1531 w 4022"/>
                <a:gd name="T19" fmla="*/ 2424 h 4020"/>
                <a:gd name="T20" fmla="*/ 1530 w 4022"/>
                <a:gd name="T21" fmla="*/ 2647 h 4020"/>
                <a:gd name="T22" fmla="*/ 1531 w 4022"/>
                <a:gd name="T23" fmla="*/ 2658 h 4020"/>
                <a:gd name="T24" fmla="*/ 1373 w 4022"/>
                <a:gd name="T25" fmla="*/ 2816 h 4020"/>
                <a:gd name="T26" fmla="*/ 1255 w 4022"/>
                <a:gd name="T27" fmla="*/ 2763 h 4020"/>
                <a:gd name="T28" fmla="*/ 80 w 4022"/>
                <a:gd name="T29" fmla="*/ 1587 h 4020"/>
                <a:gd name="T30" fmla="*/ 0 w 4022"/>
                <a:gd name="T31" fmla="*/ 1407 h 4020"/>
                <a:gd name="T32" fmla="*/ 71 w 4022"/>
                <a:gd name="T33" fmla="*/ 1236 h 4020"/>
                <a:gd name="T34" fmla="*/ 71 w 4022"/>
                <a:gd name="T35" fmla="*/ 1236 h 4020"/>
                <a:gd name="T36" fmla="*/ 1260 w 4022"/>
                <a:gd name="T37" fmla="*/ 47 h 4020"/>
                <a:gd name="T38" fmla="*/ 1260 w 4022"/>
                <a:gd name="T39" fmla="*/ 47 h 4020"/>
                <a:gd name="T40" fmla="*/ 1373 w 4022"/>
                <a:gd name="T41" fmla="*/ 0 h 4020"/>
                <a:gd name="T42" fmla="*/ 1531 w 4022"/>
                <a:gd name="T43" fmla="*/ 158 h 4020"/>
                <a:gd name="T44" fmla="*/ 1531 w 4022"/>
                <a:gd name="T45" fmla="*/ 162 h 4020"/>
                <a:gd name="T46" fmla="*/ 1531 w 4022"/>
                <a:gd name="T47" fmla="*/ 397 h 4020"/>
                <a:gd name="T48" fmla="*/ 1531 w 4022"/>
                <a:gd name="T49" fmla="*/ 398 h 4020"/>
                <a:gd name="T50" fmla="*/ 1531 w 4022"/>
                <a:gd name="T51" fmla="*/ 399 h 4020"/>
                <a:gd name="T52" fmla="*/ 1572 w 4022"/>
                <a:gd name="T53" fmla="*/ 440 h 4020"/>
                <a:gd name="T54" fmla="*/ 1573 w 4022"/>
                <a:gd name="T55" fmla="*/ 440 h 4020"/>
                <a:gd name="T56" fmla="*/ 3046 w 4022"/>
                <a:gd name="T57" fmla="*/ 440 h 4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22" h="4020">
                  <a:moveTo>
                    <a:pt x="3046" y="440"/>
                  </a:moveTo>
                  <a:cubicBezTo>
                    <a:pt x="2912" y="735"/>
                    <a:pt x="2838" y="1063"/>
                    <a:pt x="2838" y="1408"/>
                  </a:cubicBezTo>
                  <a:cubicBezTo>
                    <a:pt x="2838" y="2281"/>
                    <a:pt x="3314" y="3044"/>
                    <a:pt x="4022" y="3449"/>
                  </a:cubicBezTo>
                  <a:lnTo>
                    <a:pt x="4022" y="4020"/>
                  </a:lnTo>
                  <a:cubicBezTo>
                    <a:pt x="3317" y="3704"/>
                    <a:pt x="2763" y="3112"/>
                    <a:pt x="2499" y="2382"/>
                  </a:cubicBezTo>
                  <a:lnTo>
                    <a:pt x="1572" y="2382"/>
                  </a:lnTo>
                  <a:lnTo>
                    <a:pt x="1571" y="2382"/>
                  </a:lnTo>
                  <a:cubicBezTo>
                    <a:pt x="1549" y="2382"/>
                    <a:pt x="1531" y="2400"/>
                    <a:pt x="1531" y="2423"/>
                  </a:cubicBezTo>
                  <a:lnTo>
                    <a:pt x="1531" y="2423"/>
                  </a:lnTo>
                  <a:lnTo>
                    <a:pt x="1531" y="2424"/>
                  </a:lnTo>
                  <a:lnTo>
                    <a:pt x="1530" y="2647"/>
                  </a:lnTo>
                  <a:cubicBezTo>
                    <a:pt x="1531" y="2651"/>
                    <a:pt x="1531" y="2654"/>
                    <a:pt x="1531" y="2658"/>
                  </a:cubicBezTo>
                  <a:cubicBezTo>
                    <a:pt x="1531" y="2745"/>
                    <a:pt x="1460" y="2816"/>
                    <a:pt x="1373" y="2816"/>
                  </a:cubicBezTo>
                  <a:cubicBezTo>
                    <a:pt x="1326" y="2816"/>
                    <a:pt x="1284" y="2795"/>
                    <a:pt x="1255" y="2763"/>
                  </a:cubicBezTo>
                  <a:lnTo>
                    <a:pt x="80" y="1587"/>
                  </a:lnTo>
                  <a:cubicBezTo>
                    <a:pt x="31" y="1543"/>
                    <a:pt x="0" y="1479"/>
                    <a:pt x="0" y="1407"/>
                  </a:cubicBezTo>
                  <a:cubicBezTo>
                    <a:pt x="0" y="1341"/>
                    <a:pt x="27" y="1280"/>
                    <a:pt x="71" y="1236"/>
                  </a:cubicBezTo>
                  <a:lnTo>
                    <a:pt x="71" y="1236"/>
                  </a:lnTo>
                  <a:lnTo>
                    <a:pt x="1260" y="47"/>
                  </a:lnTo>
                  <a:lnTo>
                    <a:pt x="1260" y="47"/>
                  </a:lnTo>
                  <a:cubicBezTo>
                    <a:pt x="1289" y="18"/>
                    <a:pt x="1329" y="0"/>
                    <a:pt x="1373" y="0"/>
                  </a:cubicBezTo>
                  <a:cubicBezTo>
                    <a:pt x="1460" y="0"/>
                    <a:pt x="1531" y="70"/>
                    <a:pt x="1531" y="158"/>
                  </a:cubicBezTo>
                  <a:lnTo>
                    <a:pt x="1531" y="162"/>
                  </a:lnTo>
                  <a:lnTo>
                    <a:pt x="1531" y="397"/>
                  </a:lnTo>
                  <a:lnTo>
                    <a:pt x="1531" y="398"/>
                  </a:lnTo>
                  <a:lnTo>
                    <a:pt x="1531" y="399"/>
                  </a:lnTo>
                  <a:cubicBezTo>
                    <a:pt x="1531" y="421"/>
                    <a:pt x="1549" y="440"/>
                    <a:pt x="1572" y="440"/>
                  </a:cubicBezTo>
                  <a:lnTo>
                    <a:pt x="1573" y="440"/>
                  </a:lnTo>
                  <a:cubicBezTo>
                    <a:pt x="2064" y="440"/>
                    <a:pt x="2555" y="440"/>
                    <a:pt x="3046" y="440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8ED6578E-8607-A833-740A-690A82F7EE0A}"/>
                </a:ext>
              </a:extLst>
            </p:cNvPr>
            <p:cNvSpPr/>
            <p:nvPr/>
          </p:nvSpPr>
          <p:spPr bwMode="auto">
            <a:xfrm>
              <a:off x="3865563" y="1577975"/>
              <a:ext cx="1084263" cy="1087438"/>
            </a:xfrm>
            <a:custGeom>
              <a:avLst/>
              <a:gdLst>
                <a:gd name="T0" fmla="*/ 1645 w 4021"/>
                <a:gd name="T1" fmla="*/ 2497 h 4022"/>
                <a:gd name="T2" fmla="*/ 1645 w 4021"/>
                <a:gd name="T3" fmla="*/ 1573 h 4022"/>
                <a:gd name="T4" fmla="*/ 1645 w 4021"/>
                <a:gd name="T5" fmla="*/ 1572 h 4022"/>
                <a:gd name="T6" fmla="*/ 1604 w 4021"/>
                <a:gd name="T7" fmla="*/ 1531 h 4022"/>
                <a:gd name="T8" fmla="*/ 1603 w 4021"/>
                <a:gd name="T9" fmla="*/ 1531 h 4022"/>
                <a:gd name="T10" fmla="*/ 1602 w 4021"/>
                <a:gd name="T11" fmla="*/ 1531 h 4022"/>
                <a:gd name="T12" fmla="*/ 1367 w 4021"/>
                <a:gd name="T13" fmla="*/ 1531 h 4022"/>
                <a:gd name="T14" fmla="*/ 1363 w 4021"/>
                <a:gd name="T15" fmla="*/ 1531 h 4022"/>
                <a:gd name="T16" fmla="*/ 1205 w 4021"/>
                <a:gd name="T17" fmla="*/ 1373 h 4022"/>
                <a:gd name="T18" fmla="*/ 1252 w 4021"/>
                <a:gd name="T19" fmla="*/ 1260 h 4022"/>
                <a:gd name="T20" fmla="*/ 1252 w 4021"/>
                <a:gd name="T21" fmla="*/ 1260 h 4022"/>
                <a:gd name="T22" fmla="*/ 2441 w 4021"/>
                <a:gd name="T23" fmla="*/ 71 h 4022"/>
                <a:gd name="T24" fmla="*/ 2441 w 4021"/>
                <a:gd name="T25" fmla="*/ 71 h 4022"/>
                <a:gd name="T26" fmla="*/ 2612 w 4021"/>
                <a:gd name="T27" fmla="*/ 0 h 4022"/>
                <a:gd name="T28" fmla="*/ 2792 w 4021"/>
                <a:gd name="T29" fmla="*/ 80 h 4022"/>
                <a:gd name="T30" fmla="*/ 3968 w 4021"/>
                <a:gd name="T31" fmla="*/ 1255 h 4022"/>
                <a:gd name="T32" fmla="*/ 4021 w 4021"/>
                <a:gd name="T33" fmla="*/ 1373 h 4022"/>
                <a:gd name="T34" fmla="*/ 3863 w 4021"/>
                <a:gd name="T35" fmla="*/ 1531 h 4022"/>
                <a:gd name="T36" fmla="*/ 3852 w 4021"/>
                <a:gd name="T37" fmla="*/ 1530 h 4022"/>
                <a:gd name="T38" fmla="*/ 3629 w 4021"/>
                <a:gd name="T39" fmla="*/ 1531 h 4022"/>
                <a:gd name="T40" fmla="*/ 3628 w 4021"/>
                <a:gd name="T41" fmla="*/ 1531 h 4022"/>
                <a:gd name="T42" fmla="*/ 3628 w 4021"/>
                <a:gd name="T43" fmla="*/ 1531 h 4022"/>
                <a:gd name="T44" fmla="*/ 3587 w 4021"/>
                <a:gd name="T45" fmla="*/ 1571 h 4022"/>
                <a:gd name="T46" fmla="*/ 3587 w 4021"/>
                <a:gd name="T47" fmla="*/ 1572 h 4022"/>
                <a:gd name="T48" fmla="*/ 3587 w 4021"/>
                <a:gd name="T49" fmla="*/ 3049 h 4022"/>
                <a:gd name="T50" fmla="*/ 2613 w 4021"/>
                <a:gd name="T51" fmla="*/ 2838 h 4022"/>
                <a:gd name="T52" fmla="*/ 571 w 4021"/>
                <a:gd name="T53" fmla="*/ 4022 h 4022"/>
                <a:gd name="T54" fmla="*/ 0 w 4021"/>
                <a:gd name="T55" fmla="*/ 4022 h 4022"/>
                <a:gd name="T56" fmla="*/ 1645 w 4021"/>
                <a:gd name="T57" fmla="*/ 2497 h 4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21" h="4022">
                  <a:moveTo>
                    <a:pt x="1645" y="2497"/>
                  </a:moveTo>
                  <a:lnTo>
                    <a:pt x="1645" y="1573"/>
                  </a:lnTo>
                  <a:lnTo>
                    <a:pt x="1645" y="1572"/>
                  </a:lnTo>
                  <a:cubicBezTo>
                    <a:pt x="1645" y="1549"/>
                    <a:pt x="1626" y="1531"/>
                    <a:pt x="1604" y="1531"/>
                  </a:cubicBezTo>
                  <a:lnTo>
                    <a:pt x="1603" y="1531"/>
                  </a:lnTo>
                  <a:lnTo>
                    <a:pt x="1602" y="1531"/>
                  </a:lnTo>
                  <a:lnTo>
                    <a:pt x="1367" y="1531"/>
                  </a:lnTo>
                  <a:lnTo>
                    <a:pt x="1363" y="1531"/>
                  </a:lnTo>
                  <a:cubicBezTo>
                    <a:pt x="1275" y="1531"/>
                    <a:pt x="1205" y="1460"/>
                    <a:pt x="1205" y="1373"/>
                  </a:cubicBezTo>
                  <a:cubicBezTo>
                    <a:pt x="1205" y="1329"/>
                    <a:pt x="1223" y="1289"/>
                    <a:pt x="1252" y="1260"/>
                  </a:cubicBezTo>
                  <a:lnTo>
                    <a:pt x="1252" y="1260"/>
                  </a:lnTo>
                  <a:lnTo>
                    <a:pt x="2441" y="71"/>
                  </a:lnTo>
                  <a:lnTo>
                    <a:pt x="2441" y="71"/>
                  </a:lnTo>
                  <a:cubicBezTo>
                    <a:pt x="2485" y="27"/>
                    <a:pt x="2546" y="0"/>
                    <a:pt x="2612" y="0"/>
                  </a:cubicBezTo>
                  <a:cubicBezTo>
                    <a:pt x="2684" y="0"/>
                    <a:pt x="2748" y="31"/>
                    <a:pt x="2792" y="80"/>
                  </a:cubicBezTo>
                  <a:lnTo>
                    <a:pt x="3968" y="1255"/>
                  </a:lnTo>
                  <a:cubicBezTo>
                    <a:pt x="4000" y="1284"/>
                    <a:pt x="4021" y="1326"/>
                    <a:pt x="4021" y="1373"/>
                  </a:cubicBezTo>
                  <a:cubicBezTo>
                    <a:pt x="4021" y="1460"/>
                    <a:pt x="3950" y="1531"/>
                    <a:pt x="3863" y="1531"/>
                  </a:cubicBezTo>
                  <a:cubicBezTo>
                    <a:pt x="3859" y="1531"/>
                    <a:pt x="3856" y="1531"/>
                    <a:pt x="3852" y="1530"/>
                  </a:cubicBezTo>
                  <a:lnTo>
                    <a:pt x="3629" y="1531"/>
                  </a:lnTo>
                  <a:lnTo>
                    <a:pt x="3628" y="1531"/>
                  </a:lnTo>
                  <a:lnTo>
                    <a:pt x="3628" y="1531"/>
                  </a:lnTo>
                  <a:cubicBezTo>
                    <a:pt x="3605" y="1531"/>
                    <a:pt x="3587" y="1549"/>
                    <a:pt x="3587" y="1571"/>
                  </a:cubicBezTo>
                  <a:lnTo>
                    <a:pt x="3587" y="1572"/>
                  </a:lnTo>
                  <a:lnTo>
                    <a:pt x="3587" y="3049"/>
                  </a:lnTo>
                  <a:cubicBezTo>
                    <a:pt x="3290" y="2913"/>
                    <a:pt x="2960" y="2838"/>
                    <a:pt x="2613" y="2838"/>
                  </a:cubicBezTo>
                  <a:cubicBezTo>
                    <a:pt x="1739" y="2838"/>
                    <a:pt x="977" y="3314"/>
                    <a:pt x="571" y="4022"/>
                  </a:cubicBezTo>
                  <a:lnTo>
                    <a:pt x="0" y="4022"/>
                  </a:lnTo>
                  <a:cubicBezTo>
                    <a:pt x="317" y="3315"/>
                    <a:pt x="911" y="2760"/>
                    <a:pt x="1645" y="2497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2B77235E-E862-7329-6DEA-CDE18421C122}"/>
                </a:ext>
              </a:extLst>
            </p:cNvPr>
            <p:cNvSpPr/>
            <p:nvPr/>
          </p:nvSpPr>
          <p:spPr bwMode="auto">
            <a:xfrm>
              <a:off x="4191000" y="3298825"/>
              <a:ext cx="1082675" cy="1084263"/>
            </a:xfrm>
            <a:custGeom>
              <a:avLst/>
              <a:gdLst>
                <a:gd name="T0" fmla="*/ 440 w 4017"/>
                <a:gd name="T1" fmla="*/ 2442 h 4015"/>
                <a:gd name="T2" fmla="*/ 440 w 4017"/>
                <a:gd name="T3" fmla="*/ 2443 h 4015"/>
                <a:gd name="T4" fmla="*/ 399 w 4017"/>
                <a:gd name="T5" fmla="*/ 2485 h 4015"/>
                <a:gd name="T6" fmla="*/ 398 w 4017"/>
                <a:gd name="T7" fmla="*/ 2485 h 4015"/>
                <a:gd name="T8" fmla="*/ 397 w 4017"/>
                <a:gd name="T9" fmla="*/ 2485 h 4015"/>
                <a:gd name="T10" fmla="*/ 162 w 4017"/>
                <a:gd name="T11" fmla="*/ 2485 h 4015"/>
                <a:gd name="T12" fmla="*/ 158 w 4017"/>
                <a:gd name="T13" fmla="*/ 2484 h 4015"/>
                <a:gd name="T14" fmla="*/ 0 w 4017"/>
                <a:gd name="T15" fmla="*/ 2642 h 4015"/>
                <a:gd name="T16" fmla="*/ 47 w 4017"/>
                <a:gd name="T17" fmla="*/ 2755 h 4015"/>
                <a:gd name="T18" fmla="*/ 47 w 4017"/>
                <a:gd name="T19" fmla="*/ 2755 h 4015"/>
                <a:gd name="T20" fmla="*/ 1236 w 4017"/>
                <a:gd name="T21" fmla="*/ 3944 h 4015"/>
                <a:gd name="T22" fmla="*/ 1236 w 4017"/>
                <a:gd name="T23" fmla="*/ 3944 h 4015"/>
                <a:gd name="T24" fmla="*/ 1407 w 4017"/>
                <a:gd name="T25" fmla="*/ 4015 h 4015"/>
                <a:gd name="T26" fmla="*/ 1587 w 4017"/>
                <a:gd name="T27" fmla="*/ 3936 h 4015"/>
                <a:gd name="T28" fmla="*/ 2763 w 4017"/>
                <a:gd name="T29" fmla="*/ 2760 h 4015"/>
                <a:gd name="T30" fmla="*/ 2816 w 4017"/>
                <a:gd name="T31" fmla="*/ 2642 h 4015"/>
                <a:gd name="T32" fmla="*/ 2658 w 4017"/>
                <a:gd name="T33" fmla="*/ 2484 h 4015"/>
                <a:gd name="T34" fmla="*/ 2647 w 4017"/>
                <a:gd name="T35" fmla="*/ 2485 h 4015"/>
                <a:gd name="T36" fmla="*/ 2424 w 4017"/>
                <a:gd name="T37" fmla="*/ 2485 h 4015"/>
                <a:gd name="T38" fmla="*/ 2423 w 4017"/>
                <a:gd name="T39" fmla="*/ 2485 h 4015"/>
                <a:gd name="T40" fmla="*/ 2423 w 4017"/>
                <a:gd name="T41" fmla="*/ 2485 h 4015"/>
                <a:gd name="T42" fmla="*/ 2382 w 4017"/>
                <a:gd name="T43" fmla="*/ 2444 h 4015"/>
                <a:gd name="T44" fmla="*/ 2382 w 4017"/>
                <a:gd name="T45" fmla="*/ 2444 h 4015"/>
                <a:gd name="T46" fmla="*/ 2382 w 4017"/>
                <a:gd name="T47" fmla="*/ 1517 h 4015"/>
                <a:gd name="T48" fmla="*/ 4017 w 4017"/>
                <a:gd name="T49" fmla="*/ 0 h 4015"/>
                <a:gd name="T50" fmla="*/ 3446 w 4017"/>
                <a:gd name="T51" fmla="*/ 0 h 4015"/>
                <a:gd name="T52" fmla="*/ 1408 w 4017"/>
                <a:gd name="T53" fmla="*/ 1177 h 4015"/>
                <a:gd name="T54" fmla="*/ 440 w 4017"/>
                <a:gd name="T55" fmla="*/ 969 h 4015"/>
                <a:gd name="T56" fmla="*/ 440 w 4017"/>
                <a:gd name="T57" fmla="*/ 2442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7" h="4015">
                  <a:moveTo>
                    <a:pt x="440" y="2442"/>
                  </a:moveTo>
                  <a:lnTo>
                    <a:pt x="440" y="2443"/>
                  </a:lnTo>
                  <a:cubicBezTo>
                    <a:pt x="440" y="2466"/>
                    <a:pt x="421" y="2484"/>
                    <a:pt x="399" y="2485"/>
                  </a:cubicBezTo>
                  <a:lnTo>
                    <a:pt x="398" y="2485"/>
                  </a:lnTo>
                  <a:lnTo>
                    <a:pt x="397" y="2485"/>
                  </a:lnTo>
                  <a:lnTo>
                    <a:pt x="162" y="2485"/>
                  </a:lnTo>
                  <a:lnTo>
                    <a:pt x="158" y="2484"/>
                  </a:lnTo>
                  <a:cubicBezTo>
                    <a:pt x="70" y="2484"/>
                    <a:pt x="0" y="2555"/>
                    <a:pt x="0" y="2642"/>
                  </a:cubicBezTo>
                  <a:cubicBezTo>
                    <a:pt x="0" y="2686"/>
                    <a:pt x="18" y="2726"/>
                    <a:pt x="47" y="2755"/>
                  </a:cubicBezTo>
                  <a:lnTo>
                    <a:pt x="47" y="2755"/>
                  </a:lnTo>
                  <a:lnTo>
                    <a:pt x="1236" y="3944"/>
                  </a:lnTo>
                  <a:lnTo>
                    <a:pt x="1236" y="3944"/>
                  </a:lnTo>
                  <a:cubicBezTo>
                    <a:pt x="1280" y="3988"/>
                    <a:pt x="1341" y="4015"/>
                    <a:pt x="1407" y="4015"/>
                  </a:cubicBezTo>
                  <a:cubicBezTo>
                    <a:pt x="1479" y="4015"/>
                    <a:pt x="1543" y="3985"/>
                    <a:pt x="1587" y="3936"/>
                  </a:cubicBezTo>
                  <a:lnTo>
                    <a:pt x="2763" y="2760"/>
                  </a:lnTo>
                  <a:cubicBezTo>
                    <a:pt x="2795" y="2731"/>
                    <a:pt x="2816" y="2689"/>
                    <a:pt x="2816" y="2642"/>
                  </a:cubicBezTo>
                  <a:cubicBezTo>
                    <a:pt x="2816" y="2555"/>
                    <a:pt x="2745" y="2484"/>
                    <a:pt x="2658" y="2484"/>
                  </a:cubicBezTo>
                  <a:cubicBezTo>
                    <a:pt x="2654" y="2484"/>
                    <a:pt x="2651" y="2485"/>
                    <a:pt x="2647" y="2485"/>
                  </a:cubicBezTo>
                  <a:lnTo>
                    <a:pt x="2424" y="2485"/>
                  </a:lnTo>
                  <a:lnTo>
                    <a:pt x="2423" y="2485"/>
                  </a:lnTo>
                  <a:lnTo>
                    <a:pt x="2423" y="2485"/>
                  </a:lnTo>
                  <a:cubicBezTo>
                    <a:pt x="2400" y="2485"/>
                    <a:pt x="2382" y="2467"/>
                    <a:pt x="2382" y="2444"/>
                  </a:cubicBezTo>
                  <a:lnTo>
                    <a:pt x="2382" y="2444"/>
                  </a:lnTo>
                  <a:lnTo>
                    <a:pt x="2382" y="1517"/>
                  </a:lnTo>
                  <a:cubicBezTo>
                    <a:pt x="3110" y="1253"/>
                    <a:pt x="3701" y="701"/>
                    <a:pt x="4017" y="0"/>
                  </a:cubicBezTo>
                  <a:lnTo>
                    <a:pt x="3446" y="0"/>
                  </a:lnTo>
                  <a:cubicBezTo>
                    <a:pt x="3039" y="704"/>
                    <a:pt x="2279" y="1177"/>
                    <a:pt x="1408" y="1177"/>
                  </a:cubicBezTo>
                  <a:cubicBezTo>
                    <a:pt x="1063" y="1177"/>
                    <a:pt x="735" y="1103"/>
                    <a:pt x="440" y="969"/>
                  </a:cubicBezTo>
                  <a:cubicBezTo>
                    <a:pt x="440" y="1460"/>
                    <a:pt x="440" y="1951"/>
                    <a:pt x="440" y="2442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1CD8515-C31F-6469-6B6E-91C51F08A9EE}"/>
                </a:ext>
              </a:extLst>
            </p:cNvPr>
            <p:cNvSpPr/>
            <p:nvPr/>
          </p:nvSpPr>
          <p:spPr bwMode="auto">
            <a:xfrm>
              <a:off x="4886325" y="2274888"/>
              <a:ext cx="1082675" cy="1087438"/>
            </a:xfrm>
            <a:custGeom>
              <a:avLst/>
              <a:gdLst>
                <a:gd name="T0" fmla="*/ 1519 w 4015"/>
                <a:gd name="T1" fmla="*/ 1642 h 4018"/>
                <a:gd name="T2" fmla="*/ 2442 w 4015"/>
                <a:gd name="T3" fmla="*/ 1642 h 4018"/>
                <a:gd name="T4" fmla="*/ 2443 w 4015"/>
                <a:gd name="T5" fmla="*/ 1642 h 4018"/>
                <a:gd name="T6" fmla="*/ 2485 w 4015"/>
                <a:gd name="T7" fmla="*/ 1601 h 4018"/>
                <a:gd name="T8" fmla="*/ 2485 w 4015"/>
                <a:gd name="T9" fmla="*/ 1600 h 4018"/>
                <a:gd name="T10" fmla="*/ 2485 w 4015"/>
                <a:gd name="T11" fmla="*/ 1599 h 4018"/>
                <a:gd name="T12" fmla="*/ 2485 w 4015"/>
                <a:gd name="T13" fmla="*/ 1364 h 4018"/>
                <a:gd name="T14" fmla="*/ 2484 w 4015"/>
                <a:gd name="T15" fmla="*/ 1360 h 4018"/>
                <a:gd name="T16" fmla="*/ 2642 w 4015"/>
                <a:gd name="T17" fmla="*/ 1202 h 4018"/>
                <a:gd name="T18" fmla="*/ 2755 w 4015"/>
                <a:gd name="T19" fmla="*/ 1249 h 4018"/>
                <a:gd name="T20" fmla="*/ 2755 w 4015"/>
                <a:gd name="T21" fmla="*/ 1249 h 4018"/>
                <a:gd name="T22" fmla="*/ 3944 w 4015"/>
                <a:gd name="T23" fmla="*/ 2438 h 4018"/>
                <a:gd name="T24" fmla="*/ 3944 w 4015"/>
                <a:gd name="T25" fmla="*/ 2438 h 4018"/>
                <a:gd name="T26" fmla="*/ 4015 w 4015"/>
                <a:gd name="T27" fmla="*/ 2609 h 4018"/>
                <a:gd name="T28" fmla="*/ 3936 w 4015"/>
                <a:gd name="T29" fmla="*/ 2789 h 4018"/>
                <a:gd name="T30" fmla="*/ 2760 w 4015"/>
                <a:gd name="T31" fmla="*/ 3965 h 4018"/>
                <a:gd name="T32" fmla="*/ 2642 w 4015"/>
                <a:gd name="T33" fmla="*/ 4018 h 4018"/>
                <a:gd name="T34" fmla="*/ 2484 w 4015"/>
                <a:gd name="T35" fmla="*/ 3860 h 4018"/>
                <a:gd name="T36" fmla="*/ 2485 w 4015"/>
                <a:gd name="T37" fmla="*/ 3849 h 4018"/>
                <a:gd name="T38" fmla="*/ 2485 w 4015"/>
                <a:gd name="T39" fmla="*/ 3626 h 4018"/>
                <a:gd name="T40" fmla="*/ 2485 w 4015"/>
                <a:gd name="T41" fmla="*/ 3625 h 4018"/>
                <a:gd name="T42" fmla="*/ 2485 w 4015"/>
                <a:gd name="T43" fmla="*/ 3625 h 4018"/>
                <a:gd name="T44" fmla="*/ 2444 w 4015"/>
                <a:gd name="T45" fmla="*/ 3584 h 4018"/>
                <a:gd name="T46" fmla="*/ 2444 w 4015"/>
                <a:gd name="T47" fmla="*/ 3584 h 4018"/>
                <a:gd name="T48" fmla="*/ 967 w 4015"/>
                <a:gd name="T49" fmla="*/ 3584 h 4018"/>
                <a:gd name="T50" fmla="*/ 1177 w 4015"/>
                <a:gd name="T51" fmla="*/ 2610 h 4018"/>
                <a:gd name="T52" fmla="*/ 0 w 4015"/>
                <a:gd name="T53" fmla="*/ 572 h 4018"/>
                <a:gd name="T54" fmla="*/ 0 w 4015"/>
                <a:gd name="T55" fmla="*/ 0 h 4018"/>
                <a:gd name="T56" fmla="*/ 1519 w 4015"/>
                <a:gd name="T57" fmla="*/ 1642 h 4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15" h="4018">
                  <a:moveTo>
                    <a:pt x="1519" y="1642"/>
                  </a:moveTo>
                  <a:lnTo>
                    <a:pt x="2442" y="1642"/>
                  </a:lnTo>
                  <a:lnTo>
                    <a:pt x="2443" y="1642"/>
                  </a:lnTo>
                  <a:cubicBezTo>
                    <a:pt x="2466" y="1642"/>
                    <a:pt x="2484" y="1623"/>
                    <a:pt x="2485" y="1601"/>
                  </a:cubicBezTo>
                  <a:lnTo>
                    <a:pt x="2485" y="1600"/>
                  </a:lnTo>
                  <a:lnTo>
                    <a:pt x="2485" y="1599"/>
                  </a:lnTo>
                  <a:lnTo>
                    <a:pt x="2485" y="1364"/>
                  </a:lnTo>
                  <a:lnTo>
                    <a:pt x="2484" y="1360"/>
                  </a:lnTo>
                  <a:cubicBezTo>
                    <a:pt x="2484" y="1272"/>
                    <a:pt x="2555" y="1202"/>
                    <a:pt x="2642" y="1202"/>
                  </a:cubicBezTo>
                  <a:cubicBezTo>
                    <a:pt x="2686" y="1202"/>
                    <a:pt x="2726" y="1220"/>
                    <a:pt x="2755" y="1249"/>
                  </a:cubicBezTo>
                  <a:lnTo>
                    <a:pt x="2755" y="1249"/>
                  </a:lnTo>
                  <a:lnTo>
                    <a:pt x="3944" y="2438"/>
                  </a:lnTo>
                  <a:lnTo>
                    <a:pt x="3944" y="2438"/>
                  </a:lnTo>
                  <a:cubicBezTo>
                    <a:pt x="3988" y="2482"/>
                    <a:pt x="4015" y="2543"/>
                    <a:pt x="4015" y="2609"/>
                  </a:cubicBezTo>
                  <a:cubicBezTo>
                    <a:pt x="4015" y="2681"/>
                    <a:pt x="3985" y="2745"/>
                    <a:pt x="3936" y="2789"/>
                  </a:cubicBezTo>
                  <a:lnTo>
                    <a:pt x="2760" y="3965"/>
                  </a:lnTo>
                  <a:cubicBezTo>
                    <a:pt x="2731" y="3997"/>
                    <a:pt x="2689" y="4018"/>
                    <a:pt x="2642" y="4018"/>
                  </a:cubicBezTo>
                  <a:cubicBezTo>
                    <a:pt x="2555" y="4018"/>
                    <a:pt x="2484" y="3947"/>
                    <a:pt x="2484" y="3860"/>
                  </a:cubicBezTo>
                  <a:cubicBezTo>
                    <a:pt x="2484" y="3856"/>
                    <a:pt x="2485" y="3853"/>
                    <a:pt x="2485" y="3849"/>
                  </a:cubicBezTo>
                  <a:lnTo>
                    <a:pt x="2485" y="3626"/>
                  </a:lnTo>
                  <a:lnTo>
                    <a:pt x="2485" y="3625"/>
                  </a:lnTo>
                  <a:lnTo>
                    <a:pt x="2485" y="3625"/>
                  </a:lnTo>
                  <a:cubicBezTo>
                    <a:pt x="2485" y="3602"/>
                    <a:pt x="2467" y="3584"/>
                    <a:pt x="2444" y="3584"/>
                  </a:cubicBezTo>
                  <a:lnTo>
                    <a:pt x="2444" y="3584"/>
                  </a:lnTo>
                  <a:cubicBezTo>
                    <a:pt x="1951" y="3584"/>
                    <a:pt x="1459" y="3584"/>
                    <a:pt x="967" y="3584"/>
                  </a:cubicBezTo>
                  <a:cubicBezTo>
                    <a:pt x="1102" y="3287"/>
                    <a:pt x="1177" y="2957"/>
                    <a:pt x="1177" y="2610"/>
                  </a:cubicBezTo>
                  <a:cubicBezTo>
                    <a:pt x="1177" y="1739"/>
                    <a:pt x="704" y="978"/>
                    <a:pt x="0" y="572"/>
                  </a:cubicBezTo>
                  <a:lnTo>
                    <a:pt x="0" y="0"/>
                  </a:lnTo>
                  <a:cubicBezTo>
                    <a:pt x="703" y="317"/>
                    <a:pt x="1256" y="910"/>
                    <a:pt x="1519" y="1642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TextBox 5">
            <a:extLst>
              <a:ext uri="{FF2B5EF4-FFF2-40B4-BE49-F238E27FC236}">
                <a16:creationId xmlns:a16="http://schemas.microsoft.com/office/drawing/2014/main" id="{897A94AB-A979-DE0F-C365-711FB4BCF96D}"/>
              </a:ext>
            </a:extLst>
          </p:cNvPr>
          <p:cNvSpPr txBox="1"/>
          <p:nvPr/>
        </p:nvSpPr>
        <p:spPr>
          <a:xfrm>
            <a:off x="5857176" y="1168678"/>
            <a:ext cx="5313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C0A5D881-4FD5-A2F4-94E7-E7F82FB9EAC0}"/>
              </a:ext>
            </a:extLst>
          </p:cNvPr>
          <p:cNvSpPr txBox="1"/>
          <p:nvPr/>
        </p:nvSpPr>
        <p:spPr>
          <a:xfrm>
            <a:off x="3670188" y="3277229"/>
            <a:ext cx="5313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A3AC6F03-76E9-00D9-56C6-99DAE27B5CB1}"/>
              </a:ext>
            </a:extLst>
          </p:cNvPr>
          <p:cNvSpPr txBox="1"/>
          <p:nvPr/>
        </p:nvSpPr>
        <p:spPr>
          <a:xfrm>
            <a:off x="5830319" y="5384510"/>
            <a:ext cx="5313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07459853-48A3-E60D-8ECD-3A73FCD3E39E}"/>
              </a:ext>
            </a:extLst>
          </p:cNvPr>
          <p:cNvSpPr txBox="1"/>
          <p:nvPr/>
        </p:nvSpPr>
        <p:spPr>
          <a:xfrm>
            <a:off x="8014531" y="3277229"/>
            <a:ext cx="53136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7C0AE5F2-8529-FB5D-1C65-5DA5543FB25F}"/>
              </a:ext>
            </a:extLst>
          </p:cNvPr>
          <p:cNvSpPr/>
          <p:nvPr/>
        </p:nvSpPr>
        <p:spPr bwMode="auto">
          <a:xfrm flipH="1">
            <a:off x="4595489" y="3304963"/>
            <a:ext cx="402552" cy="25217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41">
            <a:extLst>
              <a:ext uri="{FF2B5EF4-FFF2-40B4-BE49-F238E27FC236}">
                <a16:creationId xmlns:a16="http://schemas.microsoft.com/office/drawing/2014/main" id="{A2598CB5-68F3-9C5E-EEF2-69D1EC43593B}"/>
              </a:ext>
            </a:extLst>
          </p:cNvPr>
          <p:cNvSpPr>
            <a:spLocks noEditPoints="1"/>
          </p:cNvSpPr>
          <p:nvPr/>
        </p:nvSpPr>
        <p:spPr bwMode="auto">
          <a:xfrm>
            <a:off x="5909280" y="1907673"/>
            <a:ext cx="352685" cy="352685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0 h 256"/>
              <a:gd name="T10" fmla="*/ 135 w 256"/>
              <a:gd name="T11" fmla="*/ 200 h 256"/>
              <a:gd name="T12" fmla="*/ 119 w 256"/>
              <a:gd name="T13" fmla="*/ 200 h 256"/>
              <a:gd name="T14" fmla="*/ 112 w 256"/>
              <a:gd name="T15" fmla="*/ 192 h 256"/>
              <a:gd name="T16" fmla="*/ 111 w 256"/>
              <a:gd name="T17" fmla="*/ 176 h 256"/>
              <a:gd name="T18" fmla="*/ 119 w 256"/>
              <a:gd name="T19" fmla="*/ 168 h 256"/>
              <a:gd name="T20" fmla="*/ 135 w 256"/>
              <a:gd name="T21" fmla="*/ 168 h 256"/>
              <a:gd name="T22" fmla="*/ 143 w 256"/>
              <a:gd name="T23" fmla="*/ 176 h 256"/>
              <a:gd name="T24" fmla="*/ 144 w 256"/>
              <a:gd name="T25" fmla="*/ 192 h 256"/>
              <a:gd name="T26" fmla="*/ 135 w 256"/>
              <a:gd name="T27" fmla="*/ 200 h 256"/>
              <a:gd name="T28" fmla="*/ 170 w 256"/>
              <a:gd name="T29" fmla="*/ 109 h 256"/>
              <a:gd name="T30" fmla="*/ 154 w 256"/>
              <a:gd name="T31" fmla="*/ 125 h 256"/>
              <a:gd name="T32" fmla="*/ 145 w 256"/>
              <a:gd name="T33" fmla="*/ 132 h 256"/>
              <a:gd name="T34" fmla="*/ 144 w 256"/>
              <a:gd name="T35" fmla="*/ 135 h 256"/>
              <a:gd name="T36" fmla="*/ 143 w 256"/>
              <a:gd name="T37" fmla="*/ 144 h 256"/>
              <a:gd name="T38" fmla="*/ 135 w 256"/>
              <a:gd name="T39" fmla="*/ 152 h 256"/>
              <a:gd name="T40" fmla="*/ 120 w 256"/>
              <a:gd name="T41" fmla="*/ 152 h 256"/>
              <a:gd name="T42" fmla="*/ 112 w 256"/>
              <a:gd name="T43" fmla="*/ 144 h 256"/>
              <a:gd name="T44" fmla="*/ 112 w 256"/>
              <a:gd name="T45" fmla="*/ 140 h 256"/>
              <a:gd name="T46" fmla="*/ 115 w 256"/>
              <a:gd name="T47" fmla="*/ 124 h 256"/>
              <a:gd name="T48" fmla="*/ 123 w 256"/>
              <a:gd name="T49" fmla="*/ 113 h 256"/>
              <a:gd name="T50" fmla="*/ 134 w 256"/>
              <a:gd name="T51" fmla="*/ 104 h 256"/>
              <a:gd name="T52" fmla="*/ 143 w 256"/>
              <a:gd name="T53" fmla="*/ 96 h 256"/>
              <a:gd name="T54" fmla="*/ 144 w 256"/>
              <a:gd name="T55" fmla="*/ 93 h 256"/>
              <a:gd name="T56" fmla="*/ 140 w 256"/>
              <a:gd name="T57" fmla="*/ 86 h 256"/>
              <a:gd name="T58" fmla="*/ 128 w 256"/>
              <a:gd name="T59" fmla="*/ 83 h 256"/>
              <a:gd name="T60" fmla="*/ 117 w 256"/>
              <a:gd name="T61" fmla="*/ 86 h 256"/>
              <a:gd name="T62" fmla="*/ 111 w 256"/>
              <a:gd name="T63" fmla="*/ 97 h 256"/>
              <a:gd name="T64" fmla="*/ 103 w 256"/>
              <a:gd name="T65" fmla="*/ 104 h 256"/>
              <a:gd name="T66" fmla="*/ 103 w 256"/>
              <a:gd name="T67" fmla="*/ 104 h 256"/>
              <a:gd name="T68" fmla="*/ 87 w 256"/>
              <a:gd name="T69" fmla="*/ 102 h 256"/>
              <a:gd name="T70" fmla="*/ 81 w 256"/>
              <a:gd name="T71" fmla="*/ 99 h 256"/>
              <a:gd name="T72" fmla="*/ 80 w 256"/>
              <a:gd name="T73" fmla="*/ 93 h 256"/>
              <a:gd name="T74" fmla="*/ 95 w 256"/>
              <a:gd name="T75" fmla="*/ 66 h 256"/>
              <a:gd name="T76" fmla="*/ 128 w 256"/>
              <a:gd name="T77" fmla="*/ 56 h 256"/>
              <a:gd name="T78" fmla="*/ 162 w 256"/>
              <a:gd name="T79" fmla="*/ 66 h 256"/>
              <a:gd name="T80" fmla="*/ 176 w 256"/>
              <a:gd name="T81" fmla="*/ 92 h 256"/>
              <a:gd name="T82" fmla="*/ 170 w 256"/>
              <a:gd name="T83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lose/>
                <a:moveTo>
                  <a:pt x="135" y="200"/>
                </a:moveTo>
                <a:cubicBezTo>
                  <a:pt x="119" y="200"/>
                  <a:pt x="119" y="200"/>
                  <a:pt x="119" y="200"/>
                </a:cubicBezTo>
                <a:cubicBezTo>
                  <a:pt x="115" y="200"/>
                  <a:pt x="112" y="196"/>
                  <a:pt x="112" y="192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1" y="171"/>
                  <a:pt x="115" y="168"/>
                  <a:pt x="119" y="168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40" y="168"/>
                  <a:pt x="143" y="172"/>
                  <a:pt x="143" y="176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4" y="196"/>
                  <a:pt x="140" y="200"/>
                  <a:pt x="135" y="200"/>
                </a:cubicBezTo>
                <a:close/>
                <a:moveTo>
                  <a:pt x="170" y="109"/>
                </a:moveTo>
                <a:cubicBezTo>
                  <a:pt x="167" y="114"/>
                  <a:pt x="162" y="119"/>
                  <a:pt x="154" y="125"/>
                </a:cubicBezTo>
                <a:cubicBezTo>
                  <a:pt x="148" y="130"/>
                  <a:pt x="146" y="132"/>
                  <a:pt x="145" y="132"/>
                </a:cubicBezTo>
                <a:cubicBezTo>
                  <a:pt x="145" y="133"/>
                  <a:pt x="144" y="134"/>
                  <a:pt x="144" y="135"/>
                </a:cubicBezTo>
                <a:cubicBezTo>
                  <a:pt x="143" y="136"/>
                  <a:pt x="143" y="138"/>
                  <a:pt x="143" y="144"/>
                </a:cubicBezTo>
                <a:cubicBezTo>
                  <a:pt x="143" y="149"/>
                  <a:pt x="139" y="152"/>
                  <a:pt x="135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16" y="152"/>
                  <a:pt x="112" y="149"/>
                  <a:pt x="112" y="144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12" y="134"/>
                  <a:pt x="113" y="129"/>
                  <a:pt x="115" y="124"/>
                </a:cubicBezTo>
                <a:cubicBezTo>
                  <a:pt x="117" y="120"/>
                  <a:pt x="119" y="117"/>
                  <a:pt x="123" y="113"/>
                </a:cubicBezTo>
                <a:cubicBezTo>
                  <a:pt x="125" y="111"/>
                  <a:pt x="129" y="108"/>
                  <a:pt x="134" y="104"/>
                </a:cubicBezTo>
                <a:cubicBezTo>
                  <a:pt x="141" y="99"/>
                  <a:pt x="142" y="97"/>
                  <a:pt x="143" y="96"/>
                </a:cubicBezTo>
                <a:cubicBezTo>
                  <a:pt x="144" y="95"/>
                  <a:pt x="144" y="94"/>
                  <a:pt x="144" y="93"/>
                </a:cubicBezTo>
                <a:cubicBezTo>
                  <a:pt x="144" y="92"/>
                  <a:pt x="143" y="89"/>
                  <a:pt x="140" y="86"/>
                </a:cubicBezTo>
                <a:cubicBezTo>
                  <a:pt x="137" y="84"/>
                  <a:pt x="132" y="83"/>
                  <a:pt x="128" y="83"/>
                </a:cubicBezTo>
                <a:cubicBezTo>
                  <a:pt x="124" y="83"/>
                  <a:pt x="120" y="84"/>
                  <a:pt x="117" y="86"/>
                </a:cubicBezTo>
                <a:cubicBezTo>
                  <a:pt x="114" y="88"/>
                  <a:pt x="112" y="92"/>
                  <a:pt x="111" y="97"/>
                </a:cubicBezTo>
                <a:cubicBezTo>
                  <a:pt x="111" y="101"/>
                  <a:pt x="107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5" y="102"/>
                  <a:pt x="83" y="101"/>
                  <a:pt x="81" y="99"/>
                </a:cubicBezTo>
                <a:cubicBezTo>
                  <a:pt x="80" y="97"/>
                  <a:pt x="79" y="95"/>
                  <a:pt x="80" y="93"/>
                </a:cubicBezTo>
                <a:cubicBezTo>
                  <a:pt x="82" y="81"/>
                  <a:pt x="87" y="72"/>
                  <a:pt x="95" y="66"/>
                </a:cubicBezTo>
                <a:cubicBezTo>
                  <a:pt x="104" y="59"/>
                  <a:pt x="115" y="56"/>
                  <a:pt x="128" y="56"/>
                </a:cubicBezTo>
                <a:cubicBezTo>
                  <a:pt x="142" y="56"/>
                  <a:pt x="153" y="60"/>
                  <a:pt x="162" y="66"/>
                </a:cubicBezTo>
                <a:cubicBezTo>
                  <a:pt x="171" y="73"/>
                  <a:pt x="176" y="82"/>
                  <a:pt x="176" y="92"/>
                </a:cubicBezTo>
                <a:cubicBezTo>
                  <a:pt x="176" y="99"/>
                  <a:pt x="174" y="104"/>
                  <a:pt x="170" y="109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115">
            <a:extLst>
              <a:ext uri="{FF2B5EF4-FFF2-40B4-BE49-F238E27FC236}">
                <a16:creationId xmlns:a16="http://schemas.microsoft.com/office/drawing/2014/main" id="{B7C9351C-2A4A-B6DB-9642-4DB80340EF4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927323" y="4557884"/>
            <a:ext cx="355603" cy="35560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32 w 288"/>
              <a:gd name="T11" fmla="*/ 144 h 288"/>
              <a:gd name="T12" fmla="*/ 144 w 288"/>
              <a:gd name="T13" fmla="*/ 32 h 288"/>
              <a:gd name="T14" fmla="*/ 207 w 288"/>
              <a:gd name="T15" fmla="*/ 51 h 288"/>
              <a:gd name="T16" fmla="*/ 158 w 288"/>
              <a:gd name="T17" fmla="*/ 116 h 288"/>
              <a:gd name="T18" fmla="*/ 144 w 288"/>
              <a:gd name="T19" fmla="*/ 112 h 288"/>
              <a:gd name="T20" fmla="*/ 112 w 288"/>
              <a:gd name="T21" fmla="*/ 144 h 288"/>
              <a:gd name="T22" fmla="*/ 116 w 288"/>
              <a:gd name="T23" fmla="*/ 158 h 288"/>
              <a:gd name="T24" fmla="*/ 51 w 288"/>
              <a:gd name="T25" fmla="*/ 207 h 288"/>
              <a:gd name="T26" fmla="*/ 32 w 288"/>
              <a:gd name="T27" fmla="*/ 144 h 288"/>
              <a:gd name="T28" fmla="*/ 160 w 288"/>
              <a:gd name="T29" fmla="*/ 144 h 288"/>
              <a:gd name="T30" fmla="*/ 144 w 288"/>
              <a:gd name="T31" fmla="*/ 160 h 288"/>
              <a:gd name="T32" fmla="*/ 128 w 288"/>
              <a:gd name="T33" fmla="*/ 144 h 288"/>
              <a:gd name="T34" fmla="*/ 144 w 288"/>
              <a:gd name="T35" fmla="*/ 128 h 288"/>
              <a:gd name="T36" fmla="*/ 160 w 288"/>
              <a:gd name="T37" fmla="*/ 144 h 288"/>
              <a:gd name="T38" fmla="*/ 144 w 288"/>
              <a:gd name="T39" fmla="*/ 256 h 288"/>
              <a:gd name="T40" fmla="*/ 81 w 288"/>
              <a:gd name="T41" fmla="*/ 237 h 288"/>
              <a:gd name="T42" fmla="*/ 130 w 288"/>
              <a:gd name="T43" fmla="*/ 172 h 288"/>
              <a:gd name="T44" fmla="*/ 144 w 288"/>
              <a:gd name="T45" fmla="*/ 176 h 288"/>
              <a:gd name="T46" fmla="*/ 176 w 288"/>
              <a:gd name="T47" fmla="*/ 144 h 288"/>
              <a:gd name="T48" fmla="*/ 172 w 288"/>
              <a:gd name="T49" fmla="*/ 130 h 288"/>
              <a:gd name="T50" fmla="*/ 237 w 288"/>
              <a:gd name="T51" fmla="*/ 81 h 288"/>
              <a:gd name="T52" fmla="*/ 256 w 288"/>
              <a:gd name="T53" fmla="*/ 144 h 288"/>
              <a:gd name="T54" fmla="*/ 144 w 288"/>
              <a:gd name="T55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32" y="144"/>
                </a:moveTo>
                <a:cubicBezTo>
                  <a:pt x="32" y="82"/>
                  <a:pt x="82" y="32"/>
                  <a:pt x="144" y="32"/>
                </a:cubicBezTo>
                <a:cubicBezTo>
                  <a:pt x="167" y="32"/>
                  <a:pt x="189" y="39"/>
                  <a:pt x="207" y="51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4" y="113"/>
                  <a:pt x="149" y="112"/>
                  <a:pt x="144" y="112"/>
                </a:cubicBezTo>
                <a:cubicBezTo>
                  <a:pt x="126" y="112"/>
                  <a:pt x="112" y="126"/>
                  <a:pt x="112" y="144"/>
                </a:cubicBezTo>
                <a:cubicBezTo>
                  <a:pt x="112" y="149"/>
                  <a:pt x="113" y="154"/>
                  <a:pt x="116" y="158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39" y="189"/>
                  <a:pt x="32" y="167"/>
                  <a:pt x="32" y="144"/>
                </a:cubicBezTo>
                <a:close/>
                <a:moveTo>
                  <a:pt x="160" y="144"/>
                </a:moveTo>
                <a:cubicBezTo>
                  <a:pt x="160" y="153"/>
                  <a:pt x="153" y="160"/>
                  <a:pt x="144" y="160"/>
                </a:cubicBezTo>
                <a:cubicBezTo>
                  <a:pt x="135" y="160"/>
                  <a:pt x="128" y="153"/>
                  <a:pt x="128" y="144"/>
                </a:cubicBezTo>
                <a:cubicBezTo>
                  <a:pt x="128" y="135"/>
                  <a:pt x="135" y="128"/>
                  <a:pt x="144" y="128"/>
                </a:cubicBezTo>
                <a:cubicBezTo>
                  <a:pt x="153" y="128"/>
                  <a:pt x="160" y="135"/>
                  <a:pt x="160" y="144"/>
                </a:cubicBezTo>
                <a:close/>
                <a:moveTo>
                  <a:pt x="144" y="256"/>
                </a:moveTo>
                <a:cubicBezTo>
                  <a:pt x="121" y="256"/>
                  <a:pt x="99" y="249"/>
                  <a:pt x="81" y="237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34" y="175"/>
                  <a:pt x="139" y="176"/>
                  <a:pt x="144" y="176"/>
                </a:cubicBezTo>
                <a:cubicBezTo>
                  <a:pt x="162" y="176"/>
                  <a:pt x="176" y="162"/>
                  <a:pt x="176" y="144"/>
                </a:cubicBezTo>
                <a:cubicBezTo>
                  <a:pt x="176" y="139"/>
                  <a:pt x="175" y="134"/>
                  <a:pt x="172" y="130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9" y="99"/>
                  <a:pt x="256" y="121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119">
            <a:extLst>
              <a:ext uri="{FF2B5EF4-FFF2-40B4-BE49-F238E27FC236}">
                <a16:creationId xmlns:a16="http://schemas.microsoft.com/office/drawing/2014/main" id="{2A454745-BB6C-2F13-BC3E-8130D8BF96E4}"/>
              </a:ext>
            </a:extLst>
          </p:cNvPr>
          <p:cNvSpPr/>
          <p:nvPr/>
        </p:nvSpPr>
        <p:spPr bwMode="auto">
          <a:xfrm flipH="1">
            <a:off x="7220796" y="3277704"/>
            <a:ext cx="370645" cy="339757"/>
          </a:xfrm>
          <a:custGeom>
            <a:avLst/>
            <a:gdLst>
              <a:gd name="T0" fmla="*/ 195 w 269"/>
              <a:gd name="T1" fmla="*/ 0 h 247"/>
              <a:gd name="T2" fmla="*/ 192 w 269"/>
              <a:gd name="T3" fmla="*/ 0 h 247"/>
              <a:gd name="T4" fmla="*/ 144 w 269"/>
              <a:gd name="T5" fmla="*/ 24 h 247"/>
              <a:gd name="T6" fmla="*/ 21 w 269"/>
              <a:gd name="T7" fmla="*/ 150 h 247"/>
              <a:gd name="T8" fmla="*/ 21 w 269"/>
              <a:gd name="T9" fmla="*/ 230 h 247"/>
              <a:gd name="T10" fmla="*/ 60 w 269"/>
              <a:gd name="T11" fmla="*/ 247 h 247"/>
              <a:gd name="T12" fmla="*/ 99 w 269"/>
              <a:gd name="T13" fmla="*/ 230 h 247"/>
              <a:gd name="T14" fmla="*/ 217 w 269"/>
              <a:gd name="T15" fmla="*/ 111 h 247"/>
              <a:gd name="T16" fmla="*/ 223 w 269"/>
              <a:gd name="T17" fmla="*/ 47 h 247"/>
              <a:gd name="T18" fmla="*/ 197 w 269"/>
              <a:gd name="T19" fmla="*/ 37 h 247"/>
              <a:gd name="T20" fmla="*/ 161 w 269"/>
              <a:gd name="T21" fmla="*/ 53 h 247"/>
              <a:gd name="T22" fmla="*/ 46 w 269"/>
              <a:gd name="T23" fmla="*/ 170 h 247"/>
              <a:gd name="T24" fmla="*/ 46 w 269"/>
              <a:gd name="T25" fmla="*/ 182 h 247"/>
              <a:gd name="T26" fmla="*/ 52 w 269"/>
              <a:gd name="T27" fmla="*/ 184 h 247"/>
              <a:gd name="T28" fmla="*/ 57 w 269"/>
              <a:gd name="T29" fmla="*/ 182 h 247"/>
              <a:gd name="T30" fmla="*/ 172 w 269"/>
              <a:gd name="T31" fmla="*/ 65 h 247"/>
              <a:gd name="T32" fmla="*/ 197 w 269"/>
              <a:gd name="T33" fmla="*/ 53 h 247"/>
              <a:gd name="T34" fmla="*/ 211 w 269"/>
              <a:gd name="T35" fmla="*/ 59 h 247"/>
              <a:gd name="T36" fmla="*/ 205 w 269"/>
              <a:gd name="T37" fmla="*/ 99 h 247"/>
              <a:gd name="T38" fmla="*/ 88 w 269"/>
              <a:gd name="T39" fmla="*/ 219 h 247"/>
              <a:gd name="T40" fmla="*/ 60 w 269"/>
              <a:gd name="T41" fmla="*/ 231 h 247"/>
              <a:gd name="T42" fmla="*/ 32 w 269"/>
              <a:gd name="T43" fmla="*/ 219 h 247"/>
              <a:gd name="T44" fmla="*/ 32 w 269"/>
              <a:gd name="T45" fmla="*/ 162 h 247"/>
              <a:gd name="T46" fmla="*/ 156 w 269"/>
              <a:gd name="T47" fmla="*/ 35 h 247"/>
              <a:gd name="T48" fmla="*/ 193 w 269"/>
              <a:gd name="T49" fmla="*/ 16 h 247"/>
              <a:gd name="T50" fmla="*/ 195 w 269"/>
              <a:gd name="T51" fmla="*/ 16 h 247"/>
              <a:gd name="T52" fmla="*/ 234 w 269"/>
              <a:gd name="T53" fmla="*/ 36 h 247"/>
              <a:gd name="T54" fmla="*/ 253 w 269"/>
              <a:gd name="T55" fmla="*/ 77 h 247"/>
              <a:gd name="T56" fmla="*/ 234 w 269"/>
              <a:gd name="T57" fmla="*/ 116 h 247"/>
              <a:gd name="T58" fmla="*/ 165 w 269"/>
              <a:gd name="T59" fmla="*/ 186 h 247"/>
              <a:gd name="T60" fmla="*/ 165 w 269"/>
              <a:gd name="T61" fmla="*/ 198 h 247"/>
              <a:gd name="T62" fmla="*/ 171 w 269"/>
              <a:gd name="T63" fmla="*/ 200 h 247"/>
              <a:gd name="T64" fmla="*/ 176 w 269"/>
              <a:gd name="T65" fmla="*/ 198 h 247"/>
              <a:gd name="T66" fmla="*/ 244 w 269"/>
              <a:gd name="T67" fmla="*/ 128 h 247"/>
              <a:gd name="T68" fmla="*/ 269 w 269"/>
              <a:gd name="T69" fmla="*/ 78 h 247"/>
              <a:gd name="T70" fmla="*/ 245 w 269"/>
              <a:gd name="T71" fmla="*/ 24 h 247"/>
              <a:gd name="T72" fmla="*/ 195 w 269"/>
              <a:gd name="T7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FFB4C25E-1FD7-FE73-B45A-CE30EDC2EC40}"/>
              </a:ext>
            </a:extLst>
          </p:cNvPr>
          <p:cNvSpPr/>
          <p:nvPr/>
        </p:nvSpPr>
        <p:spPr bwMode="auto">
          <a:xfrm>
            <a:off x="5348816" y="2684850"/>
            <a:ext cx="1490133" cy="1488299"/>
          </a:xfrm>
          <a:prstGeom prst="ellipse">
            <a:avLst/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51">
            <a:extLst>
              <a:ext uri="{FF2B5EF4-FFF2-40B4-BE49-F238E27FC236}">
                <a16:creationId xmlns:a16="http://schemas.microsoft.com/office/drawing/2014/main" id="{599E1C55-6A84-6CD6-E905-D779174DAD98}"/>
              </a:ext>
            </a:extLst>
          </p:cNvPr>
          <p:cNvSpPr>
            <a:spLocks noEditPoints="1"/>
          </p:cNvSpPr>
          <p:nvPr/>
        </p:nvSpPr>
        <p:spPr bwMode="auto">
          <a:xfrm>
            <a:off x="5809403" y="3003122"/>
            <a:ext cx="568960" cy="851755"/>
          </a:xfrm>
          <a:custGeom>
            <a:avLst/>
            <a:gdLst>
              <a:gd name="T0" fmla="*/ 72 w 143"/>
              <a:gd name="T1" fmla="*/ 214 h 214"/>
              <a:gd name="T2" fmla="*/ 96 w 143"/>
              <a:gd name="T3" fmla="*/ 204 h 214"/>
              <a:gd name="T4" fmla="*/ 48 w 143"/>
              <a:gd name="T5" fmla="*/ 204 h 214"/>
              <a:gd name="T6" fmla="*/ 72 w 143"/>
              <a:gd name="T7" fmla="*/ 214 h 214"/>
              <a:gd name="T8" fmla="*/ 105 w 143"/>
              <a:gd name="T9" fmla="*/ 183 h 214"/>
              <a:gd name="T10" fmla="*/ 39 w 143"/>
              <a:gd name="T11" fmla="*/ 183 h 214"/>
              <a:gd name="T12" fmla="*/ 33 w 143"/>
              <a:gd name="T13" fmla="*/ 190 h 214"/>
              <a:gd name="T14" fmla="*/ 39 w 143"/>
              <a:gd name="T15" fmla="*/ 196 h 214"/>
              <a:gd name="T16" fmla="*/ 105 w 143"/>
              <a:gd name="T17" fmla="*/ 196 h 214"/>
              <a:gd name="T18" fmla="*/ 111 w 143"/>
              <a:gd name="T19" fmla="*/ 190 h 214"/>
              <a:gd name="T20" fmla="*/ 105 w 143"/>
              <a:gd name="T21" fmla="*/ 183 h 214"/>
              <a:gd name="T22" fmla="*/ 105 w 143"/>
              <a:gd name="T23" fmla="*/ 164 h 214"/>
              <a:gd name="T24" fmla="*/ 39 w 143"/>
              <a:gd name="T25" fmla="*/ 164 h 214"/>
              <a:gd name="T26" fmla="*/ 33 w 143"/>
              <a:gd name="T27" fmla="*/ 171 h 214"/>
              <a:gd name="T28" fmla="*/ 39 w 143"/>
              <a:gd name="T29" fmla="*/ 177 h 214"/>
              <a:gd name="T30" fmla="*/ 105 w 143"/>
              <a:gd name="T31" fmla="*/ 177 h 214"/>
              <a:gd name="T32" fmla="*/ 111 w 143"/>
              <a:gd name="T33" fmla="*/ 171 h 214"/>
              <a:gd name="T34" fmla="*/ 105 w 143"/>
              <a:gd name="T35" fmla="*/ 164 h 214"/>
              <a:gd name="T36" fmla="*/ 72 w 143"/>
              <a:gd name="T37" fmla="*/ 0 h 214"/>
              <a:gd name="T38" fmla="*/ 0 w 143"/>
              <a:gd name="T39" fmla="*/ 71 h 214"/>
              <a:gd name="T40" fmla="*/ 32 w 143"/>
              <a:gd name="T41" fmla="*/ 138 h 214"/>
              <a:gd name="T42" fmla="*/ 37 w 143"/>
              <a:gd name="T43" fmla="*/ 158 h 214"/>
              <a:gd name="T44" fmla="*/ 107 w 143"/>
              <a:gd name="T45" fmla="*/ 158 h 214"/>
              <a:gd name="T46" fmla="*/ 112 w 143"/>
              <a:gd name="T47" fmla="*/ 138 h 214"/>
              <a:gd name="T48" fmla="*/ 143 w 143"/>
              <a:gd name="T49" fmla="*/ 71 h 214"/>
              <a:gd name="T50" fmla="*/ 72 w 143"/>
              <a:gd name="T51" fmla="*/ 0 h 214"/>
              <a:gd name="T52" fmla="*/ 115 w 143"/>
              <a:gd name="T53" fmla="*/ 84 h 214"/>
              <a:gd name="T54" fmla="*/ 93 w 143"/>
              <a:gd name="T55" fmla="*/ 144 h 214"/>
              <a:gd name="T56" fmla="*/ 92 w 143"/>
              <a:gd name="T57" fmla="*/ 146 h 214"/>
              <a:gd name="T58" fmla="*/ 83 w 143"/>
              <a:gd name="T59" fmla="*/ 146 h 214"/>
              <a:gd name="T60" fmla="*/ 83 w 143"/>
              <a:gd name="T61" fmla="*/ 143 h 214"/>
              <a:gd name="T62" fmla="*/ 98 w 143"/>
              <a:gd name="T63" fmla="*/ 93 h 214"/>
              <a:gd name="T64" fmla="*/ 97 w 143"/>
              <a:gd name="T65" fmla="*/ 93 h 214"/>
              <a:gd name="T66" fmla="*/ 96 w 143"/>
              <a:gd name="T67" fmla="*/ 93 h 214"/>
              <a:gd name="T68" fmla="*/ 85 w 143"/>
              <a:gd name="T69" fmla="*/ 88 h 214"/>
              <a:gd name="T70" fmla="*/ 73 w 143"/>
              <a:gd name="T71" fmla="*/ 93 h 214"/>
              <a:gd name="T72" fmla="*/ 59 w 143"/>
              <a:gd name="T73" fmla="*/ 87 h 214"/>
              <a:gd name="T74" fmla="*/ 45 w 143"/>
              <a:gd name="T75" fmla="*/ 92 h 214"/>
              <a:gd name="T76" fmla="*/ 59 w 143"/>
              <a:gd name="T77" fmla="*/ 143 h 214"/>
              <a:gd name="T78" fmla="*/ 60 w 143"/>
              <a:gd name="T79" fmla="*/ 146 h 214"/>
              <a:gd name="T80" fmla="*/ 50 w 143"/>
              <a:gd name="T81" fmla="*/ 146 h 214"/>
              <a:gd name="T82" fmla="*/ 50 w 143"/>
              <a:gd name="T83" fmla="*/ 144 h 214"/>
              <a:gd name="T84" fmla="*/ 30 w 143"/>
              <a:gd name="T85" fmla="*/ 84 h 214"/>
              <a:gd name="T86" fmla="*/ 29 w 143"/>
              <a:gd name="T87" fmla="*/ 84 h 214"/>
              <a:gd name="T88" fmla="*/ 29 w 143"/>
              <a:gd name="T89" fmla="*/ 83 h 214"/>
              <a:gd name="T90" fmla="*/ 29 w 143"/>
              <a:gd name="T91" fmla="*/ 82 h 214"/>
              <a:gd name="T92" fmla="*/ 29 w 143"/>
              <a:gd name="T93" fmla="*/ 82 h 214"/>
              <a:gd name="T94" fmla="*/ 30 w 143"/>
              <a:gd name="T95" fmla="*/ 76 h 214"/>
              <a:gd name="T96" fmla="*/ 37 w 143"/>
              <a:gd name="T97" fmla="*/ 77 h 214"/>
              <a:gd name="T98" fmla="*/ 37 w 143"/>
              <a:gd name="T99" fmla="*/ 77 h 214"/>
              <a:gd name="T100" fmla="*/ 45 w 143"/>
              <a:gd name="T101" fmla="*/ 82 h 214"/>
              <a:gd name="T102" fmla="*/ 56 w 143"/>
              <a:gd name="T103" fmla="*/ 77 h 214"/>
              <a:gd name="T104" fmla="*/ 60 w 143"/>
              <a:gd name="T105" fmla="*/ 75 h 214"/>
              <a:gd name="T106" fmla="*/ 63 w 143"/>
              <a:gd name="T107" fmla="*/ 77 h 214"/>
              <a:gd name="T108" fmla="*/ 73 w 143"/>
              <a:gd name="T109" fmla="*/ 83 h 214"/>
              <a:gd name="T110" fmla="*/ 82 w 143"/>
              <a:gd name="T111" fmla="*/ 78 h 214"/>
              <a:gd name="T112" fmla="*/ 86 w 143"/>
              <a:gd name="T113" fmla="*/ 76 h 214"/>
              <a:gd name="T114" fmla="*/ 90 w 143"/>
              <a:gd name="T115" fmla="*/ 78 h 214"/>
              <a:gd name="T116" fmla="*/ 97 w 143"/>
              <a:gd name="T117" fmla="*/ 83 h 214"/>
              <a:gd name="T118" fmla="*/ 97 w 143"/>
              <a:gd name="T119" fmla="*/ 83 h 214"/>
              <a:gd name="T120" fmla="*/ 107 w 143"/>
              <a:gd name="T121" fmla="*/ 78 h 214"/>
              <a:gd name="T122" fmla="*/ 114 w 143"/>
              <a:gd name="T123" fmla="*/ 77 h 214"/>
              <a:gd name="T124" fmla="*/ 115 w 143"/>
              <a:gd name="T125" fmla="*/ 8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214">
                <a:moveTo>
                  <a:pt x="72" y="214"/>
                </a:moveTo>
                <a:cubicBezTo>
                  <a:pt x="82" y="214"/>
                  <a:pt x="91" y="210"/>
                  <a:pt x="96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53" y="210"/>
                  <a:pt x="62" y="214"/>
                  <a:pt x="72" y="214"/>
                </a:cubicBezTo>
                <a:close/>
                <a:moveTo>
                  <a:pt x="105" y="183"/>
                </a:moveTo>
                <a:cubicBezTo>
                  <a:pt x="39" y="183"/>
                  <a:pt x="39" y="183"/>
                  <a:pt x="39" y="183"/>
                </a:cubicBezTo>
                <a:cubicBezTo>
                  <a:pt x="35" y="183"/>
                  <a:pt x="33" y="186"/>
                  <a:pt x="33" y="190"/>
                </a:cubicBezTo>
                <a:cubicBezTo>
                  <a:pt x="33" y="193"/>
                  <a:pt x="35" y="196"/>
                  <a:pt x="39" y="196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108" y="196"/>
                  <a:pt x="111" y="193"/>
                  <a:pt x="111" y="190"/>
                </a:cubicBezTo>
                <a:cubicBezTo>
                  <a:pt x="111" y="186"/>
                  <a:pt x="108" y="183"/>
                  <a:pt x="105" y="183"/>
                </a:cubicBezTo>
                <a:close/>
                <a:moveTo>
                  <a:pt x="105" y="164"/>
                </a:moveTo>
                <a:cubicBezTo>
                  <a:pt x="39" y="164"/>
                  <a:pt x="39" y="164"/>
                  <a:pt x="39" y="164"/>
                </a:cubicBezTo>
                <a:cubicBezTo>
                  <a:pt x="35" y="164"/>
                  <a:pt x="33" y="167"/>
                  <a:pt x="33" y="171"/>
                </a:cubicBezTo>
                <a:cubicBezTo>
                  <a:pt x="33" y="174"/>
                  <a:pt x="35" y="177"/>
                  <a:pt x="39" y="177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08" y="177"/>
                  <a:pt x="111" y="174"/>
                  <a:pt x="111" y="171"/>
                </a:cubicBezTo>
                <a:cubicBezTo>
                  <a:pt x="111" y="167"/>
                  <a:pt x="108" y="164"/>
                  <a:pt x="105" y="164"/>
                </a:cubicBezTo>
                <a:close/>
                <a:moveTo>
                  <a:pt x="72" y="0"/>
                </a:moveTo>
                <a:cubicBezTo>
                  <a:pt x="32" y="0"/>
                  <a:pt x="0" y="32"/>
                  <a:pt x="0" y="71"/>
                </a:cubicBezTo>
                <a:cubicBezTo>
                  <a:pt x="0" y="98"/>
                  <a:pt x="19" y="117"/>
                  <a:pt x="32" y="138"/>
                </a:cubicBezTo>
                <a:cubicBezTo>
                  <a:pt x="35" y="144"/>
                  <a:pt x="37" y="158"/>
                  <a:pt x="37" y="158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07" y="158"/>
                  <a:pt x="109" y="144"/>
                  <a:pt x="112" y="138"/>
                </a:cubicBezTo>
                <a:cubicBezTo>
                  <a:pt x="125" y="117"/>
                  <a:pt x="143" y="98"/>
                  <a:pt x="143" y="71"/>
                </a:cubicBezTo>
                <a:cubicBezTo>
                  <a:pt x="143" y="32"/>
                  <a:pt x="111" y="0"/>
                  <a:pt x="72" y="0"/>
                </a:cubicBezTo>
                <a:close/>
                <a:moveTo>
                  <a:pt x="115" y="84"/>
                </a:moveTo>
                <a:cubicBezTo>
                  <a:pt x="102" y="100"/>
                  <a:pt x="95" y="120"/>
                  <a:pt x="93" y="144"/>
                </a:cubicBezTo>
                <a:cubicBezTo>
                  <a:pt x="92" y="146"/>
                  <a:pt x="92" y="146"/>
                  <a:pt x="92" y="146"/>
                </a:cubicBezTo>
                <a:cubicBezTo>
                  <a:pt x="83" y="146"/>
                  <a:pt x="83" y="146"/>
                  <a:pt x="83" y="146"/>
                </a:cubicBezTo>
                <a:cubicBezTo>
                  <a:pt x="83" y="143"/>
                  <a:pt x="83" y="143"/>
                  <a:pt x="83" y="143"/>
                </a:cubicBezTo>
                <a:cubicBezTo>
                  <a:pt x="85" y="124"/>
                  <a:pt x="90" y="107"/>
                  <a:pt x="98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3" y="92"/>
                  <a:pt x="89" y="92"/>
                  <a:pt x="85" y="88"/>
                </a:cubicBezTo>
                <a:cubicBezTo>
                  <a:pt x="82" y="91"/>
                  <a:pt x="77" y="93"/>
                  <a:pt x="73" y="93"/>
                </a:cubicBezTo>
                <a:cubicBezTo>
                  <a:pt x="68" y="93"/>
                  <a:pt x="63" y="91"/>
                  <a:pt x="59" y="87"/>
                </a:cubicBezTo>
                <a:cubicBezTo>
                  <a:pt x="55" y="90"/>
                  <a:pt x="50" y="92"/>
                  <a:pt x="45" y="92"/>
                </a:cubicBezTo>
                <a:cubicBezTo>
                  <a:pt x="57" y="114"/>
                  <a:pt x="59" y="137"/>
                  <a:pt x="59" y="143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49" y="135"/>
                  <a:pt x="46" y="107"/>
                  <a:pt x="30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9" y="83"/>
                  <a:pt x="29" y="83"/>
                  <a:pt x="29" y="83"/>
                </a:cubicBezTo>
                <a:cubicBezTo>
                  <a:pt x="29" y="83"/>
                  <a:pt x="29" y="83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27" y="80"/>
                  <a:pt x="28" y="77"/>
                  <a:pt x="30" y="76"/>
                </a:cubicBezTo>
                <a:cubicBezTo>
                  <a:pt x="32" y="74"/>
                  <a:pt x="35" y="75"/>
                  <a:pt x="3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9" y="80"/>
                  <a:pt x="42" y="82"/>
                  <a:pt x="45" y="82"/>
                </a:cubicBezTo>
                <a:cubicBezTo>
                  <a:pt x="48" y="82"/>
                  <a:pt x="52" y="81"/>
                  <a:pt x="56" y="77"/>
                </a:cubicBezTo>
                <a:cubicBezTo>
                  <a:pt x="57" y="76"/>
                  <a:pt x="58" y="75"/>
                  <a:pt x="60" y="75"/>
                </a:cubicBezTo>
                <a:cubicBezTo>
                  <a:pt x="61" y="76"/>
                  <a:pt x="62" y="76"/>
                  <a:pt x="63" y="77"/>
                </a:cubicBezTo>
                <a:cubicBezTo>
                  <a:pt x="67" y="81"/>
                  <a:pt x="70" y="83"/>
                  <a:pt x="73" y="83"/>
                </a:cubicBezTo>
                <a:cubicBezTo>
                  <a:pt x="77" y="83"/>
                  <a:pt x="80" y="80"/>
                  <a:pt x="82" y="78"/>
                </a:cubicBezTo>
                <a:cubicBezTo>
                  <a:pt x="83" y="77"/>
                  <a:pt x="84" y="76"/>
                  <a:pt x="86" y="76"/>
                </a:cubicBezTo>
                <a:cubicBezTo>
                  <a:pt x="87" y="76"/>
                  <a:pt x="89" y="77"/>
                  <a:pt x="90" y="78"/>
                </a:cubicBezTo>
                <a:cubicBezTo>
                  <a:pt x="91" y="80"/>
                  <a:pt x="93" y="83"/>
                  <a:pt x="97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101" y="83"/>
                  <a:pt x="104" y="81"/>
                  <a:pt x="107" y="78"/>
                </a:cubicBezTo>
                <a:cubicBezTo>
                  <a:pt x="109" y="76"/>
                  <a:pt x="112" y="75"/>
                  <a:pt x="114" y="77"/>
                </a:cubicBezTo>
                <a:cubicBezTo>
                  <a:pt x="116" y="79"/>
                  <a:pt x="116" y="82"/>
                  <a:pt x="11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02CCB75-C2A4-45D1-2F4A-CEC200FEBA8B}"/>
              </a:ext>
            </a:extLst>
          </p:cNvPr>
          <p:cNvGrpSpPr/>
          <p:nvPr/>
        </p:nvGrpSpPr>
        <p:grpSpPr>
          <a:xfrm>
            <a:off x="6484989" y="953954"/>
            <a:ext cx="3059084" cy="816522"/>
            <a:chOff x="283599" y="1906534"/>
            <a:chExt cx="3059084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755F12D-3BA2-403E-5D49-B07FC6927FFC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A514901-4E57-B8E6-A112-93AA9C17FA7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CCB88E7-8585-4B56-7C82-1513AAEFE368}"/>
              </a:ext>
            </a:extLst>
          </p:cNvPr>
          <p:cNvGrpSpPr/>
          <p:nvPr/>
        </p:nvGrpSpPr>
        <p:grpSpPr>
          <a:xfrm>
            <a:off x="1385667" y="2362632"/>
            <a:ext cx="3087910" cy="816522"/>
            <a:chOff x="283599" y="1906534"/>
            <a:chExt cx="3087910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739DED1-CABF-E593-5CA2-0F433970A94B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5488DC-8C98-C2D9-9520-185A93C51DB5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1AB5F48-FC33-2D07-D0E5-75A5E9CD05A4}"/>
              </a:ext>
            </a:extLst>
          </p:cNvPr>
          <p:cNvGrpSpPr/>
          <p:nvPr/>
        </p:nvGrpSpPr>
        <p:grpSpPr>
          <a:xfrm>
            <a:off x="7871884" y="3741362"/>
            <a:ext cx="3059084" cy="816522"/>
            <a:chOff x="283599" y="1906534"/>
            <a:chExt cx="3059084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093A65-C153-9B42-7109-B64370F154A0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F667A15-53C6-B811-4DC9-A4684B14E3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0F27DF-8E32-5AEC-610A-F1DEB90D643A}"/>
              </a:ext>
            </a:extLst>
          </p:cNvPr>
          <p:cNvGrpSpPr/>
          <p:nvPr/>
        </p:nvGrpSpPr>
        <p:grpSpPr>
          <a:xfrm>
            <a:off x="2391914" y="4640094"/>
            <a:ext cx="3087910" cy="816522"/>
            <a:chOff x="283599" y="1906534"/>
            <a:chExt cx="3087910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F105B46-A78B-60FF-FCC8-AF2C40E87DA5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C702442-F7FA-C4E9-5E2E-129389D6AAB4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752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pic>
        <p:nvPicPr>
          <p:cNvPr id="3" name="图片 3">
            <a:extLst>
              <a:ext uri="{FF2B5EF4-FFF2-40B4-BE49-F238E27FC236}">
                <a16:creationId xmlns:a16="http://schemas.microsoft.com/office/drawing/2014/main" id="{B6DCE6BA-7404-44A0-EA62-EE921328FA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54776" y="1346192"/>
            <a:ext cx="249555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6">
            <a:extLst>
              <a:ext uri="{FF2B5EF4-FFF2-40B4-BE49-F238E27FC236}">
                <a16:creationId xmlns:a16="http://schemas.microsoft.com/office/drawing/2014/main" id="{F97145F1-5FA3-F600-C370-58A7737FAC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86851" y="1346192"/>
            <a:ext cx="1581149" cy="306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11">
            <a:extLst>
              <a:ext uri="{FF2B5EF4-FFF2-40B4-BE49-F238E27FC236}">
                <a16:creationId xmlns:a16="http://schemas.microsoft.com/office/drawing/2014/main" id="{C7B8D82D-18A8-36E7-D919-01E61AF181AD}"/>
              </a:ext>
            </a:extLst>
          </p:cNvPr>
          <p:cNvGrpSpPr/>
          <p:nvPr/>
        </p:nvGrpSpPr>
        <p:grpSpPr>
          <a:xfrm>
            <a:off x="1555926" y="1710959"/>
            <a:ext cx="625327" cy="607424"/>
            <a:chOff x="630683" y="4190009"/>
            <a:chExt cx="469021" cy="455593"/>
          </a:xfrm>
        </p:grpSpPr>
        <p:sp>
          <p:nvSpPr>
            <p:cNvPr id="10" name="Oval 53">
              <a:extLst>
                <a:ext uri="{FF2B5EF4-FFF2-40B4-BE49-F238E27FC236}">
                  <a16:creationId xmlns:a16="http://schemas.microsoft.com/office/drawing/2014/main" id="{6E5A539F-877A-C0DC-21E8-90F0203332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103">
              <a:extLst>
                <a:ext uri="{FF2B5EF4-FFF2-40B4-BE49-F238E27FC236}">
                  <a16:creationId xmlns:a16="http://schemas.microsoft.com/office/drawing/2014/main" id="{F460BB05-1470-472F-CF02-97D0A13AE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126">
            <a:extLst>
              <a:ext uri="{FF2B5EF4-FFF2-40B4-BE49-F238E27FC236}">
                <a16:creationId xmlns:a16="http://schemas.microsoft.com/office/drawing/2014/main" id="{121AB5AD-06B2-8108-92AB-6BC3CF3B71F7}"/>
              </a:ext>
            </a:extLst>
          </p:cNvPr>
          <p:cNvGrpSpPr/>
          <p:nvPr/>
        </p:nvGrpSpPr>
        <p:grpSpPr>
          <a:xfrm>
            <a:off x="1524000" y="3966963"/>
            <a:ext cx="625327" cy="607424"/>
            <a:chOff x="7501792" y="3621100"/>
            <a:chExt cx="469021" cy="455593"/>
          </a:xfrm>
        </p:grpSpPr>
        <p:sp>
          <p:nvSpPr>
            <p:cNvPr id="13" name="Oval 68">
              <a:extLst>
                <a:ext uri="{FF2B5EF4-FFF2-40B4-BE49-F238E27FC236}">
                  <a16:creationId xmlns:a16="http://schemas.microsoft.com/office/drawing/2014/main" id="{9C87F4FF-12CA-CAF1-590B-17404D8796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135">
              <a:extLst>
                <a:ext uri="{FF2B5EF4-FFF2-40B4-BE49-F238E27FC236}">
                  <a16:creationId xmlns:a16="http://schemas.microsoft.com/office/drawing/2014/main" id="{AF4280D9-4D3D-C6FE-BE4A-AD5CBA69EA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29">
            <a:extLst>
              <a:ext uri="{FF2B5EF4-FFF2-40B4-BE49-F238E27FC236}">
                <a16:creationId xmlns:a16="http://schemas.microsoft.com/office/drawing/2014/main" id="{CA2B7F4F-85E4-15DC-2507-EFF81B00C5DE}"/>
              </a:ext>
            </a:extLst>
          </p:cNvPr>
          <p:cNvGrpSpPr/>
          <p:nvPr/>
        </p:nvGrpSpPr>
        <p:grpSpPr>
          <a:xfrm>
            <a:off x="1524000" y="2836681"/>
            <a:ext cx="625327" cy="607424"/>
            <a:chOff x="7501792" y="2878680"/>
            <a:chExt cx="469021" cy="455593"/>
          </a:xfrm>
        </p:grpSpPr>
        <p:sp>
          <p:nvSpPr>
            <p:cNvPr id="16" name="Oval 71">
              <a:extLst>
                <a:ext uri="{FF2B5EF4-FFF2-40B4-BE49-F238E27FC236}">
                  <a16:creationId xmlns:a16="http://schemas.microsoft.com/office/drawing/2014/main" id="{3E732CF5-8607-9CEE-CE86-B97DB1B8AB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53">
              <a:extLst>
                <a:ext uri="{FF2B5EF4-FFF2-40B4-BE49-F238E27FC236}">
                  <a16:creationId xmlns:a16="http://schemas.microsoft.com/office/drawing/2014/main" id="{4C3B4EA3-EAEB-FD63-06FA-02DF304C18BB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5DD17A2-F657-F8CC-0C13-6B85C897AA6C}"/>
              </a:ext>
            </a:extLst>
          </p:cNvPr>
          <p:cNvGrpSpPr/>
          <p:nvPr/>
        </p:nvGrpSpPr>
        <p:grpSpPr>
          <a:xfrm>
            <a:off x="2242208" y="1656316"/>
            <a:ext cx="2859096" cy="791122"/>
            <a:chOff x="-94764" y="1931934"/>
            <a:chExt cx="2859096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5BC9091-EB53-9D41-523D-902C5A22E2A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8FABE71-2162-5E27-2CD0-3A4C58A1930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49A048-EB03-0AC1-8364-40C045FA8AF3}"/>
              </a:ext>
            </a:extLst>
          </p:cNvPr>
          <p:cNvGrpSpPr/>
          <p:nvPr/>
        </p:nvGrpSpPr>
        <p:grpSpPr>
          <a:xfrm>
            <a:off x="2242208" y="2761101"/>
            <a:ext cx="2859096" cy="791122"/>
            <a:chOff x="-94764" y="1931934"/>
            <a:chExt cx="2859096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258C760-A6C7-E329-E7E3-1C305EB3C2D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53C37CF-F469-D90F-F310-252F1895AF5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DA7FC54-2B17-0B86-DD02-AA291622CC39}"/>
              </a:ext>
            </a:extLst>
          </p:cNvPr>
          <p:cNvGrpSpPr/>
          <p:nvPr/>
        </p:nvGrpSpPr>
        <p:grpSpPr>
          <a:xfrm>
            <a:off x="2242208" y="3865886"/>
            <a:ext cx="2859096" cy="791122"/>
            <a:chOff x="-94764" y="1931934"/>
            <a:chExt cx="2859096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67C16C9-0346-4BBF-4768-AF262DCD92B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25CE4E8-C9F0-B058-DCD6-FC627B43D4F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207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CFBBE1B-A409-E398-96D3-15AE459756F9}"/>
              </a:ext>
            </a:extLst>
          </p:cNvPr>
          <p:cNvGrpSpPr/>
          <p:nvPr/>
        </p:nvGrpSpPr>
        <p:grpSpPr>
          <a:xfrm>
            <a:off x="1123057" y="1533883"/>
            <a:ext cx="6014343" cy="3761055"/>
            <a:chOff x="1190750" y="1831442"/>
            <a:chExt cx="6892205" cy="4310024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D87F9C85-44FD-A7A4-F8F1-C5CFDF0EF18A}"/>
                </a:ext>
              </a:extLst>
            </p:cNvPr>
            <p:cNvCxnSpPr/>
            <p:nvPr/>
          </p:nvCxnSpPr>
          <p:spPr>
            <a:xfrm flipH="1">
              <a:off x="1613991" y="4440725"/>
              <a:ext cx="643065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E34B88A6-C8B0-B095-72AE-F39CB9E98DCF}"/>
                </a:ext>
              </a:extLst>
            </p:cNvPr>
            <p:cNvCxnSpPr/>
            <p:nvPr/>
          </p:nvCxnSpPr>
          <p:spPr>
            <a:xfrm flipH="1">
              <a:off x="1652304" y="3732163"/>
              <a:ext cx="643065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783274B-5616-E5D1-BBB9-76D84A770E65}"/>
                </a:ext>
              </a:extLst>
            </p:cNvPr>
            <p:cNvCxnSpPr/>
            <p:nvPr/>
          </p:nvCxnSpPr>
          <p:spPr>
            <a:xfrm flipH="1">
              <a:off x="1613991" y="2868036"/>
              <a:ext cx="643065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44A9FB7-EB34-3A6D-EF28-0A9B81F3BE68}"/>
                </a:ext>
              </a:extLst>
            </p:cNvPr>
            <p:cNvCxnSpPr/>
            <p:nvPr/>
          </p:nvCxnSpPr>
          <p:spPr>
            <a:xfrm flipH="1">
              <a:off x="1613991" y="2090591"/>
              <a:ext cx="6430651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333E3CEB-505B-1AC6-BEA3-223535DEA43A}"/>
                </a:ext>
              </a:extLst>
            </p:cNvPr>
            <p:cNvCxnSpPr/>
            <p:nvPr/>
          </p:nvCxnSpPr>
          <p:spPr>
            <a:xfrm>
              <a:off x="1652305" y="5200376"/>
              <a:ext cx="6392337" cy="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F65FD13-F962-726A-DC88-92DD67B0BBE7}"/>
                </a:ext>
              </a:extLst>
            </p:cNvPr>
            <p:cNvCxnSpPr/>
            <p:nvPr/>
          </p:nvCxnSpPr>
          <p:spPr>
            <a:xfrm flipV="1">
              <a:off x="1652304" y="1831442"/>
              <a:ext cx="0" cy="3368935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18DE4408-BD95-7589-FCAE-F7F36A76DC0C}"/>
                </a:ext>
              </a:extLst>
            </p:cNvPr>
            <p:cNvSpPr txBox="1"/>
            <p:nvPr/>
          </p:nvSpPr>
          <p:spPr>
            <a:xfrm>
              <a:off x="1190750" y="2406068"/>
              <a:ext cx="423240" cy="23630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spc="7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单击此处添加文本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01DB01B-BAB8-2582-65EE-D011EB05920F}"/>
                </a:ext>
              </a:extLst>
            </p:cNvPr>
            <p:cNvGrpSpPr/>
            <p:nvPr/>
          </p:nvGrpSpPr>
          <p:grpSpPr>
            <a:xfrm>
              <a:off x="2256985" y="5233013"/>
              <a:ext cx="5112326" cy="317431"/>
              <a:chOff x="1782738" y="4077220"/>
              <a:chExt cx="4261586" cy="264608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BEDD1EC-C0CB-9D8C-A57B-222CE78E8D32}"/>
                  </a:ext>
                </a:extLst>
              </p:cNvPr>
              <p:cNvSpPr/>
              <p:nvPr/>
            </p:nvSpPr>
            <p:spPr>
              <a:xfrm>
                <a:off x="1782738" y="4077220"/>
                <a:ext cx="608228" cy="264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工作一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D19ED98-1841-CD5E-8668-32356CB777B8}"/>
                  </a:ext>
                </a:extLst>
              </p:cNvPr>
              <p:cNvSpPr/>
              <p:nvPr/>
            </p:nvSpPr>
            <p:spPr>
              <a:xfrm>
                <a:off x="2987824" y="4077220"/>
                <a:ext cx="608228" cy="264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工作二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0D6D4C13-4259-0DED-6089-55AA7BA9FFA7}"/>
                  </a:ext>
                </a:extLst>
              </p:cNvPr>
              <p:cNvSpPr/>
              <p:nvPr/>
            </p:nvSpPr>
            <p:spPr>
              <a:xfrm>
                <a:off x="5436096" y="4077220"/>
                <a:ext cx="608228" cy="264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工作四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E1E9ECDC-13F3-F12B-2ED6-2C5ED8255EB4}"/>
                  </a:ext>
                </a:extLst>
              </p:cNvPr>
              <p:cNvSpPr/>
              <p:nvPr/>
            </p:nvSpPr>
            <p:spPr>
              <a:xfrm>
                <a:off x="4211959" y="4077220"/>
                <a:ext cx="608228" cy="264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+mn-ea"/>
                    <a:sym typeface="+mn-lt"/>
                  </a:rPr>
                  <a:t>工作三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41ADBA0-8971-C993-E5AF-5A693ADA8666}"/>
                </a:ext>
              </a:extLst>
            </p:cNvPr>
            <p:cNvSpPr/>
            <p:nvPr/>
          </p:nvSpPr>
          <p:spPr>
            <a:xfrm>
              <a:off x="2170602" y="3816062"/>
              <a:ext cx="345532" cy="1372471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72FFEC3-3088-7BE8-5A36-69509830895C}"/>
                </a:ext>
              </a:extLst>
            </p:cNvPr>
            <p:cNvSpPr/>
            <p:nvPr/>
          </p:nvSpPr>
          <p:spPr>
            <a:xfrm>
              <a:off x="2647130" y="3213567"/>
              <a:ext cx="345532" cy="1974964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1A319E3-D1D5-0FAD-8C09-ABEEFC14F101}"/>
                </a:ext>
              </a:extLst>
            </p:cNvPr>
            <p:cNvSpPr/>
            <p:nvPr/>
          </p:nvSpPr>
          <p:spPr>
            <a:xfrm>
              <a:off x="3739093" y="3066247"/>
              <a:ext cx="345532" cy="2115579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192BECF-F75C-E9C7-452E-49B10AAF932D}"/>
                </a:ext>
              </a:extLst>
            </p:cNvPr>
            <p:cNvSpPr/>
            <p:nvPr/>
          </p:nvSpPr>
          <p:spPr>
            <a:xfrm>
              <a:off x="4215621" y="2406067"/>
              <a:ext cx="345532" cy="2775756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87CDB55-43AE-7BCD-530E-49EC783D40B8}"/>
                </a:ext>
              </a:extLst>
            </p:cNvPr>
            <p:cNvSpPr/>
            <p:nvPr/>
          </p:nvSpPr>
          <p:spPr>
            <a:xfrm>
              <a:off x="5208041" y="3711635"/>
              <a:ext cx="345532" cy="1470188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3A83481-70D4-CDCE-4CD2-8C684B5E9B95}"/>
                </a:ext>
              </a:extLst>
            </p:cNvPr>
            <p:cNvSpPr/>
            <p:nvPr/>
          </p:nvSpPr>
          <p:spPr>
            <a:xfrm>
              <a:off x="5684569" y="3066246"/>
              <a:ext cx="345532" cy="2115577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F585DD3-9D79-8B6B-95F4-DF323797206C}"/>
                </a:ext>
              </a:extLst>
            </p:cNvPr>
            <p:cNvSpPr/>
            <p:nvPr/>
          </p:nvSpPr>
          <p:spPr>
            <a:xfrm>
              <a:off x="6685943" y="3393800"/>
              <a:ext cx="345532" cy="1788021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BD92889-7AC3-5C6E-898E-6E293F6B2262}"/>
                </a:ext>
              </a:extLst>
            </p:cNvPr>
            <p:cNvSpPr/>
            <p:nvPr/>
          </p:nvSpPr>
          <p:spPr>
            <a:xfrm>
              <a:off x="7162471" y="2608888"/>
              <a:ext cx="345532" cy="2572933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TextBox 29">
              <a:extLst>
                <a:ext uri="{FF2B5EF4-FFF2-40B4-BE49-F238E27FC236}">
                  <a16:creationId xmlns:a16="http://schemas.microsoft.com/office/drawing/2014/main" id="{C8B82A6C-0832-DECC-E738-DA02F2160ADE}"/>
                </a:ext>
              </a:extLst>
            </p:cNvPr>
            <p:cNvSpPr txBox="1"/>
            <p:nvPr/>
          </p:nvSpPr>
          <p:spPr>
            <a:xfrm>
              <a:off x="2472363" y="2844350"/>
              <a:ext cx="558810" cy="317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57%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F86D734B-0854-CC02-3DB1-9A88C914D760}"/>
                </a:ext>
              </a:extLst>
            </p:cNvPr>
            <p:cNvSpPr txBox="1"/>
            <p:nvPr/>
          </p:nvSpPr>
          <p:spPr>
            <a:xfrm>
              <a:off x="4062245" y="2036850"/>
              <a:ext cx="558810" cy="317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81%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27FE4915-0DFC-2E7E-11B6-03181E71DB14}"/>
                </a:ext>
              </a:extLst>
            </p:cNvPr>
            <p:cNvSpPr txBox="1"/>
            <p:nvPr/>
          </p:nvSpPr>
          <p:spPr>
            <a:xfrm>
              <a:off x="5526949" y="2683428"/>
              <a:ext cx="558810" cy="317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59%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TextBox 32">
              <a:extLst>
                <a:ext uri="{FF2B5EF4-FFF2-40B4-BE49-F238E27FC236}">
                  <a16:creationId xmlns:a16="http://schemas.microsoft.com/office/drawing/2014/main" id="{ACD6FF80-9B1B-0C3D-41B3-3C98D831E6D3}"/>
                </a:ext>
              </a:extLst>
            </p:cNvPr>
            <p:cNvSpPr txBox="1"/>
            <p:nvPr/>
          </p:nvSpPr>
          <p:spPr>
            <a:xfrm>
              <a:off x="7009095" y="2221173"/>
              <a:ext cx="558810" cy="3174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rPr>
                <a:t>72%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59476FA-768D-954E-0778-DD27457BFF2B}"/>
                </a:ext>
              </a:extLst>
            </p:cNvPr>
            <p:cNvSpPr/>
            <p:nvPr/>
          </p:nvSpPr>
          <p:spPr>
            <a:xfrm>
              <a:off x="1868757" y="5893176"/>
              <a:ext cx="345532" cy="230939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6E4D6CB-3214-DF1A-72B6-FFF8D6F00B20}"/>
                </a:ext>
              </a:extLst>
            </p:cNvPr>
            <p:cNvSpPr/>
            <p:nvPr/>
          </p:nvSpPr>
          <p:spPr>
            <a:xfrm>
              <a:off x="3566327" y="5893176"/>
              <a:ext cx="345532" cy="230937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640FC2E-7230-1DB5-B3CA-D8E4687CA9C5}"/>
                </a:ext>
              </a:extLst>
            </p:cNvPr>
            <p:cNvSpPr/>
            <p:nvPr/>
          </p:nvSpPr>
          <p:spPr>
            <a:xfrm>
              <a:off x="2256986" y="5824035"/>
              <a:ext cx="729649" cy="3174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计划数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7A3F1E2-F117-54E4-A5F7-0FF15B20F43B}"/>
                </a:ext>
              </a:extLst>
            </p:cNvPr>
            <p:cNvSpPr/>
            <p:nvPr/>
          </p:nvSpPr>
          <p:spPr>
            <a:xfrm>
              <a:off x="4029710" y="5824036"/>
              <a:ext cx="729649" cy="3174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实际数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9B86C82-0DD7-3F23-D0B7-BE8189EA11B2}"/>
              </a:ext>
            </a:extLst>
          </p:cNvPr>
          <p:cNvGrpSpPr/>
          <p:nvPr/>
        </p:nvGrpSpPr>
        <p:grpSpPr>
          <a:xfrm>
            <a:off x="7862060" y="3279852"/>
            <a:ext cx="2837550" cy="1739852"/>
            <a:chOff x="283599" y="1906534"/>
            <a:chExt cx="2837550" cy="173985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89E720-7FC4-B2D2-04BC-0C3DFDED7536}"/>
                </a:ext>
              </a:extLst>
            </p:cNvPr>
            <p:cNvSpPr txBox="1"/>
            <p:nvPr/>
          </p:nvSpPr>
          <p:spPr>
            <a:xfrm>
              <a:off x="283599" y="2190603"/>
              <a:ext cx="2837550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71C3148-68A8-FF79-4F97-DC035B0C7E2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BE423693-C06F-15BB-F24F-0865B54FC842}"/>
              </a:ext>
            </a:extLst>
          </p:cNvPr>
          <p:cNvSpPr/>
          <p:nvPr/>
        </p:nvSpPr>
        <p:spPr>
          <a:xfrm>
            <a:off x="7972080" y="1533322"/>
            <a:ext cx="2694095" cy="154616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268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15486A0A-1BF1-5011-D341-2091B541A7C3}"/>
              </a:ext>
            </a:extLst>
          </p:cNvPr>
          <p:cNvGrpSpPr/>
          <p:nvPr/>
        </p:nvGrpSpPr>
        <p:grpSpPr>
          <a:xfrm>
            <a:off x="2032000" y="647601"/>
            <a:ext cx="8128000" cy="2623012"/>
            <a:chOff x="-1561331" y="1512487"/>
            <a:chExt cx="8128000" cy="2623012"/>
          </a:xfrm>
        </p:grpSpPr>
        <p:sp>
          <p:nvSpPr>
            <p:cNvPr id="4607" name="任意多边形: 形状 4606">
              <a:extLst>
                <a:ext uri="{FF2B5EF4-FFF2-40B4-BE49-F238E27FC236}">
                  <a16:creationId xmlns:a16="http://schemas.microsoft.com/office/drawing/2014/main" id="{1F20CB98-2BE5-36D1-E749-6320D87361D2}"/>
                </a:ext>
              </a:extLst>
            </p:cNvPr>
            <p:cNvSpPr/>
            <p:nvPr/>
          </p:nvSpPr>
          <p:spPr>
            <a:xfrm>
              <a:off x="-1561331" y="2999388"/>
              <a:ext cx="8128000" cy="1136111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A8C0B79E-F901-5342-63B8-9242159C21AD}"/>
                </a:ext>
              </a:extLst>
            </p:cNvPr>
            <p:cNvSpPr/>
            <p:nvPr/>
          </p:nvSpPr>
          <p:spPr>
            <a:xfrm rot="2700000">
              <a:off x="-375187" y="1512487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3" name="文本框 4572">
              <a:extLst>
                <a:ext uri="{FF2B5EF4-FFF2-40B4-BE49-F238E27FC236}">
                  <a16:creationId xmlns:a16="http://schemas.microsoft.com/office/drawing/2014/main" id="{71850A74-D5D9-F9E5-3073-DABDE1B10220}"/>
                </a:ext>
              </a:extLst>
            </p:cNvPr>
            <p:cNvSpPr txBox="1"/>
            <p:nvPr/>
          </p:nvSpPr>
          <p:spPr>
            <a:xfrm>
              <a:off x="266735" y="2201086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75" name="文本框 4574">
              <a:extLst>
                <a:ext uri="{FF2B5EF4-FFF2-40B4-BE49-F238E27FC236}">
                  <a16:creationId xmlns:a16="http://schemas.microsoft.com/office/drawing/2014/main" id="{DF29B225-26EE-B580-0DB5-68E3E661996D}"/>
                </a:ext>
              </a:extLst>
            </p:cNvPr>
            <p:cNvSpPr txBox="1"/>
            <p:nvPr/>
          </p:nvSpPr>
          <p:spPr>
            <a:xfrm>
              <a:off x="331481" y="3224479"/>
              <a:ext cx="4342376" cy="5975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9BEF7C-870C-FA08-2E8A-F82A72812571}"/>
              </a:ext>
            </a:extLst>
          </p:cNvPr>
          <p:cNvSpPr txBox="1"/>
          <p:nvPr/>
        </p:nvSpPr>
        <p:spPr>
          <a:xfrm>
            <a:off x="2160707" y="3422077"/>
            <a:ext cx="78705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100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31B36A-AC70-7862-1E36-36ECA1429E16}"/>
              </a:ext>
            </a:extLst>
          </p:cNvPr>
          <p:cNvGrpSpPr/>
          <p:nvPr/>
        </p:nvGrpSpPr>
        <p:grpSpPr>
          <a:xfrm>
            <a:off x="1524000" y="1554561"/>
            <a:ext cx="2241620" cy="2567894"/>
            <a:chOff x="1240658" y="2308906"/>
            <a:chExt cx="1552267" cy="1778204"/>
          </a:xfrm>
        </p:grpSpPr>
        <p:sp>
          <p:nvSpPr>
            <p:cNvPr id="2" name="任意多边形 16">
              <a:extLst>
                <a:ext uri="{FF2B5EF4-FFF2-40B4-BE49-F238E27FC236}">
                  <a16:creationId xmlns:a16="http://schemas.microsoft.com/office/drawing/2014/main" id="{9B40706C-6B67-5E35-514C-A654FCB16523}"/>
                </a:ext>
              </a:extLst>
            </p:cNvPr>
            <p:cNvSpPr/>
            <p:nvPr/>
          </p:nvSpPr>
          <p:spPr>
            <a:xfrm rot="5400000">
              <a:off x="1592115" y="1957449"/>
              <a:ext cx="849354" cy="1552267"/>
            </a:xfrm>
            <a:custGeom>
              <a:avLst/>
              <a:gdLst>
                <a:gd name="connsiteX0" fmla="*/ 0 w 753829"/>
                <a:gd name="connsiteY0" fmla="*/ 627962 h 1255923"/>
                <a:gd name="connsiteX1" fmla="*/ 313981 w 753829"/>
                <a:gd name="connsiteY1" fmla="*/ 0 h 1255923"/>
                <a:gd name="connsiteX2" fmla="*/ 753829 w 753829"/>
                <a:gd name="connsiteY2" fmla="*/ 0 h 1255923"/>
                <a:gd name="connsiteX3" fmla="*/ 753829 w 753829"/>
                <a:gd name="connsiteY3" fmla="*/ 1255923 h 1255923"/>
                <a:gd name="connsiteX4" fmla="*/ 313981 w 753829"/>
                <a:gd name="connsiteY4" fmla="*/ 1255923 h 1255923"/>
                <a:gd name="connsiteX5" fmla="*/ 0 w 753829"/>
                <a:gd name="connsiteY5" fmla="*/ 627962 h 125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829" h="1255923">
                  <a:moveTo>
                    <a:pt x="0" y="627962"/>
                  </a:moveTo>
                  <a:lnTo>
                    <a:pt x="313981" y="0"/>
                  </a:lnTo>
                  <a:lnTo>
                    <a:pt x="753829" y="0"/>
                  </a:lnTo>
                  <a:lnTo>
                    <a:pt x="753829" y="1255923"/>
                  </a:lnTo>
                  <a:lnTo>
                    <a:pt x="313981" y="1255923"/>
                  </a:lnTo>
                  <a:lnTo>
                    <a:pt x="0" y="627962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任意多边形 17">
              <a:extLst>
                <a:ext uri="{FF2B5EF4-FFF2-40B4-BE49-F238E27FC236}">
                  <a16:creationId xmlns:a16="http://schemas.microsoft.com/office/drawing/2014/main" id="{57D87CD4-1998-3827-FE54-663AFB97E91F}"/>
                </a:ext>
              </a:extLst>
            </p:cNvPr>
            <p:cNvSpPr/>
            <p:nvPr/>
          </p:nvSpPr>
          <p:spPr>
            <a:xfrm rot="5400000">
              <a:off x="1592115" y="2886299"/>
              <a:ext cx="849354" cy="1552267"/>
            </a:xfrm>
            <a:custGeom>
              <a:avLst/>
              <a:gdLst>
                <a:gd name="connsiteX0" fmla="*/ 0 w 753831"/>
                <a:gd name="connsiteY0" fmla="*/ 1255923 h 1255923"/>
                <a:gd name="connsiteX1" fmla="*/ 0 w 753831"/>
                <a:gd name="connsiteY1" fmla="*/ 0 h 1255923"/>
                <a:gd name="connsiteX2" fmla="*/ 439850 w 753831"/>
                <a:gd name="connsiteY2" fmla="*/ 0 h 1255923"/>
                <a:gd name="connsiteX3" fmla="*/ 753831 w 753831"/>
                <a:gd name="connsiteY3" fmla="*/ 627962 h 1255923"/>
                <a:gd name="connsiteX4" fmla="*/ 439850 w 753831"/>
                <a:gd name="connsiteY4" fmla="*/ 1255923 h 1255923"/>
                <a:gd name="connsiteX5" fmla="*/ 0 w 753831"/>
                <a:gd name="connsiteY5" fmla="*/ 1255923 h 125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831" h="1255923">
                  <a:moveTo>
                    <a:pt x="0" y="1255923"/>
                  </a:moveTo>
                  <a:lnTo>
                    <a:pt x="0" y="0"/>
                  </a:lnTo>
                  <a:lnTo>
                    <a:pt x="439850" y="0"/>
                  </a:lnTo>
                  <a:lnTo>
                    <a:pt x="753831" y="627962"/>
                  </a:lnTo>
                  <a:lnTo>
                    <a:pt x="439850" y="1255923"/>
                  </a:lnTo>
                  <a:lnTo>
                    <a:pt x="0" y="1255923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19">
              <a:extLst>
                <a:ext uri="{FF2B5EF4-FFF2-40B4-BE49-F238E27FC236}">
                  <a16:creationId xmlns:a16="http://schemas.microsoft.com/office/drawing/2014/main" id="{714FD879-C585-C0B1-6A9D-10E0C61183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4585" y="2587446"/>
              <a:ext cx="1117130" cy="36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89</a:t>
              </a: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文本框 23">
              <a:extLst>
                <a:ext uri="{FF2B5EF4-FFF2-40B4-BE49-F238E27FC236}">
                  <a16:creationId xmlns:a16="http://schemas.microsoft.com/office/drawing/2014/main" id="{876AF820-0F69-F785-CA19-BC887D1A9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6304" y="3497882"/>
              <a:ext cx="1340975" cy="234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第一季度</a:t>
              </a:r>
            </a:p>
          </p:txBody>
        </p:sp>
      </p:grpSp>
      <p:sp>
        <p:nvSpPr>
          <p:cNvPr id="10" name="任意多边形 16">
            <a:extLst>
              <a:ext uri="{FF2B5EF4-FFF2-40B4-BE49-F238E27FC236}">
                <a16:creationId xmlns:a16="http://schemas.microsoft.com/office/drawing/2014/main" id="{7E1CBF06-9C4F-B1ED-F42B-2B61489DCE2A}"/>
              </a:ext>
            </a:extLst>
          </p:cNvPr>
          <p:cNvSpPr/>
          <p:nvPr/>
        </p:nvSpPr>
        <p:spPr>
          <a:xfrm rot="5400000">
            <a:off x="5262114" y="423221"/>
            <a:ext cx="1667774" cy="3048000"/>
          </a:xfrm>
          <a:custGeom>
            <a:avLst/>
            <a:gdLst>
              <a:gd name="connsiteX0" fmla="*/ 0 w 753829"/>
              <a:gd name="connsiteY0" fmla="*/ 627962 h 1255923"/>
              <a:gd name="connsiteX1" fmla="*/ 313981 w 753829"/>
              <a:gd name="connsiteY1" fmla="*/ 0 h 1255923"/>
              <a:gd name="connsiteX2" fmla="*/ 753829 w 753829"/>
              <a:gd name="connsiteY2" fmla="*/ 0 h 1255923"/>
              <a:gd name="connsiteX3" fmla="*/ 753829 w 753829"/>
              <a:gd name="connsiteY3" fmla="*/ 1255923 h 1255923"/>
              <a:gd name="connsiteX4" fmla="*/ 313981 w 753829"/>
              <a:gd name="connsiteY4" fmla="*/ 1255923 h 1255923"/>
              <a:gd name="connsiteX5" fmla="*/ 0 w 753829"/>
              <a:gd name="connsiteY5" fmla="*/ 627962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29" h="1255923">
                <a:moveTo>
                  <a:pt x="0" y="627962"/>
                </a:moveTo>
                <a:lnTo>
                  <a:pt x="313981" y="0"/>
                </a:lnTo>
                <a:lnTo>
                  <a:pt x="753829" y="0"/>
                </a:lnTo>
                <a:lnTo>
                  <a:pt x="753829" y="1255923"/>
                </a:lnTo>
                <a:lnTo>
                  <a:pt x="313981" y="1255923"/>
                </a:lnTo>
                <a:lnTo>
                  <a:pt x="0" y="627962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7">
            <a:extLst>
              <a:ext uri="{FF2B5EF4-FFF2-40B4-BE49-F238E27FC236}">
                <a16:creationId xmlns:a16="http://schemas.microsoft.com/office/drawing/2014/main" id="{57B5BB79-6F3C-8AB6-675E-5B67D06D77BA}"/>
              </a:ext>
            </a:extLst>
          </p:cNvPr>
          <p:cNvSpPr/>
          <p:nvPr/>
        </p:nvSpPr>
        <p:spPr>
          <a:xfrm rot="5400000">
            <a:off x="5262114" y="2205794"/>
            <a:ext cx="1667774" cy="3048000"/>
          </a:xfrm>
          <a:custGeom>
            <a:avLst/>
            <a:gdLst>
              <a:gd name="connsiteX0" fmla="*/ 0 w 753831"/>
              <a:gd name="connsiteY0" fmla="*/ 1255923 h 1255923"/>
              <a:gd name="connsiteX1" fmla="*/ 0 w 753831"/>
              <a:gd name="connsiteY1" fmla="*/ 0 h 1255923"/>
              <a:gd name="connsiteX2" fmla="*/ 439850 w 753831"/>
              <a:gd name="connsiteY2" fmla="*/ 0 h 1255923"/>
              <a:gd name="connsiteX3" fmla="*/ 753831 w 753831"/>
              <a:gd name="connsiteY3" fmla="*/ 627962 h 1255923"/>
              <a:gd name="connsiteX4" fmla="*/ 439850 w 753831"/>
              <a:gd name="connsiteY4" fmla="*/ 1255923 h 1255923"/>
              <a:gd name="connsiteX5" fmla="*/ 0 w 753831"/>
              <a:gd name="connsiteY5" fmla="*/ 1255923 h 125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3831" h="1255923">
                <a:moveTo>
                  <a:pt x="0" y="1255923"/>
                </a:moveTo>
                <a:lnTo>
                  <a:pt x="0" y="0"/>
                </a:lnTo>
                <a:lnTo>
                  <a:pt x="439850" y="0"/>
                </a:lnTo>
                <a:lnTo>
                  <a:pt x="753831" y="627962"/>
                </a:lnTo>
                <a:lnTo>
                  <a:pt x="439850" y="1255923"/>
                </a:lnTo>
                <a:lnTo>
                  <a:pt x="0" y="1255923"/>
                </a:lnTo>
                <a:close/>
              </a:path>
            </a:pathLst>
          </a:cu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9">
            <a:extLst>
              <a:ext uri="{FF2B5EF4-FFF2-40B4-BE49-F238E27FC236}">
                <a16:creationId xmlns:a16="http://schemas.microsoft.com/office/drawing/2014/main" id="{03DA6D3E-A8C3-8E65-05D8-CDF9FE76C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149" y="1697019"/>
            <a:ext cx="2193574" cy="7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23">
            <a:extLst>
              <a:ext uri="{FF2B5EF4-FFF2-40B4-BE49-F238E27FC236}">
                <a16:creationId xmlns:a16="http://schemas.microsoft.com/office/drawing/2014/main" id="{373DC3BA-3CA0-213F-C9D3-8F88D0DF2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9444" y="3484733"/>
            <a:ext cx="26331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第二季度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497D84-5BCD-F77D-C8DF-B401AE4558B1}"/>
              </a:ext>
            </a:extLst>
          </p:cNvPr>
          <p:cNvGrpSpPr/>
          <p:nvPr/>
        </p:nvGrpSpPr>
        <p:grpSpPr>
          <a:xfrm>
            <a:off x="8426381" y="1554561"/>
            <a:ext cx="2241620" cy="2567894"/>
            <a:chOff x="1240658" y="2308906"/>
            <a:chExt cx="1552267" cy="1778204"/>
          </a:xfrm>
        </p:grpSpPr>
        <p:sp>
          <p:nvSpPr>
            <p:cNvPr id="15" name="任意多边形 16">
              <a:extLst>
                <a:ext uri="{FF2B5EF4-FFF2-40B4-BE49-F238E27FC236}">
                  <a16:creationId xmlns:a16="http://schemas.microsoft.com/office/drawing/2014/main" id="{9CBB3D78-D724-A344-3729-77FBAB070D8F}"/>
                </a:ext>
              </a:extLst>
            </p:cNvPr>
            <p:cNvSpPr/>
            <p:nvPr/>
          </p:nvSpPr>
          <p:spPr>
            <a:xfrm rot="5400000">
              <a:off x="1592115" y="1957449"/>
              <a:ext cx="849354" cy="1552267"/>
            </a:xfrm>
            <a:custGeom>
              <a:avLst/>
              <a:gdLst>
                <a:gd name="connsiteX0" fmla="*/ 0 w 753829"/>
                <a:gd name="connsiteY0" fmla="*/ 627962 h 1255923"/>
                <a:gd name="connsiteX1" fmla="*/ 313981 w 753829"/>
                <a:gd name="connsiteY1" fmla="*/ 0 h 1255923"/>
                <a:gd name="connsiteX2" fmla="*/ 753829 w 753829"/>
                <a:gd name="connsiteY2" fmla="*/ 0 h 1255923"/>
                <a:gd name="connsiteX3" fmla="*/ 753829 w 753829"/>
                <a:gd name="connsiteY3" fmla="*/ 1255923 h 1255923"/>
                <a:gd name="connsiteX4" fmla="*/ 313981 w 753829"/>
                <a:gd name="connsiteY4" fmla="*/ 1255923 h 1255923"/>
                <a:gd name="connsiteX5" fmla="*/ 0 w 753829"/>
                <a:gd name="connsiteY5" fmla="*/ 627962 h 125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829" h="1255923">
                  <a:moveTo>
                    <a:pt x="0" y="627962"/>
                  </a:moveTo>
                  <a:lnTo>
                    <a:pt x="313981" y="0"/>
                  </a:lnTo>
                  <a:lnTo>
                    <a:pt x="753829" y="0"/>
                  </a:lnTo>
                  <a:lnTo>
                    <a:pt x="753829" y="1255923"/>
                  </a:lnTo>
                  <a:lnTo>
                    <a:pt x="313981" y="1255923"/>
                  </a:lnTo>
                  <a:lnTo>
                    <a:pt x="0" y="627962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 17">
              <a:extLst>
                <a:ext uri="{FF2B5EF4-FFF2-40B4-BE49-F238E27FC236}">
                  <a16:creationId xmlns:a16="http://schemas.microsoft.com/office/drawing/2014/main" id="{D58C0B36-C8C6-D444-0843-91A665FD3E1C}"/>
                </a:ext>
              </a:extLst>
            </p:cNvPr>
            <p:cNvSpPr/>
            <p:nvPr/>
          </p:nvSpPr>
          <p:spPr>
            <a:xfrm rot="5400000">
              <a:off x="1592115" y="2886299"/>
              <a:ext cx="849354" cy="1552267"/>
            </a:xfrm>
            <a:custGeom>
              <a:avLst/>
              <a:gdLst>
                <a:gd name="connsiteX0" fmla="*/ 0 w 753831"/>
                <a:gd name="connsiteY0" fmla="*/ 1255923 h 1255923"/>
                <a:gd name="connsiteX1" fmla="*/ 0 w 753831"/>
                <a:gd name="connsiteY1" fmla="*/ 0 h 1255923"/>
                <a:gd name="connsiteX2" fmla="*/ 439850 w 753831"/>
                <a:gd name="connsiteY2" fmla="*/ 0 h 1255923"/>
                <a:gd name="connsiteX3" fmla="*/ 753831 w 753831"/>
                <a:gd name="connsiteY3" fmla="*/ 627962 h 1255923"/>
                <a:gd name="connsiteX4" fmla="*/ 439850 w 753831"/>
                <a:gd name="connsiteY4" fmla="*/ 1255923 h 1255923"/>
                <a:gd name="connsiteX5" fmla="*/ 0 w 753831"/>
                <a:gd name="connsiteY5" fmla="*/ 1255923 h 125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831" h="1255923">
                  <a:moveTo>
                    <a:pt x="0" y="1255923"/>
                  </a:moveTo>
                  <a:lnTo>
                    <a:pt x="0" y="0"/>
                  </a:lnTo>
                  <a:lnTo>
                    <a:pt x="439850" y="0"/>
                  </a:lnTo>
                  <a:lnTo>
                    <a:pt x="753831" y="627962"/>
                  </a:lnTo>
                  <a:lnTo>
                    <a:pt x="439850" y="1255923"/>
                  </a:lnTo>
                  <a:lnTo>
                    <a:pt x="0" y="1255923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9">
              <a:extLst>
                <a:ext uri="{FF2B5EF4-FFF2-40B4-BE49-F238E27FC236}">
                  <a16:creationId xmlns:a16="http://schemas.microsoft.com/office/drawing/2014/main" id="{83695ADB-AEA0-A832-DB9D-7348A4AEA2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4585" y="2587446"/>
              <a:ext cx="1117130" cy="36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89</a:t>
              </a: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23">
              <a:extLst>
                <a:ext uri="{FF2B5EF4-FFF2-40B4-BE49-F238E27FC236}">
                  <a16:creationId xmlns:a16="http://schemas.microsoft.com/office/drawing/2014/main" id="{AD5135F1-C3D5-B2EF-482A-BC234B66DA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6304" y="3497882"/>
              <a:ext cx="1340975" cy="234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第三季度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6286FA3-7858-85B8-6509-46EE3DB62A7B}"/>
              </a:ext>
            </a:extLst>
          </p:cNvPr>
          <p:cNvSpPr txBox="1"/>
          <p:nvPr/>
        </p:nvSpPr>
        <p:spPr>
          <a:xfrm>
            <a:off x="2160707" y="4711281"/>
            <a:ext cx="78705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7900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淘宝店chenying0907出品 9">
            <a:extLst>
              <a:ext uri="{FF2B5EF4-FFF2-40B4-BE49-F238E27FC236}">
                <a16:creationId xmlns:a16="http://schemas.microsoft.com/office/drawing/2014/main" id="{86480DD2-6A3A-252D-1D15-71B414828E39}"/>
              </a:ext>
            </a:extLst>
          </p:cNvPr>
          <p:cNvSpPr txBox="1"/>
          <p:nvPr/>
        </p:nvSpPr>
        <p:spPr>
          <a:xfrm>
            <a:off x="5558901" y="3123181"/>
            <a:ext cx="107419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marL="0" lvl="1"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5" name="淘宝店chenying0907出品 33">
            <a:extLst>
              <a:ext uri="{FF2B5EF4-FFF2-40B4-BE49-F238E27FC236}">
                <a16:creationId xmlns:a16="http://schemas.microsoft.com/office/drawing/2014/main" id="{DF8BA4BC-8BA4-7602-B56E-752C18CE8F16}"/>
              </a:ext>
            </a:extLst>
          </p:cNvPr>
          <p:cNvGrpSpPr/>
          <p:nvPr/>
        </p:nvGrpSpPr>
        <p:grpSpPr>
          <a:xfrm>
            <a:off x="5083457" y="2017887"/>
            <a:ext cx="963765" cy="802400"/>
            <a:chOff x="4825730" y="1971210"/>
            <a:chExt cx="1194481" cy="994487"/>
          </a:xfrm>
        </p:grpSpPr>
        <p:sp>
          <p:nvSpPr>
            <p:cNvPr id="34" name="淘宝店chenying0907出品 8">
              <a:extLst>
                <a:ext uri="{FF2B5EF4-FFF2-40B4-BE49-F238E27FC236}">
                  <a16:creationId xmlns:a16="http://schemas.microsoft.com/office/drawing/2014/main" id="{61B75576-C389-BCB1-756C-C85507B95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730" y="1971210"/>
              <a:ext cx="1194481" cy="994487"/>
            </a:xfrm>
            <a:custGeom>
              <a:avLst/>
              <a:gdLst>
                <a:gd name="T0" fmla="*/ 2554 w 3148"/>
                <a:gd name="T1" fmla="*/ 63 h 2616"/>
                <a:gd name="T2" fmla="*/ 1061 w 3148"/>
                <a:gd name="T3" fmla="*/ 402 h 2616"/>
                <a:gd name="T4" fmla="*/ 13 w 3148"/>
                <a:gd name="T5" fmla="*/ 1530 h 2616"/>
                <a:gd name="T6" fmla="*/ 58 w 3148"/>
                <a:gd name="T7" fmla="*/ 1723 h 2616"/>
                <a:gd name="T8" fmla="*/ 2151 w 3148"/>
                <a:gd name="T9" fmla="*/ 2299 h 2616"/>
                <a:gd name="T10" fmla="*/ 2696 w 3148"/>
                <a:gd name="T11" fmla="*/ 187 h 2616"/>
                <a:gd name="T12" fmla="*/ 2554 w 3148"/>
                <a:gd name="T13" fmla="*/ 63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6">
                  <a:moveTo>
                    <a:pt x="2554" y="63"/>
                  </a:moveTo>
                  <a:cubicBezTo>
                    <a:pt x="2123" y="0"/>
                    <a:pt x="1677" y="47"/>
                    <a:pt x="1061" y="402"/>
                  </a:cubicBezTo>
                  <a:cubicBezTo>
                    <a:pt x="445" y="758"/>
                    <a:pt x="161" y="1119"/>
                    <a:pt x="13" y="1530"/>
                  </a:cubicBezTo>
                  <a:cubicBezTo>
                    <a:pt x="0" y="1566"/>
                    <a:pt x="30" y="1673"/>
                    <a:pt x="58" y="1723"/>
                  </a:cubicBezTo>
                  <a:cubicBezTo>
                    <a:pt x="464" y="2426"/>
                    <a:pt x="1602" y="2616"/>
                    <a:pt x="2151" y="2299"/>
                  </a:cubicBezTo>
                  <a:cubicBezTo>
                    <a:pt x="2700" y="1982"/>
                    <a:pt x="3148" y="862"/>
                    <a:pt x="2696" y="187"/>
                  </a:cubicBezTo>
                  <a:cubicBezTo>
                    <a:pt x="2661" y="134"/>
                    <a:pt x="2584" y="67"/>
                    <a:pt x="2554" y="63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0">
              <a:extLst>
                <a:ext uri="{FF2B5EF4-FFF2-40B4-BE49-F238E27FC236}">
                  <a16:creationId xmlns:a16="http://schemas.microsoft.com/office/drawing/2014/main" id="{92FE8842-544C-5C29-E17D-55065C7C50E3}"/>
                </a:ext>
              </a:extLst>
            </p:cNvPr>
            <p:cNvSpPr txBox="1"/>
            <p:nvPr/>
          </p:nvSpPr>
          <p:spPr>
            <a:xfrm>
              <a:off x="5275951" y="2191453"/>
              <a:ext cx="294038" cy="5338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rgbClr val="4D81E4"/>
                  </a:solidFill>
                  <a:cs typeface="+mn-ea"/>
                  <a:sym typeface="+mn-lt"/>
                </a:rPr>
                <a:t>1</a:t>
              </a:r>
              <a:endParaRPr lang="zh-CN" altLang="en-US" sz="2799" spc="300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淘宝店chenying0907出品 35">
            <a:extLst>
              <a:ext uri="{FF2B5EF4-FFF2-40B4-BE49-F238E27FC236}">
                <a16:creationId xmlns:a16="http://schemas.microsoft.com/office/drawing/2014/main" id="{6E70AD30-E61B-AD47-7351-588D8E34FCD0}"/>
              </a:ext>
            </a:extLst>
          </p:cNvPr>
          <p:cNvGrpSpPr/>
          <p:nvPr/>
        </p:nvGrpSpPr>
        <p:grpSpPr>
          <a:xfrm>
            <a:off x="6183248" y="2011489"/>
            <a:ext cx="949399" cy="807926"/>
            <a:chOff x="6188801" y="1963281"/>
            <a:chExt cx="1176676" cy="1001336"/>
          </a:xfrm>
        </p:grpSpPr>
        <p:sp>
          <p:nvSpPr>
            <p:cNvPr id="32" name="淘宝店chenying0907出品 10">
              <a:extLst>
                <a:ext uri="{FF2B5EF4-FFF2-40B4-BE49-F238E27FC236}">
                  <a16:creationId xmlns:a16="http://schemas.microsoft.com/office/drawing/2014/main" id="{6CD41ACC-C5D0-A325-5063-E7BA74B73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801" y="1963281"/>
              <a:ext cx="1176676" cy="1001336"/>
            </a:xfrm>
            <a:custGeom>
              <a:avLst/>
              <a:gdLst>
                <a:gd name="T0" fmla="*/ 3091 w 3103"/>
                <a:gd name="T1" fmla="*/ 1544 h 2630"/>
                <a:gd name="T2" fmla="*/ 2051 w 3103"/>
                <a:gd name="T3" fmla="*/ 421 h 2630"/>
                <a:gd name="T4" fmla="*/ 550 w 3103"/>
                <a:gd name="T5" fmla="*/ 77 h 2630"/>
                <a:gd name="T6" fmla="*/ 406 w 3103"/>
                <a:gd name="T7" fmla="*/ 212 h 2630"/>
                <a:gd name="T8" fmla="*/ 953 w 3103"/>
                <a:gd name="T9" fmla="*/ 2312 h 2630"/>
                <a:gd name="T10" fmla="*/ 3055 w 3103"/>
                <a:gd name="T11" fmla="*/ 1729 h 2630"/>
                <a:gd name="T12" fmla="*/ 3091 w 3103"/>
                <a:gd name="T13" fmla="*/ 1544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30">
                  <a:moveTo>
                    <a:pt x="3091" y="1544"/>
                  </a:moveTo>
                  <a:cubicBezTo>
                    <a:pt x="2930" y="1139"/>
                    <a:pt x="2667" y="777"/>
                    <a:pt x="2051" y="421"/>
                  </a:cubicBezTo>
                  <a:cubicBezTo>
                    <a:pt x="1434" y="65"/>
                    <a:pt x="980" y="0"/>
                    <a:pt x="550" y="77"/>
                  </a:cubicBezTo>
                  <a:cubicBezTo>
                    <a:pt x="512" y="83"/>
                    <a:pt x="434" y="163"/>
                    <a:pt x="406" y="212"/>
                  </a:cubicBezTo>
                  <a:cubicBezTo>
                    <a:pt x="0" y="915"/>
                    <a:pt x="404" y="1995"/>
                    <a:pt x="953" y="2312"/>
                  </a:cubicBezTo>
                  <a:cubicBezTo>
                    <a:pt x="1502" y="2630"/>
                    <a:pt x="2696" y="2457"/>
                    <a:pt x="3055" y="1729"/>
                  </a:cubicBezTo>
                  <a:cubicBezTo>
                    <a:pt x="3083" y="1672"/>
                    <a:pt x="3103" y="1572"/>
                    <a:pt x="3091" y="1544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0">
              <a:extLst>
                <a:ext uri="{FF2B5EF4-FFF2-40B4-BE49-F238E27FC236}">
                  <a16:creationId xmlns:a16="http://schemas.microsoft.com/office/drawing/2014/main" id="{E84BC69C-83F3-92C5-6F43-E916CDA8895B}"/>
                </a:ext>
              </a:extLst>
            </p:cNvPr>
            <p:cNvSpPr txBox="1"/>
            <p:nvPr/>
          </p:nvSpPr>
          <p:spPr>
            <a:xfrm>
              <a:off x="6630119" y="2186950"/>
              <a:ext cx="294038" cy="5338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rgbClr val="4D81E4"/>
                  </a:solidFill>
                  <a:cs typeface="+mn-ea"/>
                  <a:sym typeface="+mn-lt"/>
                </a:rPr>
                <a:t>2</a:t>
              </a:r>
              <a:endParaRPr lang="zh-CN" altLang="en-US" sz="2799" spc="300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淘宝店chenying0907出品 43">
            <a:extLst>
              <a:ext uri="{FF2B5EF4-FFF2-40B4-BE49-F238E27FC236}">
                <a16:creationId xmlns:a16="http://schemas.microsoft.com/office/drawing/2014/main" id="{93AB857A-A116-690E-7C15-8C10EF245A1D}"/>
              </a:ext>
            </a:extLst>
          </p:cNvPr>
          <p:cNvGrpSpPr/>
          <p:nvPr/>
        </p:nvGrpSpPr>
        <p:grpSpPr>
          <a:xfrm>
            <a:off x="6833933" y="2870321"/>
            <a:ext cx="668670" cy="952713"/>
            <a:chOff x="6995253" y="3027708"/>
            <a:chExt cx="828742" cy="1180783"/>
          </a:xfrm>
        </p:grpSpPr>
        <p:sp>
          <p:nvSpPr>
            <p:cNvPr id="30" name="淘宝店chenying0907出品 5">
              <a:extLst>
                <a:ext uri="{FF2B5EF4-FFF2-40B4-BE49-F238E27FC236}">
                  <a16:creationId xmlns:a16="http://schemas.microsoft.com/office/drawing/2014/main" id="{1437E93D-1C22-C393-51F8-01FB5970F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253" y="3027708"/>
              <a:ext cx="828742" cy="1180783"/>
            </a:xfrm>
            <a:custGeom>
              <a:avLst/>
              <a:gdLst>
                <a:gd name="T0" fmla="*/ 1734 w 2186"/>
                <a:gd name="T1" fmla="*/ 114 h 3106"/>
                <a:gd name="T2" fmla="*/ 2186 w 2186"/>
                <a:gd name="T3" fmla="*/ 1577 h 3106"/>
                <a:gd name="T4" fmla="*/ 1734 w 2186"/>
                <a:gd name="T5" fmla="*/ 3048 h 3106"/>
                <a:gd name="T6" fmla="*/ 1545 w 2186"/>
                <a:gd name="T7" fmla="*/ 3106 h 3106"/>
                <a:gd name="T8" fmla="*/ 0 w 2186"/>
                <a:gd name="T9" fmla="*/ 1581 h 3106"/>
                <a:gd name="T10" fmla="*/ 1556 w 2186"/>
                <a:gd name="T11" fmla="*/ 53 h 3106"/>
                <a:gd name="T12" fmla="*/ 1734 w 2186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6" h="3106">
                  <a:moveTo>
                    <a:pt x="1734" y="114"/>
                  </a:moveTo>
                  <a:cubicBezTo>
                    <a:pt x="2004" y="456"/>
                    <a:pt x="2186" y="865"/>
                    <a:pt x="2186" y="1577"/>
                  </a:cubicBezTo>
                  <a:cubicBezTo>
                    <a:pt x="2186" y="2288"/>
                    <a:pt x="2016" y="2715"/>
                    <a:pt x="1734" y="3048"/>
                  </a:cubicBezTo>
                  <a:cubicBezTo>
                    <a:pt x="1709" y="3078"/>
                    <a:pt x="1602" y="3106"/>
                    <a:pt x="1545" y="3106"/>
                  </a:cubicBezTo>
                  <a:cubicBezTo>
                    <a:pt x="733" y="3106"/>
                    <a:pt x="0" y="2215"/>
                    <a:pt x="0" y="1581"/>
                  </a:cubicBezTo>
                  <a:cubicBezTo>
                    <a:pt x="0" y="947"/>
                    <a:pt x="746" y="0"/>
                    <a:pt x="1556" y="53"/>
                  </a:cubicBezTo>
                  <a:cubicBezTo>
                    <a:pt x="1619" y="57"/>
                    <a:pt x="1715" y="90"/>
                    <a:pt x="1734" y="114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0">
              <a:extLst>
                <a:ext uri="{FF2B5EF4-FFF2-40B4-BE49-F238E27FC236}">
                  <a16:creationId xmlns:a16="http://schemas.microsoft.com/office/drawing/2014/main" id="{F1900C12-EEB8-53E3-0E2B-37C10F965D1E}"/>
                </a:ext>
              </a:extLst>
            </p:cNvPr>
            <p:cNvSpPr txBox="1"/>
            <p:nvPr/>
          </p:nvSpPr>
          <p:spPr>
            <a:xfrm>
              <a:off x="7381004" y="3341100"/>
              <a:ext cx="282052" cy="5337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799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淘宝店chenying0907出品 47">
            <a:extLst>
              <a:ext uri="{FF2B5EF4-FFF2-40B4-BE49-F238E27FC236}">
                <a16:creationId xmlns:a16="http://schemas.microsoft.com/office/drawing/2014/main" id="{3214E84D-24C1-8E50-5FC0-EF136122EBED}"/>
              </a:ext>
            </a:extLst>
          </p:cNvPr>
          <p:cNvGrpSpPr/>
          <p:nvPr/>
        </p:nvGrpSpPr>
        <p:grpSpPr>
          <a:xfrm>
            <a:off x="6183248" y="3895398"/>
            <a:ext cx="949399" cy="805718"/>
            <a:chOff x="6188801" y="4298178"/>
            <a:chExt cx="1176676" cy="998599"/>
          </a:xfrm>
        </p:grpSpPr>
        <p:sp>
          <p:nvSpPr>
            <p:cNvPr id="28" name="淘宝店chenying0907出品 7">
              <a:extLst>
                <a:ext uri="{FF2B5EF4-FFF2-40B4-BE49-F238E27FC236}">
                  <a16:creationId xmlns:a16="http://schemas.microsoft.com/office/drawing/2014/main" id="{B28FC229-E19A-4EA2-FE9E-956FD71C9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801" y="4298178"/>
              <a:ext cx="1176676" cy="998599"/>
            </a:xfrm>
            <a:custGeom>
              <a:avLst/>
              <a:gdLst>
                <a:gd name="T0" fmla="*/ 3091 w 3103"/>
                <a:gd name="T1" fmla="*/ 1086 h 2629"/>
                <a:gd name="T2" fmla="*/ 2051 w 3103"/>
                <a:gd name="T3" fmla="*/ 2208 h 2629"/>
                <a:gd name="T4" fmla="*/ 550 w 3103"/>
                <a:gd name="T5" fmla="*/ 2553 h 2629"/>
                <a:gd name="T6" fmla="*/ 406 w 3103"/>
                <a:gd name="T7" fmla="*/ 2417 h 2629"/>
                <a:gd name="T8" fmla="*/ 953 w 3103"/>
                <a:gd name="T9" fmla="*/ 317 h 2629"/>
                <a:gd name="T10" fmla="*/ 3055 w 3103"/>
                <a:gd name="T11" fmla="*/ 900 h 2629"/>
                <a:gd name="T12" fmla="*/ 3091 w 3103"/>
                <a:gd name="T13" fmla="*/ 1086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29">
                  <a:moveTo>
                    <a:pt x="3091" y="1086"/>
                  </a:moveTo>
                  <a:cubicBezTo>
                    <a:pt x="2930" y="1490"/>
                    <a:pt x="2667" y="1853"/>
                    <a:pt x="2051" y="2208"/>
                  </a:cubicBezTo>
                  <a:cubicBezTo>
                    <a:pt x="1434" y="2564"/>
                    <a:pt x="980" y="2629"/>
                    <a:pt x="550" y="2553"/>
                  </a:cubicBezTo>
                  <a:cubicBezTo>
                    <a:pt x="512" y="2546"/>
                    <a:pt x="434" y="2467"/>
                    <a:pt x="406" y="2417"/>
                  </a:cubicBezTo>
                  <a:cubicBezTo>
                    <a:pt x="0" y="1714"/>
                    <a:pt x="404" y="634"/>
                    <a:pt x="953" y="317"/>
                  </a:cubicBezTo>
                  <a:cubicBezTo>
                    <a:pt x="1502" y="0"/>
                    <a:pt x="2696" y="172"/>
                    <a:pt x="3055" y="900"/>
                  </a:cubicBezTo>
                  <a:cubicBezTo>
                    <a:pt x="3083" y="957"/>
                    <a:pt x="3103" y="1057"/>
                    <a:pt x="3091" y="1086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F532C754-134D-8ABA-25FB-016CD6F5D519}"/>
                </a:ext>
              </a:extLst>
            </p:cNvPr>
            <p:cNvSpPr txBox="1"/>
            <p:nvPr/>
          </p:nvSpPr>
          <p:spPr>
            <a:xfrm>
              <a:off x="6641689" y="4515974"/>
              <a:ext cx="294038" cy="533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rgbClr val="4D81E4"/>
                  </a:solidFill>
                  <a:cs typeface="+mn-ea"/>
                  <a:sym typeface="+mn-lt"/>
                </a:rPr>
                <a:t>4</a:t>
              </a:r>
              <a:endParaRPr lang="zh-CN" altLang="en-US" sz="2799" spc="300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淘宝店chenying0907出品 88">
            <a:extLst>
              <a:ext uri="{FF2B5EF4-FFF2-40B4-BE49-F238E27FC236}">
                <a16:creationId xmlns:a16="http://schemas.microsoft.com/office/drawing/2014/main" id="{89BA61FA-9BAA-BF95-DD42-C3B9B15B89BE}"/>
              </a:ext>
            </a:extLst>
          </p:cNvPr>
          <p:cNvGrpSpPr/>
          <p:nvPr/>
        </p:nvGrpSpPr>
        <p:grpSpPr>
          <a:xfrm>
            <a:off x="5083457" y="3893421"/>
            <a:ext cx="963765" cy="802400"/>
            <a:chOff x="4825730" y="4295729"/>
            <a:chExt cx="1194481" cy="994487"/>
          </a:xfrm>
        </p:grpSpPr>
        <p:sp>
          <p:nvSpPr>
            <p:cNvPr id="26" name="淘宝店chenying0907出品 9">
              <a:extLst>
                <a:ext uri="{FF2B5EF4-FFF2-40B4-BE49-F238E27FC236}">
                  <a16:creationId xmlns:a16="http://schemas.microsoft.com/office/drawing/2014/main" id="{F3D02F17-4566-5A6D-F91C-D40F3DDA8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5730" y="4295729"/>
              <a:ext cx="1194481" cy="994487"/>
            </a:xfrm>
            <a:custGeom>
              <a:avLst/>
              <a:gdLst>
                <a:gd name="T0" fmla="*/ 2554 w 3148"/>
                <a:gd name="T1" fmla="*/ 2553 h 2615"/>
                <a:gd name="T2" fmla="*/ 1061 w 3148"/>
                <a:gd name="T3" fmla="*/ 2213 h 2615"/>
                <a:gd name="T4" fmla="*/ 13 w 3148"/>
                <a:gd name="T5" fmla="*/ 1086 h 2615"/>
                <a:gd name="T6" fmla="*/ 58 w 3148"/>
                <a:gd name="T7" fmla="*/ 893 h 2615"/>
                <a:gd name="T8" fmla="*/ 2151 w 3148"/>
                <a:gd name="T9" fmla="*/ 317 h 2615"/>
                <a:gd name="T10" fmla="*/ 2696 w 3148"/>
                <a:gd name="T11" fmla="*/ 2429 h 2615"/>
                <a:gd name="T12" fmla="*/ 2554 w 3148"/>
                <a:gd name="T13" fmla="*/ 2553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5">
                  <a:moveTo>
                    <a:pt x="2554" y="2553"/>
                  </a:moveTo>
                  <a:cubicBezTo>
                    <a:pt x="2123" y="2615"/>
                    <a:pt x="1678" y="2569"/>
                    <a:pt x="1061" y="2213"/>
                  </a:cubicBezTo>
                  <a:cubicBezTo>
                    <a:pt x="445" y="1857"/>
                    <a:pt x="161" y="1496"/>
                    <a:pt x="13" y="1086"/>
                  </a:cubicBezTo>
                  <a:cubicBezTo>
                    <a:pt x="0" y="1049"/>
                    <a:pt x="30" y="942"/>
                    <a:pt x="58" y="893"/>
                  </a:cubicBezTo>
                  <a:cubicBezTo>
                    <a:pt x="464" y="190"/>
                    <a:pt x="1602" y="0"/>
                    <a:pt x="2151" y="317"/>
                  </a:cubicBezTo>
                  <a:cubicBezTo>
                    <a:pt x="2700" y="634"/>
                    <a:pt x="3148" y="1754"/>
                    <a:pt x="2696" y="2429"/>
                  </a:cubicBezTo>
                  <a:cubicBezTo>
                    <a:pt x="2661" y="2481"/>
                    <a:pt x="2584" y="2548"/>
                    <a:pt x="2554" y="2553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0">
              <a:extLst>
                <a:ext uri="{FF2B5EF4-FFF2-40B4-BE49-F238E27FC236}">
                  <a16:creationId xmlns:a16="http://schemas.microsoft.com/office/drawing/2014/main" id="{C6FAE1B4-AEF7-6E49-9A44-A087019ECFF1}"/>
                </a:ext>
              </a:extLst>
            </p:cNvPr>
            <p:cNvSpPr txBox="1"/>
            <p:nvPr/>
          </p:nvSpPr>
          <p:spPr>
            <a:xfrm>
              <a:off x="5283904" y="4515972"/>
              <a:ext cx="294038" cy="5338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rgbClr val="4D81E4"/>
                  </a:solidFill>
                  <a:cs typeface="+mn-ea"/>
                  <a:sym typeface="+mn-lt"/>
                </a:rPr>
                <a:t>5</a:t>
              </a:r>
              <a:endParaRPr lang="zh-CN" altLang="en-US" sz="2799" spc="300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淘宝店chenying0907出品 89">
            <a:extLst>
              <a:ext uri="{FF2B5EF4-FFF2-40B4-BE49-F238E27FC236}">
                <a16:creationId xmlns:a16="http://schemas.microsoft.com/office/drawing/2014/main" id="{5901E173-FB44-00D5-3B93-8BA8E079FDD3}"/>
              </a:ext>
            </a:extLst>
          </p:cNvPr>
          <p:cNvGrpSpPr/>
          <p:nvPr/>
        </p:nvGrpSpPr>
        <p:grpSpPr>
          <a:xfrm>
            <a:off x="4714142" y="2870321"/>
            <a:ext cx="668670" cy="952713"/>
            <a:chOff x="4368005" y="3027708"/>
            <a:chExt cx="828742" cy="1180783"/>
          </a:xfrm>
        </p:grpSpPr>
        <p:sp>
          <p:nvSpPr>
            <p:cNvPr id="24" name="淘宝店chenying0907出品 6">
              <a:extLst>
                <a:ext uri="{FF2B5EF4-FFF2-40B4-BE49-F238E27FC236}">
                  <a16:creationId xmlns:a16="http://schemas.microsoft.com/office/drawing/2014/main" id="{56BBC6EE-3E32-BC8F-58E9-03C610AC1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005" y="3027708"/>
              <a:ext cx="828742" cy="1180783"/>
            </a:xfrm>
            <a:custGeom>
              <a:avLst/>
              <a:gdLst>
                <a:gd name="T0" fmla="*/ 452 w 2187"/>
                <a:gd name="T1" fmla="*/ 114 h 3106"/>
                <a:gd name="T2" fmla="*/ 0 w 2187"/>
                <a:gd name="T3" fmla="*/ 1577 h 3106"/>
                <a:gd name="T4" fmla="*/ 452 w 2187"/>
                <a:gd name="T5" fmla="*/ 3048 h 3106"/>
                <a:gd name="T6" fmla="*/ 642 w 2187"/>
                <a:gd name="T7" fmla="*/ 3106 h 3106"/>
                <a:gd name="T8" fmla="*/ 2187 w 2187"/>
                <a:gd name="T9" fmla="*/ 1581 h 3106"/>
                <a:gd name="T10" fmla="*/ 631 w 2187"/>
                <a:gd name="T11" fmla="*/ 53 h 3106"/>
                <a:gd name="T12" fmla="*/ 452 w 2187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7" h="3106">
                  <a:moveTo>
                    <a:pt x="452" y="114"/>
                  </a:moveTo>
                  <a:cubicBezTo>
                    <a:pt x="183" y="456"/>
                    <a:pt x="0" y="865"/>
                    <a:pt x="0" y="1577"/>
                  </a:cubicBezTo>
                  <a:cubicBezTo>
                    <a:pt x="0" y="2288"/>
                    <a:pt x="171" y="2715"/>
                    <a:pt x="452" y="3048"/>
                  </a:cubicBezTo>
                  <a:cubicBezTo>
                    <a:pt x="477" y="3078"/>
                    <a:pt x="584" y="3106"/>
                    <a:pt x="642" y="3106"/>
                  </a:cubicBezTo>
                  <a:cubicBezTo>
                    <a:pt x="1454" y="3106"/>
                    <a:pt x="2187" y="2215"/>
                    <a:pt x="2187" y="1581"/>
                  </a:cubicBezTo>
                  <a:cubicBezTo>
                    <a:pt x="2187" y="947"/>
                    <a:pt x="1441" y="0"/>
                    <a:pt x="631" y="53"/>
                  </a:cubicBezTo>
                  <a:cubicBezTo>
                    <a:pt x="568" y="57"/>
                    <a:pt x="471" y="90"/>
                    <a:pt x="452" y="114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FB58C0D7-3BE1-0638-ED51-4FA7AB82E382}"/>
                </a:ext>
              </a:extLst>
            </p:cNvPr>
            <p:cNvSpPr txBox="1"/>
            <p:nvPr/>
          </p:nvSpPr>
          <p:spPr>
            <a:xfrm>
              <a:off x="4641349" y="3341100"/>
              <a:ext cx="282052" cy="5337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99" spc="3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zh-CN" altLang="en-US" sz="2799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7AD235B-2776-2F9C-3DE4-B5933C27EBAA}"/>
              </a:ext>
            </a:extLst>
          </p:cNvPr>
          <p:cNvGrpSpPr/>
          <p:nvPr/>
        </p:nvGrpSpPr>
        <p:grpSpPr>
          <a:xfrm>
            <a:off x="7608916" y="2962602"/>
            <a:ext cx="3059084" cy="816522"/>
            <a:chOff x="283599" y="1906534"/>
            <a:chExt cx="3059084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43D7C98-E5E3-3273-CC8A-9D083FAEF9E5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B66AD1-5622-9EAC-C2A6-488EA17DDF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D753F82-EF34-01FB-0042-9DFB110F1B9F}"/>
              </a:ext>
            </a:extLst>
          </p:cNvPr>
          <p:cNvGrpSpPr/>
          <p:nvPr/>
        </p:nvGrpSpPr>
        <p:grpSpPr>
          <a:xfrm>
            <a:off x="1489449" y="2962602"/>
            <a:ext cx="3087910" cy="816522"/>
            <a:chOff x="283599" y="1906534"/>
            <a:chExt cx="3087910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C0587FE-14C0-C8BC-178C-913356941765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338F157-DC42-F0F9-D667-BB361503C754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C5D1D15-2146-BFB0-188A-4107D7DD90B4}"/>
              </a:ext>
            </a:extLst>
          </p:cNvPr>
          <p:cNvGrpSpPr/>
          <p:nvPr/>
        </p:nvGrpSpPr>
        <p:grpSpPr>
          <a:xfrm>
            <a:off x="7069478" y="1433026"/>
            <a:ext cx="3059084" cy="816522"/>
            <a:chOff x="283599" y="1906534"/>
            <a:chExt cx="3059084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FCBBA78-C23C-BA12-0550-6A372375C389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FFEF3B8-145A-C2D9-AD7F-8FD40ED84D0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C06DAA1-C99B-F897-D403-77F9DC45BA44}"/>
              </a:ext>
            </a:extLst>
          </p:cNvPr>
          <p:cNvGrpSpPr/>
          <p:nvPr/>
        </p:nvGrpSpPr>
        <p:grpSpPr>
          <a:xfrm>
            <a:off x="2074352" y="1433026"/>
            <a:ext cx="3087910" cy="816522"/>
            <a:chOff x="283599" y="1906534"/>
            <a:chExt cx="3087910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6A8432E-F013-0918-8DCF-2AADBF7E6689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40674E6-B0D1-6700-1CE3-50B9F7CD4C84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BC9A1A5-57D4-3FA0-191F-B3E69C1E451C}"/>
              </a:ext>
            </a:extLst>
          </p:cNvPr>
          <p:cNvGrpSpPr/>
          <p:nvPr/>
        </p:nvGrpSpPr>
        <p:grpSpPr>
          <a:xfrm>
            <a:off x="7069478" y="4441274"/>
            <a:ext cx="3059084" cy="816522"/>
            <a:chOff x="283599" y="1906534"/>
            <a:chExt cx="3059084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58B47DF-0506-7D3A-36E4-27B70A822E3A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F079B96-4C85-7BCD-2F39-CB5DC3A6C10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8BC3E5B-DE2C-1673-DF93-3923ABD929F0}"/>
              </a:ext>
            </a:extLst>
          </p:cNvPr>
          <p:cNvGrpSpPr/>
          <p:nvPr/>
        </p:nvGrpSpPr>
        <p:grpSpPr>
          <a:xfrm>
            <a:off x="2074352" y="4441274"/>
            <a:ext cx="3087910" cy="816522"/>
            <a:chOff x="283599" y="1906534"/>
            <a:chExt cx="3087910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920699-9700-B17C-33D6-4A2DE309DC7D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81F7D3-AF70-0D22-3BDF-CE25E473CF6D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91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5" name="19">
            <a:extLst>
              <a:ext uri="{FF2B5EF4-FFF2-40B4-BE49-F238E27FC236}">
                <a16:creationId xmlns:a16="http://schemas.microsoft.com/office/drawing/2014/main" id="{BEF2F842-29CC-AA53-E583-1BAC7FD842FF}"/>
              </a:ext>
            </a:extLst>
          </p:cNvPr>
          <p:cNvSpPr/>
          <p:nvPr/>
        </p:nvSpPr>
        <p:spPr>
          <a:xfrm>
            <a:off x="1557549" y="1679284"/>
            <a:ext cx="1995587" cy="1995586"/>
          </a:xfrm>
          <a:custGeom>
            <a:avLst/>
            <a:gdLst>
              <a:gd name="connsiteX0" fmla="*/ 1214834 w 2429668"/>
              <a:gd name="connsiteY0" fmla="*/ 235897 h 2429668"/>
              <a:gd name="connsiteX1" fmla="*/ 235897 w 2429668"/>
              <a:gd name="connsiteY1" fmla="*/ 1214834 h 2429668"/>
              <a:gd name="connsiteX2" fmla="*/ 1214834 w 2429668"/>
              <a:gd name="connsiteY2" fmla="*/ 2193771 h 2429668"/>
              <a:gd name="connsiteX3" fmla="*/ 2193771 w 2429668"/>
              <a:gd name="connsiteY3" fmla="*/ 1214834 h 2429668"/>
              <a:gd name="connsiteX4" fmla="*/ 1214834 w 2429668"/>
              <a:gd name="connsiteY4" fmla="*/ 235897 h 2429668"/>
              <a:gd name="connsiteX5" fmla="*/ 1214834 w 2429668"/>
              <a:gd name="connsiteY5" fmla="*/ 0 h 2429668"/>
              <a:gd name="connsiteX6" fmla="*/ 2429668 w 2429668"/>
              <a:gd name="connsiteY6" fmla="*/ 1214834 h 2429668"/>
              <a:gd name="connsiteX7" fmla="*/ 1214834 w 2429668"/>
              <a:gd name="connsiteY7" fmla="*/ 2429668 h 2429668"/>
              <a:gd name="connsiteX8" fmla="*/ 0 w 2429668"/>
              <a:gd name="connsiteY8" fmla="*/ 1214834 h 2429668"/>
              <a:gd name="connsiteX9" fmla="*/ 1214834 w 2429668"/>
              <a:gd name="connsiteY9" fmla="*/ 0 h 24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9668" h="2429668">
                <a:moveTo>
                  <a:pt x="1214834" y="235897"/>
                </a:moveTo>
                <a:cubicBezTo>
                  <a:pt x="674182" y="235897"/>
                  <a:pt x="235897" y="674182"/>
                  <a:pt x="235897" y="1214834"/>
                </a:cubicBezTo>
                <a:cubicBezTo>
                  <a:pt x="235897" y="1755486"/>
                  <a:pt x="674182" y="2193771"/>
                  <a:pt x="1214834" y="2193771"/>
                </a:cubicBezTo>
                <a:cubicBezTo>
                  <a:pt x="1755486" y="2193771"/>
                  <a:pt x="2193771" y="1755486"/>
                  <a:pt x="2193771" y="1214834"/>
                </a:cubicBezTo>
                <a:cubicBezTo>
                  <a:pt x="2193771" y="674182"/>
                  <a:pt x="1755486" y="235897"/>
                  <a:pt x="1214834" y="235897"/>
                </a:cubicBezTo>
                <a:close/>
                <a:moveTo>
                  <a:pt x="1214834" y="0"/>
                </a:moveTo>
                <a:cubicBezTo>
                  <a:pt x="1885768" y="0"/>
                  <a:pt x="2429668" y="543900"/>
                  <a:pt x="2429668" y="1214834"/>
                </a:cubicBezTo>
                <a:cubicBezTo>
                  <a:pt x="2429668" y="1885768"/>
                  <a:pt x="1885768" y="2429668"/>
                  <a:pt x="1214834" y="2429668"/>
                </a:cubicBezTo>
                <a:cubicBezTo>
                  <a:pt x="543900" y="2429668"/>
                  <a:pt x="0" y="1885768"/>
                  <a:pt x="0" y="1214834"/>
                </a:cubicBezTo>
                <a:cubicBezTo>
                  <a:pt x="0" y="543900"/>
                  <a:pt x="543900" y="0"/>
                  <a:pt x="1214834" y="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30">
            <a:extLst>
              <a:ext uri="{FF2B5EF4-FFF2-40B4-BE49-F238E27FC236}">
                <a16:creationId xmlns:a16="http://schemas.microsoft.com/office/drawing/2014/main" id="{53D34960-2872-FA6A-7258-023F711DBD1D}"/>
              </a:ext>
            </a:extLst>
          </p:cNvPr>
          <p:cNvSpPr txBox="1"/>
          <p:nvPr/>
        </p:nvSpPr>
        <p:spPr>
          <a:xfrm>
            <a:off x="2190297" y="2369299"/>
            <a:ext cx="95397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2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spc="2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DAB755F6-7E82-E28D-C3E2-0BA509F3A470}"/>
              </a:ext>
            </a:extLst>
          </p:cNvPr>
          <p:cNvSpPr/>
          <p:nvPr/>
        </p:nvSpPr>
        <p:spPr>
          <a:xfrm>
            <a:off x="1617005" y="1738740"/>
            <a:ext cx="1876673" cy="1876672"/>
          </a:xfrm>
          <a:prstGeom prst="arc">
            <a:avLst>
              <a:gd name="adj1" fmla="val 16200000"/>
              <a:gd name="adj2" fmla="val 758092"/>
            </a:avLst>
          </a:prstGeom>
          <a:ln w="330200">
            <a:solidFill>
              <a:srgbClr val="D9E5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36">
            <a:extLst>
              <a:ext uri="{FF2B5EF4-FFF2-40B4-BE49-F238E27FC236}">
                <a16:creationId xmlns:a16="http://schemas.microsoft.com/office/drawing/2014/main" id="{D58D9E87-4440-BB08-4511-C4DE661CD1B9}"/>
              </a:ext>
            </a:extLst>
          </p:cNvPr>
          <p:cNvSpPr/>
          <p:nvPr/>
        </p:nvSpPr>
        <p:spPr>
          <a:xfrm>
            <a:off x="3889434" y="1679284"/>
            <a:ext cx="1995587" cy="1995586"/>
          </a:xfrm>
          <a:custGeom>
            <a:avLst/>
            <a:gdLst>
              <a:gd name="connsiteX0" fmla="*/ 1214834 w 2429668"/>
              <a:gd name="connsiteY0" fmla="*/ 235897 h 2429668"/>
              <a:gd name="connsiteX1" fmla="*/ 235897 w 2429668"/>
              <a:gd name="connsiteY1" fmla="*/ 1214834 h 2429668"/>
              <a:gd name="connsiteX2" fmla="*/ 1214834 w 2429668"/>
              <a:gd name="connsiteY2" fmla="*/ 2193771 h 2429668"/>
              <a:gd name="connsiteX3" fmla="*/ 2193771 w 2429668"/>
              <a:gd name="connsiteY3" fmla="*/ 1214834 h 2429668"/>
              <a:gd name="connsiteX4" fmla="*/ 1214834 w 2429668"/>
              <a:gd name="connsiteY4" fmla="*/ 235897 h 2429668"/>
              <a:gd name="connsiteX5" fmla="*/ 1214834 w 2429668"/>
              <a:gd name="connsiteY5" fmla="*/ 0 h 2429668"/>
              <a:gd name="connsiteX6" fmla="*/ 2429668 w 2429668"/>
              <a:gd name="connsiteY6" fmla="*/ 1214834 h 2429668"/>
              <a:gd name="connsiteX7" fmla="*/ 1214834 w 2429668"/>
              <a:gd name="connsiteY7" fmla="*/ 2429668 h 2429668"/>
              <a:gd name="connsiteX8" fmla="*/ 0 w 2429668"/>
              <a:gd name="connsiteY8" fmla="*/ 1214834 h 2429668"/>
              <a:gd name="connsiteX9" fmla="*/ 1214834 w 2429668"/>
              <a:gd name="connsiteY9" fmla="*/ 0 h 24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9668" h="2429668">
                <a:moveTo>
                  <a:pt x="1214834" y="235897"/>
                </a:moveTo>
                <a:cubicBezTo>
                  <a:pt x="674182" y="235897"/>
                  <a:pt x="235897" y="674182"/>
                  <a:pt x="235897" y="1214834"/>
                </a:cubicBezTo>
                <a:cubicBezTo>
                  <a:pt x="235897" y="1755486"/>
                  <a:pt x="674182" y="2193771"/>
                  <a:pt x="1214834" y="2193771"/>
                </a:cubicBezTo>
                <a:cubicBezTo>
                  <a:pt x="1755486" y="2193771"/>
                  <a:pt x="2193771" y="1755486"/>
                  <a:pt x="2193771" y="1214834"/>
                </a:cubicBezTo>
                <a:cubicBezTo>
                  <a:pt x="2193771" y="674182"/>
                  <a:pt x="1755486" y="235897"/>
                  <a:pt x="1214834" y="235897"/>
                </a:cubicBezTo>
                <a:close/>
                <a:moveTo>
                  <a:pt x="1214834" y="0"/>
                </a:moveTo>
                <a:cubicBezTo>
                  <a:pt x="1885768" y="0"/>
                  <a:pt x="2429668" y="543900"/>
                  <a:pt x="2429668" y="1214834"/>
                </a:cubicBezTo>
                <a:cubicBezTo>
                  <a:pt x="2429668" y="1885768"/>
                  <a:pt x="1885768" y="2429668"/>
                  <a:pt x="1214834" y="2429668"/>
                </a:cubicBezTo>
                <a:cubicBezTo>
                  <a:pt x="543900" y="2429668"/>
                  <a:pt x="0" y="1885768"/>
                  <a:pt x="0" y="1214834"/>
                </a:cubicBezTo>
                <a:cubicBezTo>
                  <a:pt x="0" y="543900"/>
                  <a:pt x="543900" y="0"/>
                  <a:pt x="1214834" y="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id="{B7D22205-9CBA-B93F-BB2F-AD4958473D8B}"/>
              </a:ext>
            </a:extLst>
          </p:cNvPr>
          <p:cNvSpPr txBox="1"/>
          <p:nvPr/>
        </p:nvSpPr>
        <p:spPr>
          <a:xfrm>
            <a:off x="4522180" y="2369299"/>
            <a:ext cx="95397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</a:t>
            </a:r>
            <a:r>
              <a:rPr lang="en-US" altLang="zh-CN" sz="2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spc="2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58B57634-FFC5-7266-E8EA-AAB516589AD5}"/>
              </a:ext>
            </a:extLst>
          </p:cNvPr>
          <p:cNvSpPr/>
          <p:nvPr/>
        </p:nvSpPr>
        <p:spPr>
          <a:xfrm>
            <a:off x="3948890" y="1738740"/>
            <a:ext cx="1876673" cy="1876672"/>
          </a:xfrm>
          <a:prstGeom prst="arc">
            <a:avLst>
              <a:gd name="adj1" fmla="val 16200000"/>
              <a:gd name="adj2" fmla="val 758092"/>
            </a:avLst>
          </a:prstGeom>
          <a:ln w="330200">
            <a:solidFill>
              <a:srgbClr val="D9E5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6" name="43">
            <a:extLst>
              <a:ext uri="{FF2B5EF4-FFF2-40B4-BE49-F238E27FC236}">
                <a16:creationId xmlns:a16="http://schemas.microsoft.com/office/drawing/2014/main" id="{1BCB5CDA-0F38-B852-0B68-18299412E3FA}"/>
              </a:ext>
            </a:extLst>
          </p:cNvPr>
          <p:cNvSpPr/>
          <p:nvPr/>
        </p:nvSpPr>
        <p:spPr>
          <a:xfrm>
            <a:off x="6216966" y="1679284"/>
            <a:ext cx="1995587" cy="1995586"/>
          </a:xfrm>
          <a:custGeom>
            <a:avLst/>
            <a:gdLst>
              <a:gd name="connsiteX0" fmla="*/ 1214834 w 2429668"/>
              <a:gd name="connsiteY0" fmla="*/ 235897 h 2429668"/>
              <a:gd name="connsiteX1" fmla="*/ 235897 w 2429668"/>
              <a:gd name="connsiteY1" fmla="*/ 1214834 h 2429668"/>
              <a:gd name="connsiteX2" fmla="*/ 1214834 w 2429668"/>
              <a:gd name="connsiteY2" fmla="*/ 2193771 h 2429668"/>
              <a:gd name="connsiteX3" fmla="*/ 2193771 w 2429668"/>
              <a:gd name="connsiteY3" fmla="*/ 1214834 h 2429668"/>
              <a:gd name="connsiteX4" fmla="*/ 1214834 w 2429668"/>
              <a:gd name="connsiteY4" fmla="*/ 235897 h 2429668"/>
              <a:gd name="connsiteX5" fmla="*/ 1214834 w 2429668"/>
              <a:gd name="connsiteY5" fmla="*/ 0 h 2429668"/>
              <a:gd name="connsiteX6" fmla="*/ 2429668 w 2429668"/>
              <a:gd name="connsiteY6" fmla="*/ 1214834 h 2429668"/>
              <a:gd name="connsiteX7" fmla="*/ 1214834 w 2429668"/>
              <a:gd name="connsiteY7" fmla="*/ 2429668 h 2429668"/>
              <a:gd name="connsiteX8" fmla="*/ 0 w 2429668"/>
              <a:gd name="connsiteY8" fmla="*/ 1214834 h 2429668"/>
              <a:gd name="connsiteX9" fmla="*/ 1214834 w 2429668"/>
              <a:gd name="connsiteY9" fmla="*/ 0 h 24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9668" h="2429668">
                <a:moveTo>
                  <a:pt x="1214834" y="235897"/>
                </a:moveTo>
                <a:cubicBezTo>
                  <a:pt x="674182" y="235897"/>
                  <a:pt x="235897" y="674182"/>
                  <a:pt x="235897" y="1214834"/>
                </a:cubicBezTo>
                <a:cubicBezTo>
                  <a:pt x="235897" y="1755486"/>
                  <a:pt x="674182" y="2193771"/>
                  <a:pt x="1214834" y="2193771"/>
                </a:cubicBezTo>
                <a:cubicBezTo>
                  <a:pt x="1755486" y="2193771"/>
                  <a:pt x="2193771" y="1755486"/>
                  <a:pt x="2193771" y="1214834"/>
                </a:cubicBezTo>
                <a:cubicBezTo>
                  <a:pt x="2193771" y="674182"/>
                  <a:pt x="1755486" y="235897"/>
                  <a:pt x="1214834" y="235897"/>
                </a:cubicBezTo>
                <a:close/>
                <a:moveTo>
                  <a:pt x="1214834" y="0"/>
                </a:moveTo>
                <a:cubicBezTo>
                  <a:pt x="1885768" y="0"/>
                  <a:pt x="2429668" y="543900"/>
                  <a:pt x="2429668" y="1214834"/>
                </a:cubicBezTo>
                <a:cubicBezTo>
                  <a:pt x="2429668" y="1885768"/>
                  <a:pt x="1885768" y="2429668"/>
                  <a:pt x="1214834" y="2429668"/>
                </a:cubicBezTo>
                <a:cubicBezTo>
                  <a:pt x="543900" y="2429668"/>
                  <a:pt x="0" y="1885768"/>
                  <a:pt x="0" y="1214834"/>
                </a:cubicBezTo>
                <a:cubicBezTo>
                  <a:pt x="0" y="543900"/>
                  <a:pt x="543900" y="0"/>
                  <a:pt x="1214834" y="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926AAE17-454F-85E6-F9B7-0BCB7D929571}"/>
              </a:ext>
            </a:extLst>
          </p:cNvPr>
          <p:cNvSpPr txBox="1"/>
          <p:nvPr/>
        </p:nvSpPr>
        <p:spPr>
          <a:xfrm>
            <a:off x="6845996" y="2369299"/>
            <a:ext cx="95397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50</a:t>
            </a:r>
            <a:r>
              <a:rPr lang="en-US" altLang="zh-CN" sz="2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spc="2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45">
            <a:extLst>
              <a:ext uri="{FF2B5EF4-FFF2-40B4-BE49-F238E27FC236}">
                <a16:creationId xmlns:a16="http://schemas.microsoft.com/office/drawing/2014/main" id="{DBB618EB-BCFF-62EB-A973-2A63BDB2DBE5}"/>
              </a:ext>
            </a:extLst>
          </p:cNvPr>
          <p:cNvGrpSpPr/>
          <p:nvPr/>
        </p:nvGrpSpPr>
        <p:grpSpPr>
          <a:xfrm>
            <a:off x="6142644" y="1604962"/>
            <a:ext cx="2144230" cy="2144229"/>
            <a:chOff x="1766094" y="2627734"/>
            <a:chExt cx="2610644" cy="2610644"/>
          </a:xfrm>
        </p:grpSpPr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29754E80-628C-3BE7-C09E-DA41767D4952}"/>
                </a:ext>
              </a:extLst>
            </p:cNvPr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3557642"/>
              </a:avLst>
            </a:prstGeom>
            <a:ln w="330200">
              <a:solidFill>
                <a:srgbClr val="D9E5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30" name="47">
              <a:extLst>
                <a:ext uri="{FF2B5EF4-FFF2-40B4-BE49-F238E27FC236}">
                  <a16:creationId xmlns:a16="http://schemas.microsoft.com/office/drawing/2014/main" id="{9F250891-A0E0-677A-289F-6A25135E5556}"/>
                </a:ext>
              </a:extLst>
            </p:cNvPr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sp>
        <p:nvSpPr>
          <p:cNvPr id="33" name="19">
            <a:extLst>
              <a:ext uri="{FF2B5EF4-FFF2-40B4-BE49-F238E27FC236}">
                <a16:creationId xmlns:a16="http://schemas.microsoft.com/office/drawing/2014/main" id="{F5507FE0-63FB-303F-1B9A-D6FF1ADE394E}"/>
              </a:ext>
            </a:extLst>
          </p:cNvPr>
          <p:cNvSpPr/>
          <p:nvPr/>
        </p:nvSpPr>
        <p:spPr>
          <a:xfrm>
            <a:off x="8566459" y="1679284"/>
            <a:ext cx="1995587" cy="1995586"/>
          </a:xfrm>
          <a:custGeom>
            <a:avLst/>
            <a:gdLst>
              <a:gd name="connsiteX0" fmla="*/ 1214834 w 2429668"/>
              <a:gd name="connsiteY0" fmla="*/ 235897 h 2429668"/>
              <a:gd name="connsiteX1" fmla="*/ 235897 w 2429668"/>
              <a:gd name="connsiteY1" fmla="*/ 1214834 h 2429668"/>
              <a:gd name="connsiteX2" fmla="*/ 1214834 w 2429668"/>
              <a:gd name="connsiteY2" fmla="*/ 2193771 h 2429668"/>
              <a:gd name="connsiteX3" fmla="*/ 2193771 w 2429668"/>
              <a:gd name="connsiteY3" fmla="*/ 1214834 h 2429668"/>
              <a:gd name="connsiteX4" fmla="*/ 1214834 w 2429668"/>
              <a:gd name="connsiteY4" fmla="*/ 235897 h 2429668"/>
              <a:gd name="connsiteX5" fmla="*/ 1214834 w 2429668"/>
              <a:gd name="connsiteY5" fmla="*/ 0 h 2429668"/>
              <a:gd name="connsiteX6" fmla="*/ 2429668 w 2429668"/>
              <a:gd name="connsiteY6" fmla="*/ 1214834 h 2429668"/>
              <a:gd name="connsiteX7" fmla="*/ 1214834 w 2429668"/>
              <a:gd name="connsiteY7" fmla="*/ 2429668 h 2429668"/>
              <a:gd name="connsiteX8" fmla="*/ 0 w 2429668"/>
              <a:gd name="connsiteY8" fmla="*/ 1214834 h 2429668"/>
              <a:gd name="connsiteX9" fmla="*/ 1214834 w 2429668"/>
              <a:gd name="connsiteY9" fmla="*/ 0 h 242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9668" h="2429668">
                <a:moveTo>
                  <a:pt x="1214834" y="235897"/>
                </a:moveTo>
                <a:cubicBezTo>
                  <a:pt x="674182" y="235897"/>
                  <a:pt x="235897" y="674182"/>
                  <a:pt x="235897" y="1214834"/>
                </a:cubicBezTo>
                <a:cubicBezTo>
                  <a:pt x="235897" y="1755486"/>
                  <a:pt x="674182" y="2193771"/>
                  <a:pt x="1214834" y="2193771"/>
                </a:cubicBezTo>
                <a:cubicBezTo>
                  <a:pt x="1755486" y="2193771"/>
                  <a:pt x="2193771" y="1755486"/>
                  <a:pt x="2193771" y="1214834"/>
                </a:cubicBezTo>
                <a:cubicBezTo>
                  <a:pt x="2193771" y="674182"/>
                  <a:pt x="1755486" y="235897"/>
                  <a:pt x="1214834" y="235897"/>
                </a:cubicBezTo>
                <a:close/>
                <a:moveTo>
                  <a:pt x="1214834" y="0"/>
                </a:moveTo>
                <a:cubicBezTo>
                  <a:pt x="1885768" y="0"/>
                  <a:pt x="2429668" y="543900"/>
                  <a:pt x="2429668" y="1214834"/>
                </a:cubicBezTo>
                <a:cubicBezTo>
                  <a:pt x="2429668" y="1885768"/>
                  <a:pt x="1885768" y="2429668"/>
                  <a:pt x="1214834" y="2429668"/>
                </a:cubicBezTo>
                <a:cubicBezTo>
                  <a:pt x="543900" y="2429668"/>
                  <a:pt x="0" y="1885768"/>
                  <a:pt x="0" y="1214834"/>
                </a:cubicBezTo>
                <a:cubicBezTo>
                  <a:pt x="0" y="543900"/>
                  <a:pt x="543900" y="0"/>
                  <a:pt x="1214834" y="0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TextBox 30">
            <a:extLst>
              <a:ext uri="{FF2B5EF4-FFF2-40B4-BE49-F238E27FC236}">
                <a16:creationId xmlns:a16="http://schemas.microsoft.com/office/drawing/2014/main" id="{095B2A27-DEC3-DEE1-03C8-F58E5D6BC5B3}"/>
              </a:ext>
            </a:extLst>
          </p:cNvPr>
          <p:cNvSpPr txBox="1"/>
          <p:nvPr/>
        </p:nvSpPr>
        <p:spPr>
          <a:xfrm>
            <a:off x="9199207" y="2369299"/>
            <a:ext cx="95397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38</a:t>
            </a:r>
            <a:r>
              <a:rPr lang="en-US" altLang="zh-CN" sz="2000" spc="2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spc="2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571362F0-A91C-4F37-7628-3080AD8CF11F}"/>
              </a:ext>
            </a:extLst>
          </p:cNvPr>
          <p:cNvSpPr/>
          <p:nvPr/>
        </p:nvSpPr>
        <p:spPr>
          <a:xfrm>
            <a:off x="8625915" y="1738740"/>
            <a:ext cx="1876673" cy="1876672"/>
          </a:xfrm>
          <a:prstGeom prst="arc">
            <a:avLst>
              <a:gd name="adj1" fmla="val 16200000"/>
              <a:gd name="adj2" fmla="val 2493838"/>
            </a:avLst>
          </a:prstGeom>
          <a:ln w="330200">
            <a:solidFill>
              <a:srgbClr val="D9E5F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BDCEAB4-8C61-5DE6-106C-056A4B31020F}"/>
              </a:ext>
            </a:extLst>
          </p:cNvPr>
          <p:cNvGrpSpPr/>
          <p:nvPr/>
        </p:nvGrpSpPr>
        <p:grpSpPr>
          <a:xfrm>
            <a:off x="1612739" y="3909868"/>
            <a:ext cx="2235567" cy="1050983"/>
            <a:chOff x="-94764" y="1931934"/>
            <a:chExt cx="2235567" cy="105098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70C8CD-8A73-0841-0BEF-2249110C9CC3}"/>
                </a:ext>
              </a:extLst>
            </p:cNvPr>
            <p:cNvSpPr txBox="1"/>
            <p:nvPr/>
          </p:nvSpPr>
          <p:spPr>
            <a:xfrm>
              <a:off x="-94764" y="2219631"/>
              <a:ext cx="20235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437FA43-42C7-D4A1-81FD-2518EE75BB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0FC6469-C9CF-3E40-3D02-51BE07A460A0}"/>
              </a:ext>
            </a:extLst>
          </p:cNvPr>
          <p:cNvGrpSpPr/>
          <p:nvPr/>
        </p:nvGrpSpPr>
        <p:grpSpPr>
          <a:xfrm>
            <a:off x="3948890" y="3909868"/>
            <a:ext cx="2235567" cy="1050983"/>
            <a:chOff x="-94764" y="1931934"/>
            <a:chExt cx="2235567" cy="105098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496FA72-50E5-2A3D-4D46-3648DDF5C150}"/>
                </a:ext>
              </a:extLst>
            </p:cNvPr>
            <p:cNvSpPr txBox="1"/>
            <p:nvPr/>
          </p:nvSpPr>
          <p:spPr>
            <a:xfrm>
              <a:off x="-94764" y="2219631"/>
              <a:ext cx="20235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B56806-00FD-0B9F-1567-C4CB915656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2CAEC54-A7A5-4647-461D-697AEE7FED63}"/>
              </a:ext>
            </a:extLst>
          </p:cNvPr>
          <p:cNvGrpSpPr/>
          <p:nvPr/>
        </p:nvGrpSpPr>
        <p:grpSpPr>
          <a:xfrm>
            <a:off x="6285041" y="3909868"/>
            <a:ext cx="2235567" cy="1050983"/>
            <a:chOff x="-94764" y="1931934"/>
            <a:chExt cx="2235567" cy="105098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3DA875A-A9C5-EB2B-4AC1-41E323468F5E}"/>
                </a:ext>
              </a:extLst>
            </p:cNvPr>
            <p:cNvSpPr txBox="1"/>
            <p:nvPr/>
          </p:nvSpPr>
          <p:spPr>
            <a:xfrm>
              <a:off x="-94764" y="2219631"/>
              <a:ext cx="20235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7EB549B-2C18-CBFF-D999-427FB1ECBDB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5A51472-54B7-0184-44B1-CF89CEDCBC02}"/>
              </a:ext>
            </a:extLst>
          </p:cNvPr>
          <p:cNvGrpSpPr/>
          <p:nvPr/>
        </p:nvGrpSpPr>
        <p:grpSpPr>
          <a:xfrm>
            <a:off x="8621192" y="3909868"/>
            <a:ext cx="2235567" cy="1050983"/>
            <a:chOff x="-94764" y="1931934"/>
            <a:chExt cx="2235567" cy="105098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8CF3B5-C0CC-9E42-2073-B00DCDCD02DF}"/>
                </a:ext>
              </a:extLst>
            </p:cNvPr>
            <p:cNvSpPr txBox="1"/>
            <p:nvPr/>
          </p:nvSpPr>
          <p:spPr>
            <a:xfrm>
              <a:off x="-94764" y="2219631"/>
              <a:ext cx="20235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32A833E-3034-E627-C517-7445B9241A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78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934E56-CEC4-4552-00B8-DCD991CFDA84}"/>
              </a:ext>
            </a:extLst>
          </p:cNvPr>
          <p:cNvGrpSpPr/>
          <p:nvPr/>
        </p:nvGrpSpPr>
        <p:grpSpPr>
          <a:xfrm>
            <a:off x="4381394" y="1627310"/>
            <a:ext cx="3429211" cy="3429212"/>
            <a:chOff x="4764617" y="2488988"/>
            <a:chExt cx="2647951" cy="2647952"/>
          </a:xfrm>
        </p:grpSpPr>
        <p:sp>
          <p:nvSpPr>
            <p:cNvPr id="3" name="Freeform 21">
              <a:extLst>
                <a:ext uri="{FF2B5EF4-FFF2-40B4-BE49-F238E27FC236}">
                  <a16:creationId xmlns:a16="http://schemas.microsoft.com/office/drawing/2014/main" id="{8511BAE3-BB8C-533D-F92B-DA8E71588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618" y="2488988"/>
              <a:ext cx="1299634" cy="129751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D8174A7D-F04B-D6B6-F2BF-A3BC91C8A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191" y="3786506"/>
              <a:ext cx="1299634" cy="1297518"/>
            </a:xfrm>
            <a:custGeom>
              <a:avLst/>
              <a:gdLst>
                <a:gd name="T0" fmla="*/ 282 w 565"/>
                <a:gd name="T1" fmla="*/ 0 h 565"/>
                <a:gd name="T2" fmla="*/ 0 w 565"/>
                <a:gd name="T3" fmla="*/ 0 h 565"/>
                <a:gd name="T4" fmla="*/ 0 w 565"/>
                <a:gd name="T5" fmla="*/ 283 h 565"/>
                <a:gd name="T6" fmla="*/ 282 w 565"/>
                <a:gd name="T7" fmla="*/ 565 h 565"/>
                <a:gd name="T8" fmla="*/ 565 w 565"/>
                <a:gd name="T9" fmla="*/ 565 h 565"/>
                <a:gd name="T10" fmla="*/ 565 w 565"/>
                <a:gd name="T11" fmla="*/ 283 h 565"/>
                <a:gd name="T12" fmla="*/ 282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6" y="565"/>
                    <a:pt x="282" y="565"/>
                  </a:cubicBez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8" y="0"/>
                    <a:pt x="282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DA425852-51BF-8007-3893-5F1955F4F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2" y="2488988"/>
              <a:ext cx="1297516" cy="129751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F3B7292B-0FAD-0184-BC56-196F49017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9817" y="3786506"/>
              <a:ext cx="1297516" cy="1297518"/>
            </a:xfrm>
            <a:custGeom>
              <a:avLst/>
              <a:gdLst>
                <a:gd name="T0" fmla="*/ 283 w 565"/>
                <a:gd name="T1" fmla="*/ 0 h 565"/>
                <a:gd name="T2" fmla="*/ 565 w 565"/>
                <a:gd name="T3" fmla="*/ 0 h 565"/>
                <a:gd name="T4" fmla="*/ 565 w 565"/>
                <a:gd name="T5" fmla="*/ 283 h 565"/>
                <a:gd name="T6" fmla="*/ 283 w 565"/>
                <a:gd name="T7" fmla="*/ 565 h 565"/>
                <a:gd name="T8" fmla="*/ 0 w 565"/>
                <a:gd name="T9" fmla="*/ 565 h 565"/>
                <a:gd name="T10" fmla="*/ 0 w 565"/>
                <a:gd name="T11" fmla="*/ 283 h 565"/>
                <a:gd name="T12" fmla="*/ 283 w 565"/>
                <a:gd name="T13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0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9" y="565"/>
                    <a:pt x="283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3">
              <a:extLst>
                <a:ext uri="{FF2B5EF4-FFF2-40B4-BE49-F238E27FC236}">
                  <a16:creationId xmlns:a16="http://schemas.microsoft.com/office/drawing/2014/main" id="{D2691040-04CD-D39F-D251-5AC57FD0C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4617" y="3839422"/>
              <a:ext cx="1299634" cy="129751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AC512A9E-0AE0-90F4-A270-BAAE3E974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1" y="2541904"/>
              <a:ext cx="1299634" cy="1297518"/>
            </a:xfrm>
            <a:custGeom>
              <a:avLst/>
              <a:gdLst>
                <a:gd name="T0" fmla="*/ 282 w 565"/>
                <a:gd name="T1" fmla="*/ 565 h 565"/>
                <a:gd name="T2" fmla="*/ 0 w 565"/>
                <a:gd name="T3" fmla="*/ 565 h 565"/>
                <a:gd name="T4" fmla="*/ 0 w 565"/>
                <a:gd name="T5" fmla="*/ 283 h 565"/>
                <a:gd name="T6" fmla="*/ 282 w 565"/>
                <a:gd name="T7" fmla="*/ 0 h 565"/>
                <a:gd name="T8" fmla="*/ 565 w 565"/>
                <a:gd name="T9" fmla="*/ 0 h 565"/>
                <a:gd name="T10" fmla="*/ 565 w 565"/>
                <a:gd name="T11" fmla="*/ 283 h 565"/>
                <a:gd name="T12" fmla="*/ 282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2" y="565"/>
                  </a:moveTo>
                  <a:cubicBezTo>
                    <a:pt x="0" y="565"/>
                    <a:pt x="0" y="565"/>
                    <a:pt x="0" y="56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439"/>
                    <a:pt x="438" y="565"/>
                    <a:pt x="282" y="56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9FB1427C-EA99-64B9-1507-72A5AD18A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3839422"/>
              <a:ext cx="1297516" cy="1297518"/>
            </a:xfrm>
            <a:custGeom>
              <a:avLst/>
              <a:gdLst>
                <a:gd name="T0" fmla="*/ 283 w 565"/>
                <a:gd name="T1" fmla="*/ 565 h 565"/>
                <a:gd name="T2" fmla="*/ 565 w 565"/>
                <a:gd name="T3" fmla="*/ 565 h 565"/>
                <a:gd name="T4" fmla="*/ 565 w 565"/>
                <a:gd name="T5" fmla="*/ 283 h 565"/>
                <a:gd name="T6" fmla="*/ 283 w 565"/>
                <a:gd name="T7" fmla="*/ 0 h 565"/>
                <a:gd name="T8" fmla="*/ 0 w 565"/>
                <a:gd name="T9" fmla="*/ 0 h 565"/>
                <a:gd name="T10" fmla="*/ 0 w 565"/>
                <a:gd name="T11" fmla="*/ 283 h 565"/>
                <a:gd name="T12" fmla="*/ 283 w 565"/>
                <a:gd name="T13" fmla="*/ 56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565">
                  <a:moveTo>
                    <a:pt x="283" y="565"/>
                  </a:moveTo>
                  <a:cubicBezTo>
                    <a:pt x="565" y="565"/>
                    <a:pt x="565" y="565"/>
                    <a:pt x="565" y="565"/>
                  </a:cubicBezTo>
                  <a:cubicBezTo>
                    <a:pt x="565" y="283"/>
                    <a:pt x="565" y="283"/>
                    <a:pt x="565" y="283"/>
                  </a:cubicBezTo>
                  <a:cubicBezTo>
                    <a:pt x="565" y="127"/>
                    <a:pt x="439" y="0"/>
                    <a:pt x="2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439"/>
                    <a:pt x="127" y="565"/>
                    <a:pt x="283" y="565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09D0FD3E-7ECC-A299-5C8A-35D40E85B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0635" y="2713355"/>
              <a:ext cx="290883" cy="633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zh-CN" sz="5333" b="1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zh-CN" altLang="zh-CN" sz="53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6">
              <a:extLst>
                <a:ext uri="{FF2B5EF4-FFF2-40B4-BE49-F238E27FC236}">
                  <a16:creationId xmlns:a16="http://schemas.microsoft.com/office/drawing/2014/main" id="{52766292-A2BC-79C5-80AF-023D07EC1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7943" y="2713355"/>
              <a:ext cx="503784" cy="633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zh-CN" sz="5333" b="1" dirty="0">
                  <a:solidFill>
                    <a:srgbClr val="4D81E4"/>
                  </a:solidFill>
                  <a:cs typeface="+mn-ea"/>
                  <a:sym typeface="+mn-lt"/>
                </a:rPr>
                <a:t>W</a:t>
              </a:r>
              <a:endParaRPr lang="zh-CN" altLang="zh-CN" sz="5333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FCC0DBEA-6C33-927E-6045-D7D2B3FBC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0657" y="3983355"/>
              <a:ext cx="398571" cy="633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zh-CN" sz="5333" b="1" dirty="0">
                  <a:solidFill>
                    <a:srgbClr val="4D81E4"/>
                  </a:solidFill>
                  <a:cs typeface="+mn-ea"/>
                  <a:sym typeface="+mn-lt"/>
                </a:rPr>
                <a:t>O</a:t>
              </a:r>
              <a:endParaRPr lang="zh-CN" altLang="zh-CN" sz="5333" dirty="0">
                <a:solidFill>
                  <a:srgbClr val="4D81E4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80543F42-08E5-303E-75D1-FFCCDBE1A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1470" y="3983355"/>
              <a:ext cx="289645" cy="633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zh-CN" sz="5333" b="1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  <a:endParaRPr lang="zh-CN" altLang="zh-CN" sz="533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2A5BDB3-F838-6733-5248-F3AC7A9276A1}"/>
              </a:ext>
            </a:extLst>
          </p:cNvPr>
          <p:cNvGrpSpPr/>
          <p:nvPr/>
        </p:nvGrpSpPr>
        <p:grpSpPr>
          <a:xfrm>
            <a:off x="7920002" y="1755714"/>
            <a:ext cx="3059084" cy="816522"/>
            <a:chOff x="283599" y="1906534"/>
            <a:chExt cx="3059084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A2E35A3-32E1-F939-0A7E-AE789D992032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9006875-E6CF-5AB7-22DB-09315821C8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0982D21-20BF-088D-A81C-48BB3643A943}"/>
              </a:ext>
            </a:extLst>
          </p:cNvPr>
          <p:cNvGrpSpPr/>
          <p:nvPr/>
        </p:nvGrpSpPr>
        <p:grpSpPr>
          <a:xfrm>
            <a:off x="1181841" y="1755714"/>
            <a:ext cx="3087910" cy="816522"/>
            <a:chOff x="283599" y="1906534"/>
            <a:chExt cx="3087910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0C3EC1C-FBE2-7BDC-1705-1848A55A6E7F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ED4FF61-84DE-D79D-1417-92809D2D72AB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379982-D0F7-8CAB-CD5D-B6C26C8C0316}"/>
              </a:ext>
            </a:extLst>
          </p:cNvPr>
          <p:cNvGrpSpPr/>
          <p:nvPr/>
        </p:nvGrpSpPr>
        <p:grpSpPr>
          <a:xfrm>
            <a:off x="7920002" y="4134425"/>
            <a:ext cx="3059084" cy="816522"/>
            <a:chOff x="283599" y="1906534"/>
            <a:chExt cx="3059084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66D244D-6C6D-6487-17A4-F95C6DEDA577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D2071AB-44FC-6741-CD04-D6F9833BB6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476C945-89F0-4F64-80EF-B8565B5C6960}"/>
              </a:ext>
            </a:extLst>
          </p:cNvPr>
          <p:cNvGrpSpPr/>
          <p:nvPr/>
        </p:nvGrpSpPr>
        <p:grpSpPr>
          <a:xfrm>
            <a:off x="1181841" y="4134425"/>
            <a:ext cx="3087910" cy="816522"/>
            <a:chOff x="283599" y="1906534"/>
            <a:chExt cx="3087910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49BE3E4-7F35-FA94-EEA7-756732BF9354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D1BAE8-44F8-1D79-EE83-C9CBEB7139AB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66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15486A0A-1BF1-5011-D341-2091B541A7C3}"/>
              </a:ext>
            </a:extLst>
          </p:cNvPr>
          <p:cNvGrpSpPr/>
          <p:nvPr/>
        </p:nvGrpSpPr>
        <p:grpSpPr>
          <a:xfrm>
            <a:off x="2032000" y="647601"/>
            <a:ext cx="8128000" cy="2623012"/>
            <a:chOff x="-1561331" y="1512487"/>
            <a:chExt cx="8128000" cy="2623012"/>
          </a:xfrm>
        </p:grpSpPr>
        <p:sp>
          <p:nvSpPr>
            <p:cNvPr id="4607" name="任意多边形: 形状 4606">
              <a:extLst>
                <a:ext uri="{FF2B5EF4-FFF2-40B4-BE49-F238E27FC236}">
                  <a16:creationId xmlns:a16="http://schemas.microsoft.com/office/drawing/2014/main" id="{1F20CB98-2BE5-36D1-E749-6320D87361D2}"/>
                </a:ext>
              </a:extLst>
            </p:cNvPr>
            <p:cNvSpPr/>
            <p:nvPr/>
          </p:nvSpPr>
          <p:spPr>
            <a:xfrm>
              <a:off x="-1561331" y="2999388"/>
              <a:ext cx="8128000" cy="1136111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A8C0B79E-F901-5342-63B8-9242159C21AD}"/>
                </a:ext>
              </a:extLst>
            </p:cNvPr>
            <p:cNvSpPr/>
            <p:nvPr/>
          </p:nvSpPr>
          <p:spPr>
            <a:xfrm rot="2700000">
              <a:off x="-375187" y="1512487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3" name="文本框 4572">
              <a:extLst>
                <a:ext uri="{FF2B5EF4-FFF2-40B4-BE49-F238E27FC236}">
                  <a16:creationId xmlns:a16="http://schemas.microsoft.com/office/drawing/2014/main" id="{71850A74-D5D9-F9E5-3073-DABDE1B10220}"/>
                </a:ext>
              </a:extLst>
            </p:cNvPr>
            <p:cNvSpPr txBox="1"/>
            <p:nvPr/>
          </p:nvSpPr>
          <p:spPr>
            <a:xfrm>
              <a:off x="266735" y="2201086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75" name="文本框 4574">
              <a:extLst>
                <a:ext uri="{FF2B5EF4-FFF2-40B4-BE49-F238E27FC236}">
                  <a16:creationId xmlns:a16="http://schemas.microsoft.com/office/drawing/2014/main" id="{DF29B225-26EE-B580-0DB5-68E3E661996D}"/>
                </a:ext>
              </a:extLst>
            </p:cNvPr>
            <p:cNvSpPr txBox="1"/>
            <p:nvPr/>
          </p:nvSpPr>
          <p:spPr>
            <a:xfrm>
              <a:off x="331481" y="3224479"/>
              <a:ext cx="4342376" cy="5975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9BEF7C-870C-FA08-2E8A-F82A72812571}"/>
              </a:ext>
            </a:extLst>
          </p:cNvPr>
          <p:cNvSpPr txBox="1"/>
          <p:nvPr/>
        </p:nvSpPr>
        <p:spPr>
          <a:xfrm>
            <a:off x="2160707" y="3422077"/>
            <a:ext cx="78705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78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83F96ED1-099D-FEE9-6366-D2E17D9609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7633846"/>
              </p:ext>
            </p:extLst>
          </p:nvPr>
        </p:nvGraphicFramePr>
        <p:xfrm>
          <a:off x="5939326" y="2377815"/>
          <a:ext cx="5060343" cy="2731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图片 10">
            <a:extLst>
              <a:ext uri="{FF2B5EF4-FFF2-40B4-BE49-F238E27FC236}">
                <a16:creationId xmlns:a16="http://schemas.microsoft.com/office/drawing/2014/main" id="{739C87FD-B4FD-4ACA-8A7F-AA1EA9965D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0" y="1612951"/>
            <a:ext cx="4572000" cy="3225749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5EC69E-02F6-A9C6-8054-7C5F37701F65}"/>
              </a:ext>
            </a:extLst>
          </p:cNvPr>
          <p:cNvGrpSpPr/>
          <p:nvPr/>
        </p:nvGrpSpPr>
        <p:grpSpPr>
          <a:xfrm>
            <a:off x="6396002" y="1510485"/>
            <a:ext cx="5605498" cy="585690"/>
            <a:chOff x="283599" y="1906534"/>
            <a:chExt cx="5605498" cy="58569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107D45C-4709-4A03-0015-367F7717E5CB}"/>
                </a:ext>
              </a:extLst>
            </p:cNvPr>
            <p:cNvSpPr txBox="1"/>
            <p:nvPr/>
          </p:nvSpPr>
          <p:spPr>
            <a:xfrm>
              <a:off x="283599" y="2190603"/>
              <a:ext cx="560549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C509B5A-C9CC-217E-7441-DBAA309027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772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0" name="文本框 4549">
            <a:extLst>
              <a:ext uri="{FF2B5EF4-FFF2-40B4-BE49-F238E27FC236}">
                <a16:creationId xmlns:a16="http://schemas.microsoft.com/office/drawing/2014/main" id="{63BFF19C-3D2E-0F79-8F08-F797CE1FDDC1}"/>
              </a:ext>
            </a:extLst>
          </p:cNvPr>
          <p:cNvSpPr txBox="1"/>
          <p:nvPr/>
        </p:nvSpPr>
        <p:spPr>
          <a:xfrm>
            <a:off x="488441" y="437702"/>
            <a:ext cx="18614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4D81E4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EFC272-55BE-3835-91FB-EBF72E75778B}"/>
              </a:ext>
            </a:extLst>
          </p:cNvPr>
          <p:cNvSpPr txBox="1"/>
          <p:nvPr/>
        </p:nvSpPr>
        <p:spPr>
          <a:xfrm>
            <a:off x="2307839" y="904202"/>
            <a:ext cx="2050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4D81E4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CONTENTS</a:t>
            </a:r>
            <a:endParaRPr lang="zh-CN" altLang="en-US" sz="2800" dirty="0">
              <a:solidFill>
                <a:srgbClr val="4D81E4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A0E0805-F93E-68CF-8319-BBC8A3DAC9BE}"/>
              </a:ext>
            </a:extLst>
          </p:cNvPr>
          <p:cNvSpPr/>
          <p:nvPr/>
        </p:nvSpPr>
        <p:spPr>
          <a:xfrm>
            <a:off x="0" y="590549"/>
            <a:ext cx="176090" cy="760205"/>
          </a:xfrm>
          <a:prstGeom prst="rect">
            <a:avLst/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15486A0A-1BF1-5011-D341-2091B541A7C3}"/>
              </a:ext>
            </a:extLst>
          </p:cNvPr>
          <p:cNvGrpSpPr/>
          <p:nvPr/>
        </p:nvGrpSpPr>
        <p:grpSpPr>
          <a:xfrm>
            <a:off x="1422278" y="1512488"/>
            <a:ext cx="2160782" cy="3068287"/>
            <a:chOff x="1422278" y="1512488"/>
            <a:chExt cx="2160782" cy="3068287"/>
          </a:xfrm>
        </p:grpSpPr>
        <p:sp>
          <p:nvSpPr>
            <p:cNvPr id="4607" name="任意多边形: 形状 4606">
              <a:extLst>
                <a:ext uri="{FF2B5EF4-FFF2-40B4-BE49-F238E27FC236}">
                  <a16:creationId xmlns:a16="http://schemas.microsoft.com/office/drawing/2014/main" id="{1F20CB98-2BE5-36D1-E749-6320D87361D2}"/>
                </a:ext>
              </a:extLst>
            </p:cNvPr>
            <p:cNvSpPr/>
            <p:nvPr/>
          </p:nvSpPr>
          <p:spPr>
            <a:xfrm>
              <a:off x="1509486" y="2999388"/>
              <a:ext cx="1986366" cy="1581387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A8C0B79E-F901-5342-63B8-9242159C21AD}"/>
                </a:ext>
              </a:extLst>
            </p:cNvPr>
            <p:cNvSpPr/>
            <p:nvPr/>
          </p:nvSpPr>
          <p:spPr>
            <a:xfrm rot="2700000">
              <a:off x="1422278" y="1512488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3" name="文本框 4572">
              <a:extLst>
                <a:ext uri="{FF2B5EF4-FFF2-40B4-BE49-F238E27FC236}">
                  <a16:creationId xmlns:a16="http://schemas.microsoft.com/office/drawing/2014/main" id="{71850A74-D5D9-F9E5-3073-DABDE1B10220}"/>
                </a:ext>
              </a:extLst>
            </p:cNvPr>
            <p:cNvSpPr txBox="1"/>
            <p:nvPr/>
          </p:nvSpPr>
          <p:spPr>
            <a:xfrm>
              <a:off x="2093228" y="2201087"/>
              <a:ext cx="888848" cy="798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75" name="文本框 4574">
              <a:extLst>
                <a:ext uri="{FF2B5EF4-FFF2-40B4-BE49-F238E27FC236}">
                  <a16:creationId xmlns:a16="http://schemas.microsoft.com/office/drawing/2014/main" id="{DF29B225-26EE-B580-0DB5-68E3E661996D}"/>
                </a:ext>
              </a:extLst>
            </p:cNvPr>
            <p:cNvSpPr txBox="1"/>
            <p:nvPr/>
          </p:nvSpPr>
          <p:spPr>
            <a:xfrm>
              <a:off x="1703869" y="3347600"/>
              <a:ext cx="1667566" cy="798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062" name="组合 1061">
            <a:extLst>
              <a:ext uri="{FF2B5EF4-FFF2-40B4-BE49-F238E27FC236}">
                <a16:creationId xmlns:a16="http://schemas.microsoft.com/office/drawing/2014/main" id="{D2716D63-9A78-0021-5EB9-C6584C1D2CF9}"/>
              </a:ext>
            </a:extLst>
          </p:cNvPr>
          <p:cNvGrpSpPr/>
          <p:nvPr/>
        </p:nvGrpSpPr>
        <p:grpSpPr>
          <a:xfrm>
            <a:off x="3813053" y="1512488"/>
            <a:ext cx="2160782" cy="3068287"/>
            <a:chOff x="1422278" y="1512488"/>
            <a:chExt cx="2160782" cy="3068287"/>
          </a:xfrm>
        </p:grpSpPr>
        <p:sp>
          <p:nvSpPr>
            <p:cNvPr id="1063" name="任意多边形: 形状 1062">
              <a:extLst>
                <a:ext uri="{FF2B5EF4-FFF2-40B4-BE49-F238E27FC236}">
                  <a16:creationId xmlns:a16="http://schemas.microsoft.com/office/drawing/2014/main" id="{98BAE2A8-62B7-D8E0-693A-D5EDED81519C}"/>
                </a:ext>
              </a:extLst>
            </p:cNvPr>
            <p:cNvSpPr/>
            <p:nvPr/>
          </p:nvSpPr>
          <p:spPr>
            <a:xfrm>
              <a:off x="1509486" y="2999388"/>
              <a:ext cx="1986366" cy="1581387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4" name="任意多边形: 形状 1063">
              <a:extLst>
                <a:ext uri="{FF2B5EF4-FFF2-40B4-BE49-F238E27FC236}">
                  <a16:creationId xmlns:a16="http://schemas.microsoft.com/office/drawing/2014/main" id="{D2D3BD6F-8E50-9C0F-DFF5-B3EF34A59027}"/>
                </a:ext>
              </a:extLst>
            </p:cNvPr>
            <p:cNvSpPr/>
            <p:nvPr/>
          </p:nvSpPr>
          <p:spPr>
            <a:xfrm rot="2700000">
              <a:off x="1422278" y="1512488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5" name="文本框 1064">
              <a:extLst>
                <a:ext uri="{FF2B5EF4-FFF2-40B4-BE49-F238E27FC236}">
                  <a16:creationId xmlns:a16="http://schemas.microsoft.com/office/drawing/2014/main" id="{673521B3-F3DC-3F8C-D8C7-959D617AD37B}"/>
                </a:ext>
              </a:extLst>
            </p:cNvPr>
            <p:cNvSpPr txBox="1"/>
            <p:nvPr/>
          </p:nvSpPr>
          <p:spPr>
            <a:xfrm>
              <a:off x="2006810" y="2201087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066" name="文本框 1065">
              <a:extLst>
                <a:ext uri="{FF2B5EF4-FFF2-40B4-BE49-F238E27FC236}">
                  <a16:creationId xmlns:a16="http://schemas.microsoft.com/office/drawing/2014/main" id="{81112D47-75E6-4F2C-EC7B-DE3BAB193EF8}"/>
                </a:ext>
              </a:extLst>
            </p:cNvPr>
            <p:cNvSpPr txBox="1"/>
            <p:nvPr/>
          </p:nvSpPr>
          <p:spPr>
            <a:xfrm>
              <a:off x="1703869" y="3347600"/>
              <a:ext cx="1667566" cy="798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067" name="组合 1066">
            <a:extLst>
              <a:ext uri="{FF2B5EF4-FFF2-40B4-BE49-F238E27FC236}">
                <a16:creationId xmlns:a16="http://schemas.microsoft.com/office/drawing/2014/main" id="{C3D9981C-97D2-CC39-13C8-008C944DE7DD}"/>
              </a:ext>
            </a:extLst>
          </p:cNvPr>
          <p:cNvGrpSpPr/>
          <p:nvPr/>
        </p:nvGrpSpPr>
        <p:grpSpPr>
          <a:xfrm>
            <a:off x="6203828" y="1512488"/>
            <a:ext cx="2160782" cy="3068287"/>
            <a:chOff x="1422278" y="1512488"/>
            <a:chExt cx="2160782" cy="3068287"/>
          </a:xfrm>
        </p:grpSpPr>
        <p:sp>
          <p:nvSpPr>
            <p:cNvPr id="1068" name="任意多边形: 形状 1067">
              <a:extLst>
                <a:ext uri="{FF2B5EF4-FFF2-40B4-BE49-F238E27FC236}">
                  <a16:creationId xmlns:a16="http://schemas.microsoft.com/office/drawing/2014/main" id="{6CB95000-5EE8-64ED-333D-2B27CC4124F7}"/>
                </a:ext>
              </a:extLst>
            </p:cNvPr>
            <p:cNvSpPr/>
            <p:nvPr/>
          </p:nvSpPr>
          <p:spPr>
            <a:xfrm>
              <a:off x="1509486" y="2999388"/>
              <a:ext cx="1986366" cy="1581387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69" name="任意多边形: 形状 1068">
              <a:extLst>
                <a:ext uri="{FF2B5EF4-FFF2-40B4-BE49-F238E27FC236}">
                  <a16:creationId xmlns:a16="http://schemas.microsoft.com/office/drawing/2014/main" id="{09F5D92B-F0B7-7C0E-E7DE-542BB9DADBFB}"/>
                </a:ext>
              </a:extLst>
            </p:cNvPr>
            <p:cNvSpPr/>
            <p:nvPr/>
          </p:nvSpPr>
          <p:spPr>
            <a:xfrm rot="2700000">
              <a:off x="1422278" y="1512488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0" name="文本框 1069">
              <a:extLst>
                <a:ext uri="{FF2B5EF4-FFF2-40B4-BE49-F238E27FC236}">
                  <a16:creationId xmlns:a16="http://schemas.microsoft.com/office/drawing/2014/main" id="{610EFCA0-0608-9E3B-9C3A-822F67BDD72C}"/>
                </a:ext>
              </a:extLst>
            </p:cNvPr>
            <p:cNvSpPr txBox="1"/>
            <p:nvPr/>
          </p:nvSpPr>
          <p:spPr>
            <a:xfrm>
              <a:off x="2003469" y="2201087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071" name="文本框 1070">
              <a:extLst>
                <a:ext uri="{FF2B5EF4-FFF2-40B4-BE49-F238E27FC236}">
                  <a16:creationId xmlns:a16="http://schemas.microsoft.com/office/drawing/2014/main" id="{46102F45-F08C-C027-0CB6-533191DA2EDD}"/>
                </a:ext>
              </a:extLst>
            </p:cNvPr>
            <p:cNvSpPr txBox="1"/>
            <p:nvPr/>
          </p:nvSpPr>
          <p:spPr>
            <a:xfrm>
              <a:off x="1703869" y="3347600"/>
              <a:ext cx="1667566" cy="798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072" name="组合 1071">
            <a:extLst>
              <a:ext uri="{FF2B5EF4-FFF2-40B4-BE49-F238E27FC236}">
                <a16:creationId xmlns:a16="http://schemas.microsoft.com/office/drawing/2014/main" id="{30ACA41E-F6B2-53F9-E1E7-C3CFCE487537}"/>
              </a:ext>
            </a:extLst>
          </p:cNvPr>
          <p:cNvGrpSpPr/>
          <p:nvPr/>
        </p:nvGrpSpPr>
        <p:grpSpPr>
          <a:xfrm>
            <a:off x="8594603" y="1512488"/>
            <a:ext cx="2160782" cy="3068287"/>
            <a:chOff x="1422278" y="1512488"/>
            <a:chExt cx="2160782" cy="3068287"/>
          </a:xfrm>
        </p:grpSpPr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A822C2E4-AFC1-5731-E614-91713FC3269F}"/>
                </a:ext>
              </a:extLst>
            </p:cNvPr>
            <p:cNvSpPr/>
            <p:nvPr/>
          </p:nvSpPr>
          <p:spPr>
            <a:xfrm>
              <a:off x="1509486" y="2999388"/>
              <a:ext cx="1986366" cy="1581387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4" name="任意多边形: 形状 1073">
              <a:extLst>
                <a:ext uri="{FF2B5EF4-FFF2-40B4-BE49-F238E27FC236}">
                  <a16:creationId xmlns:a16="http://schemas.microsoft.com/office/drawing/2014/main" id="{CF4BFD98-5285-3284-ECA1-EE280688F568}"/>
                </a:ext>
              </a:extLst>
            </p:cNvPr>
            <p:cNvSpPr/>
            <p:nvPr/>
          </p:nvSpPr>
          <p:spPr>
            <a:xfrm rot="2700000">
              <a:off x="1422278" y="1512488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75" name="文本框 1074">
              <a:extLst>
                <a:ext uri="{FF2B5EF4-FFF2-40B4-BE49-F238E27FC236}">
                  <a16:creationId xmlns:a16="http://schemas.microsoft.com/office/drawing/2014/main" id="{75D611F5-3811-D2C2-EBBA-22F97F4BA0AD}"/>
                </a:ext>
              </a:extLst>
            </p:cNvPr>
            <p:cNvSpPr txBox="1"/>
            <p:nvPr/>
          </p:nvSpPr>
          <p:spPr>
            <a:xfrm>
              <a:off x="2030141" y="2201087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076" name="文本框 1075">
              <a:extLst>
                <a:ext uri="{FF2B5EF4-FFF2-40B4-BE49-F238E27FC236}">
                  <a16:creationId xmlns:a16="http://schemas.microsoft.com/office/drawing/2014/main" id="{A566DA0D-266C-ADBD-6EE9-906C52890D2E}"/>
                </a:ext>
              </a:extLst>
            </p:cNvPr>
            <p:cNvSpPr txBox="1"/>
            <p:nvPr/>
          </p:nvSpPr>
          <p:spPr>
            <a:xfrm>
              <a:off x="1703869" y="3347600"/>
              <a:ext cx="1667566" cy="798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72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4EFD51-DCF9-60BF-4D6C-5E8B9077CA0A}"/>
              </a:ext>
            </a:extLst>
          </p:cNvPr>
          <p:cNvGrpSpPr/>
          <p:nvPr/>
        </p:nvGrpSpPr>
        <p:grpSpPr>
          <a:xfrm>
            <a:off x="4260852" y="1597024"/>
            <a:ext cx="3659715" cy="3663951"/>
            <a:chOff x="4260852" y="1897592"/>
            <a:chExt cx="3659715" cy="3663951"/>
          </a:xfrm>
        </p:grpSpPr>
        <p:sp>
          <p:nvSpPr>
            <p:cNvPr id="3" name="Freeform 21">
              <a:extLst>
                <a:ext uri="{FF2B5EF4-FFF2-40B4-BE49-F238E27FC236}">
                  <a16:creationId xmlns:a16="http://schemas.microsoft.com/office/drawing/2014/main" id="{4A4261E6-7D01-AFDE-EEE2-91CB6A7A3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2" y="1897592"/>
              <a:ext cx="2239433" cy="2243667"/>
            </a:xfrm>
            <a:custGeom>
              <a:avLst/>
              <a:gdLst>
                <a:gd name="T0" fmla="*/ 0 w 878"/>
                <a:gd name="T1" fmla="*/ 557 h 879"/>
                <a:gd name="T2" fmla="*/ 0 w 878"/>
                <a:gd name="T3" fmla="*/ 879 h 879"/>
                <a:gd name="T4" fmla="*/ 878 w 878"/>
                <a:gd name="T5" fmla="*/ 0 h 879"/>
                <a:gd name="T6" fmla="*/ 557 w 878"/>
                <a:gd name="T7" fmla="*/ 0 h 879"/>
                <a:gd name="T8" fmla="*/ 0 w 878"/>
                <a:gd name="T9" fmla="*/ 557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0" y="557"/>
                  </a:moveTo>
                  <a:cubicBezTo>
                    <a:pt x="0" y="879"/>
                    <a:pt x="0" y="879"/>
                    <a:pt x="0" y="879"/>
                  </a:cubicBezTo>
                  <a:cubicBezTo>
                    <a:pt x="485" y="879"/>
                    <a:pt x="878" y="486"/>
                    <a:pt x="878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57" y="308"/>
                    <a:pt x="307" y="557"/>
                    <a:pt x="0" y="557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3A4B1FC4-C9C4-C632-97BF-CB5AE30CD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2" y="3322110"/>
              <a:ext cx="2239433" cy="2239433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4DF72134-2A16-C003-6B06-40C790D3A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134" y="1897592"/>
              <a:ext cx="2239433" cy="2243667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D9ABB8AA-CDA3-039E-765E-83ABF8B5F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134" y="3322110"/>
              <a:ext cx="2239433" cy="2239433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710146FA-56DA-267C-1837-7B0CEC2BF2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25785" y="3618443"/>
              <a:ext cx="376767" cy="302683"/>
            </a:xfrm>
            <a:custGeom>
              <a:avLst/>
              <a:gdLst>
                <a:gd name="T0" fmla="*/ 127 w 147"/>
                <a:gd name="T1" fmla="*/ 45 h 119"/>
                <a:gd name="T2" fmla="*/ 116 w 147"/>
                <a:gd name="T3" fmla="*/ 45 h 119"/>
                <a:gd name="T4" fmla="*/ 35 w 147"/>
                <a:gd name="T5" fmla="*/ 18 h 119"/>
                <a:gd name="T6" fmla="*/ 17 w 147"/>
                <a:gd name="T7" fmla="*/ 18 h 119"/>
                <a:gd name="T8" fmla="*/ 34 w 147"/>
                <a:gd name="T9" fmla="*/ 21 h 119"/>
                <a:gd name="T10" fmla="*/ 10 w 147"/>
                <a:gd name="T11" fmla="*/ 21 h 119"/>
                <a:gd name="T12" fmla="*/ 10 w 147"/>
                <a:gd name="T13" fmla="*/ 15 h 119"/>
                <a:gd name="T14" fmla="*/ 13 w 147"/>
                <a:gd name="T15" fmla="*/ 11 h 119"/>
                <a:gd name="T16" fmla="*/ 40 w 147"/>
                <a:gd name="T17" fmla="*/ 4 h 119"/>
                <a:gd name="T18" fmla="*/ 101 w 147"/>
                <a:gd name="T19" fmla="*/ 0 h 119"/>
                <a:gd name="T20" fmla="*/ 113 w 147"/>
                <a:gd name="T21" fmla="*/ 21 h 119"/>
                <a:gd name="T22" fmla="*/ 147 w 147"/>
                <a:gd name="T23" fmla="*/ 26 h 119"/>
                <a:gd name="T24" fmla="*/ 147 w 147"/>
                <a:gd name="T25" fmla="*/ 113 h 119"/>
                <a:gd name="T26" fmla="*/ 141 w 147"/>
                <a:gd name="T27" fmla="*/ 119 h 119"/>
                <a:gd name="T28" fmla="*/ 0 w 147"/>
                <a:gd name="T29" fmla="*/ 113 h 119"/>
                <a:gd name="T30" fmla="*/ 0 w 147"/>
                <a:gd name="T31" fmla="*/ 26 h 119"/>
                <a:gd name="T32" fmla="*/ 6 w 147"/>
                <a:gd name="T33" fmla="*/ 21 h 119"/>
                <a:gd name="T34" fmla="*/ 73 w 147"/>
                <a:gd name="T35" fmla="*/ 43 h 119"/>
                <a:gd name="T36" fmla="*/ 87 w 147"/>
                <a:gd name="T37" fmla="*/ 49 h 119"/>
                <a:gd name="T38" fmla="*/ 73 w 147"/>
                <a:gd name="T39" fmla="*/ 81 h 119"/>
                <a:gd name="T40" fmla="*/ 73 w 147"/>
                <a:gd name="T41" fmla="*/ 43 h 119"/>
                <a:gd name="T42" fmla="*/ 82 w 147"/>
                <a:gd name="T43" fmla="*/ 54 h 119"/>
                <a:gd name="T44" fmla="*/ 61 w 147"/>
                <a:gd name="T45" fmla="*/ 62 h 119"/>
                <a:gd name="T46" fmla="*/ 86 w 147"/>
                <a:gd name="T47" fmla="*/ 62 h 119"/>
                <a:gd name="T48" fmla="*/ 82 w 147"/>
                <a:gd name="T49" fmla="*/ 54 h 119"/>
                <a:gd name="T50" fmla="*/ 38 w 147"/>
                <a:gd name="T51" fmla="*/ 32 h 119"/>
                <a:gd name="T52" fmla="*/ 11 w 147"/>
                <a:gd name="T53" fmla="*/ 108 h 119"/>
                <a:gd name="T54" fmla="*/ 136 w 147"/>
                <a:gd name="T55" fmla="*/ 32 h 119"/>
                <a:gd name="T56" fmla="*/ 109 w 147"/>
                <a:gd name="T57" fmla="*/ 32 h 119"/>
                <a:gd name="T58" fmla="*/ 97 w 147"/>
                <a:gd name="T59" fmla="*/ 12 h 119"/>
                <a:gd name="T60" fmla="*/ 44 w 147"/>
                <a:gd name="T61" fmla="*/ 28 h 119"/>
                <a:gd name="T62" fmla="*/ 73 w 147"/>
                <a:gd name="T63" fmla="*/ 23 h 119"/>
                <a:gd name="T64" fmla="*/ 112 w 147"/>
                <a:gd name="T65" fmla="*/ 62 h 119"/>
                <a:gd name="T66" fmla="*/ 34 w 147"/>
                <a:gd name="T67" fmla="*/ 62 h 119"/>
                <a:gd name="T68" fmla="*/ 73 w 147"/>
                <a:gd name="T69" fmla="*/ 35 h 119"/>
                <a:gd name="T70" fmla="*/ 46 w 147"/>
                <a:gd name="T71" fmla="*/ 62 h 119"/>
                <a:gd name="T72" fmla="*/ 101 w 147"/>
                <a:gd name="T7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9">
                  <a:moveTo>
                    <a:pt x="122" y="40"/>
                  </a:moveTo>
                  <a:cubicBezTo>
                    <a:pt x="125" y="40"/>
                    <a:pt x="127" y="42"/>
                    <a:pt x="127" y="45"/>
                  </a:cubicBezTo>
                  <a:cubicBezTo>
                    <a:pt x="127" y="48"/>
                    <a:pt x="125" y="50"/>
                    <a:pt x="122" y="50"/>
                  </a:cubicBezTo>
                  <a:cubicBezTo>
                    <a:pt x="119" y="50"/>
                    <a:pt x="116" y="48"/>
                    <a:pt x="116" y="45"/>
                  </a:cubicBezTo>
                  <a:cubicBezTo>
                    <a:pt x="116" y="42"/>
                    <a:pt x="119" y="40"/>
                    <a:pt x="122" y="40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1"/>
                    <a:pt x="13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2"/>
                    <a:pt x="44" y="0"/>
                    <a:pt x="4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2"/>
                    <a:pt x="107" y="4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4" y="21"/>
                    <a:pt x="147" y="23"/>
                    <a:pt x="147" y="26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7"/>
                    <a:pt x="144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3" y="119"/>
                    <a:pt x="0" y="117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3" y="43"/>
                  </a:moveTo>
                  <a:cubicBezTo>
                    <a:pt x="73" y="43"/>
                    <a:pt x="73" y="43"/>
                    <a:pt x="73" y="43"/>
                  </a:cubicBezTo>
                  <a:cubicBezTo>
                    <a:pt x="79" y="43"/>
                    <a:pt x="83" y="45"/>
                    <a:pt x="87" y="49"/>
                  </a:cubicBezTo>
                  <a:cubicBezTo>
                    <a:pt x="90" y="52"/>
                    <a:pt x="92" y="57"/>
                    <a:pt x="92" y="62"/>
                  </a:cubicBezTo>
                  <a:cubicBezTo>
                    <a:pt x="92" y="73"/>
                    <a:pt x="84" y="81"/>
                    <a:pt x="73" y="81"/>
                  </a:cubicBezTo>
                  <a:cubicBezTo>
                    <a:pt x="63" y="81"/>
                    <a:pt x="54" y="73"/>
                    <a:pt x="54" y="62"/>
                  </a:cubicBezTo>
                  <a:cubicBezTo>
                    <a:pt x="54" y="52"/>
                    <a:pt x="63" y="43"/>
                    <a:pt x="73" y="43"/>
                  </a:cubicBezTo>
                  <a:close/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0" y="51"/>
                    <a:pt x="77" y="50"/>
                    <a:pt x="73" y="50"/>
                  </a:cubicBezTo>
                  <a:cubicBezTo>
                    <a:pt x="67" y="50"/>
                    <a:pt x="61" y="56"/>
                    <a:pt x="61" y="62"/>
                  </a:cubicBezTo>
                  <a:cubicBezTo>
                    <a:pt x="61" y="69"/>
                    <a:pt x="67" y="74"/>
                    <a:pt x="73" y="74"/>
                  </a:cubicBezTo>
                  <a:cubicBezTo>
                    <a:pt x="80" y="74"/>
                    <a:pt x="86" y="69"/>
                    <a:pt x="86" y="62"/>
                  </a:cubicBezTo>
                  <a:cubicBezTo>
                    <a:pt x="86" y="59"/>
                    <a:pt x="84" y="56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lose/>
                  <a:moveTo>
                    <a:pt x="38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6" y="32"/>
                    <a:pt x="104" y="31"/>
                    <a:pt x="103" y="28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30"/>
                    <a:pt x="41" y="32"/>
                    <a:pt x="38" y="32"/>
                  </a:cubicBezTo>
                  <a:close/>
                  <a:moveTo>
                    <a:pt x="73" y="23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95" y="23"/>
                    <a:pt x="112" y="41"/>
                    <a:pt x="112" y="62"/>
                  </a:cubicBezTo>
                  <a:cubicBezTo>
                    <a:pt x="112" y="84"/>
                    <a:pt x="95" y="101"/>
                    <a:pt x="73" y="101"/>
                  </a:cubicBezTo>
                  <a:cubicBezTo>
                    <a:pt x="52" y="101"/>
                    <a:pt x="34" y="84"/>
                    <a:pt x="34" y="62"/>
                  </a:cubicBezTo>
                  <a:cubicBezTo>
                    <a:pt x="34" y="41"/>
                    <a:pt x="52" y="23"/>
                    <a:pt x="73" y="23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  <a:cubicBezTo>
                    <a:pt x="58" y="35"/>
                    <a:pt x="46" y="47"/>
                    <a:pt x="46" y="62"/>
                  </a:cubicBezTo>
                  <a:cubicBezTo>
                    <a:pt x="46" y="77"/>
                    <a:pt x="58" y="90"/>
                    <a:pt x="73" y="90"/>
                  </a:cubicBezTo>
                  <a:cubicBezTo>
                    <a:pt x="89" y="90"/>
                    <a:pt x="101" y="77"/>
                    <a:pt x="101" y="62"/>
                  </a:cubicBezTo>
                  <a:cubicBezTo>
                    <a:pt x="101" y="47"/>
                    <a:pt x="89" y="35"/>
                    <a:pt x="7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F6F146DE-FFBA-D282-612E-3CBF03512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00" y="3614210"/>
              <a:ext cx="372533" cy="311149"/>
            </a:xfrm>
            <a:custGeom>
              <a:avLst/>
              <a:gdLst>
                <a:gd name="T0" fmla="*/ 146 w 146"/>
                <a:gd name="T1" fmla="*/ 94 h 122"/>
                <a:gd name="T2" fmla="*/ 118 w 146"/>
                <a:gd name="T3" fmla="*/ 122 h 122"/>
                <a:gd name="T4" fmla="*/ 28 w 146"/>
                <a:gd name="T5" fmla="*/ 122 h 122"/>
                <a:gd name="T6" fmla="*/ 0 w 146"/>
                <a:gd name="T7" fmla="*/ 94 h 122"/>
                <a:gd name="T8" fmla="*/ 0 w 146"/>
                <a:gd name="T9" fmla="*/ 28 h 122"/>
                <a:gd name="T10" fmla="*/ 28 w 146"/>
                <a:gd name="T11" fmla="*/ 0 h 122"/>
                <a:gd name="T12" fmla="*/ 118 w 146"/>
                <a:gd name="T13" fmla="*/ 0 h 122"/>
                <a:gd name="T14" fmla="*/ 146 w 146"/>
                <a:gd name="T15" fmla="*/ 28 h 122"/>
                <a:gd name="T16" fmla="*/ 146 w 146"/>
                <a:gd name="T17" fmla="*/ 94 h 122"/>
                <a:gd name="T18" fmla="*/ 49 w 146"/>
                <a:gd name="T19" fmla="*/ 27 h 122"/>
                <a:gd name="T20" fmla="*/ 49 w 146"/>
                <a:gd name="T21" fmla="*/ 27 h 122"/>
                <a:gd name="T22" fmla="*/ 101 w 146"/>
                <a:gd name="T23" fmla="*/ 58 h 122"/>
                <a:gd name="T24" fmla="*/ 102 w 146"/>
                <a:gd name="T25" fmla="*/ 62 h 122"/>
                <a:gd name="T26" fmla="*/ 101 w 146"/>
                <a:gd name="T27" fmla="*/ 64 h 122"/>
                <a:gd name="T28" fmla="*/ 48 w 146"/>
                <a:gd name="T29" fmla="*/ 94 h 122"/>
                <a:gd name="T30" fmla="*/ 44 w 146"/>
                <a:gd name="T31" fmla="*/ 93 h 122"/>
                <a:gd name="T32" fmla="*/ 43 w 146"/>
                <a:gd name="T33" fmla="*/ 91 h 122"/>
                <a:gd name="T34" fmla="*/ 43 w 146"/>
                <a:gd name="T35" fmla="*/ 91 h 122"/>
                <a:gd name="T36" fmla="*/ 43 w 146"/>
                <a:gd name="T37" fmla="*/ 30 h 122"/>
                <a:gd name="T38" fmla="*/ 47 w 146"/>
                <a:gd name="T39" fmla="*/ 27 h 122"/>
                <a:gd name="T40" fmla="*/ 49 w 146"/>
                <a:gd name="T41" fmla="*/ 27 h 122"/>
                <a:gd name="T42" fmla="*/ 50 w 146"/>
                <a:gd name="T43" fmla="*/ 36 h 122"/>
                <a:gd name="T44" fmla="*/ 50 w 146"/>
                <a:gd name="T45" fmla="*/ 36 h 122"/>
                <a:gd name="T46" fmla="*/ 50 w 146"/>
                <a:gd name="T47" fmla="*/ 85 h 122"/>
                <a:gd name="T48" fmla="*/ 93 w 146"/>
                <a:gd name="T49" fmla="*/ 61 h 122"/>
                <a:gd name="T50" fmla="*/ 50 w 146"/>
                <a:gd name="T51" fmla="*/ 36 h 122"/>
                <a:gd name="T52" fmla="*/ 11 w 146"/>
                <a:gd name="T53" fmla="*/ 94 h 122"/>
                <a:gd name="T54" fmla="*/ 11 w 146"/>
                <a:gd name="T55" fmla="*/ 94 h 122"/>
                <a:gd name="T56" fmla="*/ 28 w 146"/>
                <a:gd name="T57" fmla="*/ 110 h 122"/>
                <a:gd name="T58" fmla="*/ 118 w 146"/>
                <a:gd name="T59" fmla="*/ 110 h 122"/>
                <a:gd name="T60" fmla="*/ 135 w 146"/>
                <a:gd name="T61" fmla="*/ 94 h 122"/>
                <a:gd name="T62" fmla="*/ 135 w 146"/>
                <a:gd name="T63" fmla="*/ 28 h 122"/>
                <a:gd name="T64" fmla="*/ 118 w 146"/>
                <a:gd name="T65" fmla="*/ 11 h 122"/>
                <a:gd name="T66" fmla="*/ 28 w 146"/>
                <a:gd name="T67" fmla="*/ 11 h 122"/>
                <a:gd name="T68" fmla="*/ 11 w 146"/>
                <a:gd name="T69" fmla="*/ 28 h 122"/>
                <a:gd name="T70" fmla="*/ 11 w 146"/>
                <a:gd name="T71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6" h="122">
                  <a:moveTo>
                    <a:pt x="146" y="94"/>
                  </a:moveTo>
                  <a:cubicBezTo>
                    <a:pt x="146" y="109"/>
                    <a:pt x="133" y="122"/>
                    <a:pt x="118" y="122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13" y="122"/>
                    <a:pt x="0" y="109"/>
                    <a:pt x="0" y="9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3" y="0"/>
                    <a:pt x="146" y="12"/>
                    <a:pt x="146" y="28"/>
                  </a:cubicBezTo>
                  <a:cubicBezTo>
                    <a:pt x="146" y="94"/>
                    <a:pt x="146" y="94"/>
                    <a:pt x="146" y="94"/>
                  </a:cubicBezTo>
                  <a:close/>
                  <a:moveTo>
                    <a:pt x="49" y="27"/>
                  </a:moveTo>
                  <a:cubicBezTo>
                    <a:pt x="49" y="27"/>
                    <a:pt x="49" y="27"/>
                    <a:pt x="49" y="27"/>
                  </a:cubicBezTo>
                  <a:cubicBezTo>
                    <a:pt x="66" y="38"/>
                    <a:pt x="84" y="48"/>
                    <a:pt x="101" y="58"/>
                  </a:cubicBezTo>
                  <a:cubicBezTo>
                    <a:pt x="103" y="59"/>
                    <a:pt x="103" y="61"/>
                    <a:pt x="102" y="62"/>
                  </a:cubicBezTo>
                  <a:cubicBezTo>
                    <a:pt x="102" y="63"/>
                    <a:pt x="102" y="63"/>
                    <a:pt x="101" y="64"/>
                  </a:cubicBezTo>
                  <a:cubicBezTo>
                    <a:pt x="84" y="74"/>
                    <a:pt x="66" y="84"/>
                    <a:pt x="48" y="94"/>
                  </a:cubicBezTo>
                  <a:cubicBezTo>
                    <a:pt x="47" y="95"/>
                    <a:pt x="45" y="94"/>
                    <a:pt x="44" y="93"/>
                  </a:cubicBezTo>
                  <a:cubicBezTo>
                    <a:pt x="44" y="92"/>
                    <a:pt x="43" y="92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71"/>
                    <a:pt x="43" y="51"/>
                    <a:pt x="43" y="30"/>
                  </a:cubicBezTo>
                  <a:cubicBezTo>
                    <a:pt x="43" y="28"/>
                    <a:pt x="45" y="27"/>
                    <a:pt x="47" y="27"/>
                  </a:cubicBezTo>
                  <a:cubicBezTo>
                    <a:pt x="47" y="27"/>
                    <a:pt x="48" y="27"/>
                    <a:pt x="49" y="27"/>
                  </a:cubicBezTo>
                  <a:close/>
                  <a:moveTo>
                    <a:pt x="50" y="36"/>
                  </a:moveTo>
                  <a:cubicBezTo>
                    <a:pt x="50" y="36"/>
                    <a:pt x="50" y="36"/>
                    <a:pt x="50" y="36"/>
                  </a:cubicBezTo>
                  <a:cubicBezTo>
                    <a:pt x="50" y="53"/>
                    <a:pt x="50" y="69"/>
                    <a:pt x="50" y="85"/>
                  </a:cubicBezTo>
                  <a:cubicBezTo>
                    <a:pt x="64" y="77"/>
                    <a:pt x="78" y="69"/>
                    <a:pt x="93" y="61"/>
                  </a:cubicBezTo>
                  <a:cubicBezTo>
                    <a:pt x="78" y="53"/>
                    <a:pt x="64" y="44"/>
                    <a:pt x="50" y="36"/>
                  </a:cubicBezTo>
                  <a:close/>
                  <a:moveTo>
                    <a:pt x="11" y="94"/>
                  </a:moveTo>
                  <a:cubicBezTo>
                    <a:pt x="11" y="94"/>
                    <a:pt x="11" y="94"/>
                    <a:pt x="11" y="94"/>
                  </a:cubicBezTo>
                  <a:cubicBezTo>
                    <a:pt x="11" y="103"/>
                    <a:pt x="19" y="110"/>
                    <a:pt x="28" y="110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27" y="110"/>
                    <a:pt x="135" y="103"/>
                    <a:pt x="135" y="94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5" y="18"/>
                    <a:pt x="127" y="11"/>
                    <a:pt x="11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9" y="11"/>
                    <a:pt x="11" y="18"/>
                    <a:pt x="11" y="28"/>
                  </a:cubicBezTo>
                  <a:cubicBezTo>
                    <a:pt x="11" y="94"/>
                    <a:pt x="11" y="94"/>
                    <a:pt x="1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F3EE9C5D-2449-E700-8AA5-403BB9E52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0900" y="2107143"/>
              <a:ext cx="374651" cy="311149"/>
            </a:xfrm>
            <a:custGeom>
              <a:avLst/>
              <a:gdLst>
                <a:gd name="T0" fmla="*/ 6 w 147"/>
                <a:gd name="T1" fmla="*/ 0 h 122"/>
                <a:gd name="T2" fmla="*/ 6 w 147"/>
                <a:gd name="T3" fmla="*/ 0 h 122"/>
                <a:gd name="T4" fmla="*/ 141 w 147"/>
                <a:gd name="T5" fmla="*/ 0 h 122"/>
                <a:gd name="T6" fmla="*/ 147 w 147"/>
                <a:gd name="T7" fmla="*/ 5 h 122"/>
                <a:gd name="T8" fmla="*/ 147 w 147"/>
                <a:gd name="T9" fmla="*/ 5 h 122"/>
                <a:gd name="T10" fmla="*/ 147 w 147"/>
                <a:gd name="T11" fmla="*/ 103 h 122"/>
                <a:gd name="T12" fmla="*/ 141 w 147"/>
                <a:gd name="T13" fmla="*/ 108 h 122"/>
                <a:gd name="T14" fmla="*/ 141 w 147"/>
                <a:gd name="T15" fmla="*/ 108 h 122"/>
                <a:gd name="T16" fmla="*/ 79 w 147"/>
                <a:gd name="T17" fmla="*/ 108 h 122"/>
                <a:gd name="T18" fmla="*/ 79 w 147"/>
                <a:gd name="T19" fmla="*/ 115 h 122"/>
                <a:gd name="T20" fmla="*/ 79 w 147"/>
                <a:gd name="T21" fmla="*/ 115 h 122"/>
                <a:gd name="T22" fmla="*/ 110 w 147"/>
                <a:gd name="T23" fmla="*/ 115 h 122"/>
                <a:gd name="T24" fmla="*/ 114 w 147"/>
                <a:gd name="T25" fmla="*/ 119 h 122"/>
                <a:gd name="T26" fmla="*/ 110 w 147"/>
                <a:gd name="T27" fmla="*/ 122 h 122"/>
                <a:gd name="T28" fmla="*/ 36 w 147"/>
                <a:gd name="T29" fmla="*/ 122 h 122"/>
                <a:gd name="T30" fmla="*/ 33 w 147"/>
                <a:gd name="T31" fmla="*/ 119 h 122"/>
                <a:gd name="T32" fmla="*/ 36 w 147"/>
                <a:gd name="T33" fmla="*/ 115 h 122"/>
                <a:gd name="T34" fmla="*/ 68 w 147"/>
                <a:gd name="T35" fmla="*/ 115 h 122"/>
                <a:gd name="T36" fmla="*/ 68 w 147"/>
                <a:gd name="T37" fmla="*/ 115 h 122"/>
                <a:gd name="T38" fmla="*/ 68 w 147"/>
                <a:gd name="T39" fmla="*/ 108 h 122"/>
                <a:gd name="T40" fmla="*/ 6 w 147"/>
                <a:gd name="T41" fmla="*/ 108 h 122"/>
                <a:gd name="T42" fmla="*/ 0 w 147"/>
                <a:gd name="T43" fmla="*/ 103 h 122"/>
                <a:gd name="T44" fmla="*/ 0 w 147"/>
                <a:gd name="T45" fmla="*/ 103 h 122"/>
                <a:gd name="T46" fmla="*/ 0 w 147"/>
                <a:gd name="T47" fmla="*/ 5 h 122"/>
                <a:gd name="T48" fmla="*/ 6 w 147"/>
                <a:gd name="T49" fmla="*/ 0 h 122"/>
                <a:gd name="T50" fmla="*/ 125 w 147"/>
                <a:gd name="T51" fmla="*/ 81 h 122"/>
                <a:gd name="T52" fmla="*/ 125 w 147"/>
                <a:gd name="T53" fmla="*/ 81 h 122"/>
                <a:gd name="T54" fmla="*/ 131 w 147"/>
                <a:gd name="T55" fmla="*/ 87 h 122"/>
                <a:gd name="T56" fmla="*/ 125 w 147"/>
                <a:gd name="T57" fmla="*/ 93 h 122"/>
                <a:gd name="T58" fmla="*/ 120 w 147"/>
                <a:gd name="T59" fmla="*/ 87 h 122"/>
                <a:gd name="T60" fmla="*/ 125 w 147"/>
                <a:gd name="T61" fmla="*/ 81 h 122"/>
                <a:gd name="T62" fmla="*/ 135 w 147"/>
                <a:gd name="T63" fmla="*/ 11 h 122"/>
                <a:gd name="T64" fmla="*/ 135 w 147"/>
                <a:gd name="T65" fmla="*/ 11 h 122"/>
                <a:gd name="T66" fmla="*/ 11 w 147"/>
                <a:gd name="T67" fmla="*/ 11 h 122"/>
                <a:gd name="T68" fmla="*/ 11 w 147"/>
                <a:gd name="T69" fmla="*/ 97 h 122"/>
                <a:gd name="T70" fmla="*/ 135 w 147"/>
                <a:gd name="T71" fmla="*/ 97 h 122"/>
                <a:gd name="T72" fmla="*/ 135 w 147"/>
                <a:gd name="T73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2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7" y="2"/>
                    <a:pt x="147" y="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47" y="106"/>
                    <a:pt x="144" y="108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5"/>
                    <a:pt x="114" y="117"/>
                    <a:pt x="114" y="119"/>
                  </a:cubicBezTo>
                  <a:cubicBezTo>
                    <a:pt x="114" y="120"/>
                    <a:pt x="112" y="122"/>
                    <a:pt x="110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3" y="120"/>
                    <a:pt x="33" y="119"/>
                  </a:cubicBezTo>
                  <a:cubicBezTo>
                    <a:pt x="33" y="117"/>
                    <a:pt x="35" y="115"/>
                    <a:pt x="36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125" y="81"/>
                  </a:moveTo>
                  <a:cubicBezTo>
                    <a:pt x="125" y="81"/>
                    <a:pt x="125" y="81"/>
                    <a:pt x="125" y="81"/>
                  </a:cubicBezTo>
                  <a:cubicBezTo>
                    <a:pt x="129" y="81"/>
                    <a:pt x="131" y="84"/>
                    <a:pt x="131" y="87"/>
                  </a:cubicBezTo>
                  <a:cubicBezTo>
                    <a:pt x="131" y="90"/>
                    <a:pt x="129" y="93"/>
                    <a:pt x="125" y="93"/>
                  </a:cubicBezTo>
                  <a:cubicBezTo>
                    <a:pt x="122" y="93"/>
                    <a:pt x="120" y="90"/>
                    <a:pt x="120" y="87"/>
                  </a:cubicBezTo>
                  <a:cubicBezTo>
                    <a:pt x="120" y="84"/>
                    <a:pt x="122" y="81"/>
                    <a:pt x="125" y="81"/>
                  </a:cubicBezTo>
                  <a:close/>
                  <a:moveTo>
                    <a:pt x="135" y="11"/>
                  </a:moveTo>
                  <a:cubicBezTo>
                    <a:pt x="135" y="11"/>
                    <a:pt x="135" y="11"/>
                    <a:pt x="13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40"/>
                    <a:pt x="11" y="68"/>
                    <a:pt x="11" y="97"/>
                  </a:cubicBezTo>
                  <a:cubicBezTo>
                    <a:pt x="53" y="97"/>
                    <a:pt x="94" y="97"/>
                    <a:pt x="135" y="97"/>
                  </a:cubicBezTo>
                  <a:cubicBezTo>
                    <a:pt x="135" y="68"/>
                    <a:pt x="135" y="40"/>
                    <a:pt x="135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9">
              <a:extLst>
                <a:ext uri="{FF2B5EF4-FFF2-40B4-BE49-F238E27FC236}">
                  <a16:creationId xmlns:a16="http://schemas.microsoft.com/office/drawing/2014/main" id="{6C01F052-C96D-7A33-7B9F-A5896848A8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8051" y="5006977"/>
              <a:ext cx="260349" cy="368300"/>
            </a:xfrm>
            <a:custGeom>
              <a:avLst/>
              <a:gdLst>
                <a:gd name="T0" fmla="*/ 38 w 102"/>
                <a:gd name="T1" fmla="*/ 124 h 144"/>
                <a:gd name="T2" fmla="*/ 38 w 102"/>
                <a:gd name="T3" fmla="*/ 124 h 144"/>
                <a:gd name="T4" fmla="*/ 65 w 102"/>
                <a:gd name="T5" fmla="*/ 124 h 144"/>
                <a:gd name="T6" fmla="*/ 68 w 102"/>
                <a:gd name="T7" fmla="*/ 127 h 144"/>
                <a:gd name="T8" fmla="*/ 68 w 102"/>
                <a:gd name="T9" fmla="*/ 127 h 144"/>
                <a:gd name="T10" fmla="*/ 68 w 102"/>
                <a:gd name="T11" fmla="*/ 141 h 144"/>
                <a:gd name="T12" fmla="*/ 65 w 102"/>
                <a:gd name="T13" fmla="*/ 144 h 144"/>
                <a:gd name="T14" fmla="*/ 65 w 102"/>
                <a:gd name="T15" fmla="*/ 144 h 144"/>
                <a:gd name="T16" fmla="*/ 38 w 102"/>
                <a:gd name="T17" fmla="*/ 144 h 144"/>
                <a:gd name="T18" fmla="*/ 34 w 102"/>
                <a:gd name="T19" fmla="*/ 141 h 144"/>
                <a:gd name="T20" fmla="*/ 34 w 102"/>
                <a:gd name="T21" fmla="*/ 141 h 144"/>
                <a:gd name="T22" fmla="*/ 34 w 102"/>
                <a:gd name="T23" fmla="*/ 127 h 144"/>
                <a:gd name="T24" fmla="*/ 38 w 102"/>
                <a:gd name="T25" fmla="*/ 124 h 144"/>
                <a:gd name="T26" fmla="*/ 51 w 102"/>
                <a:gd name="T27" fmla="*/ 0 h 144"/>
                <a:gd name="T28" fmla="*/ 51 w 102"/>
                <a:gd name="T29" fmla="*/ 0 h 144"/>
                <a:gd name="T30" fmla="*/ 87 w 102"/>
                <a:gd name="T31" fmla="*/ 15 h 144"/>
                <a:gd name="T32" fmla="*/ 87 w 102"/>
                <a:gd name="T33" fmla="*/ 15 h 144"/>
                <a:gd name="T34" fmla="*/ 87 w 102"/>
                <a:gd name="T35" fmla="*/ 15 h 144"/>
                <a:gd name="T36" fmla="*/ 102 w 102"/>
                <a:gd name="T37" fmla="*/ 51 h 144"/>
                <a:gd name="T38" fmla="*/ 98 w 102"/>
                <a:gd name="T39" fmla="*/ 72 h 144"/>
                <a:gd name="T40" fmla="*/ 86 w 102"/>
                <a:gd name="T41" fmla="*/ 89 h 144"/>
                <a:gd name="T42" fmla="*/ 81 w 102"/>
                <a:gd name="T43" fmla="*/ 94 h 144"/>
                <a:gd name="T44" fmla="*/ 68 w 102"/>
                <a:gd name="T45" fmla="*/ 114 h 144"/>
                <a:gd name="T46" fmla="*/ 62 w 102"/>
                <a:gd name="T47" fmla="*/ 119 h 144"/>
                <a:gd name="T48" fmla="*/ 41 w 102"/>
                <a:gd name="T49" fmla="*/ 119 h 144"/>
                <a:gd name="T50" fmla="*/ 35 w 102"/>
                <a:gd name="T51" fmla="*/ 114 h 144"/>
                <a:gd name="T52" fmla="*/ 22 w 102"/>
                <a:gd name="T53" fmla="*/ 94 h 144"/>
                <a:gd name="T54" fmla="*/ 17 w 102"/>
                <a:gd name="T55" fmla="*/ 89 h 144"/>
                <a:gd name="T56" fmla="*/ 17 w 102"/>
                <a:gd name="T57" fmla="*/ 89 h 144"/>
                <a:gd name="T58" fmla="*/ 5 w 102"/>
                <a:gd name="T59" fmla="*/ 72 h 144"/>
                <a:gd name="T60" fmla="*/ 0 w 102"/>
                <a:gd name="T61" fmla="*/ 51 h 144"/>
                <a:gd name="T62" fmla="*/ 15 w 102"/>
                <a:gd name="T63" fmla="*/ 15 h 144"/>
                <a:gd name="T64" fmla="*/ 16 w 102"/>
                <a:gd name="T65" fmla="*/ 14 h 144"/>
                <a:gd name="T66" fmla="*/ 51 w 102"/>
                <a:gd name="T67" fmla="*/ 0 h 144"/>
                <a:gd name="T68" fmla="*/ 80 w 102"/>
                <a:gd name="T69" fmla="*/ 23 h 144"/>
                <a:gd name="T70" fmla="*/ 80 w 102"/>
                <a:gd name="T71" fmla="*/ 23 h 144"/>
                <a:gd name="T72" fmla="*/ 51 w 102"/>
                <a:gd name="T73" fmla="*/ 11 h 144"/>
                <a:gd name="T74" fmla="*/ 23 w 102"/>
                <a:gd name="T75" fmla="*/ 22 h 144"/>
                <a:gd name="T76" fmla="*/ 23 w 102"/>
                <a:gd name="T77" fmla="*/ 23 h 144"/>
                <a:gd name="T78" fmla="*/ 11 w 102"/>
                <a:gd name="T79" fmla="*/ 51 h 144"/>
                <a:gd name="T80" fmla="*/ 15 w 102"/>
                <a:gd name="T81" fmla="*/ 67 h 144"/>
                <a:gd name="T82" fmla="*/ 24 w 102"/>
                <a:gd name="T83" fmla="*/ 80 h 144"/>
                <a:gd name="T84" fmla="*/ 25 w 102"/>
                <a:gd name="T85" fmla="*/ 81 h 144"/>
                <a:gd name="T86" fmla="*/ 30 w 102"/>
                <a:gd name="T87" fmla="*/ 86 h 144"/>
                <a:gd name="T88" fmla="*/ 45 w 102"/>
                <a:gd name="T89" fmla="*/ 108 h 144"/>
                <a:gd name="T90" fmla="*/ 57 w 102"/>
                <a:gd name="T91" fmla="*/ 108 h 144"/>
                <a:gd name="T92" fmla="*/ 73 w 102"/>
                <a:gd name="T93" fmla="*/ 86 h 144"/>
                <a:gd name="T94" fmla="*/ 78 w 102"/>
                <a:gd name="T95" fmla="*/ 81 h 144"/>
                <a:gd name="T96" fmla="*/ 78 w 102"/>
                <a:gd name="T97" fmla="*/ 80 h 144"/>
                <a:gd name="T98" fmla="*/ 88 w 102"/>
                <a:gd name="T99" fmla="*/ 67 h 144"/>
                <a:gd name="T100" fmla="*/ 91 w 102"/>
                <a:gd name="T101" fmla="*/ 51 h 144"/>
                <a:gd name="T102" fmla="*/ 80 w 102"/>
                <a:gd name="T103" fmla="*/ 23 h 144"/>
                <a:gd name="T104" fmla="*/ 62 w 102"/>
                <a:gd name="T105" fmla="*/ 131 h 144"/>
                <a:gd name="T106" fmla="*/ 62 w 102"/>
                <a:gd name="T107" fmla="*/ 131 h 144"/>
                <a:gd name="T108" fmla="*/ 41 w 102"/>
                <a:gd name="T109" fmla="*/ 131 h 144"/>
                <a:gd name="T110" fmla="*/ 41 w 102"/>
                <a:gd name="T111" fmla="*/ 138 h 144"/>
                <a:gd name="T112" fmla="*/ 62 w 102"/>
                <a:gd name="T113" fmla="*/ 138 h 144"/>
                <a:gd name="T114" fmla="*/ 62 w 102"/>
                <a:gd name="T115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2" h="144">
                  <a:moveTo>
                    <a:pt x="38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7" y="124"/>
                    <a:pt x="68" y="125"/>
                    <a:pt x="68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8" y="143"/>
                    <a:pt x="67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6" y="144"/>
                    <a:pt x="34" y="143"/>
                    <a:pt x="34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4" y="125"/>
                    <a:pt x="36" y="124"/>
                    <a:pt x="38" y="124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65" y="0"/>
                    <a:pt x="78" y="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97" y="24"/>
                    <a:pt x="102" y="37"/>
                    <a:pt x="102" y="51"/>
                  </a:cubicBezTo>
                  <a:cubicBezTo>
                    <a:pt x="102" y="58"/>
                    <a:pt x="101" y="65"/>
                    <a:pt x="98" y="72"/>
                  </a:cubicBezTo>
                  <a:cubicBezTo>
                    <a:pt x="95" y="78"/>
                    <a:pt x="91" y="84"/>
                    <a:pt x="86" y="89"/>
                  </a:cubicBezTo>
                  <a:cubicBezTo>
                    <a:pt x="85" y="90"/>
                    <a:pt x="82" y="92"/>
                    <a:pt x="81" y="94"/>
                  </a:cubicBezTo>
                  <a:cubicBezTo>
                    <a:pt x="73" y="101"/>
                    <a:pt x="69" y="105"/>
                    <a:pt x="68" y="114"/>
                  </a:cubicBezTo>
                  <a:cubicBezTo>
                    <a:pt x="67" y="117"/>
                    <a:pt x="65" y="119"/>
                    <a:pt x="6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8" y="119"/>
                    <a:pt x="35" y="117"/>
                    <a:pt x="35" y="114"/>
                  </a:cubicBezTo>
                  <a:cubicBezTo>
                    <a:pt x="34" y="105"/>
                    <a:pt x="30" y="101"/>
                    <a:pt x="22" y="94"/>
                  </a:cubicBezTo>
                  <a:cubicBezTo>
                    <a:pt x="20" y="92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2" y="84"/>
                    <a:pt x="7" y="78"/>
                    <a:pt x="5" y="72"/>
                  </a:cubicBezTo>
                  <a:cubicBezTo>
                    <a:pt x="2" y="65"/>
                    <a:pt x="0" y="58"/>
                    <a:pt x="0" y="51"/>
                  </a:cubicBezTo>
                  <a:cubicBezTo>
                    <a:pt x="0" y="37"/>
                    <a:pt x="6" y="24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5" y="5"/>
                    <a:pt x="37" y="0"/>
                    <a:pt x="51" y="0"/>
                  </a:cubicBezTo>
                  <a:close/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72" y="15"/>
                    <a:pt x="62" y="11"/>
                    <a:pt x="51" y="11"/>
                  </a:cubicBezTo>
                  <a:cubicBezTo>
                    <a:pt x="40" y="11"/>
                    <a:pt x="31" y="15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6" y="30"/>
                    <a:pt x="11" y="40"/>
                    <a:pt x="11" y="51"/>
                  </a:cubicBezTo>
                  <a:cubicBezTo>
                    <a:pt x="11" y="57"/>
                    <a:pt x="13" y="62"/>
                    <a:pt x="15" y="67"/>
                  </a:cubicBezTo>
                  <a:cubicBezTo>
                    <a:pt x="17" y="72"/>
                    <a:pt x="20" y="77"/>
                    <a:pt x="24" y="80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3"/>
                    <a:pt x="29" y="84"/>
                    <a:pt x="30" y="86"/>
                  </a:cubicBezTo>
                  <a:cubicBezTo>
                    <a:pt x="38" y="93"/>
                    <a:pt x="43" y="98"/>
                    <a:pt x="45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60" y="98"/>
                    <a:pt x="65" y="93"/>
                    <a:pt x="73" y="86"/>
                  </a:cubicBezTo>
                  <a:cubicBezTo>
                    <a:pt x="74" y="84"/>
                    <a:pt x="75" y="83"/>
                    <a:pt x="78" y="81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2" y="77"/>
                    <a:pt x="85" y="72"/>
                    <a:pt x="88" y="67"/>
                  </a:cubicBezTo>
                  <a:cubicBezTo>
                    <a:pt x="90" y="62"/>
                    <a:pt x="91" y="57"/>
                    <a:pt x="91" y="51"/>
                  </a:cubicBezTo>
                  <a:cubicBezTo>
                    <a:pt x="91" y="40"/>
                    <a:pt x="87" y="30"/>
                    <a:pt x="80" y="23"/>
                  </a:cubicBezTo>
                  <a:close/>
                  <a:moveTo>
                    <a:pt x="62" y="131"/>
                  </a:moveTo>
                  <a:cubicBezTo>
                    <a:pt x="62" y="131"/>
                    <a:pt x="62" y="131"/>
                    <a:pt x="6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1"/>
                    <a:pt x="62" y="131"/>
                    <a:pt x="62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30">
              <a:extLst>
                <a:ext uri="{FF2B5EF4-FFF2-40B4-BE49-F238E27FC236}">
                  <a16:creationId xmlns:a16="http://schemas.microsoft.com/office/drawing/2014/main" id="{1867ED8C-D222-C652-79E5-CCD3F0174B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31267" y="2208743"/>
              <a:ext cx="1013884" cy="0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Line 31">
              <a:extLst>
                <a:ext uri="{FF2B5EF4-FFF2-40B4-BE49-F238E27FC236}">
                  <a16:creationId xmlns:a16="http://schemas.microsoft.com/office/drawing/2014/main" id="{A4CF0D4C-7991-4950-DD15-3B55F4E57D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1267" y="4192059"/>
              <a:ext cx="0" cy="999067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Line 32">
              <a:extLst>
                <a:ext uri="{FF2B5EF4-FFF2-40B4-BE49-F238E27FC236}">
                  <a16:creationId xmlns:a16="http://schemas.microsoft.com/office/drawing/2014/main" id="{A0039FBC-47E9-3103-1951-AD04241682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51085" y="5191125"/>
              <a:ext cx="960967" cy="0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Line 33">
              <a:extLst>
                <a:ext uri="{FF2B5EF4-FFF2-40B4-BE49-F238E27FC236}">
                  <a16:creationId xmlns:a16="http://schemas.microsoft.com/office/drawing/2014/main" id="{81F80376-D68D-64BE-D385-882298634D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12051" y="2208743"/>
              <a:ext cx="0" cy="1051983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361C2A7-7879-522E-CA17-A4BD7AAC583E}"/>
              </a:ext>
            </a:extLst>
          </p:cNvPr>
          <p:cNvGrpSpPr/>
          <p:nvPr/>
        </p:nvGrpSpPr>
        <p:grpSpPr>
          <a:xfrm>
            <a:off x="7608916" y="1747563"/>
            <a:ext cx="3059084" cy="816522"/>
            <a:chOff x="283599" y="1906534"/>
            <a:chExt cx="3059084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2E4D87A-518F-5CD4-DEFB-BC1025182138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CD05025-90C9-22D9-B22F-4A557DBBFA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47DD517-A745-654A-93FB-5E6C9712B78C}"/>
              </a:ext>
            </a:extLst>
          </p:cNvPr>
          <p:cNvGrpSpPr/>
          <p:nvPr/>
        </p:nvGrpSpPr>
        <p:grpSpPr>
          <a:xfrm>
            <a:off x="1480360" y="1553888"/>
            <a:ext cx="3087910" cy="816522"/>
            <a:chOff x="283599" y="1906534"/>
            <a:chExt cx="3087910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D28FF8A-B68A-6A6A-BCA1-DAC5FD8944B6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741B2B2-CEDF-0DC5-E8A1-6129A1FF87CA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E84E6F-4FE0-7E1F-AA49-14A9E1BE8D2A}"/>
              </a:ext>
            </a:extLst>
          </p:cNvPr>
          <p:cNvGrpSpPr/>
          <p:nvPr/>
        </p:nvGrpSpPr>
        <p:grpSpPr>
          <a:xfrm>
            <a:off x="7608916" y="4482296"/>
            <a:ext cx="3059084" cy="816522"/>
            <a:chOff x="283599" y="1906534"/>
            <a:chExt cx="3059084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A19EDA0-8571-2B2C-D6F4-94B62AAA7CBB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41491FA-CE7A-06A0-CDCD-95E893FF6B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6C54A0-E2A6-1109-61F2-341EC67B928A}"/>
              </a:ext>
            </a:extLst>
          </p:cNvPr>
          <p:cNvGrpSpPr/>
          <p:nvPr/>
        </p:nvGrpSpPr>
        <p:grpSpPr>
          <a:xfrm>
            <a:off x="1480360" y="4166246"/>
            <a:ext cx="3087910" cy="816522"/>
            <a:chOff x="283599" y="1906534"/>
            <a:chExt cx="3087910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BBEB274-0C6C-4048-58B8-FC38E67148A0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6AE5FC-EDC0-4F26-397F-C93E14ECFD7F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297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55A540-8526-E594-B71B-6B418F770F6B}"/>
              </a:ext>
            </a:extLst>
          </p:cNvPr>
          <p:cNvGrpSpPr/>
          <p:nvPr/>
        </p:nvGrpSpPr>
        <p:grpSpPr>
          <a:xfrm>
            <a:off x="3570514" y="1543051"/>
            <a:ext cx="5073324" cy="4005942"/>
            <a:chOff x="3570514" y="1873251"/>
            <a:chExt cx="5073324" cy="4005942"/>
          </a:xfrm>
        </p:grpSpPr>
        <p:sp>
          <p:nvSpPr>
            <p:cNvPr id="3" name="弧形 2">
              <a:extLst>
                <a:ext uri="{FF2B5EF4-FFF2-40B4-BE49-F238E27FC236}">
                  <a16:creationId xmlns:a16="http://schemas.microsoft.com/office/drawing/2014/main" id="{44EC80DD-201B-C433-4E06-8F4A57363E6C}"/>
                </a:ext>
              </a:extLst>
            </p:cNvPr>
            <p:cNvSpPr/>
            <p:nvPr/>
          </p:nvSpPr>
          <p:spPr>
            <a:xfrm flipH="1">
              <a:off x="4760686" y="2540907"/>
              <a:ext cx="2670628" cy="2670628"/>
            </a:xfrm>
            <a:prstGeom prst="arc">
              <a:avLst>
                <a:gd name="adj1" fmla="val 16200000"/>
                <a:gd name="adj2" fmla="val 9095983"/>
              </a:avLst>
            </a:prstGeom>
            <a:ln w="152400" cap="rnd">
              <a:solidFill>
                <a:srgbClr val="D9E5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523B8EFF-8148-EAE7-CE3A-17F08C056329}"/>
                </a:ext>
              </a:extLst>
            </p:cNvPr>
            <p:cNvSpPr/>
            <p:nvPr/>
          </p:nvSpPr>
          <p:spPr>
            <a:xfrm rot="16200000" flipH="1">
              <a:off x="4538134" y="2318354"/>
              <a:ext cx="3115733" cy="3115733"/>
            </a:xfrm>
            <a:prstGeom prst="arc">
              <a:avLst>
                <a:gd name="adj1" fmla="val 16200000"/>
                <a:gd name="adj2" fmla="val 5334423"/>
              </a:avLst>
            </a:prstGeom>
            <a:ln w="152400" cap="rnd">
              <a:solidFill>
                <a:srgbClr val="4D81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497AB550-94BA-39EA-FB27-17247C4AE899}"/>
                </a:ext>
              </a:extLst>
            </p:cNvPr>
            <p:cNvSpPr/>
            <p:nvPr/>
          </p:nvSpPr>
          <p:spPr>
            <a:xfrm rot="10800000" flipH="1">
              <a:off x="4315581" y="2095801"/>
              <a:ext cx="3560837" cy="3560837"/>
            </a:xfrm>
            <a:prstGeom prst="arc">
              <a:avLst>
                <a:gd name="adj1" fmla="val 16200000"/>
                <a:gd name="adj2" fmla="val 5370435"/>
              </a:avLst>
            </a:prstGeom>
            <a:ln w="152400" cap="rnd">
              <a:solidFill>
                <a:srgbClr val="D9E5F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BBB64951-2958-6E4E-F155-181BCADE5EC4}"/>
                </a:ext>
              </a:extLst>
            </p:cNvPr>
            <p:cNvSpPr/>
            <p:nvPr/>
          </p:nvSpPr>
          <p:spPr>
            <a:xfrm rot="5400000" flipH="1">
              <a:off x="4093029" y="1873251"/>
              <a:ext cx="4005942" cy="4005942"/>
            </a:xfrm>
            <a:prstGeom prst="arc">
              <a:avLst>
                <a:gd name="adj1" fmla="val 16200000"/>
                <a:gd name="adj2" fmla="val 3815071"/>
              </a:avLst>
            </a:prstGeom>
            <a:ln w="152400" cap="rnd">
              <a:solidFill>
                <a:srgbClr val="4D81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F5589FB-A874-A29E-23C4-C87978D43798}"/>
                </a:ext>
              </a:extLst>
            </p:cNvPr>
            <p:cNvGrpSpPr/>
            <p:nvPr/>
          </p:nvGrpSpPr>
          <p:grpSpPr>
            <a:xfrm>
              <a:off x="3570514" y="2415111"/>
              <a:ext cx="1450817" cy="620480"/>
              <a:chOff x="3570514" y="2229151"/>
              <a:chExt cx="1450817" cy="62048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D51C8CE0-07E5-F670-CE68-C3AC1C56DD90}"/>
                  </a:ext>
                </a:extLst>
              </p:cNvPr>
              <p:cNvCxnSpPr/>
              <p:nvPr/>
            </p:nvCxnSpPr>
            <p:spPr>
              <a:xfrm flipH="1" flipV="1">
                <a:off x="4400852" y="2229152"/>
                <a:ext cx="620479" cy="620479"/>
              </a:xfrm>
              <a:prstGeom prst="line">
                <a:avLst/>
              </a:prstGeom>
              <a:noFill/>
              <a:ln w="6350" cmpd="sng">
                <a:solidFill>
                  <a:srgbClr val="C0C0C0"/>
                </a:solidFill>
                <a:prstDash val="dash"/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F3C8449-2FD7-CF3F-8101-28E61D4B5D73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noFill/>
              <a:ln w="6350" cmpd="sng">
                <a:solidFill>
                  <a:srgbClr val="C0C0C0"/>
                </a:solidFill>
                <a:prstDash val="dash"/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9510E02-55AE-EEB1-74A9-2870F7069D1E}"/>
                </a:ext>
              </a:extLst>
            </p:cNvPr>
            <p:cNvGrpSpPr/>
            <p:nvPr/>
          </p:nvGrpSpPr>
          <p:grpSpPr>
            <a:xfrm flipV="1">
              <a:off x="3570514" y="4790624"/>
              <a:ext cx="1189669" cy="359332"/>
              <a:chOff x="3570514" y="2229151"/>
              <a:chExt cx="1189669" cy="359332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AB47171D-FE83-44DA-AA36-B0BAD30FF8DF}"/>
                  </a:ext>
                </a:extLst>
              </p:cNvPr>
              <p:cNvCxnSpPr/>
              <p:nvPr/>
            </p:nvCxnSpPr>
            <p:spPr>
              <a:xfrm flipH="1" flipV="1">
                <a:off x="4400852" y="2229151"/>
                <a:ext cx="359331" cy="359332"/>
              </a:xfrm>
              <a:prstGeom prst="line">
                <a:avLst/>
              </a:prstGeom>
              <a:noFill/>
              <a:ln w="6350" cmpd="sng">
                <a:solidFill>
                  <a:srgbClr val="C0C0C0"/>
                </a:solidFill>
                <a:prstDash val="dash"/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1C45A51-BA4F-E89A-4026-B5B12B34901A}"/>
                  </a:ext>
                </a:extLst>
              </p:cNvPr>
              <p:cNvCxnSpPr/>
              <p:nvPr/>
            </p:nvCxnSpPr>
            <p:spPr>
              <a:xfrm flipH="1">
                <a:off x="3570514" y="2229151"/>
                <a:ext cx="830337" cy="0"/>
              </a:xfrm>
              <a:prstGeom prst="line">
                <a:avLst/>
              </a:prstGeom>
              <a:noFill/>
              <a:ln w="6350" cmpd="sng">
                <a:solidFill>
                  <a:srgbClr val="C0C0C0"/>
                </a:solidFill>
                <a:prstDash val="dash"/>
                <a:round/>
                <a:headE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23D01EA-557F-60F7-6C10-9932E0845BFD}"/>
                </a:ext>
              </a:extLst>
            </p:cNvPr>
            <p:cNvCxnSpPr/>
            <p:nvPr/>
          </p:nvCxnSpPr>
          <p:spPr>
            <a:xfrm flipV="1">
              <a:off x="7645995" y="2415113"/>
              <a:ext cx="167505" cy="167504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4AED91B-AD89-9040-0938-B9E446A96A37}"/>
                </a:ext>
              </a:extLst>
            </p:cNvPr>
            <p:cNvCxnSpPr/>
            <p:nvPr/>
          </p:nvCxnSpPr>
          <p:spPr>
            <a:xfrm>
              <a:off x="7813501" y="2415111"/>
              <a:ext cx="830337" cy="0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33E5FA9-C185-2F69-4261-6897ABC16529}"/>
                </a:ext>
              </a:extLst>
            </p:cNvPr>
            <p:cNvCxnSpPr/>
            <p:nvPr/>
          </p:nvCxnSpPr>
          <p:spPr>
            <a:xfrm>
              <a:off x="7568920" y="4905375"/>
              <a:ext cx="244580" cy="244581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F87FFDC-9E9C-B4DA-D61B-4B0ACF503119}"/>
                </a:ext>
              </a:extLst>
            </p:cNvPr>
            <p:cNvCxnSpPr/>
            <p:nvPr/>
          </p:nvCxnSpPr>
          <p:spPr>
            <a:xfrm flipV="1">
              <a:off x="7813501" y="5149956"/>
              <a:ext cx="830337" cy="0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ABA86B-BE8E-144D-7D81-63337102A41F}"/>
              </a:ext>
            </a:extLst>
          </p:cNvPr>
          <p:cNvGrpSpPr/>
          <p:nvPr/>
        </p:nvGrpSpPr>
        <p:grpSpPr>
          <a:xfrm>
            <a:off x="8748989" y="1760404"/>
            <a:ext cx="2235567" cy="1047355"/>
            <a:chOff x="283599" y="1906534"/>
            <a:chExt cx="2235567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382C40-896E-0969-CA5A-7A8DD67DD6E2}"/>
                </a:ext>
              </a:extLst>
            </p:cNvPr>
            <p:cNvSpPr txBox="1"/>
            <p:nvPr/>
          </p:nvSpPr>
          <p:spPr>
            <a:xfrm>
              <a:off x="283599" y="2190603"/>
              <a:ext cx="197464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504F341-DB86-FEA7-4749-43112FC904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761AAD5-0006-A755-4975-71EE92BAAA77}"/>
              </a:ext>
            </a:extLst>
          </p:cNvPr>
          <p:cNvGrpSpPr/>
          <p:nvPr/>
        </p:nvGrpSpPr>
        <p:grpSpPr>
          <a:xfrm>
            <a:off x="1333037" y="1705524"/>
            <a:ext cx="2235567" cy="1047355"/>
            <a:chOff x="1135942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9091CC-9E97-250D-AF1A-0EA1D8BB6704}"/>
                </a:ext>
              </a:extLst>
            </p:cNvPr>
            <p:cNvSpPr txBox="1"/>
            <p:nvPr/>
          </p:nvSpPr>
          <p:spPr>
            <a:xfrm>
              <a:off x="1326905" y="2190603"/>
              <a:ext cx="20157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0505CC4-7E7F-E2D0-8746-FCAF6EC37163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D6D257-7243-E113-B3C6-9CFDF6B89578}"/>
              </a:ext>
            </a:extLst>
          </p:cNvPr>
          <p:cNvGrpSpPr/>
          <p:nvPr/>
        </p:nvGrpSpPr>
        <p:grpSpPr>
          <a:xfrm>
            <a:off x="8748989" y="4085655"/>
            <a:ext cx="2235567" cy="1047355"/>
            <a:chOff x="283599" y="1906534"/>
            <a:chExt cx="2235567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CD2AE3-3A9C-251A-3CBB-FCC72CF6B9AE}"/>
                </a:ext>
              </a:extLst>
            </p:cNvPr>
            <p:cNvSpPr txBox="1"/>
            <p:nvPr/>
          </p:nvSpPr>
          <p:spPr>
            <a:xfrm>
              <a:off x="283599" y="2190603"/>
              <a:ext cx="197464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A0D6534-FFFA-CA3F-2569-8C9DE73F75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67C458-16DE-F5E3-FBF6-F025837C6F84}"/>
              </a:ext>
            </a:extLst>
          </p:cNvPr>
          <p:cNvGrpSpPr/>
          <p:nvPr/>
        </p:nvGrpSpPr>
        <p:grpSpPr>
          <a:xfrm>
            <a:off x="1333037" y="4030775"/>
            <a:ext cx="2235567" cy="1047355"/>
            <a:chOff x="1135942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906FDD5-55B6-091D-F8E3-D51D160AA3B8}"/>
                </a:ext>
              </a:extLst>
            </p:cNvPr>
            <p:cNvSpPr txBox="1"/>
            <p:nvPr/>
          </p:nvSpPr>
          <p:spPr>
            <a:xfrm>
              <a:off x="1326905" y="2190603"/>
              <a:ext cx="201577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A9E4404-B91B-53E8-02E7-9D68BBC5D65D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388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70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4ACAFF8E-60A4-0663-8A7F-BF5703D279C9}"/>
              </a:ext>
            </a:extLst>
          </p:cNvPr>
          <p:cNvSpPr/>
          <p:nvPr/>
        </p:nvSpPr>
        <p:spPr bwMode="auto">
          <a:xfrm>
            <a:off x="891889" y="2963672"/>
            <a:ext cx="2868136" cy="69193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3547BF28-46AB-B691-109F-B02F638ACCBC}"/>
              </a:ext>
            </a:extLst>
          </p:cNvPr>
          <p:cNvSpPr/>
          <p:nvPr/>
        </p:nvSpPr>
        <p:spPr bwMode="auto">
          <a:xfrm>
            <a:off x="3465354" y="3072810"/>
            <a:ext cx="2872501" cy="69193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D9E5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D369F58-29F3-148A-5F17-DB2F4462A287}"/>
              </a:ext>
            </a:extLst>
          </p:cNvPr>
          <p:cNvSpPr/>
          <p:nvPr/>
        </p:nvSpPr>
        <p:spPr bwMode="auto">
          <a:xfrm>
            <a:off x="5949325" y="2963672"/>
            <a:ext cx="2865952" cy="69193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44F1913-87E6-AE71-BC2B-C3935E8F0633}"/>
              </a:ext>
            </a:extLst>
          </p:cNvPr>
          <p:cNvSpPr/>
          <p:nvPr/>
        </p:nvSpPr>
        <p:spPr bwMode="auto">
          <a:xfrm>
            <a:off x="8522788" y="3070628"/>
            <a:ext cx="2868136" cy="691932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D9E5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D1BB954-B69B-6680-B913-0211413D8904}"/>
              </a:ext>
            </a:extLst>
          </p:cNvPr>
          <p:cNvGrpSpPr/>
          <p:nvPr/>
        </p:nvGrpSpPr>
        <p:grpSpPr bwMode="auto">
          <a:xfrm>
            <a:off x="6193793" y="3236517"/>
            <a:ext cx="209544" cy="261930"/>
            <a:chOff x="0" y="0"/>
            <a:chExt cx="96" cy="120"/>
          </a:xfrm>
          <a:solidFill>
            <a:schemeClr val="bg1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7FAF81A-E51C-C7FD-3925-93638FBBB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2B262C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90700F5-F020-6184-E50C-5F3D8614C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2B262C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CF8567D-0AAF-0791-E571-4056B9D4F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2B262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07A28E-6D35-DA6A-9027-A298A310735A}"/>
              </a:ext>
            </a:extLst>
          </p:cNvPr>
          <p:cNvGrpSpPr/>
          <p:nvPr/>
        </p:nvGrpSpPr>
        <p:grpSpPr bwMode="auto">
          <a:xfrm>
            <a:off x="8769440" y="3247430"/>
            <a:ext cx="255381" cy="237921"/>
            <a:chOff x="0" y="0"/>
            <a:chExt cx="117" cy="109"/>
          </a:xfrm>
          <a:solidFill>
            <a:schemeClr val="bg1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C8A9C78-8186-716A-2584-7D5AA19DD8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39B8B99-90CD-F645-ECAB-E3D2DBBF6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C042744-D873-7DB9-D804-70655EB65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0E6619F-D090-CEC0-0ED1-A50360DACB9B}"/>
              </a:ext>
            </a:extLst>
          </p:cNvPr>
          <p:cNvGrpSpPr/>
          <p:nvPr/>
        </p:nvGrpSpPr>
        <p:grpSpPr bwMode="auto">
          <a:xfrm>
            <a:off x="3663983" y="3238699"/>
            <a:ext cx="255383" cy="257565"/>
            <a:chOff x="0" y="0"/>
            <a:chExt cx="117" cy="118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371CAA6-6248-7985-39C7-88AD0209C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C687E8-8124-D540-555D-FFBD827FB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18662A4-9D2C-67E6-9C5F-2DF3FA6AD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760BDC7-152F-5C51-79F6-E70F15408BA3}"/>
              </a:ext>
            </a:extLst>
          </p:cNvPr>
          <p:cNvGrpSpPr/>
          <p:nvPr/>
        </p:nvGrpSpPr>
        <p:grpSpPr bwMode="auto">
          <a:xfrm>
            <a:off x="1090520" y="3236517"/>
            <a:ext cx="229188" cy="261930"/>
            <a:chOff x="0" y="0"/>
            <a:chExt cx="105" cy="120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4ED71C41-8E79-1374-792D-E12E6713FA66}"/>
                </a:ext>
              </a:extLst>
            </p:cNvPr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2B262C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FBF8B88-280A-2DA4-4A6F-C6C6E278B5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2B262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 Box 22">
            <a:extLst>
              <a:ext uri="{FF2B5EF4-FFF2-40B4-BE49-F238E27FC236}">
                <a16:creationId xmlns:a16="http://schemas.microsoft.com/office/drawing/2014/main" id="{B92E154F-F23D-0370-D99F-365D0EC81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374" y="3163912"/>
            <a:ext cx="1569660" cy="36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Text Box 23">
            <a:extLst>
              <a:ext uri="{FF2B5EF4-FFF2-40B4-BE49-F238E27FC236}">
                <a16:creationId xmlns:a16="http://schemas.microsoft.com/office/drawing/2014/main" id="{4DC69792-C9F8-2E51-2872-250D359CA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0483" y="3163912"/>
            <a:ext cx="1569660" cy="36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Text Box 24">
            <a:extLst>
              <a:ext uri="{FF2B5EF4-FFF2-40B4-BE49-F238E27FC236}">
                <a16:creationId xmlns:a16="http://schemas.microsoft.com/office/drawing/2014/main" id="{B1E37861-0711-FD64-AAEE-C13748665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744" y="3163912"/>
            <a:ext cx="1569660" cy="36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Text Box 25">
            <a:extLst>
              <a:ext uri="{FF2B5EF4-FFF2-40B4-BE49-F238E27FC236}">
                <a16:creationId xmlns:a16="http://schemas.microsoft.com/office/drawing/2014/main" id="{16033DF4-A39C-59CA-BFAF-414108A2E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3046" y="3163912"/>
            <a:ext cx="1569660" cy="369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8097191-1211-37BF-0172-04F00A6F189C}"/>
              </a:ext>
            </a:extLst>
          </p:cNvPr>
          <p:cNvGrpSpPr/>
          <p:nvPr/>
        </p:nvGrpSpPr>
        <p:grpSpPr>
          <a:xfrm>
            <a:off x="6491011" y="1868387"/>
            <a:ext cx="3059084" cy="816522"/>
            <a:chOff x="283599" y="1906534"/>
            <a:chExt cx="3059084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7780BE-0FB6-B743-DEDD-709AEAB017D0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0CF7C76-7F40-CFB8-EE4E-875288DAC6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19E82B6-98A9-85D0-92F8-D2EC7398C791}"/>
              </a:ext>
            </a:extLst>
          </p:cNvPr>
          <p:cNvGrpSpPr/>
          <p:nvPr/>
        </p:nvGrpSpPr>
        <p:grpSpPr>
          <a:xfrm>
            <a:off x="2325957" y="4123003"/>
            <a:ext cx="3087910" cy="816522"/>
            <a:chOff x="283599" y="1906534"/>
            <a:chExt cx="3087910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09DB813-39D1-B1AE-2E8D-E7ADBE60C59E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54D9BDA-F435-5086-781C-359582DD35D4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A84C930-F866-249F-BA67-C1F8CA8BF75D}"/>
              </a:ext>
            </a:extLst>
          </p:cNvPr>
          <p:cNvGrpSpPr/>
          <p:nvPr/>
        </p:nvGrpSpPr>
        <p:grpSpPr>
          <a:xfrm>
            <a:off x="7353175" y="4123003"/>
            <a:ext cx="3087910" cy="816522"/>
            <a:chOff x="283599" y="1906534"/>
            <a:chExt cx="3087910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923C034-6DBE-2E39-B7EE-2CED96662342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BC2B702-140B-BAFA-34D7-10ECA5A7555F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F036D6B-D1A6-A1CC-A54B-A5F57C174BE0}"/>
              </a:ext>
            </a:extLst>
          </p:cNvPr>
          <p:cNvGrpSpPr/>
          <p:nvPr/>
        </p:nvGrpSpPr>
        <p:grpSpPr>
          <a:xfrm>
            <a:off x="1524000" y="1868387"/>
            <a:ext cx="3059084" cy="816522"/>
            <a:chOff x="283599" y="1906534"/>
            <a:chExt cx="3059084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88095AB-6AC8-6BFD-E43F-4A9F54AA4B33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E172BF5-AD9C-52B9-B170-F9BEFB3B47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25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图形 4">
            <a:extLst>
              <a:ext uri="{FF2B5EF4-FFF2-40B4-BE49-F238E27FC236}">
                <a16:creationId xmlns:a16="http://schemas.microsoft.com/office/drawing/2014/main" id="{F840BB11-CCCE-DB84-7FD7-3034555FC241}"/>
              </a:ext>
            </a:extLst>
          </p:cNvPr>
          <p:cNvSpPr/>
          <p:nvPr/>
        </p:nvSpPr>
        <p:spPr>
          <a:xfrm>
            <a:off x="7783200" y="2260600"/>
            <a:ext cx="5560765" cy="838864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4D81E4">
                  <a:alpha val="13000"/>
                </a:srgbClr>
              </a:gs>
              <a:gs pos="100000">
                <a:srgbClr val="4D81E4">
                  <a:alpha val="0"/>
                </a:srgbClr>
              </a:gs>
            </a:gsLst>
            <a:lin ang="5400000" scaled="1"/>
          </a:gradFill>
          <a:ln w="4846" cap="flat">
            <a:gradFill>
              <a:gsLst>
                <a:gs pos="0">
                  <a:srgbClr val="4D81E4"/>
                </a:gs>
                <a:gs pos="100000">
                  <a:srgbClr val="4D81E4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567" name="矩形: 圆角 4566">
            <a:extLst>
              <a:ext uri="{FF2B5EF4-FFF2-40B4-BE49-F238E27FC236}">
                <a16:creationId xmlns:a16="http://schemas.microsoft.com/office/drawing/2014/main" id="{8A05BB1B-608E-7BDD-1A01-3C02D6968C32}"/>
              </a:ext>
            </a:extLst>
          </p:cNvPr>
          <p:cNvSpPr/>
          <p:nvPr/>
        </p:nvSpPr>
        <p:spPr>
          <a:xfrm>
            <a:off x="0" y="3091543"/>
            <a:ext cx="12192000" cy="3766457"/>
          </a:xfrm>
          <a:prstGeom prst="roundRect">
            <a:avLst>
              <a:gd name="adj" fmla="val 0"/>
            </a:avLst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AD01713-99DD-F15A-1483-22BA7EADE1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6" y="4396139"/>
            <a:ext cx="4466804" cy="206761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D01AAB8-839B-0C0A-BB9F-8ED5ADA155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011" y="3501260"/>
            <a:ext cx="2573698" cy="1191325"/>
          </a:xfrm>
          <a:prstGeom prst="rect">
            <a:avLst/>
          </a:prstGeom>
        </p:spPr>
      </p:pic>
      <p:sp>
        <p:nvSpPr>
          <p:cNvPr id="4560" name="任意多边形: 形状 4559">
            <a:extLst>
              <a:ext uri="{FF2B5EF4-FFF2-40B4-BE49-F238E27FC236}">
                <a16:creationId xmlns:a16="http://schemas.microsoft.com/office/drawing/2014/main" id="{8BB03BCD-B8E1-4CA5-D080-CE9FBB374375}"/>
              </a:ext>
            </a:extLst>
          </p:cNvPr>
          <p:cNvSpPr/>
          <p:nvPr/>
        </p:nvSpPr>
        <p:spPr>
          <a:xfrm>
            <a:off x="3048000" y="2876550"/>
            <a:ext cx="9401175" cy="4533900"/>
          </a:xfrm>
          <a:custGeom>
            <a:avLst/>
            <a:gdLst>
              <a:gd name="connsiteX0" fmla="*/ 28575 w 9401175"/>
              <a:gd name="connsiteY0" fmla="*/ 4067175 h 4533900"/>
              <a:gd name="connsiteX1" fmla="*/ 2695575 w 9401175"/>
              <a:gd name="connsiteY1" fmla="*/ 1400175 h 4533900"/>
              <a:gd name="connsiteX2" fmla="*/ 2647950 w 9401175"/>
              <a:gd name="connsiteY2" fmla="*/ 1266825 h 4533900"/>
              <a:gd name="connsiteX3" fmla="*/ 4276725 w 9401175"/>
              <a:gd name="connsiteY3" fmla="*/ 0 h 4533900"/>
              <a:gd name="connsiteX4" fmla="*/ 4610100 w 9401175"/>
              <a:gd name="connsiteY4" fmla="*/ 200025 h 4533900"/>
              <a:gd name="connsiteX5" fmla="*/ 5705475 w 9401175"/>
              <a:gd name="connsiteY5" fmla="*/ 2714625 h 4533900"/>
              <a:gd name="connsiteX6" fmla="*/ 6372225 w 9401175"/>
              <a:gd name="connsiteY6" fmla="*/ 2362200 h 4533900"/>
              <a:gd name="connsiteX7" fmla="*/ 6210300 w 9401175"/>
              <a:gd name="connsiteY7" fmla="*/ 2143125 h 4533900"/>
              <a:gd name="connsiteX8" fmla="*/ 6867525 w 9401175"/>
              <a:gd name="connsiteY8" fmla="*/ 1762125 h 4533900"/>
              <a:gd name="connsiteX9" fmla="*/ 8515350 w 9401175"/>
              <a:gd name="connsiteY9" fmla="*/ 2781300 h 4533900"/>
              <a:gd name="connsiteX10" fmla="*/ 9363075 w 9401175"/>
              <a:gd name="connsiteY10" fmla="*/ 3381375 h 4533900"/>
              <a:gd name="connsiteX11" fmla="*/ 9401175 w 9401175"/>
              <a:gd name="connsiteY11" fmla="*/ 4410075 h 4533900"/>
              <a:gd name="connsiteX12" fmla="*/ 0 w 9401175"/>
              <a:gd name="connsiteY12" fmla="*/ 4533900 h 4533900"/>
              <a:gd name="connsiteX13" fmla="*/ 28575 w 9401175"/>
              <a:gd name="connsiteY13" fmla="*/ 4067175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401175" h="4533900">
                <a:moveTo>
                  <a:pt x="28575" y="4067175"/>
                </a:moveTo>
                <a:cubicBezTo>
                  <a:pt x="1142206" y="2965450"/>
                  <a:pt x="2255838" y="1863725"/>
                  <a:pt x="2695575" y="1400175"/>
                </a:cubicBezTo>
                <a:lnTo>
                  <a:pt x="2647950" y="1266825"/>
                </a:lnTo>
                <a:lnTo>
                  <a:pt x="4276725" y="0"/>
                </a:lnTo>
                <a:lnTo>
                  <a:pt x="4610100" y="200025"/>
                </a:lnTo>
                <a:lnTo>
                  <a:pt x="5705475" y="2714625"/>
                </a:lnTo>
                <a:lnTo>
                  <a:pt x="6372225" y="2362200"/>
                </a:lnTo>
                <a:lnTo>
                  <a:pt x="6210300" y="2143125"/>
                </a:lnTo>
                <a:lnTo>
                  <a:pt x="6867525" y="1762125"/>
                </a:lnTo>
                <a:lnTo>
                  <a:pt x="8515350" y="2781300"/>
                </a:lnTo>
                <a:lnTo>
                  <a:pt x="9363075" y="3381375"/>
                </a:lnTo>
                <a:lnTo>
                  <a:pt x="9401175" y="4410075"/>
                </a:lnTo>
                <a:lnTo>
                  <a:pt x="0" y="4533900"/>
                </a:lnTo>
                <a:lnTo>
                  <a:pt x="28575" y="4067175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71A4E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8FE8144-740D-92F6-00B7-DAACA007CF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3906"/>
          <a:stretch>
            <a:fillRect/>
          </a:stretch>
        </p:blipFill>
        <p:spPr>
          <a:xfrm>
            <a:off x="3129362" y="2260600"/>
            <a:ext cx="9062637" cy="4597400"/>
          </a:xfrm>
          <a:custGeom>
            <a:avLst/>
            <a:gdLst>
              <a:gd name="connsiteX0" fmla="*/ 0 w 12192000"/>
              <a:gd name="connsiteY0" fmla="*/ 0 h 6184900"/>
              <a:gd name="connsiteX1" fmla="*/ 12192000 w 12192000"/>
              <a:gd name="connsiteY1" fmla="*/ 0 h 6184900"/>
              <a:gd name="connsiteX2" fmla="*/ 12192000 w 12192000"/>
              <a:gd name="connsiteY2" fmla="*/ 6184900 h 6184900"/>
              <a:gd name="connsiteX3" fmla="*/ 0 w 12192000"/>
              <a:gd name="connsiteY3" fmla="*/ 6184900 h 618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84900">
                <a:moveTo>
                  <a:pt x="0" y="0"/>
                </a:moveTo>
                <a:lnTo>
                  <a:pt x="12192000" y="0"/>
                </a:lnTo>
                <a:lnTo>
                  <a:pt x="12192000" y="6184900"/>
                </a:lnTo>
                <a:lnTo>
                  <a:pt x="0" y="6184900"/>
                </a:lnTo>
                <a:close/>
              </a:path>
            </a:pathLst>
          </a:custGeom>
        </p:spPr>
      </p:pic>
      <p:grpSp>
        <p:nvGrpSpPr>
          <p:cNvPr id="4551" name="组合 455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F2AE044E-88F8-B7AD-9D7F-911042B509AA}"/>
              </a:ext>
            </a:extLst>
          </p:cNvPr>
          <p:cNvGrpSpPr/>
          <p:nvPr/>
        </p:nvGrpSpPr>
        <p:grpSpPr>
          <a:xfrm>
            <a:off x="10373943" y="363959"/>
            <a:ext cx="1329616" cy="548744"/>
            <a:chOff x="8244408" y="263825"/>
            <a:chExt cx="575796" cy="237636"/>
          </a:xfrm>
          <a:solidFill>
            <a:srgbClr val="4D81E4"/>
          </a:solidFill>
        </p:grpSpPr>
        <p:sp>
          <p:nvSpPr>
            <p:cNvPr id="4552" name="椭圆 4551">
              <a:extLst>
                <a:ext uri="{FF2B5EF4-FFF2-40B4-BE49-F238E27FC236}">
                  <a16:creationId xmlns:a16="http://schemas.microsoft.com/office/drawing/2014/main" id="{A4186154-A20C-F4DB-DEF3-FD210901E8A9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3" name="任意多边形: 形状 4552">
              <a:extLst>
                <a:ext uri="{FF2B5EF4-FFF2-40B4-BE49-F238E27FC236}">
                  <a16:creationId xmlns:a16="http://schemas.microsoft.com/office/drawing/2014/main" id="{F56A6B67-4055-F2F2-AA29-A4CA0FC61B6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554" name="文本框-2_矢量">
              <a:extLst>
                <a:ext uri="{FF2B5EF4-FFF2-40B4-BE49-F238E27FC236}">
                  <a16:creationId xmlns:a16="http://schemas.microsoft.com/office/drawing/2014/main" id="{C0878468-C77B-CA67-32BC-EE8CB3025D9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4555" name="文本框 4554">
                <a:extLst>
                  <a:ext uri="{FF2B5EF4-FFF2-40B4-BE49-F238E27FC236}">
                    <a16:creationId xmlns:a16="http://schemas.microsoft.com/office/drawing/2014/main" id="{89CB1C1F-4E49-19BD-B55E-36E4A81DB90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56" name="文本框 4555">
                <a:extLst>
                  <a:ext uri="{FF2B5EF4-FFF2-40B4-BE49-F238E27FC236}">
                    <a16:creationId xmlns:a16="http://schemas.microsoft.com/office/drawing/2014/main" id="{7DDEE49F-3E66-9E6D-5781-2B41A8E8C05C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57" name="文本框 4556">
                <a:extLst>
                  <a:ext uri="{FF2B5EF4-FFF2-40B4-BE49-F238E27FC236}">
                    <a16:creationId xmlns:a16="http://schemas.microsoft.com/office/drawing/2014/main" id="{D73494DB-39BA-7285-4A4B-B1501E9F83D6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64" name="组合 4563">
            <a:extLst>
              <a:ext uri="{FF2B5EF4-FFF2-40B4-BE49-F238E27FC236}">
                <a16:creationId xmlns:a16="http://schemas.microsoft.com/office/drawing/2014/main" id="{DFDB8C2F-B03E-060C-77FC-2CE887FA925B}"/>
              </a:ext>
            </a:extLst>
          </p:cNvPr>
          <p:cNvGrpSpPr/>
          <p:nvPr/>
        </p:nvGrpSpPr>
        <p:grpSpPr>
          <a:xfrm>
            <a:off x="1319543" y="1615848"/>
            <a:ext cx="4653838" cy="2075537"/>
            <a:chOff x="1137017" y="1310429"/>
            <a:chExt cx="4653838" cy="2075537"/>
          </a:xfrm>
        </p:grpSpPr>
        <p:sp>
          <p:nvSpPr>
            <p:cNvPr id="4550" name="文本框 4549">
              <a:extLst>
                <a:ext uri="{FF2B5EF4-FFF2-40B4-BE49-F238E27FC236}">
                  <a16:creationId xmlns:a16="http://schemas.microsoft.com/office/drawing/2014/main" id="{63BFF19C-3D2E-0F79-8F08-F797CE1FDDC1}"/>
                </a:ext>
              </a:extLst>
            </p:cNvPr>
            <p:cNvSpPr txBox="1"/>
            <p:nvPr/>
          </p:nvSpPr>
          <p:spPr>
            <a:xfrm>
              <a:off x="1137017" y="1310429"/>
              <a:ext cx="465383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4D81E4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+mn-lt"/>
                </a:rPr>
                <a:t>谢谢观看</a:t>
              </a:r>
            </a:p>
          </p:txBody>
        </p:sp>
        <p:sp>
          <p:nvSpPr>
            <p:cNvPr id="4559" name="文本框 4558">
              <a:extLst>
                <a:ext uri="{FF2B5EF4-FFF2-40B4-BE49-F238E27FC236}">
                  <a16:creationId xmlns:a16="http://schemas.microsoft.com/office/drawing/2014/main" id="{D1283C6F-5BA8-D58B-D913-EEFBC3707030}"/>
                </a:ext>
              </a:extLst>
            </p:cNvPr>
            <p:cNvSpPr txBox="1"/>
            <p:nvPr/>
          </p:nvSpPr>
          <p:spPr>
            <a:xfrm>
              <a:off x="1179280" y="2985856"/>
              <a:ext cx="41166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COMPANY PROFILE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59063C-042E-A79C-D713-AAED4AEA2373}"/>
              </a:ext>
            </a:extLst>
          </p:cNvPr>
          <p:cNvGrpSpPr/>
          <p:nvPr/>
        </p:nvGrpSpPr>
        <p:grpSpPr>
          <a:xfrm>
            <a:off x="1511683" y="5477334"/>
            <a:ext cx="3816866" cy="386383"/>
            <a:chOff x="660152" y="4337224"/>
            <a:chExt cx="3816866" cy="38638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987CDCF-3DC3-75DE-A924-115CFA3B05F7}"/>
                </a:ext>
              </a:extLst>
            </p:cNvPr>
            <p:cNvSpPr/>
            <p:nvPr/>
          </p:nvSpPr>
          <p:spPr>
            <a:xfrm>
              <a:off x="2346346" y="4337224"/>
              <a:ext cx="2130672" cy="386383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1" name="矩形: 圆角 4570">
              <a:extLst>
                <a:ext uri="{FF2B5EF4-FFF2-40B4-BE49-F238E27FC236}">
                  <a16:creationId xmlns:a16="http://schemas.microsoft.com/office/drawing/2014/main" id="{233D6873-92A7-6E2B-3BC3-2CBBC309AD55}"/>
                </a:ext>
              </a:extLst>
            </p:cNvPr>
            <p:cNvSpPr/>
            <p:nvPr/>
          </p:nvSpPr>
          <p:spPr>
            <a:xfrm>
              <a:off x="660152" y="4337224"/>
              <a:ext cx="2130672" cy="386383"/>
            </a:xfrm>
            <a:prstGeom prst="roundRect">
              <a:avLst>
                <a:gd name="adj" fmla="val 0"/>
              </a:avLst>
            </a:prstGeom>
            <a:solidFill>
              <a:srgbClr val="4D81E4"/>
            </a:solidFill>
            <a:ln w="254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4" name="文本框 4573">
              <a:extLst>
                <a:ext uri="{FF2B5EF4-FFF2-40B4-BE49-F238E27FC236}">
                  <a16:creationId xmlns:a16="http://schemas.microsoft.com/office/drawing/2014/main" id="{6E7539ED-F9B3-652B-04C7-1D93CBAC7F35}"/>
                </a:ext>
              </a:extLst>
            </p:cNvPr>
            <p:cNvSpPr txBox="1"/>
            <p:nvPr/>
          </p:nvSpPr>
          <p:spPr>
            <a:xfrm>
              <a:off x="2872186" y="4405605"/>
              <a:ext cx="15882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2023.09.08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7901E7E-4D7E-B72C-58C1-4ADE1D2569B1}"/>
                </a:ext>
              </a:extLst>
            </p:cNvPr>
            <p:cNvSpPr txBox="1"/>
            <p:nvPr/>
          </p:nvSpPr>
          <p:spPr>
            <a:xfrm>
              <a:off x="867022" y="4395547"/>
              <a:ext cx="1716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41582E0-C161-AD00-DC05-C2698B34D849}"/>
              </a:ext>
            </a:extLst>
          </p:cNvPr>
          <p:cNvSpPr txBox="1"/>
          <p:nvPr/>
        </p:nvSpPr>
        <p:spPr>
          <a:xfrm>
            <a:off x="1361478" y="3938385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599" name="矩形 4598">
            <a:extLst>
              <a:ext uri="{FF2B5EF4-FFF2-40B4-BE49-F238E27FC236}">
                <a16:creationId xmlns:a16="http://schemas.microsoft.com/office/drawing/2014/main" id="{016E4F8C-7DC8-44E7-E234-F260E4FF35A8}"/>
              </a:ext>
            </a:extLst>
          </p:cNvPr>
          <p:cNvSpPr/>
          <p:nvPr/>
        </p:nvSpPr>
        <p:spPr>
          <a:xfrm>
            <a:off x="9826171" y="1020199"/>
            <a:ext cx="2365829" cy="333829"/>
          </a:xfrm>
          <a:prstGeom prst="rect">
            <a:avLst/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0" name="矩形 4599">
            <a:extLst>
              <a:ext uri="{FF2B5EF4-FFF2-40B4-BE49-F238E27FC236}">
                <a16:creationId xmlns:a16="http://schemas.microsoft.com/office/drawing/2014/main" id="{DD1C0FEA-22AD-7DAB-2D37-E21DA5844C52}"/>
              </a:ext>
            </a:extLst>
          </p:cNvPr>
          <p:cNvSpPr/>
          <p:nvPr/>
        </p:nvSpPr>
        <p:spPr>
          <a:xfrm>
            <a:off x="9448799" y="1331931"/>
            <a:ext cx="377371" cy="333829"/>
          </a:xfrm>
          <a:prstGeom prst="rect">
            <a:avLst/>
          </a:prstGeom>
          <a:solidFill>
            <a:srgbClr val="4D81E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01" name="矩形 4600">
            <a:extLst>
              <a:ext uri="{FF2B5EF4-FFF2-40B4-BE49-F238E27FC236}">
                <a16:creationId xmlns:a16="http://schemas.microsoft.com/office/drawing/2014/main" id="{30B94913-8A9A-63EA-E9C0-8EFD614E1838}"/>
              </a:ext>
            </a:extLst>
          </p:cNvPr>
          <p:cNvSpPr/>
          <p:nvPr/>
        </p:nvSpPr>
        <p:spPr>
          <a:xfrm>
            <a:off x="9263063" y="1178676"/>
            <a:ext cx="185735" cy="164304"/>
          </a:xfrm>
          <a:prstGeom prst="rect">
            <a:avLst/>
          </a:pr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49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15486A0A-1BF1-5011-D341-2091B541A7C3}"/>
              </a:ext>
            </a:extLst>
          </p:cNvPr>
          <p:cNvGrpSpPr/>
          <p:nvPr/>
        </p:nvGrpSpPr>
        <p:grpSpPr>
          <a:xfrm>
            <a:off x="2032000" y="647601"/>
            <a:ext cx="8128000" cy="2623012"/>
            <a:chOff x="-1561331" y="1512487"/>
            <a:chExt cx="8128000" cy="2623012"/>
          </a:xfrm>
        </p:grpSpPr>
        <p:sp>
          <p:nvSpPr>
            <p:cNvPr id="4607" name="任意多边形: 形状 4606">
              <a:extLst>
                <a:ext uri="{FF2B5EF4-FFF2-40B4-BE49-F238E27FC236}">
                  <a16:creationId xmlns:a16="http://schemas.microsoft.com/office/drawing/2014/main" id="{1F20CB98-2BE5-36D1-E749-6320D87361D2}"/>
                </a:ext>
              </a:extLst>
            </p:cNvPr>
            <p:cNvSpPr/>
            <p:nvPr/>
          </p:nvSpPr>
          <p:spPr>
            <a:xfrm>
              <a:off x="-1561331" y="2999388"/>
              <a:ext cx="8128000" cy="1136111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A8C0B79E-F901-5342-63B8-9242159C21AD}"/>
                </a:ext>
              </a:extLst>
            </p:cNvPr>
            <p:cNvSpPr/>
            <p:nvPr/>
          </p:nvSpPr>
          <p:spPr>
            <a:xfrm rot="2700000">
              <a:off x="-375187" y="1512487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3" name="文本框 4572">
              <a:extLst>
                <a:ext uri="{FF2B5EF4-FFF2-40B4-BE49-F238E27FC236}">
                  <a16:creationId xmlns:a16="http://schemas.microsoft.com/office/drawing/2014/main" id="{71850A74-D5D9-F9E5-3073-DABDE1B10220}"/>
                </a:ext>
              </a:extLst>
            </p:cNvPr>
            <p:cNvSpPr txBox="1"/>
            <p:nvPr/>
          </p:nvSpPr>
          <p:spPr>
            <a:xfrm>
              <a:off x="295763" y="2201086"/>
              <a:ext cx="888848" cy="7983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75" name="文本框 4574">
              <a:extLst>
                <a:ext uri="{FF2B5EF4-FFF2-40B4-BE49-F238E27FC236}">
                  <a16:creationId xmlns:a16="http://schemas.microsoft.com/office/drawing/2014/main" id="{DF29B225-26EE-B580-0DB5-68E3E661996D}"/>
                </a:ext>
              </a:extLst>
            </p:cNvPr>
            <p:cNvSpPr txBox="1"/>
            <p:nvPr/>
          </p:nvSpPr>
          <p:spPr>
            <a:xfrm>
              <a:off x="331481" y="3224479"/>
              <a:ext cx="4342376" cy="5975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9BEF7C-870C-FA08-2E8A-F82A72812571}"/>
              </a:ext>
            </a:extLst>
          </p:cNvPr>
          <p:cNvSpPr txBox="1"/>
          <p:nvPr/>
        </p:nvSpPr>
        <p:spPr>
          <a:xfrm>
            <a:off x="2160707" y="3422077"/>
            <a:ext cx="78705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0885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35FCFA4-7066-2358-B9C3-B7868C0E7E6C}"/>
              </a:ext>
            </a:extLst>
          </p:cNvPr>
          <p:cNvSpPr/>
          <p:nvPr/>
        </p:nvSpPr>
        <p:spPr>
          <a:xfrm>
            <a:off x="1524000" y="1401978"/>
            <a:ext cx="1576365" cy="157636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9432369E-F480-3420-BC81-2A92D77D757E}"/>
              </a:ext>
            </a:extLst>
          </p:cNvPr>
          <p:cNvSpPr/>
          <p:nvPr/>
        </p:nvSpPr>
        <p:spPr>
          <a:xfrm>
            <a:off x="3100365" y="1401978"/>
            <a:ext cx="581915" cy="581915"/>
          </a:xfrm>
          <a:prstGeom prst="ellipse">
            <a:avLst/>
          </a:pr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FB2A7B2-45A5-AE19-8BD0-1025BF4F39B5}"/>
              </a:ext>
            </a:extLst>
          </p:cNvPr>
          <p:cNvSpPr/>
          <p:nvPr/>
        </p:nvSpPr>
        <p:spPr>
          <a:xfrm>
            <a:off x="6904808" y="1401978"/>
            <a:ext cx="1576365" cy="157636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7F8F9F3-1B57-B57A-E137-49387D31E14A}"/>
              </a:ext>
            </a:extLst>
          </p:cNvPr>
          <p:cNvSpPr/>
          <p:nvPr/>
        </p:nvSpPr>
        <p:spPr>
          <a:xfrm>
            <a:off x="6882757" y="3758749"/>
            <a:ext cx="1576365" cy="157636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C32312-A0C2-256E-37AB-00B6025D3441}"/>
              </a:ext>
            </a:extLst>
          </p:cNvPr>
          <p:cNvSpPr/>
          <p:nvPr/>
        </p:nvSpPr>
        <p:spPr>
          <a:xfrm>
            <a:off x="8543222" y="1401978"/>
            <a:ext cx="581915" cy="581915"/>
          </a:xfrm>
          <a:prstGeom prst="ellipse">
            <a:avLst/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7B49CCD-C9A2-3353-6F0B-1FCB1666A954}"/>
              </a:ext>
            </a:extLst>
          </p:cNvPr>
          <p:cNvSpPr/>
          <p:nvPr/>
        </p:nvSpPr>
        <p:spPr>
          <a:xfrm>
            <a:off x="1584376" y="3657149"/>
            <a:ext cx="1576365" cy="1576365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656A95-6A47-1C4F-5A41-92B167777D3E}"/>
              </a:ext>
            </a:extLst>
          </p:cNvPr>
          <p:cNvSpPr/>
          <p:nvPr/>
        </p:nvSpPr>
        <p:spPr>
          <a:xfrm>
            <a:off x="3100365" y="3530785"/>
            <a:ext cx="581915" cy="581915"/>
          </a:xfrm>
          <a:prstGeom prst="ellipse">
            <a:avLst/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0FB6242-F22B-251F-50CF-733C6CBB2D49}"/>
              </a:ext>
            </a:extLst>
          </p:cNvPr>
          <p:cNvSpPr/>
          <p:nvPr/>
        </p:nvSpPr>
        <p:spPr>
          <a:xfrm>
            <a:off x="8545037" y="3530785"/>
            <a:ext cx="581915" cy="581915"/>
          </a:xfrm>
          <a:prstGeom prst="ellipse">
            <a:avLst/>
          </a:pr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DFC26FF-DA73-8E38-FB14-1AF732DF2919}"/>
              </a:ext>
            </a:extLst>
          </p:cNvPr>
          <p:cNvGrpSpPr/>
          <p:nvPr/>
        </p:nvGrpSpPr>
        <p:grpSpPr>
          <a:xfrm>
            <a:off x="3160741" y="2074115"/>
            <a:ext cx="2235567" cy="1047355"/>
            <a:chOff x="283599" y="1906534"/>
            <a:chExt cx="2235567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A74B420-0EE8-17FD-AF5B-0725FA8729D5}"/>
                </a:ext>
              </a:extLst>
            </p:cNvPr>
            <p:cNvSpPr txBox="1"/>
            <p:nvPr/>
          </p:nvSpPr>
          <p:spPr>
            <a:xfrm>
              <a:off x="283599" y="2190603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B3EA949-5E29-CB19-3084-05BA5B4583D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5E6032-8478-DC13-2675-7EDD1A7A24EB}"/>
              </a:ext>
            </a:extLst>
          </p:cNvPr>
          <p:cNvGrpSpPr/>
          <p:nvPr/>
        </p:nvGrpSpPr>
        <p:grpSpPr>
          <a:xfrm>
            <a:off x="8543222" y="2074115"/>
            <a:ext cx="2235567" cy="1047355"/>
            <a:chOff x="283599" y="1906534"/>
            <a:chExt cx="2235567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85EBB20-0280-76C1-88FD-44A72A40D804}"/>
                </a:ext>
              </a:extLst>
            </p:cNvPr>
            <p:cNvSpPr txBox="1"/>
            <p:nvPr/>
          </p:nvSpPr>
          <p:spPr>
            <a:xfrm>
              <a:off x="283599" y="2190603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FEFFA38-0D1E-1180-319D-4E0C4F21A6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1EACF7B-A2D8-D97D-2534-579E5A93B69A}"/>
              </a:ext>
            </a:extLst>
          </p:cNvPr>
          <p:cNvGrpSpPr/>
          <p:nvPr/>
        </p:nvGrpSpPr>
        <p:grpSpPr>
          <a:xfrm>
            <a:off x="3160741" y="4186159"/>
            <a:ext cx="2235567" cy="1047355"/>
            <a:chOff x="283599" y="1906534"/>
            <a:chExt cx="2235567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A39D88-C6AB-C0CB-F523-8C22CBA6D1E2}"/>
                </a:ext>
              </a:extLst>
            </p:cNvPr>
            <p:cNvSpPr txBox="1"/>
            <p:nvPr/>
          </p:nvSpPr>
          <p:spPr>
            <a:xfrm>
              <a:off x="283599" y="2190603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917AD0F-9D73-7ED9-8624-34A2BC5DB49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6E2086D-D0BD-EC6F-6C41-96320D1A8540}"/>
              </a:ext>
            </a:extLst>
          </p:cNvPr>
          <p:cNvGrpSpPr/>
          <p:nvPr/>
        </p:nvGrpSpPr>
        <p:grpSpPr>
          <a:xfrm>
            <a:off x="8543222" y="4186159"/>
            <a:ext cx="2235567" cy="1047355"/>
            <a:chOff x="283599" y="1906534"/>
            <a:chExt cx="2235567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0B4117-3447-09A2-542E-2B5B2DFDB8DE}"/>
                </a:ext>
              </a:extLst>
            </p:cNvPr>
            <p:cNvSpPr txBox="1"/>
            <p:nvPr/>
          </p:nvSpPr>
          <p:spPr>
            <a:xfrm>
              <a:off x="283599" y="2190603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F0AE0A4-2839-B1C6-313A-DFC7C8F4FF8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641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箭头: V 形 16">
            <a:extLst>
              <a:ext uri="{FF2B5EF4-FFF2-40B4-BE49-F238E27FC236}">
                <a16:creationId xmlns:a16="http://schemas.microsoft.com/office/drawing/2014/main" id="{1250C3B8-9E30-8787-BA11-59649BE62857}"/>
              </a:ext>
            </a:extLst>
          </p:cNvPr>
          <p:cNvSpPr/>
          <p:nvPr/>
        </p:nvSpPr>
        <p:spPr>
          <a:xfrm>
            <a:off x="825500" y="1896853"/>
            <a:ext cx="10541000" cy="1955800"/>
          </a:xfrm>
          <a:prstGeom prst="chevron">
            <a:avLst/>
          </a:pr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A6E03E51-F3A8-73F0-A6BA-18479A9DB428}"/>
              </a:ext>
            </a:extLst>
          </p:cNvPr>
          <p:cNvSpPr/>
          <p:nvPr/>
        </p:nvSpPr>
        <p:spPr>
          <a:xfrm>
            <a:off x="2586460" y="2404853"/>
            <a:ext cx="1354349" cy="844345"/>
          </a:xfrm>
          <a:prstGeom prst="roundRect">
            <a:avLst>
              <a:gd name="adj" fmla="val 50000"/>
            </a:avLst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455ABF-F9D7-3FA6-910A-AC43850648F4}"/>
              </a:ext>
            </a:extLst>
          </p:cNvPr>
          <p:cNvGrpSpPr/>
          <p:nvPr/>
        </p:nvGrpSpPr>
        <p:grpSpPr>
          <a:xfrm>
            <a:off x="2630889" y="3377342"/>
            <a:ext cx="2235567" cy="1438571"/>
            <a:chOff x="283599" y="1906534"/>
            <a:chExt cx="2235567" cy="143857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7F4FCA-38C7-67E8-6D19-82258E7B064B}"/>
                </a:ext>
              </a:extLst>
            </p:cNvPr>
            <p:cNvSpPr txBox="1"/>
            <p:nvPr/>
          </p:nvSpPr>
          <p:spPr>
            <a:xfrm>
              <a:off x="283599" y="2581819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AAF1D4-41A3-DD86-1EAD-375FA7805B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2EB126B-C6B2-13E3-099E-F6343CA4123B}"/>
              </a:ext>
            </a:extLst>
          </p:cNvPr>
          <p:cNvGrpSpPr/>
          <p:nvPr/>
        </p:nvGrpSpPr>
        <p:grpSpPr>
          <a:xfrm>
            <a:off x="2970913" y="2490824"/>
            <a:ext cx="609363" cy="659640"/>
            <a:chOff x="3017904" y="2816471"/>
            <a:chExt cx="609363" cy="659640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054411-CE64-1600-4D05-B4DFB07B22D3}"/>
                </a:ext>
              </a:extLst>
            </p:cNvPr>
            <p:cNvSpPr/>
            <p:nvPr/>
          </p:nvSpPr>
          <p:spPr>
            <a:xfrm>
              <a:off x="3234830" y="3033320"/>
              <a:ext cx="174977" cy="173907"/>
            </a:xfrm>
            <a:custGeom>
              <a:avLst/>
              <a:gdLst>
                <a:gd name="connsiteX0" fmla="*/ 150450 w 174977"/>
                <a:gd name="connsiteY0" fmla="*/ 51882 h 173907"/>
                <a:gd name="connsiteX1" fmla="*/ 156944 w 174977"/>
                <a:gd name="connsiteY1" fmla="*/ 32627 h 173907"/>
                <a:gd name="connsiteX2" fmla="*/ 142274 w 174977"/>
                <a:gd name="connsiteY2" fmla="*/ 17956 h 173907"/>
                <a:gd name="connsiteX3" fmla="*/ 123019 w 174977"/>
                <a:gd name="connsiteY3" fmla="*/ 24451 h 173907"/>
                <a:gd name="connsiteX4" fmla="*/ 107126 w 174977"/>
                <a:gd name="connsiteY4" fmla="*/ 17956 h 173907"/>
                <a:gd name="connsiteX5" fmla="*/ 98109 w 174977"/>
                <a:gd name="connsiteY5" fmla="*/ 0 h 173907"/>
                <a:gd name="connsiteX6" fmla="*/ 77632 w 174977"/>
                <a:gd name="connsiteY6" fmla="*/ 0 h 173907"/>
                <a:gd name="connsiteX7" fmla="*/ 68539 w 174977"/>
                <a:gd name="connsiteY7" fmla="*/ 18033 h 173907"/>
                <a:gd name="connsiteX8" fmla="*/ 52570 w 174977"/>
                <a:gd name="connsiteY8" fmla="*/ 24527 h 173907"/>
                <a:gd name="connsiteX9" fmla="*/ 33314 w 174977"/>
                <a:gd name="connsiteY9" fmla="*/ 18033 h 173907"/>
                <a:gd name="connsiteX10" fmla="*/ 18644 w 174977"/>
                <a:gd name="connsiteY10" fmla="*/ 32703 h 173907"/>
                <a:gd name="connsiteX11" fmla="*/ 24757 w 174977"/>
                <a:gd name="connsiteY11" fmla="*/ 51958 h 173907"/>
                <a:gd name="connsiteX12" fmla="*/ 18033 w 174977"/>
                <a:gd name="connsiteY12" fmla="*/ 67851 h 173907"/>
                <a:gd name="connsiteX13" fmla="*/ 0 w 174977"/>
                <a:gd name="connsiteY13" fmla="*/ 76868 h 173907"/>
                <a:gd name="connsiteX14" fmla="*/ 0 w 174977"/>
                <a:gd name="connsiteY14" fmla="*/ 97040 h 173907"/>
                <a:gd name="connsiteX15" fmla="*/ 18033 w 174977"/>
                <a:gd name="connsiteY15" fmla="*/ 106132 h 173907"/>
                <a:gd name="connsiteX16" fmla="*/ 24527 w 174977"/>
                <a:gd name="connsiteY16" fmla="*/ 122025 h 173907"/>
                <a:gd name="connsiteX17" fmla="*/ 18033 w 174977"/>
                <a:gd name="connsiteY17" fmla="*/ 141281 h 173907"/>
                <a:gd name="connsiteX18" fmla="*/ 33314 w 174977"/>
                <a:gd name="connsiteY18" fmla="*/ 155951 h 173907"/>
                <a:gd name="connsiteX19" fmla="*/ 52570 w 174977"/>
                <a:gd name="connsiteY19" fmla="*/ 149380 h 173907"/>
                <a:gd name="connsiteX20" fmla="*/ 68463 w 174977"/>
                <a:gd name="connsiteY20" fmla="*/ 155951 h 173907"/>
                <a:gd name="connsiteX21" fmla="*/ 77479 w 174977"/>
                <a:gd name="connsiteY21" fmla="*/ 173907 h 173907"/>
                <a:gd name="connsiteX22" fmla="*/ 97957 w 174977"/>
                <a:gd name="connsiteY22" fmla="*/ 173907 h 173907"/>
                <a:gd name="connsiteX23" fmla="*/ 107049 w 174977"/>
                <a:gd name="connsiteY23" fmla="*/ 156257 h 173907"/>
                <a:gd name="connsiteX24" fmla="*/ 122713 w 174977"/>
                <a:gd name="connsiteY24" fmla="*/ 149915 h 173907"/>
                <a:gd name="connsiteX25" fmla="*/ 141892 w 174977"/>
                <a:gd name="connsiteY25" fmla="*/ 156486 h 173907"/>
                <a:gd name="connsiteX26" fmla="*/ 156562 w 174977"/>
                <a:gd name="connsiteY26" fmla="*/ 141739 h 173907"/>
                <a:gd name="connsiteX27" fmla="*/ 150068 w 174977"/>
                <a:gd name="connsiteY27" fmla="*/ 122560 h 173907"/>
                <a:gd name="connsiteX28" fmla="*/ 157021 w 174977"/>
                <a:gd name="connsiteY28" fmla="*/ 106591 h 173907"/>
                <a:gd name="connsiteX29" fmla="*/ 174977 w 174977"/>
                <a:gd name="connsiteY29" fmla="*/ 97575 h 173907"/>
                <a:gd name="connsiteX30" fmla="*/ 174977 w 174977"/>
                <a:gd name="connsiteY30" fmla="*/ 76868 h 173907"/>
                <a:gd name="connsiteX31" fmla="*/ 156944 w 174977"/>
                <a:gd name="connsiteY31" fmla="*/ 67775 h 173907"/>
                <a:gd name="connsiteX32" fmla="*/ 150450 w 174977"/>
                <a:gd name="connsiteY32" fmla="*/ 51882 h 173907"/>
                <a:gd name="connsiteX33" fmla="*/ 87794 w 174977"/>
                <a:gd name="connsiteY33" fmla="*/ 117823 h 173907"/>
                <a:gd name="connsiteX34" fmla="*/ 57230 w 174977"/>
                <a:gd name="connsiteY34" fmla="*/ 87259 h 173907"/>
                <a:gd name="connsiteX35" fmla="*/ 87794 w 174977"/>
                <a:gd name="connsiteY35" fmla="*/ 56696 h 173907"/>
                <a:gd name="connsiteX36" fmla="*/ 118358 w 174977"/>
                <a:gd name="connsiteY36" fmla="*/ 87259 h 173907"/>
                <a:gd name="connsiteX37" fmla="*/ 87794 w 174977"/>
                <a:gd name="connsiteY37" fmla="*/ 117823 h 17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4977" h="173907">
                  <a:moveTo>
                    <a:pt x="150450" y="51882"/>
                  </a:moveTo>
                  <a:lnTo>
                    <a:pt x="156944" y="32627"/>
                  </a:lnTo>
                  <a:lnTo>
                    <a:pt x="142274" y="17956"/>
                  </a:lnTo>
                  <a:lnTo>
                    <a:pt x="123019" y="24451"/>
                  </a:lnTo>
                  <a:cubicBezTo>
                    <a:pt x="118013" y="21631"/>
                    <a:pt x="112674" y="19448"/>
                    <a:pt x="107126" y="17956"/>
                  </a:cubicBezTo>
                  <a:lnTo>
                    <a:pt x="98109" y="0"/>
                  </a:lnTo>
                  <a:lnTo>
                    <a:pt x="77632" y="0"/>
                  </a:lnTo>
                  <a:lnTo>
                    <a:pt x="68539" y="18033"/>
                  </a:lnTo>
                  <a:cubicBezTo>
                    <a:pt x="62971" y="19539"/>
                    <a:pt x="57608" y="21719"/>
                    <a:pt x="52570" y="24527"/>
                  </a:cubicBezTo>
                  <a:lnTo>
                    <a:pt x="33314" y="18033"/>
                  </a:lnTo>
                  <a:lnTo>
                    <a:pt x="18644" y="32703"/>
                  </a:lnTo>
                  <a:lnTo>
                    <a:pt x="24757" y="51958"/>
                  </a:lnTo>
                  <a:cubicBezTo>
                    <a:pt x="21825" y="56936"/>
                    <a:pt x="19564" y="62280"/>
                    <a:pt x="18033" y="67851"/>
                  </a:cubicBezTo>
                  <a:lnTo>
                    <a:pt x="0" y="76868"/>
                  </a:lnTo>
                  <a:lnTo>
                    <a:pt x="0" y="97040"/>
                  </a:lnTo>
                  <a:lnTo>
                    <a:pt x="18033" y="106132"/>
                  </a:lnTo>
                  <a:cubicBezTo>
                    <a:pt x="19519" y="111683"/>
                    <a:pt x="21701" y="117023"/>
                    <a:pt x="24527" y="122025"/>
                  </a:cubicBezTo>
                  <a:lnTo>
                    <a:pt x="18033" y="141281"/>
                  </a:lnTo>
                  <a:lnTo>
                    <a:pt x="33314" y="155951"/>
                  </a:lnTo>
                  <a:lnTo>
                    <a:pt x="52570" y="149380"/>
                  </a:lnTo>
                  <a:cubicBezTo>
                    <a:pt x="57571" y="152227"/>
                    <a:pt x="62911" y="154434"/>
                    <a:pt x="68463" y="155951"/>
                  </a:cubicBezTo>
                  <a:lnTo>
                    <a:pt x="77479" y="173907"/>
                  </a:lnTo>
                  <a:lnTo>
                    <a:pt x="97957" y="173907"/>
                  </a:lnTo>
                  <a:lnTo>
                    <a:pt x="107049" y="156257"/>
                  </a:lnTo>
                  <a:cubicBezTo>
                    <a:pt x="112504" y="154774"/>
                    <a:pt x="117763" y="152644"/>
                    <a:pt x="122713" y="149915"/>
                  </a:cubicBezTo>
                  <a:lnTo>
                    <a:pt x="141892" y="156486"/>
                  </a:lnTo>
                  <a:lnTo>
                    <a:pt x="156562" y="141739"/>
                  </a:lnTo>
                  <a:lnTo>
                    <a:pt x="150068" y="122560"/>
                  </a:lnTo>
                  <a:cubicBezTo>
                    <a:pt x="152986" y="117520"/>
                    <a:pt x="155319" y="112162"/>
                    <a:pt x="157021" y="106591"/>
                  </a:cubicBezTo>
                  <a:lnTo>
                    <a:pt x="174977" y="97575"/>
                  </a:lnTo>
                  <a:lnTo>
                    <a:pt x="174977" y="76868"/>
                  </a:lnTo>
                  <a:lnTo>
                    <a:pt x="156944" y="67775"/>
                  </a:lnTo>
                  <a:cubicBezTo>
                    <a:pt x="155486" y="62215"/>
                    <a:pt x="153302" y="56872"/>
                    <a:pt x="150450" y="51882"/>
                  </a:cubicBezTo>
                  <a:close/>
                  <a:moveTo>
                    <a:pt x="87794" y="117823"/>
                  </a:moveTo>
                  <a:cubicBezTo>
                    <a:pt x="70915" y="117823"/>
                    <a:pt x="57230" y="104139"/>
                    <a:pt x="57230" y="87259"/>
                  </a:cubicBezTo>
                  <a:cubicBezTo>
                    <a:pt x="57230" y="70380"/>
                    <a:pt x="70915" y="56696"/>
                    <a:pt x="87794" y="56696"/>
                  </a:cubicBezTo>
                  <a:cubicBezTo>
                    <a:pt x="104571" y="56942"/>
                    <a:pt x="118112" y="70482"/>
                    <a:pt x="118358" y="87259"/>
                  </a:cubicBezTo>
                  <a:cubicBezTo>
                    <a:pt x="118358" y="104139"/>
                    <a:pt x="104674" y="117823"/>
                    <a:pt x="87794" y="117823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6C3B0E1-880F-FC0F-17FC-C35025A536D6}"/>
                </a:ext>
              </a:extLst>
            </p:cNvPr>
            <p:cNvSpPr/>
            <p:nvPr/>
          </p:nvSpPr>
          <p:spPr>
            <a:xfrm>
              <a:off x="3235974" y="3357372"/>
              <a:ext cx="173069" cy="44088"/>
            </a:xfrm>
            <a:custGeom>
              <a:avLst/>
              <a:gdLst>
                <a:gd name="connsiteX0" fmla="*/ 152285 w 173069"/>
                <a:gd name="connsiteY0" fmla="*/ 0 h 44088"/>
                <a:gd name="connsiteX1" fmla="*/ 20785 w 173069"/>
                <a:gd name="connsiteY1" fmla="*/ 0 h 44088"/>
                <a:gd name="connsiteX2" fmla="*/ 39 w 173069"/>
                <a:gd name="connsiteY2" fmla="*/ 23342 h 44088"/>
                <a:gd name="connsiteX3" fmla="*/ 20785 w 173069"/>
                <a:gd name="connsiteY3" fmla="*/ 44088 h 44088"/>
                <a:gd name="connsiteX4" fmla="*/ 152285 w 173069"/>
                <a:gd name="connsiteY4" fmla="*/ 44088 h 44088"/>
                <a:gd name="connsiteX5" fmla="*/ 173031 w 173069"/>
                <a:gd name="connsiteY5" fmla="*/ 20746 h 44088"/>
                <a:gd name="connsiteX6" fmla="*/ 152285 w 173069"/>
                <a:gd name="connsiteY6" fmla="*/ 0 h 4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069" h="44088">
                  <a:moveTo>
                    <a:pt x="152285" y="0"/>
                  </a:moveTo>
                  <a:lnTo>
                    <a:pt x="20785" y="0"/>
                  </a:lnTo>
                  <a:cubicBezTo>
                    <a:pt x="8610" y="718"/>
                    <a:pt x="-678" y="11168"/>
                    <a:pt x="39" y="23342"/>
                  </a:cubicBezTo>
                  <a:cubicBezTo>
                    <a:pt x="697" y="34516"/>
                    <a:pt x="9611" y="43430"/>
                    <a:pt x="20785" y="44088"/>
                  </a:cubicBezTo>
                  <a:lnTo>
                    <a:pt x="152285" y="44088"/>
                  </a:lnTo>
                  <a:cubicBezTo>
                    <a:pt x="164459" y="43371"/>
                    <a:pt x="173747" y="32920"/>
                    <a:pt x="173031" y="20746"/>
                  </a:cubicBezTo>
                  <a:cubicBezTo>
                    <a:pt x="172372" y="9572"/>
                    <a:pt x="163458" y="658"/>
                    <a:pt x="152285" y="0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D742AEE-C2F9-308C-81D6-9D9178CCDAAC}"/>
                </a:ext>
              </a:extLst>
            </p:cNvPr>
            <p:cNvSpPr/>
            <p:nvPr/>
          </p:nvSpPr>
          <p:spPr>
            <a:xfrm>
              <a:off x="3274792" y="3432023"/>
              <a:ext cx="95435" cy="44088"/>
            </a:xfrm>
            <a:custGeom>
              <a:avLst/>
              <a:gdLst>
                <a:gd name="connsiteX0" fmla="*/ 47756 w 95435"/>
                <a:gd name="connsiteY0" fmla="*/ 44088 h 44088"/>
                <a:gd name="connsiteX1" fmla="*/ 95435 w 95435"/>
                <a:gd name="connsiteY1" fmla="*/ 0 h 44088"/>
                <a:gd name="connsiteX2" fmla="*/ 0 w 95435"/>
                <a:gd name="connsiteY2" fmla="*/ 0 h 44088"/>
                <a:gd name="connsiteX3" fmla="*/ 47756 w 95435"/>
                <a:gd name="connsiteY3" fmla="*/ 44088 h 4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435" h="44088">
                  <a:moveTo>
                    <a:pt x="47756" y="44088"/>
                  </a:moveTo>
                  <a:cubicBezTo>
                    <a:pt x="72704" y="44048"/>
                    <a:pt x="93445" y="24869"/>
                    <a:pt x="95435" y="0"/>
                  </a:cubicBezTo>
                  <a:lnTo>
                    <a:pt x="0" y="0"/>
                  </a:lnTo>
                  <a:cubicBezTo>
                    <a:pt x="2027" y="24881"/>
                    <a:pt x="22793" y="44051"/>
                    <a:pt x="47756" y="44088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2A7163B-C21C-C4D9-375D-FE64E8BFF83B}"/>
                </a:ext>
              </a:extLst>
            </p:cNvPr>
            <p:cNvSpPr/>
            <p:nvPr/>
          </p:nvSpPr>
          <p:spPr>
            <a:xfrm>
              <a:off x="3131295" y="2930474"/>
              <a:ext cx="382045" cy="396334"/>
            </a:xfrm>
            <a:custGeom>
              <a:avLst/>
              <a:gdLst>
                <a:gd name="connsiteX0" fmla="*/ 382046 w 382045"/>
                <a:gd name="connsiteY0" fmla="*/ 195225 h 396334"/>
                <a:gd name="connsiteX1" fmla="*/ 382046 w 382045"/>
                <a:gd name="connsiteY1" fmla="*/ 188654 h 396334"/>
                <a:gd name="connsiteX2" fmla="*/ 191023 w 382045"/>
                <a:gd name="connsiteY2" fmla="*/ 0 h 396334"/>
                <a:gd name="connsiteX3" fmla="*/ 191023 w 382045"/>
                <a:gd name="connsiteY3" fmla="*/ 0 h 396334"/>
                <a:gd name="connsiteX4" fmla="*/ 0 w 382045"/>
                <a:gd name="connsiteY4" fmla="*/ 188654 h 396334"/>
                <a:gd name="connsiteX5" fmla="*/ 0 w 382045"/>
                <a:gd name="connsiteY5" fmla="*/ 195225 h 396334"/>
                <a:gd name="connsiteX6" fmla="*/ 13295 w 382045"/>
                <a:gd name="connsiteY6" fmla="*/ 261319 h 396334"/>
                <a:gd name="connsiteX7" fmla="*/ 46457 w 382045"/>
                <a:gd name="connsiteY7" fmla="*/ 315646 h 396334"/>
                <a:gd name="connsiteX8" fmla="*/ 91156 w 382045"/>
                <a:gd name="connsiteY8" fmla="*/ 388235 h 396334"/>
                <a:gd name="connsiteX9" fmla="*/ 104299 w 382045"/>
                <a:gd name="connsiteY9" fmla="*/ 396334 h 396334"/>
                <a:gd name="connsiteX10" fmla="*/ 277747 w 382045"/>
                <a:gd name="connsiteY10" fmla="*/ 396334 h 396334"/>
                <a:gd name="connsiteX11" fmla="*/ 290890 w 382045"/>
                <a:gd name="connsiteY11" fmla="*/ 388235 h 396334"/>
                <a:gd name="connsiteX12" fmla="*/ 335589 w 382045"/>
                <a:gd name="connsiteY12" fmla="*/ 315646 h 396334"/>
                <a:gd name="connsiteX13" fmla="*/ 368751 w 382045"/>
                <a:gd name="connsiteY13" fmla="*/ 261319 h 396334"/>
                <a:gd name="connsiteX14" fmla="*/ 382046 w 382045"/>
                <a:gd name="connsiteY14" fmla="*/ 195225 h 396334"/>
                <a:gd name="connsiteX15" fmla="*/ 338034 w 382045"/>
                <a:gd name="connsiteY15" fmla="*/ 194538 h 396334"/>
                <a:gd name="connsiteX16" fmla="*/ 327872 w 382045"/>
                <a:gd name="connsiteY16" fmla="*/ 245885 h 396334"/>
                <a:gd name="connsiteX17" fmla="*/ 303115 w 382045"/>
                <a:gd name="connsiteY17" fmla="*/ 286229 h 396334"/>
                <a:gd name="connsiteX18" fmla="*/ 259791 w 382045"/>
                <a:gd name="connsiteY18" fmla="*/ 352093 h 396334"/>
                <a:gd name="connsiteX19" fmla="*/ 122255 w 382045"/>
                <a:gd name="connsiteY19" fmla="*/ 352093 h 396334"/>
                <a:gd name="connsiteX20" fmla="*/ 79313 w 382045"/>
                <a:gd name="connsiteY20" fmla="*/ 286000 h 396334"/>
                <a:gd name="connsiteX21" fmla="*/ 54556 w 382045"/>
                <a:gd name="connsiteY21" fmla="*/ 245655 h 396334"/>
                <a:gd name="connsiteX22" fmla="*/ 44012 w 382045"/>
                <a:gd name="connsiteY22" fmla="*/ 194309 h 396334"/>
                <a:gd name="connsiteX23" fmla="*/ 44012 w 382045"/>
                <a:gd name="connsiteY23" fmla="*/ 188807 h 396334"/>
                <a:gd name="connsiteX24" fmla="*/ 190794 w 382045"/>
                <a:gd name="connsiteY24" fmla="*/ 43630 h 396334"/>
                <a:gd name="connsiteX25" fmla="*/ 190794 w 382045"/>
                <a:gd name="connsiteY25" fmla="*/ 43630 h 396334"/>
                <a:gd name="connsiteX26" fmla="*/ 337576 w 382045"/>
                <a:gd name="connsiteY26" fmla="*/ 188807 h 39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2045" h="396334">
                  <a:moveTo>
                    <a:pt x="382046" y="195225"/>
                  </a:moveTo>
                  <a:lnTo>
                    <a:pt x="382046" y="188654"/>
                  </a:lnTo>
                  <a:cubicBezTo>
                    <a:pt x="380099" y="84359"/>
                    <a:pt x="295334" y="645"/>
                    <a:pt x="191023" y="0"/>
                  </a:cubicBezTo>
                  <a:lnTo>
                    <a:pt x="191023" y="0"/>
                  </a:lnTo>
                  <a:cubicBezTo>
                    <a:pt x="86711" y="645"/>
                    <a:pt x="1947" y="84359"/>
                    <a:pt x="0" y="188654"/>
                  </a:cubicBezTo>
                  <a:lnTo>
                    <a:pt x="0" y="195225"/>
                  </a:lnTo>
                  <a:cubicBezTo>
                    <a:pt x="698" y="217846"/>
                    <a:pt x="5193" y="240188"/>
                    <a:pt x="13295" y="261319"/>
                  </a:cubicBezTo>
                  <a:cubicBezTo>
                    <a:pt x="21029" y="281257"/>
                    <a:pt x="32258" y="299655"/>
                    <a:pt x="46457" y="315646"/>
                  </a:cubicBezTo>
                  <a:cubicBezTo>
                    <a:pt x="63954" y="334672"/>
                    <a:pt x="83057" y="371731"/>
                    <a:pt x="91156" y="388235"/>
                  </a:cubicBezTo>
                  <a:cubicBezTo>
                    <a:pt x="93633" y="393221"/>
                    <a:pt x="98731" y="396362"/>
                    <a:pt x="104299" y="396334"/>
                  </a:cubicBezTo>
                  <a:lnTo>
                    <a:pt x="277747" y="396334"/>
                  </a:lnTo>
                  <a:cubicBezTo>
                    <a:pt x="283314" y="396362"/>
                    <a:pt x="288413" y="393221"/>
                    <a:pt x="290890" y="388235"/>
                  </a:cubicBezTo>
                  <a:cubicBezTo>
                    <a:pt x="298989" y="371731"/>
                    <a:pt x="318091" y="334749"/>
                    <a:pt x="335589" y="315646"/>
                  </a:cubicBezTo>
                  <a:cubicBezTo>
                    <a:pt x="349787" y="299655"/>
                    <a:pt x="361017" y="281257"/>
                    <a:pt x="368751" y="261319"/>
                  </a:cubicBezTo>
                  <a:cubicBezTo>
                    <a:pt x="376853" y="240188"/>
                    <a:pt x="381347" y="217846"/>
                    <a:pt x="382046" y="195225"/>
                  </a:cubicBezTo>
                  <a:close/>
                  <a:moveTo>
                    <a:pt x="338034" y="194538"/>
                  </a:moveTo>
                  <a:cubicBezTo>
                    <a:pt x="337491" y="212096"/>
                    <a:pt x="334058" y="229444"/>
                    <a:pt x="327872" y="245885"/>
                  </a:cubicBezTo>
                  <a:cubicBezTo>
                    <a:pt x="322070" y="260691"/>
                    <a:pt x="313688" y="274350"/>
                    <a:pt x="303115" y="286229"/>
                  </a:cubicBezTo>
                  <a:cubicBezTo>
                    <a:pt x="286155" y="306419"/>
                    <a:pt x="271614" y="328524"/>
                    <a:pt x="259791" y="352093"/>
                  </a:cubicBezTo>
                  <a:lnTo>
                    <a:pt x="122255" y="352093"/>
                  </a:lnTo>
                  <a:cubicBezTo>
                    <a:pt x="110567" y="328463"/>
                    <a:pt x="96155" y="306281"/>
                    <a:pt x="79313" y="286000"/>
                  </a:cubicBezTo>
                  <a:cubicBezTo>
                    <a:pt x="68740" y="274121"/>
                    <a:pt x="60358" y="260461"/>
                    <a:pt x="54556" y="245655"/>
                  </a:cubicBezTo>
                  <a:cubicBezTo>
                    <a:pt x="48240" y="229237"/>
                    <a:pt x="44677" y="211888"/>
                    <a:pt x="44012" y="194309"/>
                  </a:cubicBezTo>
                  <a:lnTo>
                    <a:pt x="44012" y="188807"/>
                  </a:lnTo>
                  <a:cubicBezTo>
                    <a:pt x="45380" y="108577"/>
                    <a:pt x="110553" y="44116"/>
                    <a:pt x="190794" y="43630"/>
                  </a:cubicBezTo>
                  <a:lnTo>
                    <a:pt x="190794" y="43630"/>
                  </a:lnTo>
                  <a:cubicBezTo>
                    <a:pt x="271034" y="44116"/>
                    <a:pt x="336207" y="108577"/>
                    <a:pt x="337576" y="188807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19703E7-7B5B-5AF4-6081-5C165F60AF2F}"/>
                </a:ext>
              </a:extLst>
            </p:cNvPr>
            <p:cNvSpPr/>
            <p:nvPr/>
          </p:nvSpPr>
          <p:spPr>
            <a:xfrm>
              <a:off x="3308717" y="2816471"/>
              <a:ext cx="30563" cy="84050"/>
            </a:xfrm>
            <a:custGeom>
              <a:avLst/>
              <a:gdLst>
                <a:gd name="connsiteX0" fmla="*/ 15282 w 30563"/>
                <a:gd name="connsiteY0" fmla="*/ 84050 h 84050"/>
                <a:gd name="connsiteX1" fmla="*/ 30564 w 30563"/>
                <a:gd name="connsiteY1" fmla="*/ 68768 h 84050"/>
                <a:gd name="connsiteX2" fmla="*/ 30564 w 30563"/>
                <a:gd name="connsiteY2" fmla="*/ 15282 h 84050"/>
                <a:gd name="connsiteX3" fmla="*/ 15282 w 30563"/>
                <a:gd name="connsiteY3" fmla="*/ 0 h 84050"/>
                <a:gd name="connsiteX4" fmla="*/ 0 w 30563"/>
                <a:gd name="connsiteY4" fmla="*/ 15282 h 84050"/>
                <a:gd name="connsiteX5" fmla="*/ 0 w 30563"/>
                <a:gd name="connsiteY5" fmla="*/ 68768 h 84050"/>
                <a:gd name="connsiteX6" fmla="*/ 15282 w 30563"/>
                <a:gd name="connsiteY6" fmla="*/ 84050 h 8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563" h="84050">
                  <a:moveTo>
                    <a:pt x="15282" y="84050"/>
                  </a:moveTo>
                  <a:cubicBezTo>
                    <a:pt x="23722" y="84050"/>
                    <a:pt x="30564" y="77208"/>
                    <a:pt x="30564" y="68768"/>
                  </a:cubicBezTo>
                  <a:lnTo>
                    <a:pt x="30564" y="15282"/>
                  </a:lnTo>
                  <a:cubicBezTo>
                    <a:pt x="30564" y="6842"/>
                    <a:pt x="23722" y="0"/>
                    <a:pt x="15282" y="0"/>
                  </a:cubicBezTo>
                  <a:cubicBezTo>
                    <a:pt x="6842" y="0"/>
                    <a:pt x="0" y="6842"/>
                    <a:pt x="0" y="15282"/>
                  </a:cubicBezTo>
                  <a:lnTo>
                    <a:pt x="0" y="68768"/>
                  </a:lnTo>
                  <a:cubicBezTo>
                    <a:pt x="0" y="77208"/>
                    <a:pt x="6842" y="84050"/>
                    <a:pt x="15282" y="84050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BEE70E-62D6-4E41-5A32-75A620114FE0}"/>
                </a:ext>
              </a:extLst>
            </p:cNvPr>
            <p:cNvSpPr/>
            <p:nvPr/>
          </p:nvSpPr>
          <p:spPr>
            <a:xfrm>
              <a:off x="3100882" y="2904223"/>
              <a:ext cx="67789" cy="67905"/>
            </a:xfrm>
            <a:custGeom>
              <a:avLst/>
              <a:gdLst>
                <a:gd name="connsiteX0" fmla="*/ 41798 w 67789"/>
                <a:gd name="connsiteY0" fmla="*/ 63462 h 67905"/>
                <a:gd name="connsiteX1" fmla="*/ 63346 w 67789"/>
                <a:gd name="connsiteY1" fmla="*/ 63462 h 67905"/>
                <a:gd name="connsiteX2" fmla="*/ 63346 w 67789"/>
                <a:gd name="connsiteY2" fmla="*/ 41915 h 67905"/>
                <a:gd name="connsiteX3" fmla="*/ 25523 w 67789"/>
                <a:gd name="connsiteY3" fmla="*/ 3939 h 67905"/>
                <a:gd name="connsiteX4" fmla="*/ 3939 w 67789"/>
                <a:gd name="connsiteY4" fmla="*/ 5040 h 67905"/>
                <a:gd name="connsiteX5" fmla="*/ 3976 w 67789"/>
                <a:gd name="connsiteY5" fmla="*/ 25563 h 6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89" h="67905">
                  <a:moveTo>
                    <a:pt x="41798" y="63462"/>
                  </a:moveTo>
                  <a:cubicBezTo>
                    <a:pt x="47759" y="69387"/>
                    <a:pt x="57385" y="69387"/>
                    <a:pt x="63346" y="63462"/>
                  </a:cubicBezTo>
                  <a:cubicBezTo>
                    <a:pt x="69270" y="57501"/>
                    <a:pt x="69270" y="47875"/>
                    <a:pt x="63346" y="41915"/>
                  </a:cubicBezTo>
                  <a:lnTo>
                    <a:pt x="25523" y="3939"/>
                  </a:lnTo>
                  <a:cubicBezTo>
                    <a:pt x="19259" y="-1716"/>
                    <a:pt x="9596" y="-1224"/>
                    <a:pt x="3939" y="5040"/>
                  </a:cubicBezTo>
                  <a:cubicBezTo>
                    <a:pt x="-1327" y="10874"/>
                    <a:pt x="-1311" y="19749"/>
                    <a:pt x="3976" y="25563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2CC9447-0FDF-6694-61A6-8BF17D8A3369}"/>
                </a:ext>
              </a:extLst>
            </p:cNvPr>
            <p:cNvSpPr/>
            <p:nvPr/>
          </p:nvSpPr>
          <p:spPr>
            <a:xfrm>
              <a:off x="3479174" y="2908188"/>
              <a:ext cx="67066" cy="66924"/>
            </a:xfrm>
            <a:custGeom>
              <a:avLst/>
              <a:gdLst>
                <a:gd name="connsiteX0" fmla="*/ 15599 w 67066"/>
                <a:gd name="connsiteY0" fmla="*/ 66909 h 66924"/>
                <a:gd name="connsiteX1" fmla="*/ 26449 w 67066"/>
                <a:gd name="connsiteY1" fmla="*/ 62401 h 66924"/>
                <a:gd name="connsiteX2" fmla="*/ 64196 w 67066"/>
                <a:gd name="connsiteY2" fmla="*/ 24196 h 66924"/>
                <a:gd name="connsiteX3" fmla="*/ 60698 w 67066"/>
                <a:gd name="connsiteY3" fmla="*/ 2870 h 66924"/>
                <a:gd name="connsiteX4" fmla="*/ 42648 w 67066"/>
                <a:gd name="connsiteY4" fmla="*/ 3031 h 66924"/>
                <a:gd name="connsiteX5" fmla="*/ 4444 w 67066"/>
                <a:gd name="connsiteY5" fmla="*/ 41235 h 66924"/>
                <a:gd name="connsiteX6" fmla="*/ 4444 w 67066"/>
                <a:gd name="connsiteY6" fmla="*/ 62783 h 66924"/>
                <a:gd name="connsiteX7" fmla="*/ 15599 w 67066"/>
                <a:gd name="connsiteY7" fmla="*/ 66909 h 6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066" h="66924">
                  <a:moveTo>
                    <a:pt x="15599" y="66909"/>
                  </a:moveTo>
                  <a:cubicBezTo>
                    <a:pt x="19672" y="66912"/>
                    <a:pt x="23578" y="65289"/>
                    <a:pt x="26449" y="62401"/>
                  </a:cubicBezTo>
                  <a:lnTo>
                    <a:pt x="64196" y="24196"/>
                  </a:lnTo>
                  <a:cubicBezTo>
                    <a:pt x="69119" y="17341"/>
                    <a:pt x="67553" y="7793"/>
                    <a:pt x="60698" y="2870"/>
                  </a:cubicBezTo>
                  <a:cubicBezTo>
                    <a:pt x="55289" y="-1015"/>
                    <a:pt x="47987" y="-950"/>
                    <a:pt x="42648" y="3031"/>
                  </a:cubicBezTo>
                  <a:lnTo>
                    <a:pt x="4444" y="41235"/>
                  </a:lnTo>
                  <a:cubicBezTo>
                    <a:pt x="-1481" y="47196"/>
                    <a:pt x="-1481" y="56822"/>
                    <a:pt x="4444" y="62783"/>
                  </a:cubicBezTo>
                  <a:cubicBezTo>
                    <a:pt x="7453" y="65608"/>
                    <a:pt x="11476" y="67097"/>
                    <a:pt x="15599" y="66909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CC012C-EB18-06C5-D95F-3DAC829222BD}"/>
                </a:ext>
              </a:extLst>
            </p:cNvPr>
            <p:cNvSpPr/>
            <p:nvPr/>
          </p:nvSpPr>
          <p:spPr>
            <a:xfrm>
              <a:off x="3017904" y="3103006"/>
              <a:ext cx="84050" cy="30563"/>
            </a:xfrm>
            <a:custGeom>
              <a:avLst/>
              <a:gdLst>
                <a:gd name="connsiteX0" fmla="*/ 68768 w 84050"/>
                <a:gd name="connsiteY0" fmla="*/ 0 h 30563"/>
                <a:gd name="connsiteX1" fmla="*/ 15282 w 84050"/>
                <a:gd name="connsiteY1" fmla="*/ 0 h 30563"/>
                <a:gd name="connsiteX2" fmla="*/ 0 w 84050"/>
                <a:gd name="connsiteY2" fmla="*/ 15282 h 30563"/>
                <a:gd name="connsiteX3" fmla="*/ 15282 w 84050"/>
                <a:gd name="connsiteY3" fmla="*/ 30564 h 30563"/>
                <a:gd name="connsiteX4" fmla="*/ 68768 w 84050"/>
                <a:gd name="connsiteY4" fmla="*/ 30564 h 30563"/>
                <a:gd name="connsiteX5" fmla="*/ 84050 w 84050"/>
                <a:gd name="connsiteY5" fmla="*/ 15282 h 30563"/>
                <a:gd name="connsiteX6" fmla="*/ 68768 w 84050"/>
                <a:gd name="connsiteY6" fmla="*/ 0 h 3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050" h="30563">
                  <a:moveTo>
                    <a:pt x="68768" y="0"/>
                  </a:moveTo>
                  <a:lnTo>
                    <a:pt x="15282" y="0"/>
                  </a:lnTo>
                  <a:cubicBezTo>
                    <a:pt x="6842" y="0"/>
                    <a:pt x="0" y="6842"/>
                    <a:pt x="0" y="15282"/>
                  </a:cubicBezTo>
                  <a:cubicBezTo>
                    <a:pt x="0" y="23722"/>
                    <a:pt x="6842" y="30564"/>
                    <a:pt x="15282" y="30564"/>
                  </a:cubicBezTo>
                  <a:lnTo>
                    <a:pt x="68768" y="30564"/>
                  </a:lnTo>
                  <a:cubicBezTo>
                    <a:pt x="77208" y="30564"/>
                    <a:pt x="84050" y="23722"/>
                    <a:pt x="84050" y="15282"/>
                  </a:cubicBezTo>
                  <a:cubicBezTo>
                    <a:pt x="84050" y="6842"/>
                    <a:pt x="77208" y="0"/>
                    <a:pt x="68768" y="0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68C737A-63FA-9885-73FE-CE006180E0B2}"/>
                </a:ext>
              </a:extLst>
            </p:cNvPr>
            <p:cNvSpPr/>
            <p:nvPr/>
          </p:nvSpPr>
          <p:spPr>
            <a:xfrm>
              <a:off x="3099516" y="3264680"/>
              <a:ext cx="68387" cy="68768"/>
            </a:xfrm>
            <a:custGeom>
              <a:avLst/>
              <a:gdLst>
                <a:gd name="connsiteX0" fmla="*/ 43165 w 68387"/>
                <a:gd name="connsiteY0" fmla="*/ 3675 h 68768"/>
                <a:gd name="connsiteX1" fmla="*/ 5342 w 68387"/>
                <a:gd name="connsiteY1" fmla="*/ 41879 h 68768"/>
                <a:gd name="connsiteX2" fmla="*/ 3675 w 68387"/>
                <a:gd name="connsiteY2" fmla="*/ 63426 h 68768"/>
                <a:gd name="connsiteX3" fmla="*/ 25222 w 68387"/>
                <a:gd name="connsiteY3" fmla="*/ 65094 h 68768"/>
                <a:gd name="connsiteX4" fmla="*/ 26890 w 68387"/>
                <a:gd name="connsiteY4" fmla="*/ 63426 h 68768"/>
                <a:gd name="connsiteX5" fmla="*/ 64712 w 68387"/>
                <a:gd name="connsiteY5" fmla="*/ 25222 h 68768"/>
                <a:gd name="connsiteX6" fmla="*/ 63045 w 68387"/>
                <a:gd name="connsiteY6" fmla="*/ 3675 h 68768"/>
                <a:gd name="connsiteX7" fmla="*/ 43165 w 68387"/>
                <a:gd name="connsiteY7" fmla="*/ 3675 h 6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87" h="68768">
                  <a:moveTo>
                    <a:pt x="43165" y="3675"/>
                  </a:moveTo>
                  <a:lnTo>
                    <a:pt x="5342" y="41879"/>
                  </a:lnTo>
                  <a:cubicBezTo>
                    <a:pt x="-1069" y="47369"/>
                    <a:pt x="-1815" y="57016"/>
                    <a:pt x="3675" y="63426"/>
                  </a:cubicBezTo>
                  <a:cubicBezTo>
                    <a:pt x="9165" y="69837"/>
                    <a:pt x="18812" y="70583"/>
                    <a:pt x="25222" y="65094"/>
                  </a:cubicBezTo>
                  <a:cubicBezTo>
                    <a:pt x="25821" y="64582"/>
                    <a:pt x="26378" y="64024"/>
                    <a:pt x="26890" y="63426"/>
                  </a:cubicBezTo>
                  <a:lnTo>
                    <a:pt x="64712" y="25222"/>
                  </a:lnTo>
                  <a:cubicBezTo>
                    <a:pt x="70202" y="18811"/>
                    <a:pt x="69456" y="9165"/>
                    <a:pt x="63045" y="3675"/>
                  </a:cubicBezTo>
                  <a:cubicBezTo>
                    <a:pt x="57324" y="-1225"/>
                    <a:pt x="48886" y="-1225"/>
                    <a:pt x="43165" y="3675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62F215E-1763-967F-4943-0464FCC0B432}"/>
                </a:ext>
              </a:extLst>
            </p:cNvPr>
            <p:cNvSpPr/>
            <p:nvPr/>
          </p:nvSpPr>
          <p:spPr>
            <a:xfrm>
              <a:off x="3478999" y="3260411"/>
              <a:ext cx="70229" cy="70293"/>
            </a:xfrm>
            <a:custGeom>
              <a:avLst/>
              <a:gdLst>
                <a:gd name="connsiteX0" fmla="*/ 26624 w 70229"/>
                <a:gd name="connsiteY0" fmla="*/ 5040 h 70293"/>
                <a:gd name="connsiteX1" fmla="*/ 5040 w 70229"/>
                <a:gd name="connsiteY1" fmla="*/ 3939 h 70293"/>
                <a:gd name="connsiteX2" fmla="*/ 3939 w 70229"/>
                <a:gd name="connsiteY2" fmla="*/ 25523 h 70293"/>
                <a:gd name="connsiteX3" fmla="*/ 5001 w 70229"/>
                <a:gd name="connsiteY3" fmla="*/ 26588 h 70293"/>
                <a:gd name="connsiteX4" fmla="*/ 43205 w 70229"/>
                <a:gd name="connsiteY4" fmla="*/ 64792 h 70293"/>
                <a:gd name="connsiteX5" fmla="*/ 64728 w 70229"/>
                <a:gd name="connsiteY5" fmla="*/ 66753 h 70293"/>
                <a:gd name="connsiteX6" fmla="*/ 66689 w 70229"/>
                <a:gd name="connsiteY6" fmla="*/ 45231 h 70293"/>
                <a:gd name="connsiteX7" fmla="*/ 64218 w 70229"/>
                <a:gd name="connsiteY7" fmla="*/ 42863 h 7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29" h="70293">
                  <a:moveTo>
                    <a:pt x="26624" y="5040"/>
                  </a:moveTo>
                  <a:cubicBezTo>
                    <a:pt x="20969" y="-1224"/>
                    <a:pt x="11305" y="-1716"/>
                    <a:pt x="5040" y="3939"/>
                  </a:cubicBezTo>
                  <a:cubicBezTo>
                    <a:pt x="-1224" y="9595"/>
                    <a:pt x="-1716" y="19259"/>
                    <a:pt x="3939" y="25523"/>
                  </a:cubicBezTo>
                  <a:cubicBezTo>
                    <a:pt x="4276" y="25895"/>
                    <a:pt x="4630" y="26251"/>
                    <a:pt x="5001" y="26588"/>
                  </a:cubicBezTo>
                  <a:lnTo>
                    <a:pt x="43205" y="64792"/>
                  </a:lnTo>
                  <a:cubicBezTo>
                    <a:pt x="48607" y="71277"/>
                    <a:pt x="58243" y="72155"/>
                    <a:pt x="64728" y="66753"/>
                  </a:cubicBezTo>
                  <a:cubicBezTo>
                    <a:pt x="71213" y="61352"/>
                    <a:pt x="72090" y="51716"/>
                    <a:pt x="66689" y="45231"/>
                  </a:cubicBezTo>
                  <a:cubicBezTo>
                    <a:pt x="65956" y="44351"/>
                    <a:pt x="65128" y="43558"/>
                    <a:pt x="64218" y="42863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636B662-056D-027F-2DAB-D3405198C08E}"/>
                </a:ext>
              </a:extLst>
            </p:cNvPr>
            <p:cNvSpPr/>
            <p:nvPr/>
          </p:nvSpPr>
          <p:spPr>
            <a:xfrm>
              <a:off x="3543217" y="3102471"/>
              <a:ext cx="84050" cy="30563"/>
            </a:xfrm>
            <a:custGeom>
              <a:avLst/>
              <a:gdLst>
                <a:gd name="connsiteX0" fmla="*/ 68768 w 84050"/>
                <a:gd name="connsiteY0" fmla="*/ 0 h 30563"/>
                <a:gd name="connsiteX1" fmla="*/ 15282 w 84050"/>
                <a:gd name="connsiteY1" fmla="*/ 0 h 30563"/>
                <a:gd name="connsiteX2" fmla="*/ 0 w 84050"/>
                <a:gd name="connsiteY2" fmla="*/ 15282 h 30563"/>
                <a:gd name="connsiteX3" fmla="*/ 15282 w 84050"/>
                <a:gd name="connsiteY3" fmla="*/ 30564 h 30563"/>
                <a:gd name="connsiteX4" fmla="*/ 68768 w 84050"/>
                <a:gd name="connsiteY4" fmla="*/ 30564 h 30563"/>
                <a:gd name="connsiteX5" fmla="*/ 84050 w 84050"/>
                <a:gd name="connsiteY5" fmla="*/ 15282 h 30563"/>
                <a:gd name="connsiteX6" fmla="*/ 68768 w 84050"/>
                <a:gd name="connsiteY6" fmla="*/ 0 h 3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050" h="30563">
                  <a:moveTo>
                    <a:pt x="68768" y="0"/>
                  </a:moveTo>
                  <a:lnTo>
                    <a:pt x="15282" y="0"/>
                  </a:lnTo>
                  <a:cubicBezTo>
                    <a:pt x="6842" y="0"/>
                    <a:pt x="0" y="6842"/>
                    <a:pt x="0" y="15282"/>
                  </a:cubicBezTo>
                  <a:cubicBezTo>
                    <a:pt x="0" y="23722"/>
                    <a:pt x="6842" y="30564"/>
                    <a:pt x="15282" y="30564"/>
                  </a:cubicBezTo>
                  <a:lnTo>
                    <a:pt x="68768" y="30564"/>
                  </a:lnTo>
                  <a:cubicBezTo>
                    <a:pt x="77208" y="30564"/>
                    <a:pt x="84050" y="23722"/>
                    <a:pt x="84050" y="15282"/>
                  </a:cubicBezTo>
                  <a:cubicBezTo>
                    <a:pt x="84050" y="6842"/>
                    <a:pt x="77208" y="0"/>
                    <a:pt x="68768" y="0"/>
                  </a:cubicBezTo>
                  <a:close/>
                </a:path>
              </a:pathLst>
            </a:custGeom>
            <a:grpFill/>
            <a:ln w="76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46" name="矩形: 圆角 4545">
            <a:extLst>
              <a:ext uri="{FF2B5EF4-FFF2-40B4-BE49-F238E27FC236}">
                <a16:creationId xmlns:a16="http://schemas.microsoft.com/office/drawing/2014/main" id="{1D1EF2AD-FD6A-448D-11E3-288ABE1A3C45}"/>
              </a:ext>
            </a:extLst>
          </p:cNvPr>
          <p:cNvSpPr/>
          <p:nvPr/>
        </p:nvSpPr>
        <p:spPr>
          <a:xfrm>
            <a:off x="5227772" y="2404853"/>
            <a:ext cx="1354349" cy="844345"/>
          </a:xfrm>
          <a:prstGeom prst="roundRect">
            <a:avLst>
              <a:gd name="adj" fmla="val 50000"/>
            </a:avLst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59" name="矩形: 圆角 4558">
            <a:extLst>
              <a:ext uri="{FF2B5EF4-FFF2-40B4-BE49-F238E27FC236}">
                <a16:creationId xmlns:a16="http://schemas.microsoft.com/office/drawing/2014/main" id="{81DD2BBB-3079-C748-9988-EA32EE548F20}"/>
              </a:ext>
            </a:extLst>
          </p:cNvPr>
          <p:cNvSpPr/>
          <p:nvPr/>
        </p:nvSpPr>
        <p:spPr>
          <a:xfrm>
            <a:off x="7913513" y="2404853"/>
            <a:ext cx="1354349" cy="844345"/>
          </a:xfrm>
          <a:prstGeom prst="roundRect">
            <a:avLst>
              <a:gd name="adj" fmla="val 50000"/>
            </a:avLst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4" name="图形 4571" descr="火 纯色填充">
            <a:extLst>
              <a:ext uri="{FF2B5EF4-FFF2-40B4-BE49-F238E27FC236}">
                <a16:creationId xmlns:a16="http://schemas.microsoft.com/office/drawing/2014/main" id="{B0CFD3A0-98C2-F836-579B-37EE90C88922}"/>
              </a:ext>
            </a:extLst>
          </p:cNvPr>
          <p:cNvSpPr/>
          <p:nvPr/>
        </p:nvSpPr>
        <p:spPr>
          <a:xfrm>
            <a:off x="5710677" y="2560905"/>
            <a:ext cx="388538" cy="567515"/>
          </a:xfrm>
          <a:custGeom>
            <a:avLst/>
            <a:gdLst>
              <a:gd name="connsiteX0" fmla="*/ 527201 w 560815"/>
              <a:gd name="connsiteY0" fmla="*/ 421958 h 819150"/>
              <a:gd name="connsiteX1" fmla="*/ 402424 w 560815"/>
              <a:gd name="connsiteY1" fmla="*/ 531495 h 819150"/>
              <a:gd name="connsiteX2" fmla="*/ 361466 w 560815"/>
              <a:gd name="connsiteY2" fmla="*/ 382905 h 819150"/>
              <a:gd name="connsiteX3" fmla="*/ 232879 w 560815"/>
              <a:gd name="connsiteY3" fmla="*/ 0 h 819150"/>
              <a:gd name="connsiteX4" fmla="*/ 134771 w 560815"/>
              <a:gd name="connsiteY4" fmla="*/ 302895 h 819150"/>
              <a:gd name="connsiteX5" fmla="*/ 20471 w 560815"/>
              <a:gd name="connsiteY5" fmla="*/ 436245 h 819150"/>
              <a:gd name="connsiteX6" fmla="*/ 113816 w 560815"/>
              <a:gd name="connsiteY6" fmla="*/ 764858 h 819150"/>
              <a:gd name="connsiteX7" fmla="*/ 170966 w 560815"/>
              <a:gd name="connsiteY7" fmla="*/ 460058 h 819150"/>
              <a:gd name="connsiteX8" fmla="*/ 209066 w 560815"/>
              <a:gd name="connsiteY8" fmla="*/ 669608 h 819150"/>
              <a:gd name="connsiteX9" fmla="*/ 278599 w 560815"/>
              <a:gd name="connsiteY9" fmla="*/ 819150 h 819150"/>
              <a:gd name="connsiteX10" fmla="*/ 535774 w 560815"/>
              <a:gd name="connsiteY10" fmla="*/ 645795 h 819150"/>
              <a:gd name="connsiteX11" fmla="*/ 527201 w 560815"/>
              <a:gd name="connsiteY11" fmla="*/ 421958 h 8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815" h="819150">
                <a:moveTo>
                  <a:pt x="527201" y="421958"/>
                </a:moveTo>
                <a:cubicBezTo>
                  <a:pt x="544346" y="491490"/>
                  <a:pt x="472908" y="560070"/>
                  <a:pt x="402424" y="531495"/>
                </a:cubicBezTo>
                <a:cubicBezTo>
                  <a:pt x="343369" y="510540"/>
                  <a:pt x="320509" y="441960"/>
                  <a:pt x="361466" y="382905"/>
                </a:cubicBezTo>
                <a:cubicBezTo>
                  <a:pt x="453858" y="260033"/>
                  <a:pt x="386231" y="66675"/>
                  <a:pt x="232879" y="0"/>
                </a:cubicBezTo>
                <a:cubicBezTo>
                  <a:pt x="302411" y="131445"/>
                  <a:pt x="195731" y="252413"/>
                  <a:pt x="134771" y="302895"/>
                </a:cubicBezTo>
                <a:cubicBezTo>
                  <a:pt x="73811" y="353378"/>
                  <a:pt x="32854" y="405765"/>
                  <a:pt x="20471" y="436245"/>
                </a:cubicBezTo>
                <a:cubicBezTo>
                  <a:pt x="-41442" y="586740"/>
                  <a:pt x="50951" y="730568"/>
                  <a:pt x="113816" y="764858"/>
                </a:cubicBezTo>
                <a:cubicBezTo>
                  <a:pt x="85241" y="700088"/>
                  <a:pt x="58571" y="576263"/>
                  <a:pt x="170966" y="460058"/>
                </a:cubicBezTo>
                <a:cubicBezTo>
                  <a:pt x="170966" y="460058"/>
                  <a:pt x="138581" y="583883"/>
                  <a:pt x="209066" y="669608"/>
                </a:cubicBezTo>
                <a:cubicBezTo>
                  <a:pt x="279551" y="755333"/>
                  <a:pt x="278599" y="819150"/>
                  <a:pt x="278599" y="819150"/>
                </a:cubicBezTo>
                <a:cubicBezTo>
                  <a:pt x="388136" y="819150"/>
                  <a:pt x="491958" y="753428"/>
                  <a:pt x="535774" y="645795"/>
                </a:cubicBezTo>
                <a:cubicBezTo>
                  <a:pt x="569111" y="581978"/>
                  <a:pt x="571969" y="481013"/>
                  <a:pt x="527201" y="421958"/>
                </a:cubicBezTo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79" name="组合 4578">
            <a:extLst>
              <a:ext uri="{FF2B5EF4-FFF2-40B4-BE49-F238E27FC236}">
                <a16:creationId xmlns:a16="http://schemas.microsoft.com/office/drawing/2014/main" id="{49E7543E-003F-101B-E062-F26A9744EB6C}"/>
              </a:ext>
            </a:extLst>
          </p:cNvPr>
          <p:cNvGrpSpPr/>
          <p:nvPr/>
        </p:nvGrpSpPr>
        <p:grpSpPr>
          <a:xfrm>
            <a:off x="8320608" y="2586112"/>
            <a:ext cx="540157" cy="462991"/>
            <a:chOff x="7424064" y="2744236"/>
            <a:chExt cx="800100" cy="685799"/>
          </a:xfrm>
          <a:solidFill>
            <a:schemeClr val="bg1"/>
          </a:solidFill>
        </p:grpSpPr>
        <p:sp>
          <p:nvSpPr>
            <p:cNvPr id="4577" name="任意多边形: 形状 4576">
              <a:extLst>
                <a:ext uri="{FF2B5EF4-FFF2-40B4-BE49-F238E27FC236}">
                  <a16:creationId xmlns:a16="http://schemas.microsoft.com/office/drawing/2014/main" id="{2CC6B59A-8E47-1F96-0DE8-D90567663784}"/>
                </a:ext>
              </a:extLst>
            </p:cNvPr>
            <p:cNvSpPr/>
            <p:nvPr/>
          </p:nvSpPr>
          <p:spPr>
            <a:xfrm>
              <a:off x="7424064" y="2744236"/>
              <a:ext cx="800100" cy="417194"/>
            </a:xfrm>
            <a:custGeom>
              <a:avLst/>
              <a:gdLst>
                <a:gd name="connsiteX0" fmla="*/ 400050 w 800100"/>
                <a:gd name="connsiteY0" fmla="*/ 0 h 417194"/>
                <a:gd name="connsiteX1" fmla="*/ 400050 w 800100"/>
                <a:gd name="connsiteY1" fmla="*/ 0 h 417194"/>
                <a:gd name="connsiteX2" fmla="*/ 0 w 800100"/>
                <a:gd name="connsiteY2" fmla="*/ 381000 h 417194"/>
                <a:gd name="connsiteX3" fmla="*/ 42863 w 800100"/>
                <a:gd name="connsiteY3" fmla="*/ 417195 h 417194"/>
                <a:gd name="connsiteX4" fmla="*/ 400050 w 800100"/>
                <a:gd name="connsiteY4" fmla="*/ 78105 h 417194"/>
                <a:gd name="connsiteX5" fmla="*/ 400050 w 800100"/>
                <a:gd name="connsiteY5" fmla="*/ 78105 h 417194"/>
                <a:gd name="connsiteX6" fmla="*/ 757238 w 800100"/>
                <a:gd name="connsiteY6" fmla="*/ 417195 h 417194"/>
                <a:gd name="connsiteX7" fmla="*/ 800100 w 800100"/>
                <a:gd name="connsiteY7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100" h="417194">
                  <a:moveTo>
                    <a:pt x="400050" y="0"/>
                  </a:move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8" name="任意多边形: 形状 4577">
              <a:extLst>
                <a:ext uri="{FF2B5EF4-FFF2-40B4-BE49-F238E27FC236}">
                  <a16:creationId xmlns:a16="http://schemas.microsoft.com/office/drawing/2014/main" id="{E6ED54F6-ECFA-6881-3F98-985A92668F45}"/>
                </a:ext>
              </a:extLst>
            </p:cNvPr>
            <p:cNvSpPr/>
            <p:nvPr/>
          </p:nvSpPr>
          <p:spPr>
            <a:xfrm>
              <a:off x="7538364" y="2875680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80" name="组合 4579">
            <a:extLst>
              <a:ext uri="{FF2B5EF4-FFF2-40B4-BE49-F238E27FC236}">
                <a16:creationId xmlns:a16="http://schemas.microsoft.com/office/drawing/2014/main" id="{919D8FFF-A35A-732C-E34D-417FA67231BB}"/>
              </a:ext>
            </a:extLst>
          </p:cNvPr>
          <p:cNvGrpSpPr/>
          <p:nvPr/>
        </p:nvGrpSpPr>
        <p:grpSpPr>
          <a:xfrm>
            <a:off x="5227772" y="3377342"/>
            <a:ext cx="2235567" cy="1438571"/>
            <a:chOff x="283599" y="1906534"/>
            <a:chExt cx="2235567" cy="1438571"/>
          </a:xfrm>
        </p:grpSpPr>
        <p:sp>
          <p:nvSpPr>
            <p:cNvPr id="4581" name="文本框 4580">
              <a:extLst>
                <a:ext uri="{FF2B5EF4-FFF2-40B4-BE49-F238E27FC236}">
                  <a16:creationId xmlns:a16="http://schemas.microsoft.com/office/drawing/2014/main" id="{901F239C-0C0A-7DD5-60EC-4ED0FBE6A638}"/>
                </a:ext>
              </a:extLst>
            </p:cNvPr>
            <p:cNvSpPr txBox="1"/>
            <p:nvPr/>
          </p:nvSpPr>
          <p:spPr>
            <a:xfrm>
              <a:off x="283599" y="2581819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82" name="文本框 4581">
              <a:extLst>
                <a:ext uri="{FF2B5EF4-FFF2-40B4-BE49-F238E27FC236}">
                  <a16:creationId xmlns:a16="http://schemas.microsoft.com/office/drawing/2014/main" id="{0CF4DDD2-4B56-1F6C-4CBC-25A52FB0E71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83" name="组合 4582">
            <a:extLst>
              <a:ext uri="{FF2B5EF4-FFF2-40B4-BE49-F238E27FC236}">
                <a16:creationId xmlns:a16="http://schemas.microsoft.com/office/drawing/2014/main" id="{064AD47A-86DD-E986-3E88-41F1AC80FC9D}"/>
              </a:ext>
            </a:extLst>
          </p:cNvPr>
          <p:cNvGrpSpPr/>
          <p:nvPr/>
        </p:nvGrpSpPr>
        <p:grpSpPr>
          <a:xfrm>
            <a:off x="7869084" y="3377342"/>
            <a:ext cx="2235567" cy="1438571"/>
            <a:chOff x="283599" y="1906534"/>
            <a:chExt cx="2235567" cy="1438571"/>
          </a:xfrm>
        </p:grpSpPr>
        <p:sp>
          <p:nvSpPr>
            <p:cNvPr id="4584" name="文本框 4583">
              <a:extLst>
                <a:ext uri="{FF2B5EF4-FFF2-40B4-BE49-F238E27FC236}">
                  <a16:creationId xmlns:a16="http://schemas.microsoft.com/office/drawing/2014/main" id="{1A8F433A-355E-9F0F-84FD-A6F171212EBF}"/>
                </a:ext>
              </a:extLst>
            </p:cNvPr>
            <p:cNvSpPr txBox="1"/>
            <p:nvPr/>
          </p:nvSpPr>
          <p:spPr>
            <a:xfrm>
              <a:off x="283599" y="2581819"/>
              <a:ext cx="20936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85" name="文本框 4584">
              <a:extLst>
                <a:ext uri="{FF2B5EF4-FFF2-40B4-BE49-F238E27FC236}">
                  <a16:creationId xmlns:a16="http://schemas.microsoft.com/office/drawing/2014/main" id="{A806BCAF-5274-5B48-6AEF-1EE4128C679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83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5225744-D8B6-DAE1-5416-1F3A37291B76}"/>
              </a:ext>
            </a:extLst>
          </p:cNvPr>
          <p:cNvGrpSpPr/>
          <p:nvPr/>
        </p:nvGrpSpPr>
        <p:grpSpPr>
          <a:xfrm>
            <a:off x="1524000" y="1545045"/>
            <a:ext cx="4438650" cy="3407955"/>
            <a:chOff x="6057900" y="1185863"/>
            <a:chExt cx="4438650" cy="44577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FE27127-F516-C747-2D4E-70629A1139C1}"/>
                </a:ext>
              </a:extLst>
            </p:cNvPr>
            <p:cNvSpPr/>
            <p:nvPr/>
          </p:nvSpPr>
          <p:spPr>
            <a:xfrm>
              <a:off x="6057900" y="1185863"/>
              <a:ext cx="2171700" cy="445770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Rectangle 29">
              <a:extLst>
                <a:ext uri="{FF2B5EF4-FFF2-40B4-BE49-F238E27FC236}">
                  <a16:creationId xmlns:a16="http://schemas.microsoft.com/office/drawing/2014/main" id="{0C3D1211-2C4B-004C-F543-14F41A54E355}"/>
                </a:ext>
              </a:extLst>
            </p:cNvPr>
            <p:cNvSpPr/>
            <p:nvPr/>
          </p:nvSpPr>
          <p:spPr>
            <a:xfrm>
              <a:off x="8310563" y="3482974"/>
              <a:ext cx="2185987" cy="2160589"/>
            </a:xfrm>
            <a:prstGeom prst="rect">
              <a:avLst/>
            </a:pr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169B15E8-FF15-B6E9-BB84-58B8C2356BBA}"/>
                </a:ext>
              </a:extLst>
            </p:cNvPr>
            <p:cNvSpPr/>
            <p:nvPr/>
          </p:nvSpPr>
          <p:spPr>
            <a:xfrm>
              <a:off x="8310563" y="1185863"/>
              <a:ext cx="2185987" cy="2158999"/>
            </a:xfrm>
            <a:prstGeom prst="rect">
              <a:avLst/>
            </a:pr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grpSp>
          <p:nvGrpSpPr>
            <p:cNvPr id="8" name="组合 25">
              <a:extLst>
                <a:ext uri="{FF2B5EF4-FFF2-40B4-BE49-F238E27FC236}">
                  <a16:creationId xmlns:a16="http://schemas.microsoft.com/office/drawing/2014/main" id="{6BF17BB4-B672-503D-DAC1-6AFC47A830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48738" y="1852613"/>
              <a:ext cx="900112" cy="900112"/>
              <a:chOff x="7727076" y="3214688"/>
              <a:chExt cx="381160" cy="381160"/>
            </a:xfrm>
          </p:grpSpPr>
          <p:sp>
            <p:nvSpPr>
              <p:cNvPr id="9" name="Rectangle 211">
                <a:extLst>
                  <a:ext uri="{FF2B5EF4-FFF2-40B4-BE49-F238E27FC236}">
                    <a16:creationId xmlns:a16="http://schemas.microsoft.com/office/drawing/2014/main" id="{281FAFD4-8C3E-787B-759D-316FA4095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44554" y="3545430"/>
                <a:ext cx="50418" cy="50418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ectangle 212">
                <a:extLst>
                  <a:ext uri="{FF2B5EF4-FFF2-40B4-BE49-F238E27FC236}">
                    <a16:creationId xmlns:a16="http://schemas.microsoft.com/office/drawing/2014/main" id="{4D82C1F2-F5D6-FEF6-D069-BEB8E4848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43373" y="3479551"/>
                <a:ext cx="50418" cy="116297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Rectangle 213">
                <a:extLst>
                  <a:ext uri="{FF2B5EF4-FFF2-40B4-BE49-F238E27FC236}">
                    <a16:creationId xmlns:a16="http://schemas.microsoft.com/office/drawing/2014/main" id="{42543F63-11D4-7AAB-4E2C-542D28E01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42865" y="3397537"/>
                <a:ext cx="49074" cy="198311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ectangle 214">
                <a:extLst>
                  <a:ext uri="{FF2B5EF4-FFF2-40B4-BE49-F238E27FC236}">
                    <a16:creationId xmlns:a16="http://schemas.microsoft.com/office/drawing/2014/main" id="{5030E0E4-08F2-5F60-4748-65B8799E7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42356" y="3315524"/>
                <a:ext cx="48401" cy="280324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Line 215">
                <a:extLst>
                  <a:ext uri="{FF2B5EF4-FFF2-40B4-BE49-F238E27FC236}">
                    <a16:creationId xmlns:a16="http://schemas.microsoft.com/office/drawing/2014/main" id="{931D5850-F97E-5994-36B7-0C24BDADE8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27076" y="3595848"/>
                <a:ext cx="381160" cy="0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Line 216">
                <a:extLst>
                  <a:ext uri="{FF2B5EF4-FFF2-40B4-BE49-F238E27FC236}">
                    <a16:creationId xmlns:a16="http://schemas.microsoft.com/office/drawing/2014/main" id="{38911067-A62B-BF9F-50D3-3677441BA5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4554" y="3214688"/>
                <a:ext cx="346204" cy="297802"/>
              </a:xfrm>
              <a:prstGeom prst="line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17">
                <a:extLst>
                  <a:ext uri="{FF2B5EF4-FFF2-40B4-BE49-F238E27FC236}">
                    <a16:creationId xmlns:a16="http://schemas.microsoft.com/office/drawing/2014/main" id="{0A11EBDE-A594-A31F-B54D-B60D88DBA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2356" y="3214688"/>
                <a:ext cx="48401" cy="50418"/>
              </a:xfrm>
              <a:custGeom>
                <a:avLst/>
                <a:gdLst>
                  <a:gd name="T0" fmla="*/ 0 w 57"/>
                  <a:gd name="T1" fmla="*/ 0 h 57"/>
                  <a:gd name="T2" fmla="*/ 57 w 57"/>
                  <a:gd name="T3" fmla="*/ 0 h 57"/>
                  <a:gd name="T4" fmla="*/ 57 w 57"/>
                  <a:gd name="T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7">
                    <a:moveTo>
                      <a:pt x="0" y="0"/>
                    </a:moveTo>
                    <a:lnTo>
                      <a:pt x="57" y="0"/>
                    </a:lnTo>
                    <a:lnTo>
                      <a:pt x="57" y="57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72751" tIns="36376" rIns="72751" bIns="36376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32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06465E3-83CA-BB5A-06CE-76FDC9D8F519}"/>
              </a:ext>
            </a:extLst>
          </p:cNvPr>
          <p:cNvGrpSpPr/>
          <p:nvPr/>
        </p:nvGrpSpPr>
        <p:grpSpPr>
          <a:xfrm>
            <a:off x="6642098" y="1442523"/>
            <a:ext cx="4025901" cy="1278187"/>
            <a:chOff x="283598" y="1906534"/>
            <a:chExt cx="4025901" cy="127818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950511-9ED8-77C1-43A2-DB041E3CA2BA}"/>
                </a:ext>
              </a:extLst>
            </p:cNvPr>
            <p:cNvSpPr txBox="1"/>
            <p:nvPr/>
          </p:nvSpPr>
          <p:spPr>
            <a:xfrm>
              <a:off x="283598" y="2190603"/>
              <a:ext cx="40259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F8C2752-F7C4-7BF8-1859-F82AA5BF4C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D23A853C-E02C-2182-8D14-CB63542966A2}"/>
              </a:ext>
            </a:extLst>
          </p:cNvPr>
          <p:cNvSpPr/>
          <p:nvPr/>
        </p:nvSpPr>
        <p:spPr>
          <a:xfrm>
            <a:off x="6733473" y="3038100"/>
            <a:ext cx="296430" cy="296430"/>
          </a:xfrm>
          <a:prstGeom prst="ellipse">
            <a:avLst/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5951197-082D-F4D7-C2A9-7E37D577C68B}"/>
              </a:ext>
            </a:extLst>
          </p:cNvPr>
          <p:cNvGrpSpPr/>
          <p:nvPr/>
        </p:nvGrpSpPr>
        <p:grpSpPr>
          <a:xfrm>
            <a:off x="7114471" y="2926269"/>
            <a:ext cx="3553527" cy="816522"/>
            <a:chOff x="283598" y="1906534"/>
            <a:chExt cx="3553527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EA7CBB-F56E-8E0B-3030-AE0556DF2D4C}"/>
                </a:ext>
              </a:extLst>
            </p:cNvPr>
            <p:cNvSpPr txBox="1"/>
            <p:nvPr/>
          </p:nvSpPr>
          <p:spPr>
            <a:xfrm>
              <a:off x="283598" y="2190603"/>
              <a:ext cx="35535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5A43AB8-7338-F7C5-B458-085D662943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E506AC5-A456-1B5B-A770-EC754F638DFE}"/>
              </a:ext>
            </a:extLst>
          </p:cNvPr>
          <p:cNvCxnSpPr/>
          <p:nvPr/>
        </p:nvCxnSpPr>
        <p:spPr>
          <a:xfrm>
            <a:off x="6733473" y="3933825"/>
            <a:ext cx="38392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id="{E438C422-BACA-F519-7895-FF5A02BD3C0C}"/>
              </a:ext>
            </a:extLst>
          </p:cNvPr>
          <p:cNvSpPr/>
          <p:nvPr/>
        </p:nvSpPr>
        <p:spPr>
          <a:xfrm>
            <a:off x="6733473" y="4249122"/>
            <a:ext cx="296430" cy="296430"/>
          </a:xfrm>
          <a:prstGeom prst="ellipse">
            <a:avLst/>
          </a:pr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6F7E46-5896-BC2A-E6B0-B910898C0046}"/>
              </a:ext>
            </a:extLst>
          </p:cNvPr>
          <p:cNvGrpSpPr/>
          <p:nvPr/>
        </p:nvGrpSpPr>
        <p:grpSpPr>
          <a:xfrm>
            <a:off x="7114471" y="4137291"/>
            <a:ext cx="3553527" cy="816522"/>
            <a:chOff x="283598" y="1906534"/>
            <a:chExt cx="3553527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DE48EF-055E-3AC1-5FB6-DC7A326E07FF}"/>
                </a:ext>
              </a:extLst>
            </p:cNvPr>
            <p:cNvSpPr txBox="1"/>
            <p:nvPr/>
          </p:nvSpPr>
          <p:spPr>
            <a:xfrm>
              <a:off x="283598" y="2190603"/>
              <a:ext cx="35535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C2E43A0-4014-A847-064B-95E94892C6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482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9DF7B7B7-572F-95A9-9DF2-3FFAF9290C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28392"/>
            <a:ext cx="8699500" cy="1399549"/>
          </a:xfrm>
          <a:custGeom>
            <a:avLst/>
            <a:gdLst>
              <a:gd name="connsiteX0" fmla="*/ 0 w 8699500"/>
              <a:gd name="connsiteY0" fmla="*/ 0 h 4829608"/>
              <a:gd name="connsiteX1" fmla="*/ 8699500 w 8699500"/>
              <a:gd name="connsiteY1" fmla="*/ 0 h 4829608"/>
              <a:gd name="connsiteX2" fmla="*/ 8699500 w 8699500"/>
              <a:gd name="connsiteY2" fmla="*/ 4829608 h 4829608"/>
              <a:gd name="connsiteX3" fmla="*/ 0 w 8699500"/>
              <a:gd name="connsiteY3" fmla="*/ 4829608 h 482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9500" h="4829608">
                <a:moveTo>
                  <a:pt x="0" y="0"/>
                </a:moveTo>
                <a:lnTo>
                  <a:pt x="8699500" y="0"/>
                </a:lnTo>
                <a:lnTo>
                  <a:pt x="8699500" y="4829608"/>
                </a:lnTo>
                <a:lnTo>
                  <a:pt x="0" y="4829608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221AC7B3-4220-A867-A670-79A6BA8A5607}"/>
              </a:ext>
            </a:extLst>
          </p:cNvPr>
          <p:cNvSpPr>
            <a:spLocks noEditPoints="1"/>
          </p:cNvSpPr>
          <p:nvPr/>
        </p:nvSpPr>
        <p:spPr bwMode="auto">
          <a:xfrm>
            <a:off x="6565557" y="3948165"/>
            <a:ext cx="563033" cy="323951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AB1909CC-C7F0-77CE-8334-528B27F1A2E4}"/>
              </a:ext>
            </a:extLst>
          </p:cNvPr>
          <p:cNvSpPr>
            <a:spLocks noEditPoints="1"/>
          </p:cNvSpPr>
          <p:nvPr/>
        </p:nvSpPr>
        <p:spPr bwMode="auto">
          <a:xfrm>
            <a:off x="1823055" y="3838064"/>
            <a:ext cx="567267" cy="535683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EA9C7716-CF4E-F896-8A23-9EFDC8CAA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028392"/>
            <a:ext cx="6096000" cy="1399549"/>
          </a:xfrm>
          <a:prstGeom prst="rect">
            <a:avLst/>
          </a:pr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DDE6E68-E57A-1E82-DE54-D135FD9D4D15}"/>
              </a:ext>
            </a:extLst>
          </p:cNvPr>
          <p:cNvGrpSpPr/>
          <p:nvPr/>
        </p:nvGrpSpPr>
        <p:grpSpPr>
          <a:xfrm>
            <a:off x="2592364" y="3850069"/>
            <a:ext cx="3034080" cy="816522"/>
            <a:chOff x="283599" y="1906534"/>
            <a:chExt cx="3034080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563D060-AE0B-2AFB-C117-75E4EDE05BD9}"/>
                </a:ext>
              </a:extLst>
            </p:cNvPr>
            <p:cNvSpPr txBox="1"/>
            <p:nvPr/>
          </p:nvSpPr>
          <p:spPr>
            <a:xfrm>
              <a:off x="283599" y="2190603"/>
              <a:ext cx="303408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1CCD7E-F6A8-9ECA-DC18-77A2F5664B0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F644D1-1A70-75DA-7EFE-29437BB0249D}"/>
              </a:ext>
            </a:extLst>
          </p:cNvPr>
          <p:cNvGrpSpPr/>
          <p:nvPr/>
        </p:nvGrpSpPr>
        <p:grpSpPr>
          <a:xfrm>
            <a:off x="7254613" y="3850069"/>
            <a:ext cx="3034079" cy="816522"/>
            <a:chOff x="283598" y="1906534"/>
            <a:chExt cx="303407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F71E226-8409-F182-7AC5-A0A939A256DE}"/>
                </a:ext>
              </a:extLst>
            </p:cNvPr>
            <p:cNvSpPr txBox="1"/>
            <p:nvPr/>
          </p:nvSpPr>
          <p:spPr>
            <a:xfrm>
              <a:off x="283598" y="2190603"/>
              <a:ext cx="30340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5D0A29-3F38-C853-91E0-25FFF2DAB9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B9868983-799A-77D5-7479-9F05A3DC9417}"/>
              </a:ext>
            </a:extLst>
          </p:cNvPr>
          <p:cNvSpPr txBox="1"/>
          <p:nvPr/>
        </p:nvSpPr>
        <p:spPr>
          <a:xfrm>
            <a:off x="6419849" y="2352042"/>
            <a:ext cx="4025901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11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15486A0A-1BF1-5011-D341-2091B541A7C3}"/>
              </a:ext>
            </a:extLst>
          </p:cNvPr>
          <p:cNvGrpSpPr/>
          <p:nvPr/>
        </p:nvGrpSpPr>
        <p:grpSpPr>
          <a:xfrm>
            <a:off x="2032000" y="647601"/>
            <a:ext cx="8128000" cy="2623012"/>
            <a:chOff x="-1561331" y="1512487"/>
            <a:chExt cx="8128000" cy="2623012"/>
          </a:xfrm>
        </p:grpSpPr>
        <p:sp>
          <p:nvSpPr>
            <p:cNvPr id="4607" name="任意多边形: 形状 4606">
              <a:extLst>
                <a:ext uri="{FF2B5EF4-FFF2-40B4-BE49-F238E27FC236}">
                  <a16:creationId xmlns:a16="http://schemas.microsoft.com/office/drawing/2014/main" id="{1F20CB98-2BE5-36D1-E749-6320D87361D2}"/>
                </a:ext>
              </a:extLst>
            </p:cNvPr>
            <p:cNvSpPr/>
            <p:nvPr/>
          </p:nvSpPr>
          <p:spPr>
            <a:xfrm>
              <a:off x="-1561331" y="2999388"/>
              <a:ext cx="8128000" cy="1136111"/>
            </a:xfrm>
            <a:custGeom>
              <a:avLst/>
              <a:gdLst>
                <a:gd name="connsiteX0" fmla="*/ 0 w 1986366"/>
                <a:gd name="connsiteY0" fmla="*/ 0 h 1318292"/>
                <a:gd name="connsiteX1" fmla="*/ 1986366 w 1986366"/>
                <a:gd name="connsiteY1" fmla="*/ 0 h 1318292"/>
                <a:gd name="connsiteX2" fmla="*/ 1986366 w 1986366"/>
                <a:gd name="connsiteY2" fmla="*/ 1318292 h 1318292"/>
                <a:gd name="connsiteX3" fmla="*/ 0 w 1986366"/>
                <a:gd name="connsiteY3" fmla="*/ 1318292 h 1318292"/>
                <a:gd name="connsiteX4" fmla="*/ 0 w 1986366"/>
                <a:gd name="connsiteY4" fmla="*/ 0 h 1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66" h="1318292">
                  <a:moveTo>
                    <a:pt x="0" y="0"/>
                  </a:moveTo>
                  <a:lnTo>
                    <a:pt x="1986366" y="0"/>
                  </a:lnTo>
                  <a:lnTo>
                    <a:pt x="1986366" y="1318292"/>
                  </a:lnTo>
                  <a:lnTo>
                    <a:pt x="0" y="1318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1E4">
                <a:alpha val="2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33" name="任意多边形: 形状 1032">
              <a:extLst>
                <a:ext uri="{FF2B5EF4-FFF2-40B4-BE49-F238E27FC236}">
                  <a16:creationId xmlns:a16="http://schemas.microsoft.com/office/drawing/2014/main" id="{A8C0B79E-F901-5342-63B8-9242159C21AD}"/>
                </a:ext>
              </a:extLst>
            </p:cNvPr>
            <p:cNvSpPr/>
            <p:nvPr/>
          </p:nvSpPr>
          <p:spPr>
            <a:xfrm rot="2700000">
              <a:off x="-375187" y="1512487"/>
              <a:ext cx="2160782" cy="2160782"/>
            </a:xfrm>
            <a:custGeom>
              <a:avLst/>
              <a:gdLst>
                <a:gd name="connsiteX0" fmla="*/ 0 w 2160782"/>
                <a:gd name="connsiteY0" fmla="*/ 1404573 h 2160782"/>
                <a:gd name="connsiteX1" fmla="*/ 1404573 w 2160782"/>
                <a:gd name="connsiteY1" fmla="*/ 0 h 2160782"/>
                <a:gd name="connsiteX2" fmla="*/ 2160782 w 2160782"/>
                <a:gd name="connsiteY2" fmla="*/ 756209 h 2160782"/>
                <a:gd name="connsiteX3" fmla="*/ 1516256 w 2160782"/>
                <a:gd name="connsiteY3" fmla="*/ 1400735 h 2160782"/>
                <a:gd name="connsiteX4" fmla="*/ 1426259 w 2160782"/>
                <a:gd name="connsiteY4" fmla="*/ 1400735 h 2160782"/>
                <a:gd name="connsiteX5" fmla="*/ 1400735 w 2160782"/>
                <a:gd name="connsiteY5" fmla="*/ 1426259 h 2160782"/>
                <a:gd name="connsiteX6" fmla="*/ 1400735 w 2160782"/>
                <a:gd name="connsiteY6" fmla="*/ 1516256 h 2160782"/>
                <a:gd name="connsiteX7" fmla="*/ 756209 w 2160782"/>
                <a:gd name="connsiteY7" fmla="*/ 2160782 h 2160782"/>
                <a:gd name="connsiteX8" fmla="*/ 0 w 2160782"/>
                <a:gd name="connsiteY8" fmla="*/ 1404573 h 216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0782" h="2160782">
                  <a:moveTo>
                    <a:pt x="0" y="1404573"/>
                  </a:moveTo>
                  <a:lnTo>
                    <a:pt x="1404573" y="0"/>
                  </a:lnTo>
                  <a:lnTo>
                    <a:pt x="2160782" y="756209"/>
                  </a:lnTo>
                  <a:lnTo>
                    <a:pt x="1516256" y="1400735"/>
                  </a:lnTo>
                  <a:lnTo>
                    <a:pt x="1426259" y="1400735"/>
                  </a:lnTo>
                  <a:cubicBezTo>
                    <a:pt x="1412162" y="1400735"/>
                    <a:pt x="1400735" y="1412162"/>
                    <a:pt x="1400735" y="1426259"/>
                  </a:cubicBezTo>
                  <a:lnTo>
                    <a:pt x="1400735" y="1516256"/>
                  </a:lnTo>
                  <a:lnTo>
                    <a:pt x="756209" y="2160782"/>
                  </a:lnTo>
                  <a:lnTo>
                    <a:pt x="0" y="1404573"/>
                  </a:lnTo>
                  <a:close/>
                </a:path>
              </a:pathLst>
            </a:custGeom>
            <a:solidFill>
              <a:srgbClr val="4D81E4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73" name="文本框 4572">
              <a:extLst>
                <a:ext uri="{FF2B5EF4-FFF2-40B4-BE49-F238E27FC236}">
                  <a16:creationId xmlns:a16="http://schemas.microsoft.com/office/drawing/2014/main" id="{71850A74-D5D9-F9E5-3073-DABDE1B10220}"/>
                </a:ext>
              </a:extLst>
            </p:cNvPr>
            <p:cNvSpPr txBox="1"/>
            <p:nvPr/>
          </p:nvSpPr>
          <p:spPr>
            <a:xfrm>
              <a:off x="266735" y="2201086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4575" name="文本框 4574">
              <a:extLst>
                <a:ext uri="{FF2B5EF4-FFF2-40B4-BE49-F238E27FC236}">
                  <a16:creationId xmlns:a16="http://schemas.microsoft.com/office/drawing/2014/main" id="{DF29B225-26EE-B580-0DB5-68E3E661996D}"/>
                </a:ext>
              </a:extLst>
            </p:cNvPr>
            <p:cNvSpPr txBox="1"/>
            <p:nvPr/>
          </p:nvSpPr>
          <p:spPr>
            <a:xfrm>
              <a:off x="331481" y="3224479"/>
              <a:ext cx="4342376" cy="5975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9BEF7C-870C-FA08-2E8A-F82A72812571}"/>
              </a:ext>
            </a:extLst>
          </p:cNvPr>
          <p:cNvSpPr txBox="1"/>
          <p:nvPr/>
        </p:nvSpPr>
        <p:spPr>
          <a:xfrm>
            <a:off x="2160707" y="3422077"/>
            <a:ext cx="78705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1415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6FF2DB-3E93-967B-8651-69C45210DC24}"/>
              </a:ext>
            </a:extLst>
          </p:cNvPr>
          <p:cNvSpPr/>
          <p:nvPr/>
        </p:nvSpPr>
        <p:spPr>
          <a:xfrm rot="2700000">
            <a:off x="-17150" y="-40442"/>
            <a:ext cx="1148725" cy="1148725"/>
          </a:xfrm>
          <a:custGeom>
            <a:avLst/>
            <a:gdLst>
              <a:gd name="connsiteX0" fmla="*/ 0 w 1148725"/>
              <a:gd name="connsiteY0" fmla="*/ 788017 h 1148725"/>
              <a:gd name="connsiteX1" fmla="*/ 788018 w 1148725"/>
              <a:gd name="connsiteY1" fmla="*/ 0 h 1148725"/>
              <a:gd name="connsiteX2" fmla="*/ 916571 w 1148725"/>
              <a:gd name="connsiteY2" fmla="*/ 128553 h 1148725"/>
              <a:gd name="connsiteX3" fmla="*/ 916566 w 1148725"/>
              <a:gd name="connsiteY3" fmla="*/ 128553 h 1148725"/>
              <a:gd name="connsiteX4" fmla="*/ 916566 w 1148725"/>
              <a:gd name="connsiteY4" fmla="*/ 232156 h 1148725"/>
              <a:gd name="connsiteX5" fmla="*/ 1020169 w 1148725"/>
              <a:gd name="connsiteY5" fmla="*/ 232156 h 1148725"/>
              <a:gd name="connsiteX6" fmla="*/ 1020169 w 1148725"/>
              <a:gd name="connsiteY6" fmla="*/ 232151 h 1148725"/>
              <a:gd name="connsiteX7" fmla="*/ 1148725 w 1148725"/>
              <a:gd name="connsiteY7" fmla="*/ 360707 h 1148725"/>
              <a:gd name="connsiteX8" fmla="*/ 360708 w 1148725"/>
              <a:gd name="connsiteY8" fmla="*/ 1148725 h 1148725"/>
              <a:gd name="connsiteX9" fmla="*/ 0 w 1148725"/>
              <a:gd name="connsiteY9" fmla="*/ 788017 h 114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8725" h="1148725">
                <a:moveTo>
                  <a:pt x="0" y="788017"/>
                </a:moveTo>
                <a:lnTo>
                  <a:pt x="788018" y="0"/>
                </a:lnTo>
                <a:lnTo>
                  <a:pt x="916571" y="128553"/>
                </a:lnTo>
                <a:lnTo>
                  <a:pt x="916566" y="128553"/>
                </a:lnTo>
                <a:lnTo>
                  <a:pt x="916566" y="232156"/>
                </a:lnTo>
                <a:lnTo>
                  <a:pt x="1020169" y="232156"/>
                </a:lnTo>
                <a:lnTo>
                  <a:pt x="1020169" y="232151"/>
                </a:lnTo>
                <a:lnTo>
                  <a:pt x="1148725" y="360707"/>
                </a:lnTo>
                <a:lnTo>
                  <a:pt x="360708" y="1148725"/>
                </a:lnTo>
                <a:lnTo>
                  <a:pt x="0" y="788017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75" name="文本框 4574">
            <a:extLst>
              <a:ext uri="{FF2B5EF4-FFF2-40B4-BE49-F238E27FC236}">
                <a16:creationId xmlns:a16="http://schemas.microsoft.com/office/drawing/2014/main" id="{DF29B225-26EE-B580-0DB5-68E3E661996D}"/>
              </a:ext>
            </a:extLst>
          </p:cNvPr>
          <p:cNvSpPr txBox="1"/>
          <p:nvPr/>
        </p:nvSpPr>
        <p:spPr>
          <a:xfrm>
            <a:off x="1181841" y="210754"/>
            <a:ext cx="3275860" cy="59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CECC45-45DF-7754-B7E7-D94287FF3C78}"/>
              </a:ext>
            </a:extLst>
          </p:cNvPr>
          <p:cNvSpPr txBox="1"/>
          <p:nvPr/>
        </p:nvSpPr>
        <p:spPr>
          <a:xfrm>
            <a:off x="246870" y="272310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9" name="Freeform 25">
            <a:extLst>
              <a:ext uri="{FF2B5EF4-FFF2-40B4-BE49-F238E27FC236}">
                <a16:creationId xmlns:a16="http://schemas.microsoft.com/office/drawing/2014/main" id="{3C3EF59E-4D2E-4D67-EADA-2B7245A04D72}"/>
              </a:ext>
            </a:extLst>
          </p:cNvPr>
          <p:cNvSpPr>
            <a:spLocks/>
          </p:cNvSpPr>
          <p:nvPr/>
        </p:nvSpPr>
        <p:spPr bwMode="auto">
          <a:xfrm>
            <a:off x="6870701" y="2660906"/>
            <a:ext cx="994833" cy="166370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F1885B8-FA56-8235-7ACA-C9DB7950485B}"/>
              </a:ext>
            </a:extLst>
          </p:cNvPr>
          <p:cNvSpPr>
            <a:spLocks/>
          </p:cNvSpPr>
          <p:nvPr/>
        </p:nvSpPr>
        <p:spPr bwMode="auto">
          <a:xfrm>
            <a:off x="4595285" y="3975356"/>
            <a:ext cx="1441449" cy="1284816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22">
            <a:extLst>
              <a:ext uri="{FF2B5EF4-FFF2-40B4-BE49-F238E27FC236}">
                <a16:creationId xmlns:a16="http://schemas.microsoft.com/office/drawing/2014/main" id="{E5179217-459E-781E-5CAE-97F74D8D8841}"/>
              </a:ext>
            </a:extLst>
          </p:cNvPr>
          <p:cNvSpPr>
            <a:spLocks/>
          </p:cNvSpPr>
          <p:nvPr/>
        </p:nvSpPr>
        <p:spPr bwMode="auto">
          <a:xfrm>
            <a:off x="4326468" y="2660906"/>
            <a:ext cx="994833" cy="166370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3">
            <a:extLst>
              <a:ext uri="{FF2B5EF4-FFF2-40B4-BE49-F238E27FC236}">
                <a16:creationId xmlns:a16="http://schemas.microsoft.com/office/drawing/2014/main" id="{4C2FD6D2-D184-8429-4F14-1013614812A6}"/>
              </a:ext>
            </a:extLst>
          </p:cNvPr>
          <p:cNvSpPr>
            <a:spLocks/>
          </p:cNvSpPr>
          <p:nvPr/>
        </p:nvSpPr>
        <p:spPr bwMode="auto">
          <a:xfrm>
            <a:off x="6155267" y="3975356"/>
            <a:ext cx="1439333" cy="1284816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24">
            <a:extLst>
              <a:ext uri="{FF2B5EF4-FFF2-40B4-BE49-F238E27FC236}">
                <a16:creationId xmlns:a16="http://schemas.microsoft.com/office/drawing/2014/main" id="{B594FDE6-A61E-138E-E122-40EAE545FC3B}"/>
              </a:ext>
            </a:extLst>
          </p:cNvPr>
          <p:cNvSpPr>
            <a:spLocks/>
          </p:cNvSpPr>
          <p:nvPr/>
        </p:nvSpPr>
        <p:spPr bwMode="auto">
          <a:xfrm>
            <a:off x="4595285" y="1725339"/>
            <a:ext cx="1441449" cy="1284817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26">
            <a:extLst>
              <a:ext uri="{FF2B5EF4-FFF2-40B4-BE49-F238E27FC236}">
                <a16:creationId xmlns:a16="http://schemas.microsoft.com/office/drawing/2014/main" id="{8F7D3472-C5A9-7A5F-ADED-A33F071BF53A}"/>
              </a:ext>
            </a:extLst>
          </p:cNvPr>
          <p:cNvSpPr>
            <a:spLocks/>
          </p:cNvSpPr>
          <p:nvPr/>
        </p:nvSpPr>
        <p:spPr bwMode="auto">
          <a:xfrm>
            <a:off x="6155267" y="1725339"/>
            <a:ext cx="1439333" cy="1284817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rgbClr val="4D81E4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27">
            <a:extLst>
              <a:ext uri="{FF2B5EF4-FFF2-40B4-BE49-F238E27FC236}">
                <a16:creationId xmlns:a16="http://schemas.microsoft.com/office/drawing/2014/main" id="{57CBCAC7-3876-9E59-F432-DBC2672F053D}"/>
              </a:ext>
            </a:extLst>
          </p:cNvPr>
          <p:cNvSpPr>
            <a:spLocks noEditPoints="1"/>
          </p:cNvSpPr>
          <p:nvPr/>
        </p:nvSpPr>
        <p:spPr bwMode="auto">
          <a:xfrm>
            <a:off x="4631268" y="3319189"/>
            <a:ext cx="385233" cy="345016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28">
            <a:extLst>
              <a:ext uri="{FF2B5EF4-FFF2-40B4-BE49-F238E27FC236}">
                <a16:creationId xmlns:a16="http://schemas.microsoft.com/office/drawing/2014/main" id="{FDD9AE52-0906-463D-4E00-004CBE08162D}"/>
              </a:ext>
            </a:extLst>
          </p:cNvPr>
          <p:cNvSpPr>
            <a:spLocks noEditPoints="1"/>
          </p:cNvSpPr>
          <p:nvPr/>
        </p:nvSpPr>
        <p:spPr bwMode="auto">
          <a:xfrm>
            <a:off x="7215717" y="3295906"/>
            <a:ext cx="304800" cy="393700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29">
            <a:extLst>
              <a:ext uri="{FF2B5EF4-FFF2-40B4-BE49-F238E27FC236}">
                <a16:creationId xmlns:a16="http://schemas.microsoft.com/office/drawing/2014/main" id="{BC9CA6B5-EDF1-B2AC-8026-989290376655}"/>
              </a:ext>
            </a:extLst>
          </p:cNvPr>
          <p:cNvSpPr>
            <a:spLocks noEditPoints="1"/>
          </p:cNvSpPr>
          <p:nvPr/>
        </p:nvSpPr>
        <p:spPr bwMode="auto">
          <a:xfrm>
            <a:off x="5245100" y="2165606"/>
            <a:ext cx="406400" cy="404284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30">
            <a:extLst>
              <a:ext uri="{FF2B5EF4-FFF2-40B4-BE49-F238E27FC236}">
                <a16:creationId xmlns:a16="http://schemas.microsoft.com/office/drawing/2014/main" id="{17AD363D-A110-270C-1CDB-08F1A40912BF}"/>
              </a:ext>
            </a:extLst>
          </p:cNvPr>
          <p:cNvSpPr>
            <a:spLocks noEditPoints="1"/>
          </p:cNvSpPr>
          <p:nvPr/>
        </p:nvSpPr>
        <p:spPr bwMode="auto">
          <a:xfrm>
            <a:off x="6544733" y="4415622"/>
            <a:ext cx="406400" cy="404283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31">
            <a:extLst>
              <a:ext uri="{FF2B5EF4-FFF2-40B4-BE49-F238E27FC236}">
                <a16:creationId xmlns:a16="http://schemas.microsoft.com/office/drawing/2014/main" id="{4C7A8C25-1326-D313-EFFA-0A72C19A7C3E}"/>
              </a:ext>
            </a:extLst>
          </p:cNvPr>
          <p:cNvSpPr>
            <a:spLocks noEditPoints="1"/>
          </p:cNvSpPr>
          <p:nvPr/>
        </p:nvSpPr>
        <p:spPr bwMode="auto">
          <a:xfrm>
            <a:off x="5262034" y="4369057"/>
            <a:ext cx="433917" cy="436033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32">
            <a:extLst>
              <a:ext uri="{FF2B5EF4-FFF2-40B4-BE49-F238E27FC236}">
                <a16:creationId xmlns:a16="http://schemas.microsoft.com/office/drawing/2014/main" id="{8B18F129-972F-46E6-1385-967F53BA68A7}"/>
              </a:ext>
            </a:extLst>
          </p:cNvPr>
          <p:cNvSpPr>
            <a:spLocks noEditPoints="1"/>
          </p:cNvSpPr>
          <p:nvPr/>
        </p:nvSpPr>
        <p:spPr bwMode="auto">
          <a:xfrm>
            <a:off x="6540501" y="2210056"/>
            <a:ext cx="410633" cy="315383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4D81E4"/>
          </a:solidFill>
          <a:ln>
            <a:noFill/>
          </a:ln>
          <a:effectLst>
            <a:outerShdw blurRad="63500" dist="381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CCB7B75-3020-0FB2-D1CA-03FF0B825B58}"/>
              </a:ext>
            </a:extLst>
          </p:cNvPr>
          <p:cNvGrpSpPr/>
          <p:nvPr/>
        </p:nvGrpSpPr>
        <p:grpSpPr>
          <a:xfrm>
            <a:off x="7425267" y="1349084"/>
            <a:ext cx="3059084" cy="816522"/>
            <a:chOff x="283599" y="1906534"/>
            <a:chExt cx="3059084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8B0305-5BAA-EDCB-DFFF-AF5264D5FCAC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A379160-5759-42F6-BDC4-9D0EDE3B1A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4A1D34B-0213-99EA-BE78-394D01245EE1}"/>
              </a:ext>
            </a:extLst>
          </p:cNvPr>
          <p:cNvGrpSpPr/>
          <p:nvPr/>
        </p:nvGrpSpPr>
        <p:grpSpPr>
          <a:xfrm>
            <a:off x="1564525" y="1349084"/>
            <a:ext cx="3087910" cy="816522"/>
            <a:chOff x="283599" y="1906534"/>
            <a:chExt cx="3087910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11C5B05-D4DD-7667-2955-ABC7DF8725DF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DE295A-CA51-7F85-FB3D-25A0822416E8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8E3D39B-A8AD-0D9F-339E-881BD8A01EF0}"/>
              </a:ext>
            </a:extLst>
          </p:cNvPr>
          <p:cNvGrpSpPr/>
          <p:nvPr/>
        </p:nvGrpSpPr>
        <p:grpSpPr>
          <a:xfrm>
            <a:off x="7425267" y="4654806"/>
            <a:ext cx="3059084" cy="816522"/>
            <a:chOff x="283599" y="1906534"/>
            <a:chExt cx="3059084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B70B19-4553-62F4-36F1-5D134B58A9BE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CBB0CB2-8586-A7C3-F9D6-0416143D897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4C854DF-249A-A3BB-054A-25959471F278}"/>
              </a:ext>
            </a:extLst>
          </p:cNvPr>
          <p:cNvGrpSpPr/>
          <p:nvPr/>
        </p:nvGrpSpPr>
        <p:grpSpPr>
          <a:xfrm>
            <a:off x="1564525" y="4654806"/>
            <a:ext cx="3087910" cy="816522"/>
            <a:chOff x="283599" y="1906534"/>
            <a:chExt cx="3087910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0797E4-064D-9692-94F8-156AD7B95CE7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EDFF3CF-55AA-E102-14B3-8942FC24157D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C00C8E1-1DED-68A4-1A8C-03FA4504DA54}"/>
              </a:ext>
            </a:extLst>
          </p:cNvPr>
          <p:cNvGrpSpPr/>
          <p:nvPr/>
        </p:nvGrpSpPr>
        <p:grpSpPr>
          <a:xfrm>
            <a:off x="7968192" y="3020739"/>
            <a:ext cx="3059084" cy="816522"/>
            <a:chOff x="283599" y="1906534"/>
            <a:chExt cx="3059084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8B3A636-342F-F9AB-3DB9-22C31060882A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F54B126-0600-0E24-76CF-32C1BDDEFA0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A197E3-4E72-8977-3A82-916DB0F93C7D}"/>
              </a:ext>
            </a:extLst>
          </p:cNvPr>
          <p:cNvGrpSpPr/>
          <p:nvPr/>
        </p:nvGrpSpPr>
        <p:grpSpPr>
          <a:xfrm>
            <a:off x="1137113" y="3020739"/>
            <a:ext cx="3087910" cy="816522"/>
            <a:chOff x="283599" y="1906534"/>
            <a:chExt cx="3087910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71647A1-F8CB-0B40-290A-B89810E01250}"/>
                </a:ext>
              </a:extLst>
            </p:cNvPr>
            <p:cNvSpPr txBox="1"/>
            <p:nvPr/>
          </p:nvSpPr>
          <p:spPr>
            <a:xfrm>
              <a:off x="283599" y="2190603"/>
              <a:ext cx="3059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342E06D-5CE2-942A-11A2-518D0302DDAE}"/>
                </a:ext>
              </a:extLst>
            </p:cNvPr>
            <p:cNvSpPr txBox="1"/>
            <p:nvPr/>
          </p:nvSpPr>
          <p:spPr>
            <a:xfrm>
              <a:off x="113594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5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x12fk5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D81E4"/>
        </a:solidFill>
        <a:ln>
          <a:noFill/>
        </a:ln>
      </a:spPr>
      <a:bodyPr rtlCol="0" anchor="ctr"/>
      <a:lstStyle>
        <a:defPPr algn="ctr">
          <a:defRPr>
            <a:cs typeface="+mn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2129</Words>
  <Application>Microsoft Office PowerPoint</Application>
  <PresentationFormat>宽屏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Heavy</vt:lpstr>
      <vt:lpstr>阿里巴巴普惠体 2.0 115 Black</vt:lpstr>
      <vt:lpstr>阿里巴巴普惠体 2.0 55 Regular</vt:lpstr>
      <vt:lpstr>阿里巴巴普惠体 2.0 65 Medium</vt:lpstr>
      <vt:lpstr>等线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大气商务风公司介绍ppt模板</dc:title>
  <dc:creator>©51PPT模板网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88</cp:revision>
  <dcterms:created xsi:type="dcterms:W3CDTF">2023-09-06T13:45:35Z</dcterms:created>
  <dcterms:modified xsi:type="dcterms:W3CDTF">2023-09-07T14:11:33Z</dcterms:modified>
</cp:coreProperties>
</file>