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294" r:id="rId2"/>
    <p:sldId id="299" r:id="rId3"/>
    <p:sldId id="298" r:id="rId4"/>
    <p:sldId id="300" r:id="rId5"/>
    <p:sldId id="301" r:id="rId6"/>
    <p:sldId id="302" r:id="rId7"/>
    <p:sldId id="303" r:id="rId8"/>
    <p:sldId id="305" r:id="rId9"/>
    <p:sldId id="304" r:id="rId10"/>
    <p:sldId id="306" r:id="rId11"/>
    <p:sldId id="307" r:id="rId12"/>
    <p:sldId id="308" r:id="rId13"/>
    <p:sldId id="310" r:id="rId14"/>
    <p:sldId id="309" r:id="rId15"/>
    <p:sldId id="311" r:id="rId16"/>
    <p:sldId id="312" r:id="rId17"/>
    <p:sldId id="313" r:id="rId18"/>
    <p:sldId id="315" r:id="rId19"/>
    <p:sldId id="314" r:id="rId20"/>
    <p:sldId id="316" r:id="rId21"/>
    <p:sldId id="317" r:id="rId22"/>
    <p:sldId id="318" r:id="rId23"/>
    <p:sldId id="319" r:id="rId24"/>
    <p:sldId id="342" r:id="rId25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>
          <p15:clr>
            <a:srgbClr val="A4A3A4"/>
          </p15:clr>
        </p15:guide>
        <p15:guide id="3" pos="665" userDrawn="1">
          <p15:clr>
            <a:srgbClr val="A4A3A4"/>
          </p15:clr>
        </p15:guide>
        <p15:guide id="4" pos="699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B66FF"/>
    <a:srgbClr val="282826"/>
    <a:srgbClr val="1F1F1F"/>
    <a:srgbClr val="E6EAF0"/>
    <a:srgbClr val="1F2C3C"/>
    <a:srgbClr val="CC4B2B"/>
    <a:srgbClr val="FED74C"/>
    <a:srgbClr val="31AC75"/>
    <a:srgbClr val="B2B2B2"/>
    <a:srgbClr val="2020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83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168" y="534"/>
      </p:cViewPr>
      <p:guideLst>
        <p:guide orient="horz" pos="2160"/>
        <p:guide pos="3840"/>
        <p:guide pos="665"/>
        <p:guide pos="6992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2#1">
  <dgm:title val=""/>
  <dgm:desc val=""/>
  <dgm:catLst>
    <dgm:cat type="mainScheme" pri="10200"/>
  </dgm:catLst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4A75216-158D-4FE5-8EA3-0594E97C20E4}" type="doc">
      <dgm:prSet loTypeId="urn:microsoft.com/office/officeart/2005/8/layout/cycle4#1" loCatId="cycle" qsTypeId="urn:microsoft.com/office/officeart/2005/8/quickstyle/simple5#1" qsCatId="simple" csTypeId="urn:microsoft.com/office/officeart/2005/8/colors/accent0_2#1" csCatId="accent1" phldr="1"/>
      <dgm:spPr/>
      <dgm:t>
        <a:bodyPr/>
        <a:lstStyle/>
        <a:p>
          <a:endParaRPr lang="zh-CN" altLang="en-US"/>
        </a:p>
      </dgm:t>
    </dgm:pt>
    <dgm:pt modelId="{4F4062F9-E8C7-48EA-A617-A9B775988AF5}">
      <dgm:prSet phldrT="[文本]" phldr="0" custT="1">
        <dgm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dgm:style>
      </dgm:prSet>
      <dgm:spPr>
        <a:solidFill>
          <a:srgbClr val="3B66FF"/>
        </a:solidFill>
        <a:ln>
          <a:noFill/>
        </a:ln>
      </dgm:spPr>
      <dgm:t>
        <a:bodyPr spcFirstLastPara="0" vert="horz" wrap="square" lIns="113792" tIns="113792" rIns="113792" bIns="113792" numCol="1" spcCol="1270" rtlCol="0" anchor="ctr" anchorCtr="0"/>
        <a:lstStyle/>
        <a:p>
          <a:pPr marL="0" lvl="0" indent="0" algn="ctr" defTabSz="914400" rtl="0" eaLnBrk="1" latinLnBrk="0" hangingPunct="1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kern="1200" dirty="0">
              <a:solidFill>
                <a:schemeClr val="lt1"/>
              </a:solidFill>
              <a:latin typeface="+mn-lt"/>
              <a:ea typeface="+mn-ea"/>
              <a:cs typeface="+mn-ea"/>
              <a:sym typeface="+mn-lt"/>
            </a:rPr>
            <a:t>项目一</a:t>
          </a:r>
        </a:p>
      </dgm:t>
    </dgm:pt>
    <dgm:pt modelId="{5A7A4A94-25B0-4AFC-8C39-6B5B738743EE}" type="parTrans" cxnId="{27261BD4-9BB6-4457-BBBB-065C6FBA4320}">
      <dgm:prSet/>
      <dgm:spPr/>
      <dgm:t>
        <a:bodyPr/>
        <a:lstStyle/>
        <a:p>
          <a:endParaRPr lang="zh-CN" altLang="en-US" sz="1600"/>
        </a:p>
      </dgm:t>
    </dgm:pt>
    <dgm:pt modelId="{6D01A89C-0C2E-40CF-84DE-39975D58F263}" type="sibTrans" cxnId="{27261BD4-9BB6-4457-BBBB-065C6FBA4320}">
      <dgm:prSet/>
      <dgm:spPr/>
      <dgm:t>
        <a:bodyPr/>
        <a:lstStyle/>
        <a:p>
          <a:endParaRPr lang="zh-CN" altLang="en-US" sz="1600"/>
        </a:p>
      </dgm:t>
    </dgm:pt>
    <dgm:pt modelId="{B41D7AF7-EC30-4F90-935D-F2CAF6092C52}">
      <dgm:prSet phldrT="[文本]" phldr="0" custT="1">
        <dgm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dgm:style>
      </dgm:prSet>
      <dgm:spPr>
        <a:solidFill>
          <a:srgbClr val="3B66FF">
            <a:alpha val="34000"/>
          </a:srgbClr>
        </a:solidFill>
        <a:ln w="6350">
          <a:solidFill>
            <a:srgbClr val="3B66FF"/>
          </a:solidFill>
        </a:ln>
      </dgm:spPr>
      <dgm:t>
        <a:bodyPr vert="horz" wrap="square" rtlCol="0" anchor="ctr"/>
        <a:lstStyle/>
        <a:p>
          <a:pPr marL="0" algn="ctr" defTabSz="914400" rtl="0" eaLnBrk="1" latinLnBrk="0" hangingPunct="1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>
              <a:solidFill>
                <a:schemeClr val="lt1"/>
              </a:solidFill>
              <a:latin typeface="+mn-lt"/>
              <a:ea typeface="+mn-ea"/>
              <a:cs typeface="+mn-ea"/>
              <a:sym typeface="+mn-lt"/>
            </a:rPr>
            <a:t>项目二</a:t>
          </a:r>
        </a:p>
      </dgm:t>
    </dgm:pt>
    <dgm:pt modelId="{55F222EF-4F36-4795-BFF6-D26E81E271B4}" type="parTrans" cxnId="{EE274E61-7A91-4638-9C9A-8641DFD12DD0}">
      <dgm:prSet/>
      <dgm:spPr/>
      <dgm:t>
        <a:bodyPr/>
        <a:lstStyle/>
        <a:p>
          <a:endParaRPr lang="zh-CN" altLang="en-US" sz="1600"/>
        </a:p>
      </dgm:t>
    </dgm:pt>
    <dgm:pt modelId="{93C8DC32-65F1-4F8C-AFD1-1C37253C6D67}" type="sibTrans" cxnId="{EE274E61-7A91-4638-9C9A-8641DFD12DD0}">
      <dgm:prSet/>
      <dgm:spPr/>
      <dgm:t>
        <a:bodyPr/>
        <a:lstStyle/>
        <a:p>
          <a:endParaRPr lang="zh-CN" altLang="en-US" sz="1600"/>
        </a:p>
      </dgm:t>
    </dgm:pt>
    <dgm:pt modelId="{C927F96C-C397-44AC-8256-F70A42C6C951}">
      <dgm:prSet phldrT="[文本]" phldr="0" custT="1">
        <dgm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dgm:style>
      </dgm:prSet>
      <dgm:spPr>
        <a:solidFill>
          <a:srgbClr val="3B66FF"/>
        </a:solidFill>
        <a:ln>
          <a:noFill/>
        </a:ln>
      </dgm:spPr>
      <dgm:t>
        <a:bodyPr vert="horz" wrap="square" rtlCol="0" anchor="ctr"/>
        <a:lstStyle/>
        <a:p>
          <a:pPr marL="0" algn="ctr" defTabSz="914400" rtl="0" eaLnBrk="1" latinLnBrk="0" hangingPunct="1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>
              <a:solidFill>
                <a:schemeClr val="lt1"/>
              </a:solidFill>
              <a:latin typeface="+mn-lt"/>
              <a:ea typeface="+mn-ea"/>
              <a:cs typeface="+mn-ea"/>
              <a:sym typeface="+mn-lt"/>
            </a:rPr>
            <a:t>项目三</a:t>
          </a:r>
        </a:p>
      </dgm:t>
    </dgm:pt>
    <dgm:pt modelId="{5796B5BF-1FFB-42D6-A45F-7C7193815BDA}" type="parTrans" cxnId="{F05441BF-CC82-4A26-A5FA-5BEF2CC150E8}">
      <dgm:prSet/>
      <dgm:spPr/>
      <dgm:t>
        <a:bodyPr/>
        <a:lstStyle/>
        <a:p>
          <a:endParaRPr lang="zh-CN" altLang="en-US" sz="1600"/>
        </a:p>
      </dgm:t>
    </dgm:pt>
    <dgm:pt modelId="{6CAF4B5B-AB26-4B40-98E4-99A7D72FFF5A}" type="sibTrans" cxnId="{F05441BF-CC82-4A26-A5FA-5BEF2CC150E8}">
      <dgm:prSet/>
      <dgm:spPr/>
      <dgm:t>
        <a:bodyPr/>
        <a:lstStyle/>
        <a:p>
          <a:endParaRPr lang="zh-CN" altLang="en-US" sz="1600"/>
        </a:p>
      </dgm:t>
    </dgm:pt>
    <dgm:pt modelId="{518624AB-92BD-4F3C-BE11-135A955195B8}">
      <dgm:prSet phldrT="[文本]" phldr="0" custT="1">
        <dgm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dgm:style>
      </dgm:prSet>
      <dgm:spPr>
        <a:solidFill>
          <a:srgbClr val="3B66FF">
            <a:alpha val="34000"/>
          </a:srgbClr>
        </a:solidFill>
        <a:ln w="6350">
          <a:solidFill>
            <a:srgbClr val="3B66FF"/>
          </a:solidFill>
        </a:ln>
      </dgm:spPr>
      <dgm:t>
        <a:bodyPr vert="horz" wrap="square" rtlCol="0" anchor="ctr"/>
        <a:lstStyle/>
        <a:p>
          <a:pPr marL="0" algn="ctr" defTabSz="914400" rtl="0" eaLnBrk="1" latinLnBrk="0" hangingPunct="1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>
              <a:solidFill>
                <a:schemeClr val="lt1"/>
              </a:solidFill>
              <a:latin typeface="+mn-lt"/>
              <a:ea typeface="+mn-ea"/>
              <a:cs typeface="+mn-ea"/>
              <a:sym typeface="+mn-lt"/>
            </a:rPr>
            <a:t>项目四</a:t>
          </a:r>
        </a:p>
      </dgm:t>
    </dgm:pt>
    <dgm:pt modelId="{AC28A027-C812-4EE3-AEC3-21EE5FD3389E}" type="parTrans" cxnId="{66D592F7-72D4-400F-A05F-732514DFB593}">
      <dgm:prSet/>
      <dgm:spPr/>
      <dgm:t>
        <a:bodyPr/>
        <a:lstStyle/>
        <a:p>
          <a:endParaRPr lang="zh-CN" altLang="en-US" sz="1600"/>
        </a:p>
      </dgm:t>
    </dgm:pt>
    <dgm:pt modelId="{6384FA71-12C6-4BDF-8E64-A940878A4F35}" type="sibTrans" cxnId="{66D592F7-72D4-400F-A05F-732514DFB593}">
      <dgm:prSet/>
      <dgm:spPr/>
      <dgm:t>
        <a:bodyPr/>
        <a:lstStyle/>
        <a:p>
          <a:endParaRPr lang="zh-CN" altLang="en-US" sz="1600"/>
        </a:p>
      </dgm:t>
    </dgm:pt>
    <dgm:pt modelId="{599CC529-E762-4759-8D65-D7997595A823}" type="pres">
      <dgm:prSet presAssocID="{44A75216-158D-4FE5-8EA3-0594E97C20E4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</dgm:pt>
    <dgm:pt modelId="{26A02F0A-67D7-49E5-BFEB-C7A3F25C6823}" type="pres">
      <dgm:prSet presAssocID="{44A75216-158D-4FE5-8EA3-0594E97C20E4}" presName="children" presStyleCnt="0"/>
      <dgm:spPr/>
    </dgm:pt>
    <dgm:pt modelId="{FFFD277C-11B7-4CAF-8F31-2318282E4A57}" type="pres">
      <dgm:prSet presAssocID="{44A75216-158D-4FE5-8EA3-0594E97C20E4}" presName="childPlaceholder" presStyleCnt="0"/>
      <dgm:spPr/>
    </dgm:pt>
    <dgm:pt modelId="{5EE0FA4F-C351-4AF7-A97E-43A668B2C206}" type="pres">
      <dgm:prSet presAssocID="{44A75216-158D-4FE5-8EA3-0594E97C20E4}" presName="circle" presStyleCnt="0"/>
      <dgm:spPr/>
    </dgm:pt>
    <dgm:pt modelId="{6DB3FDCF-F5B4-48FE-9005-5D8E5DED4EEE}" type="pres">
      <dgm:prSet presAssocID="{44A75216-158D-4FE5-8EA3-0594E97C20E4}" presName="quadrant1" presStyleLbl="node1" presStyleIdx="0" presStyleCnt="4">
        <dgm:presLayoutVars>
          <dgm:chMax val="1"/>
          <dgm:bulletEnabled val="1"/>
        </dgm:presLayoutVars>
      </dgm:prSet>
      <dgm:spPr>
        <a:xfrm>
          <a:off x="1137796" y="211251"/>
          <a:ext cx="1604773" cy="1604773"/>
        </a:xfrm>
        <a:prstGeom prst="pieWedge">
          <a:avLst/>
        </a:prstGeom>
      </dgm:spPr>
    </dgm:pt>
    <dgm:pt modelId="{498B9C5D-3D6C-44B5-8774-96BD96BE9836}" type="pres">
      <dgm:prSet presAssocID="{44A75216-158D-4FE5-8EA3-0594E97C20E4}" presName="quadrant2" presStyleLbl="node1" presStyleIdx="1" presStyleCnt="4">
        <dgm:presLayoutVars>
          <dgm:chMax val="1"/>
          <dgm:bulletEnabled val="1"/>
        </dgm:presLayoutVars>
      </dgm:prSet>
      <dgm:spPr>
        <a:xfrm rot="5400000">
          <a:off x="2816693" y="211251"/>
          <a:ext cx="1604773" cy="1604773"/>
        </a:xfrm>
        <a:prstGeom prst="pieWedge">
          <a:avLst/>
        </a:prstGeom>
      </dgm:spPr>
    </dgm:pt>
    <dgm:pt modelId="{772D6349-184F-4DAB-A4BC-DC952E873C9B}" type="pres">
      <dgm:prSet presAssocID="{44A75216-158D-4FE5-8EA3-0594E97C20E4}" presName="quadrant3" presStyleLbl="node1" presStyleIdx="2" presStyleCnt="4">
        <dgm:presLayoutVars>
          <dgm:chMax val="1"/>
          <dgm:bulletEnabled val="1"/>
        </dgm:presLayoutVars>
      </dgm:prSet>
      <dgm:spPr>
        <a:xfrm rot="10800000">
          <a:off x="2816693" y="1890149"/>
          <a:ext cx="1604773" cy="1604773"/>
        </a:xfrm>
        <a:prstGeom prst="pieWedge">
          <a:avLst/>
        </a:prstGeom>
      </dgm:spPr>
    </dgm:pt>
    <dgm:pt modelId="{4EA7D60C-FF9B-46E7-A920-0A9B5FD128BC}" type="pres">
      <dgm:prSet presAssocID="{44A75216-158D-4FE5-8EA3-0594E97C20E4}" presName="quadrant4" presStyleLbl="node1" presStyleIdx="3" presStyleCnt="4">
        <dgm:presLayoutVars>
          <dgm:chMax val="1"/>
          <dgm:bulletEnabled val="1"/>
        </dgm:presLayoutVars>
      </dgm:prSet>
      <dgm:spPr>
        <a:xfrm rot="16200000">
          <a:off x="1137796" y="1890149"/>
          <a:ext cx="1604773" cy="1604773"/>
        </a:xfrm>
        <a:prstGeom prst="pieWedge">
          <a:avLst/>
        </a:prstGeom>
      </dgm:spPr>
    </dgm:pt>
    <dgm:pt modelId="{26B18A28-8DB6-4710-96C3-9BAC3321324E}" type="pres">
      <dgm:prSet presAssocID="{44A75216-158D-4FE5-8EA3-0594E97C20E4}" presName="quadrantPlaceholder" presStyleCnt="0"/>
      <dgm:spPr/>
    </dgm:pt>
    <dgm:pt modelId="{4654F522-A416-44B6-9191-E7580140F473}" type="pres">
      <dgm:prSet presAssocID="{44A75216-158D-4FE5-8EA3-0594E97C20E4}" presName="center1" presStyleLbl="fgShp" presStyleIdx="0" presStyleCnt="2"/>
      <dgm:spPr>
        <a:solidFill>
          <a:schemeClr val="bg1"/>
        </a:solidFill>
      </dgm:spPr>
    </dgm:pt>
    <dgm:pt modelId="{6C25716D-45F4-42B2-8229-ADF017891CB0}" type="pres">
      <dgm:prSet presAssocID="{44A75216-158D-4FE5-8EA3-0594E97C20E4}" presName="center2" presStyleLbl="fgShp" presStyleIdx="1" presStyleCnt="2"/>
      <dgm:spPr>
        <a:solidFill>
          <a:schemeClr val="bg1"/>
        </a:solidFill>
      </dgm:spPr>
    </dgm:pt>
  </dgm:ptLst>
  <dgm:cxnLst>
    <dgm:cxn modelId="{00D8915F-F135-4CF7-BDD2-B229F9D0DFA3}" type="presOf" srcId="{B41D7AF7-EC30-4F90-935D-F2CAF6092C52}" destId="{498B9C5D-3D6C-44B5-8774-96BD96BE9836}" srcOrd="0" destOrd="0" presId="urn:microsoft.com/office/officeart/2005/8/layout/cycle4#1"/>
    <dgm:cxn modelId="{EE274E61-7A91-4638-9C9A-8641DFD12DD0}" srcId="{44A75216-158D-4FE5-8EA3-0594E97C20E4}" destId="{B41D7AF7-EC30-4F90-935D-F2CAF6092C52}" srcOrd="1" destOrd="0" parTransId="{55F222EF-4F36-4795-BFF6-D26E81E271B4}" sibTransId="{93C8DC32-65F1-4F8C-AFD1-1C37253C6D67}"/>
    <dgm:cxn modelId="{176E1A6A-111D-429A-AD2F-5E34857591BA}" type="presOf" srcId="{C927F96C-C397-44AC-8256-F70A42C6C951}" destId="{772D6349-184F-4DAB-A4BC-DC952E873C9B}" srcOrd="0" destOrd="0" presId="urn:microsoft.com/office/officeart/2005/8/layout/cycle4#1"/>
    <dgm:cxn modelId="{6E63727F-A9AF-4A81-BA97-787FAAEE4DD1}" type="presOf" srcId="{518624AB-92BD-4F3C-BE11-135A955195B8}" destId="{4EA7D60C-FF9B-46E7-A920-0A9B5FD128BC}" srcOrd="0" destOrd="0" presId="urn:microsoft.com/office/officeart/2005/8/layout/cycle4#1"/>
    <dgm:cxn modelId="{3348FB9B-527C-482D-AEFF-1F125CD31D6D}" type="presOf" srcId="{4F4062F9-E8C7-48EA-A617-A9B775988AF5}" destId="{6DB3FDCF-F5B4-48FE-9005-5D8E5DED4EEE}" srcOrd="0" destOrd="0" presId="urn:microsoft.com/office/officeart/2005/8/layout/cycle4#1"/>
    <dgm:cxn modelId="{F05441BF-CC82-4A26-A5FA-5BEF2CC150E8}" srcId="{44A75216-158D-4FE5-8EA3-0594E97C20E4}" destId="{C927F96C-C397-44AC-8256-F70A42C6C951}" srcOrd="2" destOrd="0" parTransId="{5796B5BF-1FFB-42D6-A45F-7C7193815BDA}" sibTransId="{6CAF4B5B-AB26-4B40-98E4-99A7D72FFF5A}"/>
    <dgm:cxn modelId="{4BA9D0C5-4D5F-4D01-86CC-FD876C1A2024}" type="presOf" srcId="{44A75216-158D-4FE5-8EA3-0594E97C20E4}" destId="{599CC529-E762-4759-8D65-D7997595A823}" srcOrd="0" destOrd="0" presId="urn:microsoft.com/office/officeart/2005/8/layout/cycle4#1"/>
    <dgm:cxn modelId="{27261BD4-9BB6-4457-BBBB-065C6FBA4320}" srcId="{44A75216-158D-4FE5-8EA3-0594E97C20E4}" destId="{4F4062F9-E8C7-48EA-A617-A9B775988AF5}" srcOrd="0" destOrd="0" parTransId="{5A7A4A94-25B0-4AFC-8C39-6B5B738743EE}" sibTransId="{6D01A89C-0C2E-40CF-84DE-39975D58F263}"/>
    <dgm:cxn modelId="{66D592F7-72D4-400F-A05F-732514DFB593}" srcId="{44A75216-158D-4FE5-8EA3-0594E97C20E4}" destId="{518624AB-92BD-4F3C-BE11-135A955195B8}" srcOrd="3" destOrd="0" parTransId="{AC28A027-C812-4EE3-AEC3-21EE5FD3389E}" sibTransId="{6384FA71-12C6-4BDF-8E64-A940878A4F35}"/>
    <dgm:cxn modelId="{05163A76-B48B-44F0-92C6-B9A5BAF2A1EA}" type="presParOf" srcId="{599CC529-E762-4759-8D65-D7997595A823}" destId="{26A02F0A-67D7-49E5-BFEB-C7A3F25C6823}" srcOrd="0" destOrd="0" presId="urn:microsoft.com/office/officeart/2005/8/layout/cycle4#1"/>
    <dgm:cxn modelId="{D2F4E148-943B-49C3-BCA5-D9FB53BA4BA5}" type="presParOf" srcId="{26A02F0A-67D7-49E5-BFEB-C7A3F25C6823}" destId="{FFFD277C-11B7-4CAF-8F31-2318282E4A57}" srcOrd="0" destOrd="0" presId="urn:microsoft.com/office/officeart/2005/8/layout/cycle4#1"/>
    <dgm:cxn modelId="{C69B1A8E-A68F-469D-A276-24B3C35B255A}" type="presParOf" srcId="{599CC529-E762-4759-8D65-D7997595A823}" destId="{5EE0FA4F-C351-4AF7-A97E-43A668B2C206}" srcOrd="1" destOrd="0" presId="urn:microsoft.com/office/officeart/2005/8/layout/cycle4#1"/>
    <dgm:cxn modelId="{72F670E6-43FD-47C5-BED7-60DE1D9276B7}" type="presParOf" srcId="{5EE0FA4F-C351-4AF7-A97E-43A668B2C206}" destId="{6DB3FDCF-F5B4-48FE-9005-5D8E5DED4EEE}" srcOrd="0" destOrd="0" presId="urn:microsoft.com/office/officeart/2005/8/layout/cycle4#1"/>
    <dgm:cxn modelId="{7C89142B-6558-4B55-852F-9CA0911A3467}" type="presParOf" srcId="{5EE0FA4F-C351-4AF7-A97E-43A668B2C206}" destId="{498B9C5D-3D6C-44B5-8774-96BD96BE9836}" srcOrd="1" destOrd="0" presId="urn:microsoft.com/office/officeart/2005/8/layout/cycle4#1"/>
    <dgm:cxn modelId="{AC10D583-FBFC-48F1-B79A-D146335419BF}" type="presParOf" srcId="{5EE0FA4F-C351-4AF7-A97E-43A668B2C206}" destId="{772D6349-184F-4DAB-A4BC-DC952E873C9B}" srcOrd="2" destOrd="0" presId="urn:microsoft.com/office/officeart/2005/8/layout/cycle4#1"/>
    <dgm:cxn modelId="{06EE86AC-9259-4F35-8815-D9BA9FDB0FE5}" type="presParOf" srcId="{5EE0FA4F-C351-4AF7-A97E-43A668B2C206}" destId="{4EA7D60C-FF9B-46E7-A920-0A9B5FD128BC}" srcOrd="3" destOrd="0" presId="urn:microsoft.com/office/officeart/2005/8/layout/cycle4#1"/>
    <dgm:cxn modelId="{C91BC08C-BE95-4E3F-BFA6-7353CCB834EF}" type="presParOf" srcId="{5EE0FA4F-C351-4AF7-A97E-43A668B2C206}" destId="{26B18A28-8DB6-4710-96C3-9BAC3321324E}" srcOrd="4" destOrd="0" presId="urn:microsoft.com/office/officeart/2005/8/layout/cycle4#1"/>
    <dgm:cxn modelId="{974BA858-2300-40DF-ACB2-5F480C0C38E3}" type="presParOf" srcId="{599CC529-E762-4759-8D65-D7997595A823}" destId="{4654F522-A416-44B6-9191-E7580140F473}" srcOrd="2" destOrd="0" presId="urn:microsoft.com/office/officeart/2005/8/layout/cycle4#1"/>
    <dgm:cxn modelId="{75D4DF0A-33E5-4AE2-85AB-14EBEB812C95}" type="presParOf" srcId="{599CC529-E762-4759-8D65-D7997595A823}" destId="{6C25716D-45F4-42B2-8229-ADF017891CB0}" srcOrd="3" destOrd="0" presId="urn:microsoft.com/office/officeart/2005/8/layout/cycle4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DB3FDCF-F5B4-48FE-9005-5D8E5DED4EEE}">
      <dsp:nvSpPr>
        <dsp:cNvPr id="0" name=""/>
        <dsp:cNvSpPr/>
      </dsp:nvSpPr>
      <dsp:spPr>
        <a:xfrm>
          <a:off x="1137796" y="211251"/>
          <a:ext cx="1604773" cy="1604773"/>
        </a:xfrm>
        <a:prstGeom prst="pieWedge">
          <a:avLst/>
        </a:prstGeom>
        <a:solidFill>
          <a:srgbClr val="3B66FF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rtlCol="0" anchor="ctr" anchorCtr="0">
          <a:noAutofit/>
        </a:bodyPr>
        <a:lstStyle/>
        <a:p>
          <a:pPr marL="0" lvl="0" indent="0" algn="ctr" defTabSz="914400" rtl="0" eaLnBrk="1" latinLnBrk="0" hangingPunct="1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kern="1200" dirty="0">
              <a:solidFill>
                <a:schemeClr val="lt1"/>
              </a:solidFill>
              <a:latin typeface="+mn-lt"/>
              <a:ea typeface="+mn-ea"/>
              <a:cs typeface="+mn-ea"/>
              <a:sym typeface="+mn-lt"/>
            </a:rPr>
            <a:t>项目一</a:t>
          </a:r>
        </a:p>
      </dsp:txBody>
      <dsp:txXfrm>
        <a:off x="1607823" y="681278"/>
        <a:ext cx="1134746" cy="1134746"/>
      </dsp:txXfrm>
    </dsp:sp>
    <dsp:sp modelId="{498B9C5D-3D6C-44B5-8774-96BD96BE9836}">
      <dsp:nvSpPr>
        <dsp:cNvPr id="0" name=""/>
        <dsp:cNvSpPr/>
      </dsp:nvSpPr>
      <dsp:spPr>
        <a:xfrm rot="5400000">
          <a:off x="2816693" y="211251"/>
          <a:ext cx="1604773" cy="1604773"/>
        </a:xfrm>
        <a:prstGeom prst="pieWedge">
          <a:avLst/>
        </a:prstGeom>
        <a:solidFill>
          <a:srgbClr val="3B66FF">
            <a:alpha val="34000"/>
          </a:srgbClr>
        </a:solidFill>
        <a:ln w="6350" cap="flat" cmpd="sng" algn="ctr">
          <a:solidFill>
            <a:srgbClr val="3B66FF"/>
          </a:solidFill>
          <a:prstDash val="solid"/>
          <a:miter lim="800000"/>
        </a:ln>
        <a:effectLst/>
      </dsp:spPr>
      <dsp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rtlCol="0" anchor="ctr" anchorCtr="0">
          <a:noAutofit/>
        </a:bodyPr>
        <a:lstStyle/>
        <a:p>
          <a:pPr marL="0" lvl="0" indent="0" algn="ctr" defTabSz="914400" rtl="0" eaLnBrk="1" latinLnBrk="0" hangingPunct="1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kern="1200" dirty="0">
              <a:solidFill>
                <a:schemeClr val="lt1"/>
              </a:solidFill>
              <a:latin typeface="+mn-lt"/>
              <a:ea typeface="+mn-ea"/>
              <a:cs typeface="+mn-ea"/>
              <a:sym typeface="+mn-lt"/>
            </a:rPr>
            <a:t>项目二</a:t>
          </a:r>
        </a:p>
      </dsp:txBody>
      <dsp:txXfrm rot="-5400000">
        <a:off x="2816693" y="681278"/>
        <a:ext cx="1134746" cy="1134746"/>
      </dsp:txXfrm>
    </dsp:sp>
    <dsp:sp modelId="{772D6349-184F-4DAB-A4BC-DC952E873C9B}">
      <dsp:nvSpPr>
        <dsp:cNvPr id="0" name=""/>
        <dsp:cNvSpPr/>
      </dsp:nvSpPr>
      <dsp:spPr>
        <a:xfrm rot="10800000">
          <a:off x="2816693" y="1890149"/>
          <a:ext cx="1604773" cy="1604773"/>
        </a:xfrm>
        <a:prstGeom prst="pieWedge">
          <a:avLst/>
        </a:prstGeom>
        <a:solidFill>
          <a:srgbClr val="3B66FF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rtlCol="0" anchor="ctr" anchorCtr="0">
          <a:noAutofit/>
        </a:bodyPr>
        <a:lstStyle/>
        <a:p>
          <a:pPr marL="0" lvl="0" indent="0" algn="ctr" defTabSz="914400" rtl="0" eaLnBrk="1" latinLnBrk="0" hangingPunct="1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kern="1200" dirty="0">
              <a:solidFill>
                <a:schemeClr val="lt1"/>
              </a:solidFill>
              <a:latin typeface="+mn-lt"/>
              <a:ea typeface="+mn-ea"/>
              <a:cs typeface="+mn-ea"/>
              <a:sym typeface="+mn-lt"/>
            </a:rPr>
            <a:t>项目三</a:t>
          </a:r>
        </a:p>
      </dsp:txBody>
      <dsp:txXfrm rot="10800000">
        <a:off x="2816693" y="1890149"/>
        <a:ext cx="1134746" cy="1134746"/>
      </dsp:txXfrm>
    </dsp:sp>
    <dsp:sp modelId="{4EA7D60C-FF9B-46E7-A920-0A9B5FD128BC}">
      <dsp:nvSpPr>
        <dsp:cNvPr id="0" name=""/>
        <dsp:cNvSpPr/>
      </dsp:nvSpPr>
      <dsp:spPr>
        <a:xfrm rot="16200000">
          <a:off x="1137796" y="1890149"/>
          <a:ext cx="1604773" cy="1604773"/>
        </a:xfrm>
        <a:prstGeom prst="pieWedge">
          <a:avLst/>
        </a:prstGeom>
        <a:solidFill>
          <a:srgbClr val="3B66FF">
            <a:alpha val="34000"/>
          </a:srgbClr>
        </a:solidFill>
        <a:ln w="6350" cap="flat" cmpd="sng" algn="ctr">
          <a:solidFill>
            <a:srgbClr val="3B66FF"/>
          </a:solidFill>
          <a:prstDash val="solid"/>
          <a:miter lim="800000"/>
        </a:ln>
        <a:effectLst/>
      </dsp:spPr>
      <dsp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rtlCol="0" anchor="ctr" anchorCtr="0">
          <a:noAutofit/>
        </a:bodyPr>
        <a:lstStyle/>
        <a:p>
          <a:pPr marL="0" lvl="0" indent="0" algn="ctr" defTabSz="914400" rtl="0" eaLnBrk="1" latinLnBrk="0" hangingPunct="1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kern="1200" dirty="0">
              <a:solidFill>
                <a:schemeClr val="lt1"/>
              </a:solidFill>
              <a:latin typeface="+mn-lt"/>
              <a:ea typeface="+mn-ea"/>
              <a:cs typeface="+mn-ea"/>
              <a:sym typeface="+mn-lt"/>
            </a:rPr>
            <a:t>项目四</a:t>
          </a:r>
        </a:p>
      </dsp:txBody>
      <dsp:txXfrm rot="5400000">
        <a:off x="1607823" y="1890149"/>
        <a:ext cx="1134746" cy="1134746"/>
      </dsp:txXfrm>
    </dsp:sp>
    <dsp:sp modelId="{4654F522-A416-44B6-9191-E7580140F473}">
      <dsp:nvSpPr>
        <dsp:cNvPr id="0" name=""/>
        <dsp:cNvSpPr/>
      </dsp:nvSpPr>
      <dsp:spPr>
        <a:xfrm>
          <a:off x="2502595" y="1519531"/>
          <a:ext cx="554073" cy="481802"/>
        </a:xfrm>
        <a:prstGeom prst="circularArrow">
          <a:avLst/>
        </a:prstGeom>
        <a:solidFill>
          <a:schemeClr val="bg1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/>
      </dsp:style>
    </dsp:sp>
    <dsp:sp modelId="{6C25716D-45F4-42B2-8229-ADF017891CB0}">
      <dsp:nvSpPr>
        <dsp:cNvPr id="0" name=""/>
        <dsp:cNvSpPr/>
      </dsp:nvSpPr>
      <dsp:spPr>
        <a:xfrm rot="10800000">
          <a:off x="2502595" y="1704840"/>
          <a:ext cx="554073" cy="481802"/>
        </a:xfrm>
        <a:prstGeom prst="circularArrow">
          <a:avLst/>
        </a:prstGeom>
        <a:solidFill>
          <a:schemeClr val="bg1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4#1">
  <dgm:title val=""/>
  <dgm:desc val=""/>
  <dgm:catLst>
    <dgm:cat type="relationship" pri="26000"/>
    <dgm:cat type="cycle" pri="13000"/>
    <dgm:cat type="matrix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vertAlign" val="none"/>
                  <dgm:param type="horz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vertAlign" val="none"/>
                  <dgm:param type="horz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vertAlign" val="none"/>
                  <dgm:param type="horz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vertAlign" val="none"/>
                  <dgm:param type="horz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#1">
  <dgm:title val=""/>
  <dgm:desc val=""/>
  <dgm:catLst>
    <dgm:cat type="simple" pri="105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  <a:t>2023/9/11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  <a:t>2023/9/11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395708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753631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218446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73283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497554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412502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012866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893607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854140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813346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4695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187306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974227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15934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152514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785993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5903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55082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19300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1491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76346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5285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84705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1F1F1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2023/9/11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6075374A-DFF8-0760-126A-F237A78FBB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7254530" cy="6858000"/>
          </a:xfrm>
          <a:custGeom>
            <a:avLst/>
            <a:gdLst>
              <a:gd name="connsiteX0" fmla="*/ 0 w 7254530"/>
              <a:gd name="connsiteY0" fmla="*/ 0 h 6858000"/>
              <a:gd name="connsiteX1" fmla="*/ 7254530 w 7254530"/>
              <a:gd name="connsiteY1" fmla="*/ 0 h 6858000"/>
              <a:gd name="connsiteX2" fmla="*/ 7254530 w 7254530"/>
              <a:gd name="connsiteY2" fmla="*/ 6858000 h 6858000"/>
              <a:gd name="connsiteX3" fmla="*/ 0 w 725453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54530" h="6858000">
                <a:moveTo>
                  <a:pt x="0" y="0"/>
                </a:moveTo>
                <a:lnTo>
                  <a:pt x="7254530" y="0"/>
                </a:lnTo>
                <a:lnTo>
                  <a:pt x="7254530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过渡页">
    <p:bg>
      <p:bgPr>
        <a:solidFill>
          <a:srgbClr val="1F1F1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2023/9/11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434019DA-5D07-DE15-FAC4-97A38CA73E4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9451311" cy="6858000"/>
          </a:xfrm>
          <a:custGeom>
            <a:avLst/>
            <a:gdLst>
              <a:gd name="connsiteX0" fmla="*/ 0 w 9451311"/>
              <a:gd name="connsiteY0" fmla="*/ 0 h 6858000"/>
              <a:gd name="connsiteX1" fmla="*/ 9451311 w 9451311"/>
              <a:gd name="connsiteY1" fmla="*/ 0 h 6858000"/>
              <a:gd name="connsiteX2" fmla="*/ 9451311 w 9451311"/>
              <a:gd name="connsiteY2" fmla="*/ 6858000 h 6858000"/>
              <a:gd name="connsiteX3" fmla="*/ 0 w 945131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451311" h="6858000">
                <a:moveTo>
                  <a:pt x="0" y="0"/>
                </a:moveTo>
                <a:lnTo>
                  <a:pt x="9451311" y="0"/>
                </a:lnTo>
                <a:lnTo>
                  <a:pt x="9451311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5669187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目录页">
    <p:bg>
      <p:bgPr>
        <a:solidFill>
          <a:srgbClr val="1F1F1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2023/9/11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6" name="图片 5" descr="D:\51PPT模板网\51pptmoban.com\图片001.jpg">
            <a:extLst>
              <a:ext uri="{FF2B5EF4-FFF2-40B4-BE49-F238E27FC236}">
                <a16:creationId xmlns:a16="http://schemas.microsoft.com/office/drawing/2014/main" id="{C22B5555-8835-1AC8-DFCB-809EF91AE88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9451311" cy="6858000"/>
          </a:xfrm>
          <a:custGeom>
            <a:avLst/>
            <a:gdLst>
              <a:gd name="connsiteX0" fmla="*/ 0 w 9451311"/>
              <a:gd name="connsiteY0" fmla="*/ 0 h 6858000"/>
              <a:gd name="connsiteX1" fmla="*/ 9451311 w 9451311"/>
              <a:gd name="connsiteY1" fmla="*/ 0 h 6858000"/>
              <a:gd name="connsiteX2" fmla="*/ 9451311 w 9451311"/>
              <a:gd name="connsiteY2" fmla="*/ 6858000 h 6858000"/>
              <a:gd name="connsiteX3" fmla="*/ 0 w 945131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451311" h="6858000">
                <a:moveTo>
                  <a:pt x="0" y="0"/>
                </a:moveTo>
                <a:lnTo>
                  <a:pt x="9451311" y="0"/>
                </a:lnTo>
                <a:lnTo>
                  <a:pt x="9451311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7262973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  www.51pptmoban.com">
    <p:bg>
      <p:bgPr>
        <a:solidFill>
          <a:srgbClr val="2828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22800387-C43C-ED33-2F30-547F79BB664F}"/>
              </a:ext>
            </a:extLst>
          </p:cNvPr>
          <p:cNvSpPr txBox="1"/>
          <p:nvPr userDrawn="1"/>
        </p:nvSpPr>
        <p:spPr>
          <a:xfrm>
            <a:off x="185750" y="6634243"/>
            <a:ext cx="1059543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" dirty="0">
                <a:solidFill>
                  <a:schemeClr val="tx1">
                    <a:alpha val="0"/>
                  </a:schemeClr>
                </a:solidFill>
              </a:rPr>
              <a:t>51PPT模板网，幻灯片演示模板及素材免费下载！</a:t>
            </a:r>
          </a:p>
          <a:p>
            <a:r>
              <a:rPr lang="zh-CN" altLang="en-US" sz="200" dirty="0">
                <a:solidFill>
                  <a:schemeClr val="tx1">
                    <a:alpha val="0"/>
                  </a:schemeClr>
                </a:solidFill>
              </a:rPr>
              <a:t>51PPT模板网 唯一访问网址：www.51pptmoban.com</a:t>
            </a: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EF4D3567-4FB3-379E-AB31-98A6EF579667}"/>
              </a:ext>
            </a:extLst>
          </p:cNvPr>
          <p:cNvSpPr/>
          <p:nvPr userDrawn="1"/>
        </p:nvSpPr>
        <p:spPr>
          <a:xfrm>
            <a:off x="2128" y="6564375"/>
            <a:ext cx="12189871" cy="293625"/>
          </a:xfrm>
          <a:prstGeom prst="roundRect">
            <a:avLst>
              <a:gd name="adj" fmla="val 0"/>
            </a:avLst>
          </a:prstGeom>
          <a:solidFill>
            <a:srgbClr val="3B66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73669FB4-0235-9ABA-5C34-688F488E8279}"/>
              </a:ext>
            </a:extLst>
          </p:cNvPr>
          <p:cNvSpPr/>
          <p:nvPr userDrawn="1"/>
        </p:nvSpPr>
        <p:spPr>
          <a:xfrm rot="16200000" flipV="1">
            <a:off x="10059688" y="4741684"/>
            <a:ext cx="345075" cy="3548048"/>
          </a:xfrm>
          <a:custGeom>
            <a:avLst/>
            <a:gdLst>
              <a:gd name="connsiteX0" fmla="*/ 395150 w 395150"/>
              <a:gd name="connsiteY0" fmla="*/ 857716 h 4062915"/>
              <a:gd name="connsiteX1" fmla="*/ 141562 w 395150"/>
              <a:gd name="connsiteY1" fmla="*/ 1187237 h 4062915"/>
              <a:gd name="connsiteX2" fmla="*/ 141562 w 395150"/>
              <a:gd name="connsiteY2" fmla="*/ 2629235 h 4062915"/>
              <a:gd name="connsiteX3" fmla="*/ 141562 w 395150"/>
              <a:gd name="connsiteY3" fmla="*/ 2889174 h 4062915"/>
              <a:gd name="connsiteX4" fmla="*/ 141562 w 395150"/>
              <a:gd name="connsiteY4" fmla="*/ 4062915 h 4062915"/>
              <a:gd name="connsiteX5" fmla="*/ 0 w 395150"/>
              <a:gd name="connsiteY5" fmla="*/ 4062915 h 4062915"/>
              <a:gd name="connsiteX6" fmla="*/ 1 w 395150"/>
              <a:gd name="connsiteY6" fmla="*/ 0 h 4062915"/>
              <a:gd name="connsiteX7" fmla="*/ 141562 w 395150"/>
              <a:gd name="connsiteY7" fmla="*/ 0 h 4062915"/>
              <a:gd name="connsiteX8" fmla="*/ 141562 w 395150"/>
              <a:gd name="connsiteY8" fmla="*/ 528195 h 4062915"/>
              <a:gd name="connsiteX9" fmla="*/ 395150 w 395150"/>
              <a:gd name="connsiteY9" fmla="*/ 857716 h 4062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5150" h="4062915">
                <a:moveTo>
                  <a:pt x="395150" y="857716"/>
                </a:moveTo>
                <a:cubicBezTo>
                  <a:pt x="255097" y="857716"/>
                  <a:pt x="141562" y="1005248"/>
                  <a:pt x="141562" y="1187237"/>
                </a:cubicBezTo>
                <a:lnTo>
                  <a:pt x="141562" y="2629235"/>
                </a:lnTo>
                <a:lnTo>
                  <a:pt x="141562" y="2889174"/>
                </a:lnTo>
                <a:lnTo>
                  <a:pt x="141562" y="4062915"/>
                </a:lnTo>
                <a:lnTo>
                  <a:pt x="0" y="4062915"/>
                </a:lnTo>
                <a:lnTo>
                  <a:pt x="1" y="0"/>
                </a:lnTo>
                <a:lnTo>
                  <a:pt x="141562" y="0"/>
                </a:lnTo>
                <a:lnTo>
                  <a:pt x="141562" y="528195"/>
                </a:lnTo>
                <a:cubicBezTo>
                  <a:pt x="141562" y="710185"/>
                  <a:pt x="255097" y="857716"/>
                  <a:pt x="395150" y="857716"/>
                </a:cubicBezTo>
                <a:close/>
              </a:path>
            </a:pathLst>
          </a:custGeom>
          <a:solidFill>
            <a:srgbClr val="3B66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</a:endParaRPr>
          </a:p>
        </p:txBody>
      </p:sp>
      <p:pic>
        <p:nvPicPr>
          <p:cNvPr id="4" name="Picture 11">
            <a:extLst>
              <a:ext uri="{FF2B5EF4-FFF2-40B4-BE49-F238E27FC236}">
                <a16:creationId xmlns:a16="http://schemas.microsoft.com/office/drawing/2014/main" id="{6F558397-484F-C741-C54F-41CC4D8547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882217" y="0"/>
            <a:ext cx="10302241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14:warp dir="in"/>
      </p:transition>
    </mc:Choice>
    <mc:Fallback xmlns="">
      <p:transition spd="slow" advClick="0" advTm="3000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rgbClr val="2828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>
            <a:extLst>
              <a:ext uri="{FF2B5EF4-FFF2-40B4-BE49-F238E27FC236}">
                <a16:creationId xmlns:a16="http://schemas.microsoft.com/office/drawing/2014/main" id="{6F558397-484F-C741-C54F-41CC4D8547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882217" y="0"/>
            <a:ext cx="1030224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1679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14:warp dir="in"/>
      </p:transition>
    </mc:Choice>
    <mc:Fallback xmlns="">
      <p:transition spd="slow" advClick="0" advTm="3000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D0C2F07-2A9E-736E-FC24-83DC69757E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2023/9/11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DC74CD26-9344-1448-F3F2-0DF0F604C4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84E2251-4F27-324D-0784-B44EAD4AFC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43B410C9-6FC7-4C20-C7DA-CC8DB74ED36A}"/>
              </a:ext>
            </a:extLst>
          </p:cNvPr>
          <p:cNvGrpSpPr/>
          <p:nvPr userDrawn="1"/>
        </p:nvGrpSpPr>
        <p:grpSpPr>
          <a:xfrm>
            <a:off x="807247" y="3092887"/>
            <a:ext cx="3513983" cy="1204794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5576AB13-83B2-D672-64EE-2432417CF75F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A3477FDB-5FF7-3351-629E-F6CBD2CF5502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4069B1E3-EAA4-5C73-934D-26ECF5FCE870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E201881B-178A-82AF-FBA5-FDC1DE3E9091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BAC7A1B6-34B4-790B-E58E-D164844A1668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A25741F8-C84C-7A94-2D3D-E45E059653DA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D5A767CE-CC8B-4EA3-E8DB-79999DB4495A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44CF08DD-DD52-87B5-81C1-33758EB70E3F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3576763C-7CF8-3E63-2275-8F8A4A36B743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D1E1B9BE-1060-979B-C53F-541C5F550B28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0A01F667-0385-FD31-C165-F63172B86DE1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CF9659F8-1BC1-B659-8C12-34D66C6CE8B5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44967874-8CC9-40AC-F22B-326FFAE8D1BC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90E13185-9FED-3DF0-87D1-F6D0C78EAE73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B0624790-3E86-6728-CAA7-8997AA351511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9F49CAB1-93D0-6731-7385-C210AC705CBF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075DF9F5-BBF8-97C9-F720-A5863602BE7E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B728DDAA-1B24-8297-B651-F17C0F160ABE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4525F953-9059-28C3-126E-91240629F396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EDC007CF-C726-8E29-E06B-C1A865A5E50B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308100E5-024F-AE8C-08C5-190A3B57620C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3E4151C6-4812-5524-0229-28EC66408405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A1F58CC9-5986-96A3-931F-B066DB111963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9AB99BF8-C81A-3442-E047-EDE9F679351E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48CCABB2-89CF-9D95-A63D-D4CE2203D12C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97620D96-608F-A8E2-37B0-8E7A8CE8B3F7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805432B7-891B-032B-CF0A-0290C27D3DE1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BA539E67-C734-91C7-C1E5-7C819D96909E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06C67F67-AE1C-216C-CE1C-35C5AC27F6BF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853056CA-D719-C57B-FF33-1B4A86555EF9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64938802-7BDF-F363-CE9A-0997926A53DD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265473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2023/9/11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KSO_TEMPLATE" hidden="1"/>
          <p:cNvSpPr/>
          <p:nvPr userDrawn="1"/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62" r:id="rId2"/>
    <p:sldLayoutId id="2147483663" r:id="rId3"/>
    <p:sldLayoutId id="2147483659" r:id="rId4"/>
    <p:sldLayoutId id="2147483660" r:id="rId5"/>
    <p:sldLayoutId id="2147483661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Relationship Id="rId4" Type="http://schemas.microsoft.com/office/2007/relationships/hdphoto" Target="../media/hdphoto2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Relationship Id="rId4" Type="http://schemas.microsoft.com/office/2007/relationships/hdphoto" Target="../media/hdphoto2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4" Type="http://schemas.microsoft.com/office/2007/relationships/hdphoto" Target="../media/hdphoto3.wdp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1F1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63138B2E-9D0A-444C-C7AE-A28A39B817C0}"/>
              </a:ext>
            </a:extLst>
          </p:cNvPr>
          <p:cNvSpPr/>
          <p:nvPr/>
        </p:nvSpPr>
        <p:spPr>
          <a:xfrm>
            <a:off x="-1" y="2921448"/>
            <a:ext cx="5578013" cy="1044451"/>
          </a:xfrm>
          <a:prstGeom prst="roundRect">
            <a:avLst>
              <a:gd name="adj" fmla="val 0"/>
            </a:avLst>
          </a:prstGeom>
          <a:solidFill>
            <a:srgbClr val="3B66F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619" name="任意多边形: 形状 1618">
            <a:extLst>
              <a:ext uri="{FF2B5EF4-FFF2-40B4-BE49-F238E27FC236}">
                <a16:creationId xmlns:a16="http://schemas.microsoft.com/office/drawing/2014/main" id="{49032D5F-AC17-1DF1-3F94-AAEF16720130}"/>
              </a:ext>
            </a:extLst>
          </p:cNvPr>
          <p:cNvSpPr/>
          <p:nvPr/>
        </p:nvSpPr>
        <p:spPr>
          <a:xfrm rot="10800000">
            <a:off x="6201459" y="-1"/>
            <a:ext cx="5990541" cy="6858000"/>
          </a:xfrm>
          <a:custGeom>
            <a:avLst/>
            <a:gdLst>
              <a:gd name="connsiteX0" fmla="*/ 5562497 w 5990541"/>
              <a:gd name="connsiteY0" fmla="*/ 6858000 h 6858000"/>
              <a:gd name="connsiteX1" fmla="*/ 0 w 5990541"/>
              <a:gd name="connsiteY1" fmla="*/ 6858000 h 6858000"/>
              <a:gd name="connsiteX2" fmla="*/ 0 w 5990541"/>
              <a:gd name="connsiteY2" fmla="*/ 4876782 h 6858000"/>
              <a:gd name="connsiteX3" fmla="*/ 0 w 5990541"/>
              <a:gd name="connsiteY3" fmla="*/ 4438019 h 6858000"/>
              <a:gd name="connsiteX4" fmla="*/ 0 w 5990541"/>
              <a:gd name="connsiteY4" fmla="*/ 0 h 6858000"/>
              <a:gd name="connsiteX5" fmla="*/ 5562497 w 5990541"/>
              <a:gd name="connsiteY5" fmla="*/ 0 h 6858000"/>
              <a:gd name="connsiteX6" fmla="*/ 5562497 w 5990541"/>
              <a:gd name="connsiteY6" fmla="*/ 891567 h 6858000"/>
              <a:gd name="connsiteX7" fmla="*/ 5990541 w 5990541"/>
              <a:gd name="connsiteY7" fmla="*/ 1447782 h 6858000"/>
              <a:gd name="connsiteX8" fmla="*/ 5562497 w 5990541"/>
              <a:gd name="connsiteY8" fmla="*/ 2003997 h 6858000"/>
              <a:gd name="connsiteX9" fmla="*/ 5562497 w 5990541"/>
              <a:gd name="connsiteY9" fmla="*/ 4438019 h 6858000"/>
              <a:gd name="connsiteX10" fmla="*/ 5562497 w 5990541"/>
              <a:gd name="connsiteY10" fmla="*/ 487678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990541" h="6858000">
                <a:moveTo>
                  <a:pt x="5562497" y="6858000"/>
                </a:moveTo>
                <a:lnTo>
                  <a:pt x="0" y="6858000"/>
                </a:lnTo>
                <a:lnTo>
                  <a:pt x="0" y="4876782"/>
                </a:lnTo>
                <a:lnTo>
                  <a:pt x="0" y="4438019"/>
                </a:lnTo>
                <a:lnTo>
                  <a:pt x="0" y="0"/>
                </a:lnTo>
                <a:lnTo>
                  <a:pt x="5562497" y="0"/>
                </a:lnTo>
                <a:lnTo>
                  <a:pt x="5562497" y="891567"/>
                </a:lnTo>
                <a:cubicBezTo>
                  <a:pt x="5562497" y="1198757"/>
                  <a:pt x="5754138" y="1447782"/>
                  <a:pt x="5990541" y="1447782"/>
                </a:cubicBezTo>
                <a:cubicBezTo>
                  <a:pt x="5754138" y="1447782"/>
                  <a:pt x="5562497" y="1696808"/>
                  <a:pt x="5562497" y="2003997"/>
                </a:cubicBezTo>
                <a:lnTo>
                  <a:pt x="5562497" y="4438019"/>
                </a:lnTo>
                <a:lnTo>
                  <a:pt x="5562497" y="4876782"/>
                </a:lnTo>
                <a:close/>
              </a:path>
            </a:pathLst>
          </a:custGeom>
          <a:solidFill>
            <a:srgbClr val="3B66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</a:endParaRPr>
          </a:p>
        </p:txBody>
      </p:sp>
      <p:sp>
        <p:nvSpPr>
          <p:cNvPr id="73" name="_14"/>
          <p:cNvSpPr txBox="1">
            <a:spLocks noChangeArrowheads="1"/>
          </p:cNvSpPr>
          <p:nvPr/>
        </p:nvSpPr>
        <p:spPr bwMode="auto">
          <a:xfrm>
            <a:off x="687623" y="1565531"/>
            <a:ext cx="5422295" cy="10405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3" tIns="45711" rIns="91423" bIns="45711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algn="ctr"/>
            <a:r>
              <a:rPr lang="zh-CN" altLang="en-US" sz="6000" b="1" dirty="0">
                <a:solidFill>
                  <a:srgbClr val="3B66FF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+mn-lt"/>
              </a:rPr>
              <a:t>转正述职报告</a:t>
            </a:r>
          </a:p>
        </p:txBody>
      </p:sp>
      <p:grpSp>
        <p:nvGrpSpPr>
          <p:cNvPr id="1603" name="组合 1602" descr="D:\51PPT模板网\51pptmoban.com\图片001.jpg">
            <a:extLst>
              <a:ext uri="{FF2B5EF4-FFF2-40B4-BE49-F238E27FC236}">
                <a16:creationId xmlns:a16="http://schemas.microsoft.com/office/drawing/2014/main" id="{25CD42BD-F9F9-EEF6-C5BF-5BAAC26D035B}"/>
              </a:ext>
            </a:extLst>
          </p:cNvPr>
          <p:cNvGrpSpPr/>
          <p:nvPr/>
        </p:nvGrpSpPr>
        <p:grpSpPr>
          <a:xfrm>
            <a:off x="7211012" y="1577705"/>
            <a:ext cx="4525553" cy="3702590"/>
            <a:chOff x="7646439" y="1916533"/>
            <a:chExt cx="4674503" cy="3824454"/>
          </a:xfrm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647D4ADF-40FC-F830-BF5C-DDB762E10A25}"/>
                </a:ext>
              </a:extLst>
            </p:cNvPr>
            <p:cNvSpPr/>
            <p:nvPr/>
          </p:nvSpPr>
          <p:spPr>
            <a:xfrm>
              <a:off x="7877155" y="3856671"/>
              <a:ext cx="415879" cy="153417"/>
            </a:xfrm>
            <a:custGeom>
              <a:avLst/>
              <a:gdLst>
                <a:gd name="connsiteX0" fmla="*/ 335661 w 335661"/>
                <a:gd name="connsiteY0" fmla="*/ 0 h 123825"/>
                <a:gd name="connsiteX1" fmla="*/ 167831 w 335661"/>
                <a:gd name="connsiteY1" fmla="*/ 123825 h 123825"/>
                <a:gd name="connsiteX2" fmla="*/ 0 w 335661"/>
                <a:gd name="connsiteY2" fmla="*/ 0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5661" h="123825">
                  <a:moveTo>
                    <a:pt x="335661" y="0"/>
                  </a:moveTo>
                  <a:cubicBezTo>
                    <a:pt x="335661" y="0"/>
                    <a:pt x="331470" y="123825"/>
                    <a:pt x="167831" y="123825"/>
                  </a:cubicBezTo>
                  <a:cubicBezTo>
                    <a:pt x="4191" y="12382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519D340C-73DD-656F-3261-91A181911AE0}"/>
                </a:ext>
              </a:extLst>
            </p:cNvPr>
            <p:cNvSpPr/>
            <p:nvPr/>
          </p:nvSpPr>
          <p:spPr>
            <a:xfrm>
              <a:off x="8368680" y="3856671"/>
              <a:ext cx="415879" cy="153417"/>
            </a:xfrm>
            <a:custGeom>
              <a:avLst/>
              <a:gdLst>
                <a:gd name="connsiteX0" fmla="*/ 335661 w 335661"/>
                <a:gd name="connsiteY0" fmla="*/ 0 h 123825"/>
                <a:gd name="connsiteX1" fmla="*/ 167830 w 335661"/>
                <a:gd name="connsiteY1" fmla="*/ 123825 h 123825"/>
                <a:gd name="connsiteX2" fmla="*/ 0 w 335661"/>
                <a:gd name="connsiteY2" fmla="*/ 0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5661" h="123825">
                  <a:moveTo>
                    <a:pt x="335661" y="0"/>
                  </a:moveTo>
                  <a:cubicBezTo>
                    <a:pt x="335661" y="0"/>
                    <a:pt x="331375" y="123825"/>
                    <a:pt x="167830" y="123825"/>
                  </a:cubicBezTo>
                  <a:cubicBezTo>
                    <a:pt x="4286" y="12382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040CC31C-F0DA-67AF-0915-69BD593702C4}"/>
                </a:ext>
              </a:extLst>
            </p:cNvPr>
            <p:cNvSpPr/>
            <p:nvPr/>
          </p:nvSpPr>
          <p:spPr>
            <a:xfrm>
              <a:off x="7711465" y="4111343"/>
              <a:ext cx="465325" cy="1125727"/>
            </a:xfrm>
            <a:custGeom>
              <a:avLst/>
              <a:gdLst>
                <a:gd name="connsiteX0" fmla="*/ 0 w 375570"/>
                <a:gd name="connsiteY0" fmla="*/ 0 h 908589"/>
                <a:gd name="connsiteX1" fmla="*/ 375571 w 375570"/>
                <a:gd name="connsiteY1" fmla="*/ 0 h 908589"/>
                <a:gd name="connsiteX2" fmla="*/ 375571 w 375570"/>
                <a:gd name="connsiteY2" fmla="*/ 908590 h 908589"/>
                <a:gd name="connsiteX3" fmla="*/ 0 w 375570"/>
                <a:gd name="connsiteY3" fmla="*/ 908590 h 908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5570" h="908589">
                  <a:moveTo>
                    <a:pt x="0" y="0"/>
                  </a:moveTo>
                  <a:lnTo>
                    <a:pt x="375571" y="0"/>
                  </a:lnTo>
                  <a:lnTo>
                    <a:pt x="375571" y="908590"/>
                  </a:lnTo>
                  <a:lnTo>
                    <a:pt x="0" y="908590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F1EED05F-57D4-2EAB-0F05-E8013EDD7C58}"/>
                </a:ext>
              </a:extLst>
            </p:cNvPr>
            <p:cNvSpPr/>
            <p:nvPr/>
          </p:nvSpPr>
          <p:spPr>
            <a:xfrm rot="10800000">
              <a:off x="8176791" y="4111462"/>
              <a:ext cx="1218132" cy="1125727"/>
            </a:xfrm>
            <a:custGeom>
              <a:avLst/>
              <a:gdLst>
                <a:gd name="connsiteX0" fmla="*/ 0 w 983170"/>
                <a:gd name="connsiteY0" fmla="*/ 0 h 908589"/>
                <a:gd name="connsiteX1" fmla="*/ 983170 w 983170"/>
                <a:gd name="connsiteY1" fmla="*/ 0 h 908589"/>
                <a:gd name="connsiteX2" fmla="*/ 983170 w 983170"/>
                <a:gd name="connsiteY2" fmla="*/ 908590 h 908589"/>
                <a:gd name="connsiteX3" fmla="*/ 0 w 983170"/>
                <a:gd name="connsiteY3" fmla="*/ 908590 h 908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83170" h="908589">
                  <a:moveTo>
                    <a:pt x="0" y="0"/>
                  </a:moveTo>
                  <a:lnTo>
                    <a:pt x="983170" y="0"/>
                  </a:lnTo>
                  <a:lnTo>
                    <a:pt x="983170" y="908590"/>
                  </a:lnTo>
                  <a:lnTo>
                    <a:pt x="0" y="908590"/>
                  </a:ln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06474B74-BACB-A856-57C3-EBB0BDEF4D1B}"/>
                </a:ext>
              </a:extLst>
            </p:cNvPr>
            <p:cNvSpPr/>
            <p:nvPr/>
          </p:nvSpPr>
          <p:spPr>
            <a:xfrm rot="10800000">
              <a:off x="8359830" y="4248357"/>
              <a:ext cx="852173" cy="346368"/>
            </a:xfrm>
            <a:custGeom>
              <a:avLst/>
              <a:gdLst>
                <a:gd name="connsiteX0" fmla="*/ 0 w 687800"/>
                <a:gd name="connsiteY0" fmla="*/ 0 h 279558"/>
                <a:gd name="connsiteX1" fmla="*/ 687800 w 687800"/>
                <a:gd name="connsiteY1" fmla="*/ 0 h 279558"/>
                <a:gd name="connsiteX2" fmla="*/ 687800 w 687800"/>
                <a:gd name="connsiteY2" fmla="*/ 279559 h 279558"/>
                <a:gd name="connsiteX3" fmla="*/ 0 w 687800"/>
                <a:gd name="connsiteY3" fmla="*/ 279559 h 279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7800" h="279558">
                  <a:moveTo>
                    <a:pt x="0" y="0"/>
                  </a:moveTo>
                  <a:lnTo>
                    <a:pt x="687800" y="0"/>
                  </a:lnTo>
                  <a:lnTo>
                    <a:pt x="687800" y="279559"/>
                  </a:lnTo>
                  <a:lnTo>
                    <a:pt x="0" y="279559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0B6CAB6B-AA64-CD09-DBEE-904C8D605CCB}"/>
                </a:ext>
              </a:extLst>
            </p:cNvPr>
            <p:cNvSpPr/>
            <p:nvPr/>
          </p:nvSpPr>
          <p:spPr>
            <a:xfrm rot="10800000">
              <a:off x="8359830" y="4693384"/>
              <a:ext cx="852173" cy="346368"/>
            </a:xfrm>
            <a:custGeom>
              <a:avLst/>
              <a:gdLst>
                <a:gd name="connsiteX0" fmla="*/ 0 w 687800"/>
                <a:gd name="connsiteY0" fmla="*/ 0 h 279558"/>
                <a:gd name="connsiteX1" fmla="*/ 687800 w 687800"/>
                <a:gd name="connsiteY1" fmla="*/ 0 h 279558"/>
                <a:gd name="connsiteX2" fmla="*/ 687800 w 687800"/>
                <a:gd name="connsiteY2" fmla="*/ 279559 h 279558"/>
                <a:gd name="connsiteX3" fmla="*/ 0 w 687800"/>
                <a:gd name="connsiteY3" fmla="*/ 279559 h 279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7800" h="279558">
                  <a:moveTo>
                    <a:pt x="0" y="0"/>
                  </a:moveTo>
                  <a:lnTo>
                    <a:pt x="687800" y="0"/>
                  </a:lnTo>
                  <a:lnTo>
                    <a:pt x="687800" y="279559"/>
                  </a:lnTo>
                  <a:lnTo>
                    <a:pt x="0" y="279559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0B8BEC3D-ED1D-28D0-84C2-0D51600DDB87}"/>
                </a:ext>
              </a:extLst>
            </p:cNvPr>
            <p:cNvSpPr/>
            <p:nvPr/>
          </p:nvSpPr>
          <p:spPr>
            <a:xfrm>
              <a:off x="8176791" y="4010442"/>
              <a:ext cx="1280088" cy="100900"/>
            </a:xfrm>
            <a:custGeom>
              <a:avLst/>
              <a:gdLst>
                <a:gd name="connsiteX0" fmla="*/ 0 w 1033176"/>
                <a:gd name="connsiteY0" fmla="*/ 0 h 81438"/>
                <a:gd name="connsiteX1" fmla="*/ 1033177 w 1033176"/>
                <a:gd name="connsiteY1" fmla="*/ 0 h 81438"/>
                <a:gd name="connsiteX2" fmla="*/ 1033177 w 1033176"/>
                <a:gd name="connsiteY2" fmla="*/ 81439 h 81438"/>
                <a:gd name="connsiteX3" fmla="*/ 0 w 1033176"/>
                <a:gd name="connsiteY3" fmla="*/ 81439 h 81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3176" h="81438">
                  <a:moveTo>
                    <a:pt x="0" y="0"/>
                  </a:moveTo>
                  <a:lnTo>
                    <a:pt x="1033177" y="0"/>
                  </a:lnTo>
                  <a:lnTo>
                    <a:pt x="1033177" y="81439"/>
                  </a:lnTo>
                  <a:lnTo>
                    <a:pt x="0" y="81439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50035727-B2A2-806D-D705-77D7DE8C952C}"/>
                </a:ext>
              </a:extLst>
            </p:cNvPr>
            <p:cNvSpPr/>
            <p:nvPr/>
          </p:nvSpPr>
          <p:spPr>
            <a:xfrm rot="10800000">
              <a:off x="7646439" y="4010560"/>
              <a:ext cx="530351" cy="100900"/>
            </a:xfrm>
            <a:custGeom>
              <a:avLst/>
              <a:gdLst>
                <a:gd name="connsiteX0" fmla="*/ 0 w 428053"/>
                <a:gd name="connsiteY0" fmla="*/ 0 h 81438"/>
                <a:gd name="connsiteX1" fmla="*/ 428054 w 428053"/>
                <a:gd name="connsiteY1" fmla="*/ 0 h 81438"/>
                <a:gd name="connsiteX2" fmla="*/ 428054 w 428053"/>
                <a:gd name="connsiteY2" fmla="*/ 81439 h 81438"/>
                <a:gd name="connsiteX3" fmla="*/ 0 w 428053"/>
                <a:gd name="connsiteY3" fmla="*/ 81439 h 81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8053" h="81438">
                  <a:moveTo>
                    <a:pt x="0" y="0"/>
                  </a:moveTo>
                  <a:lnTo>
                    <a:pt x="428054" y="0"/>
                  </a:lnTo>
                  <a:lnTo>
                    <a:pt x="428054" y="81439"/>
                  </a:lnTo>
                  <a:lnTo>
                    <a:pt x="0" y="81439"/>
                  </a:ln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D5862F6A-16F7-CD46-7DD9-D3E9189486DD}"/>
                </a:ext>
              </a:extLst>
            </p:cNvPr>
            <p:cNvSpPr/>
            <p:nvPr/>
          </p:nvSpPr>
          <p:spPr>
            <a:xfrm>
              <a:off x="9794988" y="3905056"/>
              <a:ext cx="2491966" cy="410804"/>
            </a:xfrm>
            <a:custGeom>
              <a:avLst/>
              <a:gdLst>
                <a:gd name="connsiteX0" fmla="*/ 0 w 2011298"/>
                <a:gd name="connsiteY0" fmla="*/ 0 h 331565"/>
                <a:gd name="connsiteX1" fmla="*/ 2011299 w 2011298"/>
                <a:gd name="connsiteY1" fmla="*/ 0 h 331565"/>
                <a:gd name="connsiteX2" fmla="*/ 2011299 w 2011298"/>
                <a:gd name="connsiteY2" fmla="*/ 331565 h 331565"/>
                <a:gd name="connsiteX3" fmla="*/ 0 w 2011298"/>
                <a:gd name="connsiteY3" fmla="*/ 331565 h 331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11298" h="331565">
                  <a:moveTo>
                    <a:pt x="0" y="0"/>
                  </a:moveTo>
                  <a:lnTo>
                    <a:pt x="2011299" y="0"/>
                  </a:lnTo>
                  <a:lnTo>
                    <a:pt x="2011299" y="331565"/>
                  </a:lnTo>
                  <a:lnTo>
                    <a:pt x="0" y="331565"/>
                  </a:lnTo>
                  <a:close/>
                </a:path>
              </a:pathLst>
            </a:custGeom>
            <a:solidFill>
              <a:srgbClr val="EBEBE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FCFDAC31-2BB9-4E6E-C4DB-0405F53B6E39}"/>
                </a:ext>
              </a:extLst>
            </p:cNvPr>
            <p:cNvSpPr/>
            <p:nvPr/>
          </p:nvSpPr>
          <p:spPr>
            <a:xfrm>
              <a:off x="11340135" y="3929485"/>
              <a:ext cx="916727" cy="361946"/>
            </a:xfrm>
            <a:custGeom>
              <a:avLst/>
              <a:gdLst>
                <a:gd name="connsiteX0" fmla="*/ 0 w 739902"/>
                <a:gd name="connsiteY0" fmla="*/ 0 h 292131"/>
                <a:gd name="connsiteX1" fmla="*/ 739902 w 739902"/>
                <a:gd name="connsiteY1" fmla="*/ 0 h 292131"/>
                <a:gd name="connsiteX2" fmla="*/ 739902 w 739902"/>
                <a:gd name="connsiteY2" fmla="*/ 292132 h 292131"/>
                <a:gd name="connsiteX3" fmla="*/ 0 w 739902"/>
                <a:gd name="connsiteY3" fmla="*/ 292132 h 292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9902" h="292131">
                  <a:moveTo>
                    <a:pt x="0" y="0"/>
                  </a:moveTo>
                  <a:lnTo>
                    <a:pt x="739902" y="0"/>
                  </a:lnTo>
                  <a:lnTo>
                    <a:pt x="739902" y="292132"/>
                  </a:lnTo>
                  <a:lnTo>
                    <a:pt x="0" y="292132"/>
                  </a:ln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03082392-F3B7-80A6-0539-C28A3E660E03}"/>
                </a:ext>
              </a:extLst>
            </p:cNvPr>
            <p:cNvSpPr/>
            <p:nvPr/>
          </p:nvSpPr>
          <p:spPr>
            <a:xfrm>
              <a:off x="10390837" y="3929485"/>
              <a:ext cx="916727" cy="361946"/>
            </a:xfrm>
            <a:custGeom>
              <a:avLst/>
              <a:gdLst>
                <a:gd name="connsiteX0" fmla="*/ 0 w 739902"/>
                <a:gd name="connsiteY0" fmla="*/ 0 h 292131"/>
                <a:gd name="connsiteX1" fmla="*/ 739902 w 739902"/>
                <a:gd name="connsiteY1" fmla="*/ 0 h 292131"/>
                <a:gd name="connsiteX2" fmla="*/ 739902 w 739902"/>
                <a:gd name="connsiteY2" fmla="*/ 292132 h 292131"/>
                <a:gd name="connsiteX3" fmla="*/ 0 w 739902"/>
                <a:gd name="connsiteY3" fmla="*/ 292132 h 292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9902" h="292131">
                  <a:moveTo>
                    <a:pt x="0" y="0"/>
                  </a:moveTo>
                  <a:lnTo>
                    <a:pt x="739902" y="0"/>
                  </a:lnTo>
                  <a:lnTo>
                    <a:pt x="739902" y="292132"/>
                  </a:lnTo>
                  <a:lnTo>
                    <a:pt x="0" y="292132"/>
                  </a:ln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85ACA356-358C-C1BD-3CB6-4325247AF7BF}"/>
                </a:ext>
              </a:extLst>
            </p:cNvPr>
            <p:cNvSpPr/>
            <p:nvPr/>
          </p:nvSpPr>
          <p:spPr>
            <a:xfrm>
              <a:off x="10245680" y="4315861"/>
              <a:ext cx="172652" cy="1025769"/>
            </a:xfrm>
            <a:custGeom>
              <a:avLst/>
              <a:gdLst>
                <a:gd name="connsiteX0" fmla="*/ 44387 w 139350"/>
                <a:gd name="connsiteY0" fmla="*/ 827913 h 827912"/>
                <a:gd name="connsiteX1" fmla="*/ 0 w 139350"/>
                <a:gd name="connsiteY1" fmla="*/ 827913 h 827912"/>
                <a:gd name="connsiteX2" fmla="*/ 94964 w 139350"/>
                <a:gd name="connsiteY2" fmla="*/ 0 h 827912"/>
                <a:gd name="connsiteX3" fmla="*/ 139351 w 139350"/>
                <a:gd name="connsiteY3" fmla="*/ 0 h 827912"/>
                <a:gd name="connsiteX4" fmla="*/ 44387 w 139350"/>
                <a:gd name="connsiteY4" fmla="*/ 827913 h 827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350" h="827912">
                  <a:moveTo>
                    <a:pt x="44387" y="827913"/>
                  </a:moveTo>
                  <a:lnTo>
                    <a:pt x="0" y="827913"/>
                  </a:lnTo>
                  <a:lnTo>
                    <a:pt x="94964" y="0"/>
                  </a:lnTo>
                  <a:lnTo>
                    <a:pt x="139351" y="0"/>
                  </a:lnTo>
                  <a:lnTo>
                    <a:pt x="44387" y="827913"/>
                  </a:ln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3D181619-2C32-27CA-B1B9-0D8160C541FF}"/>
                </a:ext>
              </a:extLst>
            </p:cNvPr>
            <p:cNvSpPr/>
            <p:nvPr/>
          </p:nvSpPr>
          <p:spPr>
            <a:xfrm>
              <a:off x="9760883" y="4315861"/>
              <a:ext cx="172771" cy="1025769"/>
            </a:xfrm>
            <a:custGeom>
              <a:avLst/>
              <a:gdLst>
                <a:gd name="connsiteX0" fmla="*/ 44482 w 139446"/>
                <a:gd name="connsiteY0" fmla="*/ 827913 h 827912"/>
                <a:gd name="connsiteX1" fmla="*/ 0 w 139446"/>
                <a:gd name="connsiteY1" fmla="*/ 827913 h 827912"/>
                <a:gd name="connsiteX2" fmla="*/ 94964 w 139446"/>
                <a:gd name="connsiteY2" fmla="*/ 0 h 827912"/>
                <a:gd name="connsiteX3" fmla="*/ 139446 w 139446"/>
                <a:gd name="connsiteY3" fmla="*/ 0 h 827912"/>
                <a:gd name="connsiteX4" fmla="*/ 44482 w 139446"/>
                <a:gd name="connsiteY4" fmla="*/ 827913 h 827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446" h="827912">
                  <a:moveTo>
                    <a:pt x="44482" y="827913"/>
                  </a:moveTo>
                  <a:lnTo>
                    <a:pt x="0" y="827913"/>
                  </a:lnTo>
                  <a:lnTo>
                    <a:pt x="94964" y="0"/>
                  </a:lnTo>
                  <a:lnTo>
                    <a:pt x="139446" y="0"/>
                  </a:lnTo>
                  <a:lnTo>
                    <a:pt x="44482" y="827913"/>
                  </a:ln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8B82AE8C-896E-4FC8-6162-7B0262F27DF6}"/>
                </a:ext>
              </a:extLst>
            </p:cNvPr>
            <p:cNvSpPr/>
            <p:nvPr/>
          </p:nvSpPr>
          <p:spPr>
            <a:xfrm>
              <a:off x="11663491" y="4315861"/>
              <a:ext cx="172770" cy="1025769"/>
            </a:xfrm>
            <a:custGeom>
              <a:avLst/>
              <a:gdLst>
                <a:gd name="connsiteX0" fmla="*/ 94964 w 139445"/>
                <a:gd name="connsiteY0" fmla="*/ 827913 h 827912"/>
                <a:gd name="connsiteX1" fmla="*/ 139446 w 139445"/>
                <a:gd name="connsiteY1" fmla="*/ 827913 h 827912"/>
                <a:gd name="connsiteX2" fmla="*/ 44482 w 139445"/>
                <a:gd name="connsiteY2" fmla="*/ 0 h 827912"/>
                <a:gd name="connsiteX3" fmla="*/ 0 w 139445"/>
                <a:gd name="connsiteY3" fmla="*/ 0 h 827912"/>
                <a:gd name="connsiteX4" fmla="*/ 94964 w 139445"/>
                <a:gd name="connsiteY4" fmla="*/ 827913 h 827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445" h="827912">
                  <a:moveTo>
                    <a:pt x="94964" y="827913"/>
                  </a:moveTo>
                  <a:lnTo>
                    <a:pt x="139446" y="827913"/>
                  </a:lnTo>
                  <a:lnTo>
                    <a:pt x="44482" y="0"/>
                  </a:lnTo>
                  <a:lnTo>
                    <a:pt x="0" y="0"/>
                  </a:lnTo>
                  <a:lnTo>
                    <a:pt x="94964" y="827913"/>
                  </a:ln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3BC32642-B6EE-4623-423F-D884F84095B3}"/>
                </a:ext>
              </a:extLst>
            </p:cNvPr>
            <p:cNvSpPr/>
            <p:nvPr/>
          </p:nvSpPr>
          <p:spPr>
            <a:xfrm>
              <a:off x="12148172" y="4315861"/>
              <a:ext cx="172770" cy="1025769"/>
            </a:xfrm>
            <a:custGeom>
              <a:avLst/>
              <a:gdLst>
                <a:gd name="connsiteX0" fmla="*/ 94964 w 139445"/>
                <a:gd name="connsiteY0" fmla="*/ 827913 h 827912"/>
                <a:gd name="connsiteX1" fmla="*/ 139446 w 139445"/>
                <a:gd name="connsiteY1" fmla="*/ 827913 h 827912"/>
                <a:gd name="connsiteX2" fmla="*/ 44482 w 139445"/>
                <a:gd name="connsiteY2" fmla="*/ 0 h 827912"/>
                <a:gd name="connsiteX3" fmla="*/ 0 w 139445"/>
                <a:gd name="connsiteY3" fmla="*/ 0 h 827912"/>
                <a:gd name="connsiteX4" fmla="*/ 94964 w 139445"/>
                <a:gd name="connsiteY4" fmla="*/ 827913 h 827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445" h="827912">
                  <a:moveTo>
                    <a:pt x="94964" y="827913"/>
                  </a:moveTo>
                  <a:lnTo>
                    <a:pt x="139446" y="827913"/>
                  </a:lnTo>
                  <a:lnTo>
                    <a:pt x="44482" y="0"/>
                  </a:lnTo>
                  <a:lnTo>
                    <a:pt x="0" y="0"/>
                  </a:lnTo>
                  <a:lnTo>
                    <a:pt x="94964" y="827913"/>
                  </a:ln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4A63E6A2-4D4E-63B1-3217-DD5129756171}"/>
                </a:ext>
              </a:extLst>
            </p:cNvPr>
            <p:cNvSpPr/>
            <p:nvPr/>
          </p:nvSpPr>
          <p:spPr>
            <a:xfrm>
              <a:off x="10724343" y="3452594"/>
              <a:ext cx="272964" cy="452462"/>
            </a:xfrm>
            <a:custGeom>
              <a:avLst/>
              <a:gdLst>
                <a:gd name="connsiteX0" fmla="*/ 220313 w 220313"/>
                <a:gd name="connsiteY0" fmla="*/ 0 h 365188"/>
                <a:gd name="connsiteX1" fmla="*/ 64770 w 220313"/>
                <a:gd name="connsiteY1" fmla="*/ 0 h 365188"/>
                <a:gd name="connsiteX2" fmla="*/ 0 w 220313"/>
                <a:gd name="connsiteY2" fmla="*/ 365189 h 365188"/>
                <a:gd name="connsiteX3" fmla="*/ 155543 w 220313"/>
                <a:gd name="connsiteY3" fmla="*/ 365189 h 365188"/>
                <a:gd name="connsiteX4" fmla="*/ 220313 w 220313"/>
                <a:gd name="connsiteY4" fmla="*/ 0 h 365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0313" h="365188">
                  <a:moveTo>
                    <a:pt x="220313" y="0"/>
                  </a:moveTo>
                  <a:lnTo>
                    <a:pt x="64770" y="0"/>
                  </a:lnTo>
                  <a:lnTo>
                    <a:pt x="0" y="365189"/>
                  </a:lnTo>
                  <a:lnTo>
                    <a:pt x="155543" y="365189"/>
                  </a:lnTo>
                  <a:lnTo>
                    <a:pt x="220313" y="0"/>
                  </a:ln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6DB79508-E058-4FE4-2677-7DB97C0EBE4D}"/>
                </a:ext>
              </a:extLst>
            </p:cNvPr>
            <p:cNvSpPr/>
            <p:nvPr/>
          </p:nvSpPr>
          <p:spPr>
            <a:xfrm>
              <a:off x="10348117" y="3059256"/>
              <a:ext cx="1110621" cy="655680"/>
            </a:xfrm>
            <a:custGeom>
              <a:avLst/>
              <a:gdLst>
                <a:gd name="connsiteX0" fmla="*/ 869918 w 896397"/>
                <a:gd name="connsiteY0" fmla="*/ 0 h 529208"/>
                <a:gd name="connsiteX1" fmla="*/ 0 w 896397"/>
                <a:gd name="connsiteY1" fmla="*/ 0 h 529208"/>
                <a:gd name="connsiteX2" fmla="*/ 26479 w 896397"/>
                <a:gd name="connsiteY2" fmla="*/ 529209 h 529208"/>
                <a:gd name="connsiteX3" fmla="*/ 896398 w 896397"/>
                <a:gd name="connsiteY3" fmla="*/ 529209 h 529208"/>
                <a:gd name="connsiteX4" fmla="*/ 869918 w 896397"/>
                <a:gd name="connsiteY4" fmla="*/ 0 h 529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6397" h="529208">
                  <a:moveTo>
                    <a:pt x="869918" y="0"/>
                  </a:moveTo>
                  <a:lnTo>
                    <a:pt x="0" y="0"/>
                  </a:lnTo>
                  <a:lnTo>
                    <a:pt x="26479" y="529209"/>
                  </a:lnTo>
                  <a:lnTo>
                    <a:pt x="896398" y="529209"/>
                  </a:lnTo>
                  <a:lnTo>
                    <a:pt x="869918" y="0"/>
                  </a:ln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F77934BD-452A-2389-42FC-F1FC4FA38E89}"/>
                </a:ext>
              </a:extLst>
            </p:cNvPr>
            <p:cNvSpPr/>
            <p:nvPr/>
          </p:nvSpPr>
          <p:spPr>
            <a:xfrm>
              <a:off x="10374433" y="3074834"/>
              <a:ext cx="1057988" cy="624525"/>
            </a:xfrm>
            <a:custGeom>
              <a:avLst/>
              <a:gdLst>
                <a:gd name="connsiteX0" fmla="*/ 828675 w 853916"/>
                <a:gd name="connsiteY0" fmla="*/ 0 h 504062"/>
                <a:gd name="connsiteX1" fmla="*/ 0 w 853916"/>
                <a:gd name="connsiteY1" fmla="*/ 0 h 504062"/>
                <a:gd name="connsiteX2" fmla="*/ 25241 w 853916"/>
                <a:gd name="connsiteY2" fmla="*/ 504063 h 504062"/>
                <a:gd name="connsiteX3" fmla="*/ 853917 w 853916"/>
                <a:gd name="connsiteY3" fmla="*/ 504063 h 504062"/>
                <a:gd name="connsiteX4" fmla="*/ 828675 w 853916"/>
                <a:gd name="connsiteY4" fmla="*/ 0 h 504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3916" h="504062">
                  <a:moveTo>
                    <a:pt x="828675" y="0"/>
                  </a:moveTo>
                  <a:lnTo>
                    <a:pt x="0" y="0"/>
                  </a:lnTo>
                  <a:lnTo>
                    <a:pt x="25241" y="504063"/>
                  </a:lnTo>
                  <a:lnTo>
                    <a:pt x="853917" y="504063"/>
                  </a:lnTo>
                  <a:lnTo>
                    <a:pt x="828675" y="0"/>
                  </a:lnTo>
                  <a:close/>
                </a:path>
              </a:pathLst>
            </a:custGeom>
            <a:solidFill>
              <a:srgbClr val="3B66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3C8B2A9D-EA63-D565-CE36-72A415D290C5}"/>
                </a:ext>
              </a:extLst>
            </p:cNvPr>
            <p:cNvSpPr/>
            <p:nvPr/>
          </p:nvSpPr>
          <p:spPr>
            <a:xfrm rot="10800000">
              <a:off x="11689454" y="3832832"/>
              <a:ext cx="37882" cy="17466"/>
            </a:xfrm>
            <a:custGeom>
              <a:avLst/>
              <a:gdLst>
                <a:gd name="connsiteX0" fmla="*/ 23717 w 30575"/>
                <a:gd name="connsiteY0" fmla="*/ 0 h 14097"/>
                <a:gd name="connsiteX1" fmla="*/ 30575 w 30575"/>
                <a:gd name="connsiteY1" fmla="*/ 0 h 14097"/>
                <a:gd name="connsiteX2" fmla="*/ 30575 w 30575"/>
                <a:gd name="connsiteY2" fmla="*/ 14097 h 14097"/>
                <a:gd name="connsiteX3" fmla="*/ 23717 w 30575"/>
                <a:gd name="connsiteY3" fmla="*/ 14097 h 14097"/>
                <a:gd name="connsiteX4" fmla="*/ 6858 w 30575"/>
                <a:gd name="connsiteY4" fmla="*/ 14097 h 14097"/>
                <a:gd name="connsiteX5" fmla="*/ 0 w 30575"/>
                <a:gd name="connsiteY5" fmla="*/ 14097 h 14097"/>
                <a:gd name="connsiteX6" fmla="*/ 0 w 30575"/>
                <a:gd name="connsiteY6" fmla="*/ 0 h 14097"/>
                <a:gd name="connsiteX7" fmla="*/ 6858 w 30575"/>
                <a:gd name="connsiteY7" fmla="*/ 0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575" h="14097">
                  <a:moveTo>
                    <a:pt x="23717" y="0"/>
                  </a:moveTo>
                  <a:cubicBezTo>
                    <a:pt x="27505" y="0"/>
                    <a:pt x="30575" y="0"/>
                    <a:pt x="30575" y="0"/>
                  </a:cubicBezTo>
                  <a:lnTo>
                    <a:pt x="30575" y="14097"/>
                  </a:lnTo>
                  <a:cubicBezTo>
                    <a:pt x="30575" y="14097"/>
                    <a:pt x="27505" y="14097"/>
                    <a:pt x="23717" y="14097"/>
                  </a:cubicBezTo>
                  <a:lnTo>
                    <a:pt x="6858" y="14097"/>
                  </a:lnTo>
                  <a:cubicBezTo>
                    <a:pt x="3071" y="14097"/>
                    <a:pt x="0" y="14097"/>
                    <a:pt x="0" y="14097"/>
                  </a:cubicBezTo>
                  <a:lnTo>
                    <a:pt x="0" y="0"/>
                  </a:lnTo>
                  <a:cubicBezTo>
                    <a:pt x="0" y="0"/>
                    <a:pt x="3071" y="0"/>
                    <a:pt x="6858" y="0"/>
                  </a:cubicBez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6E54736F-C3E8-B01A-1C64-F2D6B7A501B7}"/>
                </a:ext>
              </a:extLst>
            </p:cNvPr>
            <p:cNvSpPr/>
            <p:nvPr/>
          </p:nvSpPr>
          <p:spPr>
            <a:xfrm>
              <a:off x="11825987" y="3043198"/>
              <a:ext cx="282060" cy="282060"/>
            </a:xfrm>
            <a:custGeom>
              <a:avLst/>
              <a:gdLst>
                <a:gd name="connsiteX0" fmla="*/ 227654 w 227654"/>
                <a:gd name="connsiteY0" fmla="*/ 39059 h 227654"/>
                <a:gd name="connsiteX1" fmla="*/ 39059 w 227654"/>
                <a:gd name="connsiteY1" fmla="*/ 227654 h 227654"/>
                <a:gd name="connsiteX2" fmla="*/ 39059 w 227654"/>
                <a:gd name="connsiteY2" fmla="*/ 39059 h 227654"/>
                <a:gd name="connsiteX3" fmla="*/ 227654 w 227654"/>
                <a:gd name="connsiteY3" fmla="*/ 39059 h 227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7654" h="227654">
                  <a:moveTo>
                    <a:pt x="227654" y="39059"/>
                  </a:moveTo>
                  <a:lnTo>
                    <a:pt x="39059" y="227654"/>
                  </a:lnTo>
                  <a:cubicBezTo>
                    <a:pt x="-13020" y="175575"/>
                    <a:pt x="-13020" y="91138"/>
                    <a:pt x="39059" y="39059"/>
                  </a:cubicBezTo>
                  <a:cubicBezTo>
                    <a:pt x="91138" y="-13020"/>
                    <a:pt x="175575" y="-13020"/>
                    <a:pt x="227654" y="39059"/>
                  </a:cubicBez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D5E72703-64E0-DBD5-4802-4CB711C49935}"/>
                </a:ext>
              </a:extLst>
            </p:cNvPr>
            <p:cNvSpPr/>
            <p:nvPr/>
          </p:nvSpPr>
          <p:spPr>
            <a:xfrm>
              <a:off x="11759074" y="2975871"/>
              <a:ext cx="233555" cy="233496"/>
            </a:xfrm>
            <a:custGeom>
              <a:avLst/>
              <a:gdLst>
                <a:gd name="connsiteX0" fmla="*/ 19723 w 188505"/>
                <a:gd name="connsiteY0" fmla="*/ 114926 h 188458"/>
                <a:gd name="connsiteX1" fmla="*/ 93256 w 188505"/>
                <a:gd name="connsiteY1" fmla="*/ 188459 h 188458"/>
                <a:gd name="connsiteX2" fmla="*/ 188506 w 188505"/>
                <a:gd name="connsiteY2" fmla="*/ 93209 h 188458"/>
                <a:gd name="connsiteX3" fmla="*/ 114973 w 188505"/>
                <a:gd name="connsiteY3" fmla="*/ 19771 h 188458"/>
                <a:gd name="connsiteX4" fmla="*/ 19872 w 188505"/>
                <a:gd name="connsiteY4" fmla="*/ 19621 h 188458"/>
                <a:gd name="connsiteX5" fmla="*/ 19723 w 188505"/>
                <a:gd name="connsiteY5" fmla="*/ 19771 h 188458"/>
                <a:gd name="connsiteX6" fmla="*/ 19723 w 188505"/>
                <a:gd name="connsiteY6" fmla="*/ 19771 h 188458"/>
                <a:gd name="connsiteX7" fmla="*/ 19669 w 188505"/>
                <a:gd name="connsiteY7" fmla="*/ 114872 h 188458"/>
                <a:gd name="connsiteX8" fmla="*/ 19723 w 188505"/>
                <a:gd name="connsiteY8" fmla="*/ 114926 h 188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8505" h="188458">
                  <a:moveTo>
                    <a:pt x="19723" y="114926"/>
                  </a:moveTo>
                  <a:lnTo>
                    <a:pt x="93256" y="188459"/>
                  </a:lnTo>
                  <a:lnTo>
                    <a:pt x="188506" y="93209"/>
                  </a:lnTo>
                  <a:lnTo>
                    <a:pt x="114973" y="19771"/>
                  </a:lnTo>
                  <a:cubicBezTo>
                    <a:pt x="88753" y="-6532"/>
                    <a:pt x="46175" y="-6599"/>
                    <a:pt x="19872" y="19621"/>
                  </a:cubicBezTo>
                  <a:cubicBezTo>
                    <a:pt x="19822" y="19671"/>
                    <a:pt x="19773" y="19721"/>
                    <a:pt x="19723" y="19771"/>
                  </a:cubicBezTo>
                  <a:lnTo>
                    <a:pt x="19723" y="19771"/>
                  </a:lnTo>
                  <a:cubicBezTo>
                    <a:pt x="-6553" y="46017"/>
                    <a:pt x="-6577" y="88595"/>
                    <a:pt x="19669" y="114872"/>
                  </a:cubicBezTo>
                  <a:cubicBezTo>
                    <a:pt x="19687" y="114890"/>
                    <a:pt x="19705" y="114907"/>
                    <a:pt x="19723" y="114926"/>
                  </a:cubicBez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4290463B-0B1C-A603-FED2-132CB257CBD6}"/>
                </a:ext>
              </a:extLst>
            </p:cNvPr>
            <p:cNvSpPr/>
            <p:nvPr/>
          </p:nvSpPr>
          <p:spPr>
            <a:xfrm rot="13500000">
              <a:off x="11572331" y="2911371"/>
              <a:ext cx="19707" cy="549940"/>
            </a:xfrm>
            <a:custGeom>
              <a:avLst/>
              <a:gdLst>
                <a:gd name="connsiteX0" fmla="*/ 0 w 15906"/>
                <a:gd name="connsiteY0" fmla="*/ 0 h 443864"/>
                <a:gd name="connsiteX1" fmla="*/ 15907 w 15906"/>
                <a:gd name="connsiteY1" fmla="*/ 0 h 443864"/>
                <a:gd name="connsiteX2" fmla="*/ 15907 w 15906"/>
                <a:gd name="connsiteY2" fmla="*/ 443865 h 443864"/>
                <a:gd name="connsiteX3" fmla="*/ 0 w 15906"/>
                <a:gd name="connsiteY3" fmla="*/ 443865 h 443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06" h="443864">
                  <a:moveTo>
                    <a:pt x="0" y="0"/>
                  </a:moveTo>
                  <a:lnTo>
                    <a:pt x="15907" y="0"/>
                  </a:lnTo>
                  <a:lnTo>
                    <a:pt x="15907" y="443865"/>
                  </a:lnTo>
                  <a:lnTo>
                    <a:pt x="0" y="443865"/>
                  </a:ln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985CC357-EE8E-940A-ECBA-9AA613FBF870}"/>
                </a:ext>
              </a:extLst>
            </p:cNvPr>
            <p:cNvSpPr/>
            <p:nvPr/>
          </p:nvSpPr>
          <p:spPr>
            <a:xfrm rot="8959800">
              <a:off x="11516429" y="3344237"/>
              <a:ext cx="19707" cy="549941"/>
            </a:xfrm>
            <a:custGeom>
              <a:avLst/>
              <a:gdLst>
                <a:gd name="connsiteX0" fmla="*/ 0 w 15906"/>
                <a:gd name="connsiteY0" fmla="*/ 0 h 443865"/>
                <a:gd name="connsiteX1" fmla="*/ 15907 w 15906"/>
                <a:gd name="connsiteY1" fmla="*/ 0 h 443865"/>
                <a:gd name="connsiteX2" fmla="*/ 15907 w 15906"/>
                <a:gd name="connsiteY2" fmla="*/ 443865 h 443865"/>
                <a:gd name="connsiteX3" fmla="*/ 0 w 15906"/>
                <a:gd name="connsiteY3" fmla="*/ 443865 h 443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06" h="443865">
                  <a:moveTo>
                    <a:pt x="0" y="0"/>
                  </a:moveTo>
                  <a:lnTo>
                    <a:pt x="15907" y="0"/>
                  </a:lnTo>
                  <a:lnTo>
                    <a:pt x="15907" y="443865"/>
                  </a:lnTo>
                  <a:lnTo>
                    <a:pt x="0" y="443865"/>
                  </a:ln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2F7A0AB7-4749-22F9-CD5B-95C57616148F}"/>
                </a:ext>
              </a:extLst>
            </p:cNvPr>
            <p:cNvSpPr/>
            <p:nvPr/>
          </p:nvSpPr>
          <p:spPr>
            <a:xfrm>
              <a:off x="11749523" y="2966852"/>
              <a:ext cx="67974" cy="67974"/>
            </a:xfrm>
            <a:custGeom>
              <a:avLst/>
              <a:gdLst>
                <a:gd name="connsiteX0" fmla="*/ 54864 w 54863"/>
                <a:gd name="connsiteY0" fmla="*/ 27432 h 54863"/>
                <a:gd name="connsiteX1" fmla="*/ 27432 w 54863"/>
                <a:gd name="connsiteY1" fmla="*/ 54864 h 54863"/>
                <a:gd name="connsiteX2" fmla="*/ 0 w 54863"/>
                <a:gd name="connsiteY2" fmla="*/ 27432 h 54863"/>
                <a:gd name="connsiteX3" fmla="*/ 27432 w 54863"/>
                <a:gd name="connsiteY3" fmla="*/ 0 h 54863"/>
                <a:gd name="connsiteX4" fmla="*/ 54864 w 54863"/>
                <a:gd name="connsiteY4" fmla="*/ 27432 h 54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863" h="54863">
                  <a:moveTo>
                    <a:pt x="54864" y="27432"/>
                  </a:moveTo>
                  <a:cubicBezTo>
                    <a:pt x="54864" y="42582"/>
                    <a:pt x="42582" y="54864"/>
                    <a:pt x="27432" y="54864"/>
                  </a:cubicBezTo>
                  <a:cubicBezTo>
                    <a:pt x="12282" y="54864"/>
                    <a:pt x="0" y="42582"/>
                    <a:pt x="0" y="27432"/>
                  </a:cubicBezTo>
                  <a:cubicBezTo>
                    <a:pt x="0" y="12282"/>
                    <a:pt x="12282" y="0"/>
                    <a:pt x="27432" y="0"/>
                  </a:cubicBezTo>
                  <a:cubicBezTo>
                    <a:pt x="42582" y="0"/>
                    <a:pt x="54864" y="12282"/>
                    <a:pt x="54864" y="27432"/>
                  </a:cubicBez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54D74FF3-CE3A-E2AD-3444-951AF0851261}"/>
                </a:ext>
              </a:extLst>
            </p:cNvPr>
            <p:cNvSpPr/>
            <p:nvPr/>
          </p:nvSpPr>
          <p:spPr>
            <a:xfrm>
              <a:off x="11365626" y="3359482"/>
              <a:ext cx="43428" cy="43429"/>
            </a:xfrm>
            <a:custGeom>
              <a:avLst/>
              <a:gdLst>
                <a:gd name="connsiteX0" fmla="*/ 35052 w 35051"/>
                <a:gd name="connsiteY0" fmla="*/ 17526 h 35052"/>
                <a:gd name="connsiteX1" fmla="*/ 17526 w 35051"/>
                <a:gd name="connsiteY1" fmla="*/ 35052 h 35052"/>
                <a:gd name="connsiteX2" fmla="*/ 0 w 35051"/>
                <a:gd name="connsiteY2" fmla="*/ 17526 h 35052"/>
                <a:gd name="connsiteX3" fmla="*/ 17526 w 35051"/>
                <a:gd name="connsiteY3" fmla="*/ 0 h 35052"/>
                <a:gd name="connsiteX4" fmla="*/ 35052 w 35051"/>
                <a:gd name="connsiteY4" fmla="*/ 17526 h 35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051" h="35052">
                  <a:moveTo>
                    <a:pt x="35052" y="17526"/>
                  </a:moveTo>
                  <a:cubicBezTo>
                    <a:pt x="35052" y="27205"/>
                    <a:pt x="27205" y="35052"/>
                    <a:pt x="17526" y="35052"/>
                  </a:cubicBezTo>
                  <a:cubicBezTo>
                    <a:pt x="7847" y="35052"/>
                    <a:pt x="0" y="27205"/>
                    <a:pt x="0" y="17526"/>
                  </a:cubicBezTo>
                  <a:cubicBezTo>
                    <a:pt x="0" y="7847"/>
                    <a:pt x="7847" y="0"/>
                    <a:pt x="17526" y="0"/>
                  </a:cubicBezTo>
                  <a:cubicBezTo>
                    <a:pt x="27205" y="0"/>
                    <a:pt x="35052" y="7847"/>
                    <a:pt x="35052" y="17526"/>
                  </a:cubicBez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821EE430-18FF-5C86-8A79-6EF0560C71F3}"/>
                </a:ext>
              </a:extLst>
            </p:cNvPr>
            <p:cNvSpPr/>
            <p:nvPr/>
          </p:nvSpPr>
          <p:spPr>
            <a:xfrm>
              <a:off x="11568726" y="3841446"/>
              <a:ext cx="185280" cy="63608"/>
            </a:xfrm>
            <a:custGeom>
              <a:avLst/>
              <a:gdLst>
                <a:gd name="connsiteX0" fmla="*/ 10096 w 149542"/>
                <a:gd name="connsiteY0" fmla="*/ 0 h 51339"/>
                <a:gd name="connsiteX1" fmla="*/ 139351 w 149542"/>
                <a:gd name="connsiteY1" fmla="*/ 0 h 51339"/>
                <a:gd name="connsiteX2" fmla="*/ 149543 w 149542"/>
                <a:gd name="connsiteY2" fmla="*/ 51340 h 51339"/>
                <a:gd name="connsiteX3" fmla="*/ 0 w 149542"/>
                <a:gd name="connsiteY3" fmla="*/ 51340 h 51339"/>
                <a:gd name="connsiteX4" fmla="*/ 10096 w 149542"/>
                <a:gd name="connsiteY4" fmla="*/ 0 h 51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542" h="51339">
                  <a:moveTo>
                    <a:pt x="10096" y="0"/>
                  </a:moveTo>
                  <a:lnTo>
                    <a:pt x="139351" y="0"/>
                  </a:lnTo>
                  <a:lnTo>
                    <a:pt x="149543" y="51340"/>
                  </a:lnTo>
                  <a:lnTo>
                    <a:pt x="0" y="51340"/>
                  </a:lnTo>
                  <a:lnTo>
                    <a:pt x="10096" y="0"/>
                  </a:ln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59" name="图形 7">
              <a:extLst>
                <a:ext uri="{FF2B5EF4-FFF2-40B4-BE49-F238E27FC236}">
                  <a16:creationId xmlns:a16="http://schemas.microsoft.com/office/drawing/2014/main" id="{1B306F6E-B792-CCEF-0D2A-2BAFC04634BE}"/>
                </a:ext>
              </a:extLst>
            </p:cNvPr>
            <p:cNvGrpSpPr/>
            <p:nvPr/>
          </p:nvGrpSpPr>
          <p:grpSpPr>
            <a:xfrm>
              <a:off x="7918055" y="1916533"/>
              <a:ext cx="3170880" cy="1889627"/>
              <a:chOff x="7456908" y="1925667"/>
              <a:chExt cx="2559258" cy="1525143"/>
            </a:xfrm>
          </p:grpSpPr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1A7DB639-0155-76C6-1B09-421685C0268D}"/>
                  </a:ext>
                </a:extLst>
              </p:cNvPr>
              <p:cNvSpPr/>
              <p:nvPr/>
            </p:nvSpPr>
            <p:spPr>
              <a:xfrm>
                <a:off x="7456908" y="1925667"/>
                <a:ext cx="2540208" cy="1525143"/>
              </a:xfrm>
              <a:custGeom>
                <a:avLst/>
                <a:gdLst>
                  <a:gd name="connsiteX0" fmla="*/ 2423772 w 2540208"/>
                  <a:gd name="connsiteY0" fmla="*/ 1525143 h 1525143"/>
                  <a:gd name="connsiteX1" fmla="*/ 151584 w 2540208"/>
                  <a:gd name="connsiteY1" fmla="*/ 1525143 h 1525143"/>
                  <a:gd name="connsiteX2" fmla="*/ 30045 w 2540208"/>
                  <a:gd name="connsiteY2" fmla="*/ 1406271 h 1525143"/>
                  <a:gd name="connsiteX3" fmla="*/ 41 w 2540208"/>
                  <a:gd name="connsiteY3" fmla="*/ 119158 h 1525143"/>
                  <a:gd name="connsiteX4" fmla="*/ 113062 w 2540208"/>
                  <a:gd name="connsiteY4" fmla="*/ 40 h 1525143"/>
                  <a:gd name="connsiteX5" fmla="*/ 116436 w 2540208"/>
                  <a:gd name="connsiteY5" fmla="*/ 0 h 1525143"/>
                  <a:gd name="connsiteX6" fmla="*/ 2388625 w 2540208"/>
                  <a:gd name="connsiteY6" fmla="*/ 0 h 1525143"/>
                  <a:gd name="connsiteX7" fmla="*/ 2510355 w 2540208"/>
                  <a:gd name="connsiteY7" fmla="*/ 118968 h 1525143"/>
                  <a:gd name="connsiteX8" fmla="*/ 2540168 w 2540208"/>
                  <a:gd name="connsiteY8" fmla="*/ 1405986 h 1525143"/>
                  <a:gd name="connsiteX9" fmla="*/ 2427147 w 2540208"/>
                  <a:gd name="connsiteY9" fmla="*/ 1525104 h 1525143"/>
                  <a:gd name="connsiteX10" fmla="*/ 2423772 w 2540208"/>
                  <a:gd name="connsiteY10" fmla="*/ 1525143 h 1525143"/>
                  <a:gd name="connsiteX11" fmla="*/ 116436 w 2540208"/>
                  <a:gd name="connsiteY11" fmla="*/ 9525 h 1525143"/>
                  <a:gd name="connsiteX12" fmla="*/ 9528 w 2540208"/>
                  <a:gd name="connsiteY12" fmla="*/ 115786 h 1525143"/>
                  <a:gd name="connsiteX13" fmla="*/ 9566 w 2540208"/>
                  <a:gd name="connsiteY13" fmla="*/ 118968 h 1525143"/>
                  <a:gd name="connsiteX14" fmla="*/ 39570 w 2540208"/>
                  <a:gd name="connsiteY14" fmla="*/ 1405986 h 1525143"/>
                  <a:gd name="connsiteX15" fmla="*/ 151774 w 2540208"/>
                  <a:gd name="connsiteY15" fmla="*/ 1515618 h 1525143"/>
                  <a:gd name="connsiteX16" fmla="*/ 2423772 w 2540208"/>
                  <a:gd name="connsiteY16" fmla="*/ 1515618 h 1525143"/>
                  <a:gd name="connsiteX17" fmla="*/ 2530676 w 2540208"/>
                  <a:gd name="connsiteY17" fmla="*/ 1409163 h 1525143"/>
                  <a:gd name="connsiteX18" fmla="*/ 2530643 w 2540208"/>
                  <a:gd name="connsiteY18" fmla="*/ 1406271 h 1525143"/>
                  <a:gd name="connsiteX19" fmla="*/ 2500830 w 2540208"/>
                  <a:gd name="connsiteY19" fmla="*/ 119158 h 1525143"/>
                  <a:gd name="connsiteX20" fmla="*/ 2388625 w 2540208"/>
                  <a:gd name="connsiteY20" fmla="*/ 9525 h 1525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540208" h="1525143">
                    <a:moveTo>
                      <a:pt x="2423772" y="1525143"/>
                    </a:moveTo>
                    <a:lnTo>
                      <a:pt x="151584" y="1525143"/>
                    </a:lnTo>
                    <a:cubicBezTo>
                      <a:pt x="85692" y="1524660"/>
                      <a:pt x="31990" y="1472136"/>
                      <a:pt x="30045" y="1406271"/>
                    </a:cubicBezTo>
                    <a:lnTo>
                      <a:pt x="41" y="119158"/>
                    </a:lnTo>
                    <a:cubicBezTo>
                      <a:pt x="-1643" y="55055"/>
                      <a:pt x="48959" y="1724"/>
                      <a:pt x="113062" y="40"/>
                    </a:cubicBezTo>
                    <a:cubicBezTo>
                      <a:pt x="114187" y="10"/>
                      <a:pt x="115311" y="-3"/>
                      <a:pt x="116436" y="0"/>
                    </a:cubicBezTo>
                    <a:lnTo>
                      <a:pt x="2388625" y="0"/>
                    </a:lnTo>
                    <a:cubicBezTo>
                      <a:pt x="2454627" y="384"/>
                      <a:pt x="2508457" y="52992"/>
                      <a:pt x="2510355" y="118968"/>
                    </a:cubicBezTo>
                    <a:lnTo>
                      <a:pt x="2540168" y="1405986"/>
                    </a:lnTo>
                    <a:cubicBezTo>
                      <a:pt x="2541852" y="1470089"/>
                      <a:pt x="2491250" y="1523420"/>
                      <a:pt x="2427147" y="1525104"/>
                    </a:cubicBezTo>
                    <a:cubicBezTo>
                      <a:pt x="2426022" y="1525133"/>
                      <a:pt x="2424897" y="1525147"/>
                      <a:pt x="2423772" y="1525143"/>
                    </a:cubicBezTo>
                    <a:close/>
                    <a:moveTo>
                      <a:pt x="116436" y="9525"/>
                    </a:moveTo>
                    <a:cubicBezTo>
                      <a:pt x="57571" y="9346"/>
                      <a:pt x="9707" y="56921"/>
                      <a:pt x="9528" y="115786"/>
                    </a:cubicBezTo>
                    <a:cubicBezTo>
                      <a:pt x="9525" y="116846"/>
                      <a:pt x="9537" y="117907"/>
                      <a:pt x="9566" y="118968"/>
                    </a:cubicBezTo>
                    <a:lnTo>
                      <a:pt x="39570" y="1405986"/>
                    </a:lnTo>
                    <a:cubicBezTo>
                      <a:pt x="41314" y="1466797"/>
                      <a:pt x="90939" y="1515284"/>
                      <a:pt x="151774" y="1515618"/>
                    </a:cubicBezTo>
                    <a:lnTo>
                      <a:pt x="2423772" y="1515618"/>
                    </a:lnTo>
                    <a:cubicBezTo>
                      <a:pt x="2482690" y="1515742"/>
                      <a:pt x="2530553" y="1468080"/>
                      <a:pt x="2530676" y="1409163"/>
                    </a:cubicBezTo>
                    <a:cubicBezTo>
                      <a:pt x="2530678" y="1408199"/>
                      <a:pt x="2530667" y="1407235"/>
                      <a:pt x="2530643" y="1406271"/>
                    </a:cubicBezTo>
                    <a:lnTo>
                      <a:pt x="2500830" y="119158"/>
                    </a:lnTo>
                    <a:cubicBezTo>
                      <a:pt x="2499085" y="58347"/>
                      <a:pt x="2449460" y="9860"/>
                      <a:pt x="2388625" y="9525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224BC90F-8769-0337-020D-491F71F446D7}"/>
                  </a:ext>
                </a:extLst>
              </p:cNvPr>
              <p:cNvSpPr/>
              <p:nvPr/>
            </p:nvSpPr>
            <p:spPr>
              <a:xfrm>
                <a:off x="7475958" y="1925667"/>
                <a:ext cx="2540208" cy="1525143"/>
              </a:xfrm>
              <a:custGeom>
                <a:avLst/>
                <a:gdLst>
                  <a:gd name="connsiteX0" fmla="*/ 2423772 w 2540208"/>
                  <a:gd name="connsiteY0" fmla="*/ 1525143 h 1525143"/>
                  <a:gd name="connsiteX1" fmla="*/ 151584 w 2540208"/>
                  <a:gd name="connsiteY1" fmla="*/ 1525143 h 1525143"/>
                  <a:gd name="connsiteX2" fmla="*/ 30045 w 2540208"/>
                  <a:gd name="connsiteY2" fmla="*/ 1406271 h 1525143"/>
                  <a:gd name="connsiteX3" fmla="*/ 41 w 2540208"/>
                  <a:gd name="connsiteY3" fmla="*/ 119158 h 1525143"/>
                  <a:gd name="connsiteX4" fmla="*/ 113062 w 2540208"/>
                  <a:gd name="connsiteY4" fmla="*/ 40 h 1525143"/>
                  <a:gd name="connsiteX5" fmla="*/ 116436 w 2540208"/>
                  <a:gd name="connsiteY5" fmla="*/ 0 h 1525143"/>
                  <a:gd name="connsiteX6" fmla="*/ 2388625 w 2540208"/>
                  <a:gd name="connsiteY6" fmla="*/ 0 h 1525143"/>
                  <a:gd name="connsiteX7" fmla="*/ 2510355 w 2540208"/>
                  <a:gd name="connsiteY7" fmla="*/ 118968 h 1525143"/>
                  <a:gd name="connsiteX8" fmla="*/ 2540168 w 2540208"/>
                  <a:gd name="connsiteY8" fmla="*/ 1405986 h 1525143"/>
                  <a:gd name="connsiteX9" fmla="*/ 2427147 w 2540208"/>
                  <a:gd name="connsiteY9" fmla="*/ 1525104 h 1525143"/>
                  <a:gd name="connsiteX10" fmla="*/ 2423772 w 2540208"/>
                  <a:gd name="connsiteY10" fmla="*/ 1525143 h 1525143"/>
                  <a:gd name="connsiteX11" fmla="*/ 116436 w 2540208"/>
                  <a:gd name="connsiteY11" fmla="*/ 9525 h 1525143"/>
                  <a:gd name="connsiteX12" fmla="*/ 9528 w 2540208"/>
                  <a:gd name="connsiteY12" fmla="*/ 115786 h 1525143"/>
                  <a:gd name="connsiteX13" fmla="*/ 9566 w 2540208"/>
                  <a:gd name="connsiteY13" fmla="*/ 118968 h 1525143"/>
                  <a:gd name="connsiteX14" fmla="*/ 39570 w 2540208"/>
                  <a:gd name="connsiteY14" fmla="*/ 1405986 h 1525143"/>
                  <a:gd name="connsiteX15" fmla="*/ 151774 w 2540208"/>
                  <a:gd name="connsiteY15" fmla="*/ 1515618 h 1525143"/>
                  <a:gd name="connsiteX16" fmla="*/ 2423772 w 2540208"/>
                  <a:gd name="connsiteY16" fmla="*/ 1515618 h 1525143"/>
                  <a:gd name="connsiteX17" fmla="*/ 2530676 w 2540208"/>
                  <a:gd name="connsiteY17" fmla="*/ 1409163 h 1525143"/>
                  <a:gd name="connsiteX18" fmla="*/ 2530643 w 2540208"/>
                  <a:gd name="connsiteY18" fmla="*/ 1406271 h 1525143"/>
                  <a:gd name="connsiteX19" fmla="*/ 2500830 w 2540208"/>
                  <a:gd name="connsiteY19" fmla="*/ 119158 h 1525143"/>
                  <a:gd name="connsiteX20" fmla="*/ 2388625 w 2540208"/>
                  <a:gd name="connsiteY20" fmla="*/ 9525 h 1525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540208" h="1525143">
                    <a:moveTo>
                      <a:pt x="2423772" y="1525143"/>
                    </a:moveTo>
                    <a:lnTo>
                      <a:pt x="151584" y="1525143"/>
                    </a:lnTo>
                    <a:cubicBezTo>
                      <a:pt x="85692" y="1524660"/>
                      <a:pt x="31990" y="1472136"/>
                      <a:pt x="30045" y="1406271"/>
                    </a:cubicBezTo>
                    <a:lnTo>
                      <a:pt x="41" y="119158"/>
                    </a:lnTo>
                    <a:cubicBezTo>
                      <a:pt x="-1643" y="55055"/>
                      <a:pt x="48959" y="1724"/>
                      <a:pt x="113062" y="40"/>
                    </a:cubicBezTo>
                    <a:cubicBezTo>
                      <a:pt x="114187" y="10"/>
                      <a:pt x="115311" y="-3"/>
                      <a:pt x="116436" y="0"/>
                    </a:cubicBezTo>
                    <a:lnTo>
                      <a:pt x="2388625" y="0"/>
                    </a:lnTo>
                    <a:cubicBezTo>
                      <a:pt x="2454627" y="384"/>
                      <a:pt x="2508457" y="52992"/>
                      <a:pt x="2510355" y="118968"/>
                    </a:cubicBezTo>
                    <a:lnTo>
                      <a:pt x="2540168" y="1405986"/>
                    </a:lnTo>
                    <a:cubicBezTo>
                      <a:pt x="2541852" y="1470089"/>
                      <a:pt x="2491250" y="1523420"/>
                      <a:pt x="2427147" y="1525104"/>
                    </a:cubicBezTo>
                    <a:cubicBezTo>
                      <a:pt x="2426022" y="1525133"/>
                      <a:pt x="2424897" y="1525147"/>
                      <a:pt x="2423772" y="1525143"/>
                    </a:cubicBezTo>
                    <a:close/>
                    <a:moveTo>
                      <a:pt x="116436" y="9525"/>
                    </a:moveTo>
                    <a:cubicBezTo>
                      <a:pt x="57571" y="9346"/>
                      <a:pt x="9707" y="56921"/>
                      <a:pt x="9528" y="115786"/>
                    </a:cubicBezTo>
                    <a:cubicBezTo>
                      <a:pt x="9525" y="116846"/>
                      <a:pt x="9537" y="117907"/>
                      <a:pt x="9566" y="118968"/>
                    </a:cubicBezTo>
                    <a:lnTo>
                      <a:pt x="39570" y="1405986"/>
                    </a:lnTo>
                    <a:cubicBezTo>
                      <a:pt x="41314" y="1466797"/>
                      <a:pt x="90939" y="1515284"/>
                      <a:pt x="151774" y="1515618"/>
                    </a:cubicBezTo>
                    <a:lnTo>
                      <a:pt x="2423772" y="1515618"/>
                    </a:lnTo>
                    <a:cubicBezTo>
                      <a:pt x="2482690" y="1515742"/>
                      <a:pt x="2530553" y="1468080"/>
                      <a:pt x="2530676" y="1409163"/>
                    </a:cubicBezTo>
                    <a:cubicBezTo>
                      <a:pt x="2530678" y="1408199"/>
                      <a:pt x="2530667" y="1407235"/>
                      <a:pt x="2530643" y="1406271"/>
                    </a:cubicBezTo>
                    <a:lnTo>
                      <a:pt x="2500830" y="119158"/>
                    </a:lnTo>
                    <a:cubicBezTo>
                      <a:pt x="2499085" y="58347"/>
                      <a:pt x="2449460" y="9860"/>
                      <a:pt x="2388625" y="9525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84492EB0-ECD1-658A-875B-330017569892}"/>
                  </a:ext>
                </a:extLst>
              </p:cNvPr>
              <p:cNvSpPr/>
              <p:nvPr/>
            </p:nvSpPr>
            <p:spPr>
              <a:xfrm>
                <a:off x="7773655" y="2088831"/>
                <a:ext cx="344805" cy="201739"/>
              </a:xfrm>
              <a:custGeom>
                <a:avLst/>
                <a:gdLst>
                  <a:gd name="connsiteX0" fmla="*/ 153638 w 344805"/>
                  <a:gd name="connsiteY0" fmla="*/ 201739 h 201739"/>
                  <a:gd name="connsiteX1" fmla="*/ 0 w 344805"/>
                  <a:gd name="connsiteY1" fmla="*/ 58865 h 201739"/>
                  <a:gd name="connsiteX2" fmla="*/ 285750 w 344805"/>
                  <a:gd name="connsiteY2" fmla="*/ 58865 h 201739"/>
                  <a:gd name="connsiteX3" fmla="*/ 344805 w 344805"/>
                  <a:gd name="connsiteY3" fmla="*/ 149543 h 2017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4805" h="201739">
                    <a:moveTo>
                      <a:pt x="153638" y="201739"/>
                    </a:moveTo>
                    <a:lnTo>
                      <a:pt x="0" y="58865"/>
                    </a:lnTo>
                    <a:cubicBezTo>
                      <a:pt x="72676" y="-19622"/>
                      <a:pt x="201835" y="-19622"/>
                      <a:pt x="285750" y="58865"/>
                    </a:cubicBezTo>
                    <a:cubicBezTo>
                      <a:pt x="312579" y="83785"/>
                      <a:pt x="332861" y="114928"/>
                      <a:pt x="344805" y="149543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9B1EF0E8-72BB-36E1-86F3-F53998F3FA8C}"/>
                  </a:ext>
                </a:extLst>
              </p:cNvPr>
              <p:cNvSpPr/>
              <p:nvPr/>
            </p:nvSpPr>
            <p:spPr>
              <a:xfrm>
                <a:off x="7692612" y="2150648"/>
                <a:ext cx="202677" cy="160686"/>
              </a:xfrm>
              <a:custGeom>
                <a:avLst/>
                <a:gdLst>
                  <a:gd name="connsiteX0" fmla="*/ 202677 w 202677"/>
                  <a:gd name="connsiteY0" fmla="*/ 143065 h 160686"/>
                  <a:gd name="connsiteX1" fmla="*/ 2653 w 202677"/>
                  <a:gd name="connsiteY1" fmla="*/ 160687 h 160686"/>
                  <a:gd name="connsiteX2" fmla="*/ 7605 w 202677"/>
                  <a:gd name="connsiteY2" fmla="*/ 73819 h 160686"/>
                  <a:gd name="connsiteX3" fmla="*/ 49230 w 202677"/>
                  <a:gd name="connsiteY3" fmla="*/ 0 h 1606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2677" h="160686">
                    <a:moveTo>
                      <a:pt x="202677" y="143065"/>
                    </a:moveTo>
                    <a:lnTo>
                      <a:pt x="2653" y="160687"/>
                    </a:lnTo>
                    <a:cubicBezTo>
                      <a:pt x="-2125" y="131720"/>
                      <a:pt x="-434" y="102055"/>
                      <a:pt x="7605" y="73819"/>
                    </a:cubicBezTo>
                    <a:cubicBezTo>
                      <a:pt x="15561" y="46315"/>
                      <a:pt x="29812" y="21041"/>
                      <a:pt x="49230" y="0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  <a:alpha val="2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1DE91D91-7D94-365F-1835-2E36093E8C7D}"/>
                  </a:ext>
                </a:extLst>
              </p:cNvPr>
              <p:cNvSpPr/>
              <p:nvPr/>
            </p:nvSpPr>
            <p:spPr>
              <a:xfrm>
                <a:off x="7760129" y="2305049"/>
                <a:ext cx="167163" cy="119824"/>
              </a:xfrm>
              <a:custGeom>
                <a:avLst/>
                <a:gdLst>
                  <a:gd name="connsiteX0" fmla="*/ 167164 w 167163"/>
                  <a:gd name="connsiteY0" fmla="*/ 0 h 119824"/>
                  <a:gd name="connsiteX1" fmla="*/ 56293 w 167163"/>
                  <a:gd name="connsiteY1" fmla="*/ 119825 h 119824"/>
                  <a:gd name="connsiteX2" fmla="*/ 19050 w 167163"/>
                  <a:gd name="connsiteY2" fmla="*/ 71628 h 119824"/>
                  <a:gd name="connsiteX3" fmla="*/ 0 w 167163"/>
                  <a:gd name="connsiteY3" fmla="*/ 14478 h 119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7163" h="119824">
                    <a:moveTo>
                      <a:pt x="167164" y="0"/>
                    </a:moveTo>
                    <a:lnTo>
                      <a:pt x="56293" y="119825"/>
                    </a:lnTo>
                    <a:cubicBezTo>
                      <a:pt x="41347" y="105885"/>
                      <a:pt x="28768" y="89607"/>
                      <a:pt x="19050" y="71628"/>
                    </a:cubicBezTo>
                    <a:cubicBezTo>
                      <a:pt x="9503" y="53797"/>
                      <a:pt x="3061" y="34471"/>
                      <a:pt x="0" y="1447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6C1E33F7-FFD3-C921-743B-43707156CB8A}"/>
                  </a:ext>
                </a:extLst>
              </p:cNvPr>
              <p:cNvSpPr/>
              <p:nvPr/>
            </p:nvSpPr>
            <p:spPr>
              <a:xfrm>
                <a:off x="7805754" y="2268949"/>
                <a:ext cx="335388" cy="254317"/>
              </a:xfrm>
              <a:custGeom>
                <a:avLst/>
                <a:gdLst>
                  <a:gd name="connsiteX0" fmla="*/ 132302 w 335388"/>
                  <a:gd name="connsiteY0" fmla="*/ 52388 h 254317"/>
                  <a:gd name="connsiteX1" fmla="*/ 323850 w 335388"/>
                  <a:gd name="connsiteY1" fmla="*/ 0 h 254317"/>
                  <a:gd name="connsiteX2" fmla="*/ 285750 w 335388"/>
                  <a:gd name="connsiteY2" fmla="*/ 195453 h 254317"/>
                  <a:gd name="connsiteX3" fmla="*/ 0 w 335388"/>
                  <a:gd name="connsiteY3" fmla="*/ 195453 h 254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5388" h="254317">
                    <a:moveTo>
                      <a:pt x="132302" y="52388"/>
                    </a:moveTo>
                    <a:lnTo>
                      <a:pt x="323850" y="0"/>
                    </a:lnTo>
                    <a:cubicBezTo>
                      <a:pt x="348123" y="67195"/>
                      <a:pt x="333484" y="142294"/>
                      <a:pt x="285750" y="195453"/>
                    </a:cubicBezTo>
                    <a:cubicBezTo>
                      <a:pt x="213074" y="273939"/>
                      <a:pt x="83915" y="273939"/>
                      <a:pt x="0" y="195453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  <a:alpha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07E00821-366D-B601-D4E9-2E6AC823B0C0}"/>
                  </a:ext>
                </a:extLst>
              </p:cNvPr>
              <p:cNvSpPr/>
              <p:nvPr/>
            </p:nvSpPr>
            <p:spPr>
              <a:xfrm>
                <a:off x="8299911" y="2088831"/>
                <a:ext cx="344900" cy="201739"/>
              </a:xfrm>
              <a:custGeom>
                <a:avLst/>
                <a:gdLst>
                  <a:gd name="connsiteX0" fmla="*/ 153638 w 344900"/>
                  <a:gd name="connsiteY0" fmla="*/ 201739 h 201739"/>
                  <a:gd name="connsiteX1" fmla="*/ 0 w 344900"/>
                  <a:gd name="connsiteY1" fmla="*/ 58865 h 201739"/>
                  <a:gd name="connsiteX2" fmla="*/ 285750 w 344900"/>
                  <a:gd name="connsiteY2" fmla="*/ 58865 h 201739"/>
                  <a:gd name="connsiteX3" fmla="*/ 344900 w 344900"/>
                  <a:gd name="connsiteY3" fmla="*/ 149543 h 2017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4900" h="201739">
                    <a:moveTo>
                      <a:pt x="153638" y="201739"/>
                    </a:moveTo>
                    <a:lnTo>
                      <a:pt x="0" y="58865"/>
                    </a:lnTo>
                    <a:cubicBezTo>
                      <a:pt x="72676" y="-19622"/>
                      <a:pt x="201835" y="-19622"/>
                      <a:pt x="285750" y="58865"/>
                    </a:cubicBezTo>
                    <a:cubicBezTo>
                      <a:pt x="312605" y="83782"/>
                      <a:pt x="332918" y="114923"/>
                      <a:pt x="344900" y="149543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  <a:alpha val="2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3BFF5125-90DC-89ED-E257-CC92198B334C}"/>
                  </a:ext>
                </a:extLst>
              </p:cNvPr>
              <p:cNvSpPr/>
              <p:nvPr/>
            </p:nvSpPr>
            <p:spPr>
              <a:xfrm>
                <a:off x="8218774" y="2150648"/>
                <a:ext cx="202675" cy="160686"/>
              </a:xfrm>
              <a:custGeom>
                <a:avLst/>
                <a:gdLst>
                  <a:gd name="connsiteX0" fmla="*/ 202676 w 202675"/>
                  <a:gd name="connsiteY0" fmla="*/ 143065 h 160686"/>
                  <a:gd name="connsiteX1" fmla="*/ 2651 w 202675"/>
                  <a:gd name="connsiteY1" fmla="*/ 160687 h 160686"/>
                  <a:gd name="connsiteX2" fmla="*/ 7699 w 202675"/>
                  <a:gd name="connsiteY2" fmla="*/ 73819 h 160686"/>
                  <a:gd name="connsiteX3" fmla="*/ 49228 w 202675"/>
                  <a:gd name="connsiteY3" fmla="*/ 0 h 1606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2675" h="160686">
                    <a:moveTo>
                      <a:pt x="202676" y="143065"/>
                    </a:moveTo>
                    <a:lnTo>
                      <a:pt x="2651" y="160687"/>
                    </a:lnTo>
                    <a:cubicBezTo>
                      <a:pt x="-2144" y="131715"/>
                      <a:pt x="-419" y="102040"/>
                      <a:pt x="7699" y="73819"/>
                    </a:cubicBezTo>
                    <a:cubicBezTo>
                      <a:pt x="15582" y="46305"/>
                      <a:pt x="29805" y="21022"/>
                      <a:pt x="49228" y="0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D2E58738-9DA0-08D8-3A70-D1890373FF79}"/>
                  </a:ext>
                </a:extLst>
              </p:cNvPr>
              <p:cNvSpPr/>
              <p:nvPr/>
            </p:nvSpPr>
            <p:spPr>
              <a:xfrm>
                <a:off x="8286290" y="2305049"/>
                <a:ext cx="167258" cy="119824"/>
              </a:xfrm>
              <a:custGeom>
                <a:avLst/>
                <a:gdLst>
                  <a:gd name="connsiteX0" fmla="*/ 167259 w 167258"/>
                  <a:gd name="connsiteY0" fmla="*/ 0 h 119824"/>
                  <a:gd name="connsiteX1" fmla="*/ 56293 w 167258"/>
                  <a:gd name="connsiteY1" fmla="*/ 119825 h 119824"/>
                  <a:gd name="connsiteX2" fmla="*/ 19050 w 167258"/>
                  <a:gd name="connsiteY2" fmla="*/ 71628 h 119824"/>
                  <a:gd name="connsiteX3" fmla="*/ 0 w 167258"/>
                  <a:gd name="connsiteY3" fmla="*/ 14478 h 119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7258" h="119824">
                    <a:moveTo>
                      <a:pt x="167259" y="0"/>
                    </a:moveTo>
                    <a:lnTo>
                      <a:pt x="56293" y="119825"/>
                    </a:lnTo>
                    <a:cubicBezTo>
                      <a:pt x="41347" y="105885"/>
                      <a:pt x="28768" y="89607"/>
                      <a:pt x="19050" y="71628"/>
                    </a:cubicBezTo>
                    <a:cubicBezTo>
                      <a:pt x="9503" y="53797"/>
                      <a:pt x="3061" y="34471"/>
                      <a:pt x="0" y="14478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  <a:alpha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F3597BDA-7587-7186-995F-36890800B25F}"/>
                  </a:ext>
                </a:extLst>
              </p:cNvPr>
              <p:cNvSpPr/>
              <p:nvPr/>
            </p:nvSpPr>
            <p:spPr>
              <a:xfrm>
                <a:off x="8331915" y="2268949"/>
                <a:ext cx="335429" cy="254317"/>
              </a:xfrm>
              <a:custGeom>
                <a:avLst/>
                <a:gdLst>
                  <a:gd name="connsiteX0" fmla="*/ 132302 w 335429"/>
                  <a:gd name="connsiteY0" fmla="*/ 52388 h 254317"/>
                  <a:gd name="connsiteX1" fmla="*/ 323850 w 335429"/>
                  <a:gd name="connsiteY1" fmla="*/ 0 h 254317"/>
                  <a:gd name="connsiteX2" fmla="*/ 285750 w 335429"/>
                  <a:gd name="connsiteY2" fmla="*/ 195453 h 254317"/>
                  <a:gd name="connsiteX3" fmla="*/ 0 w 335429"/>
                  <a:gd name="connsiteY3" fmla="*/ 195453 h 254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5429" h="254317">
                    <a:moveTo>
                      <a:pt x="132302" y="52388"/>
                    </a:moveTo>
                    <a:lnTo>
                      <a:pt x="323850" y="0"/>
                    </a:lnTo>
                    <a:cubicBezTo>
                      <a:pt x="348188" y="67190"/>
                      <a:pt x="333542" y="142323"/>
                      <a:pt x="285750" y="195453"/>
                    </a:cubicBezTo>
                    <a:cubicBezTo>
                      <a:pt x="213074" y="273939"/>
                      <a:pt x="83915" y="273939"/>
                      <a:pt x="0" y="19545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72" name="图形 7">
                <a:extLst>
                  <a:ext uri="{FF2B5EF4-FFF2-40B4-BE49-F238E27FC236}">
                    <a16:creationId xmlns:a16="http://schemas.microsoft.com/office/drawing/2014/main" id="{20A10E96-5CDE-9F42-174F-E895B28CA2F8}"/>
                  </a:ext>
                </a:extLst>
              </p:cNvPr>
              <p:cNvGrpSpPr/>
              <p:nvPr/>
            </p:nvGrpSpPr>
            <p:grpSpPr>
              <a:xfrm>
                <a:off x="7624387" y="2148073"/>
                <a:ext cx="1988822" cy="1113000"/>
                <a:chOff x="7624387" y="2148073"/>
                <a:chExt cx="1988822" cy="1113000"/>
              </a:xfrm>
              <a:solidFill>
                <a:srgbClr val="407BFF"/>
              </a:solidFill>
            </p:grpSpPr>
            <p:sp>
              <p:nvSpPr>
                <p:cNvPr id="74" name="任意多边形: 形状 73">
                  <a:extLst>
                    <a:ext uri="{FF2B5EF4-FFF2-40B4-BE49-F238E27FC236}">
                      <a16:creationId xmlns:a16="http://schemas.microsoft.com/office/drawing/2014/main" id="{D1C1BFA8-1692-8DB4-343D-36A4E45E01B5}"/>
                    </a:ext>
                  </a:extLst>
                </p:cNvPr>
                <p:cNvSpPr/>
                <p:nvPr/>
              </p:nvSpPr>
              <p:spPr>
                <a:xfrm>
                  <a:off x="7624387" y="2171116"/>
                  <a:ext cx="1955476" cy="1089956"/>
                </a:xfrm>
                <a:custGeom>
                  <a:avLst/>
                  <a:gdLst>
                    <a:gd name="connsiteX0" fmla="*/ 4774 w 1955476"/>
                    <a:gd name="connsiteY0" fmla="*/ 1089956 h 1089956"/>
                    <a:gd name="connsiteX1" fmla="*/ 4297 w 1955476"/>
                    <a:gd name="connsiteY1" fmla="*/ 1089956 h 1089956"/>
                    <a:gd name="connsiteX2" fmla="*/ 11 w 1955476"/>
                    <a:gd name="connsiteY2" fmla="*/ 1084718 h 1089956"/>
                    <a:gd name="connsiteX3" fmla="*/ 186034 w 1955476"/>
                    <a:gd name="connsiteY3" fmla="*/ 797158 h 1089956"/>
                    <a:gd name="connsiteX4" fmla="*/ 523124 w 1955476"/>
                    <a:gd name="connsiteY4" fmla="*/ 711433 h 1089956"/>
                    <a:gd name="connsiteX5" fmla="*/ 622470 w 1955476"/>
                    <a:gd name="connsiteY5" fmla="*/ 717624 h 1089956"/>
                    <a:gd name="connsiteX6" fmla="*/ 771727 w 1955476"/>
                    <a:gd name="connsiteY6" fmla="*/ 722768 h 1089956"/>
                    <a:gd name="connsiteX7" fmla="*/ 988420 w 1955476"/>
                    <a:gd name="connsiteY7" fmla="*/ 625232 h 1089956"/>
                    <a:gd name="connsiteX8" fmla="*/ 1036045 w 1955476"/>
                    <a:gd name="connsiteY8" fmla="*/ 533030 h 1089956"/>
                    <a:gd name="connsiteX9" fmla="*/ 1097386 w 1955476"/>
                    <a:gd name="connsiteY9" fmla="*/ 424159 h 1089956"/>
                    <a:gd name="connsiteX10" fmla="*/ 1275028 w 1955476"/>
                    <a:gd name="connsiteY10" fmla="*/ 355007 h 1089956"/>
                    <a:gd name="connsiteX11" fmla="*/ 1397424 w 1955476"/>
                    <a:gd name="connsiteY11" fmla="*/ 356150 h 1089956"/>
                    <a:gd name="connsiteX12" fmla="*/ 1504675 w 1955476"/>
                    <a:gd name="connsiteY12" fmla="*/ 358055 h 1089956"/>
                    <a:gd name="connsiteX13" fmla="*/ 1711749 w 1955476"/>
                    <a:gd name="connsiteY13" fmla="*/ 281855 h 1089956"/>
                    <a:gd name="connsiteX14" fmla="*/ 1773471 w 1955476"/>
                    <a:gd name="connsiteY14" fmla="*/ 188129 h 1089956"/>
                    <a:gd name="connsiteX15" fmla="*/ 1802617 w 1955476"/>
                    <a:gd name="connsiteY15" fmla="*/ 136409 h 1089956"/>
                    <a:gd name="connsiteX16" fmla="*/ 1948540 w 1955476"/>
                    <a:gd name="connsiteY16" fmla="*/ 582 h 1089956"/>
                    <a:gd name="connsiteX17" fmla="*/ 1954882 w 1955476"/>
                    <a:gd name="connsiteY17" fmla="*/ 2413 h 1089956"/>
                    <a:gd name="connsiteX18" fmla="*/ 1954922 w 1955476"/>
                    <a:gd name="connsiteY18" fmla="*/ 2487 h 1089956"/>
                    <a:gd name="connsiteX19" fmla="*/ 1953017 w 1955476"/>
                    <a:gd name="connsiteY19" fmla="*/ 8964 h 1089956"/>
                    <a:gd name="connsiteX20" fmla="*/ 1810142 w 1955476"/>
                    <a:gd name="connsiteY20" fmla="*/ 142314 h 1089956"/>
                    <a:gd name="connsiteX21" fmla="*/ 1781567 w 1955476"/>
                    <a:gd name="connsiteY21" fmla="*/ 193463 h 1089956"/>
                    <a:gd name="connsiteX22" fmla="*/ 1718226 w 1955476"/>
                    <a:gd name="connsiteY22" fmla="*/ 289380 h 1089956"/>
                    <a:gd name="connsiteX23" fmla="*/ 1504675 w 1955476"/>
                    <a:gd name="connsiteY23" fmla="*/ 368152 h 1089956"/>
                    <a:gd name="connsiteX24" fmla="*/ 1396757 w 1955476"/>
                    <a:gd name="connsiteY24" fmla="*/ 366247 h 1089956"/>
                    <a:gd name="connsiteX25" fmla="*/ 1275314 w 1955476"/>
                    <a:gd name="connsiteY25" fmla="*/ 365104 h 1089956"/>
                    <a:gd name="connsiteX26" fmla="*/ 1103864 w 1955476"/>
                    <a:gd name="connsiteY26" fmla="*/ 431779 h 1089956"/>
                    <a:gd name="connsiteX27" fmla="*/ 1044427 w 1955476"/>
                    <a:gd name="connsiteY27" fmla="*/ 537697 h 1089956"/>
                    <a:gd name="connsiteX28" fmla="*/ 995755 w 1955476"/>
                    <a:gd name="connsiteY28" fmla="*/ 632090 h 1089956"/>
                    <a:gd name="connsiteX29" fmla="*/ 771917 w 1955476"/>
                    <a:gd name="connsiteY29" fmla="*/ 733340 h 1089956"/>
                    <a:gd name="connsiteX30" fmla="*/ 621422 w 1955476"/>
                    <a:gd name="connsiteY30" fmla="*/ 728102 h 1089956"/>
                    <a:gd name="connsiteX31" fmla="*/ 522648 w 1955476"/>
                    <a:gd name="connsiteY31" fmla="*/ 722006 h 1089956"/>
                    <a:gd name="connsiteX32" fmla="*/ 190892 w 1955476"/>
                    <a:gd name="connsiteY32" fmla="*/ 806302 h 1089956"/>
                    <a:gd name="connsiteX33" fmla="*/ 9250 w 1955476"/>
                    <a:gd name="connsiteY33" fmla="*/ 1086813 h 1089956"/>
                    <a:gd name="connsiteX34" fmla="*/ 4774 w 1955476"/>
                    <a:gd name="connsiteY34" fmla="*/ 1089956 h 10899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1955476" h="1089956">
                      <a:moveTo>
                        <a:pt x="4774" y="1089956"/>
                      </a:moveTo>
                      <a:lnTo>
                        <a:pt x="4297" y="1089956"/>
                      </a:lnTo>
                      <a:cubicBezTo>
                        <a:pt x="1712" y="1089611"/>
                        <a:pt x="-162" y="1087320"/>
                        <a:pt x="11" y="1084718"/>
                      </a:cubicBezTo>
                      <a:cubicBezTo>
                        <a:pt x="10870" y="972513"/>
                        <a:pt x="80402" y="864976"/>
                        <a:pt x="186034" y="797158"/>
                      </a:cubicBezTo>
                      <a:cubicBezTo>
                        <a:pt x="277570" y="738389"/>
                        <a:pt x="393870" y="708671"/>
                        <a:pt x="523124" y="711433"/>
                      </a:cubicBezTo>
                      <a:cubicBezTo>
                        <a:pt x="556271" y="712100"/>
                        <a:pt x="589799" y="714862"/>
                        <a:pt x="622470" y="717624"/>
                      </a:cubicBezTo>
                      <a:cubicBezTo>
                        <a:pt x="672038" y="722870"/>
                        <a:pt x="721915" y="724589"/>
                        <a:pt x="771727" y="722768"/>
                      </a:cubicBezTo>
                      <a:cubicBezTo>
                        <a:pt x="827448" y="719434"/>
                        <a:pt x="929746" y="702384"/>
                        <a:pt x="988420" y="625232"/>
                      </a:cubicBezTo>
                      <a:cubicBezTo>
                        <a:pt x="1008173" y="596661"/>
                        <a:pt x="1024178" y="565674"/>
                        <a:pt x="1036045" y="533030"/>
                      </a:cubicBezTo>
                      <a:cubicBezTo>
                        <a:pt x="1051857" y="494930"/>
                        <a:pt x="1068145" y="454829"/>
                        <a:pt x="1097386" y="424159"/>
                      </a:cubicBezTo>
                      <a:cubicBezTo>
                        <a:pt x="1136248" y="383297"/>
                        <a:pt x="1195970" y="360056"/>
                        <a:pt x="1275028" y="355007"/>
                      </a:cubicBezTo>
                      <a:cubicBezTo>
                        <a:pt x="1315817" y="353146"/>
                        <a:pt x="1356677" y="353527"/>
                        <a:pt x="1397424" y="356150"/>
                      </a:cubicBezTo>
                      <a:cubicBezTo>
                        <a:pt x="1432571" y="357770"/>
                        <a:pt x="1468957" y="359484"/>
                        <a:pt x="1504675" y="358055"/>
                      </a:cubicBezTo>
                      <a:cubicBezTo>
                        <a:pt x="1567731" y="355579"/>
                        <a:pt x="1654885" y="340434"/>
                        <a:pt x="1711749" y="281855"/>
                      </a:cubicBezTo>
                      <a:cubicBezTo>
                        <a:pt x="1737847" y="255185"/>
                        <a:pt x="1755945" y="221086"/>
                        <a:pt x="1773471" y="188129"/>
                      </a:cubicBezTo>
                      <a:cubicBezTo>
                        <a:pt x="1782996" y="170984"/>
                        <a:pt x="1792045" y="153173"/>
                        <a:pt x="1802617" y="136409"/>
                      </a:cubicBezTo>
                      <a:cubicBezTo>
                        <a:pt x="1838799" y="79363"/>
                        <a:pt x="1889051" y="32588"/>
                        <a:pt x="1948540" y="582"/>
                      </a:cubicBezTo>
                      <a:cubicBezTo>
                        <a:pt x="1950797" y="-664"/>
                        <a:pt x="1953636" y="156"/>
                        <a:pt x="1954882" y="2413"/>
                      </a:cubicBezTo>
                      <a:cubicBezTo>
                        <a:pt x="1954896" y="2437"/>
                        <a:pt x="1954909" y="2462"/>
                        <a:pt x="1954922" y="2487"/>
                      </a:cubicBezTo>
                      <a:cubicBezTo>
                        <a:pt x="1956136" y="4807"/>
                        <a:pt x="1955294" y="7671"/>
                        <a:pt x="1953017" y="8964"/>
                      </a:cubicBezTo>
                      <a:cubicBezTo>
                        <a:pt x="1894697" y="40360"/>
                        <a:pt x="1845481" y="86296"/>
                        <a:pt x="1810142" y="142314"/>
                      </a:cubicBezTo>
                      <a:cubicBezTo>
                        <a:pt x="1799760" y="158792"/>
                        <a:pt x="1790330" y="176414"/>
                        <a:pt x="1781567" y="193463"/>
                      </a:cubicBezTo>
                      <a:cubicBezTo>
                        <a:pt x="1763755" y="226991"/>
                        <a:pt x="1745372" y="261662"/>
                        <a:pt x="1718226" y="289380"/>
                      </a:cubicBezTo>
                      <a:cubicBezTo>
                        <a:pt x="1671458" y="337005"/>
                        <a:pt x="1597639" y="364532"/>
                        <a:pt x="1504675" y="368152"/>
                      </a:cubicBezTo>
                      <a:cubicBezTo>
                        <a:pt x="1468671" y="369581"/>
                        <a:pt x="1432095" y="368152"/>
                        <a:pt x="1396757" y="366247"/>
                      </a:cubicBezTo>
                      <a:cubicBezTo>
                        <a:pt x="1356326" y="363674"/>
                        <a:pt x="1315786" y="363292"/>
                        <a:pt x="1275314" y="365104"/>
                      </a:cubicBezTo>
                      <a:cubicBezTo>
                        <a:pt x="1199114" y="369962"/>
                        <a:pt x="1141106" y="392250"/>
                        <a:pt x="1103864" y="431779"/>
                      </a:cubicBezTo>
                      <a:cubicBezTo>
                        <a:pt x="1075860" y="461116"/>
                        <a:pt x="1059953" y="500073"/>
                        <a:pt x="1044427" y="537697"/>
                      </a:cubicBezTo>
                      <a:cubicBezTo>
                        <a:pt x="1032341" y="571128"/>
                        <a:pt x="1015981" y="602856"/>
                        <a:pt x="995755" y="632090"/>
                      </a:cubicBezTo>
                      <a:cubicBezTo>
                        <a:pt x="934699" y="712195"/>
                        <a:pt x="829353" y="729911"/>
                        <a:pt x="771917" y="733340"/>
                      </a:cubicBezTo>
                      <a:cubicBezTo>
                        <a:pt x="721691" y="735182"/>
                        <a:pt x="671398" y="733431"/>
                        <a:pt x="621422" y="728102"/>
                      </a:cubicBezTo>
                      <a:cubicBezTo>
                        <a:pt x="589037" y="725435"/>
                        <a:pt x="555509" y="722672"/>
                        <a:pt x="522648" y="722006"/>
                      </a:cubicBezTo>
                      <a:cubicBezTo>
                        <a:pt x="395680" y="719339"/>
                        <a:pt x="280808" y="748580"/>
                        <a:pt x="190892" y="806302"/>
                      </a:cubicBezTo>
                      <a:cubicBezTo>
                        <a:pt x="87736" y="872977"/>
                        <a:pt x="19442" y="977752"/>
                        <a:pt x="9250" y="1086813"/>
                      </a:cubicBezTo>
                      <a:cubicBezTo>
                        <a:pt x="8524" y="1088665"/>
                        <a:pt x="6762" y="1089902"/>
                        <a:pt x="4774" y="108995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任意多边形: 形状 74">
                  <a:extLst>
                    <a:ext uri="{FF2B5EF4-FFF2-40B4-BE49-F238E27FC236}">
                      <a16:creationId xmlns:a16="http://schemas.microsoft.com/office/drawing/2014/main" id="{9D5C51B9-54AD-DFB2-49BC-B49E64E8BCA2}"/>
                    </a:ext>
                  </a:extLst>
                </p:cNvPr>
                <p:cNvSpPr/>
                <p:nvPr/>
              </p:nvSpPr>
              <p:spPr>
                <a:xfrm>
                  <a:off x="9508323" y="2148073"/>
                  <a:ext cx="104886" cy="70711"/>
                </a:xfrm>
                <a:custGeom>
                  <a:avLst/>
                  <a:gdLst>
                    <a:gd name="connsiteX0" fmla="*/ 84511 w 104886"/>
                    <a:gd name="connsiteY0" fmla="*/ 70679 h 70711"/>
                    <a:gd name="connsiteX1" fmla="*/ 83654 w 104886"/>
                    <a:gd name="connsiteY1" fmla="*/ 70679 h 70711"/>
                    <a:gd name="connsiteX2" fmla="*/ 80320 w 104886"/>
                    <a:gd name="connsiteY2" fmla="*/ 64869 h 70711"/>
                    <a:gd name="connsiteX3" fmla="*/ 90703 w 104886"/>
                    <a:gd name="connsiteY3" fmla="*/ 24388 h 70711"/>
                    <a:gd name="connsiteX4" fmla="*/ 95179 w 104886"/>
                    <a:gd name="connsiteY4" fmla="*/ 10862 h 70711"/>
                    <a:gd name="connsiteX5" fmla="*/ 95179 w 104886"/>
                    <a:gd name="connsiteY5" fmla="*/ 9815 h 70711"/>
                    <a:gd name="connsiteX6" fmla="*/ 5739 w 104886"/>
                    <a:gd name="connsiteY6" fmla="*/ 20864 h 70711"/>
                    <a:gd name="connsiteX7" fmla="*/ 145 w 104886"/>
                    <a:gd name="connsiteY7" fmla="*/ 17361 h 70711"/>
                    <a:gd name="connsiteX8" fmla="*/ 120 w 104886"/>
                    <a:gd name="connsiteY8" fmla="*/ 17244 h 70711"/>
                    <a:gd name="connsiteX9" fmla="*/ 3622 w 104886"/>
                    <a:gd name="connsiteY9" fmla="*/ 11650 h 70711"/>
                    <a:gd name="connsiteX10" fmla="*/ 3739 w 104886"/>
                    <a:gd name="connsiteY10" fmla="*/ 11625 h 70711"/>
                    <a:gd name="connsiteX11" fmla="*/ 94227 w 104886"/>
                    <a:gd name="connsiteY11" fmla="*/ 4 h 70711"/>
                    <a:gd name="connsiteX12" fmla="*/ 102990 w 104886"/>
                    <a:gd name="connsiteY12" fmla="*/ 4385 h 70711"/>
                    <a:gd name="connsiteX13" fmla="*/ 104037 w 104886"/>
                    <a:gd name="connsiteY13" fmla="*/ 14577 h 70711"/>
                    <a:gd name="connsiteX14" fmla="*/ 100037 w 104886"/>
                    <a:gd name="connsiteY14" fmla="*/ 26769 h 70711"/>
                    <a:gd name="connsiteX15" fmla="*/ 89560 w 104886"/>
                    <a:gd name="connsiteY15" fmla="*/ 67250 h 70711"/>
                    <a:gd name="connsiteX16" fmla="*/ 84511 w 104886"/>
                    <a:gd name="connsiteY16" fmla="*/ 70679 h 707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04886" h="70711">
                      <a:moveTo>
                        <a:pt x="84511" y="70679"/>
                      </a:moveTo>
                      <a:lnTo>
                        <a:pt x="83654" y="70679"/>
                      </a:lnTo>
                      <a:cubicBezTo>
                        <a:pt x="81138" y="69983"/>
                        <a:pt x="79652" y="67392"/>
                        <a:pt x="80320" y="64869"/>
                      </a:cubicBezTo>
                      <a:lnTo>
                        <a:pt x="90703" y="24388"/>
                      </a:lnTo>
                      <a:cubicBezTo>
                        <a:pt x="91860" y="19775"/>
                        <a:pt x="93356" y="15255"/>
                        <a:pt x="95179" y="10862"/>
                      </a:cubicBezTo>
                      <a:cubicBezTo>
                        <a:pt x="95367" y="10538"/>
                        <a:pt x="95367" y="10139"/>
                        <a:pt x="95179" y="9815"/>
                      </a:cubicBezTo>
                      <a:cubicBezTo>
                        <a:pt x="65079" y="10599"/>
                        <a:pt x="35126" y="14299"/>
                        <a:pt x="5739" y="20864"/>
                      </a:cubicBezTo>
                      <a:cubicBezTo>
                        <a:pt x="3227" y="21441"/>
                        <a:pt x="723" y="19873"/>
                        <a:pt x="145" y="17361"/>
                      </a:cubicBezTo>
                      <a:cubicBezTo>
                        <a:pt x="136" y="17322"/>
                        <a:pt x="128" y="17283"/>
                        <a:pt x="120" y="17244"/>
                      </a:cubicBezTo>
                      <a:cubicBezTo>
                        <a:pt x="-458" y="14732"/>
                        <a:pt x="1110" y="12227"/>
                        <a:pt x="3622" y="11650"/>
                      </a:cubicBezTo>
                      <a:cubicBezTo>
                        <a:pt x="3661" y="11641"/>
                        <a:pt x="3700" y="11632"/>
                        <a:pt x="3739" y="11625"/>
                      </a:cubicBezTo>
                      <a:cubicBezTo>
                        <a:pt x="33477" y="4959"/>
                        <a:pt x="63770" y="1069"/>
                        <a:pt x="94227" y="4"/>
                      </a:cubicBezTo>
                      <a:cubicBezTo>
                        <a:pt x="97697" y="-92"/>
                        <a:pt x="100985" y="1552"/>
                        <a:pt x="102990" y="4385"/>
                      </a:cubicBezTo>
                      <a:cubicBezTo>
                        <a:pt x="105072" y="7375"/>
                        <a:pt x="105468" y="11226"/>
                        <a:pt x="104037" y="14577"/>
                      </a:cubicBezTo>
                      <a:cubicBezTo>
                        <a:pt x="102431" y="18547"/>
                        <a:pt x="101095" y="22620"/>
                        <a:pt x="100037" y="26769"/>
                      </a:cubicBezTo>
                      <a:lnTo>
                        <a:pt x="89560" y="67250"/>
                      </a:lnTo>
                      <a:cubicBezTo>
                        <a:pt x="88961" y="69488"/>
                        <a:pt x="86812" y="70947"/>
                        <a:pt x="84511" y="7067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76" name="图形 7">
              <a:extLst>
                <a:ext uri="{FF2B5EF4-FFF2-40B4-BE49-F238E27FC236}">
                  <a16:creationId xmlns:a16="http://schemas.microsoft.com/office/drawing/2014/main" id="{A50B12EA-84F2-E2EE-EF74-760DA6C0D9E2}"/>
                </a:ext>
              </a:extLst>
            </p:cNvPr>
            <p:cNvGrpSpPr/>
            <p:nvPr/>
          </p:nvGrpSpPr>
          <p:grpSpPr>
            <a:xfrm>
              <a:off x="10187500" y="2136776"/>
              <a:ext cx="1713775" cy="3544732"/>
              <a:chOff x="9288606" y="2103428"/>
              <a:chExt cx="1383210" cy="2861000"/>
            </a:xfrm>
          </p:grpSpPr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F69613D4-6842-D388-1BD8-14133091C67F}"/>
                  </a:ext>
                </a:extLst>
              </p:cNvPr>
              <p:cNvSpPr/>
              <p:nvPr/>
            </p:nvSpPr>
            <p:spPr>
              <a:xfrm>
                <a:off x="9715803" y="2103428"/>
                <a:ext cx="367188" cy="335152"/>
              </a:xfrm>
              <a:custGeom>
                <a:avLst/>
                <a:gdLst>
                  <a:gd name="connsiteX0" fmla="*/ 270891 w 367188"/>
                  <a:gd name="connsiteY0" fmla="*/ 10073 h 335152"/>
                  <a:gd name="connsiteX1" fmla="*/ 98393 w 367188"/>
                  <a:gd name="connsiteY1" fmla="*/ 116467 h 335152"/>
                  <a:gd name="connsiteX2" fmla="*/ 0 w 367188"/>
                  <a:gd name="connsiteY2" fmla="*/ 298966 h 335152"/>
                  <a:gd name="connsiteX3" fmla="*/ 367189 w 367188"/>
                  <a:gd name="connsiteY3" fmla="*/ 283250 h 335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7188" h="335152">
                    <a:moveTo>
                      <a:pt x="270891" y="10073"/>
                    </a:moveTo>
                    <a:cubicBezTo>
                      <a:pt x="270891" y="10073"/>
                      <a:pt x="137541" y="-48411"/>
                      <a:pt x="98393" y="116467"/>
                    </a:cubicBezTo>
                    <a:cubicBezTo>
                      <a:pt x="66675" y="249245"/>
                      <a:pt x="0" y="298966"/>
                      <a:pt x="0" y="298966"/>
                    </a:cubicBezTo>
                    <a:cubicBezTo>
                      <a:pt x="0" y="298966"/>
                      <a:pt x="235744" y="390025"/>
                      <a:pt x="367189" y="28325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0E8607CE-C97B-74B0-8686-F518DC0D71ED}"/>
                  </a:ext>
                </a:extLst>
              </p:cNvPr>
              <p:cNvSpPr/>
              <p:nvPr/>
            </p:nvSpPr>
            <p:spPr>
              <a:xfrm>
                <a:off x="9407193" y="2638804"/>
                <a:ext cx="424529" cy="330584"/>
              </a:xfrm>
              <a:custGeom>
                <a:avLst/>
                <a:gdLst>
                  <a:gd name="connsiteX0" fmla="*/ 424529 w 424529"/>
                  <a:gd name="connsiteY0" fmla="*/ 29813 h 330584"/>
                  <a:gd name="connsiteX1" fmla="*/ 409860 w 424529"/>
                  <a:gd name="connsiteY1" fmla="*/ 66008 h 330584"/>
                  <a:gd name="connsiteX2" fmla="*/ 393954 w 424529"/>
                  <a:gd name="connsiteY2" fmla="*/ 100584 h 330584"/>
                  <a:gd name="connsiteX3" fmla="*/ 358044 w 424529"/>
                  <a:gd name="connsiteY3" fmla="*/ 167259 h 330584"/>
                  <a:gd name="connsiteX4" fmla="*/ 269748 w 424529"/>
                  <a:gd name="connsiteY4" fmla="*/ 292322 h 330584"/>
                  <a:gd name="connsiteX5" fmla="*/ 263366 w 424529"/>
                  <a:gd name="connsiteY5" fmla="*/ 299561 h 330584"/>
                  <a:gd name="connsiteX6" fmla="*/ 255175 w 424529"/>
                  <a:gd name="connsiteY6" fmla="*/ 308610 h 330584"/>
                  <a:gd name="connsiteX7" fmla="*/ 223361 w 424529"/>
                  <a:gd name="connsiteY7" fmla="*/ 327660 h 330584"/>
                  <a:gd name="connsiteX8" fmla="*/ 189547 w 424529"/>
                  <a:gd name="connsiteY8" fmla="*/ 329565 h 330584"/>
                  <a:gd name="connsiteX9" fmla="*/ 163449 w 424529"/>
                  <a:gd name="connsiteY9" fmla="*/ 321945 h 330584"/>
                  <a:gd name="connsiteX10" fmla="*/ 125349 w 424529"/>
                  <a:gd name="connsiteY10" fmla="*/ 299085 h 330584"/>
                  <a:gd name="connsiteX11" fmla="*/ 94679 w 424529"/>
                  <a:gd name="connsiteY11" fmla="*/ 272701 h 330584"/>
                  <a:gd name="connsiteX12" fmla="*/ 0 w 424529"/>
                  <a:gd name="connsiteY12" fmla="*/ 153448 h 330584"/>
                  <a:gd name="connsiteX13" fmla="*/ 33813 w 424529"/>
                  <a:gd name="connsiteY13" fmla="*/ 127921 h 330584"/>
                  <a:gd name="connsiteX14" fmla="*/ 137445 w 424529"/>
                  <a:gd name="connsiteY14" fmla="*/ 223171 h 330584"/>
                  <a:gd name="connsiteX15" fmla="*/ 190023 w 424529"/>
                  <a:gd name="connsiteY15" fmla="*/ 254032 h 330584"/>
                  <a:gd name="connsiteX16" fmla="*/ 201549 w 424529"/>
                  <a:gd name="connsiteY16" fmla="*/ 255080 h 330584"/>
                  <a:gd name="connsiteX17" fmla="*/ 200596 w 424529"/>
                  <a:gd name="connsiteY17" fmla="*/ 255080 h 330584"/>
                  <a:gd name="connsiteX18" fmla="*/ 204216 w 424529"/>
                  <a:gd name="connsiteY18" fmla="*/ 250222 h 330584"/>
                  <a:gd name="connsiteX19" fmla="*/ 209454 w 424529"/>
                  <a:gd name="connsiteY19" fmla="*/ 243364 h 330584"/>
                  <a:gd name="connsiteX20" fmla="*/ 284702 w 424529"/>
                  <a:gd name="connsiteY20" fmla="*/ 126016 h 330584"/>
                  <a:gd name="connsiteX21" fmla="*/ 316611 w 424529"/>
                  <a:gd name="connsiteY21" fmla="*/ 63246 h 330584"/>
                  <a:gd name="connsiteX22" fmla="*/ 331375 w 424529"/>
                  <a:gd name="connsiteY22" fmla="*/ 31433 h 330584"/>
                  <a:gd name="connsiteX23" fmla="*/ 344709 w 424529"/>
                  <a:gd name="connsiteY23" fmla="*/ 0 h 330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24529" h="330584">
                    <a:moveTo>
                      <a:pt x="424529" y="29813"/>
                    </a:moveTo>
                    <a:cubicBezTo>
                      <a:pt x="419671" y="42958"/>
                      <a:pt x="415004" y="54197"/>
                      <a:pt x="409860" y="66008"/>
                    </a:cubicBezTo>
                    <a:cubicBezTo>
                      <a:pt x="404717" y="77819"/>
                      <a:pt x="399383" y="89154"/>
                      <a:pt x="393954" y="100584"/>
                    </a:cubicBezTo>
                    <a:cubicBezTo>
                      <a:pt x="383000" y="123444"/>
                      <a:pt x="370618" y="145542"/>
                      <a:pt x="358044" y="167259"/>
                    </a:cubicBezTo>
                    <a:cubicBezTo>
                      <a:pt x="332554" y="211595"/>
                      <a:pt x="302994" y="253463"/>
                      <a:pt x="269748" y="292322"/>
                    </a:cubicBezTo>
                    <a:lnTo>
                      <a:pt x="263366" y="299561"/>
                    </a:lnTo>
                    <a:cubicBezTo>
                      <a:pt x="261080" y="302133"/>
                      <a:pt x="259937" y="303752"/>
                      <a:pt x="255175" y="308610"/>
                    </a:cubicBezTo>
                    <a:cubicBezTo>
                      <a:pt x="246325" y="317515"/>
                      <a:pt x="235389" y="324063"/>
                      <a:pt x="223361" y="327660"/>
                    </a:cubicBezTo>
                    <a:cubicBezTo>
                      <a:pt x="212363" y="330751"/>
                      <a:pt x="200823" y="331402"/>
                      <a:pt x="189547" y="329565"/>
                    </a:cubicBezTo>
                    <a:cubicBezTo>
                      <a:pt x="180558" y="328149"/>
                      <a:pt x="171788" y="325588"/>
                      <a:pt x="163449" y="321945"/>
                    </a:cubicBezTo>
                    <a:cubicBezTo>
                      <a:pt x="149881" y="315875"/>
                      <a:pt x="137090" y="308201"/>
                      <a:pt x="125349" y="299085"/>
                    </a:cubicBezTo>
                    <a:cubicBezTo>
                      <a:pt x="114648" y="290862"/>
                      <a:pt x="104408" y="282054"/>
                      <a:pt x="94679" y="272701"/>
                    </a:cubicBezTo>
                    <a:cubicBezTo>
                      <a:pt x="58615" y="236744"/>
                      <a:pt x="26843" y="196725"/>
                      <a:pt x="0" y="153448"/>
                    </a:cubicBezTo>
                    <a:lnTo>
                      <a:pt x="33813" y="127921"/>
                    </a:lnTo>
                    <a:cubicBezTo>
                      <a:pt x="66032" y="162111"/>
                      <a:pt x="100665" y="193943"/>
                      <a:pt x="137445" y="223171"/>
                    </a:cubicBezTo>
                    <a:cubicBezTo>
                      <a:pt x="153276" y="236106"/>
                      <a:pt x="171011" y="246516"/>
                      <a:pt x="190023" y="254032"/>
                    </a:cubicBezTo>
                    <a:cubicBezTo>
                      <a:pt x="197643" y="256604"/>
                      <a:pt x="202882" y="255461"/>
                      <a:pt x="201549" y="255080"/>
                    </a:cubicBezTo>
                    <a:cubicBezTo>
                      <a:pt x="200215" y="254699"/>
                      <a:pt x="200310" y="255080"/>
                      <a:pt x="200596" y="255080"/>
                    </a:cubicBezTo>
                    <a:cubicBezTo>
                      <a:pt x="200882" y="255080"/>
                      <a:pt x="202692" y="252317"/>
                      <a:pt x="204216" y="250222"/>
                    </a:cubicBezTo>
                    <a:lnTo>
                      <a:pt x="209454" y="243364"/>
                    </a:lnTo>
                    <a:cubicBezTo>
                      <a:pt x="237313" y="206099"/>
                      <a:pt x="262460" y="166882"/>
                      <a:pt x="284702" y="126016"/>
                    </a:cubicBezTo>
                    <a:cubicBezTo>
                      <a:pt x="295942" y="105442"/>
                      <a:pt x="306419" y="84392"/>
                      <a:pt x="316611" y="63246"/>
                    </a:cubicBezTo>
                    <a:cubicBezTo>
                      <a:pt x="321659" y="52673"/>
                      <a:pt x="326612" y="42101"/>
                      <a:pt x="331375" y="31433"/>
                    </a:cubicBezTo>
                    <a:cubicBezTo>
                      <a:pt x="336137" y="20765"/>
                      <a:pt x="340900" y="9620"/>
                      <a:pt x="344709" y="0"/>
                    </a:cubicBezTo>
                    <a:close/>
                  </a:path>
                </a:pathLst>
              </a:custGeom>
              <a:solidFill>
                <a:srgbClr val="FFC3B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9647F90D-1FD6-BD27-0B2C-4BC04A635F8B}"/>
                  </a:ext>
                </a:extLst>
              </p:cNvPr>
              <p:cNvSpPr/>
              <p:nvPr/>
            </p:nvSpPr>
            <p:spPr>
              <a:xfrm>
                <a:off x="9706278" y="2554022"/>
                <a:ext cx="187314" cy="240516"/>
              </a:xfrm>
              <a:custGeom>
                <a:avLst/>
                <a:gdLst>
                  <a:gd name="connsiteX0" fmla="*/ 98298 w 187314"/>
                  <a:gd name="connsiteY0" fmla="*/ 10 h 240516"/>
                  <a:gd name="connsiteX1" fmla="*/ 0 w 187314"/>
                  <a:gd name="connsiteY1" fmla="*/ 128217 h 240516"/>
                  <a:gd name="connsiteX2" fmla="*/ 92678 w 187314"/>
                  <a:gd name="connsiteY2" fmla="*/ 240516 h 240516"/>
                  <a:gd name="connsiteX3" fmla="*/ 185928 w 187314"/>
                  <a:gd name="connsiteY3" fmla="*/ 61161 h 240516"/>
                  <a:gd name="connsiteX4" fmla="*/ 98298 w 187314"/>
                  <a:gd name="connsiteY4" fmla="*/ 10 h 2405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7314" h="240516">
                    <a:moveTo>
                      <a:pt x="98298" y="10"/>
                    </a:moveTo>
                    <a:cubicBezTo>
                      <a:pt x="62674" y="-1323"/>
                      <a:pt x="0" y="128217"/>
                      <a:pt x="0" y="128217"/>
                    </a:cubicBezTo>
                    <a:lnTo>
                      <a:pt x="92678" y="240516"/>
                    </a:lnTo>
                    <a:cubicBezTo>
                      <a:pt x="92678" y="240516"/>
                      <a:pt x="200692" y="104976"/>
                      <a:pt x="185928" y="61161"/>
                    </a:cubicBezTo>
                    <a:cubicBezTo>
                      <a:pt x="170116" y="15536"/>
                      <a:pt x="150114" y="1820"/>
                      <a:pt x="98298" y="1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820EA74B-8A5A-B510-91BA-72C274F65AF8}"/>
                  </a:ext>
                </a:extLst>
              </p:cNvPr>
              <p:cNvSpPr/>
              <p:nvPr/>
            </p:nvSpPr>
            <p:spPr>
              <a:xfrm>
                <a:off x="9750474" y="2585274"/>
                <a:ext cx="48196" cy="203454"/>
              </a:xfrm>
              <a:custGeom>
                <a:avLst/>
                <a:gdLst>
                  <a:gd name="connsiteX0" fmla="*/ 48196 w 48196"/>
                  <a:gd name="connsiteY0" fmla="*/ 0 h 203454"/>
                  <a:gd name="connsiteX1" fmla="*/ 0 w 48196"/>
                  <a:gd name="connsiteY1" fmla="*/ 150971 h 203454"/>
                  <a:gd name="connsiteX2" fmla="*/ 43434 w 48196"/>
                  <a:gd name="connsiteY2" fmla="*/ 203454 h 203454"/>
                  <a:gd name="connsiteX3" fmla="*/ 48196 w 48196"/>
                  <a:gd name="connsiteY3" fmla="*/ 0 h 203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196" h="203454">
                    <a:moveTo>
                      <a:pt x="48196" y="0"/>
                    </a:moveTo>
                    <a:lnTo>
                      <a:pt x="0" y="150971"/>
                    </a:lnTo>
                    <a:lnTo>
                      <a:pt x="43434" y="203454"/>
                    </a:lnTo>
                    <a:lnTo>
                      <a:pt x="48196" y="0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9D6EF29B-89B0-0C4C-A865-A9295D326D56}"/>
                  </a:ext>
                </a:extLst>
              </p:cNvPr>
              <p:cNvSpPr/>
              <p:nvPr/>
            </p:nvSpPr>
            <p:spPr>
              <a:xfrm>
                <a:off x="9334803" y="2730149"/>
                <a:ext cx="119348" cy="77628"/>
              </a:xfrm>
              <a:custGeom>
                <a:avLst/>
                <a:gdLst>
                  <a:gd name="connsiteX0" fmla="*/ 98584 w 119348"/>
                  <a:gd name="connsiteY0" fmla="*/ 77629 h 77628"/>
                  <a:gd name="connsiteX1" fmla="*/ 0 w 119348"/>
                  <a:gd name="connsiteY1" fmla="*/ 52673 h 77628"/>
                  <a:gd name="connsiteX2" fmla="*/ 66675 w 119348"/>
                  <a:gd name="connsiteY2" fmla="*/ 0 h 77628"/>
                  <a:gd name="connsiteX3" fmla="*/ 119348 w 119348"/>
                  <a:gd name="connsiteY3" fmla="*/ 55531 h 77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9348" h="77628">
                    <a:moveTo>
                      <a:pt x="98584" y="77629"/>
                    </a:moveTo>
                    <a:lnTo>
                      <a:pt x="0" y="52673"/>
                    </a:lnTo>
                    <a:lnTo>
                      <a:pt x="66675" y="0"/>
                    </a:lnTo>
                    <a:cubicBezTo>
                      <a:pt x="66675" y="0"/>
                      <a:pt x="116205" y="20860"/>
                      <a:pt x="119348" y="55531"/>
                    </a:cubicBezTo>
                    <a:close/>
                  </a:path>
                </a:pathLst>
              </a:custGeom>
              <a:solidFill>
                <a:srgbClr val="FFC3B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EC5DC053-A7E1-25C8-966F-71E75B03C10E}"/>
                  </a:ext>
                </a:extLst>
              </p:cNvPr>
              <p:cNvSpPr/>
              <p:nvPr/>
            </p:nvSpPr>
            <p:spPr>
              <a:xfrm>
                <a:off x="9288606" y="2702432"/>
                <a:ext cx="112490" cy="80391"/>
              </a:xfrm>
              <a:custGeom>
                <a:avLst/>
                <a:gdLst>
                  <a:gd name="connsiteX0" fmla="*/ 0 w 112490"/>
                  <a:gd name="connsiteY0" fmla="*/ 38100 h 80391"/>
                  <a:gd name="connsiteX1" fmla="*/ 51149 w 112490"/>
                  <a:gd name="connsiteY1" fmla="*/ 0 h 80391"/>
                  <a:gd name="connsiteX2" fmla="*/ 112490 w 112490"/>
                  <a:gd name="connsiteY2" fmla="*/ 27718 h 80391"/>
                  <a:gd name="connsiteX3" fmla="*/ 45720 w 112490"/>
                  <a:gd name="connsiteY3" fmla="*/ 80391 h 80391"/>
                  <a:gd name="connsiteX4" fmla="*/ 0 w 112490"/>
                  <a:gd name="connsiteY4" fmla="*/ 38100 h 803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2490" h="80391">
                    <a:moveTo>
                      <a:pt x="0" y="38100"/>
                    </a:moveTo>
                    <a:lnTo>
                      <a:pt x="51149" y="0"/>
                    </a:lnTo>
                    <a:lnTo>
                      <a:pt x="112490" y="27718"/>
                    </a:lnTo>
                    <a:lnTo>
                      <a:pt x="45720" y="80391"/>
                    </a:lnTo>
                    <a:lnTo>
                      <a:pt x="0" y="38100"/>
                    </a:lnTo>
                    <a:close/>
                  </a:path>
                </a:pathLst>
              </a:custGeom>
              <a:solidFill>
                <a:srgbClr val="FFC3B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D82187FD-07C5-DCB9-CF1D-17F99809F40B}"/>
                  </a:ext>
                </a:extLst>
              </p:cNvPr>
              <p:cNvSpPr/>
              <p:nvPr/>
            </p:nvSpPr>
            <p:spPr>
              <a:xfrm>
                <a:off x="9972501" y="4685251"/>
                <a:ext cx="87725" cy="193738"/>
              </a:xfrm>
              <a:custGeom>
                <a:avLst/>
                <a:gdLst>
                  <a:gd name="connsiteX0" fmla="*/ 83629 w 87725"/>
                  <a:gd name="connsiteY0" fmla="*/ 193738 h 193738"/>
                  <a:gd name="connsiteX1" fmla="*/ 0 w 87725"/>
                  <a:gd name="connsiteY1" fmla="*/ 193738 h 193738"/>
                  <a:gd name="connsiteX2" fmla="*/ 4096 w 87725"/>
                  <a:gd name="connsiteY2" fmla="*/ 0 h 193738"/>
                  <a:gd name="connsiteX3" fmla="*/ 87725 w 87725"/>
                  <a:gd name="connsiteY3" fmla="*/ 0 h 193738"/>
                  <a:gd name="connsiteX4" fmla="*/ 83629 w 87725"/>
                  <a:gd name="connsiteY4" fmla="*/ 193738 h 1937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7725" h="193738">
                    <a:moveTo>
                      <a:pt x="83629" y="193738"/>
                    </a:moveTo>
                    <a:lnTo>
                      <a:pt x="0" y="193738"/>
                    </a:lnTo>
                    <a:lnTo>
                      <a:pt x="4096" y="0"/>
                    </a:lnTo>
                    <a:lnTo>
                      <a:pt x="87725" y="0"/>
                    </a:lnTo>
                    <a:lnTo>
                      <a:pt x="83629" y="193738"/>
                    </a:lnTo>
                    <a:close/>
                  </a:path>
                </a:pathLst>
              </a:custGeom>
              <a:solidFill>
                <a:srgbClr val="FFC3B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E3E0A186-6FE7-6881-2514-99E99F077B80}"/>
                  </a:ext>
                </a:extLst>
              </p:cNvPr>
              <p:cNvSpPr/>
              <p:nvPr/>
            </p:nvSpPr>
            <p:spPr>
              <a:xfrm>
                <a:off x="9808418" y="4869273"/>
                <a:ext cx="267697" cy="95155"/>
              </a:xfrm>
              <a:custGeom>
                <a:avLst/>
                <a:gdLst>
                  <a:gd name="connsiteX0" fmla="*/ 155987 w 267697"/>
                  <a:gd name="connsiteY0" fmla="*/ 0 h 95155"/>
                  <a:gd name="connsiteX1" fmla="*/ 250284 w 267697"/>
                  <a:gd name="connsiteY1" fmla="*/ 0 h 95155"/>
                  <a:gd name="connsiteX2" fmla="*/ 256952 w 267697"/>
                  <a:gd name="connsiteY2" fmla="*/ 5715 h 95155"/>
                  <a:gd name="connsiteX3" fmla="*/ 267620 w 267697"/>
                  <a:gd name="connsiteY3" fmla="*/ 80106 h 95155"/>
                  <a:gd name="connsiteX4" fmla="*/ 255695 w 267697"/>
                  <a:gd name="connsiteY4" fmla="*/ 94889 h 95155"/>
                  <a:gd name="connsiteX5" fmla="*/ 254190 w 267697"/>
                  <a:gd name="connsiteY5" fmla="*/ 94965 h 95155"/>
                  <a:gd name="connsiteX6" fmla="*/ 164274 w 267697"/>
                  <a:gd name="connsiteY6" fmla="*/ 92488 h 95155"/>
                  <a:gd name="connsiteX7" fmla="*/ 30924 w 267697"/>
                  <a:gd name="connsiteY7" fmla="*/ 95155 h 95155"/>
                  <a:gd name="connsiteX8" fmla="*/ 8540 w 267697"/>
                  <a:gd name="connsiteY8" fmla="*/ 57055 h 95155"/>
                  <a:gd name="connsiteX9" fmla="*/ 142461 w 267697"/>
                  <a:gd name="connsiteY9" fmla="*/ 4954 h 95155"/>
                  <a:gd name="connsiteX10" fmla="*/ 155987 w 267697"/>
                  <a:gd name="connsiteY10" fmla="*/ 1 h 95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67697" h="95155">
                    <a:moveTo>
                      <a:pt x="155987" y="0"/>
                    </a:moveTo>
                    <a:lnTo>
                      <a:pt x="250284" y="0"/>
                    </a:lnTo>
                    <a:cubicBezTo>
                      <a:pt x="253625" y="-34"/>
                      <a:pt x="256475" y="2409"/>
                      <a:pt x="256952" y="5715"/>
                    </a:cubicBezTo>
                    <a:lnTo>
                      <a:pt x="267620" y="80106"/>
                    </a:lnTo>
                    <a:cubicBezTo>
                      <a:pt x="268409" y="87481"/>
                      <a:pt x="263070" y="94100"/>
                      <a:pt x="255695" y="94889"/>
                    </a:cubicBezTo>
                    <a:cubicBezTo>
                      <a:pt x="255195" y="94942"/>
                      <a:pt x="254692" y="94968"/>
                      <a:pt x="254190" y="94965"/>
                    </a:cubicBezTo>
                    <a:cubicBezTo>
                      <a:pt x="221424" y="94393"/>
                      <a:pt x="205612" y="92488"/>
                      <a:pt x="164274" y="92488"/>
                    </a:cubicBezTo>
                    <a:cubicBezTo>
                      <a:pt x="138842" y="92488"/>
                      <a:pt x="65881" y="95155"/>
                      <a:pt x="30924" y="95155"/>
                    </a:cubicBezTo>
                    <a:cubicBezTo>
                      <a:pt x="-4033" y="95155"/>
                      <a:pt x="-6033" y="60389"/>
                      <a:pt x="8540" y="57055"/>
                    </a:cubicBezTo>
                    <a:cubicBezTo>
                      <a:pt x="74072" y="42958"/>
                      <a:pt x="120363" y="23527"/>
                      <a:pt x="142461" y="4954"/>
                    </a:cubicBezTo>
                    <a:cubicBezTo>
                      <a:pt x="146283" y="1825"/>
                      <a:pt x="151049" y="80"/>
                      <a:pt x="155987" y="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4B03CFE6-1D78-4E7C-1D4A-683E756E3928}"/>
                  </a:ext>
                </a:extLst>
              </p:cNvPr>
              <p:cNvSpPr/>
              <p:nvPr/>
            </p:nvSpPr>
            <p:spPr>
              <a:xfrm>
                <a:off x="9974502" y="4685251"/>
                <a:ext cx="85820" cy="99917"/>
              </a:xfrm>
              <a:custGeom>
                <a:avLst/>
                <a:gdLst>
                  <a:gd name="connsiteX0" fmla="*/ 2096 w 85820"/>
                  <a:gd name="connsiteY0" fmla="*/ 0 h 99917"/>
                  <a:gd name="connsiteX1" fmla="*/ 0 w 85820"/>
                  <a:gd name="connsiteY1" fmla="*/ 99917 h 99917"/>
                  <a:gd name="connsiteX2" fmla="*/ 83629 w 85820"/>
                  <a:gd name="connsiteY2" fmla="*/ 99917 h 99917"/>
                  <a:gd name="connsiteX3" fmla="*/ 85820 w 85820"/>
                  <a:gd name="connsiteY3" fmla="*/ 0 h 99917"/>
                  <a:gd name="connsiteX4" fmla="*/ 2096 w 85820"/>
                  <a:gd name="connsiteY4" fmla="*/ 0 h 999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820" h="99917">
                    <a:moveTo>
                      <a:pt x="2096" y="0"/>
                    </a:moveTo>
                    <a:lnTo>
                      <a:pt x="0" y="99917"/>
                    </a:lnTo>
                    <a:lnTo>
                      <a:pt x="83629" y="99917"/>
                    </a:lnTo>
                    <a:lnTo>
                      <a:pt x="85820" y="0"/>
                    </a:lnTo>
                    <a:lnTo>
                      <a:pt x="2096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422A603C-A594-7B3F-2F2A-054A81FEC8E0}"/>
                  </a:ext>
                </a:extLst>
              </p:cNvPr>
              <p:cNvSpPr/>
              <p:nvPr/>
            </p:nvSpPr>
            <p:spPr>
              <a:xfrm>
                <a:off x="9770745" y="2524822"/>
                <a:ext cx="447977" cy="534701"/>
              </a:xfrm>
              <a:custGeom>
                <a:avLst/>
                <a:gdLst>
                  <a:gd name="connsiteX0" fmla="*/ 207 w 447977"/>
                  <a:gd name="connsiteY0" fmla="*/ 70644 h 534701"/>
                  <a:gd name="connsiteX1" fmla="*/ 63168 w 447977"/>
                  <a:gd name="connsiteY1" fmla="*/ 534702 h 534701"/>
                  <a:gd name="connsiteX2" fmla="*/ 402829 w 447977"/>
                  <a:gd name="connsiteY2" fmla="*/ 524605 h 534701"/>
                  <a:gd name="connsiteX3" fmla="*/ 447977 w 447977"/>
                  <a:gd name="connsiteY3" fmla="*/ 15684 h 534701"/>
                  <a:gd name="connsiteX4" fmla="*/ 303197 w 447977"/>
                  <a:gd name="connsiteY4" fmla="*/ 921 h 534701"/>
                  <a:gd name="connsiteX5" fmla="*/ 148892 w 447977"/>
                  <a:gd name="connsiteY5" fmla="*/ 5588 h 534701"/>
                  <a:gd name="connsiteX6" fmla="*/ 39450 w 447977"/>
                  <a:gd name="connsiteY6" fmla="*/ 24638 h 534701"/>
                  <a:gd name="connsiteX7" fmla="*/ 207 w 447977"/>
                  <a:gd name="connsiteY7" fmla="*/ 70644 h 5347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47977" h="534701">
                    <a:moveTo>
                      <a:pt x="207" y="70644"/>
                    </a:moveTo>
                    <a:cubicBezTo>
                      <a:pt x="-1602" y="123603"/>
                      <a:pt x="7542" y="247142"/>
                      <a:pt x="63168" y="534702"/>
                    </a:cubicBezTo>
                    <a:lnTo>
                      <a:pt x="402829" y="524605"/>
                    </a:lnTo>
                    <a:cubicBezTo>
                      <a:pt x="393304" y="386588"/>
                      <a:pt x="390351" y="301339"/>
                      <a:pt x="447977" y="15684"/>
                    </a:cubicBezTo>
                    <a:cubicBezTo>
                      <a:pt x="400134" y="7295"/>
                      <a:pt x="351749" y="2361"/>
                      <a:pt x="303197" y="921"/>
                    </a:cubicBezTo>
                    <a:cubicBezTo>
                      <a:pt x="251717" y="-1206"/>
                      <a:pt x="200150" y="353"/>
                      <a:pt x="148892" y="5588"/>
                    </a:cubicBezTo>
                    <a:cubicBezTo>
                      <a:pt x="109650" y="10350"/>
                      <a:pt x="67263" y="18447"/>
                      <a:pt x="39450" y="24638"/>
                    </a:cubicBezTo>
                    <a:cubicBezTo>
                      <a:pt x="17385" y="29191"/>
                      <a:pt x="1224" y="48137"/>
                      <a:pt x="207" y="7064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9F8B293C-F4B3-E5F7-8FE1-A85786047A2E}"/>
                  </a:ext>
                </a:extLst>
              </p:cNvPr>
              <p:cNvSpPr/>
              <p:nvPr/>
            </p:nvSpPr>
            <p:spPr>
              <a:xfrm>
                <a:off x="9908484" y="2352674"/>
                <a:ext cx="165458" cy="257175"/>
              </a:xfrm>
              <a:custGeom>
                <a:avLst/>
                <a:gdLst>
                  <a:gd name="connsiteX0" fmla="*/ 144980 w 165458"/>
                  <a:gd name="connsiteY0" fmla="*/ 0 h 257175"/>
                  <a:gd name="connsiteX1" fmla="*/ 165459 w 165458"/>
                  <a:gd name="connsiteY1" fmla="*/ 173164 h 257175"/>
                  <a:gd name="connsiteX2" fmla="*/ 47635 w 165458"/>
                  <a:gd name="connsiteY2" fmla="*/ 257175 h 257175"/>
                  <a:gd name="connsiteX3" fmla="*/ 11154 w 165458"/>
                  <a:gd name="connsiteY3" fmla="*/ 177737 h 257175"/>
                  <a:gd name="connsiteX4" fmla="*/ 52683 w 165458"/>
                  <a:gd name="connsiteY4" fmla="*/ 83534 h 257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5458" h="257175">
                    <a:moveTo>
                      <a:pt x="144980" y="0"/>
                    </a:moveTo>
                    <a:cubicBezTo>
                      <a:pt x="136693" y="49911"/>
                      <a:pt x="129740" y="141161"/>
                      <a:pt x="165459" y="173164"/>
                    </a:cubicBezTo>
                    <a:cubicBezTo>
                      <a:pt x="138612" y="215433"/>
                      <a:pt x="96345" y="245570"/>
                      <a:pt x="47635" y="257175"/>
                    </a:cubicBezTo>
                    <a:cubicBezTo>
                      <a:pt x="-30661" y="217456"/>
                      <a:pt x="11154" y="177737"/>
                      <a:pt x="11154" y="177737"/>
                    </a:cubicBezTo>
                    <a:cubicBezTo>
                      <a:pt x="66113" y="162878"/>
                      <a:pt x="63446" y="121825"/>
                      <a:pt x="52683" y="83534"/>
                    </a:cubicBezTo>
                    <a:close/>
                  </a:path>
                </a:pathLst>
              </a:custGeom>
              <a:solidFill>
                <a:srgbClr val="FFC3B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DFE60A60-D659-7A88-F81E-A600CD4B26E0}"/>
                  </a:ext>
                </a:extLst>
              </p:cNvPr>
              <p:cNvSpPr/>
              <p:nvPr/>
            </p:nvSpPr>
            <p:spPr>
              <a:xfrm>
                <a:off x="9956118" y="2590036"/>
                <a:ext cx="64484" cy="19812"/>
              </a:xfrm>
              <a:custGeom>
                <a:avLst/>
                <a:gdLst>
                  <a:gd name="connsiteX0" fmla="*/ 0 w 64484"/>
                  <a:gd name="connsiteY0" fmla="*/ 19812 h 19812"/>
                  <a:gd name="connsiteX1" fmla="*/ 10096 w 64484"/>
                  <a:gd name="connsiteY1" fmla="*/ 0 h 19812"/>
                  <a:gd name="connsiteX2" fmla="*/ 64484 w 64484"/>
                  <a:gd name="connsiteY2" fmla="*/ 12287 h 19812"/>
                  <a:gd name="connsiteX3" fmla="*/ 0 w 64484"/>
                  <a:gd name="connsiteY3" fmla="*/ 19812 h 19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484" h="19812">
                    <a:moveTo>
                      <a:pt x="0" y="19812"/>
                    </a:moveTo>
                    <a:lnTo>
                      <a:pt x="10096" y="0"/>
                    </a:lnTo>
                    <a:lnTo>
                      <a:pt x="64484" y="12287"/>
                    </a:lnTo>
                    <a:lnTo>
                      <a:pt x="0" y="19812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AB7D1E08-393E-E083-FC47-9A902D96ECDE}"/>
                  </a:ext>
                </a:extLst>
              </p:cNvPr>
              <p:cNvSpPr/>
              <p:nvPr/>
            </p:nvSpPr>
            <p:spPr>
              <a:xfrm>
                <a:off x="9966215" y="2512979"/>
                <a:ext cx="142017" cy="171830"/>
              </a:xfrm>
              <a:custGeom>
                <a:avLst/>
                <a:gdLst>
                  <a:gd name="connsiteX0" fmla="*/ 0 w 142017"/>
                  <a:gd name="connsiteY0" fmla="*/ 77057 h 171830"/>
                  <a:gd name="connsiteX1" fmla="*/ 101441 w 142017"/>
                  <a:gd name="connsiteY1" fmla="*/ 0 h 171830"/>
                  <a:gd name="connsiteX2" fmla="*/ 142018 w 142017"/>
                  <a:gd name="connsiteY2" fmla="*/ 9049 h 171830"/>
                  <a:gd name="connsiteX3" fmla="*/ 81915 w 142017"/>
                  <a:gd name="connsiteY3" fmla="*/ 171831 h 171830"/>
                  <a:gd name="connsiteX4" fmla="*/ 0 w 142017"/>
                  <a:gd name="connsiteY4" fmla="*/ 77057 h 17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2017" h="171830">
                    <a:moveTo>
                      <a:pt x="0" y="77057"/>
                    </a:moveTo>
                    <a:cubicBezTo>
                      <a:pt x="17526" y="69056"/>
                      <a:pt x="98298" y="16478"/>
                      <a:pt x="101441" y="0"/>
                    </a:cubicBezTo>
                    <a:cubicBezTo>
                      <a:pt x="107823" y="6953"/>
                      <a:pt x="142018" y="9049"/>
                      <a:pt x="142018" y="9049"/>
                    </a:cubicBezTo>
                    <a:cubicBezTo>
                      <a:pt x="142018" y="9049"/>
                      <a:pt x="121539" y="103060"/>
                      <a:pt x="81915" y="171831"/>
                    </a:cubicBezTo>
                    <a:cubicBezTo>
                      <a:pt x="54864" y="110490"/>
                      <a:pt x="29146" y="96107"/>
                      <a:pt x="0" y="7705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86E479BC-633B-8B96-DBE0-AC268D783890}"/>
                  </a:ext>
                </a:extLst>
              </p:cNvPr>
              <p:cNvSpPr/>
              <p:nvPr/>
            </p:nvSpPr>
            <p:spPr>
              <a:xfrm>
                <a:off x="9918209" y="2590036"/>
                <a:ext cx="37909" cy="19812"/>
              </a:xfrm>
              <a:custGeom>
                <a:avLst/>
                <a:gdLst>
                  <a:gd name="connsiteX0" fmla="*/ 37910 w 37909"/>
                  <a:gd name="connsiteY0" fmla="*/ 19812 h 19812"/>
                  <a:gd name="connsiteX1" fmla="*/ 33338 w 37909"/>
                  <a:gd name="connsiteY1" fmla="*/ 0 h 19812"/>
                  <a:gd name="connsiteX2" fmla="*/ 0 w 37909"/>
                  <a:gd name="connsiteY2" fmla="*/ 2381 h 19812"/>
                  <a:gd name="connsiteX3" fmla="*/ 37910 w 37909"/>
                  <a:gd name="connsiteY3" fmla="*/ 19812 h 19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909" h="19812">
                    <a:moveTo>
                      <a:pt x="37910" y="19812"/>
                    </a:moveTo>
                    <a:lnTo>
                      <a:pt x="33338" y="0"/>
                    </a:lnTo>
                    <a:lnTo>
                      <a:pt x="0" y="2381"/>
                    </a:lnTo>
                    <a:lnTo>
                      <a:pt x="37910" y="19812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EE38B9A0-F810-1461-1D56-21DA8BCEB464}"/>
                  </a:ext>
                </a:extLst>
              </p:cNvPr>
              <p:cNvSpPr/>
              <p:nvPr/>
            </p:nvSpPr>
            <p:spPr>
              <a:xfrm>
                <a:off x="9868930" y="2518313"/>
                <a:ext cx="82616" cy="166496"/>
              </a:xfrm>
              <a:custGeom>
                <a:avLst/>
                <a:gdLst>
                  <a:gd name="connsiteX0" fmla="*/ 82616 w 82616"/>
                  <a:gd name="connsiteY0" fmla="*/ 71723 h 166496"/>
                  <a:gd name="connsiteX1" fmla="*/ 64900 w 82616"/>
                  <a:gd name="connsiteY1" fmla="*/ 0 h 166496"/>
                  <a:gd name="connsiteX2" fmla="*/ 24323 w 82616"/>
                  <a:gd name="connsiteY2" fmla="*/ 8954 h 166496"/>
                  <a:gd name="connsiteX3" fmla="*/ 15656 w 82616"/>
                  <a:gd name="connsiteY3" fmla="*/ 166497 h 166496"/>
                  <a:gd name="connsiteX4" fmla="*/ 82616 w 82616"/>
                  <a:gd name="connsiteY4" fmla="*/ 71723 h 166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616" h="166496">
                    <a:moveTo>
                      <a:pt x="82616" y="71723"/>
                    </a:moveTo>
                    <a:cubicBezTo>
                      <a:pt x="55661" y="53816"/>
                      <a:pt x="62233" y="16383"/>
                      <a:pt x="64900" y="0"/>
                    </a:cubicBezTo>
                    <a:cubicBezTo>
                      <a:pt x="58518" y="6858"/>
                      <a:pt x="24323" y="8954"/>
                      <a:pt x="24323" y="8954"/>
                    </a:cubicBezTo>
                    <a:cubicBezTo>
                      <a:pt x="24323" y="8954"/>
                      <a:pt x="-24064" y="97726"/>
                      <a:pt x="15656" y="166497"/>
                    </a:cubicBezTo>
                    <a:cubicBezTo>
                      <a:pt x="34420" y="117158"/>
                      <a:pt x="53470" y="90773"/>
                      <a:pt x="82616" y="7172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32E41018-C3A4-BFF9-A4F1-EA69F2201C60}"/>
                  </a:ext>
                </a:extLst>
              </p:cNvPr>
              <p:cNvSpPr/>
              <p:nvPr/>
            </p:nvSpPr>
            <p:spPr>
              <a:xfrm>
                <a:off x="9961262" y="2386678"/>
                <a:ext cx="56936" cy="76771"/>
              </a:xfrm>
              <a:custGeom>
                <a:avLst/>
                <a:gdLst>
                  <a:gd name="connsiteX0" fmla="*/ 54578 w 56936"/>
                  <a:gd name="connsiteY0" fmla="*/ 0 h 76771"/>
                  <a:gd name="connsiteX1" fmla="*/ 0 w 56936"/>
                  <a:gd name="connsiteY1" fmla="*/ 49530 h 76771"/>
                  <a:gd name="connsiteX2" fmla="*/ 5524 w 56936"/>
                  <a:gd name="connsiteY2" fmla="*/ 76771 h 76771"/>
                  <a:gd name="connsiteX3" fmla="*/ 56483 w 56936"/>
                  <a:gd name="connsiteY3" fmla="*/ 26765 h 76771"/>
                  <a:gd name="connsiteX4" fmla="*/ 54578 w 56936"/>
                  <a:gd name="connsiteY4" fmla="*/ 0 h 76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936" h="76771">
                    <a:moveTo>
                      <a:pt x="54578" y="0"/>
                    </a:moveTo>
                    <a:lnTo>
                      <a:pt x="0" y="49530"/>
                    </a:lnTo>
                    <a:cubicBezTo>
                      <a:pt x="2607" y="58438"/>
                      <a:pt x="4455" y="67551"/>
                      <a:pt x="5524" y="76771"/>
                    </a:cubicBezTo>
                    <a:cubicBezTo>
                      <a:pt x="26575" y="73057"/>
                      <a:pt x="54959" y="48958"/>
                      <a:pt x="56483" y="26765"/>
                    </a:cubicBezTo>
                    <a:cubicBezTo>
                      <a:pt x="57478" y="17802"/>
                      <a:pt x="56833" y="8732"/>
                      <a:pt x="54578" y="0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D8D91620-68F0-283D-C975-2914A3525FEE}"/>
                  </a:ext>
                </a:extLst>
              </p:cNvPr>
              <p:cNvSpPr/>
              <p:nvPr/>
            </p:nvSpPr>
            <p:spPr>
              <a:xfrm>
                <a:off x="9845056" y="2122312"/>
                <a:ext cx="235587" cy="319116"/>
              </a:xfrm>
              <a:custGeom>
                <a:avLst/>
                <a:gdLst>
                  <a:gd name="connsiteX0" fmla="*/ 235554 w 235587"/>
                  <a:gd name="connsiteY0" fmla="*/ 116061 h 319116"/>
                  <a:gd name="connsiteX1" fmla="*/ 196120 w 235587"/>
                  <a:gd name="connsiteY1" fmla="*/ 278748 h 319116"/>
                  <a:gd name="connsiteX2" fmla="*/ 10764 w 235587"/>
                  <a:gd name="connsiteY2" fmla="*/ 244649 h 319116"/>
                  <a:gd name="connsiteX3" fmla="*/ 74105 w 235587"/>
                  <a:gd name="connsiteY3" fmla="*/ 10810 h 319116"/>
                  <a:gd name="connsiteX4" fmla="*/ 224804 w 235587"/>
                  <a:gd name="connsiteY4" fmla="*/ 65048 h 319116"/>
                  <a:gd name="connsiteX5" fmla="*/ 235554 w 235587"/>
                  <a:gd name="connsiteY5" fmla="*/ 116061 h 3191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5587" h="319116">
                    <a:moveTo>
                      <a:pt x="235554" y="116061"/>
                    </a:moveTo>
                    <a:cubicBezTo>
                      <a:pt x="234506" y="199119"/>
                      <a:pt x="235554" y="234267"/>
                      <a:pt x="196120" y="278748"/>
                    </a:cubicBezTo>
                    <a:cubicBezTo>
                      <a:pt x="136303" y="345423"/>
                      <a:pt x="34195" y="326373"/>
                      <a:pt x="10764" y="244649"/>
                    </a:cubicBezTo>
                    <a:cubicBezTo>
                      <a:pt x="-10572" y="171211"/>
                      <a:pt x="-5334" y="47767"/>
                      <a:pt x="74105" y="10810"/>
                    </a:cubicBezTo>
                    <a:cubicBezTo>
                      <a:pt x="130697" y="-15827"/>
                      <a:pt x="198167" y="8456"/>
                      <a:pt x="224804" y="65048"/>
                    </a:cubicBezTo>
                    <a:cubicBezTo>
                      <a:pt x="232306" y="80985"/>
                      <a:pt x="235986" y="98452"/>
                      <a:pt x="235554" y="116061"/>
                    </a:cubicBezTo>
                    <a:close/>
                  </a:path>
                </a:pathLst>
              </a:custGeom>
              <a:solidFill>
                <a:srgbClr val="FFC3B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00A1C8F8-8070-9308-2C3C-E4AF8B77EF78}"/>
                  </a:ext>
                </a:extLst>
              </p:cNvPr>
              <p:cNvSpPr/>
              <p:nvPr/>
            </p:nvSpPr>
            <p:spPr>
              <a:xfrm>
                <a:off x="9967261" y="2268369"/>
                <a:ext cx="109071" cy="9922"/>
              </a:xfrm>
              <a:custGeom>
                <a:avLst/>
                <a:gdLst>
                  <a:gd name="connsiteX0" fmla="*/ 106587 w 109071"/>
                  <a:gd name="connsiteY0" fmla="*/ 9914 h 9922"/>
                  <a:gd name="connsiteX1" fmla="*/ 106587 w 109071"/>
                  <a:gd name="connsiteY1" fmla="*/ 9914 h 9922"/>
                  <a:gd name="connsiteX2" fmla="*/ 2288 w 109071"/>
                  <a:gd name="connsiteY2" fmla="*/ 4770 h 9922"/>
                  <a:gd name="connsiteX3" fmla="*/ 2 w 109071"/>
                  <a:gd name="connsiteY3" fmla="*/ 2298 h 9922"/>
                  <a:gd name="connsiteX4" fmla="*/ 2 w 109071"/>
                  <a:gd name="connsiteY4" fmla="*/ 2294 h 9922"/>
                  <a:gd name="connsiteX5" fmla="*/ 2469 w 109071"/>
                  <a:gd name="connsiteY5" fmla="*/ 2 h 9922"/>
                  <a:gd name="connsiteX6" fmla="*/ 2574 w 109071"/>
                  <a:gd name="connsiteY6" fmla="*/ 8 h 9922"/>
                  <a:gd name="connsiteX7" fmla="*/ 106872 w 109071"/>
                  <a:gd name="connsiteY7" fmla="*/ 5151 h 9922"/>
                  <a:gd name="connsiteX8" fmla="*/ 109064 w 109071"/>
                  <a:gd name="connsiteY8" fmla="*/ 7708 h 9922"/>
                  <a:gd name="connsiteX9" fmla="*/ 109063 w 109071"/>
                  <a:gd name="connsiteY9" fmla="*/ 7723 h 9922"/>
                  <a:gd name="connsiteX10" fmla="*/ 106692 w 109071"/>
                  <a:gd name="connsiteY10" fmla="*/ 9920 h 9922"/>
                  <a:gd name="connsiteX11" fmla="*/ 106587 w 109071"/>
                  <a:gd name="connsiteY11" fmla="*/ 9914 h 99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09071" h="9922">
                    <a:moveTo>
                      <a:pt x="106587" y="9914"/>
                    </a:moveTo>
                    <a:lnTo>
                      <a:pt x="106587" y="9914"/>
                    </a:lnTo>
                    <a:lnTo>
                      <a:pt x="2288" y="4770"/>
                    </a:lnTo>
                    <a:cubicBezTo>
                      <a:pt x="974" y="4719"/>
                      <a:pt x="-50" y="3612"/>
                      <a:pt x="2" y="2298"/>
                    </a:cubicBezTo>
                    <a:cubicBezTo>
                      <a:pt x="2" y="2296"/>
                      <a:pt x="2" y="2295"/>
                      <a:pt x="2" y="2294"/>
                    </a:cubicBezTo>
                    <a:cubicBezTo>
                      <a:pt x="50" y="979"/>
                      <a:pt x="1155" y="-47"/>
                      <a:pt x="2469" y="2"/>
                    </a:cubicBezTo>
                    <a:cubicBezTo>
                      <a:pt x="2504" y="3"/>
                      <a:pt x="2539" y="5"/>
                      <a:pt x="2574" y="8"/>
                    </a:cubicBezTo>
                    <a:lnTo>
                      <a:pt x="106872" y="5151"/>
                    </a:lnTo>
                    <a:cubicBezTo>
                      <a:pt x="108184" y="5252"/>
                      <a:pt x="109165" y="6397"/>
                      <a:pt x="109064" y="7708"/>
                    </a:cubicBezTo>
                    <a:cubicBezTo>
                      <a:pt x="109064" y="7713"/>
                      <a:pt x="109064" y="7718"/>
                      <a:pt x="109063" y="7723"/>
                    </a:cubicBezTo>
                    <a:cubicBezTo>
                      <a:pt x="109015" y="8985"/>
                      <a:pt x="107953" y="9968"/>
                      <a:pt x="106692" y="9920"/>
                    </a:cubicBezTo>
                    <a:cubicBezTo>
                      <a:pt x="106657" y="9919"/>
                      <a:pt x="106622" y="9917"/>
                      <a:pt x="106587" y="99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EC07CA5C-5510-726D-83D5-DF94CDEB2AD0}"/>
                  </a:ext>
                </a:extLst>
              </p:cNvPr>
              <p:cNvSpPr/>
              <p:nvPr/>
            </p:nvSpPr>
            <p:spPr>
              <a:xfrm>
                <a:off x="9833912" y="3052190"/>
                <a:ext cx="253581" cy="1713642"/>
              </a:xfrm>
              <a:custGeom>
                <a:avLst/>
                <a:gdLst>
                  <a:gd name="connsiteX0" fmla="*/ 0 w 253581"/>
                  <a:gd name="connsiteY0" fmla="*/ 7334 h 1713642"/>
                  <a:gd name="connsiteX1" fmla="*/ 66675 w 253581"/>
                  <a:gd name="connsiteY1" fmla="*/ 882872 h 1713642"/>
                  <a:gd name="connsiteX2" fmla="*/ 123825 w 253581"/>
                  <a:gd name="connsiteY2" fmla="*/ 1713643 h 1713642"/>
                  <a:gd name="connsiteX3" fmla="*/ 236887 w 253581"/>
                  <a:gd name="connsiteY3" fmla="*/ 1713643 h 1713642"/>
                  <a:gd name="connsiteX4" fmla="*/ 251555 w 253581"/>
                  <a:gd name="connsiteY4" fmla="*/ 876872 h 1713642"/>
                  <a:gd name="connsiteX5" fmla="*/ 248031 w 253581"/>
                  <a:gd name="connsiteY5" fmla="*/ 0 h 1713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53581" h="1713642">
                    <a:moveTo>
                      <a:pt x="0" y="7334"/>
                    </a:moveTo>
                    <a:cubicBezTo>
                      <a:pt x="0" y="7334"/>
                      <a:pt x="42958" y="628840"/>
                      <a:pt x="66675" y="882872"/>
                    </a:cubicBezTo>
                    <a:cubicBezTo>
                      <a:pt x="91535" y="1147191"/>
                      <a:pt x="123825" y="1713643"/>
                      <a:pt x="123825" y="1713643"/>
                    </a:cubicBezTo>
                    <a:lnTo>
                      <a:pt x="236887" y="1713643"/>
                    </a:lnTo>
                    <a:cubicBezTo>
                      <a:pt x="236887" y="1713643"/>
                      <a:pt x="260509" y="1137571"/>
                      <a:pt x="251555" y="876872"/>
                    </a:cubicBezTo>
                    <a:cubicBezTo>
                      <a:pt x="242030" y="592741"/>
                      <a:pt x="248031" y="0"/>
                      <a:pt x="248031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DCE34D28-E239-3535-7AF2-47275CA95DA8}"/>
                  </a:ext>
                </a:extLst>
              </p:cNvPr>
              <p:cNvSpPr/>
              <p:nvPr/>
            </p:nvSpPr>
            <p:spPr>
              <a:xfrm>
                <a:off x="9938783" y="4722303"/>
                <a:ext cx="148685" cy="47529"/>
              </a:xfrm>
              <a:custGeom>
                <a:avLst/>
                <a:gdLst>
                  <a:gd name="connsiteX0" fmla="*/ 142494 w 148685"/>
                  <a:gd name="connsiteY0" fmla="*/ 47530 h 47529"/>
                  <a:gd name="connsiteX1" fmla="*/ 9811 w 148685"/>
                  <a:gd name="connsiteY1" fmla="*/ 47530 h 47529"/>
                  <a:gd name="connsiteX2" fmla="*/ 0 w 148685"/>
                  <a:gd name="connsiteY2" fmla="*/ 5239 h 47529"/>
                  <a:gd name="connsiteX3" fmla="*/ 148685 w 148685"/>
                  <a:gd name="connsiteY3" fmla="*/ 0 h 47529"/>
                  <a:gd name="connsiteX4" fmla="*/ 142494 w 148685"/>
                  <a:gd name="connsiteY4" fmla="*/ 47530 h 47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8685" h="47529">
                    <a:moveTo>
                      <a:pt x="142494" y="47530"/>
                    </a:moveTo>
                    <a:lnTo>
                      <a:pt x="9811" y="47530"/>
                    </a:lnTo>
                    <a:lnTo>
                      <a:pt x="0" y="5239"/>
                    </a:lnTo>
                    <a:lnTo>
                      <a:pt x="148685" y="0"/>
                    </a:lnTo>
                    <a:lnTo>
                      <a:pt x="142494" y="47530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F48D7CE1-E640-1A0A-ACDD-ED24E1CF6454}"/>
                  </a:ext>
                </a:extLst>
              </p:cNvPr>
              <p:cNvSpPr/>
              <p:nvPr/>
            </p:nvSpPr>
            <p:spPr>
              <a:xfrm>
                <a:off x="10012612" y="3266988"/>
                <a:ext cx="70569" cy="564155"/>
              </a:xfrm>
              <a:custGeom>
                <a:avLst/>
                <a:gdLst>
                  <a:gd name="connsiteX0" fmla="*/ 68474 w 70569"/>
                  <a:gd name="connsiteY0" fmla="*/ 7134 h 564155"/>
                  <a:gd name="connsiteX1" fmla="*/ 22945 w 70569"/>
                  <a:gd name="connsiteY1" fmla="*/ 43234 h 564155"/>
                  <a:gd name="connsiteX2" fmla="*/ 70570 w 70569"/>
                  <a:gd name="connsiteY2" fmla="*/ 564156 h 564155"/>
                  <a:gd name="connsiteX3" fmla="*/ 68474 w 70569"/>
                  <a:gd name="connsiteY3" fmla="*/ 7134 h 564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0569" h="564155">
                    <a:moveTo>
                      <a:pt x="68474" y="7134"/>
                    </a:moveTo>
                    <a:cubicBezTo>
                      <a:pt x="54758" y="-8106"/>
                      <a:pt x="39899" y="-200"/>
                      <a:pt x="22945" y="43234"/>
                    </a:cubicBezTo>
                    <a:cubicBezTo>
                      <a:pt x="-33538" y="191443"/>
                      <a:pt x="26659" y="427949"/>
                      <a:pt x="70570" y="564156"/>
                    </a:cubicBezTo>
                    <a:cubicBezTo>
                      <a:pt x="67617" y="394611"/>
                      <a:pt x="67712" y="171535"/>
                      <a:pt x="68474" y="7134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1C64BE4A-E63B-B253-C35A-655B17194D6A}"/>
                  </a:ext>
                </a:extLst>
              </p:cNvPr>
              <p:cNvSpPr/>
              <p:nvPr/>
            </p:nvSpPr>
            <p:spPr>
              <a:xfrm>
                <a:off x="9928371" y="2262371"/>
                <a:ext cx="16031" cy="24394"/>
              </a:xfrm>
              <a:custGeom>
                <a:avLst/>
                <a:gdLst>
                  <a:gd name="connsiteX0" fmla="*/ 16032 w 16031"/>
                  <a:gd name="connsiteY0" fmla="*/ 11816 h 24394"/>
                  <a:gd name="connsiteX1" fmla="*/ 8602 w 16031"/>
                  <a:gd name="connsiteY1" fmla="*/ 24389 h 24394"/>
                  <a:gd name="connsiteX2" fmla="*/ 30 w 16031"/>
                  <a:gd name="connsiteY2" fmla="*/ 12578 h 24394"/>
                  <a:gd name="connsiteX3" fmla="*/ 7459 w 16031"/>
                  <a:gd name="connsiteY3" fmla="*/ 5 h 24394"/>
                  <a:gd name="connsiteX4" fmla="*/ 16032 w 16031"/>
                  <a:gd name="connsiteY4" fmla="*/ 11816 h 243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031" h="24394">
                    <a:moveTo>
                      <a:pt x="16032" y="11816"/>
                    </a:moveTo>
                    <a:cubicBezTo>
                      <a:pt x="16032" y="18579"/>
                      <a:pt x="12984" y="24199"/>
                      <a:pt x="8602" y="24389"/>
                    </a:cubicBezTo>
                    <a:cubicBezTo>
                      <a:pt x="4221" y="24580"/>
                      <a:pt x="410" y="19341"/>
                      <a:pt x="30" y="12578"/>
                    </a:cubicBezTo>
                    <a:cubicBezTo>
                      <a:pt x="-351" y="5815"/>
                      <a:pt x="2982" y="196"/>
                      <a:pt x="7459" y="5"/>
                    </a:cubicBezTo>
                    <a:cubicBezTo>
                      <a:pt x="11936" y="-185"/>
                      <a:pt x="16032" y="5053"/>
                      <a:pt x="16032" y="1181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FC474A6D-F0B3-3DB1-E6B1-6F80D5C3D1C3}"/>
                  </a:ext>
                </a:extLst>
              </p:cNvPr>
              <p:cNvSpPr/>
              <p:nvPr/>
            </p:nvSpPr>
            <p:spPr>
              <a:xfrm>
                <a:off x="9852171" y="2264657"/>
                <a:ext cx="16031" cy="24394"/>
              </a:xfrm>
              <a:custGeom>
                <a:avLst/>
                <a:gdLst>
                  <a:gd name="connsiteX0" fmla="*/ 16032 w 16031"/>
                  <a:gd name="connsiteY0" fmla="*/ 11816 h 24394"/>
                  <a:gd name="connsiteX1" fmla="*/ 8602 w 16031"/>
                  <a:gd name="connsiteY1" fmla="*/ 24390 h 24394"/>
                  <a:gd name="connsiteX2" fmla="*/ 30 w 16031"/>
                  <a:gd name="connsiteY2" fmla="*/ 12579 h 24394"/>
                  <a:gd name="connsiteX3" fmla="*/ 7459 w 16031"/>
                  <a:gd name="connsiteY3" fmla="*/ 6 h 24394"/>
                  <a:gd name="connsiteX4" fmla="*/ 16032 w 16031"/>
                  <a:gd name="connsiteY4" fmla="*/ 11816 h 243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031" h="24394">
                    <a:moveTo>
                      <a:pt x="16032" y="11816"/>
                    </a:moveTo>
                    <a:cubicBezTo>
                      <a:pt x="16032" y="18579"/>
                      <a:pt x="12984" y="24199"/>
                      <a:pt x="8602" y="24390"/>
                    </a:cubicBezTo>
                    <a:cubicBezTo>
                      <a:pt x="4221" y="24580"/>
                      <a:pt x="410" y="19341"/>
                      <a:pt x="30" y="12579"/>
                    </a:cubicBezTo>
                    <a:cubicBezTo>
                      <a:pt x="-351" y="5816"/>
                      <a:pt x="2982" y="196"/>
                      <a:pt x="7459" y="6"/>
                    </a:cubicBezTo>
                    <a:cubicBezTo>
                      <a:pt x="11936" y="-185"/>
                      <a:pt x="16032" y="4578"/>
                      <a:pt x="16032" y="1181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4CCE7AFF-DCA1-16B9-DB02-5B21A1A34172}"/>
                  </a:ext>
                </a:extLst>
              </p:cNvPr>
              <p:cNvSpPr/>
              <p:nvPr/>
            </p:nvSpPr>
            <p:spPr>
              <a:xfrm>
                <a:off x="9845057" y="2260567"/>
                <a:ext cx="16383" cy="6831"/>
              </a:xfrm>
              <a:custGeom>
                <a:avLst/>
                <a:gdLst>
                  <a:gd name="connsiteX0" fmla="*/ 16383 w 16383"/>
                  <a:gd name="connsiteY0" fmla="*/ 3905 h 6831"/>
                  <a:gd name="connsiteX1" fmla="*/ 0 w 16383"/>
                  <a:gd name="connsiteY1" fmla="*/ 0 h 6831"/>
                  <a:gd name="connsiteX2" fmla="*/ 16383 w 16383"/>
                  <a:gd name="connsiteY2" fmla="*/ 3905 h 6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383" h="6831">
                    <a:moveTo>
                      <a:pt x="16383" y="3905"/>
                    </a:moveTo>
                    <a:lnTo>
                      <a:pt x="0" y="0"/>
                    </a:lnTo>
                    <a:cubicBezTo>
                      <a:pt x="0" y="0"/>
                      <a:pt x="8954" y="12287"/>
                      <a:pt x="16383" y="390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3342DEB5-1FEB-8B62-0D1B-AD4A5D863EA0}"/>
                  </a:ext>
                </a:extLst>
              </p:cNvPr>
              <p:cNvSpPr/>
              <p:nvPr/>
            </p:nvSpPr>
            <p:spPr>
              <a:xfrm>
                <a:off x="9875632" y="2281522"/>
                <a:ext cx="24288" cy="48865"/>
              </a:xfrm>
              <a:custGeom>
                <a:avLst/>
                <a:gdLst>
                  <a:gd name="connsiteX0" fmla="*/ 21907 w 24288"/>
                  <a:gd name="connsiteY0" fmla="*/ 0 h 48865"/>
                  <a:gd name="connsiteX1" fmla="*/ 0 w 24288"/>
                  <a:gd name="connsiteY1" fmla="*/ 44196 h 48865"/>
                  <a:gd name="connsiteX2" fmla="*/ 24289 w 24288"/>
                  <a:gd name="connsiteY2" fmla="*/ 47530 h 488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288" h="48865">
                    <a:moveTo>
                      <a:pt x="21907" y="0"/>
                    </a:moveTo>
                    <a:cubicBezTo>
                      <a:pt x="16677" y="15672"/>
                      <a:pt x="9305" y="30545"/>
                      <a:pt x="0" y="44196"/>
                    </a:cubicBezTo>
                    <a:cubicBezTo>
                      <a:pt x="7184" y="48900"/>
                      <a:pt x="16103" y="50125"/>
                      <a:pt x="24289" y="47530"/>
                    </a:cubicBezTo>
                    <a:close/>
                  </a:path>
                </a:pathLst>
              </a:custGeom>
              <a:solidFill>
                <a:srgbClr val="ED84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8E43BD6E-CA33-12A4-5F13-D8253FCD6259}"/>
                  </a:ext>
                </a:extLst>
              </p:cNvPr>
              <p:cNvSpPr/>
              <p:nvPr/>
            </p:nvSpPr>
            <p:spPr>
              <a:xfrm>
                <a:off x="9926305" y="2326943"/>
                <a:ext cx="48107" cy="27923"/>
              </a:xfrm>
              <a:custGeom>
                <a:avLst/>
                <a:gdLst>
                  <a:gd name="connsiteX0" fmla="*/ 11621 w 48107"/>
                  <a:gd name="connsiteY0" fmla="*/ 26683 h 27923"/>
                  <a:gd name="connsiteX1" fmla="*/ 2096 w 48107"/>
                  <a:gd name="connsiteY1" fmla="*/ 27921 h 27923"/>
                  <a:gd name="connsiteX2" fmla="*/ 0 w 48107"/>
                  <a:gd name="connsiteY2" fmla="*/ 26021 h 27923"/>
                  <a:gd name="connsiteX3" fmla="*/ 0 w 48107"/>
                  <a:gd name="connsiteY3" fmla="*/ 26016 h 27923"/>
                  <a:gd name="connsiteX4" fmla="*/ 1905 w 48107"/>
                  <a:gd name="connsiteY4" fmla="*/ 24016 h 27923"/>
                  <a:gd name="connsiteX5" fmla="*/ 44387 w 48107"/>
                  <a:gd name="connsiteY5" fmla="*/ 965 h 27923"/>
                  <a:gd name="connsiteX6" fmla="*/ 47133 w 48107"/>
                  <a:gd name="connsiteY6" fmla="*/ 289 h 27923"/>
                  <a:gd name="connsiteX7" fmla="*/ 47149 w 48107"/>
                  <a:gd name="connsiteY7" fmla="*/ 299 h 27923"/>
                  <a:gd name="connsiteX8" fmla="*/ 47856 w 48107"/>
                  <a:gd name="connsiteY8" fmla="*/ 2898 h 27923"/>
                  <a:gd name="connsiteX9" fmla="*/ 47815 w 48107"/>
                  <a:gd name="connsiteY9" fmla="*/ 2965 h 27923"/>
                  <a:gd name="connsiteX10" fmla="*/ 11621 w 48107"/>
                  <a:gd name="connsiteY10" fmla="*/ 26683 h 27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8107" h="27923">
                    <a:moveTo>
                      <a:pt x="11621" y="26683"/>
                    </a:moveTo>
                    <a:cubicBezTo>
                      <a:pt x="8482" y="27339"/>
                      <a:pt x="5298" y="27753"/>
                      <a:pt x="2096" y="27921"/>
                    </a:cubicBezTo>
                    <a:cubicBezTo>
                      <a:pt x="992" y="27975"/>
                      <a:pt x="54" y="27124"/>
                      <a:pt x="0" y="26021"/>
                    </a:cubicBezTo>
                    <a:cubicBezTo>
                      <a:pt x="0" y="26019"/>
                      <a:pt x="0" y="26018"/>
                      <a:pt x="0" y="26016"/>
                    </a:cubicBezTo>
                    <a:cubicBezTo>
                      <a:pt x="44" y="24966"/>
                      <a:pt x="858" y="24111"/>
                      <a:pt x="1905" y="24016"/>
                    </a:cubicBezTo>
                    <a:cubicBezTo>
                      <a:pt x="18942" y="23588"/>
                      <a:pt x="34741" y="15015"/>
                      <a:pt x="44387" y="965"/>
                    </a:cubicBezTo>
                    <a:cubicBezTo>
                      <a:pt x="44958" y="20"/>
                      <a:pt x="46188" y="-283"/>
                      <a:pt x="47133" y="289"/>
                    </a:cubicBezTo>
                    <a:cubicBezTo>
                      <a:pt x="47138" y="292"/>
                      <a:pt x="47144" y="295"/>
                      <a:pt x="47149" y="299"/>
                    </a:cubicBezTo>
                    <a:cubicBezTo>
                      <a:pt x="48062" y="821"/>
                      <a:pt x="48378" y="1985"/>
                      <a:pt x="47856" y="2898"/>
                    </a:cubicBezTo>
                    <a:cubicBezTo>
                      <a:pt x="47843" y="2921"/>
                      <a:pt x="47829" y="2943"/>
                      <a:pt x="47815" y="2965"/>
                    </a:cubicBezTo>
                    <a:cubicBezTo>
                      <a:pt x="39478" y="15464"/>
                      <a:pt x="26409" y="24028"/>
                      <a:pt x="11621" y="2668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6148E871-CE75-E299-AC30-DA41E1264DD9}"/>
                  </a:ext>
                </a:extLst>
              </p:cNvPr>
              <p:cNvSpPr/>
              <p:nvPr/>
            </p:nvSpPr>
            <p:spPr>
              <a:xfrm>
                <a:off x="10045491" y="2275972"/>
                <a:ext cx="62748" cy="75439"/>
              </a:xfrm>
              <a:custGeom>
                <a:avLst/>
                <a:gdLst>
                  <a:gd name="connsiteX0" fmla="*/ 60836 w 62748"/>
                  <a:gd name="connsiteY0" fmla="*/ 37268 h 75439"/>
                  <a:gd name="connsiteX1" fmla="*/ 30928 w 62748"/>
                  <a:gd name="connsiteY1" fmla="*/ 72605 h 75439"/>
                  <a:gd name="connsiteX2" fmla="*/ 162 w 62748"/>
                  <a:gd name="connsiteY2" fmla="*/ 46126 h 75439"/>
                  <a:gd name="connsiteX3" fmla="*/ 34357 w 62748"/>
                  <a:gd name="connsiteY3" fmla="*/ 25 h 75439"/>
                  <a:gd name="connsiteX4" fmla="*/ 62724 w 62748"/>
                  <a:gd name="connsiteY4" fmla="*/ 26092 h 75439"/>
                  <a:gd name="connsiteX5" fmla="*/ 60836 w 62748"/>
                  <a:gd name="connsiteY5" fmla="*/ 37268 h 75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2748" h="75439">
                    <a:moveTo>
                      <a:pt x="60836" y="37268"/>
                    </a:moveTo>
                    <a:cubicBezTo>
                      <a:pt x="55957" y="52552"/>
                      <a:pt x="45196" y="65267"/>
                      <a:pt x="30928" y="72605"/>
                    </a:cubicBezTo>
                    <a:cubicBezTo>
                      <a:pt x="11878" y="82130"/>
                      <a:pt x="-1648" y="66223"/>
                      <a:pt x="162" y="46126"/>
                    </a:cubicBezTo>
                    <a:cubicBezTo>
                      <a:pt x="1781" y="28123"/>
                      <a:pt x="13593" y="1263"/>
                      <a:pt x="34357" y="25"/>
                    </a:cubicBezTo>
                    <a:cubicBezTo>
                      <a:pt x="49389" y="-610"/>
                      <a:pt x="62089" y="11060"/>
                      <a:pt x="62724" y="26092"/>
                    </a:cubicBezTo>
                    <a:cubicBezTo>
                      <a:pt x="62885" y="29908"/>
                      <a:pt x="62242" y="33716"/>
                      <a:pt x="60836" y="37268"/>
                    </a:cubicBezTo>
                    <a:close/>
                  </a:path>
                </a:pathLst>
              </a:custGeom>
              <a:solidFill>
                <a:srgbClr val="FFC3B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8C896266-2D10-B653-35B9-DD903477FBCA}"/>
                  </a:ext>
                </a:extLst>
              </p:cNvPr>
              <p:cNvSpPr/>
              <p:nvPr/>
            </p:nvSpPr>
            <p:spPr>
              <a:xfrm>
                <a:off x="9933716" y="2222734"/>
                <a:ext cx="43732" cy="28306"/>
              </a:xfrm>
              <a:custGeom>
                <a:avLst/>
                <a:gdLst>
                  <a:gd name="connsiteX0" fmla="*/ 40500 w 43732"/>
                  <a:gd name="connsiteY0" fmla="*/ 28213 h 28306"/>
                  <a:gd name="connsiteX1" fmla="*/ 36309 w 43732"/>
                  <a:gd name="connsiteY1" fmla="*/ 26308 h 28306"/>
                  <a:gd name="connsiteX2" fmla="*/ 3543 w 43732"/>
                  <a:gd name="connsiteY2" fmla="*/ 7829 h 28306"/>
                  <a:gd name="connsiteX3" fmla="*/ 19 w 43732"/>
                  <a:gd name="connsiteY3" fmla="*/ 3543 h 28306"/>
                  <a:gd name="connsiteX4" fmla="*/ 4305 w 43732"/>
                  <a:gd name="connsiteY4" fmla="*/ 19 h 28306"/>
                  <a:gd name="connsiteX5" fmla="*/ 43167 w 43732"/>
                  <a:gd name="connsiteY5" fmla="*/ 22403 h 28306"/>
                  <a:gd name="connsiteX6" fmla="*/ 41851 w 43732"/>
                  <a:gd name="connsiteY6" fmla="*/ 27766 h 28306"/>
                  <a:gd name="connsiteX7" fmla="*/ 41738 w 43732"/>
                  <a:gd name="connsiteY7" fmla="*/ 27832 h 283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3732" h="28306">
                    <a:moveTo>
                      <a:pt x="40500" y="28213"/>
                    </a:moveTo>
                    <a:cubicBezTo>
                      <a:pt x="38834" y="28589"/>
                      <a:pt x="37121" y="27810"/>
                      <a:pt x="36309" y="26308"/>
                    </a:cubicBezTo>
                    <a:cubicBezTo>
                      <a:pt x="27260" y="10401"/>
                      <a:pt x="3733" y="7925"/>
                      <a:pt x="3543" y="7829"/>
                    </a:cubicBezTo>
                    <a:cubicBezTo>
                      <a:pt x="1386" y="7619"/>
                      <a:pt x="-192" y="5700"/>
                      <a:pt x="19" y="3543"/>
                    </a:cubicBezTo>
                    <a:cubicBezTo>
                      <a:pt x="229" y="1386"/>
                      <a:pt x="2148" y="-192"/>
                      <a:pt x="4305" y="19"/>
                    </a:cubicBezTo>
                    <a:cubicBezTo>
                      <a:pt x="5448" y="19"/>
                      <a:pt x="32118" y="2876"/>
                      <a:pt x="43167" y="22403"/>
                    </a:cubicBezTo>
                    <a:cubicBezTo>
                      <a:pt x="44285" y="24247"/>
                      <a:pt x="43695" y="26649"/>
                      <a:pt x="41851" y="27766"/>
                    </a:cubicBezTo>
                    <a:cubicBezTo>
                      <a:pt x="41813" y="27789"/>
                      <a:pt x="41776" y="27811"/>
                      <a:pt x="41738" y="27832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8A0E0AF1-E811-5181-3F42-82F83642BE68}"/>
                  </a:ext>
                </a:extLst>
              </p:cNvPr>
              <p:cNvSpPr/>
              <p:nvPr/>
            </p:nvSpPr>
            <p:spPr>
              <a:xfrm>
                <a:off x="9838720" y="2219930"/>
                <a:ext cx="38846" cy="17782"/>
              </a:xfrm>
              <a:custGeom>
                <a:avLst/>
                <a:gdLst>
                  <a:gd name="connsiteX0" fmla="*/ 4908 w 38846"/>
                  <a:gd name="connsiteY0" fmla="*/ 17681 h 17782"/>
                  <a:gd name="connsiteX1" fmla="*/ 1193 w 38846"/>
                  <a:gd name="connsiteY1" fmla="*/ 16443 h 17782"/>
                  <a:gd name="connsiteX2" fmla="*/ 1095 w 38846"/>
                  <a:gd name="connsiteY2" fmla="*/ 10921 h 17782"/>
                  <a:gd name="connsiteX3" fmla="*/ 1193 w 38846"/>
                  <a:gd name="connsiteY3" fmla="*/ 10823 h 17782"/>
                  <a:gd name="connsiteX4" fmla="*/ 35864 w 38846"/>
                  <a:gd name="connsiteY4" fmla="*/ 727 h 17782"/>
                  <a:gd name="connsiteX5" fmla="*/ 38722 w 38846"/>
                  <a:gd name="connsiteY5" fmla="*/ 5585 h 17782"/>
                  <a:gd name="connsiteX6" fmla="*/ 33864 w 38846"/>
                  <a:gd name="connsiteY6" fmla="*/ 8442 h 17782"/>
                  <a:gd name="connsiteX7" fmla="*/ 33864 w 38846"/>
                  <a:gd name="connsiteY7" fmla="*/ 8442 h 17782"/>
                  <a:gd name="connsiteX8" fmla="*/ 6527 w 38846"/>
                  <a:gd name="connsiteY8" fmla="*/ 16729 h 17782"/>
                  <a:gd name="connsiteX9" fmla="*/ 4908 w 38846"/>
                  <a:gd name="connsiteY9" fmla="*/ 17681 h 177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8846" h="17782">
                    <a:moveTo>
                      <a:pt x="4908" y="17681"/>
                    </a:moveTo>
                    <a:cubicBezTo>
                      <a:pt x="3535" y="18008"/>
                      <a:pt x="2096" y="17528"/>
                      <a:pt x="1193" y="16443"/>
                    </a:cubicBezTo>
                    <a:cubicBezTo>
                      <a:pt x="-359" y="14945"/>
                      <a:pt x="-402" y="12473"/>
                      <a:pt x="1095" y="10921"/>
                    </a:cubicBezTo>
                    <a:cubicBezTo>
                      <a:pt x="1127" y="10888"/>
                      <a:pt x="1160" y="10855"/>
                      <a:pt x="1193" y="10823"/>
                    </a:cubicBezTo>
                    <a:cubicBezTo>
                      <a:pt x="10440" y="2053"/>
                      <a:pt x="23355" y="-1708"/>
                      <a:pt x="35864" y="727"/>
                    </a:cubicBezTo>
                    <a:cubicBezTo>
                      <a:pt x="37989" y="1287"/>
                      <a:pt x="39265" y="3455"/>
                      <a:pt x="38722" y="5585"/>
                    </a:cubicBezTo>
                    <a:cubicBezTo>
                      <a:pt x="38119" y="7677"/>
                      <a:pt x="35985" y="8932"/>
                      <a:pt x="33864" y="8442"/>
                    </a:cubicBezTo>
                    <a:lnTo>
                      <a:pt x="33864" y="8442"/>
                    </a:lnTo>
                    <a:cubicBezTo>
                      <a:pt x="23945" y="6567"/>
                      <a:pt x="13736" y="9662"/>
                      <a:pt x="6527" y="16729"/>
                    </a:cubicBezTo>
                    <a:cubicBezTo>
                      <a:pt x="6071" y="17170"/>
                      <a:pt x="5516" y="17497"/>
                      <a:pt x="4908" y="1768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F0057985-0B50-FE2B-63EA-DBE7DD37B45D}"/>
                  </a:ext>
                </a:extLst>
              </p:cNvPr>
              <p:cNvSpPr/>
              <p:nvPr/>
            </p:nvSpPr>
            <p:spPr>
              <a:xfrm>
                <a:off x="10177575" y="2636519"/>
                <a:ext cx="254126" cy="546734"/>
              </a:xfrm>
              <a:custGeom>
                <a:avLst/>
                <a:gdLst>
                  <a:gd name="connsiteX0" fmla="*/ 83058 w 254126"/>
                  <a:gd name="connsiteY0" fmla="*/ 0 h 546734"/>
                  <a:gd name="connsiteX1" fmla="*/ 117729 w 254126"/>
                  <a:gd name="connsiteY1" fmla="*/ 134398 h 546734"/>
                  <a:gd name="connsiteX2" fmla="*/ 157067 w 254126"/>
                  <a:gd name="connsiteY2" fmla="*/ 266509 h 546734"/>
                  <a:gd name="connsiteX3" fmla="*/ 205740 w 254126"/>
                  <a:gd name="connsiteY3" fmla="*/ 396050 h 546734"/>
                  <a:gd name="connsiteX4" fmla="*/ 254127 w 254126"/>
                  <a:gd name="connsiteY4" fmla="*/ 528733 h 546734"/>
                  <a:gd name="connsiteX5" fmla="*/ 216027 w 254126"/>
                  <a:gd name="connsiteY5" fmla="*/ 546735 h 546734"/>
                  <a:gd name="connsiteX6" fmla="*/ 145828 w 254126"/>
                  <a:gd name="connsiteY6" fmla="*/ 423577 h 546734"/>
                  <a:gd name="connsiteX7" fmla="*/ 113252 w 254126"/>
                  <a:gd name="connsiteY7" fmla="*/ 360331 h 546734"/>
                  <a:gd name="connsiteX8" fmla="*/ 83248 w 254126"/>
                  <a:gd name="connsiteY8" fmla="*/ 293656 h 546734"/>
                  <a:gd name="connsiteX9" fmla="*/ 36385 w 254126"/>
                  <a:gd name="connsiteY9" fmla="*/ 157353 h 546734"/>
                  <a:gd name="connsiteX10" fmla="*/ 0 w 254126"/>
                  <a:gd name="connsiteY10" fmla="*/ 18859 h 546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4126" h="546734">
                    <a:moveTo>
                      <a:pt x="83058" y="0"/>
                    </a:moveTo>
                    <a:cubicBezTo>
                      <a:pt x="94202" y="44482"/>
                      <a:pt x="105823" y="89821"/>
                      <a:pt x="117729" y="134398"/>
                    </a:cubicBezTo>
                    <a:cubicBezTo>
                      <a:pt x="129635" y="178975"/>
                      <a:pt x="142684" y="223456"/>
                      <a:pt x="157067" y="266509"/>
                    </a:cubicBezTo>
                    <a:cubicBezTo>
                      <a:pt x="171450" y="309563"/>
                      <a:pt x="189262" y="352234"/>
                      <a:pt x="205740" y="396050"/>
                    </a:cubicBezTo>
                    <a:cubicBezTo>
                      <a:pt x="222218" y="439864"/>
                      <a:pt x="238982" y="484060"/>
                      <a:pt x="254127" y="528733"/>
                    </a:cubicBezTo>
                    <a:lnTo>
                      <a:pt x="216027" y="546735"/>
                    </a:lnTo>
                    <a:cubicBezTo>
                      <a:pt x="191262" y="506349"/>
                      <a:pt x="168402" y="465296"/>
                      <a:pt x="145828" y="423577"/>
                    </a:cubicBezTo>
                    <a:cubicBezTo>
                      <a:pt x="134715" y="402749"/>
                      <a:pt x="123857" y="381667"/>
                      <a:pt x="113252" y="360331"/>
                    </a:cubicBezTo>
                    <a:cubicBezTo>
                      <a:pt x="102489" y="339280"/>
                      <a:pt x="92297" y="316611"/>
                      <a:pt x="83248" y="293656"/>
                    </a:cubicBezTo>
                    <a:cubicBezTo>
                      <a:pt x="65056" y="248507"/>
                      <a:pt x="49911" y="203073"/>
                      <a:pt x="36385" y="157353"/>
                    </a:cubicBezTo>
                    <a:cubicBezTo>
                      <a:pt x="22860" y="111633"/>
                      <a:pt x="10477" y="65913"/>
                      <a:pt x="0" y="18859"/>
                    </a:cubicBezTo>
                    <a:close/>
                  </a:path>
                </a:pathLst>
              </a:custGeom>
              <a:solidFill>
                <a:srgbClr val="FFC3B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567D166B-14C5-A224-611C-48F0EEC93042}"/>
                  </a:ext>
                </a:extLst>
              </p:cNvPr>
              <p:cNvSpPr/>
              <p:nvPr/>
            </p:nvSpPr>
            <p:spPr>
              <a:xfrm>
                <a:off x="10127939" y="2538983"/>
                <a:ext cx="169459" cy="225075"/>
              </a:xfrm>
              <a:custGeom>
                <a:avLst/>
                <a:gdLst>
                  <a:gd name="connsiteX0" fmla="*/ 90783 w 169459"/>
                  <a:gd name="connsiteY0" fmla="*/ 1524 h 225075"/>
                  <a:gd name="connsiteX1" fmla="*/ 169460 w 169459"/>
                  <a:gd name="connsiteY1" fmla="*/ 126777 h 225075"/>
                  <a:gd name="connsiteX2" fmla="*/ 40205 w 169459"/>
                  <a:gd name="connsiteY2" fmla="*/ 225075 h 225075"/>
                  <a:gd name="connsiteX3" fmla="*/ 2105 w 169459"/>
                  <a:gd name="connsiteY3" fmla="*/ 84296 h 225075"/>
                  <a:gd name="connsiteX4" fmla="*/ 90783 w 169459"/>
                  <a:gd name="connsiteY4" fmla="*/ 1524 h 225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9459" h="225075">
                    <a:moveTo>
                      <a:pt x="90783" y="1524"/>
                    </a:moveTo>
                    <a:cubicBezTo>
                      <a:pt x="125073" y="11049"/>
                      <a:pt x="169460" y="126777"/>
                      <a:pt x="169460" y="126777"/>
                    </a:cubicBezTo>
                    <a:lnTo>
                      <a:pt x="40205" y="225075"/>
                    </a:lnTo>
                    <a:cubicBezTo>
                      <a:pt x="40205" y="225075"/>
                      <a:pt x="-10848" y="128778"/>
                      <a:pt x="2105" y="84296"/>
                    </a:cubicBezTo>
                    <a:cubicBezTo>
                      <a:pt x="15726" y="38099"/>
                      <a:pt x="51540" y="-9144"/>
                      <a:pt x="90783" y="152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69EE064F-5F2D-5F25-95A6-4EE73029E20C}"/>
                  </a:ext>
                </a:extLst>
              </p:cNvPr>
              <p:cNvSpPr/>
              <p:nvPr/>
            </p:nvSpPr>
            <p:spPr>
              <a:xfrm>
                <a:off x="9909000" y="4862904"/>
                <a:ext cx="52184" cy="21158"/>
              </a:xfrm>
              <a:custGeom>
                <a:avLst/>
                <a:gdLst>
                  <a:gd name="connsiteX0" fmla="*/ 23973 w 52184"/>
                  <a:gd name="connsiteY0" fmla="*/ 21038 h 21158"/>
                  <a:gd name="connsiteX1" fmla="*/ 3684 w 52184"/>
                  <a:gd name="connsiteY1" fmla="*/ 15895 h 21158"/>
                  <a:gd name="connsiteX2" fmla="*/ 65 w 52184"/>
                  <a:gd name="connsiteY2" fmla="*/ 6370 h 21158"/>
                  <a:gd name="connsiteX3" fmla="*/ 3494 w 52184"/>
                  <a:gd name="connsiteY3" fmla="*/ 1131 h 21158"/>
                  <a:gd name="connsiteX4" fmla="*/ 51119 w 52184"/>
                  <a:gd name="connsiteY4" fmla="*/ 14466 h 21158"/>
                  <a:gd name="connsiteX5" fmla="*/ 52166 w 52184"/>
                  <a:gd name="connsiteY5" fmla="*/ 16562 h 21158"/>
                  <a:gd name="connsiteX6" fmla="*/ 50547 w 52184"/>
                  <a:gd name="connsiteY6" fmla="*/ 18181 h 21158"/>
                  <a:gd name="connsiteX7" fmla="*/ 23972 w 52184"/>
                  <a:gd name="connsiteY7" fmla="*/ 21038 h 21158"/>
                  <a:gd name="connsiteX8" fmla="*/ 9019 w 52184"/>
                  <a:gd name="connsiteY8" fmla="*/ 3703 h 21158"/>
                  <a:gd name="connsiteX9" fmla="*/ 5399 w 52184"/>
                  <a:gd name="connsiteY9" fmla="*/ 4370 h 21158"/>
                  <a:gd name="connsiteX10" fmla="*/ 4065 w 52184"/>
                  <a:gd name="connsiteY10" fmla="*/ 6560 h 21158"/>
                  <a:gd name="connsiteX11" fmla="*/ 6351 w 52184"/>
                  <a:gd name="connsiteY11" fmla="*/ 12942 h 21158"/>
                  <a:gd name="connsiteX12" fmla="*/ 43689 w 52184"/>
                  <a:gd name="connsiteY12" fmla="*/ 15228 h 21158"/>
                  <a:gd name="connsiteX13" fmla="*/ 9018 w 52184"/>
                  <a:gd name="connsiteY13" fmla="*/ 3703 h 21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2184" h="21158">
                    <a:moveTo>
                      <a:pt x="23973" y="21038"/>
                    </a:moveTo>
                    <a:cubicBezTo>
                      <a:pt x="16823" y="21661"/>
                      <a:pt x="9673" y="19849"/>
                      <a:pt x="3684" y="15895"/>
                    </a:cubicBezTo>
                    <a:cubicBezTo>
                      <a:pt x="1025" y="13480"/>
                      <a:pt x="-320" y="9941"/>
                      <a:pt x="65" y="6370"/>
                    </a:cubicBezTo>
                    <a:cubicBezTo>
                      <a:pt x="232" y="4150"/>
                      <a:pt x="1527" y="2172"/>
                      <a:pt x="3494" y="1131"/>
                    </a:cubicBezTo>
                    <a:cubicBezTo>
                      <a:pt x="13686" y="-4489"/>
                      <a:pt x="47023" y="12561"/>
                      <a:pt x="51119" y="14466"/>
                    </a:cubicBezTo>
                    <a:cubicBezTo>
                      <a:pt x="51862" y="14886"/>
                      <a:pt x="52277" y="15715"/>
                      <a:pt x="52166" y="16562"/>
                    </a:cubicBezTo>
                    <a:cubicBezTo>
                      <a:pt x="52080" y="17418"/>
                      <a:pt x="51403" y="18095"/>
                      <a:pt x="50547" y="18181"/>
                    </a:cubicBezTo>
                    <a:cubicBezTo>
                      <a:pt x="41801" y="19982"/>
                      <a:pt x="32902" y="20938"/>
                      <a:pt x="23972" y="21038"/>
                    </a:cubicBezTo>
                    <a:close/>
                    <a:moveTo>
                      <a:pt x="9019" y="3703"/>
                    </a:moveTo>
                    <a:cubicBezTo>
                      <a:pt x="7776" y="3630"/>
                      <a:pt x="6534" y="3859"/>
                      <a:pt x="5399" y="4370"/>
                    </a:cubicBezTo>
                    <a:cubicBezTo>
                      <a:pt x="4582" y="4795"/>
                      <a:pt x="4068" y="5639"/>
                      <a:pt x="4065" y="6560"/>
                    </a:cubicBezTo>
                    <a:cubicBezTo>
                      <a:pt x="3687" y="8938"/>
                      <a:pt x="4549" y="11345"/>
                      <a:pt x="6351" y="12942"/>
                    </a:cubicBezTo>
                    <a:cubicBezTo>
                      <a:pt x="11400" y="17514"/>
                      <a:pt x="25402" y="18276"/>
                      <a:pt x="43689" y="15228"/>
                    </a:cubicBezTo>
                    <a:cubicBezTo>
                      <a:pt x="32882" y="9420"/>
                      <a:pt x="21153" y="5520"/>
                      <a:pt x="9018" y="3703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EF51CE98-72D5-2AEB-DD33-C1247A18B24B}"/>
                  </a:ext>
                </a:extLst>
              </p:cNvPr>
              <p:cNvSpPr/>
              <p:nvPr/>
            </p:nvSpPr>
            <p:spPr>
              <a:xfrm>
                <a:off x="9929496" y="4843270"/>
                <a:ext cx="31010" cy="37719"/>
              </a:xfrm>
              <a:custGeom>
                <a:avLst/>
                <a:gdLst>
                  <a:gd name="connsiteX0" fmla="*/ 29384 w 31010"/>
                  <a:gd name="connsiteY0" fmla="*/ 37720 h 37719"/>
                  <a:gd name="connsiteX1" fmla="*/ 28623 w 31010"/>
                  <a:gd name="connsiteY1" fmla="*/ 37720 h 37719"/>
                  <a:gd name="connsiteX2" fmla="*/ 48 w 31010"/>
                  <a:gd name="connsiteY2" fmla="*/ 5716 h 37719"/>
                  <a:gd name="connsiteX3" fmla="*/ 7477 w 31010"/>
                  <a:gd name="connsiteY3" fmla="*/ 96 h 37719"/>
                  <a:gd name="connsiteX4" fmla="*/ 18526 w 31010"/>
                  <a:gd name="connsiteY4" fmla="*/ 3525 h 37719"/>
                  <a:gd name="connsiteX5" fmla="*/ 31004 w 31010"/>
                  <a:gd name="connsiteY5" fmla="*/ 35720 h 37719"/>
                  <a:gd name="connsiteX6" fmla="*/ 30147 w 31010"/>
                  <a:gd name="connsiteY6" fmla="*/ 37529 h 37719"/>
                  <a:gd name="connsiteX7" fmla="*/ 29385 w 31010"/>
                  <a:gd name="connsiteY7" fmla="*/ 37720 h 37719"/>
                  <a:gd name="connsiteX8" fmla="*/ 9477 w 31010"/>
                  <a:gd name="connsiteY8" fmla="*/ 3811 h 37719"/>
                  <a:gd name="connsiteX9" fmla="*/ 8334 w 31010"/>
                  <a:gd name="connsiteY9" fmla="*/ 3811 h 37719"/>
                  <a:gd name="connsiteX10" fmla="*/ 4334 w 31010"/>
                  <a:gd name="connsiteY10" fmla="*/ 6097 h 37719"/>
                  <a:gd name="connsiteX11" fmla="*/ 27003 w 31010"/>
                  <a:gd name="connsiteY11" fmla="*/ 32195 h 37719"/>
                  <a:gd name="connsiteX12" fmla="*/ 16335 w 31010"/>
                  <a:gd name="connsiteY12" fmla="*/ 6382 h 37719"/>
                  <a:gd name="connsiteX13" fmla="*/ 9477 w 31010"/>
                  <a:gd name="connsiteY13" fmla="*/ 3811 h 37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1010" h="37719">
                    <a:moveTo>
                      <a:pt x="29384" y="37720"/>
                    </a:moveTo>
                    <a:lnTo>
                      <a:pt x="28623" y="37720"/>
                    </a:lnTo>
                    <a:cubicBezTo>
                      <a:pt x="18621" y="33148"/>
                      <a:pt x="-1095" y="15146"/>
                      <a:pt x="48" y="5716"/>
                    </a:cubicBezTo>
                    <a:cubicBezTo>
                      <a:pt x="48" y="3430"/>
                      <a:pt x="2048" y="667"/>
                      <a:pt x="7477" y="96"/>
                    </a:cubicBezTo>
                    <a:cubicBezTo>
                      <a:pt x="11479" y="-370"/>
                      <a:pt x="15491" y="875"/>
                      <a:pt x="18526" y="3525"/>
                    </a:cubicBezTo>
                    <a:cubicBezTo>
                      <a:pt x="29004" y="12288"/>
                      <a:pt x="30909" y="34767"/>
                      <a:pt x="31004" y="35720"/>
                    </a:cubicBezTo>
                    <a:cubicBezTo>
                      <a:pt x="31062" y="36433"/>
                      <a:pt x="30736" y="37123"/>
                      <a:pt x="30147" y="37529"/>
                    </a:cubicBezTo>
                    <a:cubicBezTo>
                      <a:pt x="29908" y="37643"/>
                      <a:pt x="29649" y="37707"/>
                      <a:pt x="29385" y="37720"/>
                    </a:cubicBezTo>
                    <a:close/>
                    <a:moveTo>
                      <a:pt x="9477" y="3811"/>
                    </a:moveTo>
                    <a:lnTo>
                      <a:pt x="8334" y="3811"/>
                    </a:lnTo>
                    <a:cubicBezTo>
                      <a:pt x="4715" y="3811"/>
                      <a:pt x="4429" y="5621"/>
                      <a:pt x="4334" y="6097"/>
                    </a:cubicBezTo>
                    <a:cubicBezTo>
                      <a:pt x="3476" y="11812"/>
                      <a:pt x="16812" y="26004"/>
                      <a:pt x="27003" y="32195"/>
                    </a:cubicBezTo>
                    <a:cubicBezTo>
                      <a:pt x="26208" y="22693"/>
                      <a:pt x="22480" y="13673"/>
                      <a:pt x="16335" y="6382"/>
                    </a:cubicBezTo>
                    <a:cubicBezTo>
                      <a:pt x="14452" y="4697"/>
                      <a:pt x="12005" y="3779"/>
                      <a:pt x="9477" y="3811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985377EF-7327-B5E6-4A7D-D613C14619D6}"/>
                  </a:ext>
                </a:extLst>
              </p:cNvPr>
              <p:cNvSpPr/>
              <p:nvPr/>
            </p:nvSpPr>
            <p:spPr>
              <a:xfrm>
                <a:off x="10412747" y="4685251"/>
                <a:ext cx="134302" cy="193738"/>
              </a:xfrm>
              <a:custGeom>
                <a:avLst/>
                <a:gdLst>
                  <a:gd name="connsiteX0" fmla="*/ 134302 w 134302"/>
                  <a:gd name="connsiteY0" fmla="*/ 193738 h 193738"/>
                  <a:gd name="connsiteX1" fmla="*/ 50673 w 134302"/>
                  <a:gd name="connsiteY1" fmla="*/ 193738 h 193738"/>
                  <a:gd name="connsiteX2" fmla="*/ 0 w 134302"/>
                  <a:gd name="connsiteY2" fmla="*/ 0 h 193738"/>
                  <a:gd name="connsiteX3" fmla="*/ 83725 w 134302"/>
                  <a:gd name="connsiteY3" fmla="*/ 0 h 193738"/>
                  <a:gd name="connsiteX4" fmla="*/ 134302 w 134302"/>
                  <a:gd name="connsiteY4" fmla="*/ 193738 h 1937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4302" h="193738">
                    <a:moveTo>
                      <a:pt x="134302" y="193738"/>
                    </a:moveTo>
                    <a:lnTo>
                      <a:pt x="50673" y="193738"/>
                    </a:lnTo>
                    <a:lnTo>
                      <a:pt x="0" y="0"/>
                    </a:lnTo>
                    <a:lnTo>
                      <a:pt x="83725" y="0"/>
                    </a:lnTo>
                    <a:lnTo>
                      <a:pt x="134302" y="193738"/>
                    </a:lnTo>
                    <a:close/>
                  </a:path>
                </a:pathLst>
              </a:custGeom>
              <a:solidFill>
                <a:srgbClr val="FFC3B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C81170BD-E1FF-6780-AABB-9404744F4828}"/>
                  </a:ext>
                </a:extLst>
              </p:cNvPr>
              <p:cNvSpPr/>
              <p:nvPr/>
            </p:nvSpPr>
            <p:spPr>
              <a:xfrm>
                <a:off x="10448324" y="4869255"/>
                <a:ext cx="223493" cy="95173"/>
              </a:xfrm>
              <a:custGeom>
                <a:avLst/>
                <a:gdLst>
                  <a:gd name="connsiteX0" fmla="*/ 99488 w 223493"/>
                  <a:gd name="connsiteY0" fmla="*/ 18 h 95173"/>
                  <a:gd name="connsiteX1" fmla="*/ 5476 w 223493"/>
                  <a:gd name="connsiteY1" fmla="*/ 18 h 95173"/>
                  <a:gd name="connsiteX2" fmla="*/ 18 w 223493"/>
                  <a:gd name="connsiteY2" fmla="*/ 4621 h 95173"/>
                  <a:gd name="connsiteX3" fmla="*/ 47 w 223493"/>
                  <a:gd name="connsiteY3" fmla="*/ 5733 h 95173"/>
                  <a:gd name="connsiteX4" fmla="*/ 5762 w 223493"/>
                  <a:gd name="connsiteY4" fmla="*/ 80124 h 95173"/>
                  <a:gd name="connsiteX5" fmla="*/ 22430 w 223493"/>
                  <a:gd name="connsiteY5" fmla="*/ 94983 h 95173"/>
                  <a:gd name="connsiteX6" fmla="*/ 111775 w 223493"/>
                  <a:gd name="connsiteY6" fmla="*/ 92506 h 95173"/>
                  <a:gd name="connsiteX7" fmla="*/ 197500 w 223493"/>
                  <a:gd name="connsiteY7" fmla="*/ 95173 h 95173"/>
                  <a:gd name="connsiteX8" fmla="*/ 211501 w 223493"/>
                  <a:gd name="connsiteY8" fmla="*/ 57073 h 95173"/>
                  <a:gd name="connsiteX9" fmla="*/ 114347 w 223493"/>
                  <a:gd name="connsiteY9" fmla="*/ 4972 h 95173"/>
                  <a:gd name="connsiteX10" fmla="*/ 99488 w 223493"/>
                  <a:gd name="connsiteY10" fmla="*/ 19 h 95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3493" h="95173">
                    <a:moveTo>
                      <a:pt x="99488" y="18"/>
                    </a:moveTo>
                    <a:lnTo>
                      <a:pt x="5476" y="18"/>
                    </a:lnTo>
                    <a:cubicBezTo>
                      <a:pt x="2698" y="-218"/>
                      <a:pt x="254" y="1843"/>
                      <a:pt x="18" y="4621"/>
                    </a:cubicBezTo>
                    <a:cubicBezTo>
                      <a:pt x="-13" y="4992"/>
                      <a:pt x="-4" y="5365"/>
                      <a:pt x="47" y="5733"/>
                    </a:cubicBezTo>
                    <a:lnTo>
                      <a:pt x="5762" y="80124"/>
                    </a:lnTo>
                    <a:cubicBezTo>
                      <a:pt x="7035" y="88433"/>
                      <a:pt x="14029" y="94668"/>
                      <a:pt x="22430" y="94983"/>
                    </a:cubicBezTo>
                    <a:cubicBezTo>
                      <a:pt x="55101" y="94411"/>
                      <a:pt x="70055" y="92506"/>
                      <a:pt x="111775" y="92506"/>
                    </a:cubicBezTo>
                    <a:cubicBezTo>
                      <a:pt x="137207" y="92506"/>
                      <a:pt x="162543" y="95173"/>
                      <a:pt x="197500" y="95173"/>
                    </a:cubicBezTo>
                    <a:cubicBezTo>
                      <a:pt x="232457" y="95173"/>
                      <a:pt x="226837" y="60407"/>
                      <a:pt x="211501" y="57073"/>
                    </a:cubicBezTo>
                    <a:cubicBezTo>
                      <a:pt x="142826" y="42976"/>
                      <a:pt x="140540" y="23545"/>
                      <a:pt x="114347" y="4972"/>
                    </a:cubicBezTo>
                    <a:cubicBezTo>
                      <a:pt x="110004" y="1865"/>
                      <a:pt x="104826" y="139"/>
                      <a:pt x="99488" y="19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37941C7F-4656-A057-38BA-53A4DA332F19}"/>
                  </a:ext>
                </a:extLst>
              </p:cNvPr>
              <p:cNvSpPr/>
              <p:nvPr/>
            </p:nvSpPr>
            <p:spPr>
              <a:xfrm>
                <a:off x="10412842" y="4685251"/>
                <a:ext cx="109728" cy="99917"/>
              </a:xfrm>
              <a:custGeom>
                <a:avLst/>
                <a:gdLst>
                  <a:gd name="connsiteX0" fmla="*/ 0 w 109728"/>
                  <a:gd name="connsiteY0" fmla="*/ 0 h 99917"/>
                  <a:gd name="connsiteX1" fmla="*/ 26003 w 109728"/>
                  <a:gd name="connsiteY1" fmla="*/ 99917 h 99917"/>
                  <a:gd name="connsiteX2" fmla="*/ 109728 w 109728"/>
                  <a:gd name="connsiteY2" fmla="*/ 99917 h 99917"/>
                  <a:gd name="connsiteX3" fmla="*/ 83629 w 109728"/>
                  <a:gd name="connsiteY3" fmla="*/ 0 h 99917"/>
                  <a:gd name="connsiteX4" fmla="*/ 0 w 109728"/>
                  <a:gd name="connsiteY4" fmla="*/ 0 h 999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9728" h="99917">
                    <a:moveTo>
                      <a:pt x="0" y="0"/>
                    </a:moveTo>
                    <a:lnTo>
                      <a:pt x="26003" y="99917"/>
                    </a:lnTo>
                    <a:lnTo>
                      <a:pt x="109728" y="99917"/>
                    </a:lnTo>
                    <a:lnTo>
                      <a:pt x="83629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F90341F8-AF31-43EE-353D-5A0677273A04}"/>
                  </a:ext>
                </a:extLst>
              </p:cNvPr>
              <p:cNvSpPr/>
              <p:nvPr/>
            </p:nvSpPr>
            <p:spPr>
              <a:xfrm>
                <a:off x="9956118" y="3049427"/>
                <a:ext cx="569594" cy="1716786"/>
              </a:xfrm>
              <a:custGeom>
                <a:avLst/>
                <a:gdLst>
                  <a:gd name="connsiteX0" fmla="*/ 217456 w 569594"/>
                  <a:gd name="connsiteY0" fmla="*/ 0 h 1716786"/>
                  <a:gd name="connsiteX1" fmla="*/ 415766 w 569594"/>
                  <a:gd name="connsiteY1" fmla="*/ 859536 h 1716786"/>
                  <a:gd name="connsiteX2" fmla="*/ 569595 w 569594"/>
                  <a:gd name="connsiteY2" fmla="*/ 1716786 h 1716786"/>
                  <a:gd name="connsiteX3" fmla="*/ 456533 w 569594"/>
                  <a:gd name="connsiteY3" fmla="*/ 1716786 h 1716786"/>
                  <a:gd name="connsiteX4" fmla="*/ 222123 w 569594"/>
                  <a:gd name="connsiteY4" fmla="*/ 858584 h 1716786"/>
                  <a:gd name="connsiteX5" fmla="*/ 0 w 569594"/>
                  <a:gd name="connsiteY5" fmla="*/ 381 h 1716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9594" h="1716786">
                    <a:moveTo>
                      <a:pt x="217456" y="0"/>
                    </a:moveTo>
                    <a:cubicBezTo>
                      <a:pt x="314134" y="129540"/>
                      <a:pt x="372999" y="605219"/>
                      <a:pt x="415766" y="859536"/>
                    </a:cubicBezTo>
                    <a:cubicBezTo>
                      <a:pt x="460248" y="1124045"/>
                      <a:pt x="569595" y="1716786"/>
                      <a:pt x="569595" y="1716786"/>
                    </a:cubicBezTo>
                    <a:lnTo>
                      <a:pt x="456533" y="1716786"/>
                    </a:lnTo>
                    <a:cubicBezTo>
                      <a:pt x="456533" y="1716786"/>
                      <a:pt x="302705" y="1113854"/>
                      <a:pt x="222123" y="858584"/>
                    </a:cubicBezTo>
                    <a:cubicBezTo>
                      <a:pt x="133064" y="576739"/>
                      <a:pt x="0" y="381"/>
                      <a:pt x="0" y="38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28AF7037-A2D5-A756-A92F-BE12A15EFF77}"/>
                  </a:ext>
                </a:extLst>
              </p:cNvPr>
              <p:cNvSpPr/>
              <p:nvPr/>
            </p:nvSpPr>
            <p:spPr>
              <a:xfrm>
                <a:off x="10391316" y="4722303"/>
                <a:ext cx="148685" cy="47529"/>
              </a:xfrm>
              <a:custGeom>
                <a:avLst/>
                <a:gdLst>
                  <a:gd name="connsiteX0" fmla="*/ 142494 w 148685"/>
                  <a:gd name="connsiteY0" fmla="*/ 47530 h 47529"/>
                  <a:gd name="connsiteX1" fmla="*/ 9715 w 148685"/>
                  <a:gd name="connsiteY1" fmla="*/ 47530 h 47529"/>
                  <a:gd name="connsiteX2" fmla="*/ 0 w 148685"/>
                  <a:gd name="connsiteY2" fmla="*/ 5239 h 47529"/>
                  <a:gd name="connsiteX3" fmla="*/ 148685 w 148685"/>
                  <a:gd name="connsiteY3" fmla="*/ 0 h 47529"/>
                  <a:gd name="connsiteX4" fmla="*/ 142494 w 148685"/>
                  <a:gd name="connsiteY4" fmla="*/ 47530 h 47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8685" h="47529">
                    <a:moveTo>
                      <a:pt x="142494" y="47530"/>
                    </a:moveTo>
                    <a:lnTo>
                      <a:pt x="9715" y="47530"/>
                    </a:lnTo>
                    <a:lnTo>
                      <a:pt x="0" y="5239"/>
                    </a:lnTo>
                    <a:lnTo>
                      <a:pt x="148685" y="0"/>
                    </a:lnTo>
                    <a:lnTo>
                      <a:pt x="142494" y="47530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D51AA0C7-5EEB-93C9-00F3-6B96A0FE6851}"/>
                  </a:ext>
                </a:extLst>
              </p:cNvPr>
              <p:cNvSpPr/>
              <p:nvPr/>
            </p:nvSpPr>
            <p:spPr>
              <a:xfrm>
                <a:off x="10531451" y="4844688"/>
                <a:ext cx="44449" cy="35628"/>
              </a:xfrm>
              <a:custGeom>
                <a:avLst/>
                <a:gdLst>
                  <a:gd name="connsiteX0" fmla="*/ 27505 w 44449"/>
                  <a:gd name="connsiteY0" fmla="*/ 26967 h 35628"/>
                  <a:gd name="connsiteX1" fmla="*/ 43602 w 44449"/>
                  <a:gd name="connsiteY1" fmla="*/ 13536 h 35628"/>
                  <a:gd name="connsiteX2" fmla="*/ 42650 w 44449"/>
                  <a:gd name="connsiteY2" fmla="*/ 3250 h 35628"/>
                  <a:gd name="connsiteX3" fmla="*/ 37411 w 44449"/>
                  <a:gd name="connsiteY3" fmla="*/ 11 h 35628"/>
                  <a:gd name="connsiteX4" fmla="*/ 359 w 44449"/>
                  <a:gd name="connsiteY4" fmla="*/ 32491 h 35628"/>
                  <a:gd name="connsiteX5" fmla="*/ 359 w 44449"/>
                  <a:gd name="connsiteY5" fmla="*/ 34777 h 35628"/>
                  <a:gd name="connsiteX6" fmla="*/ 2454 w 44449"/>
                  <a:gd name="connsiteY6" fmla="*/ 35539 h 35628"/>
                  <a:gd name="connsiteX7" fmla="*/ 27505 w 44449"/>
                  <a:gd name="connsiteY7" fmla="*/ 26967 h 35628"/>
                  <a:gd name="connsiteX8" fmla="*/ 33506 w 44449"/>
                  <a:gd name="connsiteY8" fmla="*/ 4869 h 35628"/>
                  <a:gd name="connsiteX9" fmla="*/ 37125 w 44449"/>
                  <a:gd name="connsiteY9" fmla="*/ 3916 h 35628"/>
                  <a:gd name="connsiteX10" fmla="*/ 39221 w 44449"/>
                  <a:gd name="connsiteY10" fmla="*/ 5345 h 35628"/>
                  <a:gd name="connsiteX11" fmla="*/ 39983 w 44449"/>
                  <a:gd name="connsiteY11" fmla="*/ 12013 h 35628"/>
                  <a:gd name="connsiteX12" fmla="*/ 7217 w 44449"/>
                  <a:gd name="connsiteY12" fmla="*/ 30205 h 35628"/>
                  <a:gd name="connsiteX13" fmla="*/ 33506 w 44449"/>
                  <a:gd name="connsiteY13" fmla="*/ 4869 h 35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449" h="35628">
                    <a:moveTo>
                      <a:pt x="27505" y="26967"/>
                    </a:moveTo>
                    <a:cubicBezTo>
                      <a:pt x="34245" y="24457"/>
                      <a:pt x="39925" y="19718"/>
                      <a:pt x="43602" y="13536"/>
                    </a:cubicBezTo>
                    <a:cubicBezTo>
                      <a:pt x="45006" y="10161"/>
                      <a:pt x="44649" y="6310"/>
                      <a:pt x="42650" y="3250"/>
                    </a:cubicBezTo>
                    <a:cubicBezTo>
                      <a:pt x="41574" y="1343"/>
                      <a:pt x="39597" y="121"/>
                      <a:pt x="37411" y="11"/>
                    </a:cubicBezTo>
                    <a:cubicBezTo>
                      <a:pt x="25695" y="-656"/>
                      <a:pt x="2930" y="29062"/>
                      <a:pt x="359" y="32491"/>
                    </a:cubicBezTo>
                    <a:cubicBezTo>
                      <a:pt x="-120" y="33178"/>
                      <a:pt x="-120" y="34090"/>
                      <a:pt x="359" y="34777"/>
                    </a:cubicBezTo>
                    <a:cubicBezTo>
                      <a:pt x="799" y="35482"/>
                      <a:pt x="1664" y="35797"/>
                      <a:pt x="2454" y="35539"/>
                    </a:cubicBezTo>
                    <a:cubicBezTo>
                      <a:pt x="11057" y="33481"/>
                      <a:pt x="19445" y="30611"/>
                      <a:pt x="27505" y="26967"/>
                    </a:cubicBezTo>
                    <a:close/>
                    <a:moveTo>
                      <a:pt x="33506" y="4869"/>
                    </a:moveTo>
                    <a:cubicBezTo>
                      <a:pt x="34627" y="4289"/>
                      <a:pt x="35863" y="3963"/>
                      <a:pt x="37125" y="3916"/>
                    </a:cubicBezTo>
                    <a:cubicBezTo>
                      <a:pt x="38040" y="3950"/>
                      <a:pt x="38855" y="4506"/>
                      <a:pt x="39221" y="5345"/>
                    </a:cubicBezTo>
                    <a:cubicBezTo>
                      <a:pt x="40584" y="7296"/>
                      <a:pt x="40871" y="9804"/>
                      <a:pt x="39983" y="12013"/>
                    </a:cubicBezTo>
                    <a:cubicBezTo>
                      <a:pt x="37316" y="18299"/>
                      <a:pt x="25219" y="24967"/>
                      <a:pt x="7217" y="30205"/>
                    </a:cubicBezTo>
                    <a:cubicBezTo>
                      <a:pt x="14490" y="20339"/>
                      <a:pt x="23378" y="11773"/>
                      <a:pt x="33506" y="4869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C16E1135-D1DC-EBD8-2C2C-6BF074D0A372}"/>
                  </a:ext>
                </a:extLst>
              </p:cNvPr>
              <p:cNvSpPr/>
              <p:nvPr/>
            </p:nvSpPr>
            <p:spPr>
              <a:xfrm>
                <a:off x="10526518" y="4835984"/>
                <a:ext cx="21608" cy="44448"/>
              </a:xfrm>
              <a:custGeom>
                <a:avLst/>
                <a:gdLst>
                  <a:gd name="connsiteX0" fmla="*/ 7768 w 21608"/>
                  <a:gd name="connsiteY0" fmla="*/ 44148 h 44448"/>
                  <a:gd name="connsiteX1" fmla="*/ 8435 w 21608"/>
                  <a:gd name="connsiteY1" fmla="*/ 43672 h 44448"/>
                  <a:gd name="connsiteX2" fmla="*/ 20055 w 21608"/>
                  <a:gd name="connsiteY2" fmla="*/ 2619 h 44448"/>
                  <a:gd name="connsiteX3" fmla="*/ 10530 w 21608"/>
                  <a:gd name="connsiteY3" fmla="*/ 809 h 44448"/>
                  <a:gd name="connsiteX4" fmla="*/ 2053 w 21608"/>
                  <a:gd name="connsiteY4" fmla="*/ 8620 h 44448"/>
                  <a:gd name="connsiteX5" fmla="*/ 4625 w 21608"/>
                  <a:gd name="connsiteY5" fmla="*/ 43100 h 44448"/>
                  <a:gd name="connsiteX6" fmla="*/ 6149 w 21608"/>
                  <a:gd name="connsiteY6" fmla="*/ 44338 h 44448"/>
                  <a:gd name="connsiteX7" fmla="*/ 7768 w 21608"/>
                  <a:gd name="connsiteY7" fmla="*/ 44148 h 44448"/>
                  <a:gd name="connsiteX8" fmla="*/ 11102 w 21608"/>
                  <a:gd name="connsiteY8" fmla="*/ 5000 h 44448"/>
                  <a:gd name="connsiteX9" fmla="*/ 12245 w 21608"/>
                  <a:gd name="connsiteY9" fmla="*/ 4524 h 44448"/>
                  <a:gd name="connsiteX10" fmla="*/ 16721 w 21608"/>
                  <a:gd name="connsiteY10" fmla="*/ 4524 h 44448"/>
                  <a:gd name="connsiteX11" fmla="*/ 7196 w 21608"/>
                  <a:gd name="connsiteY11" fmla="*/ 37766 h 44448"/>
                  <a:gd name="connsiteX12" fmla="*/ 5672 w 21608"/>
                  <a:gd name="connsiteY12" fmla="*/ 9858 h 44448"/>
                  <a:gd name="connsiteX13" fmla="*/ 11102 w 21608"/>
                  <a:gd name="connsiteY13" fmla="*/ 5000 h 444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1608" h="44448">
                    <a:moveTo>
                      <a:pt x="7768" y="44148"/>
                    </a:moveTo>
                    <a:cubicBezTo>
                      <a:pt x="8025" y="44045"/>
                      <a:pt x="8254" y="43882"/>
                      <a:pt x="8435" y="43672"/>
                    </a:cubicBezTo>
                    <a:cubicBezTo>
                      <a:pt x="15483" y="35290"/>
                      <a:pt x="25484" y="10525"/>
                      <a:pt x="20055" y="2619"/>
                    </a:cubicBezTo>
                    <a:cubicBezTo>
                      <a:pt x="18721" y="714"/>
                      <a:pt x="16054" y="-1096"/>
                      <a:pt x="10530" y="809"/>
                    </a:cubicBezTo>
                    <a:cubicBezTo>
                      <a:pt x="6751" y="2137"/>
                      <a:pt x="3685" y="4962"/>
                      <a:pt x="2053" y="8620"/>
                    </a:cubicBezTo>
                    <a:cubicBezTo>
                      <a:pt x="-3662" y="21002"/>
                      <a:pt x="4339" y="42148"/>
                      <a:pt x="4625" y="43100"/>
                    </a:cubicBezTo>
                    <a:cubicBezTo>
                      <a:pt x="4881" y="43751"/>
                      <a:pt x="5459" y="44220"/>
                      <a:pt x="6149" y="44338"/>
                    </a:cubicBezTo>
                    <a:cubicBezTo>
                      <a:pt x="6688" y="44536"/>
                      <a:pt x="7289" y="44465"/>
                      <a:pt x="7768" y="44148"/>
                    </a:cubicBezTo>
                    <a:close/>
                    <a:moveTo>
                      <a:pt x="11102" y="5000"/>
                    </a:moveTo>
                    <a:lnTo>
                      <a:pt x="12245" y="4524"/>
                    </a:lnTo>
                    <a:cubicBezTo>
                      <a:pt x="15674" y="3286"/>
                      <a:pt x="16531" y="4524"/>
                      <a:pt x="16721" y="4524"/>
                    </a:cubicBezTo>
                    <a:cubicBezTo>
                      <a:pt x="20055" y="9191"/>
                      <a:pt x="14054" y="27765"/>
                      <a:pt x="7196" y="37766"/>
                    </a:cubicBezTo>
                    <a:cubicBezTo>
                      <a:pt x="3800" y="28848"/>
                      <a:pt x="3267" y="19093"/>
                      <a:pt x="5672" y="9858"/>
                    </a:cubicBezTo>
                    <a:cubicBezTo>
                      <a:pt x="6814" y="7619"/>
                      <a:pt x="8750" y="5887"/>
                      <a:pt x="11102" y="5000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9FB10570-A2EB-D87A-3C67-15D1D5F7AE36}"/>
                  </a:ext>
                </a:extLst>
              </p:cNvPr>
              <p:cNvSpPr/>
              <p:nvPr/>
            </p:nvSpPr>
            <p:spPr>
              <a:xfrm>
                <a:off x="9921257" y="2258757"/>
                <a:ext cx="16383" cy="6831"/>
              </a:xfrm>
              <a:custGeom>
                <a:avLst/>
                <a:gdLst>
                  <a:gd name="connsiteX0" fmla="*/ 16383 w 16383"/>
                  <a:gd name="connsiteY0" fmla="*/ 3905 h 6831"/>
                  <a:gd name="connsiteX1" fmla="*/ 0 w 16383"/>
                  <a:gd name="connsiteY1" fmla="*/ 0 h 6831"/>
                  <a:gd name="connsiteX2" fmla="*/ 16383 w 16383"/>
                  <a:gd name="connsiteY2" fmla="*/ 3905 h 6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383" h="6831">
                    <a:moveTo>
                      <a:pt x="16383" y="3905"/>
                    </a:moveTo>
                    <a:lnTo>
                      <a:pt x="0" y="0"/>
                    </a:lnTo>
                    <a:cubicBezTo>
                      <a:pt x="0" y="0"/>
                      <a:pt x="8954" y="12287"/>
                      <a:pt x="16383" y="390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967F1720-BAF9-9465-64CE-9F593E613DCC}"/>
                  </a:ext>
                </a:extLst>
              </p:cNvPr>
              <p:cNvSpPr/>
              <p:nvPr/>
            </p:nvSpPr>
            <p:spPr>
              <a:xfrm>
                <a:off x="9822768" y="3026527"/>
                <a:ext cx="365106" cy="47950"/>
              </a:xfrm>
              <a:custGeom>
                <a:avLst/>
                <a:gdLst>
                  <a:gd name="connsiteX0" fmla="*/ 355282 w 365106"/>
                  <a:gd name="connsiteY0" fmla="*/ 2421 h 47950"/>
                  <a:gd name="connsiteX1" fmla="*/ 364807 w 365106"/>
                  <a:gd name="connsiteY1" fmla="*/ 32615 h 47950"/>
                  <a:gd name="connsiteX2" fmla="*/ 359378 w 365106"/>
                  <a:gd name="connsiteY2" fmla="*/ 37568 h 47950"/>
                  <a:gd name="connsiteX3" fmla="*/ 9811 w 365106"/>
                  <a:gd name="connsiteY3" fmla="*/ 47951 h 47950"/>
                  <a:gd name="connsiteX4" fmla="*/ 3905 w 365106"/>
                  <a:gd name="connsiteY4" fmla="*/ 44712 h 47950"/>
                  <a:gd name="connsiteX5" fmla="*/ 0 w 365106"/>
                  <a:gd name="connsiteY5" fmla="*/ 14327 h 47950"/>
                  <a:gd name="connsiteX6" fmla="*/ 5620 w 365106"/>
                  <a:gd name="connsiteY6" fmla="*/ 10327 h 47950"/>
                  <a:gd name="connsiteX7" fmla="*/ 349567 w 365106"/>
                  <a:gd name="connsiteY7" fmla="*/ 40 h 47950"/>
                  <a:gd name="connsiteX8" fmla="*/ 355282 w 365106"/>
                  <a:gd name="connsiteY8" fmla="*/ 2421 h 47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65106" h="47950">
                    <a:moveTo>
                      <a:pt x="355282" y="2421"/>
                    </a:moveTo>
                    <a:lnTo>
                      <a:pt x="364807" y="32615"/>
                    </a:lnTo>
                    <a:cubicBezTo>
                      <a:pt x="366046" y="34901"/>
                      <a:pt x="363283" y="37378"/>
                      <a:pt x="359378" y="37568"/>
                    </a:cubicBezTo>
                    <a:lnTo>
                      <a:pt x="9811" y="47951"/>
                    </a:lnTo>
                    <a:cubicBezTo>
                      <a:pt x="6763" y="47951"/>
                      <a:pt x="4191" y="46617"/>
                      <a:pt x="3905" y="44712"/>
                    </a:cubicBezTo>
                    <a:lnTo>
                      <a:pt x="0" y="14327"/>
                    </a:lnTo>
                    <a:cubicBezTo>
                      <a:pt x="0" y="12232"/>
                      <a:pt x="2286" y="10422"/>
                      <a:pt x="5620" y="10327"/>
                    </a:cubicBezTo>
                    <a:lnTo>
                      <a:pt x="349567" y="40"/>
                    </a:lnTo>
                    <a:cubicBezTo>
                      <a:pt x="351756" y="-206"/>
                      <a:pt x="353916" y="695"/>
                      <a:pt x="355282" y="2421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F869E641-BA2C-64E0-3077-141C35BB976B}"/>
                  </a:ext>
                </a:extLst>
              </p:cNvPr>
              <p:cNvSpPr/>
              <p:nvPr/>
            </p:nvSpPr>
            <p:spPr>
              <a:xfrm>
                <a:off x="10123849" y="3025615"/>
                <a:ext cx="21726" cy="43624"/>
              </a:xfrm>
              <a:custGeom>
                <a:avLst/>
                <a:gdLst>
                  <a:gd name="connsiteX0" fmla="*/ 9149 w 21726"/>
                  <a:gd name="connsiteY0" fmla="*/ 43625 h 43624"/>
                  <a:gd name="connsiteX1" fmla="*/ 18674 w 21726"/>
                  <a:gd name="connsiteY1" fmla="*/ 43625 h 43624"/>
                  <a:gd name="connsiteX2" fmla="*/ 21722 w 21726"/>
                  <a:gd name="connsiteY2" fmla="*/ 41434 h 43624"/>
                  <a:gd name="connsiteX3" fmla="*/ 16197 w 21726"/>
                  <a:gd name="connsiteY3" fmla="*/ 2000 h 43624"/>
                  <a:gd name="connsiteX4" fmla="*/ 12578 w 21726"/>
                  <a:gd name="connsiteY4" fmla="*/ 0 h 43624"/>
                  <a:gd name="connsiteX5" fmla="*/ 3053 w 21726"/>
                  <a:gd name="connsiteY5" fmla="*/ 0 h 43624"/>
                  <a:gd name="connsiteX6" fmla="*/ 5 w 21726"/>
                  <a:gd name="connsiteY6" fmla="*/ 2191 h 43624"/>
                  <a:gd name="connsiteX7" fmla="*/ 5529 w 21726"/>
                  <a:gd name="connsiteY7" fmla="*/ 41624 h 43624"/>
                  <a:gd name="connsiteX8" fmla="*/ 9149 w 21726"/>
                  <a:gd name="connsiteY8" fmla="*/ 43625 h 436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726" h="43624">
                    <a:moveTo>
                      <a:pt x="9149" y="43625"/>
                    </a:moveTo>
                    <a:lnTo>
                      <a:pt x="18674" y="43625"/>
                    </a:lnTo>
                    <a:cubicBezTo>
                      <a:pt x="20483" y="43625"/>
                      <a:pt x="21817" y="42577"/>
                      <a:pt x="21722" y="41434"/>
                    </a:cubicBezTo>
                    <a:lnTo>
                      <a:pt x="16197" y="2000"/>
                    </a:lnTo>
                    <a:cubicBezTo>
                      <a:pt x="16197" y="857"/>
                      <a:pt x="14388" y="0"/>
                      <a:pt x="12578" y="0"/>
                    </a:cubicBezTo>
                    <a:lnTo>
                      <a:pt x="3053" y="0"/>
                    </a:lnTo>
                    <a:cubicBezTo>
                      <a:pt x="1243" y="0"/>
                      <a:pt x="-91" y="1048"/>
                      <a:pt x="5" y="2191"/>
                    </a:cubicBezTo>
                    <a:lnTo>
                      <a:pt x="5529" y="41624"/>
                    </a:lnTo>
                    <a:cubicBezTo>
                      <a:pt x="5720" y="42767"/>
                      <a:pt x="7339" y="43625"/>
                      <a:pt x="9149" y="4362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AD26658E-4918-3EC6-F4F1-569E4A56AF6E}"/>
                  </a:ext>
                </a:extLst>
              </p:cNvPr>
              <p:cNvSpPr/>
              <p:nvPr/>
            </p:nvSpPr>
            <p:spPr>
              <a:xfrm>
                <a:off x="9849529" y="3033800"/>
                <a:ext cx="21726" cy="43543"/>
              </a:xfrm>
              <a:custGeom>
                <a:avLst/>
                <a:gdLst>
                  <a:gd name="connsiteX0" fmla="*/ 9149 w 21726"/>
                  <a:gd name="connsiteY0" fmla="*/ 43536 h 43543"/>
                  <a:gd name="connsiteX1" fmla="*/ 18674 w 21726"/>
                  <a:gd name="connsiteY1" fmla="*/ 43536 h 43543"/>
                  <a:gd name="connsiteX2" fmla="*/ 21722 w 21726"/>
                  <a:gd name="connsiteY2" fmla="*/ 41345 h 43543"/>
                  <a:gd name="connsiteX3" fmla="*/ 16197 w 21726"/>
                  <a:gd name="connsiteY3" fmla="*/ 2007 h 43543"/>
                  <a:gd name="connsiteX4" fmla="*/ 12578 w 21726"/>
                  <a:gd name="connsiteY4" fmla="*/ 7 h 43543"/>
                  <a:gd name="connsiteX5" fmla="*/ 3053 w 21726"/>
                  <a:gd name="connsiteY5" fmla="*/ 7 h 43543"/>
                  <a:gd name="connsiteX6" fmla="*/ 5 w 21726"/>
                  <a:gd name="connsiteY6" fmla="*/ 2197 h 43543"/>
                  <a:gd name="connsiteX7" fmla="*/ 5529 w 21726"/>
                  <a:gd name="connsiteY7" fmla="*/ 41536 h 43543"/>
                  <a:gd name="connsiteX8" fmla="*/ 9149 w 21726"/>
                  <a:gd name="connsiteY8" fmla="*/ 43536 h 43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726" h="43543">
                    <a:moveTo>
                      <a:pt x="9149" y="43536"/>
                    </a:moveTo>
                    <a:lnTo>
                      <a:pt x="18674" y="43536"/>
                    </a:lnTo>
                    <a:cubicBezTo>
                      <a:pt x="20483" y="43536"/>
                      <a:pt x="21817" y="42488"/>
                      <a:pt x="21722" y="41345"/>
                    </a:cubicBezTo>
                    <a:lnTo>
                      <a:pt x="16197" y="2007"/>
                    </a:lnTo>
                    <a:cubicBezTo>
                      <a:pt x="16197" y="864"/>
                      <a:pt x="14387" y="-89"/>
                      <a:pt x="12578" y="7"/>
                    </a:cubicBezTo>
                    <a:lnTo>
                      <a:pt x="3053" y="7"/>
                    </a:lnTo>
                    <a:cubicBezTo>
                      <a:pt x="1243" y="7"/>
                      <a:pt x="-91" y="1054"/>
                      <a:pt x="5" y="2197"/>
                    </a:cubicBezTo>
                    <a:lnTo>
                      <a:pt x="5529" y="41536"/>
                    </a:lnTo>
                    <a:cubicBezTo>
                      <a:pt x="5720" y="42774"/>
                      <a:pt x="7339" y="43631"/>
                      <a:pt x="9149" y="4353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D3C87B20-09F4-5486-C5EE-2CDDC6784878}"/>
                  </a:ext>
                </a:extLst>
              </p:cNvPr>
              <p:cNvSpPr/>
              <p:nvPr/>
            </p:nvSpPr>
            <p:spPr>
              <a:xfrm>
                <a:off x="9986689" y="3029615"/>
                <a:ext cx="21726" cy="43631"/>
              </a:xfrm>
              <a:custGeom>
                <a:avLst/>
                <a:gdLst>
                  <a:gd name="connsiteX0" fmla="*/ 9149 w 21726"/>
                  <a:gd name="connsiteY0" fmla="*/ 43624 h 43631"/>
                  <a:gd name="connsiteX1" fmla="*/ 18674 w 21726"/>
                  <a:gd name="connsiteY1" fmla="*/ 43624 h 43631"/>
                  <a:gd name="connsiteX2" fmla="*/ 21722 w 21726"/>
                  <a:gd name="connsiteY2" fmla="*/ 41338 h 43631"/>
                  <a:gd name="connsiteX3" fmla="*/ 16197 w 21726"/>
                  <a:gd name="connsiteY3" fmla="*/ 2000 h 43631"/>
                  <a:gd name="connsiteX4" fmla="*/ 12578 w 21726"/>
                  <a:gd name="connsiteY4" fmla="*/ 0 h 43631"/>
                  <a:gd name="connsiteX5" fmla="*/ 3053 w 21726"/>
                  <a:gd name="connsiteY5" fmla="*/ 0 h 43631"/>
                  <a:gd name="connsiteX6" fmla="*/ 5 w 21726"/>
                  <a:gd name="connsiteY6" fmla="*/ 2191 h 43631"/>
                  <a:gd name="connsiteX7" fmla="*/ 5529 w 21726"/>
                  <a:gd name="connsiteY7" fmla="*/ 41529 h 43631"/>
                  <a:gd name="connsiteX8" fmla="*/ 9149 w 21726"/>
                  <a:gd name="connsiteY8" fmla="*/ 43624 h 43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726" h="43631">
                    <a:moveTo>
                      <a:pt x="9149" y="43624"/>
                    </a:moveTo>
                    <a:lnTo>
                      <a:pt x="18674" y="43624"/>
                    </a:lnTo>
                    <a:cubicBezTo>
                      <a:pt x="20483" y="43624"/>
                      <a:pt x="21817" y="42577"/>
                      <a:pt x="21722" y="41338"/>
                    </a:cubicBezTo>
                    <a:lnTo>
                      <a:pt x="16197" y="2000"/>
                    </a:lnTo>
                    <a:cubicBezTo>
                      <a:pt x="16197" y="857"/>
                      <a:pt x="14388" y="0"/>
                      <a:pt x="12578" y="0"/>
                    </a:cubicBezTo>
                    <a:lnTo>
                      <a:pt x="3053" y="0"/>
                    </a:lnTo>
                    <a:cubicBezTo>
                      <a:pt x="1243" y="0"/>
                      <a:pt x="-91" y="1048"/>
                      <a:pt x="5" y="2191"/>
                    </a:cubicBezTo>
                    <a:lnTo>
                      <a:pt x="5529" y="41529"/>
                    </a:lnTo>
                    <a:cubicBezTo>
                      <a:pt x="5339" y="42863"/>
                      <a:pt x="7339" y="43720"/>
                      <a:pt x="9149" y="4362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DEB0C3F9-9732-4E79-2EA6-728360D20E85}"/>
                  </a:ext>
                </a:extLst>
              </p:cNvPr>
              <p:cNvSpPr/>
              <p:nvPr/>
            </p:nvSpPr>
            <p:spPr>
              <a:xfrm>
                <a:off x="10383730" y="3147440"/>
                <a:ext cx="105026" cy="74675"/>
              </a:xfrm>
              <a:custGeom>
                <a:avLst/>
                <a:gdLst>
                  <a:gd name="connsiteX0" fmla="*/ 38351 w 105026"/>
                  <a:gd name="connsiteY0" fmla="*/ 2762 h 74675"/>
                  <a:gd name="connsiteX1" fmla="*/ 105026 w 105026"/>
                  <a:gd name="connsiteY1" fmla="*/ 63817 h 74675"/>
                  <a:gd name="connsiteX2" fmla="*/ 20635 w 105026"/>
                  <a:gd name="connsiteY2" fmla="*/ 74676 h 74675"/>
                  <a:gd name="connsiteX3" fmla="*/ 4061 w 105026"/>
                  <a:gd name="connsiteY3" fmla="*/ 0 h 74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5026" h="74675">
                    <a:moveTo>
                      <a:pt x="38351" y="2762"/>
                    </a:moveTo>
                    <a:lnTo>
                      <a:pt x="105026" y="63817"/>
                    </a:lnTo>
                    <a:lnTo>
                      <a:pt x="20635" y="74676"/>
                    </a:lnTo>
                    <a:cubicBezTo>
                      <a:pt x="20635" y="74676"/>
                      <a:pt x="-10988" y="31337"/>
                      <a:pt x="4061" y="0"/>
                    </a:cubicBezTo>
                    <a:close/>
                  </a:path>
                </a:pathLst>
              </a:custGeom>
              <a:solidFill>
                <a:srgbClr val="FFC3B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E3920019-705D-2071-9342-1BED2EF776D2}"/>
                  </a:ext>
                </a:extLst>
              </p:cNvPr>
              <p:cNvSpPr/>
              <p:nvPr/>
            </p:nvSpPr>
            <p:spPr>
              <a:xfrm>
                <a:off x="10404174" y="3211352"/>
                <a:ext cx="95916" cy="74580"/>
              </a:xfrm>
              <a:custGeom>
                <a:avLst/>
                <a:gdLst>
                  <a:gd name="connsiteX0" fmla="*/ 95917 w 95916"/>
                  <a:gd name="connsiteY0" fmla="*/ 69342 h 74580"/>
                  <a:gd name="connsiteX1" fmla="*/ 24765 w 95916"/>
                  <a:gd name="connsiteY1" fmla="*/ 74581 h 74580"/>
                  <a:gd name="connsiteX2" fmla="*/ 0 w 95916"/>
                  <a:gd name="connsiteY2" fmla="*/ 10763 h 74580"/>
                  <a:gd name="connsiteX3" fmla="*/ 84392 w 95916"/>
                  <a:gd name="connsiteY3" fmla="*/ 0 h 74580"/>
                  <a:gd name="connsiteX4" fmla="*/ 95917 w 95916"/>
                  <a:gd name="connsiteY4" fmla="*/ 69342 h 74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916" h="74580">
                    <a:moveTo>
                      <a:pt x="95917" y="69342"/>
                    </a:moveTo>
                    <a:lnTo>
                      <a:pt x="24765" y="74581"/>
                    </a:lnTo>
                    <a:lnTo>
                      <a:pt x="0" y="10763"/>
                    </a:lnTo>
                    <a:lnTo>
                      <a:pt x="84392" y="0"/>
                    </a:lnTo>
                    <a:lnTo>
                      <a:pt x="95917" y="69342"/>
                    </a:lnTo>
                    <a:close/>
                  </a:path>
                </a:pathLst>
              </a:custGeom>
              <a:solidFill>
                <a:srgbClr val="FFC3B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BB356A62-5AF9-BF73-A280-6C5FB35A2A3D}"/>
                  </a:ext>
                </a:extLst>
              </p:cNvPr>
              <p:cNvSpPr/>
              <p:nvPr/>
            </p:nvSpPr>
            <p:spPr>
              <a:xfrm>
                <a:off x="9849153" y="2117084"/>
                <a:ext cx="155924" cy="85500"/>
              </a:xfrm>
              <a:custGeom>
                <a:avLst/>
                <a:gdLst>
                  <a:gd name="connsiteX0" fmla="*/ 147638 w 155924"/>
                  <a:gd name="connsiteY0" fmla="*/ 5085 h 85500"/>
                  <a:gd name="connsiteX1" fmla="*/ 0 w 155924"/>
                  <a:gd name="connsiteY1" fmla="*/ 70521 h 85500"/>
                  <a:gd name="connsiteX2" fmla="*/ 155924 w 155924"/>
                  <a:gd name="connsiteY2" fmla="*/ 78999 h 85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5924" h="85500">
                    <a:moveTo>
                      <a:pt x="147638" y="5085"/>
                    </a:moveTo>
                    <a:cubicBezTo>
                      <a:pt x="147638" y="5085"/>
                      <a:pt x="77438" y="-27110"/>
                      <a:pt x="0" y="70521"/>
                    </a:cubicBezTo>
                    <a:cubicBezTo>
                      <a:pt x="93250" y="98239"/>
                      <a:pt x="155924" y="78999"/>
                      <a:pt x="155924" y="78999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3F734FEB-5939-CEF1-F289-77584D99BB95}"/>
                  </a:ext>
                </a:extLst>
              </p:cNvPr>
              <p:cNvSpPr/>
              <p:nvPr/>
            </p:nvSpPr>
            <p:spPr>
              <a:xfrm>
                <a:off x="9986694" y="2111220"/>
                <a:ext cx="192690" cy="370041"/>
              </a:xfrm>
              <a:custGeom>
                <a:avLst/>
                <a:gdLst>
                  <a:gd name="connsiteX0" fmla="*/ 0 w 192690"/>
                  <a:gd name="connsiteY0" fmla="*/ 2281 h 370041"/>
                  <a:gd name="connsiteX1" fmla="*/ 0 w 192690"/>
                  <a:gd name="connsiteY1" fmla="*/ 370041 h 370041"/>
                  <a:gd name="connsiteX2" fmla="*/ 192691 w 192690"/>
                  <a:gd name="connsiteY2" fmla="*/ 241358 h 370041"/>
                  <a:gd name="connsiteX3" fmla="*/ 0 w 192690"/>
                  <a:gd name="connsiteY3" fmla="*/ 2281 h 370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2690" h="370041">
                    <a:moveTo>
                      <a:pt x="0" y="2281"/>
                    </a:moveTo>
                    <a:cubicBezTo>
                      <a:pt x="0" y="2281"/>
                      <a:pt x="16954" y="247740"/>
                      <a:pt x="0" y="370041"/>
                    </a:cubicBezTo>
                    <a:cubicBezTo>
                      <a:pt x="98488" y="338799"/>
                      <a:pt x="192691" y="241358"/>
                      <a:pt x="192691" y="241358"/>
                    </a:cubicBezTo>
                    <a:cubicBezTo>
                      <a:pt x="192691" y="241358"/>
                      <a:pt x="178879" y="-27342"/>
                      <a:pt x="0" y="228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2821980B-8CFA-737E-3FCB-E0B3153C0B63}"/>
                  </a:ext>
                </a:extLst>
              </p:cNvPr>
              <p:cNvSpPr/>
              <p:nvPr/>
            </p:nvSpPr>
            <p:spPr>
              <a:xfrm>
                <a:off x="9890700" y="2208751"/>
                <a:ext cx="81881" cy="122300"/>
              </a:xfrm>
              <a:custGeom>
                <a:avLst/>
                <a:gdLst>
                  <a:gd name="connsiteX0" fmla="*/ 45987 w 81881"/>
                  <a:gd name="connsiteY0" fmla="*/ 122301 h 122300"/>
                  <a:gd name="connsiteX1" fmla="*/ 648 w 81881"/>
                  <a:gd name="connsiteY1" fmla="*/ 61341 h 122300"/>
                  <a:gd name="connsiteX2" fmla="*/ 14364 w 81881"/>
                  <a:gd name="connsiteY2" fmla="*/ 10096 h 122300"/>
                  <a:gd name="connsiteX3" fmla="*/ 35795 w 81881"/>
                  <a:gd name="connsiteY3" fmla="*/ 0 h 122300"/>
                  <a:gd name="connsiteX4" fmla="*/ 81230 w 81881"/>
                  <a:gd name="connsiteY4" fmla="*/ 60960 h 122300"/>
                  <a:gd name="connsiteX5" fmla="*/ 81230 w 81881"/>
                  <a:gd name="connsiteY5" fmla="*/ 60960 h 122300"/>
                  <a:gd name="connsiteX6" fmla="*/ 67418 w 81881"/>
                  <a:gd name="connsiteY6" fmla="*/ 112204 h 122300"/>
                  <a:gd name="connsiteX7" fmla="*/ 45987 w 81881"/>
                  <a:gd name="connsiteY7" fmla="*/ 122301 h 122300"/>
                  <a:gd name="connsiteX8" fmla="*/ 35795 w 81881"/>
                  <a:gd name="connsiteY8" fmla="*/ 4762 h 122300"/>
                  <a:gd name="connsiteX9" fmla="*/ 17888 w 81881"/>
                  <a:gd name="connsiteY9" fmla="*/ 13240 h 122300"/>
                  <a:gd name="connsiteX10" fmla="*/ 5411 w 81881"/>
                  <a:gd name="connsiteY10" fmla="*/ 60865 h 122300"/>
                  <a:gd name="connsiteX11" fmla="*/ 45987 w 81881"/>
                  <a:gd name="connsiteY11" fmla="*/ 117443 h 122300"/>
                  <a:gd name="connsiteX12" fmla="*/ 63894 w 81881"/>
                  <a:gd name="connsiteY12" fmla="*/ 108871 h 122300"/>
                  <a:gd name="connsiteX13" fmla="*/ 76467 w 81881"/>
                  <a:gd name="connsiteY13" fmla="*/ 61246 h 122300"/>
                  <a:gd name="connsiteX14" fmla="*/ 76467 w 81881"/>
                  <a:gd name="connsiteY14" fmla="*/ 61246 h 122300"/>
                  <a:gd name="connsiteX15" fmla="*/ 35795 w 81881"/>
                  <a:gd name="connsiteY15" fmla="*/ 4762 h 122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81881" h="122300">
                    <a:moveTo>
                      <a:pt x="45987" y="122301"/>
                    </a:moveTo>
                    <a:cubicBezTo>
                      <a:pt x="23889" y="122301"/>
                      <a:pt x="3601" y="94964"/>
                      <a:pt x="648" y="61341"/>
                    </a:cubicBezTo>
                    <a:cubicBezTo>
                      <a:pt x="-1883" y="43108"/>
                      <a:pt x="3064" y="24627"/>
                      <a:pt x="14364" y="10096"/>
                    </a:cubicBezTo>
                    <a:cubicBezTo>
                      <a:pt x="19711" y="3789"/>
                      <a:pt x="27527" y="106"/>
                      <a:pt x="35795" y="0"/>
                    </a:cubicBezTo>
                    <a:cubicBezTo>
                      <a:pt x="57893" y="0"/>
                      <a:pt x="78277" y="27337"/>
                      <a:pt x="81230" y="60960"/>
                    </a:cubicBezTo>
                    <a:lnTo>
                      <a:pt x="81230" y="60960"/>
                    </a:lnTo>
                    <a:cubicBezTo>
                      <a:pt x="83778" y="79208"/>
                      <a:pt x="78792" y="97708"/>
                      <a:pt x="67418" y="112204"/>
                    </a:cubicBezTo>
                    <a:cubicBezTo>
                      <a:pt x="62072" y="118512"/>
                      <a:pt x="54255" y="122195"/>
                      <a:pt x="45987" y="122301"/>
                    </a:cubicBezTo>
                    <a:close/>
                    <a:moveTo>
                      <a:pt x="35795" y="4762"/>
                    </a:moveTo>
                    <a:cubicBezTo>
                      <a:pt x="28896" y="4927"/>
                      <a:pt x="22389" y="8007"/>
                      <a:pt x="17888" y="13240"/>
                    </a:cubicBezTo>
                    <a:cubicBezTo>
                      <a:pt x="7507" y="26797"/>
                      <a:pt x="3011" y="43959"/>
                      <a:pt x="5411" y="60865"/>
                    </a:cubicBezTo>
                    <a:cubicBezTo>
                      <a:pt x="8078" y="92011"/>
                      <a:pt x="26366" y="117443"/>
                      <a:pt x="45987" y="117443"/>
                    </a:cubicBezTo>
                    <a:cubicBezTo>
                      <a:pt x="52920" y="117329"/>
                      <a:pt x="59458" y="114199"/>
                      <a:pt x="63894" y="108871"/>
                    </a:cubicBezTo>
                    <a:cubicBezTo>
                      <a:pt x="74329" y="95337"/>
                      <a:pt x="78862" y="78166"/>
                      <a:pt x="76467" y="61246"/>
                    </a:cubicBezTo>
                    <a:lnTo>
                      <a:pt x="76467" y="61246"/>
                    </a:lnTo>
                    <a:cubicBezTo>
                      <a:pt x="73705" y="30099"/>
                      <a:pt x="55512" y="4762"/>
                      <a:pt x="35795" y="476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4C0F462A-0313-9EF3-F7C4-256583C9753E}"/>
                  </a:ext>
                </a:extLst>
              </p:cNvPr>
              <p:cNvSpPr/>
              <p:nvPr/>
            </p:nvSpPr>
            <p:spPr>
              <a:xfrm>
                <a:off x="9816032" y="2208751"/>
                <a:ext cx="65157" cy="122301"/>
              </a:xfrm>
              <a:custGeom>
                <a:avLst/>
                <a:gdLst>
                  <a:gd name="connsiteX0" fmla="*/ 37693 w 65157"/>
                  <a:gd name="connsiteY0" fmla="*/ 122301 h 122301"/>
                  <a:gd name="connsiteX1" fmla="*/ 450 w 65157"/>
                  <a:gd name="connsiteY1" fmla="*/ 61341 h 122301"/>
                  <a:gd name="connsiteX2" fmla="*/ 12833 w 65157"/>
                  <a:gd name="connsiteY2" fmla="*/ 7048 h 122301"/>
                  <a:gd name="connsiteX3" fmla="*/ 27501 w 65157"/>
                  <a:gd name="connsiteY3" fmla="*/ 0 h 122301"/>
                  <a:gd name="connsiteX4" fmla="*/ 64744 w 65157"/>
                  <a:gd name="connsiteY4" fmla="*/ 60960 h 122301"/>
                  <a:gd name="connsiteX5" fmla="*/ 64744 w 65157"/>
                  <a:gd name="connsiteY5" fmla="*/ 60960 h 122301"/>
                  <a:gd name="connsiteX6" fmla="*/ 52266 w 65157"/>
                  <a:gd name="connsiteY6" fmla="*/ 115253 h 122301"/>
                  <a:gd name="connsiteX7" fmla="*/ 37693 w 65157"/>
                  <a:gd name="connsiteY7" fmla="*/ 122301 h 122301"/>
                  <a:gd name="connsiteX8" fmla="*/ 27501 w 65157"/>
                  <a:gd name="connsiteY8" fmla="*/ 4763 h 122301"/>
                  <a:gd name="connsiteX9" fmla="*/ 16357 w 65157"/>
                  <a:gd name="connsiteY9" fmla="*/ 10287 h 122301"/>
                  <a:gd name="connsiteX10" fmla="*/ 5213 w 65157"/>
                  <a:gd name="connsiteY10" fmla="*/ 60960 h 122301"/>
                  <a:gd name="connsiteX11" fmla="*/ 37693 w 65157"/>
                  <a:gd name="connsiteY11" fmla="*/ 117538 h 122301"/>
                  <a:gd name="connsiteX12" fmla="*/ 48742 w 65157"/>
                  <a:gd name="connsiteY12" fmla="*/ 112014 h 122301"/>
                  <a:gd name="connsiteX13" fmla="*/ 59981 w 65157"/>
                  <a:gd name="connsiteY13" fmla="*/ 61341 h 122301"/>
                  <a:gd name="connsiteX14" fmla="*/ 59981 w 65157"/>
                  <a:gd name="connsiteY14" fmla="*/ 61341 h 122301"/>
                  <a:gd name="connsiteX15" fmla="*/ 27501 w 65157"/>
                  <a:gd name="connsiteY15" fmla="*/ 4763 h 1223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65157" h="122301">
                    <a:moveTo>
                      <a:pt x="37693" y="122301"/>
                    </a:moveTo>
                    <a:cubicBezTo>
                      <a:pt x="19786" y="122301"/>
                      <a:pt x="3403" y="95536"/>
                      <a:pt x="450" y="61341"/>
                    </a:cubicBezTo>
                    <a:cubicBezTo>
                      <a:pt x="-1550" y="38386"/>
                      <a:pt x="3212" y="17526"/>
                      <a:pt x="12833" y="7048"/>
                    </a:cubicBezTo>
                    <a:cubicBezTo>
                      <a:pt x="16487" y="2707"/>
                      <a:pt x="21828" y="140"/>
                      <a:pt x="27501" y="0"/>
                    </a:cubicBezTo>
                    <a:cubicBezTo>
                      <a:pt x="45408" y="0"/>
                      <a:pt x="61696" y="26765"/>
                      <a:pt x="64744" y="60960"/>
                    </a:cubicBezTo>
                    <a:lnTo>
                      <a:pt x="64744" y="60960"/>
                    </a:lnTo>
                    <a:cubicBezTo>
                      <a:pt x="66649" y="83915"/>
                      <a:pt x="61886" y="104680"/>
                      <a:pt x="52266" y="115253"/>
                    </a:cubicBezTo>
                    <a:cubicBezTo>
                      <a:pt x="48634" y="119570"/>
                      <a:pt x="43333" y="122134"/>
                      <a:pt x="37693" y="122301"/>
                    </a:cubicBezTo>
                    <a:close/>
                    <a:moveTo>
                      <a:pt x="27501" y="4763"/>
                    </a:moveTo>
                    <a:cubicBezTo>
                      <a:pt x="23151" y="4860"/>
                      <a:pt x="19068" y="6884"/>
                      <a:pt x="16357" y="10287"/>
                    </a:cubicBezTo>
                    <a:cubicBezTo>
                      <a:pt x="7689" y="19812"/>
                      <a:pt x="3308" y="39624"/>
                      <a:pt x="5213" y="60960"/>
                    </a:cubicBezTo>
                    <a:cubicBezTo>
                      <a:pt x="7784" y="91630"/>
                      <a:pt x="22739" y="117538"/>
                      <a:pt x="37693" y="117538"/>
                    </a:cubicBezTo>
                    <a:cubicBezTo>
                      <a:pt x="42000" y="117375"/>
                      <a:pt x="46027" y="115362"/>
                      <a:pt x="48742" y="112014"/>
                    </a:cubicBezTo>
                    <a:cubicBezTo>
                      <a:pt x="57409" y="102489"/>
                      <a:pt x="61791" y="82677"/>
                      <a:pt x="59981" y="61341"/>
                    </a:cubicBezTo>
                    <a:lnTo>
                      <a:pt x="59981" y="61341"/>
                    </a:lnTo>
                    <a:cubicBezTo>
                      <a:pt x="57314" y="30671"/>
                      <a:pt x="42646" y="4763"/>
                      <a:pt x="27501" y="476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36" name="任意多边形: 形状 1535">
                <a:extLst>
                  <a:ext uri="{FF2B5EF4-FFF2-40B4-BE49-F238E27FC236}">
                    <a16:creationId xmlns:a16="http://schemas.microsoft.com/office/drawing/2014/main" id="{E2E671DA-98EA-03CE-8887-EEBB6C750023}"/>
                  </a:ext>
                </a:extLst>
              </p:cNvPr>
              <p:cNvSpPr/>
              <p:nvPr/>
            </p:nvSpPr>
            <p:spPr>
              <a:xfrm>
                <a:off x="9875988" y="2266122"/>
                <a:ext cx="20105" cy="6502"/>
              </a:xfrm>
              <a:custGeom>
                <a:avLst/>
                <a:gdLst>
                  <a:gd name="connsiteX0" fmla="*/ 17742 w 20105"/>
                  <a:gd name="connsiteY0" fmla="*/ 6160 h 6502"/>
                  <a:gd name="connsiteX1" fmla="*/ 16694 w 20105"/>
                  <a:gd name="connsiteY1" fmla="*/ 6160 h 6502"/>
                  <a:gd name="connsiteX2" fmla="*/ 3645 w 20105"/>
                  <a:gd name="connsiteY2" fmla="*/ 6160 h 6502"/>
                  <a:gd name="connsiteX3" fmla="*/ 406 w 20105"/>
                  <a:gd name="connsiteY3" fmla="*/ 5398 h 6502"/>
                  <a:gd name="connsiteX4" fmla="*/ 986 w 20105"/>
                  <a:gd name="connsiteY4" fmla="*/ 2218 h 6502"/>
                  <a:gd name="connsiteX5" fmla="*/ 1073 w 20105"/>
                  <a:gd name="connsiteY5" fmla="*/ 2160 h 6502"/>
                  <a:gd name="connsiteX6" fmla="*/ 18695 w 20105"/>
                  <a:gd name="connsiteY6" fmla="*/ 2160 h 6502"/>
                  <a:gd name="connsiteX7" fmla="*/ 19933 w 20105"/>
                  <a:gd name="connsiteY7" fmla="*/ 5303 h 6502"/>
                  <a:gd name="connsiteX8" fmla="*/ 17742 w 20105"/>
                  <a:gd name="connsiteY8" fmla="*/ 6160 h 6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105" h="6502">
                    <a:moveTo>
                      <a:pt x="17742" y="6160"/>
                    </a:moveTo>
                    <a:lnTo>
                      <a:pt x="16694" y="6160"/>
                    </a:lnTo>
                    <a:cubicBezTo>
                      <a:pt x="12614" y="3993"/>
                      <a:pt x="7725" y="3993"/>
                      <a:pt x="3645" y="6160"/>
                    </a:cubicBezTo>
                    <a:cubicBezTo>
                      <a:pt x="2537" y="6828"/>
                      <a:pt x="1100" y="6489"/>
                      <a:pt x="406" y="5398"/>
                    </a:cubicBezTo>
                    <a:cubicBezTo>
                      <a:pt x="-312" y="4360"/>
                      <a:pt x="-53" y="2936"/>
                      <a:pt x="986" y="2218"/>
                    </a:cubicBezTo>
                    <a:cubicBezTo>
                      <a:pt x="1014" y="2198"/>
                      <a:pt x="1044" y="2178"/>
                      <a:pt x="1073" y="2160"/>
                    </a:cubicBezTo>
                    <a:cubicBezTo>
                      <a:pt x="6594" y="-720"/>
                      <a:pt x="13174" y="-720"/>
                      <a:pt x="18695" y="2160"/>
                    </a:cubicBezTo>
                    <a:cubicBezTo>
                      <a:pt x="19869" y="2720"/>
                      <a:pt x="20410" y="4093"/>
                      <a:pt x="19933" y="5303"/>
                    </a:cubicBezTo>
                    <a:cubicBezTo>
                      <a:pt x="19375" y="5913"/>
                      <a:pt x="18566" y="6230"/>
                      <a:pt x="17742" y="616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537" name="图形 7">
              <a:extLst>
                <a:ext uri="{FF2B5EF4-FFF2-40B4-BE49-F238E27FC236}">
                  <a16:creationId xmlns:a16="http://schemas.microsoft.com/office/drawing/2014/main" id="{18EA273D-76AB-BC63-C87D-CA6D9AB03DE2}"/>
                </a:ext>
              </a:extLst>
            </p:cNvPr>
            <p:cNvGrpSpPr/>
            <p:nvPr/>
          </p:nvGrpSpPr>
          <p:grpSpPr>
            <a:xfrm>
              <a:off x="8207003" y="3615543"/>
              <a:ext cx="3225773" cy="2106917"/>
              <a:chOff x="7690121" y="3296960"/>
              <a:chExt cx="2603563" cy="1700520"/>
            </a:xfrm>
          </p:grpSpPr>
          <p:sp>
            <p:nvSpPr>
              <p:cNvPr id="1538" name="任意多边形: 形状 1537">
                <a:extLst>
                  <a:ext uri="{FF2B5EF4-FFF2-40B4-BE49-F238E27FC236}">
                    <a16:creationId xmlns:a16="http://schemas.microsoft.com/office/drawing/2014/main" id="{6BF8AC40-C107-0620-A50F-6FB24E281C7B}"/>
                  </a:ext>
                </a:extLst>
              </p:cNvPr>
              <p:cNvSpPr/>
              <p:nvPr/>
            </p:nvSpPr>
            <p:spPr>
              <a:xfrm>
                <a:off x="7690121" y="3722749"/>
                <a:ext cx="2603468" cy="88868"/>
              </a:xfrm>
              <a:custGeom>
                <a:avLst/>
                <a:gdLst>
                  <a:gd name="connsiteX0" fmla="*/ 0 w 2603468"/>
                  <a:gd name="connsiteY0" fmla="*/ 0 h 88868"/>
                  <a:gd name="connsiteX1" fmla="*/ 2603468 w 2603468"/>
                  <a:gd name="connsiteY1" fmla="*/ 0 h 88868"/>
                  <a:gd name="connsiteX2" fmla="*/ 2603468 w 2603468"/>
                  <a:gd name="connsiteY2" fmla="*/ 88868 h 88868"/>
                  <a:gd name="connsiteX3" fmla="*/ 0 w 2603468"/>
                  <a:gd name="connsiteY3" fmla="*/ 88868 h 88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03468" h="88868">
                    <a:moveTo>
                      <a:pt x="0" y="0"/>
                    </a:moveTo>
                    <a:lnTo>
                      <a:pt x="2603468" y="0"/>
                    </a:lnTo>
                    <a:lnTo>
                      <a:pt x="2603468" y="88868"/>
                    </a:lnTo>
                    <a:lnTo>
                      <a:pt x="0" y="88868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39" name="任意多边形: 形状 1538">
                <a:extLst>
                  <a:ext uri="{FF2B5EF4-FFF2-40B4-BE49-F238E27FC236}">
                    <a16:creationId xmlns:a16="http://schemas.microsoft.com/office/drawing/2014/main" id="{AC62A9D4-C355-23C6-D6FF-9B65CE29CF03}"/>
                  </a:ext>
                </a:extLst>
              </p:cNvPr>
              <p:cNvSpPr/>
              <p:nvPr/>
            </p:nvSpPr>
            <p:spPr>
              <a:xfrm>
                <a:off x="7690121" y="3722749"/>
                <a:ext cx="2603468" cy="88868"/>
              </a:xfrm>
              <a:custGeom>
                <a:avLst/>
                <a:gdLst>
                  <a:gd name="connsiteX0" fmla="*/ 0 w 2603468"/>
                  <a:gd name="connsiteY0" fmla="*/ 0 h 88868"/>
                  <a:gd name="connsiteX1" fmla="*/ 2603468 w 2603468"/>
                  <a:gd name="connsiteY1" fmla="*/ 0 h 88868"/>
                  <a:gd name="connsiteX2" fmla="*/ 2603468 w 2603468"/>
                  <a:gd name="connsiteY2" fmla="*/ 88868 h 88868"/>
                  <a:gd name="connsiteX3" fmla="*/ 0 w 2603468"/>
                  <a:gd name="connsiteY3" fmla="*/ 88868 h 88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03468" h="88868">
                    <a:moveTo>
                      <a:pt x="0" y="0"/>
                    </a:moveTo>
                    <a:lnTo>
                      <a:pt x="2603468" y="0"/>
                    </a:lnTo>
                    <a:lnTo>
                      <a:pt x="2603468" y="88868"/>
                    </a:lnTo>
                    <a:lnTo>
                      <a:pt x="0" y="88868"/>
                    </a:ln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0" name="任意多边形: 形状 1539">
                <a:extLst>
                  <a:ext uri="{FF2B5EF4-FFF2-40B4-BE49-F238E27FC236}">
                    <a16:creationId xmlns:a16="http://schemas.microsoft.com/office/drawing/2014/main" id="{96A4077D-62CD-ABED-A7A9-531F3D65302E}"/>
                  </a:ext>
                </a:extLst>
              </p:cNvPr>
              <p:cNvSpPr/>
              <p:nvPr/>
            </p:nvSpPr>
            <p:spPr>
              <a:xfrm>
                <a:off x="9531684" y="3722749"/>
                <a:ext cx="762000" cy="88868"/>
              </a:xfrm>
              <a:custGeom>
                <a:avLst/>
                <a:gdLst>
                  <a:gd name="connsiteX0" fmla="*/ 0 w 762000"/>
                  <a:gd name="connsiteY0" fmla="*/ 0 h 88868"/>
                  <a:gd name="connsiteX1" fmla="*/ 762000 w 762000"/>
                  <a:gd name="connsiteY1" fmla="*/ 0 h 88868"/>
                  <a:gd name="connsiteX2" fmla="*/ 762000 w 762000"/>
                  <a:gd name="connsiteY2" fmla="*/ 88868 h 88868"/>
                  <a:gd name="connsiteX3" fmla="*/ 0 w 762000"/>
                  <a:gd name="connsiteY3" fmla="*/ 88868 h 88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2000" h="88868">
                    <a:moveTo>
                      <a:pt x="0" y="0"/>
                    </a:moveTo>
                    <a:lnTo>
                      <a:pt x="762000" y="0"/>
                    </a:lnTo>
                    <a:lnTo>
                      <a:pt x="762000" y="88868"/>
                    </a:lnTo>
                    <a:lnTo>
                      <a:pt x="0" y="88868"/>
                    </a:lnTo>
                    <a:close/>
                  </a:path>
                </a:pathLst>
              </a:custGeom>
              <a:solidFill>
                <a:srgbClr val="407BFF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1" name="任意多边形: 形状 1540">
                <a:extLst>
                  <a:ext uri="{FF2B5EF4-FFF2-40B4-BE49-F238E27FC236}">
                    <a16:creationId xmlns:a16="http://schemas.microsoft.com/office/drawing/2014/main" id="{D6EE82EA-AC76-A14A-3DDA-6C6DCEF37ACD}"/>
                  </a:ext>
                </a:extLst>
              </p:cNvPr>
              <p:cNvSpPr/>
              <p:nvPr/>
            </p:nvSpPr>
            <p:spPr>
              <a:xfrm>
                <a:off x="9599121" y="3811618"/>
                <a:ext cx="118300" cy="1185862"/>
              </a:xfrm>
              <a:custGeom>
                <a:avLst/>
                <a:gdLst>
                  <a:gd name="connsiteX0" fmla="*/ 118301 w 118300"/>
                  <a:gd name="connsiteY0" fmla="*/ 1185863 h 1185862"/>
                  <a:gd name="connsiteX1" fmla="*/ 67532 w 118300"/>
                  <a:gd name="connsiteY1" fmla="*/ 1185863 h 1185862"/>
                  <a:gd name="connsiteX2" fmla="*/ 0 w 118300"/>
                  <a:gd name="connsiteY2" fmla="*/ 0 h 1185862"/>
                  <a:gd name="connsiteX3" fmla="*/ 118301 w 118300"/>
                  <a:gd name="connsiteY3" fmla="*/ 0 h 1185862"/>
                  <a:gd name="connsiteX4" fmla="*/ 118301 w 118300"/>
                  <a:gd name="connsiteY4" fmla="*/ 1185863 h 1185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8300" h="1185862">
                    <a:moveTo>
                      <a:pt x="118301" y="1185863"/>
                    </a:moveTo>
                    <a:lnTo>
                      <a:pt x="67532" y="1185863"/>
                    </a:lnTo>
                    <a:lnTo>
                      <a:pt x="0" y="0"/>
                    </a:lnTo>
                    <a:lnTo>
                      <a:pt x="118301" y="0"/>
                    </a:lnTo>
                    <a:lnTo>
                      <a:pt x="118301" y="1185863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2" name="任意多边形: 形状 1541">
                <a:extLst>
                  <a:ext uri="{FF2B5EF4-FFF2-40B4-BE49-F238E27FC236}">
                    <a16:creationId xmlns:a16="http://schemas.microsoft.com/office/drawing/2014/main" id="{DAE449A4-9671-BC9A-69CA-E717619F0DA1}"/>
                  </a:ext>
                </a:extLst>
              </p:cNvPr>
              <p:cNvSpPr/>
              <p:nvPr/>
            </p:nvSpPr>
            <p:spPr>
              <a:xfrm>
                <a:off x="10107852" y="3811618"/>
                <a:ext cx="185832" cy="1185862"/>
              </a:xfrm>
              <a:custGeom>
                <a:avLst/>
                <a:gdLst>
                  <a:gd name="connsiteX0" fmla="*/ 134969 w 185832"/>
                  <a:gd name="connsiteY0" fmla="*/ 1185863 h 1185862"/>
                  <a:gd name="connsiteX1" fmla="*/ 185833 w 185832"/>
                  <a:gd name="connsiteY1" fmla="*/ 1185863 h 1185862"/>
                  <a:gd name="connsiteX2" fmla="*/ 118300 w 185832"/>
                  <a:gd name="connsiteY2" fmla="*/ 0 h 1185862"/>
                  <a:gd name="connsiteX3" fmla="*/ 0 w 185832"/>
                  <a:gd name="connsiteY3" fmla="*/ 0 h 1185862"/>
                  <a:gd name="connsiteX4" fmla="*/ 134969 w 185832"/>
                  <a:gd name="connsiteY4" fmla="*/ 1185863 h 1185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5832" h="1185862">
                    <a:moveTo>
                      <a:pt x="134969" y="1185863"/>
                    </a:moveTo>
                    <a:lnTo>
                      <a:pt x="185833" y="1185863"/>
                    </a:lnTo>
                    <a:lnTo>
                      <a:pt x="118300" y="0"/>
                    </a:lnTo>
                    <a:lnTo>
                      <a:pt x="0" y="0"/>
                    </a:lnTo>
                    <a:lnTo>
                      <a:pt x="134969" y="1185863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3" name="任意多边形: 形状 1542">
                <a:extLst>
                  <a:ext uri="{FF2B5EF4-FFF2-40B4-BE49-F238E27FC236}">
                    <a16:creationId xmlns:a16="http://schemas.microsoft.com/office/drawing/2014/main" id="{986DB6FD-2BF2-8DD0-4606-346AA528CB0A}"/>
                  </a:ext>
                </a:extLst>
              </p:cNvPr>
              <p:cNvSpPr/>
              <p:nvPr/>
            </p:nvSpPr>
            <p:spPr>
              <a:xfrm>
                <a:off x="7690121" y="3811618"/>
                <a:ext cx="185832" cy="1185862"/>
              </a:xfrm>
              <a:custGeom>
                <a:avLst/>
                <a:gdLst>
                  <a:gd name="connsiteX0" fmla="*/ 50863 w 185832"/>
                  <a:gd name="connsiteY0" fmla="*/ 1185863 h 1185862"/>
                  <a:gd name="connsiteX1" fmla="*/ 0 w 185832"/>
                  <a:gd name="connsiteY1" fmla="*/ 1185863 h 1185862"/>
                  <a:gd name="connsiteX2" fmla="*/ 67532 w 185832"/>
                  <a:gd name="connsiteY2" fmla="*/ 0 h 1185862"/>
                  <a:gd name="connsiteX3" fmla="*/ 185833 w 185832"/>
                  <a:gd name="connsiteY3" fmla="*/ 0 h 1185862"/>
                  <a:gd name="connsiteX4" fmla="*/ 50863 w 185832"/>
                  <a:gd name="connsiteY4" fmla="*/ 1185863 h 1185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5832" h="1185862">
                    <a:moveTo>
                      <a:pt x="50863" y="1185863"/>
                    </a:moveTo>
                    <a:lnTo>
                      <a:pt x="0" y="1185863"/>
                    </a:lnTo>
                    <a:lnTo>
                      <a:pt x="67532" y="0"/>
                    </a:lnTo>
                    <a:lnTo>
                      <a:pt x="185833" y="0"/>
                    </a:lnTo>
                    <a:lnTo>
                      <a:pt x="50863" y="1185863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4" name="任意多边形: 形状 1543">
                <a:extLst>
                  <a:ext uri="{FF2B5EF4-FFF2-40B4-BE49-F238E27FC236}">
                    <a16:creationId xmlns:a16="http://schemas.microsoft.com/office/drawing/2014/main" id="{4948EC85-00B0-096E-91E5-A0388002722E}"/>
                  </a:ext>
                </a:extLst>
              </p:cNvPr>
              <p:cNvSpPr/>
              <p:nvPr/>
            </p:nvSpPr>
            <p:spPr>
              <a:xfrm>
                <a:off x="8266383" y="3811618"/>
                <a:ext cx="118300" cy="1185862"/>
              </a:xfrm>
              <a:custGeom>
                <a:avLst/>
                <a:gdLst>
                  <a:gd name="connsiteX0" fmla="*/ 0 w 118300"/>
                  <a:gd name="connsiteY0" fmla="*/ 1185863 h 1185862"/>
                  <a:gd name="connsiteX1" fmla="*/ 50768 w 118300"/>
                  <a:gd name="connsiteY1" fmla="*/ 1185863 h 1185862"/>
                  <a:gd name="connsiteX2" fmla="*/ 118300 w 118300"/>
                  <a:gd name="connsiteY2" fmla="*/ 0 h 1185862"/>
                  <a:gd name="connsiteX3" fmla="*/ 0 w 118300"/>
                  <a:gd name="connsiteY3" fmla="*/ 0 h 1185862"/>
                  <a:gd name="connsiteX4" fmla="*/ 0 w 118300"/>
                  <a:gd name="connsiteY4" fmla="*/ 1185863 h 1185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8300" h="1185862">
                    <a:moveTo>
                      <a:pt x="0" y="1185863"/>
                    </a:moveTo>
                    <a:lnTo>
                      <a:pt x="50768" y="1185863"/>
                    </a:lnTo>
                    <a:lnTo>
                      <a:pt x="118300" y="0"/>
                    </a:lnTo>
                    <a:lnTo>
                      <a:pt x="0" y="0"/>
                    </a:lnTo>
                    <a:lnTo>
                      <a:pt x="0" y="1185863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5" name="任意多边形: 形状 1544">
                <a:extLst>
                  <a:ext uri="{FF2B5EF4-FFF2-40B4-BE49-F238E27FC236}">
                    <a16:creationId xmlns:a16="http://schemas.microsoft.com/office/drawing/2014/main" id="{977C8FE7-5C53-00AA-322B-F12CFE042CD2}"/>
                  </a:ext>
                </a:extLst>
              </p:cNvPr>
              <p:cNvSpPr/>
              <p:nvPr/>
            </p:nvSpPr>
            <p:spPr>
              <a:xfrm>
                <a:off x="8847645" y="3296979"/>
                <a:ext cx="663248" cy="394152"/>
              </a:xfrm>
              <a:custGeom>
                <a:avLst/>
                <a:gdLst>
                  <a:gd name="connsiteX0" fmla="*/ 643844 w 663248"/>
                  <a:gd name="connsiteY0" fmla="*/ 3 h 394152"/>
                  <a:gd name="connsiteX1" fmla="*/ 88346 w 663248"/>
                  <a:gd name="connsiteY1" fmla="*/ 3 h 394152"/>
                  <a:gd name="connsiteX2" fmla="*/ 61199 w 663248"/>
                  <a:gd name="connsiteY2" fmla="*/ 23149 h 394152"/>
                  <a:gd name="connsiteX3" fmla="*/ 430 w 663248"/>
                  <a:gd name="connsiteY3" fmla="*/ 371097 h 394152"/>
                  <a:gd name="connsiteX4" fmla="*/ 15049 w 663248"/>
                  <a:gd name="connsiteY4" fmla="*/ 393727 h 394152"/>
                  <a:gd name="connsiteX5" fmla="*/ 19480 w 663248"/>
                  <a:gd name="connsiteY5" fmla="*/ 394148 h 394152"/>
                  <a:gd name="connsiteX6" fmla="*/ 574883 w 663248"/>
                  <a:gd name="connsiteY6" fmla="*/ 394148 h 394152"/>
                  <a:gd name="connsiteX7" fmla="*/ 602029 w 663248"/>
                  <a:gd name="connsiteY7" fmla="*/ 371097 h 394152"/>
                  <a:gd name="connsiteX8" fmla="*/ 662798 w 663248"/>
                  <a:gd name="connsiteY8" fmla="*/ 23149 h 394152"/>
                  <a:gd name="connsiteX9" fmla="*/ 648293 w 663248"/>
                  <a:gd name="connsiteY9" fmla="*/ 446 h 394152"/>
                  <a:gd name="connsiteX10" fmla="*/ 643843 w 663248"/>
                  <a:gd name="connsiteY10" fmla="*/ 3 h 394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63248" h="394152">
                    <a:moveTo>
                      <a:pt x="643844" y="3"/>
                    </a:moveTo>
                    <a:lnTo>
                      <a:pt x="88346" y="3"/>
                    </a:lnTo>
                    <a:cubicBezTo>
                      <a:pt x="75001" y="429"/>
                      <a:pt x="63729" y="10039"/>
                      <a:pt x="61199" y="23149"/>
                    </a:cubicBezTo>
                    <a:lnTo>
                      <a:pt x="430" y="371097"/>
                    </a:lnTo>
                    <a:cubicBezTo>
                      <a:pt x="-1782" y="381383"/>
                      <a:pt x="4763" y="391515"/>
                      <a:pt x="15049" y="393727"/>
                    </a:cubicBezTo>
                    <a:cubicBezTo>
                      <a:pt x="16504" y="394040"/>
                      <a:pt x="17991" y="394181"/>
                      <a:pt x="19480" y="394148"/>
                    </a:cubicBezTo>
                    <a:lnTo>
                      <a:pt x="574883" y="394148"/>
                    </a:lnTo>
                    <a:cubicBezTo>
                      <a:pt x="588198" y="393732"/>
                      <a:pt x="599460" y="384169"/>
                      <a:pt x="602029" y="371097"/>
                    </a:cubicBezTo>
                    <a:lnTo>
                      <a:pt x="662798" y="23149"/>
                    </a:lnTo>
                    <a:cubicBezTo>
                      <a:pt x="665062" y="12875"/>
                      <a:pt x="658568" y="2710"/>
                      <a:pt x="648293" y="446"/>
                    </a:cubicBezTo>
                    <a:cubicBezTo>
                      <a:pt x="646833" y="124"/>
                      <a:pt x="645339" y="-24"/>
                      <a:pt x="643843" y="3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6" name="任意多边形: 形状 1545">
                <a:extLst>
                  <a:ext uri="{FF2B5EF4-FFF2-40B4-BE49-F238E27FC236}">
                    <a16:creationId xmlns:a16="http://schemas.microsoft.com/office/drawing/2014/main" id="{5029AE8E-C719-6260-42BE-E2B44072AE6D}"/>
                  </a:ext>
                </a:extLst>
              </p:cNvPr>
              <p:cNvSpPr/>
              <p:nvPr/>
            </p:nvSpPr>
            <p:spPr>
              <a:xfrm>
                <a:off x="8847645" y="3296979"/>
                <a:ext cx="663248" cy="394152"/>
              </a:xfrm>
              <a:custGeom>
                <a:avLst/>
                <a:gdLst>
                  <a:gd name="connsiteX0" fmla="*/ 643844 w 663248"/>
                  <a:gd name="connsiteY0" fmla="*/ 3 h 394152"/>
                  <a:gd name="connsiteX1" fmla="*/ 88346 w 663248"/>
                  <a:gd name="connsiteY1" fmla="*/ 3 h 394152"/>
                  <a:gd name="connsiteX2" fmla="*/ 61199 w 663248"/>
                  <a:gd name="connsiteY2" fmla="*/ 23149 h 394152"/>
                  <a:gd name="connsiteX3" fmla="*/ 430 w 663248"/>
                  <a:gd name="connsiteY3" fmla="*/ 371097 h 394152"/>
                  <a:gd name="connsiteX4" fmla="*/ 15049 w 663248"/>
                  <a:gd name="connsiteY4" fmla="*/ 393727 h 394152"/>
                  <a:gd name="connsiteX5" fmla="*/ 19480 w 663248"/>
                  <a:gd name="connsiteY5" fmla="*/ 394148 h 394152"/>
                  <a:gd name="connsiteX6" fmla="*/ 574883 w 663248"/>
                  <a:gd name="connsiteY6" fmla="*/ 394148 h 394152"/>
                  <a:gd name="connsiteX7" fmla="*/ 602029 w 663248"/>
                  <a:gd name="connsiteY7" fmla="*/ 371097 h 394152"/>
                  <a:gd name="connsiteX8" fmla="*/ 662798 w 663248"/>
                  <a:gd name="connsiteY8" fmla="*/ 23149 h 394152"/>
                  <a:gd name="connsiteX9" fmla="*/ 648293 w 663248"/>
                  <a:gd name="connsiteY9" fmla="*/ 446 h 394152"/>
                  <a:gd name="connsiteX10" fmla="*/ 643843 w 663248"/>
                  <a:gd name="connsiteY10" fmla="*/ 3 h 394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63248" h="394152">
                    <a:moveTo>
                      <a:pt x="643844" y="3"/>
                    </a:moveTo>
                    <a:lnTo>
                      <a:pt x="88346" y="3"/>
                    </a:lnTo>
                    <a:cubicBezTo>
                      <a:pt x="75001" y="429"/>
                      <a:pt x="63729" y="10039"/>
                      <a:pt x="61199" y="23149"/>
                    </a:cubicBezTo>
                    <a:lnTo>
                      <a:pt x="430" y="371097"/>
                    </a:lnTo>
                    <a:cubicBezTo>
                      <a:pt x="-1782" y="381383"/>
                      <a:pt x="4763" y="391515"/>
                      <a:pt x="15049" y="393727"/>
                    </a:cubicBezTo>
                    <a:cubicBezTo>
                      <a:pt x="16504" y="394040"/>
                      <a:pt x="17991" y="394181"/>
                      <a:pt x="19480" y="394148"/>
                    </a:cubicBezTo>
                    <a:lnTo>
                      <a:pt x="574883" y="394148"/>
                    </a:lnTo>
                    <a:cubicBezTo>
                      <a:pt x="588198" y="393732"/>
                      <a:pt x="599460" y="384169"/>
                      <a:pt x="602029" y="371097"/>
                    </a:cubicBezTo>
                    <a:lnTo>
                      <a:pt x="662798" y="23149"/>
                    </a:lnTo>
                    <a:cubicBezTo>
                      <a:pt x="665062" y="12875"/>
                      <a:pt x="658568" y="2710"/>
                      <a:pt x="648293" y="446"/>
                    </a:cubicBezTo>
                    <a:cubicBezTo>
                      <a:pt x="646833" y="124"/>
                      <a:pt x="645339" y="-24"/>
                      <a:pt x="643843" y="3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7" name="任意多边形: 形状 1546">
                <a:extLst>
                  <a:ext uri="{FF2B5EF4-FFF2-40B4-BE49-F238E27FC236}">
                    <a16:creationId xmlns:a16="http://schemas.microsoft.com/office/drawing/2014/main" id="{EB06A9CD-0465-D75F-5902-C39EE57490A7}"/>
                  </a:ext>
                </a:extLst>
              </p:cNvPr>
              <p:cNvSpPr/>
              <p:nvPr/>
            </p:nvSpPr>
            <p:spPr>
              <a:xfrm>
                <a:off x="8836882" y="3296960"/>
                <a:ext cx="663919" cy="394171"/>
              </a:xfrm>
              <a:custGeom>
                <a:avLst/>
                <a:gdLst>
                  <a:gd name="connsiteX0" fmla="*/ 643939 w 663919"/>
                  <a:gd name="connsiteY0" fmla="*/ 22 h 394171"/>
                  <a:gd name="connsiteX1" fmla="*/ 88345 w 663919"/>
                  <a:gd name="connsiteY1" fmla="*/ 22 h 394171"/>
                  <a:gd name="connsiteX2" fmla="*/ 61199 w 663919"/>
                  <a:gd name="connsiteY2" fmla="*/ 23168 h 394171"/>
                  <a:gd name="connsiteX3" fmla="*/ 430 w 663919"/>
                  <a:gd name="connsiteY3" fmla="*/ 371117 h 394171"/>
                  <a:gd name="connsiteX4" fmla="*/ 15049 w 663919"/>
                  <a:gd name="connsiteY4" fmla="*/ 393746 h 394171"/>
                  <a:gd name="connsiteX5" fmla="*/ 19480 w 663919"/>
                  <a:gd name="connsiteY5" fmla="*/ 394167 h 394171"/>
                  <a:gd name="connsiteX6" fmla="*/ 574882 w 663919"/>
                  <a:gd name="connsiteY6" fmla="*/ 394167 h 394171"/>
                  <a:gd name="connsiteX7" fmla="*/ 602696 w 663919"/>
                  <a:gd name="connsiteY7" fmla="*/ 371116 h 394171"/>
                  <a:gd name="connsiteX8" fmla="*/ 663465 w 663919"/>
                  <a:gd name="connsiteY8" fmla="*/ 23168 h 394171"/>
                  <a:gd name="connsiteX9" fmla="*/ 648984 w 663919"/>
                  <a:gd name="connsiteY9" fmla="*/ 450 h 394171"/>
                  <a:gd name="connsiteX10" fmla="*/ 643939 w 663919"/>
                  <a:gd name="connsiteY10" fmla="*/ 23 h 3941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63919" h="394171">
                    <a:moveTo>
                      <a:pt x="643939" y="22"/>
                    </a:moveTo>
                    <a:lnTo>
                      <a:pt x="88345" y="22"/>
                    </a:lnTo>
                    <a:cubicBezTo>
                      <a:pt x="75001" y="448"/>
                      <a:pt x="63729" y="10058"/>
                      <a:pt x="61199" y="23168"/>
                    </a:cubicBezTo>
                    <a:lnTo>
                      <a:pt x="430" y="371117"/>
                    </a:lnTo>
                    <a:cubicBezTo>
                      <a:pt x="-1782" y="381403"/>
                      <a:pt x="4763" y="391534"/>
                      <a:pt x="15049" y="393746"/>
                    </a:cubicBezTo>
                    <a:cubicBezTo>
                      <a:pt x="16504" y="394059"/>
                      <a:pt x="17991" y="394200"/>
                      <a:pt x="19480" y="394167"/>
                    </a:cubicBezTo>
                    <a:lnTo>
                      <a:pt x="574882" y="394167"/>
                    </a:lnTo>
                    <a:cubicBezTo>
                      <a:pt x="588450" y="394061"/>
                      <a:pt x="600073" y="384429"/>
                      <a:pt x="602696" y="371116"/>
                    </a:cubicBezTo>
                    <a:lnTo>
                      <a:pt x="663465" y="23168"/>
                    </a:lnTo>
                    <a:cubicBezTo>
                      <a:pt x="665740" y="12896"/>
                      <a:pt x="659256" y="2725"/>
                      <a:pt x="648984" y="450"/>
                    </a:cubicBezTo>
                    <a:cubicBezTo>
                      <a:pt x="647329" y="84"/>
                      <a:pt x="645632" y="-60"/>
                      <a:pt x="643939" y="23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8" name="任意多边形: 形状 1547">
                <a:extLst>
                  <a:ext uri="{FF2B5EF4-FFF2-40B4-BE49-F238E27FC236}">
                    <a16:creationId xmlns:a16="http://schemas.microsoft.com/office/drawing/2014/main" id="{D4AB9A63-9E60-6B33-F6C5-5C45B9CF5E76}"/>
                  </a:ext>
                </a:extLst>
              </p:cNvPr>
              <p:cNvSpPr/>
              <p:nvPr/>
            </p:nvSpPr>
            <p:spPr>
              <a:xfrm>
                <a:off x="8836882" y="3296960"/>
                <a:ext cx="663919" cy="394171"/>
              </a:xfrm>
              <a:custGeom>
                <a:avLst/>
                <a:gdLst>
                  <a:gd name="connsiteX0" fmla="*/ 643939 w 663919"/>
                  <a:gd name="connsiteY0" fmla="*/ 22 h 394171"/>
                  <a:gd name="connsiteX1" fmla="*/ 88345 w 663919"/>
                  <a:gd name="connsiteY1" fmla="*/ 22 h 394171"/>
                  <a:gd name="connsiteX2" fmla="*/ 61199 w 663919"/>
                  <a:gd name="connsiteY2" fmla="*/ 23168 h 394171"/>
                  <a:gd name="connsiteX3" fmla="*/ 430 w 663919"/>
                  <a:gd name="connsiteY3" fmla="*/ 371117 h 394171"/>
                  <a:gd name="connsiteX4" fmla="*/ 15049 w 663919"/>
                  <a:gd name="connsiteY4" fmla="*/ 393746 h 394171"/>
                  <a:gd name="connsiteX5" fmla="*/ 19480 w 663919"/>
                  <a:gd name="connsiteY5" fmla="*/ 394167 h 394171"/>
                  <a:gd name="connsiteX6" fmla="*/ 574882 w 663919"/>
                  <a:gd name="connsiteY6" fmla="*/ 394167 h 394171"/>
                  <a:gd name="connsiteX7" fmla="*/ 602696 w 663919"/>
                  <a:gd name="connsiteY7" fmla="*/ 371116 h 394171"/>
                  <a:gd name="connsiteX8" fmla="*/ 663465 w 663919"/>
                  <a:gd name="connsiteY8" fmla="*/ 23168 h 394171"/>
                  <a:gd name="connsiteX9" fmla="*/ 648984 w 663919"/>
                  <a:gd name="connsiteY9" fmla="*/ 450 h 394171"/>
                  <a:gd name="connsiteX10" fmla="*/ 643939 w 663919"/>
                  <a:gd name="connsiteY10" fmla="*/ 23 h 3941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63919" h="394171">
                    <a:moveTo>
                      <a:pt x="643939" y="22"/>
                    </a:moveTo>
                    <a:lnTo>
                      <a:pt x="88345" y="22"/>
                    </a:lnTo>
                    <a:cubicBezTo>
                      <a:pt x="75001" y="448"/>
                      <a:pt x="63729" y="10058"/>
                      <a:pt x="61199" y="23168"/>
                    </a:cubicBezTo>
                    <a:lnTo>
                      <a:pt x="430" y="371117"/>
                    </a:lnTo>
                    <a:cubicBezTo>
                      <a:pt x="-1782" y="381403"/>
                      <a:pt x="4763" y="391534"/>
                      <a:pt x="15049" y="393746"/>
                    </a:cubicBezTo>
                    <a:cubicBezTo>
                      <a:pt x="16504" y="394059"/>
                      <a:pt x="17991" y="394200"/>
                      <a:pt x="19480" y="394167"/>
                    </a:cubicBezTo>
                    <a:lnTo>
                      <a:pt x="574882" y="394167"/>
                    </a:lnTo>
                    <a:cubicBezTo>
                      <a:pt x="588450" y="394061"/>
                      <a:pt x="600073" y="384429"/>
                      <a:pt x="602696" y="371116"/>
                    </a:cubicBezTo>
                    <a:lnTo>
                      <a:pt x="663465" y="23168"/>
                    </a:lnTo>
                    <a:cubicBezTo>
                      <a:pt x="665740" y="12896"/>
                      <a:pt x="659256" y="2725"/>
                      <a:pt x="648984" y="450"/>
                    </a:cubicBezTo>
                    <a:cubicBezTo>
                      <a:pt x="647329" y="84"/>
                      <a:pt x="645632" y="-60"/>
                      <a:pt x="643939" y="23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9" name="任意多边形: 形状 1548">
                <a:extLst>
                  <a:ext uri="{FF2B5EF4-FFF2-40B4-BE49-F238E27FC236}">
                    <a16:creationId xmlns:a16="http://schemas.microsoft.com/office/drawing/2014/main" id="{D4EFD3DA-4D22-9590-1A2F-E043E5F71BFF}"/>
                  </a:ext>
                </a:extLst>
              </p:cNvPr>
              <p:cNvSpPr/>
              <p:nvPr/>
            </p:nvSpPr>
            <p:spPr>
              <a:xfrm>
                <a:off x="8846692" y="3306502"/>
                <a:ext cx="644092" cy="375108"/>
              </a:xfrm>
              <a:custGeom>
                <a:avLst/>
                <a:gdLst>
                  <a:gd name="connsiteX0" fmla="*/ 9956 w 644092"/>
                  <a:gd name="connsiteY0" fmla="*/ 375099 h 375108"/>
                  <a:gd name="connsiteX1" fmla="*/ 2145 w 644092"/>
                  <a:gd name="connsiteY1" fmla="*/ 371861 h 375108"/>
                  <a:gd name="connsiteX2" fmla="*/ 240 w 644092"/>
                  <a:gd name="connsiteY2" fmla="*/ 363193 h 375108"/>
                  <a:gd name="connsiteX3" fmla="*/ 61010 w 644092"/>
                  <a:gd name="connsiteY3" fmla="*/ 15245 h 375108"/>
                  <a:gd name="connsiteX4" fmla="*/ 78726 w 644092"/>
                  <a:gd name="connsiteY4" fmla="*/ 5 h 375108"/>
                  <a:gd name="connsiteX5" fmla="*/ 634129 w 644092"/>
                  <a:gd name="connsiteY5" fmla="*/ 5 h 375108"/>
                  <a:gd name="connsiteX6" fmla="*/ 641940 w 644092"/>
                  <a:gd name="connsiteY6" fmla="*/ 3339 h 375108"/>
                  <a:gd name="connsiteX7" fmla="*/ 643845 w 644092"/>
                  <a:gd name="connsiteY7" fmla="*/ 12006 h 375108"/>
                  <a:gd name="connsiteX8" fmla="*/ 583361 w 644092"/>
                  <a:gd name="connsiteY8" fmla="*/ 359859 h 375108"/>
                  <a:gd name="connsiteX9" fmla="*/ 565645 w 644092"/>
                  <a:gd name="connsiteY9" fmla="*/ 375099 h 375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44092" h="375108">
                    <a:moveTo>
                      <a:pt x="9956" y="375099"/>
                    </a:moveTo>
                    <a:cubicBezTo>
                      <a:pt x="7002" y="375227"/>
                      <a:pt x="4142" y="374042"/>
                      <a:pt x="2145" y="371861"/>
                    </a:cubicBezTo>
                    <a:cubicBezTo>
                      <a:pt x="282" y="369385"/>
                      <a:pt x="-414" y="366222"/>
                      <a:pt x="240" y="363193"/>
                    </a:cubicBezTo>
                    <a:lnTo>
                      <a:pt x="61010" y="15245"/>
                    </a:lnTo>
                    <a:cubicBezTo>
                      <a:pt x="62740" y="6714"/>
                      <a:pt x="70033" y="440"/>
                      <a:pt x="78726" y="5"/>
                    </a:cubicBezTo>
                    <a:lnTo>
                      <a:pt x="634129" y="5"/>
                    </a:lnTo>
                    <a:cubicBezTo>
                      <a:pt x="637096" y="-86"/>
                      <a:pt x="639953" y="1133"/>
                      <a:pt x="641940" y="3339"/>
                    </a:cubicBezTo>
                    <a:cubicBezTo>
                      <a:pt x="643815" y="5809"/>
                      <a:pt x="644512" y="8977"/>
                      <a:pt x="643845" y="12006"/>
                    </a:cubicBezTo>
                    <a:lnTo>
                      <a:pt x="583361" y="359859"/>
                    </a:lnTo>
                    <a:cubicBezTo>
                      <a:pt x="581631" y="368391"/>
                      <a:pt x="574338" y="374664"/>
                      <a:pt x="565645" y="375099"/>
                    </a:cubicBezTo>
                    <a:close/>
                  </a:path>
                </a:pathLst>
              </a:custGeom>
              <a:solidFill>
                <a:srgbClr val="3B66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50" name="任意多边形: 形状 1549">
                <a:extLst>
                  <a:ext uri="{FF2B5EF4-FFF2-40B4-BE49-F238E27FC236}">
                    <a16:creationId xmlns:a16="http://schemas.microsoft.com/office/drawing/2014/main" id="{FE025BBA-75CA-59AC-1A93-0FB29C2203C3}"/>
                  </a:ext>
                </a:extLst>
              </p:cNvPr>
              <p:cNvSpPr/>
              <p:nvPr/>
            </p:nvSpPr>
            <p:spPr>
              <a:xfrm>
                <a:off x="8685293" y="3691126"/>
                <a:ext cx="760475" cy="30956"/>
              </a:xfrm>
              <a:custGeom>
                <a:avLst/>
                <a:gdLst>
                  <a:gd name="connsiteX0" fmla="*/ 729520 w 760475"/>
                  <a:gd name="connsiteY0" fmla="*/ 0 h 30956"/>
                  <a:gd name="connsiteX1" fmla="*/ 30956 w 760475"/>
                  <a:gd name="connsiteY1" fmla="*/ 0 h 30956"/>
                  <a:gd name="connsiteX2" fmla="*/ 0 w 760475"/>
                  <a:gd name="connsiteY2" fmla="*/ 30956 h 30956"/>
                  <a:gd name="connsiteX3" fmla="*/ 760476 w 760475"/>
                  <a:gd name="connsiteY3" fmla="*/ 30956 h 30956"/>
                  <a:gd name="connsiteX4" fmla="*/ 729520 w 760475"/>
                  <a:gd name="connsiteY4" fmla="*/ 0 h 30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0475" h="30956">
                    <a:moveTo>
                      <a:pt x="729520" y="0"/>
                    </a:moveTo>
                    <a:lnTo>
                      <a:pt x="30956" y="0"/>
                    </a:lnTo>
                    <a:cubicBezTo>
                      <a:pt x="13903" y="104"/>
                      <a:pt x="104" y="13903"/>
                      <a:pt x="0" y="30956"/>
                    </a:cubicBezTo>
                    <a:lnTo>
                      <a:pt x="760476" y="30956"/>
                    </a:lnTo>
                    <a:cubicBezTo>
                      <a:pt x="760372" y="13903"/>
                      <a:pt x="746573" y="104"/>
                      <a:pt x="729520" y="0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51" name="任意多边形: 形状 1550">
                <a:extLst>
                  <a:ext uri="{FF2B5EF4-FFF2-40B4-BE49-F238E27FC236}">
                    <a16:creationId xmlns:a16="http://schemas.microsoft.com/office/drawing/2014/main" id="{B8F3E4AF-93AA-56EA-4075-2F7784340132}"/>
                  </a:ext>
                </a:extLst>
              </p:cNvPr>
              <p:cNvSpPr/>
              <p:nvPr/>
            </p:nvSpPr>
            <p:spPr>
              <a:xfrm>
                <a:off x="8685293" y="3691126"/>
                <a:ext cx="760475" cy="30956"/>
              </a:xfrm>
              <a:custGeom>
                <a:avLst/>
                <a:gdLst>
                  <a:gd name="connsiteX0" fmla="*/ 729520 w 760475"/>
                  <a:gd name="connsiteY0" fmla="*/ 0 h 30956"/>
                  <a:gd name="connsiteX1" fmla="*/ 30956 w 760475"/>
                  <a:gd name="connsiteY1" fmla="*/ 0 h 30956"/>
                  <a:gd name="connsiteX2" fmla="*/ 0 w 760475"/>
                  <a:gd name="connsiteY2" fmla="*/ 30956 h 30956"/>
                  <a:gd name="connsiteX3" fmla="*/ 760476 w 760475"/>
                  <a:gd name="connsiteY3" fmla="*/ 30956 h 30956"/>
                  <a:gd name="connsiteX4" fmla="*/ 729520 w 760475"/>
                  <a:gd name="connsiteY4" fmla="*/ 0 h 30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0475" h="30956">
                    <a:moveTo>
                      <a:pt x="729520" y="0"/>
                    </a:moveTo>
                    <a:lnTo>
                      <a:pt x="30956" y="0"/>
                    </a:lnTo>
                    <a:cubicBezTo>
                      <a:pt x="13903" y="104"/>
                      <a:pt x="104" y="13903"/>
                      <a:pt x="0" y="30956"/>
                    </a:cubicBezTo>
                    <a:lnTo>
                      <a:pt x="760476" y="30956"/>
                    </a:lnTo>
                    <a:cubicBezTo>
                      <a:pt x="760372" y="13903"/>
                      <a:pt x="746573" y="104"/>
                      <a:pt x="729520" y="0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52" name="任意多边形: 形状 1551">
                <a:extLst>
                  <a:ext uri="{FF2B5EF4-FFF2-40B4-BE49-F238E27FC236}">
                    <a16:creationId xmlns:a16="http://schemas.microsoft.com/office/drawing/2014/main" id="{46CD69D3-F935-DDE4-0D89-2A974CCB3127}"/>
                  </a:ext>
                </a:extLst>
              </p:cNvPr>
              <p:cNvSpPr/>
              <p:nvPr/>
            </p:nvSpPr>
            <p:spPr>
              <a:xfrm>
                <a:off x="9228218" y="3691126"/>
                <a:ext cx="217550" cy="30956"/>
              </a:xfrm>
              <a:custGeom>
                <a:avLst/>
                <a:gdLst>
                  <a:gd name="connsiteX0" fmla="*/ 186595 w 217550"/>
                  <a:gd name="connsiteY0" fmla="*/ 0 h 30956"/>
                  <a:gd name="connsiteX1" fmla="*/ 30956 w 217550"/>
                  <a:gd name="connsiteY1" fmla="*/ 0 h 30956"/>
                  <a:gd name="connsiteX2" fmla="*/ 0 w 217550"/>
                  <a:gd name="connsiteY2" fmla="*/ 30956 h 30956"/>
                  <a:gd name="connsiteX3" fmla="*/ 217551 w 217550"/>
                  <a:gd name="connsiteY3" fmla="*/ 30956 h 30956"/>
                  <a:gd name="connsiteX4" fmla="*/ 186595 w 217550"/>
                  <a:gd name="connsiteY4" fmla="*/ 0 h 30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7550" h="30956">
                    <a:moveTo>
                      <a:pt x="186595" y="0"/>
                    </a:moveTo>
                    <a:lnTo>
                      <a:pt x="30956" y="0"/>
                    </a:lnTo>
                    <a:cubicBezTo>
                      <a:pt x="13903" y="104"/>
                      <a:pt x="104" y="13903"/>
                      <a:pt x="0" y="30956"/>
                    </a:cubicBezTo>
                    <a:lnTo>
                      <a:pt x="217551" y="30956"/>
                    </a:lnTo>
                    <a:cubicBezTo>
                      <a:pt x="217447" y="13903"/>
                      <a:pt x="203648" y="104"/>
                      <a:pt x="186595" y="0"/>
                    </a:cubicBezTo>
                    <a:close/>
                  </a:path>
                </a:pathLst>
              </a:custGeom>
              <a:solidFill>
                <a:srgbClr val="407BFF">
                  <a:alpha val="8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53" name="任意多边形: 形状 1552">
                <a:extLst>
                  <a:ext uri="{FF2B5EF4-FFF2-40B4-BE49-F238E27FC236}">
                    <a16:creationId xmlns:a16="http://schemas.microsoft.com/office/drawing/2014/main" id="{F6F1FDCC-1FE0-97BA-BBE9-CC073C35A198}"/>
                  </a:ext>
                </a:extLst>
              </p:cNvPr>
              <p:cNvSpPr/>
              <p:nvPr/>
            </p:nvSpPr>
            <p:spPr>
              <a:xfrm>
                <a:off x="9667320" y="3567302"/>
                <a:ext cx="124682" cy="155447"/>
              </a:xfrm>
              <a:custGeom>
                <a:avLst/>
                <a:gdLst>
                  <a:gd name="connsiteX0" fmla="*/ 113347 w 124682"/>
                  <a:gd name="connsiteY0" fmla="*/ 0 h 155447"/>
                  <a:gd name="connsiteX1" fmla="*/ 124682 w 124682"/>
                  <a:gd name="connsiteY1" fmla="*/ 0 h 155447"/>
                  <a:gd name="connsiteX2" fmla="*/ 124682 w 124682"/>
                  <a:gd name="connsiteY2" fmla="*/ 155448 h 155447"/>
                  <a:gd name="connsiteX3" fmla="*/ 113347 w 124682"/>
                  <a:gd name="connsiteY3" fmla="*/ 155448 h 155447"/>
                  <a:gd name="connsiteX4" fmla="*/ 11335 w 124682"/>
                  <a:gd name="connsiteY4" fmla="*/ 155448 h 155447"/>
                  <a:gd name="connsiteX5" fmla="*/ 0 w 124682"/>
                  <a:gd name="connsiteY5" fmla="*/ 155448 h 155447"/>
                  <a:gd name="connsiteX6" fmla="*/ 0 w 124682"/>
                  <a:gd name="connsiteY6" fmla="*/ 0 h 155447"/>
                  <a:gd name="connsiteX7" fmla="*/ 11335 w 124682"/>
                  <a:gd name="connsiteY7" fmla="*/ 0 h 1554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4682" h="155447">
                    <a:moveTo>
                      <a:pt x="113347" y="0"/>
                    </a:moveTo>
                    <a:cubicBezTo>
                      <a:pt x="119608" y="0"/>
                      <a:pt x="124682" y="0"/>
                      <a:pt x="124682" y="0"/>
                    </a:cubicBezTo>
                    <a:lnTo>
                      <a:pt x="124682" y="155448"/>
                    </a:lnTo>
                    <a:cubicBezTo>
                      <a:pt x="124682" y="155448"/>
                      <a:pt x="119608" y="155448"/>
                      <a:pt x="113347" y="155448"/>
                    </a:cubicBezTo>
                    <a:lnTo>
                      <a:pt x="11335" y="155448"/>
                    </a:lnTo>
                    <a:cubicBezTo>
                      <a:pt x="5075" y="155448"/>
                      <a:pt x="0" y="155448"/>
                      <a:pt x="0" y="155448"/>
                    </a:cubicBezTo>
                    <a:lnTo>
                      <a:pt x="0" y="0"/>
                    </a:lnTo>
                    <a:cubicBezTo>
                      <a:pt x="0" y="0"/>
                      <a:pt x="5075" y="0"/>
                      <a:pt x="11335" y="0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54" name="任意多边形: 形状 1553">
                <a:extLst>
                  <a:ext uri="{FF2B5EF4-FFF2-40B4-BE49-F238E27FC236}">
                    <a16:creationId xmlns:a16="http://schemas.microsoft.com/office/drawing/2014/main" id="{DF78992B-5F4A-51AE-3482-B2371C381FC2}"/>
                  </a:ext>
                </a:extLst>
              </p:cNvPr>
              <p:cNvSpPr/>
              <p:nvPr/>
            </p:nvSpPr>
            <p:spPr>
              <a:xfrm>
                <a:off x="9676941" y="3611974"/>
                <a:ext cx="42290" cy="53054"/>
              </a:xfrm>
              <a:custGeom>
                <a:avLst/>
                <a:gdLst>
                  <a:gd name="connsiteX0" fmla="*/ 6763 w 42290"/>
                  <a:gd name="connsiteY0" fmla="*/ 31052 h 53054"/>
                  <a:gd name="connsiteX1" fmla="*/ 8572 w 42290"/>
                  <a:gd name="connsiteY1" fmla="*/ 22098 h 53054"/>
                  <a:gd name="connsiteX2" fmla="*/ 0 w 42290"/>
                  <a:gd name="connsiteY2" fmla="*/ 22098 h 53054"/>
                  <a:gd name="connsiteX3" fmla="*/ 0 w 42290"/>
                  <a:gd name="connsiteY3" fmla="*/ 12573 h 53054"/>
                  <a:gd name="connsiteX4" fmla="*/ 10287 w 42290"/>
                  <a:gd name="connsiteY4" fmla="*/ 12573 h 53054"/>
                  <a:gd name="connsiteX5" fmla="*/ 12763 w 42290"/>
                  <a:gd name="connsiteY5" fmla="*/ 0 h 53054"/>
                  <a:gd name="connsiteX6" fmla="*/ 22288 w 42290"/>
                  <a:gd name="connsiteY6" fmla="*/ 0 h 53054"/>
                  <a:gd name="connsiteX7" fmla="*/ 19717 w 42290"/>
                  <a:gd name="connsiteY7" fmla="*/ 12573 h 53054"/>
                  <a:gd name="connsiteX8" fmla="*/ 27432 w 42290"/>
                  <a:gd name="connsiteY8" fmla="*/ 12573 h 53054"/>
                  <a:gd name="connsiteX9" fmla="*/ 30004 w 42290"/>
                  <a:gd name="connsiteY9" fmla="*/ 0 h 53054"/>
                  <a:gd name="connsiteX10" fmla="*/ 40005 w 42290"/>
                  <a:gd name="connsiteY10" fmla="*/ 0 h 53054"/>
                  <a:gd name="connsiteX11" fmla="*/ 37433 w 42290"/>
                  <a:gd name="connsiteY11" fmla="*/ 12573 h 53054"/>
                  <a:gd name="connsiteX12" fmla="*/ 42291 w 42290"/>
                  <a:gd name="connsiteY12" fmla="*/ 12573 h 53054"/>
                  <a:gd name="connsiteX13" fmla="*/ 42291 w 42290"/>
                  <a:gd name="connsiteY13" fmla="*/ 22098 h 53054"/>
                  <a:gd name="connsiteX14" fmla="*/ 35528 w 42290"/>
                  <a:gd name="connsiteY14" fmla="*/ 22098 h 53054"/>
                  <a:gd name="connsiteX15" fmla="*/ 33718 w 42290"/>
                  <a:gd name="connsiteY15" fmla="*/ 31052 h 53054"/>
                  <a:gd name="connsiteX16" fmla="*/ 42291 w 42290"/>
                  <a:gd name="connsiteY16" fmla="*/ 31052 h 53054"/>
                  <a:gd name="connsiteX17" fmla="*/ 42291 w 42290"/>
                  <a:gd name="connsiteY17" fmla="*/ 40577 h 53054"/>
                  <a:gd name="connsiteX18" fmla="*/ 31718 w 42290"/>
                  <a:gd name="connsiteY18" fmla="*/ 40577 h 53054"/>
                  <a:gd name="connsiteX19" fmla="*/ 29242 w 42290"/>
                  <a:gd name="connsiteY19" fmla="*/ 52959 h 53054"/>
                  <a:gd name="connsiteX20" fmla="*/ 19812 w 42290"/>
                  <a:gd name="connsiteY20" fmla="*/ 52959 h 53054"/>
                  <a:gd name="connsiteX21" fmla="*/ 22288 w 42290"/>
                  <a:gd name="connsiteY21" fmla="*/ 40672 h 53054"/>
                  <a:gd name="connsiteX22" fmla="*/ 14573 w 42290"/>
                  <a:gd name="connsiteY22" fmla="*/ 40672 h 53054"/>
                  <a:gd name="connsiteX23" fmla="*/ 12097 w 42290"/>
                  <a:gd name="connsiteY23" fmla="*/ 53054 h 53054"/>
                  <a:gd name="connsiteX24" fmla="*/ 2572 w 42290"/>
                  <a:gd name="connsiteY24" fmla="*/ 53054 h 53054"/>
                  <a:gd name="connsiteX25" fmla="*/ 5048 w 42290"/>
                  <a:gd name="connsiteY25" fmla="*/ 40672 h 53054"/>
                  <a:gd name="connsiteX26" fmla="*/ 190 w 42290"/>
                  <a:gd name="connsiteY26" fmla="*/ 40672 h 53054"/>
                  <a:gd name="connsiteX27" fmla="*/ 190 w 42290"/>
                  <a:gd name="connsiteY27" fmla="*/ 31147 h 53054"/>
                  <a:gd name="connsiteX28" fmla="*/ 16764 w 42290"/>
                  <a:gd name="connsiteY28" fmla="*/ 31052 h 53054"/>
                  <a:gd name="connsiteX29" fmla="*/ 24479 w 42290"/>
                  <a:gd name="connsiteY29" fmla="*/ 31052 h 53054"/>
                  <a:gd name="connsiteX30" fmla="*/ 26289 w 42290"/>
                  <a:gd name="connsiteY30" fmla="*/ 22098 h 53054"/>
                  <a:gd name="connsiteX31" fmla="*/ 18574 w 42290"/>
                  <a:gd name="connsiteY31" fmla="*/ 22098 h 530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42290" h="53054">
                    <a:moveTo>
                      <a:pt x="6763" y="31052"/>
                    </a:moveTo>
                    <a:lnTo>
                      <a:pt x="8572" y="22098"/>
                    </a:lnTo>
                    <a:lnTo>
                      <a:pt x="0" y="22098"/>
                    </a:lnTo>
                    <a:lnTo>
                      <a:pt x="0" y="12573"/>
                    </a:lnTo>
                    <a:lnTo>
                      <a:pt x="10287" y="12573"/>
                    </a:lnTo>
                    <a:lnTo>
                      <a:pt x="12763" y="0"/>
                    </a:lnTo>
                    <a:lnTo>
                      <a:pt x="22288" y="0"/>
                    </a:lnTo>
                    <a:lnTo>
                      <a:pt x="19717" y="12573"/>
                    </a:lnTo>
                    <a:lnTo>
                      <a:pt x="27432" y="12573"/>
                    </a:lnTo>
                    <a:lnTo>
                      <a:pt x="30004" y="0"/>
                    </a:lnTo>
                    <a:lnTo>
                      <a:pt x="40005" y="0"/>
                    </a:lnTo>
                    <a:lnTo>
                      <a:pt x="37433" y="12573"/>
                    </a:lnTo>
                    <a:lnTo>
                      <a:pt x="42291" y="12573"/>
                    </a:lnTo>
                    <a:lnTo>
                      <a:pt x="42291" y="22098"/>
                    </a:lnTo>
                    <a:lnTo>
                      <a:pt x="35528" y="22098"/>
                    </a:lnTo>
                    <a:lnTo>
                      <a:pt x="33718" y="31052"/>
                    </a:lnTo>
                    <a:lnTo>
                      <a:pt x="42291" y="31052"/>
                    </a:lnTo>
                    <a:lnTo>
                      <a:pt x="42291" y="40577"/>
                    </a:lnTo>
                    <a:lnTo>
                      <a:pt x="31718" y="40577"/>
                    </a:lnTo>
                    <a:lnTo>
                      <a:pt x="29242" y="52959"/>
                    </a:lnTo>
                    <a:lnTo>
                      <a:pt x="19812" y="52959"/>
                    </a:lnTo>
                    <a:lnTo>
                      <a:pt x="22288" y="40672"/>
                    </a:lnTo>
                    <a:lnTo>
                      <a:pt x="14573" y="40672"/>
                    </a:lnTo>
                    <a:lnTo>
                      <a:pt x="12097" y="53054"/>
                    </a:lnTo>
                    <a:lnTo>
                      <a:pt x="2572" y="53054"/>
                    </a:lnTo>
                    <a:lnTo>
                      <a:pt x="5048" y="40672"/>
                    </a:lnTo>
                    <a:lnTo>
                      <a:pt x="190" y="40672"/>
                    </a:lnTo>
                    <a:lnTo>
                      <a:pt x="190" y="31147"/>
                    </a:lnTo>
                    <a:close/>
                    <a:moveTo>
                      <a:pt x="16764" y="31052"/>
                    </a:moveTo>
                    <a:lnTo>
                      <a:pt x="24479" y="31052"/>
                    </a:lnTo>
                    <a:lnTo>
                      <a:pt x="26289" y="22098"/>
                    </a:lnTo>
                    <a:lnTo>
                      <a:pt x="18574" y="22098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55" name="任意多边形: 形状 1554">
                <a:extLst>
                  <a:ext uri="{FF2B5EF4-FFF2-40B4-BE49-F238E27FC236}">
                    <a16:creationId xmlns:a16="http://schemas.microsoft.com/office/drawing/2014/main" id="{26C40812-45D1-57E8-DDE2-0BE85B662FB2}"/>
                  </a:ext>
                </a:extLst>
              </p:cNvPr>
              <p:cNvSpPr/>
              <p:nvPr/>
            </p:nvSpPr>
            <p:spPr>
              <a:xfrm>
                <a:off x="9728185" y="3611878"/>
                <a:ext cx="29527" cy="52387"/>
              </a:xfrm>
              <a:custGeom>
                <a:avLst/>
                <a:gdLst>
                  <a:gd name="connsiteX0" fmla="*/ 29528 w 29527"/>
                  <a:gd name="connsiteY0" fmla="*/ 0 h 52387"/>
                  <a:gd name="connsiteX1" fmla="*/ 29528 w 29527"/>
                  <a:gd name="connsiteY1" fmla="*/ 52388 h 52387"/>
                  <a:gd name="connsiteX2" fmla="*/ 15050 w 29527"/>
                  <a:gd name="connsiteY2" fmla="*/ 52388 h 52387"/>
                  <a:gd name="connsiteX3" fmla="*/ 15050 w 29527"/>
                  <a:gd name="connsiteY3" fmla="*/ 18002 h 52387"/>
                  <a:gd name="connsiteX4" fmla="*/ 8287 w 29527"/>
                  <a:gd name="connsiteY4" fmla="*/ 22384 h 52387"/>
                  <a:gd name="connsiteX5" fmla="*/ 0 w 29527"/>
                  <a:gd name="connsiteY5" fmla="*/ 25527 h 52387"/>
                  <a:gd name="connsiteX6" fmla="*/ 0 w 29527"/>
                  <a:gd name="connsiteY6" fmla="*/ 13811 h 52387"/>
                  <a:gd name="connsiteX7" fmla="*/ 11430 w 29527"/>
                  <a:gd name="connsiteY7" fmla="*/ 8096 h 52387"/>
                  <a:gd name="connsiteX8" fmla="*/ 17717 w 29527"/>
                  <a:gd name="connsiteY8" fmla="*/ 0 h 523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527" h="52387">
                    <a:moveTo>
                      <a:pt x="29528" y="0"/>
                    </a:moveTo>
                    <a:lnTo>
                      <a:pt x="29528" y="52388"/>
                    </a:lnTo>
                    <a:lnTo>
                      <a:pt x="15050" y="52388"/>
                    </a:lnTo>
                    <a:lnTo>
                      <a:pt x="15050" y="18002"/>
                    </a:lnTo>
                    <a:cubicBezTo>
                      <a:pt x="12939" y="19673"/>
                      <a:pt x="10674" y="21140"/>
                      <a:pt x="8287" y="22384"/>
                    </a:cubicBezTo>
                    <a:cubicBezTo>
                      <a:pt x="5601" y="23622"/>
                      <a:pt x="2832" y="24672"/>
                      <a:pt x="0" y="25527"/>
                    </a:cubicBezTo>
                    <a:lnTo>
                      <a:pt x="0" y="13811"/>
                    </a:lnTo>
                    <a:cubicBezTo>
                      <a:pt x="4117" y="12595"/>
                      <a:pt x="7987" y="10661"/>
                      <a:pt x="11430" y="8096"/>
                    </a:cubicBezTo>
                    <a:cubicBezTo>
                      <a:pt x="14109" y="5906"/>
                      <a:pt x="16258" y="3138"/>
                      <a:pt x="1771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56" name="任意多边形: 形状 1555">
                <a:extLst>
                  <a:ext uri="{FF2B5EF4-FFF2-40B4-BE49-F238E27FC236}">
                    <a16:creationId xmlns:a16="http://schemas.microsoft.com/office/drawing/2014/main" id="{629D90DB-1CF1-3A48-361F-A85627615CC7}"/>
                  </a:ext>
                </a:extLst>
              </p:cNvPr>
              <p:cNvSpPr/>
              <p:nvPr/>
            </p:nvSpPr>
            <p:spPr>
              <a:xfrm>
                <a:off x="9759713" y="3584256"/>
                <a:ext cx="88011" cy="121443"/>
              </a:xfrm>
              <a:custGeom>
                <a:avLst/>
                <a:gdLst>
                  <a:gd name="connsiteX0" fmla="*/ 44006 w 88011"/>
                  <a:gd name="connsiteY0" fmla="*/ 121444 h 121443"/>
                  <a:gd name="connsiteX1" fmla="*/ 0 w 88011"/>
                  <a:gd name="connsiteY1" fmla="*/ 60770 h 121443"/>
                  <a:gd name="connsiteX2" fmla="*/ 44006 w 88011"/>
                  <a:gd name="connsiteY2" fmla="*/ 0 h 121443"/>
                  <a:gd name="connsiteX3" fmla="*/ 88011 w 88011"/>
                  <a:gd name="connsiteY3" fmla="*/ 60770 h 121443"/>
                  <a:gd name="connsiteX4" fmla="*/ 44006 w 88011"/>
                  <a:gd name="connsiteY4" fmla="*/ 121444 h 121443"/>
                  <a:gd name="connsiteX5" fmla="*/ 44006 w 88011"/>
                  <a:gd name="connsiteY5" fmla="*/ 14002 h 121443"/>
                  <a:gd name="connsiteX6" fmla="*/ 14002 w 88011"/>
                  <a:gd name="connsiteY6" fmla="*/ 60770 h 121443"/>
                  <a:gd name="connsiteX7" fmla="*/ 44006 w 88011"/>
                  <a:gd name="connsiteY7" fmla="*/ 107442 h 121443"/>
                  <a:gd name="connsiteX8" fmla="*/ 74009 w 88011"/>
                  <a:gd name="connsiteY8" fmla="*/ 60770 h 121443"/>
                  <a:gd name="connsiteX9" fmla="*/ 44006 w 88011"/>
                  <a:gd name="connsiteY9" fmla="*/ 14002 h 1214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8011" h="121443">
                    <a:moveTo>
                      <a:pt x="44006" y="121444"/>
                    </a:moveTo>
                    <a:cubicBezTo>
                      <a:pt x="19336" y="121444"/>
                      <a:pt x="0" y="94774"/>
                      <a:pt x="0" y="60770"/>
                    </a:cubicBezTo>
                    <a:cubicBezTo>
                      <a:pt x="0" y="26765"/>
                      <a:pt x="19717" y="0"/>
                      <a:pt x="44006" y="0"/>
                    </a:cubicBezTo>
                    <a:cubicBezTo>
                      <a:pt x="68294" y="0"/>
                      <a:pt x="88011" y="27242"/>
                      <a:pt x="88011" y="60770"/>
                    </a:cubicBezTo>
                    <a:cubicBezTo>
                      <a:pt x="88011" y="94298"/>
                      <a:pt x="68675" y="121444"/>
                      <a:pt x="44006" y="121444"/>
                    </a:cubicBezTo>
                    <a:close/>
                    <a:moveTo>
                      <a:pt x="44006" y="14002"/>
                    </a:moveTo>
                    <a:cubicBezTo>
                      <a:pt x="27718" y="14002"/>
                      <a:pt x="14002" y="35338"/>
                      <a:pt x="14002" y="60770"/>
                    </a:cubicBezTo>
                    <a:cubicBezTo>
                      <a:pt x="14002" y="86201"/>
                      <a:pt x="27718" y="107442"/>
                      <a:pt x="44006" y="107442"/>
                    </a:cubicBezTo>
                    <a:cubicBezTo>
                      <a:pt x="60293" y="107442"/>
                      <a:pt x="74009" y="86106"/>
                      <a:pt x="74009" y="60770"/>
                    </a:cubicBezTo>
                    <a:cubicBezTo>
                      <a:pt x="74009" y="35433"/>
                      <a:pt x="60198" y="14002"/>
                      <a:pt x="44006" y="14002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557" name="图形 7">
              <a:extLst>
                <a:ext uri="{FF2B5EF4-FFF2-40B4-BE49-F238E27FC236}">
                  <a16:creationId xmlns:a16="http://schemas.microsoft.com/office/drawing/2014/main" id="{9E84F2CB-F180-D0A3-7A59-4023080ADBA6}"/>
                </a:ext>
              </a:extLst>
            </p:cNvPr>
            <p:cNvGrpSpPr/>
            <p:nvPr/>
          </p:nvGrpSpPr>
          <p:grpSpPr>
            <a:xfrm>
              <a:off x="8441135" y="2860987"/>
              <a:ext cx="1857833" cy="2880000"/>
              <a:chOff x="7879092" y="2687948"/>
              <a:chExt cx="1499481" cy="2324486"/>
            </a:xfrm>
          </p:grpSpPr>
          <p:sp>
            <p:nvSpPr>
              <p:cNvPr id="1558" name="任意多边形: 形状 1557">
                <a:extLst>
                  <a:ext uri="{FF2B5EF4-FFF2-40B4-BE49-F238E27FC236}">
                    <a16:creationId xmlns:a16="http://schemas.microsoft.com/office/drawing/2014/main" id="{18553C1A-092E-B7D9-F5BC-0939D8951977}"/>
                  </a:ext>
                </a:extLst>
              </p:cNvPr>
              <p:cNvSpPr/>
              <p:nvPr/>
            </p:nvSpPr>
            <p:spPr>
              <a:xfrm>
                <a:off x="8080151" y="3173216"/>
                <a:ext cx="282315" cy="528508"/>
              </a:xfrm>
              <a:custGeom>
                <a:avLst/>
                <a:gdLst>
                  <a:gd name="connsiteX0" fmla="*/ 259766 w 282315"/>
                  <a:gd name="connsiteY0" fmla="*/ 104431 h 528508"/>
                  <a:gd name="connsiteX1" fmla="*/ 250907 w 282315"/>
                  <a:gd name="connsiteY1" fmla="*/ 118147 h 528508"/>
                  <a:gd name="connsiteX2" fmla="*/ 241382 w 282315"/>
                  <a:gd name="connsiteY2" fmla="*/ 133196 h 528508"/>
                  <a:gd name="connsiteX3" fmla="*/ 223190 w 282315"/>
                  <a:gd name="connsiteY3" fmla="*/ 163962 h 528508"/>
                  <a:gd name="connsiteX4" fmla="*/ 189376 w 282315"/>
                  <a:gd name="connsiteY4" fmla="*/ 227113 h 528508"/>
                  <a:gd name="connsiteX5" fmla="*/ 136131 w 282315"/>
                  <a:gd name="connsiteY5" fmla="*/ 357700 h 528508"/>
                  <a:gd name="connsiteX6" fmla="*/ 126606 w 282315"/>
                  <a:gd name="connsiteY6" fmla="*/ 390847 h 528508"/>
                  <a:gd name="connsiteX7" fmla="*/ 122701 w 282315"/>
                  <a:gd name="connsiteY7" fmla="*/ 407516 h 528508"/>
                  <a:gd name="connsiteX8" fmla="*/ 121082 w 282315"/>
                  <a:gd name="connsiteY8" fmla="*/ 415803 h 528508"/>
                  <a:gd name="connsiteX9" fmla="*/ 120224 w 282315"/>
                  <a:gd name="connsiteY9" fmla="*/ 419994 h 528508"/>
                  <a:gd name="connsiteX10" fmla="*/ 119653 w 282315"/>
                  <a:gd name="connsiteY10" fmla="*/ 422756 h 528508"/>
                  <a:gd name="connsiteX11" fmla="*/ 117939 w 282315"/>
                  <a:gd name="connsiteY11" fmla="*/ 420279 h 528508"/>
                  <a:gd name="connsiteX12" fmla="*/ 113367 w 282315"/>
                  <a:gd name="connsiteY12" fmla="*/ 414755 h 528508"/>
                  <a:gd name="connsiteX13" fmla="*/ 112319 w 282315"/>
                  <a:gd name="connsiteY13" fmla="*/ 415612 h 528508"/>
                  <a:gd name="connsiteX14" fmla="*/ 118891 w 282315"/>
                  <a:gd name="connsiteY14" fmla="*/ 420089 h 528508"/>
                  <a:gd name="connsiteX15" fmla="*/ 144513 w 282315"/>
                  <a:gd name="connsiteY15" fmla="*/ 428852 h 528508"/>
                  <a:gd name="connsiteX16" fmla="*/ 177184 w 282315"/>
                  <a:gd name="connsiteY16" fmla="*/ 434662 h 528508"/>
                  <a:gd name="connsiteX17" fmla="*/ 248240 w 282315"/>
                  <a:gd name="connsiteY17" fmla="*/ 440282 h 528508"/>
                  <a:gd name="connsiteX18" fmla="*/ 250622 w 282315"/>
                  <a:gd name="connsiteY18" fmla="*/ 440282 h 528508"/>
                  <a:gd name="connsiteX19" fmla="*/ 282269 w 282315"/>
                  <a:gd name="connsiteY19" fmla="*/ 475409 h 528508"/>
                  <a:gd name="connsiteX20" fmla="*/ 260147 w 282315"/>
                  <a:gd name="connsiteY20" fmla="*/ 505147 h 528508"/>
                  <a:gd name="connsiteX21" fmla="*/ 178994 w 282315"/>
                  <a:gd name="connsiteY21" fmla="*/ 525245 h 528508"/>
                  <a:gd name="connsiteX22" fmla="*/ 85839 w 282315"/>
                  <a:gd name="connsiteY22" fmla="*/ 522864 h 528508"/>
                  <a:gd name="connsiteX23" fmla="*/ 57264 w 282315"/>
                  <a:gd name="connsiteY23" fmla="*/ 512291 h 528508"/>
                  <a:gd name="connsiteX24" fmla="*/ 26594 w 282315"/>
                  <a:gd name="connsiteY24" fmla="*/ 489240 h 528508"/>
                  <a:gd name="connsiteX25" fmla="*/ 4305 w 282315"/>
                  <a:gd name="connsiteY25" fmla="*/ 450188 h 528508"/>
                  <a:gd name="connsiteX26" fmla="*/ 400 w 282315"/>
                  <a:gd name="connsiteY26" fmla="*/ 409802 h 528508"/>
                  <a:gd name="connsiteX27" fmla="*/ 972 w 282315"/>
                  <a:gd name="connsiteY27" fmla="*/ 403039 h 528508"/>
                  <a:gd name="connsiteX28" fmla="*/ 1638 w 282315"/>
                  <a:gd name="connsiteY28" fmla="*/ 397801 h 528508"/>
                  <a:gd name="connsiteX29" fmla="*/ 2876 w 282315"/>
                  <a:gd name="connsiteY29" fmla="*/ 387133 h 528508"/>
                  <a:gd name="connsiteX30" fmla="*/ 6020 w 282315"/>
                  <a:gd name="connsiteY30" fmla="*/ 366177 h 528508"/>
                  <a:gd name="connsiteX31" fmla="*/ 14402 w 282315"/>
                  <a:gd name="connsiteY31" fmla="*/ 324934 h 528508"/>
                  <a:gd name="connsiteX32" fmla="*/ 69075 w 282315"/>
                  <a:gd name="connsiteY32" fmla="*/ 169391 h 528508"/>
                  <a:gd name="connsiteX33" fmla="*/ 106318 w 282315"/>
                  <a:gd name="connsiteY33" fmla="*/ 97096 h 528508"/>
                  <a:gd name="connsiteX34" fmla="*/ 127273 w 282315"/>
                  <a:gd name="connsiteY34" fmla="*/ 62139 h 528508"/>
                  <a:gd name="connsiteX35" fmla="*/ 138513 w 282315"/>
                  <a:gd name="connsiteY35" fmla="*/ 44804 h 528508"/>
                  <a:gd name="connsiteX36" fmla="*/ 150990 w 282315"/>
                  <a:gd name="connsiteY36" fmla="*/ 26897 h 528508"/>
                  <a:gd name="connsiteX37" fmla="*/ 244279 w 282315"/>
                  <a:gd name="connsiteY37" fmla="*/ 13173 h 528508"/>
                  <a:gd name="connsiteX38" fmla="*/ 261194 w 282315"/>
                  <a:gd name="connsiteY38" fmla="*/ 101764 h 5285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282315" h="528508">
                    <a:moveTo>
                      <a:pt x="259766" y="104431"/>
                    </a:moveTo>
                    <a:lnTo>
                      <a:pt x="250907" y="118147"/>
                    </a:lnTo>
                    <a:lnTo>
                      <a:pt x="241382" y="133196"/>
                    </a:lnTo>
                    <a:cubicBezTo>
                      <a:pt x="235191" y="143293"/>
                      <a:pt x="229190" y="153580"/>
                      <a:pt x="223190" y="163962"/>
                    </a:cubicBezTo>
                    <a:cubicBezTo>
                      <a:pt x="211379" y="184726"/>
                      <a:pt x="199949" y="205777"/>
                      <a:pt x="189376" y="227113"/>
                    </a:cubicBezTo>
                    <a:cubicBezTo>
                      <a:pt x="168124" y="269129"/>
                      <a:pt x="150317" y="312802"/>
                      <a:pt x="136131" y="357700"/>
                    </a:cubicBezTo>
                    <a:cubicBezTo>
                      <a:pt x="132702" y="368749"/>
                      <a:pt x="129654" y="379798"/>
                      <a:pt x="126606" y="390847"/>
                    </a:cubicBezTo>
                    <a:lnTo>
                      <a:pt x="122701" y="407516"/>
                    </a:lnTo>
                    <a:lnTo>
                      <a:pt x="121082" y="415803"/>
                    </a:lnTo>
                    <a:lnTo>
                      <a:pt x="120224" y="419994"/>
                    </a:lnTo>
                    <a:cubicBezTo>
                      <a:pt x="120224" y="421327"/>
                      <a:pt x="119653" y="423137"/>
                      <a:pt x="119653" y="422756"/>
                    </a:cubicBezTo>
                    <a:cubicBezTo>
                      <a:pt x="119653" y="422375"/>
                      <a:pt x="118891" y="422756"/>
                      <a:pt x="117939" y="420279"/>
                    </a:cubicBezTo>
                    <a:cubicBezTo>
                      <a:pt x="116916" y="418075"/>
                      <a:pt x="115341" y="416172"/>
                      <a:pt x="113367" y="414755"/>
                    </a:cubicBezTo>
                    <a:cubicBezTo>
                      <a:pt x="111747" y="413802"/>
                      <a:pt x="111461" y="414755"/>
                      <a:pt x="112319" y="415612"/>
                    </a:cubicBezTo>
                    <a:cubicBezTo>
                      <a:pt x="114290" y="417403"/>
                      <a:pt x="116502" y="418910"/>
                      <a:pt x="118891" y="420089"/>
                    </a:cubicBezTo>
                    <a:cubicBezTo>
                      <a:pt x="127025" y="424086"/>
                      <a:pt x="135635" y="427031"/>
                      <a:pt x="144513" y="428852"/>
                    </a:cubicBezTo>
                    <a:cubicBezTo>
                      <a:pt x="155293" y="431364"/>
                      <a:pt x="166199" y="433304"/>
                      <a:pt x="177184" y="434662"/>
                    </a:cubicBezTo>
                    <a:cubicBezTo>
                      <a:pt x="199853" y="437615"/>
                      <a:pt x="224809" y="439044"/>
                      <a:pt x="248240" y="440282"/>
                    </a:cubicBezTo>
                    <a:lnTo>
                      <a:pt x="250622" y="440282"/>
                    </a:lnTo>
                    <a:cubicBezTo>
                      <a:pt x="269061" y="441243"/>
                      <a:pt x="283230" y="456970"/>
                      <a:pt x="282269" y="475409"/>
                    </a:cubicBezTo>
                    <a:cubicBezTo>
                      <a:pt x="281567" y="488876"/>
                      <a:pt x="272844" y="500603"/>
                      <a:pt x="260147" y="505147"/>
                    </a:cubicBezTo>
                    <a:cubicBezTo>
                      <a:pt x="233847" y="514580"/>
                      <a:pt x="206656" y="521314"/>
                      <a:pt x="178994" y="525245"/>
                    </a:cubicBezTo>
                    <a:cubicBezTo>
                      <a:pt x="148067" y="530289"/>
                      <a:pt x="116468" y="529481"/>
                      <a:pt x="85839" y="522864"/>
                    </a:cubicBezTo>
                    <a:cubicBezTo>
                      <a:pt x="75944" y="520434"/>
                      <a:pt x="66358" y="516887"/>
                      <a:pt x="57264" y="512291"/>
                    </a:cubicBezTo>
                    <a:cubicBezTo>
                      <a:pt x="45771" y="506462"/>
                      <a:pt x="35389" y="498660"/>
                      <a:pt x="26594" y="489240"/>
                    </a:cubicBezTo>
                    <a:cubicBezTo>
                      <a:pt x="16315" y="478069"/>
                      <a:pt x="8695" y="464719"/>
                      <a:pt x="4305" y="450188"/>
                    </a:cubicBezTo>
                    <a:cubicBezTo>
                      <a:pt x="577" y="437072"/>
                      <a:pt x="-746" y="423389"/>
                      <a:pt x="400" y="409802"/>
                    </a:cubicBezTo>
                    <a:cubicBezTo>
                      <a:pt x="400" y="406183"/>
                      <a:pt x="400" y="404849"/>
                      <a:pt x="972" y="403039"/>
                    </a:cubicBezTo>
                    <a:lnTo>
                      <a:pt x="1638" y="397801"/>
                    </a:lnTo>
                    <a:lnTo>
                      <a:pt x="2876" y="387133"/>
                    </a:lnTo>
                    <a:cubicBezTo>
                      <a:pt x="3924" y="380179"/>
                      <a:pt x="4877" y="373131"/>
                      <a:pt x="6020" y="366177"/>
                    </a:cubicBezTo>
                    <a:cubicBezTo>
                      <a:pt x="8401" y="352271"/>
                      <a:pt x="11068" y="338460"/>
                      <a:pt x="14402" y="324934"/>
                    </a:cubicBezTo>
                    <a:cubicBezTo>
                      <a:pt x="27440" y="271407"/>
                      <a:pt x="45755" y="219304"/>
                      <a:pt x="69075" y="169391"/>
                    </a:cubicBezTo>
                    <a:cubicBezTo>
                      <a:pt x="80601" y="144817"/>
                      <a:pt x="92888" y="120623"/>
                      <a:pt x="106318" y="97096"/>
                    </a:cubicBezTo>
                    <a:cubicBezTo>
                      <a:pt x="112985" y="85285"/>
                      <a:pt x="120034" y="73665"/>
                      <a:pt x="127273" y="62139"/>
                    </a:cubicBezTo>
                    <a:cubicBezTo>
                      <a:pt x="130893" y="56329"/>
                      <a:pt x="134607" y="50614"/>
                      <a:pt x="138513" y="44804"/>
                    </a:cubicBezTo>
                    <a:cubicBezTo>
                      <a:pt x="142418" y="38994"/>
                      <a:pt x="146037" y="33755"/>
                      <a:pt x="150990" y="26897"/>
                    </a:cubicBezTo>
                    <a:cubicBezTo>
                      <a:pt x="172961" y="-2654"/>
                      <a:pt x="214728" y="-8798"/>
                      <a:pt x="244279" y="13173"/>
                    </a:cubicBezTo>
                    <a:cubicBezTo>
                      <a:pt x="272065" y="33831"/>
                      <a:pt x="279414" y="72321"/>
                      <a:pt x="261194" y="101764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59" name="任意多边形: 形状 1558">
                <a:extLst>
                  <a:ext uri="{FF2B5EF4-FFF2-40B4-BE49-F238E27FC236}">
                    <a16:creationId xmlns:a16="http://schemas.microsoft.com/office/drawing/2014/main" id="{01A3D54D-5550-380A-6A12-C0823CB33D6B}"/>
                  </a:ext>
                </a:extLst>
              </p:cNvPr>
              <p:cNvSpPr/>
              <p:nvPr/>
            </p:nvSpPr>
            <p:spPr>
              <a:xfrm>
                <a:off x="8594412" y="2880407"/>
                <a:ext cx="15835" cy="23430"/>
              </a:xfrm>
              <a:custGeom>
                <a:avLst/>
                <a:gdLst>
                  <a:gd name="connsiteX0" fmla="*/ 203 w 15835"/>
                  <a:gd name="connsiteY0" fmla="*/ 12810 h 23430"/>
                  <a:gd name="connsiteX1" fmla="*/ 9728 w 15835"/>
                  <a:gd name="connsiteY1" fmla="*/ 23383 h 23430"/>
                  <a:gd name="connsiteX2" fmla="*/ 15633 w 15835"/>
                  <a:gd name="connsiteY2" fmla="*/ 10619 h 23430"/>
                  <a:gd name="connsiteX3" fmla="*/ 6108 w 15835"/>
                  <a:gd name="connsiteY3" fmla="*/ 47 h 23430"/>
                  <a:gd name="connsiteX4" fmla="*/ 203 w 15835"/>
                  <a:gd name="connsiteY4" fmla="*/ 12810 h 2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835" h="23430">
                    <a:moveTo>
                      <a:pt x="203" y="12810"/>
                    </a:moveTo>
                    <a:cubicBezTo>
                      <a:pt x="1155" y="19287"/>
                      <a:pt x="5346" y="23954"/>
                      <a:pt x="9728" y="23383"/>
                    </a:cubicBezTo>
                    <a:cubicBezTo>
                      <a:pt x="14109" y="22811"/>
                      <a:pt x="16586" y="17001"/>
                      <a:pt x="15633" y="10619"/>
                    </a:cubicBezTo>
                    <a:cubicBezTo>
                      <a:pt x="14681" y="4238"/>
                      <a:pt x="10490" y="-525"/>
                      <a:pt x="6108" y="47"/>
                    </a:cubicBezTo>
                    <a:cubicBezTo>
                      <a:pt x="1727" y="618"/>
                      <a:pt x="-750" y="6428"/>
                      <a:pt x="203" y="1281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60" name="任意多边形: 形状 1559">
                <a:extLst>
                  <a:ext uri="{FF2B5EF4-FFF2-40B4-BE49-F238E27FC236}">
                    <a16:creationId xmlns:a16="http://schemas.microsoft.com/office/drawing/2014/main" id="{D41FA4FE-234A-86FF-988E-C667AB47D8D4}"/>
                  </a:ext>
                </a:extLst>
              </p:cNvPr>
              <p:cNvSpPr/>
              <p:nvPr/>
            </p:nvSpPr>
            <p:spPr>
              <a:xfrm>
                <a:off x="8599187" y="2904457"/>
                <a:ext cx="38862" cy="60875"/>
              </a:xfrm>
              <a:custGeom>
                <a:avLst/>
                <a:gdLst>
                  <a:gd name="connsiteX0" fmla="*/ 0 w 38862"/>
                  <a:gd name="connsiteY0" fmla="*/ 0 h 60875"/>
                  <a:gd name="connsiteX1" fmla="*/ 38862 w 38862"/>
                  <a:gd name="connsiteY1" fmla="*/ 50387 h 60875"/>
                  <a:gd name="connsiteX2" fmla="*/ 9049 w 38862"/>
                  <a:gd name="connsiteY2" fmla="*/ 60674 h 60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8862" h="60875">
                    <a:moveTo>
                      <a:pt x="0" y="0"/>
                    </a:moveTo>
                    <a:cubicBezTo>
                      <a:pt x="10584" y="18497"/>
                      <a:pt x="23660" y="35452"/>
                      <a:pt x="38862" y="50387"/>
                    </a:cubicBezTo>
                    <a:cubicBezTo>
                      <a:pt x="30931" y="58051"/>
                      <a:pt x="20018" y="61816"/>
                      <a:pt x="9049" y="60674"/>
                    </a:cubicBezTo>
                    <a:close/>
                  </a:path>
                </a:pathLst>
              </a:custGeom>
              <a:solidFill>
                <a:srgbClr val="A027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61" name="任意多边形: 形状 1560">
                <a:extLst>
                  <a:ext uri="{FF2B5EF4-FFF2-40B4-BE49-F238E27FC236}">
                    <a16:creationId xmlns:a16="http://schemas.microsoft.com/office/drawing/2014/main" id="{9F17FA4E-7813-5E7C-B4ED-19933DC50200}"/>
                  </a:ext>
                </a:extLst>
              </p:cNvPr>
              <p:cNvSpPr/>
              <p:nvPr/>
            </p:nvSpPr>
            <p:spPr>
              <a:xfrm>
                <a:off x="8562180" y="2843180"/>
                <a:ext cx="37177" cy="17874"/>
              </a:xfrm>
              <a:custGeom>
                <a:avLst/>
                <a:gdLst>
                  <a:gd name="connsiteX0" fmla="*/ 4336 w 37177"/>
                  <a:gd name="connsiteY0" fmla="*/ 17843 h 17874"/>
                  <a:gd name="connsiteX1" fmla="*/ 6432 w 37177"/>
                  <a:gd name="connsiteY1" fmla="*/ 16795 h 17874"/>
                  <a:gd name="connsiteX2" fmla="*/ 32530 w 37177"/>
                  <a:gd name="connsiteY2" fmla="*/ 7937 h 17874"/>
                  <a:gd name="connsiteX3" fmla="*/ 37102 w 37177"/>
                  <a:gd name="connsiteY3" fmla="*/ 4984 h 17874"/>
                  <a:gd name="connsiteX4" fmla="*/ 34150 w 37177"/>
                  <a:gd name="connsiteY4" fmla="*/ 507 h 17874"/>
                  <a:gd name="connsiteX5" fmla="*/ 1098 w 37177"/>
                  <a:gd name="connsiteY5" fmla="*/ 11366 h 17874"/>
                  <a:gd name="connsiteX6" fmla="*/ 1098 w 37177"/>
                  <a:gd name="connsiteY6" fmla="*/ 16795 h 17874"/>
                  <a:gd name="connsiteX7" fmla="*/ 4336 w 37177"/>
                  <a:gd name="connsiteY7" fmla="*/ 17843 h 17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7177" h="17874">
                    <a:moveTo>
                      <a:pt x="4336" y="17843"/>
                    </a:moveTo>
                    <a:cubicBezTo>
                      <a:pt x="5144" y="17777"/>
                      <a:pt x="5894" y="17401"/>
                      <a:pt x="6432" y="16795"/>
                    </a:cubicBezTo>
                    <a:cubicBezTo>
                      <a:pt x="13180" y="9785"/>
                      <a:pt x="22909" y="6483"/>
                      <a:pt x="32530" y="7937"/>
                    </a:cubicBezTo>
                    <a:cubicBezTo>
                      <a:pt x="34602" y="8351"/>
                      <a:pt x="36628" y="7043"/>
                      <a:pt x="37102" y="4984"/>
                    </a:cubicBezTo>
                    <a:cubicBezTo>
                      <a:pt x="37513" y="2934"/>
                      <a:pt x="36195" y="937"/>
                      <a:pt x="34150" y="507"/>
                    </a:cubicBezTo>
                    <a:cubicBezTo>
                      <a:pt x="22019" y="-1507"/>
                      <a:pt x="9671" y="2550"/>
                      <a:pt x="1098" y="11366"/>
                    </a:cubicBezTo>
                    <a:cubicBezTo>
                      <a:pt x="-366" y="12880"/>
                      <a:pt x="-366" y="15281"/>
                      <a:pt x="1098" y="16795"/>
                    </a:cubicBezTo>
                    <a:cubicBezTo>
                      <a:pt x="1968" y="17609"/>
                      <a:pt x="3155" y="17993"/>
                      <a:pt x="4336" y="1784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62" name="任意多边形: 形状 1561">
                <a:extLst>
                  <a:ext uri="{FF2B5EF4-FFF2-40B4-BE49-F238E27FC236}">
                    <a16:creationId xmlns:a16="http://schemas.microsoft.com/office/drawing/2014/main" id="{51BF8C97-C200-8D4C-7B23-BE2401AF96E2}"/>
                  </a:ext>
                </a:extLst>
              </p:cNvPr>
              <p:cNvSpPr/>
              <p:nvPr/>
            </p:nvSpPr>
            <p:spPr>
              <a:xfrm>
                <a:off x="8357537" y="2964178"/>
                <a:ext cx="193044" cy="281822"/>
              </a:xfrm>
              <a:custGeom>
                <a:avLst/>
                <a:gdLst>
                  <a:gd name="connsiteX0" fmla="*/ 48387 w 193044"/>
                  <a:gd name="connsiteY0" fmla="*/ 0 h 281822"/>
                  <a:gd name="connsiteX1" fmla="*/ 0 w 193044"/>
                  <a:gd name="connsiteY1" fmla="*/ 201263 h 281822"/>
                  <a:gd name="connsiteX2" fmla="*/ 115443 w 193044"/>
                  <a:gd name="connsiteY2" fmla="*/ 278892 h 281822"/>
                  <a:gd name="connsiteX3" fmla="*/ 181166 w 193044"/>
                  <a:gd name="connsiteY3" fmla="*/ 228219 h 281822"/>
                  <a:gd name="connsiteX4" fmla="*/ 145447 w 193044"/>
                  <a:gd name="connsiteY4" fmla="*/ 111538 h 281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3044" h="281822">
                    <a:moveTo>
                      <a:pt x="48387" y="0"/>
                    </a:moveTo>
                    <a:cubicBezTo>
                      <a:pt x="51149" y="60008"/>
                      <a:pt x="46577" y="168402"/>
                      <a:pt x="0" y="201263"/>
                    </a:cubicBezTo>
                    <a:cubicBezTo>
                      <a:pt x="0" y="201263"/>
                      <a:pt x="7144" y="262700"/>
                      <a:pt x="115443" y="278892"/>
                    </a:cubicBezTo>
                    <a:cubicBezTo>
                      <a:pt x="234410" y="296609"/>
                      <a:pt x="181166" y="228219"/>
                      <a:pt x="181166" y="228219"/>
                    </a:cubicBezTo>
                    <a:cubicBezTo>
                      <a:pt x="118491" y="203073"/>
                      <a:pt x="127349" y="155067"/>
                      <a:pt x="145447" y="111538"/>
                    </a:cubicBezTo>
                    <a:close/>
                  </a:path>
                </a:pathLst>
              </a:custGeom>
              <a:solidFill>
                <a:srgbClr val="B55B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63" name="任意多边形: 形状 1562">
                <a:extLst>
                  <a:ext uri="{FF2B5EF4-FFF2-40B4-BE49-F238E27FC236}">
                    <a16:creationId xmlns:a16="http://schemas.microsoft.com/office/drawing/2014/main" id="{D9ED9834-0191-96FA-BB5E-45927010E6F1}"/>
                  </a:ext>
                </a:extLst>
              </p:cNvPr>
              <p:cNvSpPr/>
              <p:nvPr/>
            </p:nvSpPr>
            <p:spPr>
              <a:xfrm>
                <a:off x="8334771" y="3125571"/>
                <a:ext cx="213435" cy="115308"/>
              </a:xfrm>
              <a:custGeom>
                <a:avLst/>
                <a:gdLst>
                  <a:gd name="connsiteX0" fmla="*/ 4098 w 213435"/>
                  <a:gd name="connsiteY0" fmla="*/ 63874 h 115308"/>
                  <a:gd name="connsiteX1" fmla="*/ 15051 w 213435"/>
                  <a:gd name="connsiteY1" fmla="*/ 1009 h 115308"/>
                  <a:gd name="connsiteX2" fmla="*/ 190692 w 213435"/>
                  <a:gd name="connsiteY2" fmla="*/ 39109 h 115308"/>
                  <a:gd name="connsiteX3" fmla="*/ 208599 w 213435"/>
                  <a:gd name="connsiteY3" fmla="*/ 115309 h 115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3435" h="115308">
                    <a:moveTo>
                      <a:pt x="4098" y="63874"/>
                    </a:moveTo>
                    <a:cubicBezTo>
                      <a:pt x="-570" y="36728"/>
                      <a:pt x="-5427" y="5771"/>
                      <a:pt x="15051" y="1009"/>
                    </a:cubicBezTo>
                    <a:cubicBezTo>
                      <a:pt x="37530" y="-4230"/>
                      <a:pt x="153926" y="11296"/>
                      <a:pt x="190692" y="39109"/>
                    </a:cubicBezTo>
                    <a:cubicBezTo>
                      <a:pt x="227459" y="66922"/>
                      <a:pt x="208599" y="115309"/>
                      <a:pt x="208599" y="115309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64" name="任意多边形: 形状 1563">
                <a:extLst>
                  <a:ext uri="{FF2B5EF4-FFF2-40B4-BE49-F238E27FC236}">
                    <a16:creationId xmlns:a16="http://schemas.microsoft.com/office/drawing/2014/main" id="{81ABB0F9-BA2F-CF19-38FD-D7DD37A226B5}"/>
                  </a:ext>
                </a:extLst>
              </p:cNvPr>
              <p:cNvSpPr/>
              <p:nvPr/>
            </p:nvSpPr>
            <p:spPr>
              <a:xfrm>
                <a:off x="8156762" y="3153916"/>
                <a:ext cx="497175" cy="711326"/>
              </a:xfrm>
              <a:custGeom>
                <a:avLst/>
                <a:gdLst>
                  <a:gd name="connsiteX0" fmla="*/ 495955 w 497175"/>
                  <a:gd name="connsiteY0" fmla="*/ 136684 h 711326"/>
                  <a:gd name="connsiteX1" fmla="*/ 430804 w 497175"/>
                  <a:gd name="connsiteY1" fmla="*/ 711327 h 711326"/>
                  <a:gd name="connsiteX2" fmla="*/ 84 w 497175"/>
                  <a:gd name="connsiteY2" fmla="*/ 711327 h 711326"/>
                  <a:gd name="connsiteX3" fmla="*/ 53900 w 497175"/>
                  <a:gd name="connsiteY3" fmla="*/ 109252 h 711326"/>
                  <a:gd name="connsiteX4" fmla="*/ 159132 w 497175"/>
                  <a:gd name="connsiteY4" fmla="*/ 18 h 711326"/>
                  <a:gd name="connsiteX5" fmla="*/ 160866 w 497175"/>
                  <a:gd name="connsiteY5" fmla="*/ 0 h 711326"/>
                  <a:gd name="connsiteX6" fmla="*/ 187536 w 497175"/>
                  <a:gd name="connsiteY6" fmla="*/ 1048 h 711326"/>
                  <a:gd name="connsiteX7" fmla="*/ 369082 w 497175"/>
                  <a:gd name="connsiteY7" fmla="*/ 24670 h 711326"/>
                  <a:gd name="connsiteX8" fmla="*/ 420232 w 497175"/>
                  <a:gd name="connsiteY8" fmla="*/ 38386 h 711326"/>
                  <a:gd name="connsiteX9" fmla="*/ 495955 w 497175"/>
                  <a:gd name="connsiteY9" fmla="*/ 136684 h 711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7175" h="711326">
                    <a:moveTo>
                      <a:pt x="495955" y="136684"/>
                    </a:moveTo>
                    <a:cubicBezTo>
                      <a:pt x="500337" y="232696"/>
                      <a:pt x="495955" y="423101"/>
                      <a:pt x="430804" y="711327"/>
                    </a:cubicBezTo>
                    <a:lnTo>
                      <a:pt x="84" y="711327"/>
                    </a:lnTo>
                    <a:cubicBezTo>
                      <a:pt x="-2583" y="651415"/>
                      <a:pt x="59234" y="393097"/>
                      <a:pt x="53900" y="109252"/>
                    </a:cubicBezTo>
                    <a:cubicBezTo>
                      <a:pt x="52795" y="50029"/>
                      <a:pt x="99909" y="1123"/>
                      <a:pt x="159132" y="18"/>
                    </a:cubicBezTo>
                    <a:cubicBezTo>
                      <a:pt x="159710" y="8"/>
                      <a:pt x="160288" y="1"/>
                      <a:pt x="160866" y="0"/>
                    </a:cubicBezTo>
                    <a:cubicBezTo>
                      <a:pt x="169343" y="0"/>
                      <a:pt x="178297" y="0"/>
                      <a:pt x="187536" y="1048"/>
                    </a:cubicBezTo>
                    <a:cubicBezTo>
                      <a:pt x="248469" y="5287"/>
                      <a:pt x="309093" y="13175"/>
                      <a:pt x="369082" y="24670"/>
                    </a:cubicBezTo>
                    <a:cubicBezTo>
                      <a:pt x="386989" y="28766"/>
                      <a:pt x="404420" y="33528"/>
                      <a:pt x="420232" y="38386"/>
                    </a:cubicBezTo>
                    <a:cubicBezTo>
                      <a:pt x="463687" y="51890"/>
                      <a:pt x="493986" y="91221"/>
                      <a:pt x="495955" y="136684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65" name="任意多边形: 形状 1564">
                <a:extLst>
                  <a:ext uri="{FF2B5EF4-FFF2-40B4-BE49-F238E27FC236}">
                    <a16:creationId xmlns:a16="http://schemas.microsoft.com/office/drawing/2014/main" id="{72D23579-F2DB-5B13-6361-5E5B82AB0364}"/>
                  </a:ext>
                </a:extLst>
              </p:cNvPr>
              <p:cNvSpPr/>
              <p:nvPr/>
            </p:nvSpPr>
            <p:spPr>
              <a:xfrm>
                <a:off x="8580344" y="3463384"/>
                <a:ext cx="57704" cy="226885"/>
              </a:xfrm>
              <a:custGeom>
                <a:avLst/>
                <a:gdLst>
                  <a:gd name="connsiteX0" fmla="*/ 7318 w 57704"/>
                  <a:gd name="connsiteY0" fmla="*/ 0 h 226885"/>
                  <a:gd name="connsiteX1" fmla="*/ 41703 w 57704"/>
                  <a:gd name="connsiteY1" fmla="*/ 226885 h 226885"/>
                  <a:gd name="connsiteX2" fmla="*/ 57705 w 57704"/>
                  <a:gd name="connsiteY2" fmla="*/ 117919 h 226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7704" h="226885">
                    <a:moveTo>
                      <a:pt x="7318" y="0"/>
                    </a:moveTo>
                    <a:cubicBezTo>
                      <a:pt x="460" y="48768"/>
                      <a:pt x="-15352" y="133350"/>
                      <a:pt x="41703" y="226885"/>
                    </a:cubicBezTo>
                    <a:cubicBezTo>
                      <a:pt x="48180" y="188119"/>
                      <a:pt x="53418" y="151828"/>
                      <a:pt x="57705" y="117919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66" name="任意多边形: 形状 1565">
                <a:extLst>
                  <a:ext uri="{FF2B5EF4-FFF2-40B4-BE49-F238E27FC236}">
                    <a16:creationId xmlns:a16="http://schemas.microsoft.com/office/drawing/2014/main" id="{8044E2E6-7BE7-CA21-57E6-4C3F39131C81}"/>
                  </a:ext>
                </a:extLst>
              </p:cNvPr>
              <p:cNvSpPr/>
              <p:nvPr/>
            </p:nvSpPr>
            <p:spPr>
              <a:xfrm>
                <a:off x="8893033" y="3480243"/>
                <a:ext cx="102774" cy="101155"/>
              </a:xfrm>
              <a:custGeom>
                <a:avLst/>
                <a:gdLst>
                  <a:gd name="connsiteX0" fmla="*/ 30290 w 102774"/>
                  <a:gd name="connsiteY0" fmla="*/ 101155 h 101155"/>
                  <a:gd name="connsiteX1" fmla="*/ 102775 w 102774"/>
                  <a:gd name="connsiteY1" fmla="*/ 76200 h 101155"/>
                  <a:gd name="connsiteX2" fmla="*/ 73247 w 102774"/>
                  <a:gd name="connsiteY2" fmla="*/ 0 h 101155"/>
                  <a:gd name="connsiteX3" fmla="*/ 0 w 102774"/>
                  <a:gd name="connsiteY3" fmla="*/ 59722 h 101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2774" h="101155">
                    <a:moveTo>
                      <a:pt x="30290" y="101155"/>
                    </a:moveTo>
                    <a:lnTo>
                      <a:pt x="102775" y="76200"/>
                    </a:lnTo>
                    <a:lnTo>
                      <a:pt x="73247" y="0"/>
                    </a:lnTo>
                    <a:cubicBezTo>
                      <a:pt x="39683" y="4869"/>
                      <a:pt x="11528" y="27826"/>
                      <a:pt x="0" y="59722"/>
                    </a:cubicBezTo>
                    <a:close/>
                  </a:path>
                </a:pathLst>
              </a:custGeom>
              <a:solidFill>
                <a:srgbClr val="B55B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67" name="任意多边形: 形状 1566">
                <a:extLst>
                  <a:ext uri="{FF2B5EF4-FFF2-40B4-BE49-F238E27FC236}">
                    <a16:creationId xmlns:a16="http://schemas.microsoft.com/office/drawing/2014/main" id="{280C425A-2136-553C-389C-A972717A3E2C}"/>
                  </a:ext>
                </a:extLst>
              </p:cNvPr>
              <p:cNvSpPr/>
              <p:nvPr/>
            </p:nvSpPr>
            <p:spPr>
              <a:xfrm>
                <a:off x="8966280" y="3473194"/>
                <a:ext cx="75628" cy="82772"/>
              </a:xfrm>
              <a:custGeom>
                <a:avLst/>
                <a:gdLst>
                  <a:gd name="connsiteX0" fmla="*/ 67913 w 75628"/>
                  <a:gd name="connsiteY0" fmla="*/ 61532 h 82772"/>
                  <a:gd name="connsiteX1" fmla="*/ 75629 w 75628"/>
                  <a:gd name="connsiteY1" fmla="*/ 0 h 82772"/>
                  <a:gd name="connsiteX2" fmla="*/ 0 w 75628"/>
                  <a:gd name="connsiteY2" fmla="*/ 6287 h 82772"/>
                  <a:gd name="connsiteX3" fmla="*/ 29528 w 75628"/>
                  <a:gd name="connsiteY3" fmla="*/ 82772 h 82772"/>
                  <a:gd name="connsiteX4" fmla="*/ 67913 w 75628"/>
                  <a:gd name="connsiteY4" fmla="*/ 61532 h 82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5628" h="82772">
                    <a:moveTo>
                      <a:pt x="67913" y="61532"/>
                    </a:moveTo>
                    <a:lnTo>
                      <a:pt x="75629" y="0"/>
                    </a:lnTo>
                    <a:lnTo>
                      <a:pt x="0" y="6287"/>
                    </a:lnTo>
                    <a:lnTo>
                      <a:pt x="29528" y="82772"/>
                    </a:lnTo>
                    <a:lnTo>
                      <a:pt x="67913" y="61532"/>
                    </a:lnTo>
                    <a:close/>
                  </a:path>
                </a:pathLst>
              </a:custGeom>
              <a:solidFill>
                <a:srgbClr val="B55B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68" name="任意多边形: 形状 1567">
                <a:extLst>
                  <a:ext uri="{FF2B5EF4-FFF2-40B4-BE49-F238E27FC236}">
                    <a16:creationId xmlns:a16="http://schemas.microsoft.com/office/drawing/2014/main" id="{51321324-C164-E01B-63B4-CFE48C00971B}"/>
                  </a:ext>
                </a:extLst>
              </p:cNvPr>
              <p:cNvSpPr/>
              <p:nvPr/>
            </p:nvSpPr>
            <p:spPr>
              <a:xfrm>
                <a:off x="8520526" y="3230513"/>
                <a:ext cx="431054" cy="492872"/>
              </a:xfrm>
              <a:custGeom>
                <a:avLst/>
                <a:gdLst>
                  <a:gd name="connsiteX0" fmla="*/ 131715 w 431054"/>
                  <a:gd name="connsiteY0" fmla="*/ 51229 h 492872"/>
                  <a:gd name="connsiteX1" fmla="*/ 145431 w 431054"/>
                  <a:gd name="connsiteY1" fmla="*/ 96759 h 492872"/>
                  <a:gd name="connsiteX2" fmla="*/ 160481 w 431054"/>
                  <a:gd name="connsiteY2" fmla="*/ 142955 h 492872"/>
                  <a:gd name="connsiteX3" fmla="*/ 194009 w 431054"/>
                  <a:gd name="connsiteY3" fmla="*/ 233347 h 492872"/>
                  <a:gd name="connsiteX4" fmla="*/ 233633 w 431054"/>
                  <a:gd name="connsiteY4" fmla="*/ 318310 h 492872"/>
                  <a:gd name="connsiteX5" fmla="*/ 281258 w 431054"/>
                  <a:gd name="connsiteY5" fmla="*/ 389081 h 492872"/>
                  <a:gd name="connsiteX6" fmla="*/ 211440 w 431054"/>
                  <a:gd name="connsiteY6" fmla="*/ 378318 h 492872"/>
                  <a:gd name="connsiteX7" fmla="*/ 252588 w 431054"/>
                  <a:gd name="connsiteY7" fmla="*/ 359268 h 492872"/>
                  <a:gd name="connsiteX8" fmla="*/ 294688 w 431054"/>
                  <a:gd name="connsiteY8" fmla="*/ 337932 h 492872"/>
                  <a:gd name="connsiteX9" fmla="*/ 337551 w 431054"/>
                  <a:gd name="connsiteY9" fmla="*/ 315357 h 492872"/>
                  <a:gd name="connsiteX10" fmla="*/ 380699 w 431054"/>
                  <a:gd name="connsiteY10" fmla="*/ 292593 h 492872"/>
                  <a:gd name="connsiteX11" fmla="*/ 382223 w 431054"/>
                  <a:gd name="connsiteY11" fmla="*/ 291831 h 492872"/>
                  <a:gd name="connsiteX12" fmla="*/ 427478 w 431054"/>
                  <a:gd name="connsiteY12" fmla="*/ 306860 h 492872"/>
                  <a:gd name="connsiteX13" fmla="*/ 424228 w 431054"/>
                  <a:gd name="connsiteY13" fmla="*/ 342313 h 492872"/>
                  <a:gd name="connsiteX14" fmla="*/ 390129 w 431054"/>
                  <a:gd name="connsiteY14" fmla="*/ 382794 h 492872"/>
                  <a:gd name="connsiteX15" fmla="*/ 352791 w 431054"/>
                  <a:gd name="connsiteY15" fmla="*/ 419847 h 492872"/>
                  <a:gd name="connsiteX16" fmla="*/ 311833 w 431054"/>
                  <a:gd name="connsiteY16" fmla="*/ 454041 h 492872"/>
                  <a:gd name="connsiteX17" fmla="*/ 266304 w 431054"/>
                  <a:gd name="connsiteY17" fmla="*/ 485093 h 492872"/>
                  <a:gd name="connsiteX18" fmla="*/ 200200 w 431054"/>
                  <a:gd name="connsiteY18" fmla="*/ 477759 h 492872"/>
                  <a:gd name="connsiteX19" fmla="*/ 196485 w 431054"/>
                  <a:gd name="connsiteY19" fmla="*/ 474235 h 492872"/>
                  <a:gd name="connsiteX20" fmla="*/ 123619 w 431054"/>
                  <a:gd name="connsiteY20" fmla="*/ 382128 h 492872"/>
                  <a:gd name="connsiteX21" fmla="*/ 72660 w 431054"/>
                  <a:gd name="connsiteY21" fmla="*/ 285449 h 492872"/>
                  <a:gd name="connsiteX22" fmla="*/ 33132 w 431054"/>
                  <a:gd name="connsiteY22" fmla="*/ 186294 h 492872"/>
                  <a:gd name="connsiteX23" fmla="*/ 16653 w 431054"/>
                  <a:gd name="connsiteY23" fmla="*/ 136002 h 492872"/>
                  <a:gd name="connsiteX24" fmla="*/ 2271 w 431054"/>
                  <a:gd name="connsiteY24" fmla="*/ 83900 h 492872"/>
                  <a:gd name="connsiteX25" fmla="*/ 49515 w 431054"/>
                  <a:gd name="connsiteY25" fmla="*/ 2271 h 492872"/>
                  <a:gd name="connsiteX26" fmla="*/ 131144 w 431054"/>
                  <a:gd name="connsiteY26" fmla="*/ 49515 h 4928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431054" h="492872">
                    <a:moveTo>
                      <a:pt x="131715" y="51229"/>
                    </a:moveTo>
                    <a:cubicBezTo>
                      <a:pt x="135716" y="65231"/>
                      <a:pt x="140669" y="81519"/>
                      <a:pt x="145431" y="96759"/>
                    </a:cubicBezTo>
                    <a:cubicBezTo>
                      <a:pt x="150194" y="111999"/>
                      <a:pt x="154956" y="127620"/>
                      <a:pt x="160481" y="142955"/>
                    </a:cubicBezTo>
                    <a:cubicBezTo>
                      <a:pt x="170768" y="173625"/>
                      <a:pt x="182103" y="203820"/>
                      <a:pt x="194009" y="233347"/>
                    </a:cubicBezTo>
                    <a:cubicBezTo>
                      <a:pt x="205915" y="262875"/>
                      <a:pt x="219250" y="291545"/>
                      <a:pt x="233633" y="318310"/>
                    </a:cubicBezTo>
                    <a:cubicBezTo>
                      <a:pt x="246772" y="343630"/>
                      <a:pt x="262750" y="367373"/>
                      <a:pt x="281258" y="389081"/>
                    </a:cubicBezTo>
                    <a:lnTo>
                      <a:pt x="211440" y="378318"/>
                    </a:lnTo>
                    <a:cubicBezTo>
                      <a:pt x="224870" y="372507"/>
                      <a:pt x="238681" y="366507"/>
                      <a:pt x="252588" y="359268"/>
                    </a:cubicBezTo>
                    <a:cubicBezTo>
                      <a:pt x="266494" y="352029"/>
                      <a:pt x="280686" y="345552"/>
                      <a:pt x="294688" y="337932"/>
                    </a:cubicBezTo>
                    <a:lnTo>
                      <a:pt x="337551" y="315357"/>
                    </a:lnTo>
                    <a:cubicBezTo>
                      <a:pt x="351838" y="307833"/>
                      <a:pt x="366126" y="299641"/>
                      <a:pt x="380699" y="292593"/>
                    </a:cubicBezTo>
                    <a:lnTo>
                      <a:pt x="382223" y="291831"/>
                    </a:lnTo>
                    <a:cubicBezTo>
                      <a:pt x="398870" y="283484"/>
                      <a:pt x="419131" y="290213"/>
                      <a:pt x="427478" y="306860"/>
                    </a:cubicBezTo>
                    <a:cubicBezTo>
                      <a:pt x="433230" y="318333"/>
                      <a:pt x="431970" y="332077"/>
                      <a:pt x="424228" y="342313"/>
                    </a:cubicBezTo>
                    <a:cubicBezTo>
                      <a:pt x="413570" y="356388"/>
                      <a:pt x="402188" y="369900"/>
                      <a:pt x="390129" y="382794"/>
                    </a:cubicBezTo>
                    <a:cubicBezTo>
                      <a:pt x="378222" y="395653"/>
                      <a:pt x="365745" y="407845"/>
                      <a:pt x="352791" y="419847"/>
                    </a:cubicBezTo>
                    <a:cubicBezTo>
                      <a:pt x="339837" y="431848"/>
                      <a:pt x="326121" y="443183"/>
                      <a:pt x="311833" y="454041"/>
                    </a:cubicBezTo>
                    <a:cubicBezTo>
                      <a:pt x="297546" y="464900"/>
                      <a:pt x="282401" y="475378"/>
                      <a:pt x="266304" y="485093"/>
                    </a:cubicBezTo>
                    <a:cubicBezTo>
                      <a:pt x="245115" y="497738"/>
                      <a:pt x="218101" y="494741"/>
                      <a:pt x="200200" y="477759"/>
                    </a:cubicBezTo>
                    <a:lnTo>
                      <a:pt x="196485" y="474235"/>
                    </a:lnTo>
                    <a:cubicBezTo>
                      <a:pt x="168257" y="446865"/>
                      <a:pt x="143758" y="415897"/>
                      <a:pt x="123619" y="382128"/>
                    </a:cubicBezTo>
                    <a:cubicBezTo>
                      <a:pt x="104498" y="351073"/>
                      <a:pt x="87473" y="318775"/>
                      <a:pt x="72660" y="285449"/>
                    </a:cubicBezTo>
                    <a:cubicBezTo>
                      <a:pt x="57706" y="252778"/>
                      <a:pt x="44847" y="219631"/>
                      <a:pt x="33132" y="186294"/>
                    </a:cubicBezTo>
                    <a:cubicBezTo>
                      <a:pt x="27321" y="169625"/>
                      <a:pt x="21702" y="152861"/>
                      <a:pt x="16653" y="136002"/>
                    </a:cubicBezTo>
                    <a:cubicBezTo>
                      <a:pt x="11605" y="119142"/>
                      <a:pt x="7128" y="102569"/>
                      <a:pt x="2271" y="83900"/>
                    </a:cubicBezTo>
                    <a:cubicBezTo>
                      <a:pt x="-7225" y="48313"/>
                      <a:pt x="13927" y="11766"/>
                      <a:pt x="49515" y="2271"/>
                    </a:cubicBezTo>
                    <a:cubicBezTo>
                      <a:pt x="85102" y="-7225"/>
                      <a:pt x="121649" y="13927"/>
                      <a:pt x="131144" y="49515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69" name="任意多边形: 形状 1568">
                <a:extLst>
                  <a:ext uri="{FF2B5EF4-FFF2-40B4-BE49-F238E27FC236}">
                    <a16:creationId xmlns:a16="http://schemas.microsoft.com/office/drawing/2014/main" id="{825D0E9F-43F4-A86E-0071-4771F7E1470F}"/>
                  </a:ext>
                </a:extLst>
              </p:cNvPr>
              <p:cNvSpPr/>
              <p:nvPr/>
            </p:nvSpPr>
            <p:spPr>
              <a:xfrm>
                <a:off x="8375638" y="2778653"/>
                <a:ext cx="239919" cy="313410"/>
              </a:xfrm>
              <a:custGeom>
                <a:avLst/>
                <a:gdLst>
                  <a:gd name="connsiteX0" fmla="*/ 2664 w 239919"/>
                  <a:gd name="connsiteY0" fmla="*/ 133043 h 313410"/>
                  <a:gd name="connsiteX1" fmla="*/ 70958 w 239919"/>
                  <a:gd name="connsiteY1" fmla="*/ 292301 h 313410"/>
                  <a:gd name="connsiteX2" fmla="*/ 239074 w 239919"/>
                  <a:gd name="connsiteY2" fmla="*/ 212005 h 313410"/>
                  <a:gd name="connsiteX3" fmla="*/ 135252 w 239919"/>
                  <a:gd name="connsiteY3" fmla="*/ 3217 h 313410"/>
                  <a:gd name="connsiteX4" fmla="*/ 3191 w 239919"/>
                  <a:gd name="connsiteY4" fmla="*/ 82897 h 313410"/>
                  <a:gd name="connsiteX5" fmla="*/ 2664 w 239919"/>
                  <a:gd name="connsiteY5" fmla="*/ 133043 h 3134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9919" h="313410">
                    <a:moveTo>
                      <a:pt x="2664" y="133043"/>
                    </a:moveTo>
                    <a:cubicBezTo>
                      <a:pt x="19332" y="211148"/>
                      <a:pt x="25047" y="257725"/>
                      <a:pt x="70958" y="292301"/>
                    </a:cubicBezTo>
                    <a:cubicBezTo>
                      <a:pt x="140014" y="344307"/>
                      <a:pt x="232026" y="293634"/>
                      <a:pt x="239074" y="212005"/>
                    </a:cubicBezTo>
                    <a:cubicBezTo>
                      <a:pt x="245361" y="138567"/>
                      <a:pt x="217167" y="23124"/>
                      <a:pt x="135252" y="3217"/>
                    </a:cubicBezTo>
                    <a:cubicBezTo>
                      <a:pt x="76781" y="-11248"/>
                      <a:pt x="17656" y="24426"/>
                      <a:pt x="3191" y="82897"/>
                    </a:cubicBezTo>
                    <a:cubicBezTo>
                      <a:pt x="-877" y="99344"/>
                      <a:pt x="-1058" y="116513"/>
                      <a:pt x="2664" y="133043"/>
                    </a:cubicBezTo>
                    <a:close/>
                  </a:path>
                </a:pathLst>
              </a:custGeom>
              <a:solidFill>
                <a:srgbClr val="B55B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70" name="任意多边形: 形状 1569">
                <a:extLst>
                  <a:ext uri="{FF2B5EF4-FFF2-40B4-BE49-F238E27FC236}">
                    <a16:creationId xmlns:a16="http://schemas.microsoft.com/office/drawing/2014/main" id="{7D17B2F8-87E8-59CC-F0A7-31300C59FD45}"/>
                  </a:ext>
                </a:extLst>
              </p:cNvPr>
              <p:cNvSpPr/>
              <p:nvPr/>
            </p:nvSpPr>
            <p:spPr>
              <a:xfrm>
                <a:off x="8262086" y="2706872"/>
                <a:ext cx="335402" cy="340745"/>
              </a:xfrm>
              <a:custGeom>
                <a:avLst/>
                <a:gdLst>
                  <a:gd name="connsiteX0" fmla="*/ 284523 w 335402"/>
                  <a:gd name="connsiteY0" fmla="*/ 213015 h 340745"/>
                  <a:gd name="connsiteX1" fmla="*/ 311288 w 335402"/>
                  <a:gd name="connsiteY1" fmla="*/ 180249 h 340745"/>
                  <a:gd name="connsiteX2" fmla="*/ 292715 w 335402"/>
                  <a:gd name="connsiteY2" fmla="*/ 122051 h 340745"/>
                  <a:gd name="connsiteX3" fmla="*/ 333958 w 335402"/>
                  <a:gd name="connsiteY3" fmla="*/ 86047 h 340745"/>
                  <a:gd name="connsiteX4" fmla="*/ 191940 w 335402"/>
                  <a:gd name="connsiteY4" fmla="*/ 11942 h 340745"/>
                  <a:gd name="connsiteX5" fmla="*/ 49065 w 335402"/>
                  <a:gd name="connsiteY5" fmla="*/ 86618 h 340745"/>
                  <a:gd name="connsiteX6" fmla="*/ 60686 w 335402"/>
                  <a:gd name="connsiteY6" fmla="*/ 216254 h 340745"/>
                  <a:gd name="connsiteX7" fmla="*/ 160889 w 335402"/>
                  <a:gd name="connsiteY7" fmla="*/ 340745 h 340745"/>
                  <a:gd name="connsiteX8" fmla="*/ 284523 w 335402"/>
                  <a:gd name="connsiteY8" fmla="*/ 213015 h 340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35402" h="340745">
                    <a:moveTo>
                      <a:pt x="284523" y="213015"/>
                    </a:moveTo>
                    <a:cubicBezTo>
                      <a:pt x="321861" y="210158"/>
                      <a:pt x="319670" y="192917"/>
                      <a:pt x="311288" y="180249"/>
                    </a:cubicBezTo>
                    <a:cubicBezTo>
                      <a:pt x="302906" y="167581"/>
                      <a:pt x="292715" y="122051"/>
                      <a:pt x="292715" y="122051"/>
                    </a:cubicBezTo>
                    <a:cubicBezTo>
                      <a:pt x="292715" y="122051"/>
                      <a:pt x="344626" y="135767"/>
                      <a:pt x="333958" y="86047"/>
                    </a:cubicBezTo>
                    <a:cubicBezTo>
                      <a:pt x="323290" y="36326"/>
                      <a:pt x="253186" y="-26634"/>
                      <a:pt x="191940" y="11942"/>
                    </a:cubicBezTo>
                    <a:cubicBezTo>
                      <a:pt x="69925" y="-8155"/>
                      <a:pt x="30015" y="41089"/>
                      <a:pt x="49065" y="86618"/>
                    </a:cubicBezTo>
                    <a:cubicBezTo>
                      <a:pt x="-47804" y="129481"/>
                      <a:pt x="22109" y="216254"/>
                      <a:pt x="60686" y="216254"/>
                    </a:cubicBezTo>
                    <a:cubicBezTo>
                      <a:pt x="26300" y="246924"/>
                      <a:pt x="77640" y="291120"/>
                      <a:pt x="160889" y="340745"/>
                    </a:cubicBezTo>
                    <a:cubicBezTo>
                      <a:pt x="221849" y="267308"/>
                      <a:pt x="311765" y="287024"/>
                      <a:pt x="284523" y="21301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71" name="任意多边形: 形状 1570">
                <a:extLst>
                  <a:ext uri="{FF2B5EF4-FFF2-40B4-BE49-F238E27FC236}">
                    <a16:creationId xmlns:a16="http://schemas.microsoft.com/office/drawing/2014/main" id="{53EECFA5-8163-92E2-300A-84B8F6567DC0}"/>
                  </a:ext>
                </a:extLst>
              </p:cNvPr>
              <p:cNvSpPr/>
              <p:nvPr/>
            </p:nvSpPr>
            <p:spPr>
              <a:xfrm>
                <a:off x="8342045" y="2687948"/>
                <a:ext cx="139039" cy="55831"/>
              </a:xfrm>
              <a:custGeom>
                <a:avLst/>
                <a:gdLst>
                  <a:gd name="connsiteX0" fmla="*/ 129126 w 139039"/>
                  <a:gd name="connsiteY0" fmla="*/ 55822 h 55831"/>
                  <a:gd name="connsiteX1" fmla="*/ 122363 w 139039"/>
                  <a:gd name="connsiteY1" fmla="*/ 52870 h 55831"/>
                  <a:gd name="connsiteX2" fmla="*/ 11682 w 139039"/>
                  <a:gd name="connsiteY2" fmla="*/ 22675 h 55831"/>
                  <a:gd name="connsiteX3" fmla="*/ 252 w 139039"/>
                  <a:gd name="connsiteY3" fmla="*/ 15627 h 55831"/>
                  <a:gd name="connsiteX4" fmla="*/ 7301 w 139039"/>
                  <a:gd name="connsiteY4" fmla="*/ 4197 h 55831"/>
                  <a:gd name="connsiteX5" fmla="*/ 136269 w 139039"/>
                  <a:gd name="connsiteY5" fmla="*/ 39630 h 55831"/>
                  <a:gd name="connsiteX6" fmla="*/ 136269 w 139039"/>
                  <a:gd name="connsiteY6" fmla="*/ 53060 h 55831"/>
                  <a:gd name="connsiteX7" fmla="*/ 129126 w 139039"/>
                  <a:gd name="connsiteY7" fmla="*/ 55822 h 55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9039" h="55831">
                    <a:moveTo>
                      <a:pt x="129126" y="55822"/>
                    </a:moveTo>
                    <a:cubicBezTo>
                      <a:pt x="126566" y="55787"/>
                      <a:pt x="124129" y="54723"/>
                      <a:pt x="122363" y="52870"/>
                    </a:cubicBezTo>
                    <a:cubicBezTo>
                      <a:pt x="93476" y="23818"/>
                      <a:pt x="51320" y="12318"/>
                      <a:pt x="11682" y="22675"/>
                    </a:cubicBezTo>
                    <a:cubicBezTo>
                      <a:pt x="6582" y="23868"/>
                      <a:pt x="1476" y="20719"/>
                      <a:pt x="252" y="15627"/>
                    </a:cubicBezTo>
                    <a:cubicBezTo>
                      <a:pt x="-940" y="10527"/>
                      <a:pt x="2208" y="5421"/>
                      <a:pt x="7301" y="4197"/>
                    </a:cubicBezTo>
                    <a:cubicBezTo>
                      <a:pt x="53531" y="-7600"/>
                      <a:pt x="102556" y="5869"/>
                      <a:pt x="136269" y="39630"/>
                    </a:cubicBezTo>
                    <a:cubicBezTo>
                      <a:pt x="139962" y="43345"/>
                      <a:pt x="139962" y="49345"/>
                      <a:pt x="136269" y="53060"/>
                    </a:cubicBezTo>
                    <a:cubicBezTo>
                      <a:pt x="134379" y="54940"/>
                      <a:pt x="131788" y="55942"/>
                      <a:pt x="129126" y="55822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72" name="任意多边形: 形状 1571">
                <a:extLst>
                  <a:ext uri="{FF2B5EF4-FFF2-40B4-BE49-F238E27FC236}">
                    <a16:creationId xmlns:a16="http://schemas.microsoft.com/office/drawing/2014/main" id="{97319CCD-54FF-DDE6-4EEA-3032396F82D6}"/>
                  </a:ext>
                </a:extLst>
              </p:cNvPr>
              <p:cNvSpPr/>
              <p:nvPr/>
            </p:nvSpPr>
            <p:spPr>
              <a:xfrm>
                <a:off x="8302931" y="2908674"/>
                <a:ext cx="51613" cy="101224"/>
              </a:xfrm>
              <a:custGeom>
                <a:avLst/>
                <a:gdLst>
                  <a:gd name="connsiteX0" fmla="*/ 42033 w 51613"/>
                  <a:gd name="connsiteY0" fmla="*/ 101224 h 101224"/>
                  <a:gd name="connsiteX1" fmla="*/ 35271 w 51613"/>
                  <a:gd name="connsiteY1" fmla="*/ 98462 h 101224"/>
                  <a:gd name="connsiteX2" fmla="*/ 600 w 51613"/>
                  <a:gd name="connsiteY2" fmla="*/ 31787 h 101224"/>
                  <a:gd name="connsiteX3" fmla="*/ 27651 w 51613"/>
                  <a:gd name="connsiteY3" fmla="*/ 926 h 101224"/>
                  <a:gd name="connsiteX4" fmla="*/ 40367 w 51613"/>
                  <a:gd name="connsiteY4" fmla="*/ 5450 h 101224"/>
                  <a:gd name="connsiteX5" fmla="*/ 35842 w 51613"/>
                  <a:gd name="connsiteY5" fmla="*/ 18166 h 101224"/>
                  <a:gd name="connsiteX6" fmla="*/ 19364 w 51613"/>
                  <a:gd name="connsiteY6" fmla="*/ 35025 h 101224"/>
                  <a:gd name="connsiteX7" fmla="*/ 48796 w 51613"/>
                  <a:gd name="connsiteY7" fmla="*/ 84936 h 101224"/>
                  <a:gd name="connsiteX8" fmla="*/ 48851 w 51613"/>
                  <a:gd name="connsiteY8" fmla="*/ 98406 h 101224"/>
                  <a:gd name="connsiteX9" fmla="*/ 48796 w 51613"/>
                  <a:gd name="connsiteY9" fmla="*/ 98462 h 101224"/>
                  <a:gd name="connsiteX10" fmla="*/ 42033 w 51613"/>
                  <a:gd name="connsiteY10" fmla="*/ 101224 h 101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1613" h="101224">
                    <a:moveTo>
                      <a:pt x="42033" y="101224"/>
                    </a:moveTo>
                    <a:cubicBezTo>
                      <a:pt x="39502" y="101239"/>
                      <a:pt x="37068" y="100245"/>
                      <a:pt x="35271" y="98462"/>
                    </a:cubicBezTo>
                    <a:cubicBezTo>
                      <a:pt x="8410" y="71411"/>
                      <a:pt x="-2829" y="50265"/>
                      <a:pt x="600" y="31787"/>
                    </a:cubicBezTo>
                    <a:cubicBezTo>
                      <a:pt x="3850" y="17604"/>
                      <a:pt x="14016" y="6007"/>
                      <a:pt x="27651" y="926"/>
                    </a:cubicBezTo>
                    <a:cubicBezTo>
                      <a:pt x="32411" y="-1336"/>
                      <a:pt x="38105" y="689"/>
                      <a:pt x="40367" y="5450"/>
                    </a:cubicBezTo>
                    <a:cubicBezTo>
                      <a:pt x="42629" y="10211"/>
                      <a:pt x="40603" y="15904"/>
                      <a:pt x="35842" y="18166"/>
                    </a:cubicBezTo>
                    <a:cubicBezTo>
                      <a:pt x="25841" y="22929"/>
                      <a:pt x="20507" y="28453"/>
                      <a:pt x="19364" y="35025"/>
                    </a:cubicBezTo>
                    <a:cubicBezTo>
                      <a:pt x="18221" y="41598"/>
                      <a:pt x="22031" y="58076"/>
                      <a:pt x="48796" y="84936"/>
                    </a:cubicBezTo>
                    <a:cubicBezTo>
                      <a:pt x="52531" y="88641"/>
                      <a:pt x="52556" y="94672"/>
                      <a:pt x="48851" y="98406"/>
                    </a:cubicBezTo>
                    <a:cubicBezTo>
                      <a:pt x="48833" y="98425"/>
                      <a:pt x="48815" y="98443"/>
                      <a:pt x="48796" y="98462"/>
                    </a:cubicBezTo>
                    <a:cubicBezTo>
                      <a:pt x="46999" y="100245"/>
                      <a:pt x="44565" y="101239"/>
                      <a:pt x="42033" y="10122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73" name="任意多边形: 形状 1572">
                <a:extLst>
                  <a:ext uri="{FF2B5EF4-FFF2-40B4-BE49-F238E27FC236}">
                    <a16:creationId xmlns:a16="http://schemas.microsoft.com/office/drawing/2014/main" id="{63E98D34-062E-A7DD-0C2E-B8E09C751817}"/>
                  </a:ext>
                </a:extLst>
              </p:cNvPr>
              <p:cNvSpPr/>
              <p:nvPr/>
            </p:nvSpPr>
            <p:spPr>
              <a:xfrm>
                <a:off x="8498593" y="2874361"/>
                <a:ext cx="71420" cy="90941"/>
              </a:xfrm>
              <a:custGeom>
                <a:avLst/>
                <a:gdLst>
                  <a:gd name="connsiteX0" fmla="*/ 2106 w 71420"/>
                  <a:gd name="connsiteY0" fmla="*/ 39430 h 90941"/>
                  <a:gd name="connsiteX1" fmla="*/ 37348 w 71420"/>
                  <a:gd name="connsiteY1" fmla="*/ 85531 h 90941"/>
                  <a:gd name="connsiteX2" fmla="*/ 71067 w 71420"/>
                  <a:gd name="connsiteY2" fmla="*/ 60100 h 90941"/>
                  <a:gd name="connsiteX3" fmla="*/ 30585 w 71420"/>
                  <a:gd name="connsiteY3" fmla="*/ 759 h 90941"/>
                  <a:gd name="connsiteX4" fmla="*/ 2106 w 71420"/>
                  <a:gd name="connsiteY4" fmla="*/ 39430 h 909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420" h="90941">
                    <a:moveTo>
                      <a:pt x="2106" y="39430"/>
                    </a:moveTo>
                    <a:cubicBezTo>
                      <a:pt x="8499" y="58236"/>
                      <a:pt x="20878" y="74429"/>
                      <a:pt x="37348" y="85531"/>
                    </a:cubicBezTo>
                    <a:cubicBezTo>
                      <a:pt x="59160" y="99914"/>
                      <a:pt x="73924" y="83626"/>
                      <a:pt x="71067" y="60100"/>
                    </a:cubicBezTo>
                    <a:cubicBezTo>
                      <a:pt x="68495" y="38859"/>
                      <a:pt x="54017" y="5807"/>
                      <a:pt x="30585" y="759"/>
                    </a:cubicBezTo>
                    <a:cubicBezTo>
                      <a:pt x="7154" y="-4289"/>
                      <a:pt x="-5229" y="16666"/>
                      <a:pt x="2106" y="39430"/>
                    </a:cubicBezTo>
                    <a:close/>
                  </a:path>
                </a:pathLst>
              </a:custGeom>
              <a:solidFill>
                <a:srgbClr val="B55B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74" name="任意多边形: 形状 1573">
                <a:extLst>
                  <a:ext uri="{FF2B5EF4-FFF2-40B4-BE49-F238E27FC236}">
                    <a16:creationId xmlns:a16="http://schemas.microsoft.com/office/drawing/2014/main" id="{CCE370A3-2A77-16CE-B3CB-1F78A5B70156}"/>
                  </a:ext>
                </a:extLst>
              </p:cNvPr>
              <p:cNvSpPr/>
              <p:nvPr/>
            </p:nvSpPr>
            <p:spPr>
              <a:xfrm>
                <a:off x="9219409" y="4908366"/>
                <a:ext cx="50986" cy="19392"/>
              </a:xfrm>
              <a:custGeom>
                <a:avLst/>
                <a:gdLst>
                  <a:gd name="connsiteX0" fmla="*/ 26049 w 50986"/>
                  <a:gd name="connsiteY0" fmla="*/ 19392 h 19392"/>
                  <a:gd name="connsiteX1" fmla="*/ 49671 w 50986"/>
                  <a:gd name="connsiteY1" fmla="*/ 13391 h 19392"/>
                  <a:gd name="connsiteX2" fmla="*/ 49671 w 50986"/>
                  <a:gd name="connsiteY2" fmla="*/ 5009 h 19392"/>
                  <a:gd name="connsiteX3" fmla="*/ 43671 w 50986"/>
                  <a:gd name="connsiteY3" fmla="*/ 532 h 19392"/>
                  <a:gd name="connsiteX4" fmla="*/ 903 w 50986"/>
                  <a:gd name="connsiteY4" fmla="*/ 13677 h 19392"/>
                  <a:gd name="connsiteX5" fmla="*/ 46 w 50986"/>
                  <a:gd name="connsiteY5" fmla="*/ 15582 h 19392"/>
                  <a:gd name="connsiteX6" fmla="*/ 1475 w 50986"/>
                  <a:gd name="connsiteY6" fmla="*/ 17201 h 19392"/>
                  <a:gd name="connsiteX7" fmla="*/ 26049 w 50986"/>
                  <a:gd name="connsiteY7" fmla="*/ 19392 h 19392"/>
                  <a:gd name="connsiteX8" fmla="*/ 38813 w 50986"/>
                  <a:gd name="connsiteY8" fmla="*/ 3771 h 19392"/>
                  <a:gd name="connsiteX9" fmla="*/ 42432 w 50986"/>
                  <a:gd name="connsiteY9" fmla="*/ 4247 h 19392"/>
                  <a:gd name="connsiteX10" fmla="*/ 46242 w 50986"/>
                  <a:gd name="connsiteY10" fmla="*/ 6914 h 19392"/>
                  <a:gd name="connsiteX11" fmla="*/ 46242 w 50986"/>
                  <a:gd name="connsiteY11" fmla="*/ 11105 h 19392"/>
                  <a:gd name="connsiteX12" fmla="*/ 7095 w 50986"/>
                  <a:gd name="connsiteY12" fmla="*/ 14344 h 19392"/>
                  <a:gd name="connsiteX13" fmla="*/ 39194 w 50986"/>
                  <a:gd name="connsiteY13" fmla="*/ 3771 h 193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0986" h="19392">
                    <a:moveTo>
                      <a:pt x="26049" y="19392"/>
                    </a:moveTo>
                    <a:cubicBezTo>
                      <a:pt x="36336" y="19392"/>
                      <a:pt x="46338" y="17963"/>
                      <a:pt x="49671" y="13391"/>
                    </a:cubicBezTo>
                    <a:cubicBezTo>
                      <a:pt x="51425" y="10872"/>
                      <a:pt x="51425" y="7528"/>
                      <a:pt x="49671" y="5009"/>
                    </a:cubicBezTo>
                    <a:cubicBezTo>
                      <a:pt x="48366" y="2760"/>
                      <a:pt x="46198" y="1143"/>
                      <a:pt x="43671" y="532"/>
                    </a:cubicBezTo>
                    <a:cubicBezTo>
                      <a:pt x="30240" y="-3087"/>
                      <a:pt x="2141" y="12915"/>
                      <a:pt x="903" y="13677"/>
                    </a:cubicBezTo>
                    <a:cubicBezTo>
                      <a:pt x="219" y="14044"/>
                      <a:pt x="-133" y="14826"/>
                      <a:pt x="46" y="15582"/>
                    </a:cubicBezTo>
                    <a:cubicBezTo>
                      <a:pt x="141" y="16365"/>
                      <a:pt x="709" y="17009"/>
                      <a:pt x="1475" y="17201"/>
                    </a:cubicBezTo>
                    <a:cubicBezTo>
                      <a:pt x="9593" y="18601"/>
                      <a:pt x="17812" y="19333"/>
                      <a:pt x="26049" y="19392"/>
                    </a:cubicBezTo>
                    <a:close/>
                    <a:moveTo>
                      <a:pt x="38813" y="3771"/>
                    </a:moveTo>
                    <a:cubicBezTo>
                      <a:pt x="40035" y="3770"/>
                      <a:pt x="41252" y="3930"/>
                      <a:pt x="42432" y="4247"/>
                    </a:cubicBezTo>
                    <a:cubicBezTo>
                      <a:pt x="44023" y="4555"/>
                      <a:pt x="45408" y="5525"/>
                      <a:pt x="46242" y="6914"/>
                    </a:cubicBezTo>
                    <a:cubicBezTo>
                      <a:pt x="47576" y="9295"/>
                      <a:pt x="47099" y="10438"/>
                      <a:pt x="46242" y="11105"/>
                    </a:cubicBezTo>
                    <a:cubicBezTo>
                      <a:pt x="42432" y="16344"/>
                      <a:pt x="22049" y="16439"/>
                      <a:pt x="7095" y="14344"/>
                    </a:cubicBezTo>
                    <a:cubicBezTo>
                      <a:pt x="17002" y="8759"/>
                      <a:pt x="27907" y="5167"/>
                      <a:pt x="39194" y="3771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75" name="任意多边形: 形状 1574">
                <a:extLst>
                  <a:ext uri="{FF2B5EF4-FFF2-40B4-BE49-F238E27FC236}">
                    <a16:creationId xmlns:a16="http://schemas.microsoft.com/office/drawing/2014/main" id="{DA1BE435-154A-BBCE-E573-D9100D47C204}"/>
                  </a:ext>
                </a:extLst>
              </p:cNvPr>
              <p:cNvSpPr/>
              <p:nvPr/>
            </p:nvSpPr>
            <p:spPr>
              <a:xfrm>
                <a:off x="9219168" y="4889296"/>
                <a:ext cx="30279" cy="36299"/>
              </a:xfrm>
              <a:custGeom>
                <a:avLst/>
                <a:gdLst>
                  <a:gd name="connsiteX0" fmla="*/ 1906 w 30279"/>
                  <a:gd name="connsiteY0" fmla="*/ 36270 h 36299"/>
                  <a:gd name="connsiteX1" fmla="*/ 2669 w 30279"/>
                  <a:gd name="connsiteY1" fmla="*/ 36270 h 36299"/>
                  <a:gd name="connsiteX2" fmla="*/ 30196 w 30279"/>
                  <a:gd name="connsiteY2" fmla="*/ 5409 h 36299"/>
                  <a:gd name="connsiteX3" fmla="*/ 23147 w 30279"/>
                  <a:gd name="connsiteY3" fmla="*/ 75 h 36299"/>
                  <a:gd name="connsiteX4" fmla="*/ 12575 w 30279"/>
                  <a:gd name="connsiteY4" fmla="*/ 3314 h 36299"/>
                  <a:gd name="connsiteX5" fmla="*/ 1 w 30279"/>
                  <a:gd name="connsiteY5" fmla="*/ 34365 h 36299"/>
                  <a:gd name="connsiteX6" fmla="*/ 859 w 30279"/>
                  <a:gd name="connsiteY6" fmla="*/ 36080 h 36299"/>
                  <a:gd name="connsiteX7" fmla="*/ 1906 w 30279"/>
                  <a:gd name="connsiteY7" fmla="*/ 36270 h 36299"/>
                  <a:gd name="connsiteX8" fmla="*/ 21623 w 30279"/>
                  <a:gd name="connsiteY8" fmla="*/ 3599 h 36299"/>
                  <a:gd name="connsiteX9" fmla="*/ 22766 w 30279"/>
                  <a:gd name="connsiteY9" fmla="*/ 3599 h 36299"/>
                  <a:gd name="connsiteX10" fmla="*/ 26481 w 30279"/>
                  <a:gd name="connsiteY10" fmla="*/ 5695 h 36299"/>
                  <a:gd name="connsiteX11" fmla="*/ 4288 w 30279"/>
                  <a:gd name="connsiteY11" fmla="*/ 30841 h 36299"/>
                  <a:gd name="connsiteX12" fmla="*/ 14956 w 30279"/>
                  <a:gd name="connsiteY12" fmla="*/ 5981 h 36299"/>
                  <a:gd name="connsiteX13" fmla="*/ 21623 w 30279"/>
                  <a:gd name="connsiteY13" fmla="*/ 3599 h 36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0279" h="36299">
                    <a:moveTo>
                      <a:pt x="1906" y="36270"/>
                    </a:moveTo>
                    <a:lnTo>
                      <a:pt x="2669" y="36270"/>
                    </a:lnTo>
                    <a:cubicBezTo>
                      <a:pt x="12194" y="31984"/>
                      <a:pt x="31720" y="14553"/>
                      <a:pt x="30196" y="5409"/>
                    </a:cubicBezTo>
                    <a:cubicBezTo>
                      <a:pt x="30196" y="3314"/>
                      <a:pt x="28386" y="647"/>
                      <a:pt x="23147" y="75"/>
                    </a:cubicBezTo>
                    <a:cubicBezTo>
                      <a:pt x="19330" y="-319"/>
                      <a:pt x="15516" y="849"/>
                      <a:pt x="12575" y="3314"/>
                    </a:cubicBezTo>
                    <a:cubicBezTo>
                      <a:pt x="2287" y="11791"/>
                      <a:pt x="97" y="33508"/>
                      <a:pt x="1" y="34365"/>
                    </a:cubicBezTo>
                    <a:cubicBezTo>
                      <a:pt x="-23" y="35045"/>
                      <a:pt x="300" y="35691"/>
                      <a:pt x="859" y="36080"/>
                    </a:cubicBezTo>
                    <a:cubicBezTo>
                      <a:pt x="1170" y="36276"/>
                      <a:pt x="1545" y="36344"/>
                      <a:pt x="1906" y="36270"/>
                    </a:cubicBezTo>
                    <a:close/>
                    <a:moveTo>
                      <a:pt x="21623" y="3599"/>
                    </a:moveTo>
                    <a:lnTo>
                      <a:pt x="22766" y="3599"/>
                    </a:lnTo>
                    <a:cubicBezTo>
                      <a:pt x="26195" y="3599"/>
                      <a:pt x="26386" y="5314"/>
                      <a:pt x="26481" y="5695"/>
                    </a:cubicBezTo>
                    <a:cubicBezTo>
                      <a:pt x="27338" y="11219"/>
                      <a:pt x="14289" y="24745"/>
                      <a:pt x="4288" y="30841"/>
                    </a:cubicBezTo>
                    <a:cubicBezTo>
                      <a:pt x="5201" y="21654"/>
                      <a:pt x="8926" y="12972"/>
                      <a:pt x="14956" y="5981"/>
                    </a:cubicBezTo>
                    <a:cubicBezTo>
                      <a:pt x="16826" y="4423"/>
                      <a:pt x="19189" y="3579"/>
                      <a:pt x="21623" y="3599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76" name="任意多边形: 形状 1575">
                <a:extLst>
                  <a:ext uri="{FF2B5EF4-FFF2-40B4-BE49-F238E27FC236}">
                    <a16:creationId xmlns:a16="http://schemas.microsoft.com/office/drawing/2014/main" id="{B5C6827C-3D12-AB99-5017-D4010400987D}"/>
                  </a:ext>
                </a:extLst>
              </p:cNvPr>
              <p:cNvSpPr/>
              <p:nvPr/>
            </p:nvSpPr>
            <p:spPr>
              <a:xfrm>
                <a:off x="9114203" y="4737162"/>
                <a:ext cx="95916" cy="186499"/>
              </a:xfrm>
              <a:custGeom>
                <a:avLst/>
                <a:gdLst>
                  <a:gd name="connsiteX0" fmla="*/ 15335 w 95916"/>
                  <a:gd name="connsiteY0" fmla="*/ 186500 h 186499"/>
                  <a:gd name="connsiteX1" fmla="*/ 95917 w 95916"/>
                  <a:gd name="connsiteY1" fmla="*/ 186500 h 186499"/>
                  <a:gd name="connsiteX2" fmla="*/ 80581 w 95916"/>
                  <a:gd name="connsiteY2" fmla="*/ 0 h 186499"/>
                  <a:gd name="connsiteX3" fmla="*/ 0 w 95916"/>
                  <a:gd name="connsiteY3" fmla="*/ 0 h 186499"/>
                  <a:gd name="connsiteX4" fmla="*/ 15335 w 95916"/>
                  <a:gd name="connsiteY4" fmla="*/ 186500 h 186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916" h="186499">
                    <a:moveTo>
                      <a:pt x="15335" y="186500"/>
                    </a:moveTo>
                    <a:lnTo>
                      <a:pt x="95917" y="186500"/>
                    </a:lnTo>
                    <a:lnTo>
                      <a:pt x="80581" y="0"/>
                    </a:lnTo>
                    <a:lnTo>
                      <a:pt x="0" y="0"/>
                    </a:lnTo>
                    <a:lnTo>
                      <a:pt x="15335" y="186500"/>
                    </a:lnTo>
                    <a:close/>
                  </a:path>
                </a:pathLst>
              </a:custGeom>
              <a:solidFill>
                <a:srgbClr val="B55B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77" name="任意多边形: 形状 1576">
                <a:extLst>
                  <a:ext uri="{FF2B5EF4-FFF2-40B4-BE49-F238E27FC236}">
                    <a16:creationId xmlns:a16="http://schemas.microsoft.com/office/drawing/2014/main" id="{A3067FFD-2F1D-3D50-5E34-C5F686E3949F}"/>
                  </a:ext>
                </a:extLst>
              </p:cNvPr>
              <p:cNvSpPr/>
              <p:nvPr/>
            </p:nvSpPr>
            <p:spPr>
              <a:xfrm>
                <a:off x="9110957" y="4914323"/>
                <a:ext cx="267616" cy="91252"/>
              </a:xfrm>
              <a:custGeom>
                <a:avLst/>
                <a:gdLst>
                  <a:gd name="connsiteX0" fmla="*/ 99259 w 267616"/>
                  <a:gd name="connsiteY0" fmla="*/ 4 h 91252"/>
                  <a:gd name="connsiteX1" fmla="*/ 11343 w 267616"/>
                  <a:gd name="connsiteY1" fmla="*/ 4 h 91252"/>
                  <a:gd name="connsiteX2" fmla="*/ 5247 w 267616"/>
                  <a:gd name="connsiteY2" fmla="*/ 5528 h 91252"/>
                  <a:gd name="connsiteX3" fmla="*/ 8 w 267616"/>
                  <a:gd name="connsiteY3" fmla="*/ 76775 h 91252"/>
                  <a:gd name="connsiteX4" fmla="*/ 13429 w 267616"/>
                  <a:gd name="connsiteY4" fmla="*/ 91151 h 91252"/>
                  <a:gd name="connsiteX5" fmla="*/ 13724 w 267616"/>
                  <a:gd name="connsiteY5" fmla="*/ 91158 h 91252"/>
                  <a:gd name="connsiteX6" fmla="*/ 130787 w 267616"/>
                  <a:gd name="connsiteY6" fmla="*/ 88777 h 91252"/>
                  <a:gd name="connsiteX7" fmla="*/ 236895 w 267616"/>
                  <a:gd name="connsiteY7" fmla="*/ 91253 h 91252"/>
                  <a:gd name="connsiteX8" fmla="*/ 259850 w 267616"/>
                  <a:gd name="connsiteY8" fmla="*/ 54868 h 91252"/>
                  <a:gd name="connsiteX9" fmla="*/ 119547 w 267616"/>
                  <a:gd name="connsiteY9" fmla="*/ 6004 h 91252"/>
                  <a:gd name="connsiteX10" fmla="*/ 99259 w 267616"/>
                  <a:gd name="connsiteY10" fmla="*/ 4 h 912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67616" h="91252">
                    <a:moveTo>
                      <a:pt x="99259" y="4"/>
                    </a:moveTo>
                    <a:lnTo>
                      <a:pt x="11343" y="4"/>
                    </a:lnTo>
                    <a:cubicBezTo>
                      <a:pt x="8152" y="-106"/>
                      <a:pt x="5451" y="2341"/>
                      <a:pt x="5247" y="5528"/>
                    </a:cubicBezTo>
                    <a:lnTo>
                      <a:pt x="8" y="76775"/>
                    </a:lnTo>
                    <a:cubicBezTo>
                      <a:pt x="-255" y="84451"/>
                      <a:pt x="5753" y="90887"/>
                      <a:pt x="13429" y="91151"/>
                    </a:cubicBezTo>
                    <a:cubicBezTo>
                      <a:pt x="13528" y="91154"/>
                      <a:pt x="13626" y="91157"/>
                      <a:pt x="13724" y="91158"/>
                    </a:cubicBezTo>
                    <a:cubicBezTo>
                      <a:pt x="45347" y="90586"/>
                      <a:pt x="90877" y="88777"/>
                      <a:pt x="130787" y="88777"/>
                    </a:cubicBezTo>
                    <a:cubicBezTo>
                      <a:pt x="177364" y="88777"/>
                      <a:pt x="182222" y="91253"/>
                      <a:pt x="236895" y="91253"/>
                    </a:cubicBezTo>
                    <a:cubicBezTo>
                      <a:pt x="269947" y="91253"/>
                      <a:pt x="274138" y="57820"/>
                      <a:pt x="259850" y="54868"/>
                    </a:cubicBezTo>
                    <a:cubicBezTo>
                      <a:pt x="194890" y="41056"/>
                      <a:pt x="178983" y="39532"/>
                      <a:pt x="119547" y="6004"/>
                    </a:cubicBezTo>
                    <a:cubicBezTo>
                      <a:pt x="113405" y="2310"/>
                      <a:pt x="106422" y="244"/>
                      <a:pt x="99259" y="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78" name="任意多边形: 形状 1577">
                <a:extLst>
                  <a:ext uri="{FF2B5EF4-FFF2-40B4-BE49-F238E27FC236}">
                    <a16:creationId xmlns:a16="http://schemas.microsoft.com/office/drawing/2014/main" id="{33D755DA-3B94-BEBA-85A3-3CF66BB6474A}"/>
                  </a:ext>
                </a:extLst>
              </p:cNvPr>
              <p:cNvSpPr/>
              <p:nvPr/>
            </p:nvSpPr>
            <p:spPr>
              <a:xfrm>
                <a:off x="9114203" y="4737257"/>
                <a:ext cx="88487" cy="96107"/>
              </a:xfrm>
              <a:custGeom>
                <a:avLst/>
                <a:gdLst>
                  <a:gd name="connsiteX0" fmla="*/ 80486 w 88487"/>
                  <a:gd name="connsiteY0" fmla="*/ 0 h 96107"/>
                  <a:gd name="connsiteX1" fmla="*/ 88487 w 88487"/>
                  <a:gd name="connsiteY1" fmla="*/ 96107 h 96107"/>
                  <a:gd name="connsiteX2" fmla="*/ 7906 w 88487"/>
                  <a:gd name="connsiteY2" fmla="*/ 96107 h 96107"/>
                  <a:gd name="connsiteX3" fmla="*/ 0 w 88487"/>
                  <a:gd name="connsiteY3" fmla="*/ 0 h 96107"/>
                  <a:gd name="connsiteX4" fmla="*/ 80486 w 88487"/>
                  <a:gd name="connsiteY4" fmla="*/ 0 h 96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8487" h="96107">
                    <a:moveTo>
                      <a:pt x="80486" y="0"/>
                    </a:moveTo>
                    <a:lnTo>
                      <a:pt x="88487" y="96107"/>
                    </a:lnTo>
                    <a:lnTo>
                      <a:pt x="7906" y="96107"/>
                    </a:lnTo>
                    <a:lnTo>
                      <a:pt x="0" y="0"/>
                    </a:lnTo>
                    <a:lnTo>
                      <a:pt x="80486" y="0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80" name="任意多边形: 形状 1579">
                <a:extLst>
                  <a:ext uri="{FF2B5EF4-FFF2-40B4-BE49-F238E27FC236}">
                    <a16:creationId xmlns:a16="http://schemas.microsoft.com/office/drawing/2014/main" id="{C44FCC7E-1F01-D60E-920D-2986B17163F2}"/>
                  </a:ext>
                </a:extLst>
              </p:cNvPr>
              <p:cNvSpPr/>
              <p:nvPr/>
            </p:nvSpPr>
            <p:spPr>
              <a:xfrm>
                <a:off x="8721558" y="4908278"/>
                <a:ext cx="43293" cy="19655"/>
              </a:xfrm>
              <a:custGeom>
                <a:avLst/>
                <a:gdLst>
                  <a:gd name="connsiteX0" fmla="*/ 22695 w 43293"/>
                  <a:gd name="connsiteY0" fmla="*/ 19480 h 19655"/>
                  <a:gd name="connsiteX1" fmla="*/ 41745 w 43293"/>
                  <a:gd name="connsiteY1" fmla="*/ 14241 h 19655"/>
                  <a:gd name="connsiteX2" fmla="*/ 41745 w 43293"/>
                  <a:gd name="connsiteY2" fmla="*/ 4716 h 19655"/>
                  <a:gd name="connsiteX3" fmla="*/ 35744 w 43293"/>
                  <a:gd name="connsiteY3" fmla="*/ 334 h 19655"/>
                  <a:gd name="connsiteX4" fmla="*/ 787 w 43293"/>
                  <a:gd name="connsiteY4" fmla="*/ 13479 h 19655"/>
                  <a:gd name="connsiteX5" fmla="*/ 25 w 43293"/>
                  <a:gd name="connsiteY5" fmla="*/ 15384 h 19655"/>
                  <a:gd name="connsiteX6" fmla="*/ 1454 w 43293"/>
                  <a:gd name="connsiteY6" fmla="*/ 16813 h 19655"/>
                  <a:gd name="connsiteX7" fmla="*/ 22694 w 43293"/>
                  <a:gd name="connsiteY7" fmla="*/ 19480 h 19655"/>
                  <a:gd name="connsiteX8" fmla="*/ 32791 w 43293"/>
                  <a:gd name="connsiteY8" fmla="*/ 4144 h 19655"/>
                  <a:gd name="connsiteX9" fmla="*/ 35172 w 43293"/>
                  <a:gd name="connsiteY9" fmla="*/ 4144 h 19655"/>
                  <a:gd name="connsiteX10" fmla="*/ 38696 w 43293"/>
                  <a:gd name="connsiteY10" fmla="*/ 6716 h 19655"/>
                  <a:gd name="connsiteX11" fmla="*/ 38696 w 43293"/>
                  <a:gd name="connsiteY11" fmla="*/ 11574 h 19655"/>
                  <a:gd name="connsiteX12" fmla="*/ 6788 w 43293"/>
                  <a:gd name="connsiteY12" fmla="*/ 14146 h 19655"/>
                  <a:gd name="connsiteX13" fmla="*/ 32220 w 43293"/>
                  <a:gd name="connsiteY13" fmla="*/ 4144 h 19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3293" h="19655">
                    <a:moveTo>
                      <a:pt x="22695" y="19480"/>
                    </a:moveTo>
                    <a:cubicBezTo>
                      <a:pt x="29483" y="20266"/>
                      <a:pt x="36313" y="18388"/>
                      <a:pt x="41745" y="14241"/>
                    </a:cubicBezTo>
                    <a:cubicBezTo>
                      <a:pt x="43810" y="11402"/>
                      <a:pt x="43810" y="7555"/>
                      <a:pt x="41745" y="4716"/>
                    </a:cubicBezTo>
                    <a:cubicBezTo>
                      <a:pt x="40473" y="2455"/>
                      <a:pt x="38284" y="857"/>
                      <a:pt x="35744" y="334"/>
                    </a:cubicBezTo>
                    <a:cubicBezTo>
                      <a:pt x="24028" y="-2428"/>
                      <a:pt x="1740" y="12812"/>
                      <a:pt x="787" y="13479"/>
                    </a:cubicBezTo>
                    <a:cubicBezTo>
                      <a:pt x="202" y="13925"/>
                      <a:pt x="-91" y="14657"/>
                      <a:pt x="25" y="15384"/>
                    </a:cubicBezTo>
                    <a:cubicBezTo>
                      <a:pt x="140" y="16120"/>
                      <a:pt x="718" y="16697"/>
                      <a:pt x="1454" y="16813"/>
                    </a:cubicBezTo>
                    <a:cubicBezTo>
                      <a:pt x="8414" y="18480"/>
                      <a:pt x="15538" y="19375"/>
                      <a:pt x="22694" y="19480"/>
                    </a:cubicBezTo>
                    <a:close/>
                    <a:moveTo>
                      <a:pt x="32791" y="4144"/>
                    </a:moveTo>
                    <a:cubicBezTo>
                      <a:pt x="33582" y="4044"/>
                      <a:pt x="34382" y="4044"/>
                      <a:pt x="35172" y="4144"/>
                    </a:cubicBezTo>
                    <a:cubicBezTo>
                      <a:pt x="36665" y="4448"/>
                      <a:pt x="37952" y="5387"/>
                      <a:pt x="38696" y="6716"/>
                    </a:cubicBezTo>
                    <a:cubicBezTo>
                      <a:pt x="40411" y="9859"/>
                      <a:pt x="39363" y="11193"/>
                      <a:pt x="38696" y="11574"/>
                    </a:cubicBezTo>
                    <a:cubicBezTo>
                      <a:pt x="35268" y="16146"/>
                      <a:pt x="18789" y="16146"/>
                      <a:pt x="6788" y="14146"/>
                    </a:cubicBezTo>
                    <a:cubicBezTo>
                      <a:pt x="14414" y="8959"/>
                      <a:pt x="23103" y="5542"/>
                      <a:pt x="32220" y="4144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81" name="任意多边形: 形状 1580">
                <a:extLst>
                  <a:ext uri="{FF2B5EF4-FFF2-40B4-BE49-F238E27FC236}">
                    <a16:creationId xmlns:a16="http://schemas.microsoft.com/office/drawing/2014/main" id="{0E90FC3E-5D4F-1D6F-7EE7-640B4A6AB578}"/>
                  </a:ext>
                </a:extLst>
              </p:cNvPr>
              <p:cNvSpPr/>
              <p:nvPr/>
            </p:nvSpPr>
            <p:spPr>
              <a:xfrm>
                <a:off x="8721571" y="4889293"/>
                <a:ext cx="25665" cy="36307"/>
              </a:xfrm>
              <a:custGeom>
                <a:avLst/>
                <a:gdLst>
                  <a:gd name="connsiteX0" fmla="*/ 1917 w 25665"/>
                  <a:gd name="connsiteY0" fmla="*/ 36274 h 36307"/>
                  <a:gd name="connsiteX1" fmla="*/ 2774 w 25665"/>
                  <a:gd name="connsiteY1" fmla="*/ 36274 h 36307"/>
                  <a:gd name="connsiteX2" fmla="*/ 25539 w 25665"/>
                  <a:gd name="connsiteY2" fmla="*/ 5127 h 36307"/>
                  <a:gd name="connsiteX3" fmla="*/ 19443 w 25665"/>
                  <a:gd name="connsiteY3" fmla="*/ 79 h 36307"/>
                  <a:gd name="connsiteX4" fmla="*/ 11347 w 25665"/>
                  <a:gd name="connsiteY4" fmla="*/ 2555 h 36307"/>
                  <a:gd name="connsiteX5" fmla="*/ 12 w 25665"/>
                  <a:gd name="connsiteY5" fmla="*/ 34369 h 36307"/>
                  <a:gd name="connsiteX6" fmla="*/ 869 w 25665"/>
                  <a:gd name="connsiteY6" fmla="*/ 36179 h 36307"/>
                  <a:gd name="connsiteX7" fmla="*/ 1917 w 25665"/>
                  <a:gd name="connsiteY7" fmla="*/ 36274 h 36307"/>
                  <a:gd name="connsiteX8" fmla="*/ 18109 w 25665"/>
                  <a:gd name="connsiteY8" fmla="*/ 3603 h 36307"/>
                  <a:gd name="connsiteX9" fmla="*/ 18967 w 25665"/>
                  <a:gd name="connsiteY9" fmla="*/ 3603 h 36307"/>
                  <a:gd name="connsiteX10" fmla="*/ 21824 w 25665"/>
                  <a:gd name="connsiteY10" fmla="*/ 5508 h 36307"/>
                  <a:gd name="connsiteX11" fmla="*/ 4203 w 25665"/>
                  <a:gd name="connsiteY11" fmla="*/ 30463 h 36307"/>
                  <a:gd name="connsiteX12" fmla="*/ 13728 w 25665"/>
                  <a:gd name="connsiteY12" fmla="*/ 5222 h 36307"/>
                  <a:gd name="connsiteX13" fmla="*/ 18109 w 25665"/>
                  <a:gd name="connsiteY13" fmla="*/ 3603 h 363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5665" h="36307">
                    <a:moveTo>
                      <a:pt x="1917" y="36274"/>
                    </a:moveTo>
                    <a:lnTo>
                      <a:pt x="2774" y="36274"/>
                    </a:lnTo>
                    <a:cubicBezTo>
                      <a:pt x="11156" y="31702"/>
                      <a:pt x="27253" y="14080"/>
                      <a:pt x="25539" y="5127"/>
                    </a:cubicBezTo>
                    <a:cubicBezTo>
                      <a:pt x="24954" y="2216"/>
                      <a:pt x="22412" y="111"/>
                      <a:pt x="19443" y="79"/>
                    </a:cubicBezTo>
                    <a:cubicBezTo>
                      <a:pt x="16515" y="-284"/>
                      <a:pt x="13571" y="617"/>
                      <a:pt x="11347" y="2555"/>
                    </a:cubicBezTo>
                    <a:cubicBezTo>
                      <a:pt x="1822" y="10175"/>
                      <a:pt x="12" y="33416"/>
                      <a:pt x="12" y="34369"/>
                    </a:cubicBezTo>
                    <a:cubicBezTo>
                      <a:pt x="-68" y="35086"/>
                      <a:pt x="264" y="35786"/>
                      <a:pt x="869" y="36179"/>
                    </a:cubicBezTo>
                    <a:cubicBezTo>
                      <a:pt x="1202" y="36308"/>
                      <a:pt x="1565" y="36341"/>
                      <a:pt x="1917" y="36274"/>
                    </a:cubicBezTo>
                    <a:close/>
                    <a:moveTo>
                      <a:pt x="18109" y="3603"/>
                    </a:moveTo>
                    <a:lnTo>
                      <a:pt x="18967" y="3603"/>
                    </a:lnTo>
                    <a:cubicBezTo>
                      <a:pt x="21443" y="3603"/>
                      <a:pt x="21729" y="5032"/>
                      <a:pt x="21824" y="5508"/>
                    </a:cubicBezTo>
                    <a:cubicBezTo>
                      <a:pt x="22777" y="10842"/>
                      <a:pt x="12299" y="24558"/>
                      <a:pt x="4203" y="30463"/>
                    </a:cubicBezTo>
                    <a:cubicBezTo>
                      <a:pt x="4784" y="21287"/>
                      <a:pt x="8102" y="12495"/>
                      <a:pt x="13728" y="5222"/>
                    </a:cubicBezTo>
                    <a:cubicBezTo>
                      <a:pt x="14954" y="4187"/>
                      <a:pt x="16504" y="3613"/>
                      <a:pt x="18109" y="3603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82" name="任意多边形: 形状 1581">
                <a:extLst>
                  <a:ext uri="{FF2B5EF4-FFF2-40B4-BE49-F238E27FC236}">
                    <a16:creationId xmlns:a16="http://schemas.microsoft.com/office/drawing/2014/main" id="{46C6CF93-40BA-6DE7-BB7D-39D6E5E78292}"/>
                  </a:ext>
                </a:extLst>
              </p:cNvPr>
              <p:cNvSpPr/>
              <p:nvPr/>
            </p:nvSpPr>
            <p:spPr>
              <a:xfrm>
                <a:off x="8649765" y="4737162"/>
                <a:ext cx="120967" cy="186499"/>
              </a:xfrm>
              <a:custGeom>
                <a:avLst/>
                <a:gdLst>
                  <a:gd name="connsiteX0" fmla="*/ 0 w 120967"/>
                  <a:gd name="connsiteY0" fmla="*/ 186500 h 186499"/>
                  <a:gd name="connsiteX1" fmla="*/ 80486 w 120967"/>
                  <a:gd name="connsiteY1" fmla="*/ 186500 h 186499"/>
                  <a:gd name="connsiteX2" fmla="*/ 120967 w 120967"/>
                  <a:gd name="connsiteY2" fmla="*/ 0 h 186499"/>
                  <a:gd name="connsiteX3" fmla="*/ 40481 w 120967"/>
                  <a:gd name="connsiteY3" fmla="*/ 0 h 186499"/>
                  <a:gd name="connsiteX4" fmla="*/ 0 w 120967"/>
                  <a:gd name="connsiteY4" fmla="*/ 186500 h 186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967" h="186499">
                    <a:moveTo>
                      <a:pt x="0" y="186500"/>
                    </a:moveTo>
                    <a:lnTo>
                      <a:pt x="80486" y="186500"/>
                    </a:lnTo>
                    <a:lnTo>
                      <a:pt x="120967" y="0"/>
                    </a:lnTo>
                    <a:lnTo>
                      <a:pt x="40481" y="0"/>
                    </a:lnTo>
                    <a:lnTo>
                      <a:pt x="0" y="186500"/>
                    </a:lnTo>
                    <a:close/>
                  </a:path>
                </a:pathLst>
              </a:custGeom>
              <a:solidFill>
                <a:srgbClr val="B55B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83" name="任意多边形: 形状 1582">
                <a:extLst>
                  <a:ext uri="{FF2B5EF4-FFF2-40B4-BE49-F238E27FC236}">
                    <a16:creationId xmlns:a16="http://schemas.microsoft.com/office/drawing/2014/main" id="{0E448DBB-00F7-9436-A276-88B4596B82C2}"/>
                  </a:ext>
                </a:extLst>
              </p:cNvPr>
              <p:cNvSpPr/>
              <p:nvPr/>
            </p:nvSpPr>
            <p:spPr>
              <a:xfrm>
                <a:off x="8622522" y="4914322"/>
                <a:ext cx="220083" cy="91254"/>
              </a:xfrm>
              <a:custGeom>
                <a:avLst/>
                <a:gdLst>
                  <a:gd name="connsiteX0" fmla="*/ 113443 w 220083"/>
                  <a:gd name="connsiteY0" fmla="*/ 5 h 91254"/>
                  <a:gd name="connsiteX1" fmla="*/ 23051 w 220083"/>
                  <a:gd name="connsiteY1" fmla="*/ 5 h 91254"/>
                  <a:gd name="connsiteX2" fmla="*/ 16193 w 220083"/>
                  <a:gd name="connsiteY2" fmla="*/ 5529 h 91254"/>
                  <a:gd name="connsiteX3" fmla="*/ 286 w 220083"/>
                  <a:gd name="connsiteY3" fmla="*/ 76776 h 91254"/>
                  <a:gd name="connsiteX4" fmla="*/ 9240 w 220083"/>
                  <a:gd name="connsiteY4" fmla="*/ 90877 h 91254"/>
                  <a:gd name="connsiteX5" fmla="*/ 12002 w 220083"/>
                  <a:gd name="connsiteY5" fmla="*/ 91159 h 91254"/>
                  <a:gd name="connsiteX6" fmla="*/ 98775 w 220083"/>
                  <a:gd name="connsiteY6" fmla="*/ 88778 h 91254"/>
                  <a:gd name="connsiteX7" fmla="*/ 188405 w 220083"/>
                  <a:gd name="connsiteY7" fmla="*/ 91254 h 91254"/>
                  <a:gd name="connsiteX8" fmla="*/ 212789 w 220083"/>
                  <a:gd name="connsiteY8" fmla="*/ 54869 h 91254"/>
                  <a:gd name="connsiteX9" fmla="*/ 126588 w 220083"/>
                  <a:gd name="connsiteY9" fmla="*/ 4672 h 91254"/>
                  <a:gd name="connsiteX10" fmla="*/ 113443 w 220083"/>
                  <a:gd name="connsiteY10" fmla="*/ 5 h 91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0083" h="91254">
                    <a:moveTo>
                      <a:pt x="113443" y="5"/>
                    </a:moveTo>
                    <a:lnTo>
                      <a:pt x="23051" y="5"/>
                    </a:lnTo>
                    <a:cubicBezTo>
                      <a:pt x="19742" y="-20"/>
                      <a:pt x="16873" y="2290"/>
                      <a:pt x="16193" y="5529"/>
                    </a:cubicBezTo>
                    <a:lnTo>
                      <a:pt x="286" y="76776"/>
                    </a:lnTo>
                    <a:cubicBezTo>
                      <a:pt x="-1135" y="83143"/>
                      <a:pt x="2874" y="89456"/>
                      <a:pt x="9240" y="90877"/>
                    </a:cubicBezTo>
                    <a:cubicBezTo>
                      <a:pt x="10147" y="91079"/>
                      <a:pt x="11074" y="91174"/>
                      <a:pt x="12002" y="91159"/>
                    </a:cubicBezTo>
                    <a:cubicBezTo>
                      <a:pt x="43625" y="90588"/>
                      <a:pt x="58960" y="88778"/>
                      <a:pt x="98775" y="88778"/>
                    </a:cubicBezTo>
                    <a:cubicBezTo>
                      <a:pt x="123254" y="88778"/>
                      <a:pt x="154591" y="91254"/>
                      <a:pt x="188405" y="91254"/>
                    </a:cubicBezTo>
                    <a:cubicBezTo>
                      <a:pt x="222219" y="91254"/>
                      <a:pt x="226505" y="57822"/>
                      <a:pt x="212789" y="54869"/>
                    </a:cubicBezTo>
                    <a:cubicBezTo>
                      <a:pt x="150781" y="41248"/>
                      <a:pt x="146114" y="22579"/>
                      <a:pt x="126588" y="4672"/>
                    </a:cubicBezTo>
                    <a:cubicBezTo>
                      <a:pt x="122926" y="1559"/>
                      <a:pt x="118248" y="-102"/>
                      <a:pt x="113443" y="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84" name="任意多边形: 形状 1583">
                <a:extLst>
                  <a:ext uri="{FF2B5EF4-FFF2-40B4-BE49-F238E27FC236}">
                    <a16:creationId xmlns:a16="http://schemas.microsoft.com/office/drawing/2014/main" id="{ECDDFD91-A2CD-4B4E-A659-892B100F14EB}"/>
                  </a:ext>
                </a:extLst>
              </p:cNvPr>
              <p:cNvSpPr/>
              <p:nvPr/>
            </p:nvSpPr>
            <p:spPr>
              <a:xfrm>
                <a:off x="8140607" y="3865243"/>
                <a:ext cx="777424" cy="927163"/>
              </a:xfrm>
              <a:custGeom>
                <a:avLst/>
                <a:gdLst>
                  <a:gd name="connsiteX0" fmla="*/ 317896 w 777424"/>
                  <a:gd name="connsiteY0" fmla="*/ 0 h 927163"/>
                  <a:gd name="connsiteX1" fmla="*/ 775667 w 777424"/>
                  <a:gd name="connsiteY1" fmla="*/ 314992 h 927163"/>
                  <a:gd name="connsiteX2" fmla="*/ 633840 w 777424"/>
                  <a:gd name="connsiteY2" fmla="*/ 927164 h 927163"/>
                  <a:gd name="connsiteX3" fmla="*/ 513063 w 777424"/>
                  <a:gd name="connsiteY3" fmla="*/ 927164 h 927163"/>
                  <a:gd name="connsiteX4" fmla="*/ 575452 w 777424"/>
                  <a:gd name="connsiteY4" fmla="*/ 488156 h 927163"/>
                  <a:gd name="connsiteX5" fmla="*/ 16239 w 777424"/>
                  <a:gd name="connsiteY5" fmla="*/ 0 h 9271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77424" h="927163">
                    <a:moveTo>
                      <a:pt x="317896" y="0"/>
                    </a:moveTo>
                    <a:cubicBezTo>
                      <a:pt x="317896" y="0"/>
                      <a:pt x="764618" y="135541"/>
                      <a:pt x="775667" y="314992"/>
                    </a:cubicBezTo>
                    <a:cubicBezTo>
                      <a:pt x="795956" y="645509"/>
                      <a:pt x="633840" y="927164"/>
                      <a:pt x="633840" y="927164"/>
                    </a:cubicBezTo>
                    <a:lnTo>
                      <a:pt x="513063" y="927164"/>
                    </a:lnTo>
                    <a:cubicBezTo>
                      <a:pt x="513063" y="927164"/>
                      <a:pt x="558973" y="787527"/>
                      <a:pt x="575452" y="488156"/>
                    </a:cubicBezTo>
                    <a:cubicBezTo>
                      <a:pt x="596121" y="111919"/>
                      <a:pt x="-115301" y="496919"/>
                      <a:pt x="16239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85" name="任意多边形: 形状 1584">
                <a:extLst>
                  <a:ext uri="{FF2B5EF4-FFF2-40B4-BE49-F238E27FC236}">
                    <a16:creationId xmlns:a16="http://schemas.microsoft.com/office/drawing/2014/main" id="{9B6F22B1-1391-104F-F439-75B35FF24FEC}"/>
                  </a:ext>
                </a:extLst>
              </p:cNvPr>
              <p:cNvSpPr/>
              <p:nvPr/>
            </p:nvSpPr>
            <p:spPr>
              <a:xfrm>
                <a:off x="8669291" y="4737257"/>
                <a:ext cx="101441" cy="96107"/>
              </a:xfrm>
              <a:custGeom>
                <a:avLst/>
                <a:gdLst>
                  <a:gd name="connsiteX0" fmla="*/ 20860 w 101441"/>
                  <a:gd name="connsiteY0" fmla="*/ 0 h 96107"/>
                  <a:gd name="connsiteX1" fmla="*/ 101441 w 101441"/>
                  <a:gd name="connsiteY1" fmla="*/ 0 h 96107"/>
                  <a:gd name="connsiteX2" fmla="*/ 80581 w 101441"/>
                  <a:gd name="connsiteY2" fmla="*/ 96107 h 96107"/>
                  <a:gd name="connsiteX3" fmla="*/ 0 w 101441"/>
                  <a:gd name="connsiteY3" fmla="*/ 96107 h 96107"/>
                  <a:gd name="connsiteX4" fmla="*/ 20860 w 101441"/>
                  <a:gd name="connsiteY4" fmla="*/ 0 h 96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441" h="96107">
                    <a:moveTo>
                      <a:pt x="20860" y="0"/>
                    </a:moveTo>
                    <a:lnTo>
                      <a:pt x="101441" y="0"/>
                    </a:lnTo>
                    <a:lnTo>
                      <a:pt x="80581" y="96107"/>
                    </a:lnTo>
                    <a:lnTo>
                      <a:pt x="0" y="96107"/>
                    </a:lnTo>
                    <a:lnTo>
                      <a:pt x="2086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86" name="任意多边形: 形状 1585">
                <a:extLst>
                  <a:ext uri="{FF2B5EF4-FFF2-40B4-BE49-F238E27FC236}">
                    <a16:creationId xmlns:a16="http://schemas.microsoft.com/office/drawing/2014/main" id="{09FB9074-31A8-CB65-FA42-9CC4B5827B25}"/>
                  </a:ext>
                </a:extLst>
              </p:cNvPr>
              <p:cNvSpPr/>
              <p:nvPr/>
            </p:nvSpPr>
            <p:spPr>
              <a:xfrm>
                <a:off x="8289815" y="3865243"/>
                <a:ext cx="932116" cy="927163"/>
              </a:xfrm>
              <a:custGeom>
                <a:avLst/>
                <a:gdLst>
                  <a:gd name="connsiteX0" fmla="*/ 297752 w 932116"/>
                  <a:gd name="connsiteY0" fmla="*/ 0 h 927163"/>
                  <a:gd name="connsiteX1" fmla="*/ 898303 w 932116"/>
                  <a:gd name="connsiteY1" fmla="*/ 344710 h 927163"/>
                  <a:gd name="connsiteX2" fmla="*/ 932117 w 932116"/>
                  <a:gd name="connsiteY2" fmla="*/ 927164 h 927163"/>
                  <a:gd name="connsiteX3" fmla="*/ 812483 w 932116"/>
                  <a:gd name="connsiteY3" fmla="*/ 927164 h 927163"/>
                  <a:gd name="connsiteX4" fmla="*/ 698183 w 932116"/>
                  <a:gd name="connsiteY4" fmla="*/ 400336 h 927163"/>
                  <a:gd name="connsiteX5" fmla="*/ 298133 w 932116"/>
                  <a:gd name="connsiteY5" fmla="*/ 280226 h 927163"/>
                  <a:gd name="connsiteX6" fmla="*/ 0 w 932116"/>
                  <a:gd name="connsiteY6" fmla="*/ 82868 h 927163"/>
                  <a:gd name="connsiteX7" fmla="*/ 2096 w 932116"/>
                  <a:gd name="connsiteY7" fmla="*/ 0 h 9271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32116" h="927163">
                    <a:moveTo>
                      <a:pt x="297752" y="0"/>
                    </a:moveTo>
                    <a:cubicBezTo>
                      <a:pt x="297752" y="0"/>
                      <a:pt x="875443" y="38100"/>
                      <a:pt x="898303" y="344710"/>
                    </a:cubicBezTo>
                    <a:cubicBezTo>
                      <a:pt x="924497" y="697135"/>
                      <a:pt x="932117" y="927164"/>
                      <a:pt x="932117" y="927164"/>
                    </a:cubicBezTo>
                    <a:lnTo>
                      <a:pt x="812483" y="927164"/>
                    </a:lnTo>
                    <a:cubicBezTo>
                      <a:pt x="812483" y="927164"/>
                      <a:pt x="750951" y="711042"/>
                      <a:pt x="698183" y="400336"/>
                    </a:cubicBezTo>
                    <a:cubicBezTo>
                      <a:pt x="682276" y="307277"/>
                      <a:pt x="484918" y="291275"/>
                      <a:pt x="298133" y="280226"/>
                    </a:cubicBezTo>
                    <a:cubicBezTo>
                      <a:pt x="137160" y="270701"/>
                      <a:pt x="13526" y="261176"/>
                      <a:pt x="0" y="82868"/>
                    </a:cubicBezTo>
                    <a:lnTo>
                      <a:pt x="2096" y="0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87" name="任意多边形: 形状 1586">
                <a:extLst>
                  <a:ext uri="{FF2B5EF4-FFF2-40B4-BE49-F238E27FC236}">
                    <a16:creationId xmlns:a16="http://schemas.microsoft.com/office/drawing/2014/main" id="{2A7D3FF2-00F5-820F-8427-2FA98B38447D}"/>
                  </a:ext>
                </a:extLst>
              </p:cNvPr>
              <p:cNvSpPr/>
              <p:nvPr/>
            </p:nvSpPr>
            <p:spPr>
              <a:xfrm>
                <a:off x="9073151" y="4760403"/>
                <a:ext cx="178060" cy="57150"/>
              </a:xfrm>
              <a:custGeom>
                <a:avLst/>
                <a:gdLst>
                  <a:gd name="connsiteX0" fmla="*/ 178022 w 178060"/>
                  <a:gd name="connsiteY0" fmla="*/ 0 h 57150"/>
                  <a:gd name="connsiteX1" fmla="*/ 170307 w 178060"/>
                  <a:gd name="connsiteY1" fmla="*/ 57150 h 57150"/>
                  <a:gd name="connsiteX2" fmla="*/ 4477 w 178060"/>
                  <a:gd name="connsiteY2" fmla="*/ 57150 h 57150"/>
                  <a:gd name="connsiteX3" fmla="*/ 0 w 178060"/>
                  <a:gd name="connsiteY3" fmla="*/ 6572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8060" h="57150">
                    <a:moveTo>
                      <a:pt x="178022" y="0"/>
                    </a:moveTo>
                    <a:cubicBezTo>
                      <a:pt x="178689" y="0"/>
                      <a:pt x="170307" y="57150"/>
                      <a:pt x="170307" y="57150"/>
                    </a:cubicBezTo>
                    <a:lnTo>
                      <a:pt x="4477" y="57150"/>
                    </a:lnTo>
                    <a:lnTo>
                      <a:pt x="0" y="6572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88" name="任意多边形: 形状 1587">
                <a:extLst>
                  <a:ext uri="{FF2B5EF4-FFF2-40B4-BE49-F238E27FC236}">
                    <a16:creationId xmlns:a16="http://schemas.microsoft.com/office/drawing/2014/main" id="{E46ED02F-F40A-4E58-3106-4BD215597041}"/>
                  </a:ext>
                </a:extLst>
              </p:cNvPr>
              <p:cNvSpPr/>
              <p:nvPr/>
            </p:nvSpPr>
            <p:spPr>
              <a:xfrm>
                <a:off x="8629953" y="4760403"/>
                <a:ext cx="180995" cy="57150"/>
              </a:xfrm>
              <a:custGeom>
                <a:avLst/>
                <a:gdLst>
                  <a:gd name="connsiteX0" fmla="*/ 180975 w 180995"/>
                  <a:gd name="connsiteY0" fmla="*/ 0 h 57150"/>
                  <a:gd name="connsiteX1" fmla="*/ 165735 w 180995"/>
                  <a:gd name="connsiteY1" fmla="*/ 57150 h 57150"/>
                  <a:gd name="connsiteX2" fmla="*/ 0 w 180995"/>
                  <a:gd name="connsiteY2" fmla="*/ 57150 h 57150"/>
                  <a:gd name="connsiteX3" fmla="*/ 3048 w 180995"/>
                  <a:gd name="connsiteY3" fmla="*/ 6572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0995" h="57150">
                    <a:moveTo>
                      <a:pt x="180975" y="0"/>
                    </a:moveTo>
                    <a:cubicBezTo>
                      <a:pt x="181642" y="0"/>
                      <a:pt x="165735" y="57150"/>
                      <a:pt x="165735" y="57150"/>
                    </a:cubicBezTo>
                    <a:lnTo>
                      <a:pt x="0" y="57150"/>
                    </a:lnTo>
                    <a:lnTo>
                      <a:pt x="3048" y="6572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89" name="任意多边形: 形状 1588">
                <a:extLst>
                  <a:ext uri="{FF2B5EF4-FFF2-40B4-BE49-F238E27FC236}">
                    <a16:creationId xmlns:a16="http://schemas.microsoft.com/office/drawing/2014/main" id="{A9E2D468-1B0F-2F74-9E97-F385C3047CE9}"/>
                  </a:ext>
                </a:extLst>
              </p:cNvPr>
              <p:cNvSpPr/>
              <p:nvPr/>
            </p:nvSpPr>
            <p:spPr>
              <a:xfrm>
                <a:off x="7879092" y="3517295"/>
                <a:ext cx="995081" cy="649319"/>
              </a:xfrm>
              <a:custGeom>
                <a:avLst/>
                <a:gdLst>
                  <a:gd name="connsiteX0" fmla="*/ 682471 w 995081"/>
                  <a:gd name="connsiteY0" fmla="*/ 602837 h 649319"/>
                  <a:gd name="connsiteX1" fmla="*/ 601604 w 995081"/>
                  <a:gd name="connsiteY1" fmla="*/ 53531 h 649319"/>
                  <a:gd name="connsiteX2" fmla="*/ 539691 w 995081"/>
                  <a:gd name="connsiteY2" fmla="*/ 0 h 649319"/>
                  <a:gd name="connsiteX3" fmla="*/ 62584 w 995081"/>
                  <a:gd name="connsiteY3" fmla="*/ 0 h 649319"/>
                  <a:gd name="connsiteX4" fmla="*/ 0 w 995081"/>
                  <a:gd name="connsiteY4" fmla="*/ 62574 h 649319"/>
                  <a:gd name="connsiteX5" fmla="*/ 672 w 995081"/>
                  <a:gd name="connsiteY5" fmla="*/ 71723 h 649319"/>
                  <a:gd name="connsiteX6" fmla="*/ 78777 w 995081"/>
                  <a:gd name="connsiteY6" fmla="*/ 602837 h 649319"/>
                  <a:gd name="connsiteX7" fmla="*/ 78777 w 995081"/>
                  <a:gd name="connsiteY7" fmla="*/ 602837 h 649319"/>
                  <a:gd name="connsiteX8" fmla="*/ 125258 w 995081"/>
                  <a:gd name="connsiteY8" fmla="*/ 649319 h 649319"/>
                  <a:gd name="connsiteX9" fmla="*/ 125354 w 995081"/>
                  <a:gd name="connsiteY9" fmla="*/ 649319 h 649319"/>
                  <a:gd name="connsiteX10" fmla="*/ 995082 w 995081"/>
                  <a:gd name="connsiteY10" fmla="*/ 649319 h 649319"/>
                  <a:gd name="connsiteX11" fmla="*/ 948600 w 995081"/>
                  <a:gd name="connsiteY11" fmla="*/ 602837 h 649319"/>
                  <a:gd name="connsiteX12" fmla="*/ 948504 w 995081"/>
                  <a:gd name="connsiteY12" fmla="*/ 602837 h 649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95081" h="649319">
                    <a:moveTo>
                      <a:pt x="682471" y="602837"/>
                    </a:moveTo>
                    <a:lnTo>
                      <a:pt x="601604" y="53531"/>
                    </a:lnTo>
                    <a:cubicBezTo>
                      <a:pt x="597112" y="22794"/>
                      <a:pt x="570754" y="5"/>
                      <a:pt x="539691" y="0"/>
                    </a:cubicBezTo>
                    <a:lnTo>
                      <a:pt x="62584" y="0"/>
                    </a:lnTo>
                    <a:cubicBezTo>
                      <a:pt x="28023" y="-3"/>
                      <a:pt x="3" y="28013"/>
                      <a:pt x="0" y="62574"/>
                    </a:cubicBezTo>
                    <a:cubicBezTo>
                      <a:pt x="0" y="65636"/>
                      <a:pt x="224" y="68694"/>
                      <a:pt x="672" y="71723"/>
                    </a:cubicBezTo>
                    <a:lnTo>
                      <a:pt x="78777" y="602837"/>
                    </a:lnTo>
                    <a:lnTo>
                      <a:pt x="78777" y="602837"/>
                    </a:lnTo>
                    <a:cubicBezTo>
                      <a:pt x="78777" y="628509"/>
                      <a:pt x="99587" y="649319"/>
                      <a:pt x="125258" y="649319"/>
                    </a:cubicBezTo>
                    <a:cubicBezTo>
                      <a:pt x="125290" y="649319"/>
                      <a:pt x="125322" y="649319"/>
                      <a:pt x="125354" y="649319"/>
                    </a:cubicBezTo>
                    <a:lnTo>
                      <a:pt x="995082" y="649319"/>
                    </a:lnTo>
                    <a:cubicBezTo>
                      <a:pt x="995082" y="623648"/>
                      <a:pt x="974271" y="602837"/>
                      <a:pt x="948600" y="602837"/>
                    </a:cubicBezTo>
                    <a:cubicBezTo>
                      <a:pt x="948568" y="602837"/>
                      <a:pt x="948536" y="602837"/>
                      <a:pt x="948504" y="602837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90" name="任意多边形: 形状 1589">
                <a:extLst>
                  <a:ext uri="{FF2B5EF4-FFF2-40B4-BE49-F238E27FC236}">
                    <a16:creationId xmlns:a16="http://schemas.microsoft.com/office/drawing/2014/main" id="{BEBA32BC-D68D-63A1-A124-1C15063D065D}"/>
                  </a:ext>
                </a:extLst>
              </p:cNvPr>
              <p:cNvSpPr/>
              <p:nvPr/>
            </p:nvSpPr>
            <p:spPr>
              <a:xfrm>
                <a:off x="7879092" y="3517295"/>
                <a:ext cx="995081" cy="649319"/>
              </a:xfrm>
              <a:custGeom>
                <a:avLst/>
                <a:gdLst>
                  <a:gd name="connsiteX0" fmla="*/ 682471 w 995081"/>
                  <a:gd name="connsiteY0" fmla="*/ 602837 h 649319"/>
                  <a:gd name="connsiteX1" fmla="*/ 601604 w 995081"/>
                  <a:gd name="connsiteY1" fmla="*/ 53531 h 649319"/>
                  <a:gd name="connsiteX2" fmla="*/ 539691 w 995081"/>
                  <a:gd name="connsiteY2" fmla="*/ 0 h 649319"/>
                  <a:gd name="connsiteX3" fmla="*/ 62584 w 995081"/>
                  <a:gd name="connsiteY3" fmla="*/ 0 h 649319"/>
                  <a:gd name="connsiteX4" fmla="*/ 0 w 995081"/>
                  <a:gd name="connsiteY4" fmla="*/ 62574 h 649319"/>
                  <a:gd name="connsiteX5" fmla="*/ 672 w 995081"/>
                  <a:gd name="connsiteY5" fmla="*/ 71723 h 649319"/>
                  <a:gd name="connsiteX6" fmla="*/ 78777 w 995081"/>
                  <a:gd name="connsiteY6" fmla="*/ 602837 h 649319"/>
                  <a:gd name="connsiteX7" fmla="*/ 78777 w 995081"/>
                  <a:gd name="connsiteY7" fmla="*/ 602837 h 649319"/>
                  <a:gd name="connsiteX8" fmla="*/ 125258 w 995081"/>
                  <a:gd name="connsiteY8" fmla="*/ 649319 h 649319"/>
                  <a:gd name="connsiteX9" fmla="*/ 125354 w 995081"/>
                  <a:gd name="connsiteY9" fmla="*/ 649319 h 649319"/>
                  <a:gd name="connsiteX10" fmla="*/ 995082 w 995081"/>
                  <a:gd name="connsiteY10" fmla="*/ 649319 h 649319"/>
                  <a:gd name="connsiteX11" fmla="*/ 948600 w 995081"/>
                  <a:gd name="connsiteY11" fmla="*/ 602837 h 649319"/>
                  <a:gd name="connsiteX12" fmla="*/ 948504 w 995081"/>
                  <a:gd name="connsiteY12" fmla="*/ 602837 h 649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95081" h="649319">
                    <a:moveTo>
                      <a:pt x="682471" y="602837"/>
                    </a:moveTo>
                    <a:lnTo>
                      <a:pt x="601604" y="53531"/>
                    </a:lnTo>
                    <a:cubicBezTo>
                      <a:pt x="597112" y="22794"/>
                      <a:pt x="570754" y="5"/>
                      <a:pt x="539691" y="0"/>
                    </a:cubicBezTo>
                    <a:lnTo>
                      <a:pt x="62584" y="0"/>
                    </a:lnTo>
                    <a:cubicBezTo>
                      <a:pt x="28023" y="-3"/>
                      <a:pt x="3" y="28013"/>
                      <a:pt x="0" y="62574"/>
                    </a:cubicBezTo>
                    <a:cubicBezTo>
                      <a:pt x="0" y="65636"/>
                      <a:pt x="224" y="68694"/>
                      <a:pt x="672" y="71723"/>
                    </a:cubicBezTo>
                    <a:lnTo>
                      <a:pt x="78777" y="602837"/>
                    </a:lnTo>
                    <a:lnTo>
                      <a:pt x="78777" y="602837"/>
                    </a:lnTo>
                    <a:cubicBezTo>
                      <a:pt x="78777" y="628509"/>
                      <a:pt x="99587" y="649319"/>
                      <a:pt x="125258" y="649319"/>
                    </a:cubicBezTo>
                    <a:cubicBezTo>
                      <a:pt x="125290" y="649319"/>
                      <a:pt x="125322" y="649319"/>
                      <a:pt x="125354" y="649319"/>
                    </a:cubicBezTo>
                    <a:lnTo>
                      <a:pt x="995082" y="649319"/>
                    </a:lnTo>
                    <a:cubicBezTo>
                      <a:pt x="995082" y="623648"/>
                      <a:pt x="974271" y="602837"/>
                      <a:pt x="948600" y="602837"/>
                    </a:cubicBezTo>
                    <a:cubicBezTo>
                      <a:pt x="948568" y="602837"/>
                      <a:pt x="948536" y="602837"/>
                      <a:pt x="948504" y="602837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91" name="任意多边形: 形状 1590">
                <a:extLst>
                  <a:ext uri="{FF2B5EF4-FFF2-40B4-BE49-F238E27FC236}">
                    <a16:creationId xmlns:a16="http://schemas.microsoft.com/office/drawing/2014/main" id="{DE9E8517-9A08-03AD-CD35-F838E7CF4C83}"/>
                  </a:ext>
                </a:extLst>
              </p:cNvPr>
              <p:cNvSpPr/>
              <p:nvPr/>
            </p:nvSpPr>
            <p:spPr>
              <a:xfrm>
                <a:off x="7879092" y="3517295"/>
                <a:ext cx="631226" cy="649319"/>
              </a:xfrm>
              <a:custGeom>
                <a:avLst/>
                <a:gdLst>
                  <a:gd name="connsiteX0" fmla="*/ 539691 w 631226"/>
                  <a:gd name="connsiteY0" fmla="*/ 0 h 649319"/>
                  <a:gd name="connsiteX1" fmla="*/ 62584 w 631226"/>
                  <a:gd name="connsiteY1" fmla="*/ 0 h 649319"/>
                  <a:gd name="connsiteX2" fmla="*/ 0 w 631226"/>
                  <a:gd name="connsiteY2" fmla="*/ 62574 h 649319"/>
                  <a:gd name="connsiteX3" fmla="*/ 672 w 631226"/>
                  <a:gd name="connsiteY3" fmla="*/ 71723 h 649319"/>
                  <a:gd name="connsiteX4" fmla="*/ 78777 w 631226"/>
                  <a:gd name="connsiteY4" fmla="*/ 602837 h 649319"/>
                  <a:gd name="connsiteX5" fmla="*/ 125258 w 631226"/>
                  <a:gd name="connsiteY5" fmla="*/ 649319 h 649319"/>
                  <a:gd name="connsiteX6" fmla="*/ 125354 w 631226"/>
                  <a:gd name="connsiteY6" fmla="*/ 649319 h 649319"/>
                  <a:gd name="connsiteX7" fmla="*/ 631227 w 631226"/>
                  <a:gd name="connsiteY7" fmla="*/ 649319 h 649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31226" h="649319">
                    <a:moveTo>
                      <a:pt x="539691" y="0"/>
                    </a:moveTo>
                    <a:lnTo>
                      <a:pt x="62584" y="0"/>
                    </a:lnTo>
                    <a:cubicBezTo>
                      <a:pt x="28023" y="-3"/>
                      <a:pt x="3" y="28013"/>
                      <a:pt x="0" y="62574"/>
                    </a:cubicBezTo>
                    <a:cubicBezTo>
                      <a:pt x="0" y="65636"/>
                      <a:pt x="224" y="68694"/>
                      <a:pt x="672" y="71723"/>
                    </a:cubicBezTo>
                    <a:lnTo>
                      <a:pt x="78777" y="602837"/>
                    </a:lnTo>
                    <a:cubicBezTo>
                      <a:pt x="78777" y="628509"/>
                      <a:pt x="99587" y="649319"/>
                      <a:pt x="125258" y="649319"/>
                    </a:cubicBezTo>
                    <a:cubicBezTo>
                      <a:pt x="125290" y="649319"/>
                      <a:pt x="125322" y="649319"/>
                      <a:pt x="125354" y="649319"/>
                    </a:cubicBezTo>
                    <a:lnTo>
                      <a:pt x="631227" y="649319"/>
                    </a:lnTo>
                    <a:close/>
                  </a:path>
                </a:pathLst>
              </a:custGeom>
              <a:solidFill>
                <a:srgbClr val="407BFF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92" name="任意多边形: 形状 1591">
                <a:extLst>
                  <a:ext uri="{FF2B5EF4-FFF2-40B4-BE49-F238E27FC236}">
                    <a16:creationId xmlns:a16="http://schemas.microsoft.com/office/drawing/2014/main" id="{7FC5E0C3-B317-D0E1-B26F-B926CAF24ADD}"/>
                  </a:ext>
                </a:extLst>
              </p:cNvPr>
              <p:cNvSpPr/>
              <p:nvPr/>
            </p:nvSpPr>
            <p:spPr>
              <a:xfrm>
                <a:off x="7937009" y="4166615"/>
                <a:ext cx="94487" cy="845819"/>
              </a:xfrm>
              <a:custGeom>
                <a:avLst/>
                <a:gdLst>
                  <a:gd name="connsiteX0" fmla="*/ 26956 w 94487"/>
                  <a:gd name="connsiteY0" fmla="*/ 845820 h 845819"/>
                  <a:gd name="connsiteX1" fmla="*/ 0 w 94487"/>
                  <a:gd name="connsiteY1" fmla="*/ 845820 h 845819"/>
                  <a:gd name="connsiteX2" fmla="*/ 67437 w 94487"/>
                  <a:gd name="connsiteY2" fmla="*/ 0 h 845819"/>
                  <a:gd name="connsiteX3" fmla="*/ 94488 w 94487"/>
                  <a:gd name="connsiteY3" fmla="*/ 0 h 845819"/>
                  <a:gd name="connsiteX4" fmla="*/ 26956 w 94487"/>
                  <a:gd name="connsiteY4" fmla="*/ 845820 h 845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487" h="845819">
                    <a:moveTo>
                      <a:pt x="26956" y="845820"/>
                    </a:moveTo>
                    <a:lnTo>
                      <a:pt x="0" y="845820"/>
                    </a:lnTo>
                    <a:lnTo>
                      <a:pt x="67437" y="0"/>
                    </a:lnTo>
                    <a:lnTo>
                      <a:pt x="94488" y="0"/>
                    </a:lnTo>
                    <a:lnTo>
                      <a:pt x="26956" y="845820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93" name="任意多边形: 形状 1592">
                <a:extLst>
                  <a:ext uri="{FF2B5EF4-FFF2-40B4-BE49-F238E27FC236}">
                    <a16:creationId xmlns:a16="http://schemas.microsoft.com/office/drawing/2014/main" id="{4E650C93-1F16-6FFF-A5FC-48B009B04676}"/>
                  </a:ext>
                </a:extLst>
              </p:cNvPr>
              <p:cNvSpPr/>
              <p:nvPr/>
            </p:nvSpPr>
            <p:spPr>
              <a:xfrm>
                <a:off x="7937009" y="4166615"/>
                <a:ext cx="94487" cy="845819"/>
              </a:xfrm>
              <a:custGeom>
                <a:avLst/>
                <a:gdLst>
                  <a:gd name="connsiteX0" fmla="*/ 26956 w 94487"/>
                  <a:gd name="connsiteY0" fmla="*/ 845820 h 845819"/>
                  <a:gd name="connsiteX1" fmla="*/ 0 w 94487"/>
                  <a:gd name="connsiteY1" fmla="*/ 845820 h 845819"/>
                  <a:gd name="connsiteX2" fmla="*/ 67437 w 94487"/>
                  <a:gd name="connsiteY2" fmla="*/ 0 h 845819"/>
                  <a:gd name="connsiteX3" fmla="*/ 94488 w 94487"/>
                  <a:gd name="connsiteY3" fmla="*/ 0 h 845819"/>
                  <a:gd name="connsiteX4" fmla="*/ 26956 w 94487"/>
                  <a:gd name="connsiteY4" fmla="*/ 845820 h 845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487" h="845819">
                    <a:moveTo>
                      <a:pt x="26956" y="845820"/>
                    </a:moveTo>
                    <a:lnTo>
                      <a:pt x="0" y="845820"/>
                    </a:lnTo>
                    <a:lnTo>
                      <a:pt x="67437" y="0"/>
                    </a:lnTo>
                    <a:lnTo>
                      <a:pt x="94488" y="0"/>
                    </a:lnTo>
                    <a:lnTo>
                      <a:pt x="26956" y="845820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94" name="任意多边形: 形状 1593">
                <a:extLst>
                  <a:ext uri="{FF2B5EF4-FFF2-40B4-BE49-F238E27FC236}">
                    <a16:creationId xmlns:a16="http://schemas.microsoft.com/office/drawing/2014/main" id="{294B707A-60C5-02D3-236D-ECCE2D905B43}"/>
                  </a:ext>
                </a:extLst>
              </p:cNvPr>
              <p:cNvSpPr/>
              <p:nvPr/>
            </p:nvSpPr>
            <p:spPr>
              <a:xfrm>
                <a:off x="8395637" y="4166615"/>
                <a:ext cx="94488" cy="845819"/>
              </a:xfrm>
              <a:custGeom>
                <a:avLst/>
                <a:gdLst>
                  <a:gd name="connsiteX0" fmla="*/ 26956 w 94488"/>
                  <a:gd name="connsiteY0" fmla="*/ 845820 h 845819"/>
                  <a:gd name="connsiteX1" fmla="*/ 0 w 94488"/>
                  <a:gd name="connsiteY1" fmla="*/ 845820 h 845819"/>
                  <a:gd name="connsiteX2" fmla="*/ 67532 w 94488"/>
                  <a:gd name="connsiteY2" fmla="*/ 0 h 845819"/>
                  <a:gd name="connsiteX3" fmla="*/ 94488 w 94488"/>
                  <a:gd name="connsiteY3" fmla="*/ 0 h 845819"/>
                  <a:gd name="connsiteX4" fmla="*/ 26956 w 94488"/>
                  <a:gd name="connsiteY4" fmla="*/ 845820 h 845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488" h="845819">
                    <a:moveTo>
                      <a:pt x="26956" y="845820"/>
                    </a:moveTo>
                    <a:lnTo>
                      <a:pt x="0" y="845820"/>
                    </a:lnTo>
                    <a:lnTo>
                      <a:pt x="67532" y="0"/>
                    </a:lnTo>
                    <a:lnTo>
                      <a:pt x="94488" y="0"/>
                    </a:lnTo>
                    <a:lnTo>
                      <a:pt x="26956" y="845820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95" name="任意多边形: 形状 1594">
                <a:extLst>
                  <a:ext uri="{FF2B5EF4-FFF2-40B4-BE49-F238E27FC236}">
                    <a16:creationId xmlns:a16="http://schemas.microsoft.com/office/drawing/2014/main" id="{A8980AE1-1BFD-736A-0924-D4AC96931BC2}"/>
                  </a:ext>
                </a:extLst>
              </p:cNvPr>
              <p:cNvSpPr/>
              <p:nvPr/>
            </p:nvSpPr>
            <p:spPr>
              <a:xfrm>
                <a:off x="8395637" y="4166615"/>
                <a:ext cx="94488" cy="845819"/>
              </a:xfrm>
              <a:custGeom>
                <a:avLst/>
                <a:gdLst>
                  <a:gd name="connsiteX0" fmla="*/ 26956 w 94488"/>
                  <a:gd name="connsiteY0" fmla="*/ 845820 h 845819"/>
                  <a:gd name="connsiteX1" fmla="*/ 0 w 94488"/>
                  <a:gd name="connsiteY1" fmla="*/ 845820 h 845819"/>
                  <a:gd name="connsiteX2" fmla="*/ 67532 w 94488"/>
                  <a:gd name="connsiteY2" fmla="*/ 0 h 845819"/>
                  <a:gd name="connsiteX3" fmla="*/ 94488 w 94488"/>
                  <a:gd name="connsiteY3" fmla="*/ 0 h 845819"/>
                  <a:gd name="connsiteX4" fmla="*/ 26956 w 94488"/>
                  <a:gd name="connsiteY4" fmla="*/ 845820 h 845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488" h="845819">
                    <a:moveTo>
                      <a:pt x="26956" y="845820"/>
                    </a:moveTo>
                    <a:lnTo>
                      <a:pt x="0" y="845820"/>
                    </a:lnTo>
                    <a:lnTo>
                      <a:pt x="67532" y="0"/>
                    </a:lnTo>
                    <a:lnTo>
                      <a:pt x="94488" y="0"/>
                    </a:lnTo>
                    <a:lnTo>
                      <a:pt x="26956" y="845820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96" name="任意多边形: 形状 1595">
                <a:extLst>
                  <a:ext uri="{FF2B5EF4-FFF2-40B4-BE49-F238E27FC236}">
                    <a16:creationId xmlns:a16="http://schemas.microsoft.com/office/drawing/2014/main" id="{C8AE5549-C428-8D3B-0283-8B0870F9309C}"/>
                  </a:ext>
                </a:extLst>
              </p:cNvPr>
              <p:cNvSpPr/>
              <p:nvPr/>
            </p:nvSpPr>
            <p:spPr>
              <a:xfrm>
                <a:off x="8369634" y="4166615"/>
                <a:ext cx="94487" cy="845819"/>
              </a:xfrm>
              <a:custGeom>
                <a:avLst/>
                <a:gdLst>
                  <a:gd name="connsiteX0" fmla="*/ 94488 w 94487"/>
                  <a:gd name="connsiteY0" fmla="*/ 845820 h 845819"/>
                  <a:gd name="connsiteX1" fmla="*/ 67437 w 94487"/>
                  <a:gd name="connsiteY1" fmla="*/ 845820 h 845819"/>
                  <a:gd name="connsiteX2" fmla="*/ 0 w 94487"/>
                  <a:gd name="connsiteY2" fmla="*/ 0 h 845819"/>
                  <a:gd name="connsiteX3" fmla="*/ 26956 w 94487"/>
                  <a:gd name="connsiteY3" fmla="*/ 0 h 845819"/>
                  <a:gd name="connsiteX4" fmla="*/ 94488 w 94487"/>
                  <a:gd name="connsiteY4" fmla="*/ 845820 h 845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487" h="845819">
                    <a:moveTo>
                      <a:pt x="94488" y="845820"/>
                    </a:moveTo>
                    <a:lnTo>
                      <a:pt x="67437" y="845820"/>
                    </a:lnTo>
                    <a:lnTo>
                      <a:pt x="0" y="0"/>
                    </a:lnTo>
                    <a:lnTo>
                      <a:pt x="26956" y="0"/>
                    </a:lnTo>
                    <a:lnTo>
                      <a:pt x="94488" y="845820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97" name="任意多边形: 形状 1596">
                <a:extLst>
                  <a:ext uri="{FF2B5EF4-FFF2-40B4-BE49-F238E27FC236}">
                    <a16:creationId xmlns:a16="http://schemas.microsoft.com/office/drawing/2014/main" id="{232F7DA5-A1AE-6A4B-1B4A-6C62F8F54F63}"/>
                  </a:ext>
                </a:extLst>
              </p:cNvPr>
              <p:cNvSpPr/>
              <p:nvPr/>
            </p:nvSpPr>
            <p:spPr>
              <a:xfrm>
                <a:off x="8369634" y="4166615"/>
                <a:ext cx="94487" cy="845819"/>
              </a:xfrm>
              <a:custGeom>
                <a:avLst/>
                <a:gdLst>
                  <a:gd name="connsiteX0" fmla="*/ 94488 w 94487"/>
                  <a:gd name="connsiteY0" fmla="*/ 845820 h 845819"/>
                  <a:gd name="connsiteX1" fmla="*/ 67437 w 94487"/>
                  <a:gd name="connsiteY1" fmla="*/ 845820 h 845819"/>
                  <a:gd name="connsiteX2" fmla="*/ 0 w 94487"/>
                  <a:gd name="connsiteY2" fmla="*/ 0 h 845819"/>
                  <a:gd name="connsiteX3" fmla="*/ 26956 w 94487"/>
                  <a:gd name="connsiteY3" fmla="*/ 0 h 845819"/>
                  <a:gd name="connsiteX4" fmla="*/ 94488 w 94487"/>
                  <a:gd name="connsiteY4" fmla="*/ 845820 h 845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487" h="845819">
                    <a:moveTo>
                      <a:pt x="94488" y="845820"/>
                    </a:moveTo>
                    <a:lnTo>
                      <a:pt x="67437" y="845820"/>
                    </a:lnTo>
                    <a:lnTo>
                      <a:pt x="0" y="0"/>
                    </a:lnTo>
                    <a:lnTo>
                      <a:pt x="26956" y="0"/>
                    </a:lnTo>
                    <a:lnTo>
                      <a:pt x="94488" y="845820"/>
                    </a:ln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98" name="任意多边形: 形状 1597">
                <a:extLst>
                  <a:ext uri="{FF2B5EF4-FFF2-40B4-BE49-F238E27FC236}">
                    <a16:creationId xmlns:a16="http://schemas.microsoft.com/office/drawing/2014/main" id="{3DE35923-F95F-CB21-B405-4220BEA07802}"/>
                  </a:ext>
                </a:extLst>
              </p:cNvPr>
              <p:cNvSpPr/>
              <p:nvPr/>
            </p:nvSpPr>
            <p:spPr>
              <a:xfrm>
                <a:off x="8828263" y="4166615"/>
                <a:ext cx="94487" cy="845819"/>
              </a:xfrm>
              <a:custGeom>
                <a:avLst/>
                <a:gdLst>
                  <a:gd name="connsiteX0" fmla="*/ 94488 w 94487"/>
                  <a:gd name="connsiteY0" fmla="*/ 845820 h 845819"/>
                  <a:gd name="connsiteX1" fmla="*/ 67532 w 94487"/>
                  <a:gd name="connsiteY1" fmla="*/ 845820 h 845819"/>
                  <a:gd name="connsiteX2" fmla="*/ 0 w 94487"/>
                  <a:gd name="connsiteY2" fmla="*/ 0 h 845819"/>
                  <a:gd name="connsiteX3" fmla="*/ 26956 w 94487"/>
                  <a:gd name="connsiteY3" fmla="*/ 0 h 845819"/>
                  <a:gd name="connsiteX4" fmla="*/ 94488 w 94487"/>
                  <a:gd name="connsiteY4" fmla="*/ 845820 h 845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487" h="845819">
                    <a:moveTo>
                      <a:pt x="94488" y="845820"/>
                    </a:moveTo>
                    <a:lnTo>
                      <a:pt x="67532" y="845820"/>
                    </a:lnTo>
                    <a:lnTo>
                      <a:pt x="0" y="0"/>
                    </a:lnTo>
                    <a:lnTo>
                      <a:pt x="26956" y="0"/>
                    </a:lnTo>
                    <a:lnTo>
                      <a:pt x="94488" y="845820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99" name="任意多边形: 形状 1598">
                <a:extLst>
                  <a:ext uri="{FF2B5EF4-FFF2-40B4-BE49-F238E27FC236}">
                    <a16:creationId xmlns:a16="http://schemas.microsoft.com/office/drawing/2014/main" id="{DC22D95A-133C-FD1D-5D77-F8BC9D9D3910}"/>
                  </a:ext>
                </a:extLst>
              </p:cNvPr>
              <p:cNvSpPr/>
              <p:nvPr/>
            </p:nvSpPr>
            <p:spPr>
              <a:xfrm>
                <a:off x="8828263" y="4166615"/>
                <a:ext cx="94487" cy="845819"/>
              </a:xfrm>
              <a:custGeom>
                <a:avLst/>
                <a:gdLst>
                  <a:gd name="connsiteX0" fmla="*/ 94488 w 94487"/>
                  <a:gd name="connsiteY0" fmla="*/ 845820 h 845819"/>
                  <a:gd name="connsiteX1" fmla="*/ 67532 w 94487"/>
                  <a:gd name="connsiteY1" fmla="*/ 845820 h 845819"/>
                  <a:gd name="connsiteX2" fmla="*/ 0 w 94487"/>
                  <a:gd name="connsiteY2" fmla="*/ 0 h 845819"/>
                  <a:gd name="connsiteX3" fmla="*/ 26956 w 94487"/>
                  <a:gd name="connsiteY3" fmla="*/ 0 h 845819"/>
                  <a:gd name="connsiteX4" fmla="*/ 94488 w 94487"/>
                  <a:gd name="connsiteY4" fmla="*/ 845820 h 845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487" h="845819">
                    <a:moveTo>
                      <a:pt x="94488" y="845820"/>
                    </a:moveTo>
                    <a:lnTo>
                      <a:pt x="67532" y="845820"/>
                    </a:lnTo>
                    <a:lnTo>
                      <a:pt x="0" y="0"/>
                    </a:lnTo>
                    <a:lnTo>
                      <a:pt x="26956" y="0"/>
                    </a:lnTo>
                    <a:lnTo>
                      <a:pt x="94488" y="845820"/>
                    </a:ln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1624" name="文本框 1623">
            <a:extLst>
              <a:ext uri="{FF2B5EF4-FFF2-40B4-BE49-F238E27FC236}">
                <a16:creationId xmlns:a16="http://schemas.microsoft.com/office/drawing/2014/main" id="{1DCEC653-E0D9-A49B-F528-76C131DAB86D}"/>
              </a:ext>
            </a:extLst>
          </p:cNvPr>
          <p:cNvSpPr txBox="1"/>
          <p:nvPr/>
        </p:nvSpPr>
        <p:spPr>
          <a:xfrm>
            <a:off x="1183316" y="3228869"/>
            <a:ext cx="4334495" cy="5719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dirty="0">
                <a:solidFill>
                  <a:schemeClr val="bg1">
                    <a:alpha val="41000"/>
                  </a:schemeClr>
                </a:solidFill>
              </a:rPr>
              <a:t>Your content to play here, or through paste in this box, and select only the text. Your content to play here</a:t>
            </a:r>
            <a:endParaRPr lang="zh-CN" altLang="en-US" sz="1050" dirty="0">
              <a:solidFill>
                <a:schemeClr val="bg1">
                  <a:alpha val="41000"/>
                </a:schemeClr>
              </a:solidFill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012813C9-6140-A01A-A76F-7B65B4ED78E2}"/>
              </a:ext>
            </a:extLst>
          </p:cNvPr>
          <p:cNvGrpSpPr/>
          <p:nvPr/>
        </p:nvGrpSpPr>
        <p:grpSpPr>
          <a:xfrm>
            <a:off x="1356047" y="4844142"/>
            <a:ext cx="3585695" cy="336233"/>
            <a:chOff x="1086951" y="5272067"/>
            <a:chExt cx="3585695" cy="336233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64C5837F-69B5-58CF-5974-DB0146FA920D}"/>
                </a:ext>
              </a:extLst>
            </p:cNvPr>
            <p:cNvSpPr/>
            <p:nvPr/>
          </p:nvSpPr>
          <p:spPr>
            <a:xfrm>
              <a:off x="2241748" y="5272067"/>
              <a:ext cx="2430898" cy="336233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3B66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9C0E3FCC-0B47-BC7B-C83D-BD2EFC0F498C}"/>
                </a:ext>
              </a:extLst>
            </p:cNvPr>
            <p:cNvSpPr/>
            <p:nvPr/>
          </p:nvSpPr>
          <p:spPr>
            <a:xfrm>
              <a:off x="1086951" y="5272067"/>
              <a:ext cx="1822411" cy="336233"/>
            </a:xfrm>
            <a:prstGeom prst="roundRect">
              <a:avLst>
                <a:gd name="adj" fmla="val 50000"/>
              </a:avLst>
            </a:prstGeom>
            <a:solidFill>
              <a:srgbClr val="3B66FF"/>
            </a:solidFill>
            <a:ln>
              <a:solidFill>
                <a:srgbClr val="3B66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1625" name="组合 1624">
              <a:extLst>
                <a:ext uri="{FF2B5EF4-FFF2-40B4-BE49-F238E27FC236}">
                  <a16:creationId xmlns:a16="http://schemas.microsoft.com/office/drawing/2014/main" id="{E08CF89C-D2A2-C8D2-5442-4BD5DBFD74BB}"/>
                </a:ext>
              </a:extLst>
            </p:cNvPr>
            <p:cNvGrpSpPr/>
            <p:nvPr/>
          </p:nvGrpSpPr>
          <p:grpSpPr>
            <a:xfrm>
              <a:off x="1149748" y="5304926"/>
              <a:ext cx="3472936" cy="285781"/>
              <a:chOff x="4289813" y="5881158"/>
              <a:chExt cx="1874801" cy="285781"/>
            </a:xfrm>
          </p:grpSpPr>
          <p:sp>
            <p:nvSpPr>
              <p:cNvPr id="1626" name="文本框 1625">
                <a:extLst>
                  <a:ext uri="{FF2B5EF4-FFF2-40B4-BE49-F238E27FC236}">
                    <a16:creationId xmlns:a16="http://schemas.microsoft.com/office/drawing/2014/main" id="{C4EB0827-7E1B-933F-A78A-332392233610}"/>
                  </a:ext>
                </a:extLst>
              </p:cNvPr>
              <p:cNvSpPr txBox="1"/>
              <p:nvPr/>
            </p:nvSpPr>
            <p:spPr>
              <a:xfrm>
                <a:off x="4289813" y="5889940"/>
                <a:ext cx="949895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1200" b="1">
                    <a:gradFill flip="none" rotWithShape="1">
                      <a:gsLst>
                        <a:gs pos="1000">
                          <a:srgbClr val="BB9F64"/>
                        </a:gs>
                        <a:gs pos="100000">
                          <a:srgbClr val="BB9F64"/>
                        </a:gs>
                        <a:gs pos="61000">
                          <a:srgbClr val="FFF0AE"/>
                        </a:gs>
                      </a:gsLst>
                      <a:lin ang="5400000" scaled="1"/>
                      <a:tileRect/>
                    </a:gradFill>
                    <a:latin typeface="+mn-ea"/>
                    <a:ea typeface="+mn-ea"/>
                    <a:cs typeface="+mn-ea"/>
                  </a:defRPr>
                </a:lvl1pPr>
              </a:lstStyle>
              <a:p>
                <a:pPr algn="l"/>
                <a:r>
                  <a:rPr lang="zh-CN" altLang="en-US" dirty="0">
                    <a:solidFill>
                      <a:schemeClr val="bg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汇报人：</a:t>
                </a:r>
                <a:r>
                  <a:rPr lang="en-US" altLang="zh-CN" dirty="0">
                    <a:solidFill>
                      <a:schemeClr val="bg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51PPT</a:t>
                </a:r>
                <a:r>
                  <a:rPr lang="zh-CN" altLang="en-US" dirty="0">
                    <a:solidFill>
                      <a:schemeClr val="bg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模板网</a:t>
                </a:r>
              </a:p>
            </p:txBody>
          </p:sp>
          <p:sp>
            <p:nvSpPr>
              <p:cNvPr id="1627" name="文本框 1626">
                <a:extLst>
                  <a:ext uri="{FF2B5EF4-FFF2-40B4-BE49-F238E27FC236}">
                    <a16:creationId xmlns:a16="http://schemas.microsoft.com/office/drawing/2014/main" id="{C72567CB-24E0-3A17-72D6-5C44DD9A6224}"/>
                  </a:ext>
                </a:extLst>
              </p:cNvPr>
              <p:cNvSpPr txBox="1"/>
              <p:nvPr/>
            </p:nvSpPr>
            <p:spPr>
              <a:xfrm>
                <a:off x="5318448" y="5881158"/>
                <a:ext cx="8461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1200" b="1">
                    <a:gradFill flip="none" rotWithShape="1">
                      <a:gsLst>
                        <a:gs pos="1000">
                          <a:srgbClr val="BB9F64"/>
                        </a:gs>
                        <a:gs pos="100000">
                          <a:srgbClr val="BB9F64"/>
                        </a:gs>
                        <a:gs pos="61000">
                          <a:srgbClr val="FFF0AE"/>
                        </a:gs>
                      </a:gsLst>
                      <a:lin ang="5400000" scaled="1"/>
                      <a:tileRect/>
                    </a:gradFill>
                    <a:latin typeface="+mn-ea"/>
                    <a:ea typeface="+mn-ea"/>
                    <a:cs typeface="+mn-ea"/>
                  </a:defRPr>
                </a:lvl1pPr>
              </a:lstStyle>
              <a:p>
                <a:pPr algn="l"/>
                <a:r>
                  <a:rPr lang="zh-CN" altLang="en-US" dirty="0">
                    <a:solidFill>
                      <a:schemeClr val="bg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时间：</a:t>
                </a:r>
                <a:r>
                  <a:rPr lang="en-US" altLang="zh-CN" dirty="0">
                    <a:solidFill>
                      <a:schemeClr val="bg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2023.09.12</a:t>
                </a:r>
                <a:endParaRPr lang="zh-CN" altLang="en-US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</p:grpSp>
      </p:grpSp>
      <p:sp>
        <p:nvSpPr>
          <p:cNvPr id="1628" name="矩形: 圆角 1627">
            <a:extLst>
              <a:ext uri="{FF2B5EF4-FFF2-40B4-BE49-F238E27FC236}">
                <a16:creationId xmlns:a16="http://schemas.microsoft.com/office/drawing/2014/main" id="{EA85F2A3-C976-7171-CD59-607419077574}"/>
              </a:ext>
            </a:extLst>
          </p:cNvPr>
          <p:cNvSpPr/>
          <p:nvPr/>
        </p:nvSpPr>
        <p:spPr>
          <a:xfrm>
            <a:off x="-1" y="2706994"/>
            <a:ext cx="5578013" cy="336233"/>
          </a:xfrm>
          <a:prstGeom prst="roundRect">
            <a:avLst>
              <a:gd name="adj" fmla="val 0"/>
            </a:avLst>
          </a:prstGeom>
          <a:solidFill>
            <a:srgbClr val="3B66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397D0C9B-105C-6DD3-D69C-77E8051983E7}"/>
              </a:ext>
            </a:extLst>
          </p:cNvPr>
          <p:cNvSpPr/>
          <p:nvPr/>
        </p:nvSpPr>
        <p:spPr>
          <a:xfrm rot="16200000">
            <a:off x="1831444" y="619806"/>
            <a:ext cx="395150" cy="4062915"/>
          </a:xfrm>
          <a:custGeom>
            <a:avLst/>
            <a:gdLst>
              <a:gd name="connsiteX0" fmla="*/ 395150 w 395150"/>
              <a:gd name="connsiteY0" fmla="*/ 857716 h 4062915"/>
              <a:gd name="connsiteX1" fmla="*/ 141562 w 395150"/>
              <a:gd name="connsiteY1" fmla="*/ 1187237 h 4062915"/>
              <a:gd name="connsiteX2" fmla="*/ 141562 w 395150"/>
              <a:gd name="connsiteY2" fmla="*/ 2629235 h 4062915"/>
              <a:gd name="connsiteX3" fmla="*/ 141562 w 395150"/>
              <a:gd name="connsiteY3" fmla="*/ 2889174 h 4062915"/>
              <a:gd name="connsiteX4" fmla="*/ 141562 w 395150"/>
              <a:gd name="connsiteY4" fmla="*/ 4062915 h 4062915"/>
              <a:gd name="connsiteX5" fmla="*/ 0 w 395150"/>
              <a:gd name="connsiteY5" fmla="*/ 4062915 h 4062915"/>
              <a:gd name="connsiteX6" fmla="*/ 1 w 395150"/>
              <a:gd name="connsiteY6" fmla="*/ 0 h 4062915"/>
              <a:gd name="connsiteX7" fmla="*/ 141562 w 395150"/>
              <a:gd name="connsiteY7" fmla="*/ 0 h 4062915"/>
              <a:gd name="connsiteX8" fmla="*/ 141562 w 395150"/>
              <a:gd name="connsiteY8" fmla="*/ 528195 h 4062915"/>
              <a:gd name="connsiteX9" fmla="*/ 395150 w 395150"/>
              <a:gd name="connsiteY9" fmla="*/ 857716 h 4062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5150" h="4062915">
                <a:moveTo>
                  <a:pt x="395150" y="857716"/>
                </a:moveTo>
                <a:cubicBezTo>
                  <a:pt x="255097" y="857716"/>
                  <a:pt x="141562" y="1005248"/>
                  <a:pt x="141562" y="1187237"/>
                </a:cubicBezTo>
                <a:lnTo>
                  <a:pt x="141562" y="2629235"/>
                </a:lnTo>
                <a:lnTo>
                  <a:pt x="141562" y="2889174"/>
                </a:lnTo>
                <a:lnTo>
                  <a:pt x="141562" y="4062915"/>
                </a:lnTo>
                <a:lnTo>
                  <a:pt x="0" y="4062915"/>
                </a:lnTo>
                <a:lnTo>
                  <a:pt x="1" y="0"/>
                </a:lnTo>
                <a:lnTo>
                  <a:pt x="141562" y="0"/>
                </a:lnTo>
                <a:lnTo>
                  <a:pt x="141562" y="528195"/>
                </a:lnTo>
                <a:cubicBezTo>
                  <a:pt x="141562" y="710185"/>
                  <a:pt x="255097" y="857716"/>
                  <a:pt x="395150" y="857716"/>
                </a:cubicBezTo>
                <a:close/>
              </a:path>
            </a:pathLst>
          </a:custGeom>
          <a:solidFill>
            <a:srgbClr val="3B66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</a:endParaRPr>
          </a:p>
        </p:txBody>
      </p:sp>
      <p:sp>
        <p:nvSpPr>
          <p:cNvPr id="1629" name="文本框 1628">
            <a:extLst>
              <a:ext uri="{FF2B5EF4-FFF2-40B4-BE49-F238E27FC236}">
                <a16:creationId xmlns:a16="http://schemas.microsoft.com/office/drawing/2014/main" id="{7C450DD4-2074-E7D2-8E35-2E2D3B16E644}"/>
              </a:ext>
            </a:extLst>
          </p:cNvPr>
          <p:cNvSpPr txBox="1"/>
          <p:nvPr/>
        </p:nvSpPr>
        <p:spPr>
          <a:xfrm>
            <a:off x="1356047" y="2738020"/>
            <a:ext cx="399046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</a:rPr>
              <a:t>述职报告   </a:t>
            </a:r>
            <a:r>
              <a:rPr lang="en-US" altLang="zh-CN" sz="1200" dirty="0">
                <a:solidFill>
                  <a:schemeClr val="bg1"/>
                </a:solidFill>
              </a:rPr>
              <a:t>/   </a:t>
            </a:r>
            <a:r>
              <a:rPr lang="zh-CN" altLang="en-US" sz="1200" dirty="0">
                <a:solidFill>
                  <a:schemeClr val="bg1"/>
                </a:solidFill>
              </a:rPr>
              <a:t>工作汇报   </a:t>
            </a:r>
            <a:r>
              <a:rPr lang="en-US" altLang="zh-CN" sz="1200" dirty="0">
                <a:solidFill>
                  <a:schemeClr val="bg1"/>
                </a:solidFill>
              </a:rPr>
              <a:t>/   </a:t>
            </a:r>
            <a:r>
              <a:rPr lang="zh-CN" altLang="en-US" sz="1200" dirty="0">
                <a:solidFill>
                  <a:schemeClr val="bg1"/>
                </a:solidFill>
              </a:rPr>
              <a:t>工作总结   </a:t>
            </a:r>
            <a:r>
              <a:rPr lang="en-US" altLang="zh-CN" sz="1200" dirty="0">
                <a:solidFill>
                  <a:schemeClr val="bg1"/>
                </a:solidFill>
              </a:rPr>
              <a:t>/   </a:t>
            </a:r>
            <a:r>
              <a:rPr lang="zh-CN" altLang="en-US" sz="1200" dirty="0">
                <a:solidFill>
                  <a:schemeClr val="bg1"/>
                </a:solidFill>
              </a:rPr>
              <a:t>转正   </a:t>
            </a:r>
            <a:r>
              <a:rPr lang="en-US" altLang="zh-CN" sz="1200" dirty="0">
                <a:solidFill>
                  <a:schemeClr val="bg1"/>
                </a:solidFill>
              </a:rPr>
              <a:t>/   </a:t>
            </a:r>
            <a:r>
              <a:rPr lang="zh-CN" altLang="en-US" sz="1200" dirty="0">
                <a:solidFill>
                  <a:schemeClr val="bg1"/>
                </a:solidFill>
              </a:rPr>
              <a:t>竞聘</a:t>
            </a: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0F88612E-8CC9-7CE7-AE09-64C363BD50BE}"/>
              </a:ext>
            </a:extLst>
          </p:cNvPr>
          <p:cNvGrpSpPr/>
          <p:nvPr/>
        </p:nvGrpSpPr>
        <p:grpSpPr>
          <a:xfrm>
            <a:off x="11267328" y="6275518"/>
            <a:ext cx="406275" cy="168889"/>
            <a:chOff x="332045" y="6451750"/>
            <a:chExt cx="319472" cy="132805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7A8AE7BF-7DCA-BC55-56D0-FCA90F66AAF0}"/>
                </a:ext>
              </a:extLst>
            </p:cNvPr>
            <p:cNvSpPr/>
            <p:nvPr/>
          </p:nvSpPr>
          <p:spPr>
            <a:xfrm>
              <a:off x="332045" y="6451750"/>
              <a:ext cx="132805" cy="13280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8CF0D2D0-2B6F-73D5-35B8-1360E668A023}"/>
                </a:ext>
              </a:extLst>
            </p:cNvPr>
            <p:cNvSpPr/>
            <p:nvPr/>
          </p:nvSpPr>
          <p:spPr>
            <a:xfrm>
              <a:off x="518712" y="6451750"/>
              <a:ext cx="132805" cy="132805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8" name="缺角矩形 37">
            <a:extLst>
              <a:ext uri="{FF2B5EF4-FFF2-40B4-BE49-F238E27FC236}">
                <a16:creationId xmlns:a16="http://schemas.microsoft.com/office/drawing/2014/main" id="{FCBC32F4-336F-A1B3-83BC-1B0DC7A33EF8}"/>
              </a:ext>
            </a:extLst>
          </p:cNvPr>
          <p:cNvSpPr/>
          <p:nvPr/>
        </p:nvSpPr>
        <p:spPr>
          <a:xfrm>
            <a:off x="1076494" y="666732"/>
            <a:ext cx="656878" cy="656878"/>
          </a:xfrm>
          <a:prstGeom prst="plaque">
            <a:avLst>
              <a:gd name="adj" fmla="val 50000"/>
            </a:avLst>
          </a:prstGeom>
          <a:solidFill>
            <a:srgbClr val="3B66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缺角矩形 38">
            <a:extLst>
              <a:ext uri="{FF2B5EF4-FFF2-40B4-BE49-F238E27FC236}">
                <a16:creationId xmlns:a16="http://schemas.microsoft.com/office/drawing/2014/main" id="{291AA391-868F-72BA-A223-4F468E6B509A}"/>
              </a:ext>
            </a:extLst>
          </p:cNvPr>
          <p:cNvSpPr/>
          <p:nvPr/>
        </p:nvSpPr>
        <p:spPr>
          <a:xfrm>
            <a:off x="702485" y="1316935"/>
            <a:ext cx="304784" cy="304784"/>
          </a:xfrm>
          <a:prstGeom prst="plaque">
            <a:avLst>
              <a:gd name="adj" fmla="val 50000"/>
            </a:avLst>
          </a:prstGeom>
          <a:solidFill>
            <a:srgbClr val="3B66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3306BDCD-BB86-C46B-F903-58D88FF0E657}"/>
              </a:ext>
            </a:extLst>
          </p:cNvPr>
          <p:cNvSpPr/>
          <p:nvPr/>
        </p:nvSpPr>
        <p:spPr>
          <a:xfrm>
            <a:off x="1" y="4589262"/>
            <a:ext cx="830401" cy="1645374"/>
          </a:xfrm>
          <a:custGeom>
            <a:avLst/>
            <a:gdLst>
              <a:gd name="connsiteX0" fmla="*/ 7714 w 830401"/>
              <a:gd name="connsiteY0" fmla="*/ 0 h 1645374"/>
              <a:gd name="connsiteX1" fmla="*/ 830401 w 830401"/>
              <a:gd name="connsiteY1" fmla="*/ 822687 h 1645374"/>
              <a:gd name="connsiteX2" fmla="*/ 7714 w 830401"/>
              <a:gd name="connsiteY2" fmla="*/ 1645374 h 1645374"/>
              <a:gd name="connsiteX3" fmla="*/ 0 w 830401"/>
              <a:gd name="connsiteY3" fmla="*/ 1568854 h 1645374"/>
              <a:gd name="connsiteX4" fmla="*/ 0 w 830401"/>
              <a:gd name="connsiteY4" fmla="*/ 76521 h 1645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0401" h="1645374">
                <a:moveTo>
                  <a:pt x="7714" y="0"/>
                </a:moveTo>
                <a:cubicBezTo>
                  <a:pt x="7714" y="454357"/>
                  <a:pt x="376044" y="822687"/>
                  <a:pt x="830401" y="822687"/>
                </a:cubicBezTo>
                <a:cubicBezTo>
                  <a:pt x="376044" y="822687"/>
                  <a:pt x="7714" y="1191017"/>
                  <a:pt x="7714" y="1645374"/>
                </a:cubicBezTo>
                <a:lnTo>
                  <a:pt x="0" y="1568854"/>
                </a:lnTo>
                <a:lnTo>
                  <a:pt x="0" y="76521"/>
                </a:lnTo>
                <a:close/>
              </a:path>
            </a:pathLst>
          </a:custGeom>
          <a:solidFill>
            <a:srgbClr val="3B66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93710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1F1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>
            <a:extLst>
              <a:ext uri="{FF2B5EF4-FFF2-40B4-BE49-F238E27FC236}">
                <a16:creationId xmlns:a16="http://schemas.microsoft.com/office/drawing/2014/main" id="{9842CFB8-597B-A429-79F9-0BA4F773C436}"/>
              </a:ext>
            </a:extLst>
          </p:cNvPr>
          <p:cNvGrpSpPr/>
          <p:nvPr/>
        </p:nvGrpSpPr>
        <p:grpSpPr>
          <a:xfrm>
            <a:off x="4148066" y="1481066"/>
            <a:ext cx="3895868" cy="3895868"/>
            <a:chOff x="3482104" y="1036445"/>
            <a:chExt cx="5227793" cy="5227793"/>
          </a:xfrm>
        </p:grpSpPr>
        <p:sp>
          <p:nvSpPr>
            <p:cNvPr id="2" name="椭圆 1">
              <a:extLst>
                <a:ext uri="{FF2B5EF4-FFF2-40B4-BE49-F238E27FC236}">
                  <a16:creationId xmlns:a16="http://schemas.microsoft.com/office/drawing/2014/main" id="{9431AF34-3BF7-2CA1-3E95-0667E0F14698}"/>
                </a:ext>
              </a:extLst>
            </p:cNvPr>
            <p:cNvSpPr/>
            <p:nvPr/>
          </p:nvSpPr>
          <p:spPr>
            <a:xfrm>
              <a:off x="3482104" y="1036445"/>
              <a:ext cx="5227793" cy="5227793"/>
            </a:xfrm>
            <a:prstGeom prst="ellipse">
              <a:avLst/>
            </a:prstGeom>
            <a:solidFill>
              <a:srgbClr val="3B66FF">
                <a:alpha val="34000"/>
              </a:srgbClr>
            </a:solidFill>
            <a:ln w="6350">
              <a:solidFill>
                <a:srgbClr val="3B66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</a:endParaRPr>
            </a:p>
          </p:txBody>
        </p:sp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7313B5D1-E116-71BB-D18C-F4AAEF8064EA}"/>
                </a:ext>
              </a:extLst>
            </p:cNvPr>
            <p:cNvSpPr/>
            <p:nvPr/>
          </p:nvSpPr>
          <p:spPr>
            <a:xfrm>
              <a:off x="4172857" y="1727198"/>
              <a:ext cx="3846285" cy="3846285"/>
            </a:xfrm>
            <a:prstGeom prst="ellipse">
              <a:avLst/>
            </a:prstGeom>
            <a:solidFill>
              <a:srgbClr val="3B66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grpSp>
          <p:nvGrpSpPr>
            <p:cNvPr id="4" name="图形 7">
              <a:extLst>
                <a:ext uri="{FF2B5EF4-FFF2-40B4-BE49-F238E27FC236}">
                  <a16:creationId xmlns:a16="http://schemas.microsoft.com/office/drawing/2014/main" id="{9B68C6EA-A90D-23C9-4254-4770CAD49FED}"/>
                </a:ext>
              </a:extLst>
            </p:cNvPr>
            <p:cNvGrpSpPr/>
            <p:nvPr/>
          </p:nvGrpSpPr>
          <p:grpSpPr>
            <a:xfrm>
              <a:off x="4949673" y="2450337"/>
              <a:ext cx="2623106" cy="2400006"/>
              <a:chOff x="5004420" y="2535599"/>
              <a:chExt cx="1659647" cy="1518491"/>
            </a:xfrm>
            <a:solidFill>
              <a:schemeClr val="bg1"/>
            </a:solidFill>
          </p:grpSpPr>
          <p:sp>
            <p:nvSpPr>
              <p:cNvPr id="5" name="任意多边形: 形状 4" descr="D:\51PPT模板网\51pptmoban.com\图片001.jpg">
                <a:extLst>
                  <a:ext uri="{FF2B5EF4-FFF2-40B4-BE49-F238E27FC236}">
                    <a16:creationId xmlns:a16="http://schemas.microsoft.com/office/drawing/2014/main" id="{E81A0C7B-87C4-A86B-517E-BE61A44D491A}"/>
                  </a:ext>
                </a:extLst>
              </p:cNvPr>
              <p:cNvSpPr/>
              <p:nvPr/>
            </p:nvSpPr>
            <p:spPr>
              <a:xfrm>
                <a:off x="5528911" y="2784663"/>
                <a:ext cx="1135156" cy="1269428"/>
              </a:xfrm>
              <a:custGeom>
                <a:avLst/>
                <a:gdLst>
                  <a:gd name="connsiteX0" fmla="*/ 70517 w 1135156"/>
                  <a:gd name="connsiteY0" fmla="*/ 382887 h 1269428"/>
                  <a:gd name="connsiteX1" fmla="*/ 76370 w 1135156"/>
                  <a:gd name="connsiteY1" fmla="*/ 385410 h 1269428"/>
                  <a:gd name="connsiteX2" fmla="*/ 77629 w 1135156"/>
                  <a:gd name="connsiteY2" fmla="*/ 386825 h 1269428"/>
                  <a:gd name="connsiteX3" fmla="*/ 77612 w 1135156"/>
                  <a:gd name="connsiteY3" fmla="*/ 386825 h 1269428"/>
                  <a:gd name="connsiteX4" fmla="*/ 82330 w 1135156"/>
                  <a:gd name="connsiteY4" fmla="*/ 416332 h 1269428"/>
                  <a:gd name="connsiteX5" fmla="*/ 82330 w 1135156"/>
                  <a:gd name="connsiteY5" fmla="*/ 416332 h 1269428"/>
                  <a:gd name="connsiteX6" fmla="*/ 66716 w 1135156"/>
                  <a:gd name="connsiteY6" fmla="*/ 390129 h 1269428"/>
                  <a:gd name="connsiteX7" fmla="*/ 70517 w 1135156"/>
                  <a:gd name="connsiteY7" fmla="*/ 382887 h 1269428"/>
                  <a:gd name="connsiteX8" fmla="*/ 1038377 w 1135156"/>
                  <a:gd name="connsiteY8" fmla="*/ 505926 h 1269428"/>
                  <a:gd name="connsiteX9" fmla="*/ 1038500 w 1135156"/>
                  <a:gd name="connsiteY9" fmla="*/ 505971 h 1269428"/>
                  <a:gd name="connsiteX10" fmla="*/ 1041504 w 1135156"/>
                  <a:gd name="connsiteY10" fmla="*/ 524420 h 1269428"/>
                  <a:gd name="connsiteX11" fmla="*/ 1046223 w 1135156"/>
                  <a:gd name="connsiteY11" fmla="*/ 551664 h 1269428"/>
                  <a:gd name="connsiteX12" fmla="*/ 1046223 w 1135156"/>
                  <a:gd name="connsiteY12" fmla="*/ 583199 h 1269428"/>
                  <a:gd name="connsiteX13" fmla="*/ 1037428 w 1135156"/>
                  <a:gd name="connsiteY13" fmla="*/ 606796 h 1269428"/>
                  <a:gd name="connsiteX14" fmla="*/ 1017048 w 1135156"/>
                  <a:gd name="connsiteY14" fmla="*/ 655063 h 1269428"/>
                  <a:gd name="connsiteX15" fmla="*/ 1007395 w 1135156"/>
                  <a:gd name="connsiteY15" fmla="*/ 668364 h 1269428"/>
                  <a:gd name="connsiteX16" fmla="*/ 990348 w 1135156"/>
                  <a:gd name="connsiteY16" fmla="*/ 704032 h 1269428"/>
                  <a:gd name="connsiteX17" fmla="*/ 990233 w 1135156"/>
                  <a:gd name="connsiteY17" fmla="*/ 703974 h 1269428"/>
                  <a:gd name="connsiteX18" fmla="*/ 991520 w 1135156"/>
                  <a:gd name="connsiteY18" fmla="*/ 695608 h 1269428"/>
                  <a:gd name="connsiteX19" fmla="*/ 984441 w 1135156"/>
                  <a:gd name="connsiteY19" fmla="*/ 582770 h 1269428"/>
                  <a:gd name="connsiteX20" fmla="*/ 981009 w 1135156"/>
                  <a:gd name="connsiteY20" fmla="*/ 566037 h 1269428"/>
                  <a:gd name="connsiteX21" fmla="*/ 982221 w 1135156"/>
                  <a:gd name="connsiteY21" fmla="*/ 565741 h 1269428"/>
                  <a:gd name="connsiteX22" fmla="*/ 987873 w 1135156"/>
                  <a:gd name="connsiteY22" fmla="*/ 567110 h 1269428"/>
                  <a:gd name="connsiteX23" fmla="*/ 1003104 w 1135156"/>
                  <a:gd name="connsiteY23" fmla="*/ 569255 h 1269428"/>
                  <a:gd name="connsiteX24" fmla="*/ 1035497 w 1135156"/>
                  <a:gd name="connsiteY24" fmla="*/ 520129 h 1269428"/>
                  <a:gd name="connsiteX25" fmla="*/ 1038377 w 1135156"/>
                  <a:gd name="connsiteY25" fmla="*/ 505926 h 1269428"/>
                  <a:gd name="connsiteX26" fmla="*/ 1045050 w 1135156"/>
                  <a:gd name="connsiteY26" fmla="*/ 697863 h 1269428"/>
                  <a:gd name="connsiteX27" fmla="*/ 1045050 w 1135156"/>
                  <a:gd name="connsiteY27" fmla="*/ 697863 h 1269428"/>
                  <a:gd name="connsiteX28" fmla="*/ 1042576 w 1135156"/>
                  <a:gd name="connsiteY28" fmla="*/ 709123 h 1269428"/>
                  <a:gd name="connsiteX29" fmla="*/ 1032065 w 1135156"/>
                  <a:gd name="connsiteY29" fmla="*/ 736582 h 1269428"/>
                  <a:gd name="connsiteX30" fmla="*/ 1025958 w 1135156"/>
                  <a:gd name="connsiteY30" fmla="*/ 749754 h 1269428"/>
                  <a:gd name="connsiteX31" fmla="*/ 1025844 w 1135156"/>
                  <a:gd name="connsiteY31" fmla="*/ 749453 h 1269428"/>
                  <a:gd name="connsiteX32" fmla="*/ 1041075 w 1135156"/>
                  <a:gd name="connsiteY32" fmla="*/ 704189 h 1269428"/>
                  <a:gd name="connsiteX33" fmla="*/ 1045024 w 1135156"/>
                  <a:gd name="connsiteY33" fmla="*/ 697863 h 1269428"/>
                  <a:gd name="connsiteX34" fmla="*/ 633269 w 1135156"/>
                  <a:gd name="connsiteY34" fmla="*/ 480872 h 1269428"/>
                  <a:gd name="connsiteX35" fmla="*/ 654077 w 1135156"/>
                  <a:gd name="connsiteY35" fmla="*/ 481944 h 1269428"/>
                  <a:gd name="connsiteX36" fmla="*/ 696338 w 1135156"/>
                  <a:gd name="connsiteY36" fmla="*/ 486450 h 1269428"/>
                  <a:gd name="connsiteX37" fmla="*/ 758120 w 1135156"/>
                  <a:gd name="connsiteY37" fmla="*/ 489882 h 1269428"/>
                  <a:gd name="connsiteX38" fmla="*/ 799737 w 1135156"/>
                  <a:gd name="connsiteY38" fmla="*/ 493314 h 1269428"/>
                  <a:gd name="connsiteX39" fmla="*/ 782790 w 1135156"/>
                  <a:gd name="connsiteY39" fmla="*/ 542440 h 1269428"/>
                  <a:gd name="connsiteX40" fmla="*/ 744605 w 1135156"/>
                  <a:gd name="connsiteY40" fmla="*/ 569040 h 1269428"/>
                  <a:gd name="connsiteX41" fmla="*/ 630909 w 1135156"/>
                  <a:gd name="connsiteY41" fmla="*/ 576549 h 1269428"/>
                  <a:gd name="connsiteX42" fmla="*/ 554539 w 1135156"/>
                  <a:gd name="connsiteY42" fmla="*/ 576763 h 1269428"/>
                  <a:gd name="connsiteX43" fmla="*/ 542526 w 1135156"/>
                  <a:gd name="connsiteY43" fmla="*/ 587060 h 1269428"/>
                  <a:gd name="connsiteX44" fmla="*/ 486106 w 1135156"/>
                  <a:gd name="connsiteY44" fmla="*/ 690460 h 1269428"/>
                  <a:gd name="connsiteX45" fmla="*/ 470017 w 1135156"/>
                  <a:gd name="connsiteY45" fmla="*/ 733364 h 1269428"/>
                  <a:gd name="connsiteX46" fmla="*/ 444060 w 1135156"/>
                  <a:gd name="connsiteY46" fmla="*/ 803083 h 1269428"/>
                  <a:gd name="connsiteX47" fmla="*/ 428186 w 1135156"/>
                  <a:gd name="connsiteY47" fmla="*/ 845988 h 1269428"/>
                  <a:gd name="connsiteX48" fmla="*/ 417459 w 1135156"/>
                  <a:gd name="connsiteY48" fmla="*/ 876021 h 1269428"/>
                  <a:gd name="connsiteX49" fmla="*/ 389786 w 1135156"/>
                  <a:gd name="connsiteY49" fmla="*/ 942094 h 1269428"/>
                  <a:gd name="connsiteX50" fmla="*/ 349513 w 1135156"/>
                  <a:gd name="connsiteY50" fmla="*/ 944011 h 1269428"/>
                  <a:gd name="connsiteX51" fmla="*/ 269869 w 1135156"/>
                  <a:gd name="connsiteY51" fmla="*/ 943381 h 1269428"/>
                  <a:gd name="connsiteX52" fmla="*/ 152525 w 1135156"/>
                  <a:gd name="connsiteY52" fmla="*/ 939949 h 1269428"/>
                  <a:gd name="connsiteX53" fmla="*/ 162393 w 1135156"/>
                  <a:gd name="connsiteY53" fmla="*/ 904338 h 1269428"/>
                  <a:gd name="connsiteX54" fmla="*/ 179555 w 1135156"/>
                  <a:gd name="connsiteY54" fmla="*/ 845345 h 1269428"/>
                  <a:gd name="connsiteX55" fmla="*/ 208730 w 1135156"/>
                  <a:gd name="connsiteY55" fmla="*/ 746235 h 1269428"/>
                  <a:gd name="connsiteX56" fmla="*/ 218383 w 1135156"/>
                  <a:gd name="connsiteY56" fmla="*/ 712984 h 1269428"/>
                  <a:gd name="connsiteX57" fmla="*/ 225677 w 1135156"/>
                  <a:gd name="connsiteY57" fmla="*/ 687242 h 1269428"/>
                  <a:gd name="connsiteX58" fmla="*/ 256139 w 1135156"/>
                  <a:gd name="connsiteY58" fmla="*/ 585344 h 1269428"/>
                  <a:gd name="connsiteX59" fmla="*/ 269010 w 1135156"/>
                  <a:gd name="connsiteY59" fmla="*/ 542440 h 1269428"/>
                  <a:gd name="connsiteX60" fmla="*/ 276090 w 1135156"/>
                  <a:gd name="connsiteY60" fmla="*/ 517984 h 1269428"/>
                  <a:gd name="connsiteX61" fmla="*/ 279951 w 1135156"/>
                  <a:gd name="connsiteY61" fmla="*/ 504469 h 1269428"/>
                  <a:gd name="connsiteX62" fmla="*/ 455859 w 1135156"/>
                  <a:gd name="connsiteY62" fmla="*/ 505113 h 1269428"/>
                  <a:gd name="connsiteX63" fmla="*/ 631982 w 1135156"/>
                  <a:gd name="connsiteY63" fmla="*/ 505971 h 1269428"/>
                  <a:gd name="connsiteX64" fmla="*/ 632625 w 1135156"/>
                  <a:gd name="connsiteY64" fmla="*/ 493314 h 1269428"/>
                  <a:gd name="connsiteX65" fmla="*/ 633269 w 1135156"/>
                  <a:gd name="connsiteY65" fmla="*/ 480872 h 1269428"/>
                  <a:gd name="connsiteX66" fmla="*/ 364473 w 1135156"/>
                  <a:gd name="connsiteY66" fmla="*/ 983282 h 1269428"/>
                  <a:gd name="connsiteX67" fmla="*/ 373483 w 1135156"/>
                  <a:gd name="connsiteY67" fmla="*/ 985427 h 1269428"/>
                  <a:gd name="connsiteX68" fmla="*/ 367583 w 1135156"/>
                  <a:gd name="connsiteY68" fmla="*/ 987519 h 1269428"/>
                  <a:gd name="connsiteX69" fmla="*/ 358466 w 1135156"/>
                  <a:gd name="connsiteY69" fmla="*/ 985427 h 1269428"/>
                  <a:gd name="connsiteX70" fmla="*/ 364473 w 1135156"/>
                  <a:gd name="connsiteY70" fmla="*/ 983282 h 1269428"/>
                  <a:gd name="connsiteX71" fmla="*/ 560546 w 1135156"/>
                  <a:gd name="connsiteY71" fmla="*/ 800509 h 1269428"/>
                  <a:gd name="connsiteX72" fmla="*/ 574704 w 1135156"/>
                  <a:gd name="connsiteY72" fmla="*/ 802011 h 1269428"/>
                  <a:gd name="connsiteX73" fmla="*/ 591437 w 1135156"/>
                  <a:gd name="connsiteY73" fmla="*/ 804800 h 1269428"/>
                  <a:gd name="connsiteX74" fmla="*/ 622328 w 1135156"/>
                  <a:gd name="connsiteY74" fmla="*/ 839338 h 1269428"/>
                  <a:gd name="connsiteX75" fmla="*/ 653004 w 1135156"/>
                  <a:gd name="connsiteY75" fmla="*/ 863364 h 1269428"/>
                  <a:gd name="connsiteX76" fmla="*/ 660596 w 1135156"/>
                  <a:gd name="connsiteY76" fmla="*/ 864827 h 1269428"/>
                  <a:gd name="connsiteX77" fmla="*/ 663730 w 1135156"/>
                  <a:gd name="connsiteY77" fmla="*/ 864437 h 1269428"/>
                  <a:gd name="connsiteX78" fmla="*/ 693120 w 1135156"/>
                  <a:gd name="connsiteY78" fmla="*/ 836978 h 1269428"/>
                  <a:gd name="connsiteX79" fmla="*/ 707922 w 1135156"/>
                  <a:gd name="connsiteY79" fmla="*/ 818529 h 1269428"/>
                  <a:gd name="connsiteX80" fmla="*/ 719935 w 1135156"/>
                  <a:gd name="connsiteY80" fmla="*/ 806945 h 1269428"/>
                  <a:gd name="connsiteX81" fmla="*/ 731520 w 1135156"/>
                  <a:gd name="connsiteY81" fmla="*/ 808232 h 1269428"/>
                  <a:gd name="connsiteX82" fmla="*/ 743962 w 1135156"/>
                  <a:gd name="connsiteY82" fmla="*/ 810377 h 1269428"/>
                  <a:gd name="connsiteX83" fmla="*/ 742031 w 1135156"/>
                  <a:gd name="connsiteY83" fmla="*/ 882028 h 1269428"/>
                  <a:gd name="connsiteX84" fmla="*/ 740100 w 1135156"/>
                  <a:gd name="connsiteY84" fmla="*/ 940592 h 1269428"/>
                  <a:gd name="connsiteX85" fmla="*/ 737526 w 1135156"/>
                  <a:gd name="connsiteY85" fmla="*/ 996153 h 1269428"/>
                  <a:gd name="connsiteX86" fmla="*/ 643780 w 1135156"/>
                  <a:gd name="connsiteY86" fmla="*/ 968480 h 1269428"/>
                  <a:gd name="connsiteX87" fmla="*/ 605381 w 1135156"/>
                  <a:gd name="connsiteY87" fmla="*/ 956252 h 1269428"/>
                  <a:gd name="connsiteX88" fmla="*/ 588433 w 1135156"/>
                  <a:gd name="connsiteY88" fmla="*/ 948315 h 1269428"/>
                  <a:gd name="connsiteX89" fmla="*/ 540166 w 1135156"/>
                  <a:gd name="connsiteY89" fmla="*/ 944668 h 1269428"/>
                  <a:gd name="connsiteX90" fmla="*/ 492971 w 1135156"/>
                  <a:gd name="connsiteY90" fmla="*/ 944668 h 1269428"/>
                  <a:gd name="connsiteX91" fmla="*/ 494258 w 1135156"/>
                  <a:gd name="connsiteY91" fmla="*/ 933727 h 1269428"/>
                  <a:gd name="connsiteX92" fmla="*/ 501338 w 1135156"/>
                  <a:gd name="connsiteY92" fmla="*/ 910774 h 1269428"/>
                  <a:gd name="connsiteX93" fmla="*/ 527724 w 1135156"/>
                  <a:gd name="connsiteY93" fmla="*/ 852209 h 1269428"/>
                  <a:gd name="connsiteX94" fmla="*/ 542955 w 1135156"/>
                  <a:gd name="connsiteY94" fmla="*/ 827753 h 1269428"/>
                  <a:gd name="connsiteX95" fmla="*/ 557113 w 1135156"/>
                  <a:gd name="connsiteY95" fmla="*/ 807803 h 1269428"/>
                  <a:gd name="connsiteX96" fmla="*/ 560546 w 1135156"/>
                  <a:gd name="connsiteY96" fmla="*/ 800509 h 1269428"/>
                  <a:gd name="connsiteX97" fmla="*/ 225248 w 1135156"/>
                  <a:gd name="connsiteY97" fmla="*/ 981137 h 1269428"/>
                  <a:gd name="connsiteX98" fmla="*/ 312558 w 1135156"/>
                  <a:gd name="connsiteY98" fmla="*/ 982853 h 1269428"/>
                  <a:gd name="connsiteX99" fmla="*/ 317063 w 1135156"/>
                  <a:gd name="connsiteY99" fmla="*/ 991219 h 1269428"/>
                  <a:gd name="connsiteX100" fmla="*/ 342162 w 1135156"/>
                  <a:gd name="connsiteY100" fmla="*/ 1031335 h 1269428"/>
                  <a:gd name="connsiteX101" fmla="*/ 300545 w 1135156"/>
                  <a:gd name="connsiteY101" fmla="*/ 1115856 h 1269428"/>
                  <a:gd name="connsiteX102" fmla="*/ 270044 w 1135156"/>
                  <a:gd name="connsiteY102" fmla="*/ 1136554 h 1269428"/>
                  <a:gd name="connsiteX103" fmla="*/ 253565 w 1135156"/>
                  <a:gd name="connsiteY103" fmla="*/ 1135378 h 1269428"/>
                  <a:gd name="connsiteX104" fmla="*/ 236392 w 1135156"/>
                  <a:gd name="connsiteY104" fmla="*/ 1134117 h 1269428"/>
                  <a:gd name="connsiteX105" fmla="*/ 227822 w 1135156"/>
                  <a:gd name="connsiteY105" fmla="*/ 1135592 h 1269428"/>
                  <a:gd name="connsiteX106" fmla="*/ 228680 w 1135156"/>
                  <a:gd name="connsiteY106" fmla="*/ 1148893 h 1269428"/>
                  <a:gd name="connsiteX107" fmla="*/ 234043 w 1135156"/>
                  <a:gd name="connsiteY107" fmla="*/ 1155757 h 1269428"/>
                  <a:gd name="connsiteX108" fmla="*/ 171768 w 1135156"/>
                  <a:gd name="connsiteY108" fmla="*/ 1157487 h 1269428"/>
                  <a:gd name="connsiteX109" fmla="*/ 89885 w 1135156"/>
                  <a:gd name="connsiteY109" fmla="*/ 1155329 h 1269428"/>
                  <a:gd name="connsiteX110" fmla="*/ 94604 w 1135156"/>
                  <a:gd name="connsiteY110" fmla="*/ 1133447 h 1269428"/>
                  <a:gd name="connsiteX111" fmla="*/ 109621 w 1135156"/>
                  <a:gd name="connsiteY111" fmla="*/ 1081962 h 1269428"/>
                  <a:gd name="connsiteX112" fmla="*/ 122706 w 1135156"/>
                  <a:gd name="connsiteY112" fmla="*/ 1037985 h 1269428"/>
                  <a:gd name="connsiteX113" fmla="*/ 133433 w 1135156"/>
                  <a:gd name="connsiteY113" fmla="*/ 1003018 h 1269428"/>
                  <a:gd name="connsiteX114" fmla="*/ 140083 w 1135156"/>
                  <a:gd name="connsiteY114" fmla="*/ 981137 h 1269428"/>
                  <a:gd name="connsiteX115" fmla="*/ 395958 w 1135156"/>
                  <a:gd name="connsiteY115" fmla="*/ 1110090 h 1269428"/>
                  <a:gd name="connsiteX116" fmla="*/ 403301 w 1135156"/>
                  <a:gd name="connsiteY116" fmla="*/ 1113497 h 1269428"/>
                  <a:gd name="connsiteX117" fmla="*/ 406948 w 1135156"/>
                  <a:gd name="connsiteY117" fmla="*/ 1134734 h 1269428"/>
                  <a:gd name="connsiteX118" fmla="*/ 387222 w 1135156"/>
                  <a:gd name="connsiteY118" fmla="*/ 1159206 h 1269428"/>
                  <a:gd name="connsiteX119" fmla="*/ 379704 w 1135156"/>
                  <a:gd name="connsiteY119" fmla="*/ 1159190 h 1269428"/>
                  <a:gd name="connsiteX120" fmla="*/ 356321 w 1135156"/>
                  <a:gd name="connsiteY120" fmla="*/ 1156401 h 1269428"/>
                  <a:gd name="connsiteX121" fmla="*/ 388928 w 1135156"/>
                  <a:gd name="connsiteY121" fmla="*/ 1113282 h 1269428"/>
                  <a:gd name="connsiteX122" fmla="*/ 395958 w 1135156"/>
                  <a:gd name="connsiteY122" fmla="*/ 1110090 h 1269428"/>
                  <a:gd name="connsiteX123" fmla="*/ 572988 w 1135156"/>
                  <a:gd name="connsiteY123" fmla="*/ 983282 h 1269428"/>
                  <a:gd name="connsiteX124" fmla="*/ 572988 w 1135156"/>
                  <a:gd name="connsiteY124" fmla="*/ 994866 h 1269428"/>
                  <a:gd name="connsiteX125" fmla="*/ 579209 w 1135156"/>
                  <a:gd name="connsiteY125" fmla="*/ 1013100 h 1269428"/>
                  <a:gd name="connsiteX126" fmla="*/ 594440 w 1135156"/>
                  <a:gd name="connsiteY126" fmla="*/ 1019751 h 1269428"/>
                  <a:gd name="connsiteX127" fmla="*/ 611602 w 1135156"/>
                  <a:gd name="connsiteY127" fmla="*/ 1010955 h 1269428"/>
                  <a:gd name="connsiteX128" fmla="*/ 619754 w 1135156"/>
                  <a:gd name="connsiteY128" fmla="*/ 1001945 h 1269428"/>
                  <a:gd name="connsiteX129" fmla="*/ 643995 w 1135156"/>
                  <a:gd name="connsiteY129" fmla="*/ 1014387 h 1269428"/>
                  <a:gd name="connsiteX130" fmla="*/ 670381 w 1135156"/>
                  <a:gd name="connsiteY130" fmla="*/ 1028546 h 1269428"/>
                  <a:gd name="connsiteX131" fmla="*/ 610529 w 1135156"/>
                  <a:gd name="connsiteY131" fmla="*/ 1049784 h 1269428"/>
                  <a:gd name="connsiteX132" fmla="*/ 538664 w 1135156"/>
                  <a:gd name="connsiteY132" fmla="*/ 1070163 h 1269428"/>
                  <a:gd name="connsiteX133" fmla="*/ 502625 w 1135156"/>
                  <a:gd name="connsiteY133" fmla="*/ 1079602 h 1269428"/>
                  <a:gd name="connsiteX134" fmla="*/ 474308 w 1135156"/>
                  <a:gd name="connsiteY134" fmla="*/ 1096978 h 1269428"/>
                  <a:gd name="connsiteX135" fmla="*/ 475809 w 1135156"/>
                  <a:gd name="connsiteY135" fmla="*/ 1121005 h 1269428"/>
                  <a:gd name="connsiteX136" fmla="*/ 481387 w 1135156"/>
                  <a:gd name="connsiteY136" fmla="*/ 1127011 h 1269428"/>
                  <a:gd name="connsiteX137" fmla="*/ 477740 w 1135156"/>
                  <a:gd name="connsiteY137" fmla="*/ 1135163 h 1269428"/>
                  <a:gd name="connsiteX138" fmla="*/ 474737 w 1135156"/>
                  <a:gd name="connsiteY138" fmla="*/ 1150824 h 1269428"/>
                  <a:gd name="connsiteX139" fmla="*/ 475380 w 1135156"/>
                  <a:gd name="connsiteY139" fmla="*/ 1158117 h 1269428"/>
                  <a:gd name="connsiteX140" fmla="*/ 461436 w 1135156"/>
                  <a:gd name="connsiteY140" fmla="*/ 1159619 h 1269428"/>
                  <a:gd name="connsiteX141" fmla="*/ 443085 w 1135156"/>
                  <a:gd name="connsiteY141" fmla="*/ 1160422 h 1269428"/>
                  <a:gd name="connsiteX142" fmla="*/ 430545 w 1135156"/>
                  <a:gd name="connsiteY142" fmla="*/ 1160048 h 1269428"/>
                  <a:gd name="connsiteX143" fmla="*/ 413813 w 1135156"/>
                  <a:gd name="connsiteY143" fmla="*/ 1158761 h 1269428"/>
                  <a:gd name="connsiteX144" fmla="*/ 415100 w 1135156"/>
                  <a:gd name="connsiteY144" fmla="*/ 1148893 h 1269428"/>
                  <a:gd name="connsiteX145" fmla="*/ 416387 w 1135156"/>
                  <a:gd name="connsiteY145" fmla="*/ 1131302 h 1269428"/>
                  <a:gd name="connsiteX146" fmla="*/ 424968 w 1135156"/>
                  <a:gd name="connsiteY146" fmla="*/ 1112853 h 1269428"/>
                  <a:gd name="connsiteX147" fmla="*/ 432262 w 1135156"/>
                  <a:gd name="connsiteY147" fmla="*/ 1052144 h 1269428"/>
                  <a:gd name="connsiteX148" fmla="*/ 424539 w 1135156"/>
                  <a:gd name="connsiteY148" fmla="*/ 1037985 h 1269428"/>
                  <a:gd name="connsiteX149" fmla="*/ 433763 w 1135156"/>
                  <a:gd name="connsiteY149" fmla="*/ 1030048 h 1269428"/>
                  <a:gd name="connsiteX150" fmla="*/ 446944 w 1135156"/>
                  <a:gd name="connsiteY150" fmla="*/ 1022310 h 1269428"/>
                  <a:gd name="connsiteX151" fmla="*/ 454786 w 1135156"/>
                  <a:gd name="connsiteY151" fmla="*/ 1027688 h 1269428"/>
                  <a:gd name="connsiteX152" fmla="*/ 455215 w 1135156"/>
                  <a:gd name="connsiteY152" fmla="*/ 1063299 h 1269428"/>
                  <a:gd name="connsiteX153" fmla="*/ 450496 w 1135156"/>
                  <a:gd name="connsiteY153" fmla="*/ 1084751 h 1269428"/>
                  <a:gd name="connsiteX154" fmla="*/ 453072 w 1135156"/>
                  <a:gd name="connsiteY154" fmla="*/ 1086020 h 1269428"/>
                  <a:gd name="connsiteX155" fmla="*/ 466585 w 1135156"/>
                  <a:gd name="connsiteY155" fmla="*/ 1058364 h 1269428"/>
                  <a:gd name="connsiteX156" fmla="*/ 477955 w 1135156"/>
                  <a:gd name="connsiteY156" fmla="*/ 1041846 h 1269428"/>
                  <a:gd name="connsiteX157" fmla="*/ 506486 w 1135156"/>
                  <a:gd name="connsiteY157" fmla="*/ 996368 h 1269428"/>
                  <a:gd name="connsiteX158" fmla="*/ 506272 w 1135156"/>
                  <a:gd name="connsiteY158" fmla="*/ 984784 h 1269428"/>
                  <a:gd name="connsiteX159" fmla="*/ 539737 w 1135156"/>
                  <a:gd name="connsiteY159" fmla="*/ 983282 h 1269428"/>
                  <a:gd name="connsiteX160" fmla="*/ 880165 w 1135156"/>
                  <a:gd name="connsiteY160" fmla="*/ 0 h 1269428"/>
                  <a:gd name="connsiteX161" fmla="*/ 873331 w 1135156"/>
                  <a:gd name="connsiteY161" fmla="*/ 292 h 1269428"/>
                  <a:gd name="connsiteX162" fmla="*/ 831882 w 1135156"/>
                  <a:gd name="connsiteY162" fmla="*/ 8869 h 1269428"/>
                  <a:gd name="connsiteX163" fmla="*/ 796057 w 1135156"/>
                  <a:gd name="connsiteY163" fmla="*/ 40612 h 1269428"/>
                  <a:gd name="connsiteX164" fmla="*/ 797360 w 1135156"/>
                  <a:gd name="connsiteY164" fmla="*/ 47370 h 1269428"/>
                  <a:gd name="connsiteX165" fmla="*/ 798271 w 1135156"/>
                  <a:gd name="connsiteY165" fmla="*/ 51868 h 1269428"/>
                  <a:gd name="connsiteX166" fmla="*/ 793974 w 1135156"/>
                  <a:gd name="connsiteY166" fmla="*/ 69181 h 1269428"/>
                  <a:gd name="connsiteX167" fmla="*/ 791625 w 1135156"/>
                  <a:gd name="connsiteY167" fmla="*/ 89314 h 1269428"/>
                  <a:gd name="connsiteX168" fmla="*/ 793110 w 1135156"/>
                  <a:gd name="connsiteY168" fmla="*/ 94078 h 1269428"/>
                  <a:gd name="connsiteX169" fmla="*/ 794105 w 1135156"/>
                  <a:gd name="connsiteY169" fmla="*/ 98095 h 1269428"/>
                  <a:gd name="connsiteX170" fmla="*/ 788009 w 1135156"/>
                  <a:gd name="connsiteY170" fmla="*/ 109597 h 1269428"/>
                  <a:gd name="connsiteX171" fmla="*/ 778440 w 1135156"/>
                  <a:gd name="connsiteY171" fmla="*/ 122067 h 1269428"/>
                  <a:gd name="connsiteX172" fmla="*/ 774730 w 1135156"/>
                  <a:gd name="connsiteY172" fmla="*/ 127703 h 1269428"/>
                  <a:gd name="connsiteX173" fmla="*/ 779045 w 1135156"/>
                  <a:gd name="connsiteY173" fmla="*/ 134488 h 1269428"/>
                  <a:gd name="connsiteX174" fmla="*/ 785666 w 1135156"/>
                  <a:gd name="connsiteY174" fmla="*/ 137295 h 1269428"/>
                  <a:gd name="connsiteX175" fmla="*/ 789953 w 1135156"/>
                  <a:gd name="connsiteY175" fmla="*/ 138785 h 1269428"/>
                  <a:gd name="connsiteX176" fmla="*/ 787180 w 1135156"/>
                  <a:gd name="connsiteY176" fmla="*/ 148057 h 1269428"/>
                  <a:gd name="connsiteX177" fmla="*/ 788266 w 1135156"/>
                  <a:gd name="connsiteY177" fmla="*/ 150602 h 1269428"/>
                  <a:gd name="connsiteX178" fmla="*/ 791468 w 1135156"/>
                  <a:gd name="connsiteY178" fmla="*/ 153102 h 1269428"/>
                  <a:gd name="connsiteX179" fmla="*/ 793412 w 1135156"/>
                  <a:gd name="connsiteY179" fmla="*/ 156416 h 1269428"/>
                  <a:gd name="connsiteX180" fmla="*/ 792246 w 1135156"/>
                  <a:gd name="connsiteY180" fmla="*/ 160264 h 1269428"/>
                  <a:gd name="connsiteX181" fmla="*/ 791698 w 1135156"/>
                  <a:gd name="connsiteY181" fmla="*/ 162937 h 1269428"/>
                  <a:gd name="connsiteX182" fmla="*/ 793566 w 1135156"/>
                  <a:gd name="connsiteY182" fmla="*/ 164544 h 1269428"/>
                  <a:gd name="connsiteX183" fmla="*/ 795814 w 1135156"/>
                  <a:gd name="connsiteY183" fmla="*/ 173946 h 1269428"/>
                  <a:gd name="connsiteX184" fmla="*/ 795679 w 1135156"/>
                  <a:gd name="connsiteY184" fmla="*/ 184214 h 1269428"/>
                  <a:gd name="connsiteX185" fmla="*/ 801985 w 1135156"/>
                  <a:gd name="connsiteY185" fmla="*/ 188883 h 1269428"/>
                  <a:gd name="connsiteX186" fmla="*/ 806646 w 1135156"/>
                  <a:gd name="connsiteY186" fmla="*/ 189224 h 1269428"/>
                  <a:gd name="connsiteX187" fmla="*/ 811284 w 1135156"/>
                  <a:gd name="connsiteY187" fmla="*/ 189024 h 1269428"/>
                  <a:gd name="connsiteX188" fmla="*/ 816319 w 1135156"/>
                  <a:gd name="connsiteY188" fmla="*/ 188507 h 1269428"/>
                  <a:gd name="connsiteX189" fmla="*/ 816344 w 1135156"/>
                  <a:gd name="connsiteY189" fmla="*/ 188512 h 1269428"/>
                  <a:gd name="connsiteX190" fmla="*/ 834990 w 1135156"/>
                  <a:gd name="connsiteY190" fmla="*/ 183223 h 1269428"/>
                  <a:gd name="connsiteX191" fmla="*/ 842928 w 1135156"/>
                  <a:gd name="connsiteY191" fmla="*/ 181802 h 1269428"/>
                  <a:gd name="connsiteX192" fmla="*/ 842960 w 1135156"/>
                  <a:gd name="connsiteY192" fmla="*/ 181800 h 1269428"/>
                  <a:gd name="connsiteX193" fmla="*/ 843029 w 1135156"/>
                  <a:gd name="connsiteY193" fmla="*/ 181794 h 1269428"/>
                  <a:gd name="connsiteX194" fmla="*/ 844683 w 1135156"/>
                  <a:gd name="connsiteY194" fmla="*/ 181731 h 1269428"/>
                  <a:gd name="connsiteX195" fmla="*/ 845332 w 1135156"/>
                  <a:gd name="connsiteY195" fmla="*/ 181740 h 1269428"/>
                  <a:gd name="connsiteX196" fmla="*/ 857882 w 1135156"/>
                  <a:gd name="connsiteY196" fmla="*/ 182277 h 1269428"/>
                  <a:gd name="connsiteX197" fmla="*/ 857948 w 1135156"/>
                  <a:gd name="connsiteY197" fmla="*/ 182261 h 1269428"/>
                  <a:gd name="connsiteX198" fmla="*/ 858519 w 1135156"/>
                  <a:gd name="connsiteY198" fmla="*/ 182167 h 1269428"/>
                  <a:gd name="connsiteX199" fmla="*/ 862321 w 1135156"/>
                  <a:gd name="connsiteY199" fmla="*/ 182077 h 1269428"/>
                  <a:gd name="connsiteX200" fmla="*/ 864254 w 1135156"/>
                  <a:gd name="connsiteY200" fmla="*/ 182289 h 1269428"/>
                  <a:gd name="connsiteX201" fmla="*/ 864635 w 1135156"/>
                  <a:gd name="connsiteY201" fmla="*/ 182348 h 1269428"/>
                  <a:gd name="connsiteX202" fmla="*/ 864659 w 1135156"/>
                  <a:gd name="connsiteY202" fmla="*/ 182346 h 1269428"/>
                  <a:gd name="connsiteX203" fmla="*/ 865596 w 1135156"/>
                  <a:gd name="connsiteY203" fmla="*/ 182483 h 1269428"/>
                  <a:gd name="connsiteX204" fmla="*/ 865618 w 1135156"/>
                  <a:gd name="connsiteY204" fmla="*/ 182481 h 1269428"/>
                  <a:gd name="connsiteX205" fmla="*/ 865636 w 1135156"/>
                  <a:gd name="connsiteY205" fmla="*/ 182458 h 1269428"/>
                  <a:gd name="connsiteX206" fmla="*/ 865645 w 1135156"/>
                  <a:gd name="connsiteY206" fmla="*/ 182479 h 1269428"/>
                  <a:gd name="connsiteX207" fmla="*/ 866121 w 1135156"/>
                  <a:gd name="connsiteY207" fmla="*/ 183467 h 1269428"/>
                  <a:gd name="connsiteX208" fmla="*/ 866145 w 1135156"/>
                  <a:gd name="connsiteY208" fmla="*/ 183465 h 1269428"/>
                  <a:gd name="connsiteX209" fmla="*/ 869819 w 1135156"/>
                  <a:gd name="connsiteY209" fmla="*/ 184196 h 1269428"/>
                  <a:gd name="connsiteX210" fmla="*/ 872886 w 1135156"/>
                  <a:gd name="connsiteY210" fmla="*/ 184486 h 1269428"/>
                  <a:gd name="connsiteX211" fmla="*/ 873040 w 1135156"/>
                  <a:gd name="connsiteY211" fmla="*/ 184485 h 1269428"/>
                  <a:gd name="connsiteX212" fmla="*/ 873066 w 1135156"/>
                  <a:gd name="connsiteY212" fmla="*/ 184489 h 1269428"/>
                  <a:gd name="connsiteX213" fmla="*/ 871405 w 1135156"/>
                  <a:gd name="connsiteY213" fmla="*/ 184999 h 1269428"/>
                  <a:gd name="connsiteX214" fmla="*/ 869473 w 1135156"/>
                  <a:gd name="connsiteY214" fmla="*/ 184725 h 1269428"/>
                  <a:gd name="connsiteX215" fmla="*/ 865230 w 1135156"/>
                  <a:gd name="connsiteY215" fmla="*/ 183451 h 1269428"/>
                  <a:gd name="connsiteX216" fmla="*/ 865206 w 1135156"/>
                  <a:gd name="connsiteY216" fmla="*/ 183451 h 1269428"/>
                  <a:gd name="connsiteX217" fmla="*/ 865382 w 1135156"/>
                  <a:gd name="connsiteY217" fmla="*/ 183893 h 1269428"/>
                  <a:gd name="connsiteX218" fmla="*/ 865406 w 1135156"/>
                  <a:gd name="connsiteY218" fmla="*/ 183893 h 1269428"/>
                  <a:gd name="connsiteX219" fmla="*/ 865789 w 1135156"/>
                  <a:gd name="connsiteY219" fmla="*/ 183994 h 1269428"/>
                  <a:gd name="connsiteX220" fmla="*/ 865810 w 1135156"/>
                  <a:gd name="connsiteY220" fmla="*/ 183994 h 1269428"/>
                  <a:gd name="connsiteX221" fmla="*/ 865831 w 1135156"/>
                  <a:gd name="connsiteY221" fmla="*/ 183972 h 1269428"/>
                  <a:gd name="connsiteX222" fmla="*/ 865837 w 1135156"/>
                  <a:gd name="connsiteY222" fmla="*/ 183994 h 1269428"/>
                  <a:gd name="connsiteX223" fmla="*/ 866967 w 1135156"/>
                  <a:gd name="connsiteY223" fmla="*/ 186504 h 1269428"/>
                  <a:gd name="connsiteX224" fmla="*/ 868540 w 1135156"/>
                  <a:gd name="connsiteY224" fmla="*/ 189132 h 1269428"/>
                  <a:gd name="connsiteX225" fmla="*/ 869016 w 1135156"/>
                  <a:gd name="connsiteY225" fmla="*/ 190027 h 1269428"/>
                  <a:gd name="connsiteX226" fmla="*/ 870044 w 1135156"/>
                  <a:gd name="connsiteY226" fmla="*/ 192751 h 1269428"/>
                  <a:gd name="connsiteX227" fmla="*/ 870347 w 1135156"/>
                  <a:gd name="connsiteY227" fmla="*/ 194428 h 1269428"/>
                  <a:gd name="connsiteX228" fmla="*/ 871273 w 1135156"/>
                  <a:gd name="connsiteY228" fmla="*/ 198384 h 1269428"/>
                  <a:gd name="connsiteX229" fmla="*/ 871377 w 1135156"/>
                  <a:gd name="connsiteY229" fmla="*/ 199153 h 1269428"/>
                  <a:gd name="connsiteX230" fmla="*/ 871115 w 1135156"/>
                  <a:gd name="connsiteY230" fmla="*/ 202452 h 1269428"/>
                  <a:gd name="connsiteX231" fmla="*/ 871139 w 1135156"/>
                  <a:gd name="connsiteY231" fmla="*/ 202452 h 1269428"/>
                  <a:gd name="connsiteX232" fmla="*/ 871173 w 1135156"/>
                  <a:gd name="connsiteY232" fmla="*/ 203066 h 1269428"/>
                  <a:gd name="connsiteX233" fmla="*/ 861949 w 1135156"/>
                  <a:gd name="connsiteY233" fmla="*/ 218082 h 1269428"/>
                  <a:gd name="connsiteX234" fmla="*/ 838995 w 1135156"/>
                  <a:gd name="connsiteY234" fmla="*/ 260343 h 1269428"/>
                  <a:gd name="connsiteX235" fmla="*/ 821190 w 1135156"/>
                  <a:gd name="connsiteY235" fmla="*/ 300459 h 1269428"/>
                  <a:gd name="connsiteX236" fmla="*/ 809176 w 1135156"/>
                  <a:gd name="connsiteY236" fmla="*/ 313544 h 1269428"/>
                  <a:gd name="connsiteX237" fmla="*/ 796091 w 1135156"/>
                  <a:gd name="connsiteY237" fmla="*/ 363314 h 1269428"/>
                  <a:gd name="connsiteX238" fmla="*/ 761982 w 1135156"/>
                  <a:gd name="connsiteY238" fmla="*/ 402357 h 1269428"/>
                  <a:gd name="connsiteX239" fmla="*/ 732807 w 1135156"/>
                  <a:gd name="connsiteY239" fmla="*/ 410938 h 1269428"/>
                  <a:gd name="connsiteX240" fmla="*/ 686685 w 1135156"/>
                  <a:gd name="connsiteY240" fmla="*/ 415657 h 1269428"/>
                  <a:gd name="connsiteX241" fmla="*/ 683693 w 1135156"/>
                  <a:gd name="connsiteY241" fmla="*/ 415667 h 1269428"/>
                  <a:gd name="connsiteX242" fmla="*/ 611387 w 1135156"/>
                  <a:gd name="connsiteY242" fmla="*/ 397423 h 1269428"/>
                  <a:gd name="connsiteX243" fmla="*/ 587790 w 1135156"/>
                  <a:gd name="connsiteY243" fmla="*/ 389056 h 1269428"/>
                  <a:gd name="connsiteX244" fmla="*/ 553895 w 1135156"/>
                  <a:gd name="connsiteY244" fmla="*/ 404931 h 1269428"/>
                  <a:gd name="connsiteX245" fmla="*/ 546816 w 1135156"/>
                  <a:gd name="connsiteY245" fmla="*/ 421664 h 1269428"/>
                  <a:gd name="connsiteX246" fmla="*/ 544671 w 1135156"/>
                  <a:gd name="connsiteY246" fmla="*/ 437753 h 1269428"/>
                  <a:gd name="connsiteX247" fmla="*/ 542097 w 1135156"/>
                  <a:gd name="connsiteY247" fmla="*/ 444618 h 1269428"/>
                  <a:gd name="connsiteX248" fmla="*/ 430545 w 1135156"/>
                  <a:gd name="connsiteY248" fmla="*/ 443545 h 1269428"/>
                  <a:gd name="connsiteX249" fmla="*/ 317492 w 1135156"/>
                  <a:gd name="connsiteY249" fmla="*/ 440971 h 1269428"/>
                  <a:gd name="connsiteX250" fmla="*/ 301189 w 1135156"/>
                  <a:gd name="connsiteY250" fmla="*/ 410509 h 1269428"/>
                  <a:gd name="connsiteX251" fmla="*/ 275446 w 1135156"/>
                  <a:gd name="connsiteY251" fmla="*/ 361169 h 1269428"/>
                  <a:gd name="connsiteX252" fmla="*/ 208515 w 1135156"/>
                  <a:gd name="connsiteY252" fmla="*/ 232026 h 1269428"/>
                  <a:gd name="connsiteX253" fmla="*/ 180956 w 1135156"/>
                  <a:gd name="connsiteY253" fmla="*/ 189551 h 1269428"/>
                  <a:gd name="connsiteX254" fmla="*/ 180413 w 1135156"/>
                  <a:gd name="connsiteY254" fmla="*/ 189551 h 1269428"/>
                  <a:gd name="connsiteX255" fmla="*/ 169687 w 1135156"/>
                  <a:gd name="connsiteY255" fmla="*/ 198775 h 1269428"/>
                  <a:gd name="connsiteX256" fmla="*/ 257212 w 1135156"/>
                  <a:gd name="connsiteY256" fmla="*/ 374040 h 1269428"/>
                  <a:gd name="connsiteX257" fmla="*/ 291321 w 1135156"/>
                  <a:gd name="connsiteY257" fmla="*/ 439255 h 1269428"/>
                  <a:gd name="connsiteX258" fmla="*/ 302690 w 1135156"/>
                  <a:gd name="connsiteY258" fmla="*/ 463496 h 1269428"/>
                  <a:gd name="connsiteX259" fmla="*/ 283119 w 1135156"/>
                  <a:gd name="connsiteY259" fmla="*/ 465970 h 1269428"/>
                  <a:gd name="connsiteX260" fmla="*/ 237905 w 1135156"/>
                  <a:gd name="connsiteY260" fmla="*/ 465212 h 1269428"/>
                  <a:gd name="connsiteX261" fmla="*/ 172261 w 1135156"/>
                  <a:gd name="connsiteY261" fmla="*/ 463066 h 1269428"/>
                  <a:gd name="connsiteX262" fmla="*/ 182987 w 1135156"/>
                  <a:gd name="connsiteY262" fmla="*/ 455344 h 1269428"/>
                  <a:gd name="connsiteX263" fmla="*/ 194357 w 1135156"/>
                  <a:gd name="connsiteY263" fmla="*/ 448050 h 1269428"/>
                  <a:gd name="connsiteX264" fmla="*/ 177839 w 1135156"/>
                  <a:gd name="connsiteY264" fmla="*/ 447406 h 1269428"/>
                  <a:gd name="connsiteX265" fmla="*/ 167428 w 1135156"/>
                  <a:gd name="connsiteY265" fmla="*/ 446565 h 1269428"/>
                  <a:gd name="connsiteX266" fmla="*/ 167411 w 1135156"/>
                  <a:gd name="connsiteY266" fmla="*/ 446565 h 1269428"/>
                  <a:gd name="connsiteX267" fmla="*/ 175707 w 1135156"/>
                  <a:gd name="connsiteY267" fmla="*/ 432280 h 1269428"/>
                  <a:gd name="connsiteX268" fmla="*/ 185535 w 1135156"/>
                  <a:gd name="connsiteY268" fmla="*/ 378251 h 1269428"/>
                  <a:gd name="connsiteX269" fmla="*/ 185538 w 1135156"/>
                  <a:gd name="connsiteY269" fmla="*/ 378126 h 1269428"/>
                  <a:gd name="connsiteX270" fmla="*/ 174209 w 1135156"/>
                  <a:gd name="connsiteY270" fmla="*/ 378330 h 1269428"/>
                  <a:gd name="connsiteX271" fmla="*/ 174192 w 1135156"/>
                  <a:gd name="connsiteY271" fmla="*/ 378330 h 1269428"/>
                  <a:gd name="connsiteX272" fmla="*/ 146662 w 1135156"/>
                  <a:gd name="connsiteY272" fmla="*/ 378109 h 1269428"/>
                  <a:gd name="connsiteX273" fmla="*/ 81089 w 1135156"/>
                  <a:gd name="connsiteY273" fmla="*/ 379618 h 1269428"/>
                  <a:gd name="connsiteX274" fmla="*/ 78662 w 1135156"/>
                  <a:gd name="connsiteY274" fmla="*/ 380052 h 1269428"/>
                  <a:gd name="connsiteX275" fmla="*/ 78646 w 1135156"/>
                  <a:gd name="connsiteY275" fmla="*/ 380052 h 1269428"/>
                  <a:gd name="connsiteX276" fmla="*/ 76809 w 1135156"/>
                  <a:gd name="connsiteY276" fmla="*/ 380085 h 1269428"/>
                  <a:gd name="connsiteX277" fmla="*/ 76809 w 1135156"/>
                  <a:gd name="connsiteY277" fmla="*/ 380085 h 1269428"/>
                  <a:gd name="connsiteX278" fmla="*/ 74010 w 1135156"/>
                  <a:gd name="connsiteY278" fmla="*/ 379618 h 1269428"/>
                  <a:gd name="connsiteX279" fmla="*/ 71223 w 1135156"/>
                  <a:gd name="connsiteY279" fmla="*/ 379094 h 1269428"/>
                  <a:gd name="connsiteX280" fmla="*/ 62426 w 1135156"/>
                  <a:gd name="connsiteY280" fmla="*/ 388842 h 1269428"/>
                  <a:gd name="connsiteX281" fmla="*/ 70792 w 1135156"/>
                  <a:gd name="connsiteY281" fmla="*/ 413512 h 1269428"/>
                  <a:gd name="connsiteX282" fmla="*/ 82162 w 1135156"/>
                  <a:gd name="connsiteY282" fmla="*/ 421449 h 1269428"/>
                  <a:gd name="connsiteX283" fmla="*/ 84034 w 1135156"/>
                  <a:gd name="connsiteY283" fmla="*/ 422469 h 1269428"/>
                  <a:gd name="connsiteX284" fmla="*/ 84018 w 1135156"/>
                  <a:gd name="connsiteY284" fmla="*/ 422469 h 1269428"/>
                  <a:gd name="connsiteX285" fmla="*/ 87241 w 1135156"/>
                  <a:gd name="connsiteY285" fmla="*/ 430958 h 1269428"/>
                  <a:gd name="connsiteX286" fmla="*/ 95769 w 1135156"/>
                  <a:gd name="connsiteY286" fmla="*/ 443852 h 1269428"/>
                  <a:gd name="connsiteX287" fmla="*/ 98253 w 1135156"/>
                  <a:gd name="connsiteY287" fmla="*/ 446487 h 1269428"/>
                  <a:gd name="connsiteX288" fmla="*/ 98237 w 1135156"/>
                  <a:gd name="connsiteY288" fmla="*/ 446487 h 1269428"/>
                  <a:gd name="connsiteX289" fmla="*/ 85809 w 1135156"/>
                  <a:gd name="connsiteY289" fmla="*/ 446977 h 1269428"/>
                  <a:gd name="connsiteX290" fmla="*/ 83878 w 1135156"/>
                  <a:gd name="connsiteY290" fmla="*/ 456631 h 1269428"/>
                  <a:gd name="connsiteX291" fmla="*/ 92459 w 1135156"/>
                  <a:gd name="connsiteY291" fmla="*/ 462208 h 1269428"/>
                  <a:gd name="connsiteX292" fmla="*/ 46980 w 1135156"/>
                  <a:gd name="connsiteY292" fmla="*/ 464568 h 1269428"/>
                  <a:gd name="connsiteX293" fmla="*/ 1287 w 1135156"/>
                  <a:gd name="connsiteY293" fmla="*/ 465212 h 1269428"/>
                  <a:gd name="connsiteX294" fmla="*/ 644 w 1135156"/>
                  <a:gd name="connsiteY294" fmla="*/ 483661 h 1269428"/>
                  <a:gd name="connsiteX295" fmla="*/ 0 w 1135156"/>
                  <a:gd name="connsiteY295" fmla="*/ 502109 h 1269428"/>
                  <a:gd name="connsiteX296" fmla="*/ 66073 w 1135156"/>
                  <a:gd name="connsiteY296" fmla="*/ 503396 h 1269428"/>
                  <a:gd name="connsiteX297" fmla="*/ 183845 w 1135156"/>
                  <a:gd name="connsiteY297" fmla="*/ 504898 h 1269428"/>
                  <a:gd name="connsiteX298" fmla="*/ 236618 w 1135156"/>
                  <a:gd name="connsiteY298" fmla="*/ 505971 h 1269428"/>
                  <a:gd name="connsiteX299" fmla="*/ 215809 w 1135156"/>
                  <a:gd name="connsiteY299" fmla="*/ 582126 h 1269428"/>
                  <a:gd name="connsiteX300" fmla="*/ 199505 w 1135156"/>
                  <a:gd name="connsiteY300" fmla="*/ 637902 h 1269428"/>
                  <a:gd name="connsiteX301" fmla="*/ 192426 w 1135156"/>
                  <a:gd name="connsiteY301" fmla="*/ 662572 h 1269428"/>
                  <a:gd name="connsiteX302" fmla="*/ 184703 w 1135156"/>
                  <a:gd name="connsiteY302" fmla="*/ 688314 h 1269428"/>
                  <a:gd name="connsiteX303" fmla="*/ 176122 w 1135156"/>
                  <a:gd name="connsiteY303" fmla="*/ 717275 h 1269428"/>
                  <a:gd name="connsiteX304" fmla="*/ 152525 w 1135156"/>
                  <a:gd name="connsiteY304" fmla="*/ 797720 h 1269428"/>
                  <a:gd name="connsiteX305" fmla="*/ 143301 w 1135156"/>
                  <a:gd name="connsiteY305" fmla="*/ 828826 h 1269428"/>
                  <a:gd name="connsiteX306" fmla="*/ 131073 w 1135156"/>
                  <a:gd name="connsiteY306" fmla="*/ 870658 h 1269428"/>
                  <a:gd name="connsiteX307" fmla="*/ 117772 w 1135156"/>
                  <a:gd name="connsiteY307" fmla="*/ 915707 h 1269428"/>
                  <a:gd name="connsiteX308" fmla="*/ 98262 w 1135156"/>
                  <a:gd name="connsiteY308" fmla="*/ 942550 h 1269428"/>
                  <a:gd name="connsiteX309" fmla="*/ 92244 w 1135156"/>
                  <a:gd name="connsiteY309" fmla="*/ 942523 h 1269428"/>
                  <a:gd name="connsiteX310" fmla="*/ 75297 w 1135156"/>
                  <a:gd name="connsiteY310" fmla="*/ 942523 h 1269428"/>
                  <a:gd name="connsiteX311" fmla="*/ 75297 w 1135156"/>
                  <a:gd name="connsiteY311" fmla="*/ 961830 h 1269428"/>
                  <a:gd name="connsiteX312" fmla="*/ 75297 w 1135156"/>
                  <a:gd name="connsiteY312" fmla="*/ 981137 h 1269428"/>
                  <a:gd name="connsiteX313" fmla="*/ 86023 w 1135156"/>
                  <a:gd name="connsiteY313" fmla="*/ 981137 h 1269428"/>
                  <a:gd name="connsiteX314" fmla="*/ 94819 w 1135156"/>
                  <a:gd name="connsiteY314" fmla="*/ 994437 h 1269428"/>
                  <a:gd name="connsiteX315" fmla="*/ 88383 w 1135156"/>
                  <a:gd name="connsiteY315" fmla="*/ 1014387 h 1269428"/>
                  <a:gd name="connsiteX316" fmla="*/ 73152 w 1135156"/>
                  <a:gd name="connsiteY316" fmla="*/ 1065873 h 1269428"/>
                  <a:gd name="connsiteX317" fmla="*/ 57921 w 1135156"/>
                  <a:gd name="connsiteY317" fmla="*/ 1117358 h 1269428"/>
                  <a:gd name="connsiteX318" fmla="*/ 49769 w 1135156"/>
                  <a:gd name="connsiteY318" fmla="*/ 1144173 h 1269428"/>
                  <a:gd name="connsiteX319" fmla="*/ 45908 w 1135156"/>
                  <a:gd name="connsiteY319" fmla="*/ 1155972 h 1269428"/>
                  <a:gd name="connsiteX320" fmla="*/ 25314 w 1135156"/>
                  <a:gd name="connsiteY320" fmla="*/ 1156616 h 1269428"/>
                  <a:gd name="connsiteX321" fmla="*/ 4505 w 1135156"/>
                  <a:gd name="connsiteY321" fmla="*/ 1157259 h 1269428"/>
                  <a:gd name="connsiteX322" fmla="*/ 4505 w 1135156"/>
                  <a:gd name="connsiteY322" fmla="*/ 1178497 h 1269428"/>
                  <a:gd name="connsiteX323" fmla="*/ 4505 w 1135156"/>
                  <a:gd name="connsiteY323" fmla="*/ 1199949 h 1269428"/>
                  <a:gd name="connsiteX324" fmla="*/ 10512 w 1135156"/>
                  <a:gd name="connsiteY324" fmla="*/ 1200164 h 1269428"/>
                  <a:gd name="connsiteX325" fmla="*/ 311352 w 1135156"/>
                  <a:gd name="connsiteY325" fmla="*/ 1200325 h 1269428"/>
                  <a:gd name="connsiteX326" fmla="*/ 619754 w 1135156"/>
                  <a:gd name="connsiteY326" fmla="*/ 1200164 h 1269428"/>
                  <a:gd name="connsiteX327" fmla="*/ 628978 w 1135156"/>
                  <a:gd name="connsiteY327" fmla="*/ 1199949 h 1269428"/>
                  <a:gd name="connsiteX328" fmla="*/ 628334 w 1135156"/>
                  <a:gd name="connsiteY328" fmla="*/ 1181071 h 1269428"/>
                  <a:gd name="connsiteX329" fmla="*/ 627691 w 1135156"/>
                  <a:gd name="connsiteY329" fmla="*/ 1162408 h 1269428"/>
                  <a:gd name="connsiteX330" fmla="*/ 577278 w 1135156"/>
                  <a:gd name="connsiteY330" fmla="*/ 1161120 h 1269428"/>
                  <a:gd name="connsiteX331" fmla="*/ 526222 w 1135156"/>
                  <a:gd name="connsiteY331" fmla="*/ 1159619 h 1269428"/>
                  <a:gd name="connsiteX332" fmla="*/ 530942 w 1135156"/>
                  <a:gd name="connsiteY332" fmla="*/ 1152540 h 1269428"/>
                  <a:gd name="connsiteX333" fmla="*/ 531156 w 1135156"/>
                  <a:gd name="connsiteY333" fmla="*/ 1124008 h 1269428"/>
                  <a:gd name="connsiteX334" fmla="*/ 528582 w 1135156"/>
                  <a:gd name="connsiteY334" fmla="*/ 1115427 h 1269428"/>
                  <a:gd name="connsiteX335" fmla="*/ 548318 w 1135156"/>
                  <a:gd name="connsiteY335" fmla="*/ 1111137 h 1269428"/>
                  <a:gd name="connsiteX336" fmla="*/ 586932 w 1135156"/>
                  <a:gd name="connsiteY336" fmla="*/ 1103200 h 1269428"/>
                  <a:gd name="connsiteX337" fmla="*/ 624473 w 1135156"/>
                  <a:gd name="connsiteY337" fmla="*/ 1095691 h 1269428"/>
                  <a:gd name="connsiteX338" fmla="*/ 654506 w 1135156"/>
                  <a:gd name="connsiteY338" fmla="*/ 1089470 h 1269428"/>
                  <a:gd name="connsiteX339" fmla="*/ 690975 w 1135156"/>
                  <a:gd name="connsiteY339" fmla="*/ 1081962 h 1269428"/>
                  <a:gd name="connsiteX340" fmla="*/ 722939 w 1135156"/>
                  <a:gd name="connsiteY340" fmla="*/ 1075526 h 1269428"/>
                  <a:gd name="connsiteX341" fmla="*/ 730386 w 1135156"/>
                  <a:gd name="connsiteY341" fmla="*/ 1074232 h 1269428"/>
                  <a:gd name="connsiteX342" fmla="*/ 740315 w 1135156"/>
                  <a:gd name="connsiteY342" fmla="*/ 1078530 h 1269428"/>
                  <a:gd name="connsiteX343" fmla="*/ 769490 w 1135156"/>
                  <a:gd name="connsiteY343" fmla="*/ 1143101 h 1269428"/>
                  <a:gd name="connsiteX344" fmla="*/ 784292 w 1135156"/>
                  <a:gd name="connsiteY344" fmla="*/ 1183860 h 1269428"/>
                  <a:gd name="connsiteX345" fmla="*/ 790728 w 1135156"/>
                  <a:gd name="connsiteY345" fmla="*/ 1201450 h 1269428"/>
                  <a:gd name="connsiteX346" fmla="*/ 799952 w 1135156"/>
                  <a:gd name="connsiteY346" fmla="*/ 1218398 h 1269428"/>
                  <a:gd name="connsiteX347" fmla="*/ 805315 w 1135156"/>
                  <a:gd name="connsiteY347" fmla="*/ 1223976 h 1269428"/>
                  <a:gd name="connsiteX348" fmla="*/ 798665 w 1135156"/>
                  <a:gd name="connsiteY348" fmla="*/ 1229339 h 1269428"/>
                  <a:gd name="connsiteX349" fmla="*/ 798879 w 1135156"/>
                  <a:gd name="connsiteY349" fmla="*/ 1267523 h 1269428"/>
                  <a:gd name="connsiteX350" fmla="*/ 816639 w 1135156"/>
                  <a:gd name="connsiteY350" fmla="*/ 1269428 h 1269428"/>
                  <a:gd name="connsiteX351" fmla="*/ 840497 w 1135156"/>
                  <a:gd name="connsiteY351" fmla="*/ 1267309 h 1269428"/>
                  <a:gd name="connsiteX352" fmla="*/ 851866 w 1135156"/>
                  <a:gd name="connsiteY352" fmla="*/ 1246286 h 1269428"/>
                  <a:gd name="connsiteX353" fmla="*/ 834705 w 1135156"/>
                  <a:gd name="connsiteY353" fmla="*/ 1224619 h 1269428"/>
                  <a:gd name="connsiteX354" fmla="*/ 831487 w 1135156"/>
                  <a:gd name="connsiteY354" fmla="*/ 1214965 h 1269428"/>
                  <a:gd name="connsiteX355" fmla="*/ 828484 w 1135156"/>
                  <a:gd name="connsiteY355" fmla="*/ 1189866 h 1269428"/>
                  <a:gd name="connsiteX356" fmla="*/ 794803 w 1135156"/>
                  <a:gd name="connsiteY356" fmla="*/ 1070163 h 1269428"/>
                  <a:gd name="connsiteX357" fmla="*/ 800700 w 1135156"/>
                  <a:gd name="connsiteY357" fmla="*/ 1067196 h 1269428"/>
                  <a:gd name="connsiteX358" fmla="*/ 865810 w 1135156"/>
                  <a:gd name="connsiteY358" fmla="*/ 1073381 h 1269428"/>
                  <a:gd name="connsiteX359" fmla="*/ 955909 w 1135156"/>
                  <a:gd name="connsiteY359" fmla="*/ 1082177 h 1269428"/>
                  <a:gd name="connsiteX360" fmla="*/ 1035497 w 1135156"/>
                  <a:gd name="connsiteY360" fmla="*/ 1090972 h 1269428"/>
                  <a:gd name="connsiteX361" fmla="*/ 1031207 w 1135156"/>
                  <a:gd name="connsiteY361" fmla="*/ 1099124 h 1269428"/>
                  <a:gd name="connsiteX362" fmla="*/ 1025629 w 1135156"/>
                  <a:gd name="connsiteY362" fmla="*/ 1115427 h 1269428"/>
                  <a:gd name="connsiteX363" fmla="*/ 1036355 w 1135156"/>
                  <a:gd name="connsiteY363" fmla="*/ 1142028 h 1269428"/>
                  <a:gd name="connsiteX364" fmla="*/ 1043709 w 1135156"/>
                  <a:gd name="connsiteY364" fmla="*/ 1143554 h 1269428"/>
                  <a:gd name="connsiteX365" fmla="*/ 1057593 w 1135156"/>
                  <a:gd name="connsiteY365" fmla="*/ 1138167 h 1269428"/>
                  <a:gd name="connsiteX366" fmla="*/ 1067246 w 1135156"/>
                  <a:gd name="connsiteY366" fmla="*/ 1134305 h 1269428"/>
                  <a:gd name="connsiteX367" fmla="*/ 1084623 w 1135156"/>
                  <a:gd name="connsiteY367" fmla="*/ 1120791 h 1269428"/>
                  <a:gd name="connsiteX368" fmla="*/ 1066174 w 1135156"/>
                  <a:gd name="connsiteY368" fmla="*/ 1091615 h 1269428"/>
                  <a:gd name="connsiteX369" fmla="*/ 1061240 w 1135156"/>
                  <a:gd name="connsiteY369" fmla="*/ 1081747 h 1269428"/>
                  <a:gd name="connsiteX370" fmla="*/ 1051801 w 1135156"/>
                  <a:gd name="connsiteY370" fmla="*/ 1058579 h 1269428"/>
                  <a:gd name="connsiteX371" fmla="*/ 1026702 w 1135156"/>
                  <a:gd name="connsiteY371" fmla="*/ 1054074 h 1269428"/>
                  <a:gd name="connsiteX372" fmla="*/ 989160 w 1135156"/>
                  <a:gd name="connsiteY372" fmla="*/ 1048925 h 1269428"/>
                  <a:gd name="connsiteX373" fmla="*/ 940893 w 1135156"/>
                  <a:gd name="connsiteY373" fmla="*/ 1041418 h 1269428"/>
                  <a:gd name="connsiteX374" fmla="*/ 858731 w 1135156"/>
                  <a:gd name="connsiteY374" fmla="*/ 1025972 h 1269428"/>
                  <a:gd name="connsiteX375" fmla="*/ 829127 w 1135156"/>
                  <a:gd name="connsiteY375" fmla="*/ 1019751 h 1269428"/>
                  <a:gd name="connsiteX376" fmla="*/ 828269 w 1135156"/>
                  <a:gd name="connsiteY376" fmla="*/ 1016747 h 1269428"/>
                  <a:gd name="connsiteX377" fmla="*/ 856680 w 1135156"/>
                  <a:gd name="connsiteY377" fmla="*/ 991108 h 1269428"/>
                  <a:gd name="connsiteX378" fmla="*/ 857015 w 1135156"/>
                  <a:gd name="connsiteY378" fmla="*/ 991219 h 1269428"/>
                  <a:gd name="connsiteX379" fmla="*/ 858302 w 1135156"/>
                  <a:gd name="connsiteY379" fmla="*/ 996368 h 1269428"/>
                  <a:gd name="connsiteX380" fmla="*/ 875678 w 1135156"/>
                  <a:gd name="connsiteY380" fmla="*/ 1011170 h 1269428"/>
                  <a:gd name="connsiteX381" fmla="*/ 902279 w 1135156"/>
                  <a:gd name="connsiteY381" fmla="*/ 995510 h 1269428"/>
                  <a:gd name="connsiteX382" fmla="*/ 889408 w 1135156"/>
                  <a:gd name="connsiteY382" fmla="*/ 966764 h 1269428"/>
                  <a:gd name="connsiteX383" fmla="*/ 883616 w 1135156"/>
                  <a:gd name="connsiteY383" fmla="*/ 959899 h 1269428"/>
                  <a:gd name="connsiteX384" fmla="*/ 873533 w 1135156"/>
                  <a:gd name="connsiteY384" fmla="*/ 940807 h 1269428"/>
                  <a:gd name="connsiteX385" fmla="*/ 868666 w 1135156"/>
                  <a:gd name="connsiteY385" fmla="*/ 939983 h 1269428"/>
                  <a:gd name="connsiteX386" fmla="*/ 841569 w 1135156"/>
                  <a:gd name="connsiteY386" fmla="*/ 953892 h 1269428"/>
                  <a:gd name="connsiteX387" fmla="*/ 788582 w 1135156"/>
                  <a:gd name="connsiteY387" fmla="*/ 988859 h 1269428"/>
                  <a:gd name="connsiteX388" fmla="*/ 786758 w 1135156"/>
                  <a:gd name="connsiteY388" fmla="*/ 989475 h 1269428"/>
                  <a:gd name="connsiteX389" fmla="*/ 784292 w 1135156"/>
                  <a:gd name="connsiteY389" fmla="*/ 943595 h 1269428"/>
                  <a:gd name="connsiteX390" fmla="*/ 782361 w 1135156"/>
                  <a:gd name="connsiteY390" fmla="*/ 856071 h 1269428"/>
                  <a:gd name="connsiteX391" fmla="*/ 780430 w 1135156"/>
                  <a:gd name="connsiteY391" fmla="*/ 809519 h 1269428"/>
                  <a:gd name="connsiteX392" fmla="*/ 835134 w 1135156"/>
                  <a:gd name="connsiteY392" fmla="*/ 809519 h 1269428"/>
                  <a:gd name="connsiteX393" fmla="*/ 898203 w 1135156"/>
                  <a:gd name="connsiteY393" fmla="*/ 806516 h 1269428"/>
                  <a:gd name="connsiteX394" fmla="*/ 950332 w 1135156"/>
                  <a:gd name="connsiteY394" fmla="*/ 803513 h 1269428"/>
                  <a:gd name="connsiteX395" fmla="*/ 1010183 w 1135156"/>
                  <a:gd name="connsiteY395" fmla="*/ 785707 h 1269428"/>
                  <a:gd name="connsiteX396" fmla="*/ 1022626 w 1135156"/>
                  <a:gd name="connsiteY396" fmla="*/ 774552 h 1269428"/>
                  <a:gd name="connsiteX397" fmla="*/ 1027846 w 1135156"/>
                  <a:gd name="connsiteY397" fmla="*/ 773859 h 1269428"/>
                  <a:gd name="connsiteX398" fmla="*/ 1032923 w 1135156"/>
                  <a:gd name="connsiteY398" fmla="*/ 776483 h 1269428"/>
                  <a:gd name="connsiteX399" fmla="*/ 1038837 w 1135156"/>
                  <a:gd name="connsiteY399" fmla="*/ 779354 h 1269428"/>
                  <a:gd name="connsiteX400" fmla="*/ 1039788 w 1135156"/>
                  <a:gd name="connsiteY400" fmla="*/ 779272 h 1269428"/>
                  <a:gd name="connsiteX401" fmla="*/ 1044507 w 1135156"/>
                  <a:gd name="connsiteY401" fmla="*/ 768975 h 1269428"/>
                  <a:gd name="connsiteX402" fmla="*/ 1045151 w 1135156"/>
                  <a:gd name="connsiteY402" fmla="*/ 759536 h 1269428"/>
                  <a:gd name="connsiteX403" fmla="*/ 1045151 w 1135156"/>
                  <a:gd name="connsiteY403" fmla="*/ 759536 h 1269428"/>
                  <a:gd name="connsiteX404" fmla="*/ 1037428 w 1135156"/>
                  <a:gd name="connsiteY404" fmla="*/ 760823 h 1269428"/>
                  <a:gd name="connsiteX405" fmla="*/ 1032985 w 1135156"/>
                  <a:gd name="connsiteY405" fmla="*/ 761378 h 1269428"/>
                  <a:gd name="connsiteX406" fmla="*/ 1039144 w 1135156"/>
                  <a:gd name="connsiteY406" fmla="*/ 732291 h 1269428"/>
                  <a:gd name="connsiteX407" fmla="*/ 1049226 w 1135156"/>
                  <a:gd name="connsiteY407" fmla="*/ 704403 h 1269428"/>
                  <a:gd name="connsiteX408" fmla="*/ 1058880 w 1135156"/>
                  <a:gd name="connsiteY408" fmla="*/ 690460 h 1269428"/>
                  <a:gd name="connsiteX409" fmla="*/ 1069392 w 1135156"/>
                  <a:gd name="connsiteY409" fmla="*/ 649271 h 1269428"/>
                  <a:gd name="connsiteX410" fmla="*/ 1066724 w 1135156"/>
                  <a:gd name="connsiteY410" fmla="*/ 648782 h 1269428"/>
                  <a:gd name="connsiteX411" fmla="*/ 1057164 w 1135156"/>
                  <a:gd name="connsiteY411" fmla="*/ 659569 h 1269428"/>
                  <a:gd name="connsiteX412" fmla="*/ 1052482 w 1135156"/>
                  <a:gd name="connsiteY412" fmla="*/ 668391 h 1269428"/>
                  <a:gd name="connsiteX413" fmla="*/ 1046009 w 1135156"/>
                  <a:gd name="connsiteY413" fmla="*/ 663644 h 1269428"/>
                  <a:gd name="connsiteX414" fmla="*/ 1039788 w 1135156"/>
                  <a:gd name="connsiteY414" fmla="*/ 657209 h 1269428"/>
                  <a:gd name="connsiteX415" fmla="*/ 1050299 w 1135156"/>
                  <a:gd name="connsiteY415" fmla="*/ 626532 h 1269428"/>
                  <a:gd name="connsiteX416" fmla="*/ 1061669 w 1135156"/>
                  <a:gd name="connsiteY416" fmla="*/ 571400 h 1269428"/>
                  <a:gd name="connsiteX417" fmla="*/ 1046223 w 1135156"/>
                  <a:gd name="connsiteY417" fmla="*/ 447192 h 1269428"/>
                  <a:gd name="connsiteX418" fmla="*/ 1042791 w 1135156"/>
                  <a:gd name="connsiteY418" fmla="*/ 428958 h 1269428"/>
                  <a:gd name="connsiteX419" fmla="*/ 1050085 w 1135156"/>
                  <a:gd name="connsiteY419" fmla="*/ 422951 h 1269428"/>
                  <a:gd name="connsiteX420" fmla="*/ 1056735 w 1135156"/>
                  <a:gd name="connsiteY420" fmla="*/ 392489 h 1269428"/>
                  <a:gd name="connsiteX421" fmla="*/ 1054299 w 1135156"/>
                  <a:gd name="connsiteY421" fmla="*/ 385507 h 1269428"/>
                  <a:gd name="connsiteX422" fmla="*/ 1113739 w 1135156"/>
                  <a:gd name="connsiteY422" fmla="*/ 262484 h 1269428"/>
                  <a:gd name="connsiteX423" fmla="*/ 1131257 w 1135156"/>
                  <a:gd name="connsiteY423" fmla="*/ 219985 h 1269428"/>
                  <a:gd name="connsiteX424" fmla="*/ 1107994 w 1135156"/>
                  <a:gd name="connsiteY424" fmla="*/ 177509 h 1269428"/>
                  <a:gd name="connsiteX425" fmla="*/ 1106665 w 1135156"/>
                  <a:gd name="connsiteY425" fmla="*/ 177522 h 1269428"/>
                  <a:gd name="connsiteX426" fmla="*/ 1106305 w 1135156"/>
                  <a:gd name="connsiteY426" fmla="*/ 177522 h 1269428"/>
                  <a:gd name="connsiteX427" fmla="*/ 1013590 w 1135156"/>
                  <a:gd name="connsiteY427" fmla="*/ 212435 h 1269428"/>
                  <a:gd name="connsiteX428" fmla="*/ 1013590 w 1135156"/>
                  <a:gd name="connsiteY428" fmla="*/ 212435 h 1269428"/>
                  <a:gd name="connsiteX429" fmla="*/ 1006193 w 1135156"/>
                  <a:gd name="connsiteY429" fmla="*/ 210077 h 1269428"/>
                  <a:gd name="connsiteX430" fmla="*/ 1006125 w 1135156"/>
                  <a:gd name="connsiteY430" fmla="*/ 210124 h 1269428"/>
                  <a:gd name="connsiteX431" fmla="*/ 988578 w 1135156"/>
                  <a:gd name="connsiteY431" fmla="*/ 198538 h 1269428"/>
                  <a:gd name="connsiteX432" fmla="*/ 981280 w 1135156"/>
                  <a:gd name="connsiteY432" fmla="*/ 194683 h 1269428"/>
                  <a:gd name="connsiteX433" fmla="*/ 976772 w 1135156"/>
                  <a:gd name="connsiteY433" fmla="*/ 191470 h 1269428"/>
                  <a:gd name="connsiteX434" fmla="*/ 974939 w 1135156"/>
                  <a:gd name="connsiteY434" fmla="*/ 189524 h 1269428"/>
                  <a:gd name="connsiteX435" fmla="*/ 974913 w 1135156"/>
                  <a:gd name="connsiteY435" fmla="*/ 189524 h 1269428"/>
                  <a:gd name="connsiteX436" fmla="*/ 977635 w 1135156"/>
                  <a:gd name="connsiteY436" fmla="*/ 184370 h 1269428"/>
                  <a:gd name="connsiteX437" fmla="*/ 988473 w 1135156"/>
                  <a:gd name="connsiteY437" fmla="*/ 156788 h 1269428"/>
                  <a:gd name="connsiteX438" fmla="*/ 980610 w 1135156"/>
                  <a:gd name="connsiteY438" fmla="*/ 109624 h 1269428"/>
                  <a:gd name="connsiteX439" fmla="*/ 972952 w 1135156"/>
                  <a:gd name="connsiteY439" fmla="*/ 94982 h 1269428"/>
                  <a:gd name="connsiteX440" fmla="*/ 958033 w 1135156"/>
                  <a:gd name="connsiteY440" fmla="*/ 63409 h 1269428"/>
                  <a:gd name="connsiteX441" fmla="*/ 950112 w 1135156"/>
                  <a:gd name="connsiteY441" fmla="*/ 46241 h 1269428"/>
                  <a:gd name="connsiteX442" fmla="*/ 934938 w 1135156"/>
                  <a:gd name="connsiteY442" fmla="*/ 23967 h 1269428"/>
                  <a:gd name="connsiteX443" fmla="*/ 901087 w 1135156"/>
                  <a:gd name="connsiteY443" fmla="*/ 3563 h 1269428"/>
                  <a:gd name="connsiteX444" fmla="*/ 887115 w 1135156"/>
                  <a:gd name="connsiteY444" fmla="*/ 128 h 1269428"/>
                  <a:gd name="connsiteX445" fmla="*/ 886136 w 1135156"/>
                  <a:gd name="connsiteY445" fmla="*/ 4 h 1269428"/>
                  <a:gd name="connsiteX446" fmla="*/ 886076 w 1135156"/>
                  <a:gd name="connsiteY446" fmla="*/ 6 h 1269428"/>
                  <a:gd name="connsiteX447" fmla="*/ 885997 w 1135156"/>
                  <a:gd name="connsiteY447" fmla="*/ 26 h 1269428"/>
                  <a:gd name="connsiteX448" fmla="*/ 885789 w 1135156"/>
                  <a:gd name="connsiteY448" fmla="*/ 55 h 1269428"/>
                  <a:gd name="connsiteX449" fmla="*/ 884447 w 1135156"/>
                  <a:gd name="connsiteY449" fmla="*/ 89 h 1269428"/>
                  <a:gd name="connsiteX450" fmla="*/ 882274 w 1135156"/>
                  <a:gd name="connsiteY450" fmla="*/ 38 h 1269428"/>
                  <a:gd name="connsiteX451" fmla="*/ 880165 w 1135156"/>
                  <a:gd name="connsiteY451" fmla="*/ 0 h 12694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</a:cxnLst>
                <a:rect l="l" t="t" r="r" b="b"/>
                <a:pathLst>
                  <a:path w="1135156" h="1269428">
                    <a:moveTo>
                      <a:pt x="70517" y="382887"/>
                    </a:moveTo>
                    <a:cubicBezTo>
                      <a:pt x="72022" y="382887"/>
                      <a:pt x="73972" y="383731"/>
                      <a:pt x="76370" y="385410"/>
                    </a:cubicBezTo>
                    <a:cubicBezTo>
                      <a:pt x="76769" y="385718"/>
                      <a:pt x="77192" y="386201"/>
                      <a:pt x="77629" y="386825"/>
                    </a:cubicBezTo>
                    <a:lnTo>
                      <a:pt x="77612" y="386825"/>
                    </a:lnTo>
                    <a:cubicBezTo>
                      <a:pt x="78796" y="398483"/>
                      <a:pt x="80369" y="408319"/>
                      <a:pt x="82330" y="416332"/>
                    </a:cubicBezTo>
                    <a:lnTo>
                      <a:pt x="82330" y="416332"/>
                    </a:lnTo>
                    <a:cubicBezTo>
                      <a:pt x="75062" y="413358"/>
                      <a:pt x="66716" y="400158"/>
                      <a:pt x="66716" y="390129"/>
                    </a:cubicBezTo>
                    <a:cubicBezTo>
                      <a:pt x="66716" y="385283"/>
                      <a:pt x="67983" y="382887"/>
                      <a:pt x="70517" y="382887"/>
                    </a:cubicBezTo>
                    <a:close/>
                    <a:moveTo>
                      <a:pt x="1038377" y="505926"/>
                    </a:moveTo>
                    <a:cubicBezTo>
                      <a:pt x="1038420" y="505926"/>
                      <a:pt x="1038461" y="505941"/>
                      <a:pt x="1038500" y="505971"/>
                    </a:cubicBezTo>
                    <a:cubicBezTo>
                      <a:pt x="1039359" y="506400"/>
                      <a:pt x="1040860" y="514766"/>
                      <a:pt x="1041504" y="524420"/>
                    </a:cubicBezTo>
                    <a:cubicBezTo>
                      <a:pt x="1042362" y="533859"/>
                      <a:pt x="1044507" y="546301"/>
                      <a:pt x="1046223" y="551664"/>
                    </a:cubicBezTo>
                    <a:cubicBezTo>
                      <a:pt x="1050085" y="564535"/>
                      <a:pt x="1050085" y="577836"/>
                      <a:pt x="1046223" y="583199"/>
                    </a:cubicBezTo>
                    <a:cubicBezTo>
                      <a:pt x="1044507" y="585559"/>
                      <a:pt x="1040646" y="596285"/>
                      <a:pt x="1037428" y="606796"/>
                    </a:cubicBezTo>
                    <a:cubicBezTo>
                      <a:pt x="1026702" y="642192"/>
                      <a:pt x="1023055" y="650773"/>
                      <a:pt x="1017048" y="655063"/>
                    </a:cubicBezTo>
                    <a:cubicBezTo>
                      <a:pt x="1014045" y="657209"/>
                      <a:pt x="1009540" y="663215"/>
                      <a:pt x="1007395" y="668364"/>
                    </a:cubicBezTo>
                    <a:cubicBezTo>
                      <a:pt x="998089" y="690285"/>
                      <a:pt x="991573" y="704032"/>
                      <a:pt x="990348" y="704032"/>
                    </a:cubicBezTo>
                    <a:cubicBezTo>
                      <a:pt x="990302" y="704032"/>
                      <a:pt x="990264" y="704013"/>
                      <a:pt x="990233" y="703974"/>
                    </a:cubicBezTo>
                    <a:cubicBezTo>
                      <a:pt x="989589" y="703546"/>
                      <a:pt x="990233" y="699684"/>
                      <a:pt x="991520" y="695608"/>
                    </a:cubicBezTo>
                    <a:cubicBezTo>
                      <a:pt x="998385" y="672225"/>
                      <a:pt x="995167" y="619453"/>
                      <a:pt x="984441" y="582770"/>
                    </a:cubicBezTo>
                    <a:cubicBezTo>
                      <a:pt x="981867" y="574189"/>
                      <a:pt x="980365" y="566466"/>
                      <a:pt x="981009" y="566037"/>
                    </a:cubicBezTo>
                    <a:cubicBezTo>
                      <a:pt x="981208" y="565838"/>
                      <a:pt x="981633" y="565741"/>
                      <a:pt x="982221" y="565741"/>
                    </a:cubicBezTo>
                    <a:cubicBezTo>
                      <a:pt x="983532" y="565741"/>
                      <a:pt x="985651" y="566221"/>
                      <a:pt x="987873" y="567110"/>
                    </a:cubicBezTo>
                    <a:cubicBezTo>
                      <a:pt x="991091" y="568182"/>
                      <a:pt x="997956" y="569255"/>
                      <a:pt x="1003104" y="569255"/>
                    </a:cubicBezTo>
                    <a:cubicBezTo>
                      <a:pt x="1021982" y="569255"/>
                      <a:pt x="1032065" y="553809"/>
                      <a:pt x="1035497" y="520129"/>
                    </a:cubicBezTo>
                    <a:cubicBezTo>
                      <a:pt x="1036111" y="512150"/>
                      <a:pt x="1037505" y="505926"/>
                      <a:pt x="1038377" y="505926"/>
                    </a:cubicBezTo>
                    <a:close/>
                    <a:moveTo>
                      <a:pt x="1045050" y="697863"/>
                    </a:moveTo>
                    <a:lnTo>
                      <a:pt x="1045050" y="697863"/>
                    </a:lnTo>
                    <a:cubicBezTo>
                      <a:pt x="1045965" y="697905"/>
                      <a:pt x="1045262" y="702219"/>
                      <a:pt x="1042576" y="709123"/>
                    </a:cubicBezTo>
                    <a:cubicBezTo>
                      <a:pt x="1040002" y="715344"/>
                      <a:pt x="1035283" y="727786"/>
                      <a:pt x="1032065" y="736582"/>
                    </a:cubicBezTo>
                    <a:cubicBezTo>
                      <a:pt x="1029039" y="744335"/>
                      <a:pt x="1026514" y="749754"/>
                      <a:pt x="1025958" y="749754"/>
                    </a:cubicBezTo>
                    <a:cubicBezTo>
                      <a:pt x="1025883" y="749754"/>
                      <a:pt x="1025844" y="749657"/>
                      <a:pt x="1025844" y="749453"/>
                    </a:cubicBezTo>
                    <a:cubicBezTo>
                      <a:pt x="1025629" y="746235"/>
                      <a:pt x="1036141" y="715344"/>
                      <a:pt x="1041075" y="704189"/>
                    </a:cubicBezTo>
                    <a:cubicBezTo>
                      <a:pt x="1043040" y="699833"/>
                      <a:pt x="1044392" y="697892"/>
                      <a:pt x="1045024" y="697863"/>
                    </a:cubicBezTo>
                    <a:close/>
                    <a:moveTo>
                      <a:pt x="633269" y="480872"/>
                    </a:moveTo>
                    <a:lnTo>
                      <a:pt x="654077" y="481944"/>
                    </a:lnTo>
                    <a:cubicBezTo>
                      <a:pt x="665447" y="482588"/>
                      <a:pt x="684539" y="484519"/>
                      <a:pt x="696338" y="486450"/>
                    </a:cubicBezTo>
                    <a:cubicBezTo>
                      <a:pt x="710067" y="488595"/>
                      <a:pt x="732377" y="489667"/>
                      <a:pt x="758120" y="489882"/>
                    </a:cubicBezTo>
                    <a:cubicBezTo>
                      <a:pt x="793302" y="489882"/>
                      <a:pt x="798450" y="490311"/>
                      <a:pt x="799737" y="493314"/>
                    </a:cubicBezTo>
                    <a:cubicBezTo>
                      <a:pt x="801668" y="498677"/>
                      <a:pt x="790728" y="530212"/>
                      <a:pt x="782790" y="542440"/>
                    </a:cubicBezTo>
                    <a:cubicBezTo>
                      <a:pt x="773995" y="555525"/>
                      <a:pt x="762840" y="563463"/>
                      <a:pt x="744605" y="569040"/>
                    </a:cubicBezTo>
                    <a:cubicBezTo>
                      <a:pt x="723153" y="575690"/>
                      <a:pt x="712642" y="576334"/>
                      <a:pt x="630909" y="576549"/>
                    </a:cubicBezTo>
                    <a:lnTo>
                      <a:pt x="554539" y="576763"/>
                    </a:lnTo>
                    <a:lnTo>
                      <a:pt x="542526" y="587060"/>
                    </a:lnTo>
                    <a:cubicBezTo>
                      <a:pt x="524077" y="602720"/>
                      <a:pt x="501338" y="644552"/>
                      <a:pt x="486106" y="690460"/>
                    </a:cubicBezTo>
                    <a:cubicBezTo>
                      <a:pt x="484605" y="695179"/>
                      <a:pt x="477311" y="714486"/>
                      <a:pt x="470017" y="733364"/>
                    </a:cubicBezTo>
                    <a:cubicBezTo>
                      <a:pt x="462724" y="752242"/>
                      <a:pt x="451139" y="783562"/>
                      <a:pt x="444060" y="803083"/>
                    </a:cubicBezTo>
                    <a:cubicBezTo>
                      <a:pt x="436766" y="822605"/>
                      <a:pt x="429687" y="841912"/>
                      <a:pt x="428186" y="845988"/>
                    </a:cubicBezTo>
                    <a:cubicBezTo>
                      <a:pt x="426684" y="850064"/>
                      <a:pt x="421750" y="863579"/>
                      <a:pt x="417459" y="876021"/>
                    </a:cubicBezTo>
                    <a:cubicBezTo>
                      <a:pt x="407162" y="905196"/>
                      <a:pt x="393004" y="938447"/>
                      <a:pt x="389786" y="942094"/>
                    </a:cubicBezTo>
                    <a:cubicBezTo>
                      <a:pt x="388457" y="943423"/>
                      <a:pt x="378977" y="944011"/>
                      <a:pt x="349513" y="944011"/>
                    </a:cubicBezTo>
                    <a:cubicBezTo>
                      <a:pt x="331417" y="944011"/>
                      <a:pt x="305783" y="943789"/>
                      <a:pt x="269869" y="943381"/>
                    </a:cubicBezTo>
                    <a:cubicBezTo>
                      <a:pt x="201222" y="942523"/>
                      <a:pt x="152525" y="941021"/>
                      <a:pt x="152525" y="939949"/>
                    </a:cubicBezTo>
                    <a:cubicBezTo>
                      <a:pt x="152525" y="938876"/>
                      <a:pt x="157030" y="922787"/>
                      <a:pt x="162393" y="904338"/>
                    </a:cubicBezTo>
                    <a:cubicBezTo>
                      <a:pt x="167756" y="885889"/>
                      <a:pt x="175479" y="859288"/>
                      <a:pt x="179555" y="845345"/>
                    </a:cubicBezTo>
                    <a:cubicBezTo>
                      <a:pt x="187492" y="817886"/>
                      <a:pt x="198862" y="779701"/>
                      <a:pt x="208730" y="746235"/>
                    </a:cubicBezTo>
                    <a:cubicBezTo>
                      <a:pt x="212376" y="734437"/>
                      <a:pt x="216667" y="719420"/>
                      <a:pt x="218383" y="712984"/>
                    </a:cubicBezTo>
                    <a:cubicBezTo>
                      <a:pt x="220099" y="706549"/>
                      <a:pt x="223317" y="694965"/>
                      <a:pt x="225677" y="687242"/>
                    </a:cubicBezTo>
                    <a:cubicBezTo>
                      <a:pt x="229753" y="674156"/>
                      <a:pt x="232971" y="663859"/>
                      <a:pt x="256139" y="585344"/>
                    </a:cubicBezTo>
                    <a:cubicBezTo>
                      <a:pt x="261288" y="567539"/>
                      <a:pt x="267080" y="548232"/>
                      <a:pt x="269010" y="542440"/>
                    </a:cubicBezTo>
                    <a:cubicBezTo>
                      <a:pt x="270726" y="536433"/>
                      <a:pt x="273944" y="525492"/>
                      <a:pt x="276090" y="517984"/>
                    </a:cubicBezTo>
                    <a:lnTo>
                      <a:pt x="279951" y="504469"/>
                    </a:lnTo>
                    <a:lnTo>
                      <a:pt x="455859" y="505113"/>
                    </a:lnTo>
                    <a:lnTo>
                      <a:pt x="631982" y="505971"/>
                    </a:lnTo>
                    <a:lnTo>
                      <a:pt x="632625" y="493314"/>
                    </a:lnTo>
                    <a:lnTo>
                      <a:pt x="633269" y="480872"/>
                    </a:lnTo>
                    <a:close/>
                    <a:moveTo>
                      <a:pt x="364473" y="983282"/>
                    </a:moveTo>
                    <a:cubicBezTo>
                      <a:pt x="369407" y="983282"/>
                      <a:pt x="373483" y="984140"/>
                      <a:pt x="373483" y="985427"/>
                    </a:cubicBezTo>
                    <a:cubicBezTo>
                      <a:pt x="373483" y="986821"/>
                      <a:pt x="370801" y="987519"/>
                      <a:pt x="367583" y="987519"/>
                    </a:cubicBezTo>
                    <a:cubicBezTo>
                      <a:pt x="364365" y="987519"/>
                      <a:pt x="360611" y="986821"/>
                      <a:pt x="358466" y="985427"/>
                    </a:cubicBezTo>
                    <a:cubicBezTo>
                      <a:pt x="356106" y="983926"/>
                      <a:pt x="357608" y="983282"/>
                      <a:pt x="364473" y="983282"/>
                    </a:cubicBezTo>
                    <a:close/>
                    <a:moveTo>
                      <a:pt x="560546" y="800509"/>
                    </a:moveTo>
                    <a:lnTo>
                      <a:pt x="574704" y="802011"/>
                    </a:lnTo>
                    <a:cubicBezTo>
                      <a:pt x="582642" y="802869"/>
                      <a:pt x="590150" y="804156"/>
                      <a:pt x="591437" y="804800"/>
                    </a:cubicBezTo>
                    <a:cubicBezTo>
                      <a:pt x="595513" y="807159"/>
                      <a:pt x="622328" y="837193"/>
                      <a:pt x="622328" y="839338"/>
                    </a:cubicBezTo>
                    <a:cubicBezTo>
                      <a:pt x="622328" y="841912"/>
                      <a:pt x="645496" y="859932"/>
                      <a:pt x="653004" y="863364"/>
                    </a:cubicBezTo>
                    <a:cubicBezTo>
                      <a:pt x="655065" y="864248"/>
                      <a:pt x="658034" y="864827"/>
                      <a:pt x="660596" y="864827"/>
                    </a:cubicBezTo>
                    <a:cubicBezTo>
                      <a:pt x="661768" y="864827"/>
                      <a:pt x="662855" y="864706"/>
                      <a:pt x="663730" y="864437"/>
                    </a:cubicBezTo>
                    <a:cubicBezTo>
                      <a:pt x="671239" y="862721"/>
                      <a:pt x="689902" y="845130"/>
                      <a:pt x="693120" y="836978"/>
                    </a:cubicBezTo>
                    <a:cubicBezTo>
                      <a:pt x="694622" y="833117"/>
                      <a:pt x="701272" y="824751"/>
                      <a:pt x="707922" y="818529"/>
                    </a:cubicBezTo>
                    <a:lnTo>
                      <a:pt x="719935" y="806945"/>
                    </a:lnTo>
                    <a:lnTo>
                      <a:pt x="731520" y="808232"/>
                    </a:lnTo>
                    <a:cubicBezTo>
                      <a:pt x="737741" y="808661"/>
                      <a:pt x="743318" y="809734"/>
                      <a:pt x="743962" y="810377"/>
                    </a:cubicBezTo>
                    <a:cubicBezTo>
                      <a:pt x="746321" y="812737"/>
                      <a:pt x="744391" y="879024"/>
                      <a:pt x="742031" y="882028"/>
                    </a:cubicBezTo>
                    <a:cubicBezTo>
                      <a:pt x="740315" y="883958"/>
                      <a:pt x="739671" y="901978"/>
                      <a:pt x="740100" y="940592"/>
                    </a:cubicBezTo>
                    <a:cubicBezTo>
                      <a:pt x="740529" y="988002"/>
                      <a:pt x="740100" y="996153"/>
                      <a:pt x="737526" y="996153"/>
                    </a:cubicBezTo>
                    <a:cubicBezTo>
                      <a:pt x="732163" y="996153"/>
                      <a:pt x="667163" y="977061"/>
                      <a:pt x="643780" y="968480"/>
                    </a:cubicBezTo>
                    <a:cubicBezTo>
                      <a:pt x="631338" y="963975"/>
                      <a:pt x="614176" y="958397"/>
                      <a:pt x="605381" y="956252"/>
                    </a:cubicBezTo>
                    <a:cubicBezTo>
                      <a:pt x="594226" y="953464"/>
                      <a:pt x="589077" y="951104"/>
                      <a:pt x="588433" y="948315"/>
                    </a:cubicBezTo>
                    <a:cubicBezTo>
                      <a:pt x="587575" y="945097"/>
                      <a:pt x="583499" y="944668"/>
                      <a:pt x="540166" y="944668"/>
                    </a:cubicBezTo>
                    <a:lnTo>
                      <a:pt x="492971" y="944668"/>
                    </a:lnTo>
                    <a:lnTo>
                      <a:pt x="494258" y="933727"/>
                    </a:lnTo>
                    <a:cubicBezTo>
                      <a:pt x="495116" y="927721"/>
                      <a:pt x="498120" y="917424"/>
                      <a:pt x="501338" y="910774"/>
                    </a:cubicBezTo>
                    <a:cubicBezTo>
                      <a:pt x="518928" y="873232"/>
                      <a:pt x="523433" y="863150"/>
                      <a:pt x="527724" y="852209"/>
                    </a:cubicBezTo>
                    <a:cubicBezTo>
                      <a:pt x="530298" y="845559"/>
                      <a:pt x="537163" y="834618"/>
                      <a:pt x="542955" y="827753"/>
                    </a:cubicBezTo>
                    <a:cubicBezTo>
                      <a:pt x="548747" y="820889"/>
                      <a:pt x="555183" y="811879"/>
                      <a:pt x="557113" y="807803"/>
                    </a:cubicBezTo>
                    <a:lnTo>
                      <a:pt x="560546" y="800509"/>
                    </a:lnTo>
                    <a:close/>
                    <a:moveTo>
                      <a:pt x="225248" y="981137"/>
                    </a:moveTo>
                    <a:cubicBezTo>
                      <a:pt x="272014" y="981351"/>
                      <a:pt x="311271" y="981995"/>
                      <a:pt x="312558" y="982853"/>
                    </a:cubicBezTo>
                    <a:cubicBezTo>
                      <a:pt x="313845" y="983711"/>
                      <a:pt x="315991" y="987358"/>
                      <a:pt x="317063" y="991219"/>
                    </a:cubicBezTo>
                    <a:cubicBezTo>
                      <a:pt x="318994" y="996582"/>
                      <a:pt x="330793" y="1015460"/>
                      <a:pt x="342162" y="1031335"/>
                    </a:cubicBezTo>
                    <a:cubicBezTo>
                      <a:pt x="344737" y="1034982"/>
                      <a:pt x="314704" y="1095906"/>
                      <a:pt x="300545" y="1115856"/>
                    </a:cubicBezTo>
                    <a:cubicBezTo>
                      <a:pt x="289273" y="1131865"/>
                      <a:pt x="284222" y="1136554"/>
                      <a:pt x="270044" y="1136554"/>
                    </a:cubicBezTo>
                    <a:cubicBezTo>
                      <a:pt x="265604" y="1136554"/>
                      <a:pt x="260268" y="1136094"/>
                      <a:pt x="253565" y="1135378"/>
                    </a:cubicBezTo>
                    <a:cubicBezTo>
                      <a:pt x="245965" y="1134545"/>
                      <a:pt x="240437" y="1134117"/>
                      <a:pt x="236392" y="1134117"/>
                    </a:cubicBezTo>
                    <a:cubicBezTo>
                      <a:pt x="232101" y="1134117"/>
                      <a:pt x="229478" y="1134599"/>
                      <a:pt x="227822" y="1135592"/>
                    </a:cubicBezTo>
                    <a:cubicBezTo>
                      <a:pt x="221816" y="1138596"/>
                      <a:pt x="222245" y="1143101"/>
                      <a:pt x="228680" y="1148893"/>
                    </a:cubicBezTo>
                    <a:cubicBezTo>
                      <a:pt x="231683" y="1151467"/>
                      <a:pt x="234043" y="1154470"/>
                      <a:pt x="234043" y="1155757"/>
                    </a:cubicBezTo>
                    <a:cubicBezTo>
                      <a:pt x="234043" y="1156938"/>
                      <a:pt x="204262" y="1157487"/>
                      <a:pt x="171768" y="1157487"/>
                    </a:cubicBezTo>
                    <a:cubicBezTo>
                      <a:pt x="133413" y="1157487"/>
                      <a:pt x="91278" y="1156722"/>
                      <a:pt x="89885" y="1155329"/>
                    </a:cubicBezTo>
                    <a:cubicBezTo>
                      <a:pt x="89027" y="1154470"/>
                      <a:pt x="91172" y="1144602"/>
                      <a:pt x="94604" y="1133447"/>
                    </a:cubicBezTo>
                    <a:cubicBezTo>
                      <a:pt x="98036" y="1122292"/>
                      <a:pt x="104687" y="1099124"/>
                      <a:pt x="109621" y="1081962"/>
                    </a:cubicBezTo>
                    <a:cubicBezTo>
                      <a:pt x="114555" y="1064800"/>
                      <a:pt x="120347" y="1045064"/>
                      <a:pt x="122706" y="1037985"/>
                    </a:cubicBezTo>
                    <a:cubicBezTo>
                      <a:pt x="124852" y="1030906"/>
                      <a:pt x="129571" y="1015246"/>
                      <a:pt x="133433" y="1003018"/>
                    </a:cubicBezTo>
                    <a:lnTo>
                      <a:pt x="140083" y="981137"/>
                    </a:lnTo>
                    <a:close/>
                    <a:moveTo>
                      <a:pt x="395958" y="1110090"/>
                    </a:moveTo>
                    <a:cubicBezTo>
                      <a:pt x="398048" y="1110090"/>
                      <a:pt x="400153" y="1111216"/>
                      <a:pt x="403301" y="1113497"/>
                    </a:cubicBezTo>
                    <a:cubicBezTo>
                      <a:pt x="408235" y="1116715"/>
                      <a:pt x="408235" y="1117787"/>
                      <a:pt x="406948" y="1134734"/>
                    </a:cubicBezTo>
                    <a:cubicBezTo>
                      <a:pt x="405218" y="1157999"/>
                      <a:pt x="406417" y="1159206"/>
                      <a:pt x="387222" y="1159206"/>
                    </a:cubicBezTo>
                    <a:cubicBezTo>
                      <a:pt x="385001" y="1159206"/>
                      <a:pt x="382507" y="1159190"/>
                      <a:pt x="379704" y="1159190"/>
                    </a:cubicBezTo>
                    <a:cubicBezTo>
                      <a:pt x="362328" y="1159190"/>
                      <a:pt x="356321" y="1158546"/>
                      <a:pt x="356321" y="1156401"/>
                    </a:cubicBezTo>
                    <a:cubicBezTo>
                      <a:pt x="356321" y="1152754"/>
                      <a:pt x="383136" y="1117358"/>
                      <a:pt x="388928" y="1113282"/>
                    </a:cubicBezTo>
                    <a:cubicBezTo>
                      <a:pt x="391895" y="1111163"/>
                      <a:pt x="393919" y="1110090"/>
                      <a:pt x="395958" y="1110090"/>
                    </a:cubicBezTo>
                    <a:close/>
                    <a:moveTo>
                      <a:pt x="572988" y="983282"/>
                    </a:moveTo>
                    <a:lnTo>
                      <a:pt x="572988" y="994866"/>
                    </a:lnTo>
                    <a:cubicBezTo>
                      <a:pt x="572988" y="1004734"/>
                      <a:pt x="573846" y="1007523"/>
                      <a:pt x="579209" y="1013100"/>
                    </a:cubicBezTo>
                    <a:cubicBezTo>
                      <a:pt x="584357" y="1018463"/>
                      <a:pt x="587146" y="1019751"/>
                      <a:pt x="594440" y="1019751"/>
                    </a:cubicBezTo>
                    <a:cubicBezTo>
                      <a:pt x="602377" y="1019751"/>
                      <a:pt x="604523" y="1018678"/>
                      <a:pt x="611602" y="1010955"/>
                    </a:cubicBezTo>
                    <a:lnTo>
                      <a:pt x="619754" y="1001945"/>
                    </a:lnTo>
                    <a:lnTo>
                      <a:pt x="643995" y="1014387"/>
                    </a:lnTo>
                    <a:cubicBezTo>
                      <a:pt x="657509" y="1021038"/>
                      <a:pt x="669308" y="1027473"/>
                      <a:pt x="670381" y="1028546"/>
                    </a:cubicBezTo>
                    <a:cubicBezTo>
                      <a:pt x="673384" y="1031335"/>
                      <a:pt x="663087" y="1034982"/>
                      <a:pt x="610529" y="1049784"/>
                    </a:cubicBezTo>
                    <a:cubicBezTo>
                      <a:pt x="584572" y="1057077"/>
                      <a:pt x="552179" y="1066302"/>
                      <a:pt x="538664" y="1070163"/>
                    </a:cubicBezTo>
                    <a:cubicBezTo>
                      <a:pt x="525149" y="1074025"/>
                      <a:pt x="508846" y="1078315"/>
                      <a:pt x="502625" y="1079602"/>
                    </a:cubicBezTo>
                    <a:cubicBezTo>
                      <a:pt x="486321" y="1083034"/>
                      <a:pt x="479242" y="1087325"/>
                      <a:pt x="474308" y="1096978"/>
                    </a:cubicBezTo>
                    <a:cubicBezTo>
                      <a:pt x="468516" y="1108134"/>
                      <a:pt x="468945" y="1113711"/>
                      <a:pt x="475809" y="1121005"/>
                    </a:cubicBezTo>
                    <a:lnTo>
                      <a:pt x="481387" y="1127011"/>
                    </a:lnTo>
                    <a:lnTo>
                      <a:pt x="477740" y="1135163"/>
                    </a:lnTo>
                    <a:cubicBezTo>
                      <a:pt x="475595" y="1139883"/>
                      <a:pt x="474308" y="1146748"/>
                      <a:pt x="474737" y="1150824"/>
                    </a:cubicBezTo>
                    <a:lnTo>
                      <a:pt x="475380" y="1158117"/>
                    </a:lnTo>
                    <a:lnTo>
                      <a:pt x="461436" y="1159619"/>
                    </a:lnTo>
                    <a:cubicBezTo>
                      <a:pt x="456760" y="1160138"/>
                      <a:pt x="449880" y="1160422"/>
                      <a:pt x="443085" y="1160422"/>
                    </a:cubicBezTo>
                    <a:cubicBezTo>
                      <a:pt x="438659" y="1160422"/>
                      <a:pt x="434268" y="1160302"/>
                      <a:pt x="430545" y="1160048"/>
                    </a:cubicBezTo>
                    <a:lnTo>
                      <a:pt x="413813" y="1158761"/>
                    </a:lnTo>
                    <a:lnTo>
                      <a:pt x="415100" y="1148893"/>
                    </a:lnTo>
                    <a:cubicBezTo>
                      <a:pt x="415743" y="1143744"/>
                      <a:pt x="416387" y="1135592"/>
                      <a:pt x="416387" y="1131302"/>
                    </a:cubicBezTo>
                    <a:cubicBezTo>
                      <a:pt x="416387" y="1125081"/>
                      <a:pt x="418318" y="1120791"/>
                      <a:pt x="424968" y="1112853"/>
                    </a:cubicBezTo>
                    <a:cubicBezTo>
                      <a:pt x="441915" y="1092259"/>
                      <a:pt x="444060" y="1073810"/>
                      <a:pt x="432262" y="1052144"/>
                    </a:cubicBezTo>
                    <a:lnTo>
                      <a:pt x="424539" y="1037985"/>
                    </a:lnTo>
                    <a:lnTo>
                      <a:pt x="433763" y="1030048"/>
                    </a:lnTo>
                    <a:cubicBezTo>
                      <a:pt x="439790" y="1024833"/>
                      <a:pt x="443687" y="1022310"/>
                      <a:pt x="446944" y="1022310"/>
                    </a:cubicBezTo>
                    <a:cubicBezTo>
                      <a:pt x="449716" y="1022310"/>
                      <a:pt x="452025" y="1024137"/>
                      <a:pt x="454786" y="1027688"/>
                    </a:cubicBezTo>
                    <a:cubicBezTo>
                      <a:pt x="462509" y="1037127"/>
                      <a:pt x="462509" y="1042490"/>
                      <a:pt x="455215" y="1063299"/>
                    </a:cubicBezTo>
                    <a:cubicBezTo>
                      <a:pt x="450925" y="1075955"/>
                      <a:pt x="449209" y="1083464"/>
                      <a:pt x="450496" y="1084751"/>
                    </a:cubicBezTo>
                    <a:cubicBezTo>
                      <a:pt x="451340" y="1085594"/>
                      <a:pt x="452197" y="1086020"/>
                      <a:pt x="453072" y="1086020"/>
                    </a:cubicBezTo>
                    <a:cubicBezTo>
                      <a:pt x="457090" y="1086020"/>
                      <a:pt x="461476" y="1077039"/>
                      <a:pt x="466585" y="1058364"/>
                    </a:cubicBezTo>
                    <a:cubicBezTo>
                      <a:pt x="469374" y="1048282"/>
                      <a:pt x="471090" y="1045708"/>
                      <a:pt x="477955" y="1041846"/>
                    </a:cubicBezTo>
                    <a:cubicBezTo>
                      <a:pt x="496189" y="1031549"/>
                      <a:pt x="507130" y="1014173"/>
                      <a:pt x="506486" y="996368"/>
                    </a:cubicBezTo>
                    <a:cubicBezTo>
                      <a:pt x="506272" y="991004"/>
                      <a:pt x="506272" y="985856"/>
                      <a:pt x="506272" y="984784"/>
                    </a:cubicBezTo>
                    <a:cubicBezTo>
                      <a:pt x="506486" y="983926"/>
                      <a:pt x="521503" y="983282"/>
                      <a:pt x="539737" y="983282"/>
                    </a:cubicBezTo>
                    <a:close/>
                    <a:moveTo>
                      <a:pt x="880165" y="0"/>
                    </a:moveTo>
                    <a:cubicBezTo>
                      <a:pt x="878087" y="0"/>
                      <a:pt x="875787" y="101"/>
                      <a:pt x="873331" y="292"/>
                    </a:cubicBezTo>
                    <a:cubicBezTo>
                      <a:pt x="860680" y="1274"/>
                      <a:pt x="843880" y="4640"/>
                      <a:pt x="831882" y="8869"/>
                    </a:cubicBezTo>
                    <a:cubicBezTo>
                      <a:pt x="808553" y="17040"/>
                      <a:pt x="795698" y="28439"/>
                      <a:pt x="796057" y="40612"/>
                    </a:cubicBezTo>
                    <a:cubicBezTo>
                      <a:pt x="796091" y="42313"/>
                      <a:pt x="796633" y="45135"/>
                      <a:pt x="797360" y="47370"/>
                    </a:cubicBezTo>
                    <a:cubicBezTo>
                      <a:pt x="798020" y="49510"/>
                      <a:pt x="798454" y="51528"/>
                      <a:pt x="798271" y="51868"/>
                    </a:cubicBezTo>
                    <a:cubicBezTo>
                      <a:pt x="797768" y="52855"/>
                      <a:pt x="795382" y="62525"/>
                      <a:pt x="793974" y="69181"/>
                    </a:cubicBezTo>
                    <a:cubicBezTo>
                      <a:pt x="792464" y="76193"/>
                      <a:pt x="791291" y="86487"/>
                      <a:pt x="791625" y="89314"/>
                    </a:cubicBezTo>
                    <a:cubicBezTo>
                      <a:pt x="791765" y="90413"/>
                      <a:pt x="792425" y="92554"/>
                      <a:pt x="793110" y="94078"/>
                    </a:cubicBezTo>
                    <a:cubicBezTo>
                      <a:pt x="793913" y="95870"/>
                      <a:pt x="794251" y="97253"/>
                      <a:pt x="794105" y="98095"/>
                    </a:cubicBezTo>
                    <a:cubicBezTo>
                      <a:pt x="793895" y="99298"/>
                      <a:pt x="791133" y="104479"/>
                      <a:pt x="788009" y="109597"/>
                    </a:cubicBezTo>
                    <a:cubicBezTo>
                      <a:pt x="785869" y="113110"/>
                      <a:pt x="781915" y="118249"/>
                      <a:pt x="778440" y="122067"/>
                    </a:cubicBezTo>
                    <a:cubicBezTo>
                      <a:pt x="775383" y="125378"/>
                      <a:pt x="774984" y="126011"/>
                      <a:pt x="774730" y="127703"/>
                    </a:cubicBezTo>
                    <a:cubicBezTo>
                      <a:pt x="774337" y="130197"/>
                      <a:pt x="775343" y="131777"/>
                      <a:pt x="779045" y="134488"/>
                    </a:cubicBezTo>
                    <a:cubicBezTo>
                      <a:pt x="781502" y="136281"/>
                      <a:pt x="782117" y="136552"/>
                      <a:pt x="785666" y="137295"/>
                    </a:cubicBezTo>
                    <a:cubicBezTo>
                      <a:pt x="788292" y="137876"/>
                      <a:pt x="789695" y="138368"/>
                      <a:pt x="789953" y="138785"/>
                    </a:cubicBezTo>
                    <a:cubicBezTo>
                      <a:pt x="790270" y="139337"/>
                      <a:pt x="789399" y="142202"/>
                      <a:pt x="787180" y="148057"/>
                    </a:cubicBezTo>
                    <a:cubicBezTo>
                      <a:pt x="786866" y="148911"/>
                      <a:pt x="787044" y="149314"/>
                      <a:pt x="788266" y="150602"/>
                    </a:cubicBezTo>
                    <a:cubicBezTo>
                      <a:pt x="789076" y="151404"/>
                      <a:pt x="790528" y="152566"/>
                      <a:pt x="791468" y="153102"/>
                    </a:cubicBezTo>
                    <a:cubicBezTo>
                      <a:pt x="793981" y="154573"/>
                      <a:pt x="794245" y="154950"/>
                      <a:pt x="793412" y="156416"/>
                    </a:cubicBezTo>
                    <a:cubicBezTo>
                      <a:pt x="793053" y="157056"/>
                      <a:pt x="792497" y="158819"/>
                      <a:pt x="792246" y="160264"/>
                    </a:cubicBezTo>
                    <a:lnTo>
                      <a:pt x="791698" y="162937"/>
                    </a:lnTo>
                    <a:lnTo>
                      <a:pt x="793566" y="164544"/>
                    </a:lnTo>
                    <a:cubicBezTo>
                      <a:pt x="796693" y="167238"/>
                      <a:pt x="796655" y="166983"/>
                      <a:pt x="795814" y="173946"/>
                    </a:cubicBezTo>
                    <a:cubicBezTo>
                      <a:pt x="795014" y="180916"/>
                      <a:pt x="794992" y="181986"/>
                      <a:pt x="795679" y="184214"/>
                    </a:cubicBezTo>
                    <a:cubicBezTo>
                      <a:pt x="796433" y="186728"/>
                      <a:pt x="798352" y="188250"/>
                      <a:pt x="801985" y="188883"/>
                    </a:cubicBezTo>
                    <a:cubicBezTo>
                      <a:pt x="803303" y="189112"/>
                      <a:pt x="804848" y="189224"/>
                      <a:pt x="806646" y="189224"/>
                    </a:cubicBezTo>
                    <a:cubicBezTo>
                      <a:pt x="808037" y="189224"/>
                      <a:pt x="809579" y="189157"/>
                      <a:pt x="811284" y="189024"/>
                    </a:cubicBezTo>
                    <a:cubicBezTo>
                      <a:pt x="812826" y="188905"/>
                      <a:pt x="814501" y="188732"/>
                      <a:pt x="816319" y="188507"/>
                    </a:cubicBezTo>
                    <a:lnTo>
                      <a:pt x="816344" y="188512"/>
                    </a:lnTo>
                    <a:lnTo>
                      <a:pt x="834990" y="183223"/>
                    </a:lnTo>
                    <a:cubicBezTo>
                      <a:pt x="838042" y="182450"/>
                      <a:pt x="840688" y="181976"/>
                      <a:pt x="842928" y="181802"/>
                    </a:cubicBezTo>
                    <a:lnTo>
                      <a:pt x="842960" y="181800"/>
                    </a:lnTo>
                    <a:cubicBezTo>
                      <a:pt x="842983" y="181797"/>
                      <a:pt x="843006" y="181795"/>
                      <a:pt x="843029" y="181794"/>
                    </a:cubicBezTo>
                    <a:cubicBezTo>
                      <a:pt x="843571" y="181752"/>
                      <a:pt x="844123" y="181731"/>
                      <a:pt x="844683" y="181731"/>
                    </a:cubicBezTo>
                    <a:cubicBezTo>
                      <a:pt x="844898" y="181731"/>
                      <a:pt x="845115" y="181734"/>
                      <a:pt x="845332" y="181740"/>
                    </a:cubicBezTo>
                    <a:cubicBezTo>
                      <a:pt x="847307" y="181927"/>
                      <a:pt x="851490" y="182106"/>
                      <a:pt x="857882" y="182277"/>
                    </a:cubicBezTo>
                    <a:cubicBezTo>
                      <a:pt x="857903" y="182272"/>
                      <a:pt x="857925" y="182267"/>
                      <a:pt x="857948" y="182261"/>
                    </a:cubicBezTo>
                    <a:cubicBezTo>
                      <a:pt x="857996" y="182225"/>
                      <a:pt x="858186" y="182193"/>
                      <a:pt x="858519" y="182167"/>
                    </a:cubicBezTo>
                    <a:cubicBezTo>
                      <a:pt x="859196" y="182115"/>
                      <a:pt x="860464" y="182085"/>
                      <a:pt x="862321" y="182077"/>
                    </a:cubicBezTo>
                    <a:cubicBezTo>
                      <a:pt x="862837" y="182093"/>
                      <a:pt x="863481" y="182164"/>
                      <a:pt x="864254" y="182289"/>
                    </a:cubicBezTo>
                    <a:cubicBezTo>
                      <a:pt x="864393" y="182309"/>
                      <a:pt x="864520" y="182328"/>
                      <a:pt x="864635" y="182348"/>
                    </a:cubicBezTo>
                    <a:lnTo>
                      <a:pt x="864659" y="182346"/>
                    </a:lnTo>
                    <a:cubicBezTo>
                      <a:pt x="865136" y="182396"/>
                      <a:pt x="865449" y="182442"/>
                      <a:pt x="865596" y="182483"/>
                    </a:cubicBezTo>
                    <a:lnTo>
                      <a:pt x="865618" y="182481"/>
                    </a:lnTo>
                    <a:lnTo>
                      <a:pt x="865636" y="182458"/>
                    </a:lnTo>
                    <a:lnTo>
                      <a:pt x="865645" y="182479"/>
                    </a:lnTo>
                    <a:cubicBezTo>
                      <a:pt x="865728" y="182712"/>
                      <a:pt x="865887" y="183042"/>
                      <a:pt x="866121" y="183467"/>
                    </a:cubicBezTo>
                    <a:lnTo>
                      <a:pt x="866145" y="183465"/>
                    </a:lnTo>
                    <a:cubicBezTo>
                      <a:pt x="867257" y="183679"/>
                      <a:pt x="868482" y="183923"/>
                      <a:pt x="869819" y="184196"/>
                    </a:cubicBezTo>
                    <a:cubicBezTo>
                      <a:pt x="871088" y="184390"/>
                      <a:pt x="872110" y="184486"/>
                      <a:pt x="872886" y="184486"/>
                    </a:cubicBezTo>
                    <a:cubicBezTo>
                      <a:pt x="872939" y="184486"/>
                      <a:pt x="872990" y="184486"/>
                      <a:pt x="873040" y="184485"/>
                    </a:cubicBezTo>
                    <a:lnTo>
                      <a:pt x="873066" y="184489"/>
                    </a:lnTo>
                    <a:lnTo>
                      <a:pt x="871405" y="184999"/>
                    </a:lnTo>
                    <a:cubicBezTo>
                      <a:pt x="870759" y="184911"/>
                      <a:pt x="870116" y="184820"/>
                      <a:pt x="869473" y="184725"/>
                    </a:cubicBezTo>
                    <a:cubicBezTo>
                      <a:pt x="867935" y="184354"/>
                      <a:pt x="866521" y="183929"/>
                      <a:pt x="865230" y="183451"/>
                    </a:cubicBezTo>
                    <a:lnTo>
                      <a:pt x="865206" y="183451"/>
                    </a:lnTo>
                    <a:cubicBezTo>
                      <a:pt x="865265" y="183598"/>
                      <a:pt x="865323" y="183745"/>
                      <a:pt x="865382" y="183893"/>
                    </a:cubicBezTo>
                    <a:lnTo>
                      <a:pt x="865406" y="183893"/>
                    </a:lnTo>
                    <a:cubicBezTo>
                      <a:pt x="865583" y="183932"/>
                      <a:pt x="865711" y="183966"/>
                      <a:pt x="865789" y="183994"/>
                    </a:cubicBezTo>
                    <a:lnTo>
                      <a:pt x="865810" y="183994"/>
                    </a:lnTo>
                    <a:lnTo>
                      <a:pt x="865831" y="183972"/>
                    </a:lnTo>
                    <a:lnTo>
                      <a:pt x="865837" y="183994"/>
                    </a:lnTo>
                    <a:cubicBezTo>
                      <a:pt x="865962" y="184453"/>
                      <a:pt x="866339" y="185290"/>
                      <a:pt x="866967" y="186504"/>
                    </a:cubicBezTo>
                    <a:cubicBezTo>
                      <a:pt x="867274" y="187112"/>
                      <a:pt x="867799" y="187988"/>
                      <a:pt x="868540" y="189132"/>
                    </a:cubicBezTo>
                    <a:cubicBezTo>
                      <a:pt x="868706" y="189417"/>
                      <a:pt x="868865" y="189716"/>
                      <a:pt x="869016" y="190027"/>
                    </a:cubicBezTo>
                    <a:cubicBezTo>
                      <a:pt x="869570" y="191232"/>
                      <a:pt x="869913" y="192140"/>
                      <a:pt x="870044" y="192751"/>
                    </a:cubicBezTo>
                    <a:lnTo>
                      <a:pt x="870347" y="194428"/>
                    </a:lnTo>
                    <a:cubicBezTo>
                      <a:pt x="870633" y="195453"/>
                      <a:pt x="870941" y="196771"/>
                      <a:pt x="871273" y="198384"/>
                    </a:cubicBezTo>
                    <a:cubicBezTo>
                      <a:pt x="871336" y="198688"/>
                      <a:pt x="871370" y="198945"/>
                      <a:pt x="871377" y="199153"/>
                    </a:cubicBezTo>
                    <a:cubicBezTo>
                      <a:pt x="871314" y="200678"/>
                      <a:pt x="871226" y="201778"/>
                      <a:pt x="871115" y="202452"/>
                    </a:cubicBezTo>
                    <a:lnTo>
                      <a:pt x="871139" y="202452"/>
                    </a:lnTo>
                    <a:cubicBezTo>
                      <a:pt x="871162" y="202680"/>
                      <a:pt x="871173" y="202885"/>
                      <a:pt x="871173" y="203066"/>
                    </a:cubicBezTo>
                    <a:cubicBezTo>
                      <a:pt x="871173" y="205426"/>
                      <a:pt x="867098" y="212076"/>
                      <a:pt x="861949" y="218082"/>
                    </a:cubicBezTo>
                    <a:cubicBezTo>
                      <a:pt x="848863" y="233528"/>
                      <a:pt x="844573" y="241895"/>
                      <a:pt x="838995" y="260343"/>
                    </a:cubicBezTo>
                    <a:cubicBezTo>
                      <a:pt x="830414" y="289304"/>
                      <a:pt x="828054" y="294452"/>
                      <a:pt x="821190" y="300459"/>
                    </a:cubicBezTo>
                    <a:cubicBezTo>
                      <a:pt x="817328" y="303891"/>
                      <a:pt x="811965" y="309683"/>
                      <a:pt x="809176" y="313544"/>
                    </a:cubicBezTo>
                    <a:cubicBezTo>
                      <a:pt x="802955" y="322555"/>
                      <a:pt x="796305" y="347654"/>
                      <a:pt x="796091" y="363314"/>
                    </a:cubicBezTo>
                    <a:cubicBezTo>
                      <a:pt x="795661" y="387555"/>
                      <a:pt x="789655" y="394419"/>
                      <a:pt x="761982" y="402357"/>
                    </a:cubicBezTo>
                    <a:cubicBezTo>
                      <a:pt x="754259" y="404716"/>
                      <a:pt x="741173" y="408578"/>
                      <a:pt x="732807" y="410938"/>
                    </a:cubicBezTo>
                    <a:cubicBezTo>
                      <a:pt x="720793" y="414585"/>
                      <a:pt x="711783" y="415657"/>
                      <a:pt x="686685" y="415657"/>
                    </a:cubicBezTo>
                    <a:cubicBezTo>
                      <a:pt x="685670" y="415663"/>
                      <a:pt x="684673" y="415667"/>
                      <a:pt x="683693" y="415667"/>
                    </a:cubicBezTo>
                    <a:cubicBezTo>
                      <a:pt x="650270" y="415667"/>
                      <a:pt x="636397" y="412012"/>
                      <a:pt x="611387" y="397423"/>
                    </a:cubicBezTo>
                    <a:cubicBezTo>
                      <a:pt x="600661" y="391202"/>
                      <a:pt x="594440" y="389056"/>
                      <a:pt x="587790" y="389056"/>
                    </a:cubicBezTo>
                    <a:cubicBezTo>
                      <a:pt x="576420" y="389056"/>
                      <a:pt x="563335" y="395278"/>
                      <a:pt x="553895" y="404931"/>
                    </a:cubicBezTo>
                    <a:cubicBezTo>
                      <a:pt x="547889" y="411152"/>
                      <a:pt x="546816" y="413941"/>
                      <a:pt x="546816" y="421664"/>
                    </a:cubicBezTo>
                    <a:cubicBezTo>
                      <a:pt x="547031" y="426812"/>
                      <a:pt x="545958" y="433892"/>
                      <a:pt x="544671" y="437753"/>
                    </a:cubicBezTo>
                    <a:lnTo>
                      <a:pt x="542097" y="444618"/>
                    </a:lnTo>
                    <a:lnTo>
                      <a:pt x="430545" y="443545"/>
                    </a:lnTo>
                    <a:cubicBezTo>
                      <a:pt x="368978" y="442902"/>
                      <a:pt x="318136" y="441614"/>
                      <a:pt x="317492" y="440971"/>
                    </a:cubicBezTo>
                    <a:cubicBezTo>
                      <a:pt x="316849" y="440113"/>
                      <a:pt x="309341" y="426384"/>
                      <a:pt x="301189" y="410509"/>
                    </a:cubicBezTo>
                    <a:cubicBezTo>
                      <a:pt x="292822" y="394634"/>
                      <a:pt x="281238" y="372324"/>
                      <a:pt x="275446" y="361169"/>
                    </a:cubicBezTo>
                    <a:cubicBezTo>
                      <a:pt x="263862" y="339287"/>
                      <a:pt x="236618" y="286515"/>
                      <a:pt x="208515" y="232026"/>
                    </a:cubicBezTo>
                    <a:cubicBezTo>
                      <a:pt x="187060" y="190157"/>
                      <a:pt x="186843" y="189551"/>
                      <a:pt x="180956" y="189551"/>
                    </a:cubicBezTo>
                    <a:cubicBezTo>
                      <a:pt x="180780" y="189551"/>
                      <a:pt x="180599" y="189551"/>
                      <a:pt x="180413" y="189551"/>
                    </a:cubicBezTo>
                    <a:cubicBezTo>
                      <a:pt x="173763" y="189551"/>
                      <a:pt x="169687" y="193198"/>
                      <a:pt x="169687" y="198775"/>
                    </a:cubicBezTo>
                    <a:cubicBezTo>
                      <a:pt x="169687" y="202637"/>
                      <a:pt x="191353" y="245970"/>
                      <a:pt x="257212" y="374040"/>
                    </a:cubicBezTo>
                    <a:cubicBezTo>
                      <a:pt x="269654" y="398281"/>
                      <a:pt x="284885" y="427670"/>
                      <a:pt x="291321" y="439255"/>
                    </a:cubicBezTo>
                    <a:cubicBezTo>
                      <a:pt x="297542" y="450839"/>
                      <a:pt x="302690" y="461994"/>
                      <a:pt x="302690" y="463496"/>
                    </a:cubicBezTo>
                    <a:cubicBezTo>
                      <a:pt x="302690" y="465231"/>
                      <a:pt x="299200" y="465970"/>
                      <a:pt x="283119" y="465970"/>
                    </a:cubicBezTo>
                    <a:cubicBezTo>
                      <a:pt x="273361" y="465970"/>
                      <a:pt x="258968" y="465698"/>
                      <a:pt x="237905" y="465212"/>
                    </a:cubicBezTo>
                    <a:cubicBezTo>
                      <a:pt x="202079" y="464354"/>
                      <a:pt x="172690" y="463281"/>
                      <a:pt x="172261" y="463066"/>
                    </a:cubicBezTo>
                    <a:cubicBezTo>
                      <a:pt x="171832" y="462852"/>
                      <a:pt x="176766" y="459205"/>
                      <a:pt x="182987" y="455344"/>
                    </a:cubicBezTo>
                    <a:lnTo>
                      <a:pt x="194357" y="448050"/>
                    </a:lnTo>
                    <a:lnTo>
                      <a:pt x="177839" y="447406"/>
                    </a:lnTo>
                    <a:cubicBezTo>
                      <a:pt x="173811" y="447227"/>
                      <a:pt x="170232" y="446936"/>
                      <a:pt x="167428" y="446565"/>
                    </a:cubicBezTo>
                    <a:lnTo>
                      <a:pt x="167411" y="446565"/>
                    </a:lnTo>
                    <a:cubicBezTo>
                      <a:pt x="170238" y="442829"/>
                      <a:pt x="173003" y="438067"/>
                      <a:pt x="175707" y="432280"/>
                    </a:cubicBezTo>
                    <a:cubicBezTo>
                      <a:pt x="182516" y="417187"/>
                      <a:pt x="185792" y="399177"/>
                      <a:pt x="185535" y="378251"/>
                    </a:cubicBezTo>
                    <a:lnTo>
                      <a:pt x="185538" y="378126"/>
                    </a:lnTo>
                    <a:lnTo>
                      <a:pt x="174209" y="378330"/>
                    </a:lnTo>
                    <a:lnTo>
                      <a:pt x="174192" y="378330"/>
                    </a:lnTo>
                    <a:cubicBezTo>
                      <a:pt x="165846" y="378177"/>
                      <a:pt x="156339" y="378109"/>
                      <a:pt x="146662" y="378109"/>
                    </a:cubicBezTo>
                    <a:cubicBezTo>
                      <a:pt x="115798" y="378109"/>
                      <a:pt x="83212" y="378801"/>
                      <a:pt x="81089" y="379618"/>
                    </a:cubicBezTo>
                    <a:cubicBezTo>
                      <a:pt x="80355" y="379838"/>
                      <a:pt x="79520" y="379983"/>
                      <a:pt x="78662" y="380052"/>
                    </a:cubicBezTo>
                    <a:lnTo>
                      <a:pt x="78646" y="380052"/>
                    </a:lnTo>
                    <a:lnTo>
                      <a:pt x="76809" y="380085"/>
                    </a:lnTo>
                    <a:lnTo>
                      <a:pt x="76809" y="380085"/>
                    </a:lnTo>
                    <a:cubicBezTo>
                      <a:pt x="75784" y="380039"/>
                      <a:pt x="74806" y="379883"/>
                      <a:pt x="74010" y="379618"/>
                    </a:cubicBezTo>
                    <a:cubicBezTo>
                      <a:pt x="73083" y="379261"/>
                      <a:pt x="72144" y="379094"/>
                      <a:pt x="71223" y="379094"/>
                    </a:cubicBezTo>
                    <a:cubicBezTo>
                      <a:pt x="66602" y="379094"/>
                      <a:pt x="62426" y="383297"/>
                      <a:pt x="62426" y="388842"/>
                    </a:cubicBezTo>
                    <a:cubicBezTo>
                      <a:pt x="62426" y="396565"/>
                      <a:pt x="66502" y="408363"/>
                      <a:pt x="70792" y="413512"/>
                    </a:cubicBezTo>
                    <a:cubicBezTo>
                      <a:pt x="72723" y="415657"/>
                      <a:pt x="77657" y="419304"/>
                      <a:pt x="82162" y="421449"/>
                    </a:cubicBezTo>
                    <a:cubicBezTo>
                      <a:pt x="82794" y="421765"/>
                      <a:pt x="83419" y="422106"/>
                      <a:pt x="84034" y="422469"/>
                    </a:cubicBezTo>
                    <a:lnTo>
                      <a:pt x="84018" y="422469"/>
                    </a:lnTo>
                    <a:cubicBezTo>
                      <a:pt x="85011" y="425680"/>
                      <a:pt x="86086" y="428509"/>
                      <a:pt x="87241" y="430958"/>
                    </a:cubicBezTo>
                    <a:cubicBezTo>
                      <a:pt x="89440" y="435666"/>
                      <a:pt x="92283" y="439964"/>
                      <a:pt x="95769" y="443852"/>
                    </a:cubicBezTo>
                    <a:cubicBezTo>
                      <a:pt x="96504" y="444694"/>
                      <a:pt x="97333" y="445573"/>
                      <a:pt x="98253" y="446487"/>
                    </a:cubicBezTo>
                    <a:lnTo>
                      <a:pt x="98237" y="446487"/>
                    </a:lnTo>
                    <a:cubicBezTo>
                      <a:pt x="96200" y="446936"/>
                      <a:pt x="92417" y="446977"/>
                      <a:pt x="85809" y="446977"/>
                    </a:cubicBezTo>
                    <a:cubicBezTo>
                      <a:pt x="68647" y="446977"/>
                      <a:pt x="68003" y="449552"/>
                      <a:pt x="83878" y="456631"/>
                    </a:cubicBezTo>
                    <a:cubicBezTo>
                      <a:pt x="88597" y="458776"/>
                      <a:pt x="92459" y="461350"/>
                      <a:pt x="92459" y="462208"/>
                    </a:cubicBezTo>
                    <a:cubicBezTo>
                      <a:pt x="92459" y="463281"/>
                      <a:pt x="71865" y="464354"/>
                      <a:pt x="46980" y="464568"/>
                    </a:cubicBezTo>
                    <a:lnTo>
                      <a:pt x="1287" y="465212"/>
                    </a:lnTo>
                    <a:lnTo>
                      <a:pt x="644" y="483661"/>
                    </a:lnTo>
                    <a:lnTo>
                      <a:pt x="0" y="502109"/>
                    </a:lnTo>
                    <a:lnTo>
                      <a:pt x="66073" y="503396"/>
                    </a:lnTo>
                    <a:cubicBezTo>
                      <a:pt x="102327" y="504255"/>
                      <a:pt x="155314" y="504898"/>
                      <a:pt x="183845" y="504898"/>
                    </a:cubicBezTo>
                    <a:cubicBezTo>
                      <a:pt x="212162" y="504898"/>
                      <a:pt x="235974" y="505327"/>
                      <a:pt x="236618" y="505971"/>
                    </a:cubicBezTo>
                    <a:cubicBezTo>
                      <a:pt x="237690" y="507043"/>
                      <a:pt x="236618" y="510690"/>
                      <a:pt x="215809" y="582126"/>
                    </a:cubicBezTo>
                    <a:cubicBezTo>
                      <a:pt x="208944" y="605080"/>
                      <a:pt x="201651" y="630179"/>
                      <a:pt x="199505" y="637902"/>
                    </a:cubicBezTo>
                    <a:cubicBezTo>
                      <a:pt x="197575" y="645625"/>
                      <a:pt x="194357" y="656565"/>
                      <a:pt x="192426" y="662572"/>
                    </a:cubicBezTo>
                    <a:cubicBezTo>
                      <a:pt x="190710" y="668364"/>
                      <a:pt x="187063" y="679948"/>
                      <a:pt x="184703" y="688314"/>
                    </a:cubicBezTo>
                    <a:cubicBezTo>
                      <a:pt x="182129" y="696466"/>
                      <a:pt x="178268" y="709552"/>
                      <a:pt x="176122" y="717275"/>
                    </a:cubicBezTo>
                    <a:cubicBezTo>
                      <a:pt x="164538" y="758034"/>
                      <a:pt x="158103" y="780344"/>
                      <a:pt x="152525" y="797720"/>
                    </a:cubicBezTo>
                    <a:cubicBezTo>
                      <a:pt x="149307" y="808232"/>
                      <a:pt x="145017" y="822390"/>
                      <a:pt x="143301" y="828826"/>
                    </a:cubicBezTo>
                    <a:cubicBezTo>
                      <a:pt x="141370" y="835262"/>
                      <a:pt x="135792" y="854140"/>
                      <a:pt x="131073" y="870658"/>
                    </a:cubicBezTo>
                    <a:cubicBezTo>
                      <a:pt x="126139" y="887176"/>
                      <a:pt x="120132" y="907341"/>
                      <a:pt x="117772" y="915707"/>
                    </a:cubicBezTo>
                    <a:cubicBezTo>
                      <a:pt x="110586" y="941049"/>
                      <a:pt x="111235" y="942550"/>
                      <a:pt x="98262" y="942550"/>
                    </a:cubicBezTo>
                    <a:cubicBezTo>
                      <a:pt x="96519" y="942550"/>
                      <a:pt x="94531" y="942523"/>
                      <a:pt x="92244" y="942523"/>
                    </a:cubicBezTo>
                    <a:lnTo>
                      <a:pt x="75297" y="942523"/>
                    </a:lnTo>
                    <a:lnTo>
                      <a:pt x="75297" y="961830"/>
                    </a:lnTo>
                    <a:lnTo>
                      <a:pt x="75297" y="981137"/>
                    </a:lnTo>
                    <a:lnTo>
                      <a:pt x="86023" y="981137"/>
                    </a:lnTo>
                    <a:cubicBezTo>
                      <a:pt x="97607" y="981137"/>
                      <a:pt x="99109" y="983497"/>
                      <a:pt x="94819" y="994437"/>
                    </a:cubicBezTo>
                    <a:cubicBezTo>
                      <a:pt x="93746" y="997226"/>
                      <a:pt x="90743" y="1006021"/>
                      <a:pt x="88383" y="1014387"/>
                    </a:cubicBezTo>
                    <a:cubicBezTo>
                      <a:pt x="85809" y="1022539"/>
                      <a:pt x="78944" y="1045708"/>
                      <a:pt x="73152" y="1065873"/>
                    </a:cubicBezTo>
                    <a:cubicBezTo>
                      <a:pt x="67145" y="1085823"/>
                      <a:pt x="60281" y="1108992"/>
                      <a:pt x="57921" y="1117358"/>
                    </a:cubicBezTo>
                    <a:cubicBezTo>
                      <a:pt x="55347" y="1125510"/>
                      <a:pt x="51914" y="1137738"/>
                      <a:pt x="49769" y="1144173"/>
                    </a:cubicBezTo>
                    <a:lnTo>
                      <a:pt x="45908" y="1155972"/>
                    </a:lnTo>
                    <a:lnTo>
                      <a:pt x="25314" y="1156616"/>
                    </a:lnTo>
                    <a:lnTo>
                      <a:pt x="4505" y="1157259"/>
                    </a:lnTo>
                    <a:lnTo>
                      <a:pt x="4505" y="1178497"/>
                    </a:lnTo>
                    <a:lnTo>
                      <a:pt x="4505" y="1199949"/>
                    </a:lnTo>
                    <a:lnTo>
                      <a:pt x="10512" y="1200164"/>
                    </a:lnTo>
                    <a:cubicBezTo>
                      <a:pt x="13515" y="1200271"/>
                      <a:pt x="161803" y="1200325"/>
                      <a:pt x="311352" y="1200325"/>
                    </a:cubicBezTo>
                    <a:cubicBezTo>
                      <a:pt x="460900" y="1200325"/>
                      <a:pt x="611709" y="1200271"/>
                      <a:pt x="619754" y="1200164"/>
                    </a:cubicBezTo>
                    <a:lnTo>
                      <a:pt x="628978" y="1199949"/>
                    </a:lnTo>
                    <a:lnTo>
                      <a:pt x="628334" y="1181071"/>
                    </a:lnTo>
                    <a:lnTo>
                      <a:pt x="627691" y="1162408"/>
                    </a:lnTo>
                    <a:lnTo>
                      <a:pt x="577278" y="1161120"/>
                    </a:lnTo>
                    <a:cubicBezTo>
                      <a:pt x="549605" y="1160477"/>
                      <a:pt x="526437" y="1159833"/>
                      <a:pt x="526222" y="1159619"/>
                    </a:cubicBezTo>
                    <a:cubicBezTo>
                      <a:pt x="525793" y="1159405"/>
                      <a:pt x="527938" y="1156186"/>
                      <a:pt x="530942" y="1152540"/>
                    </a:cubicBezTo>
                    <a:cubicBezTo>
                      <a:pt x="538021" y="1144173"/>
                      <a:pt x="538235" y="1134305"/>
                      <a:pt x="531156" y="1124008"/>
                    </a:cubicBezTo>
                    <a:cubicBezTo>
                      <a:pt x="527509" y="1118645"/>
                      <a:pt x="526651" y="1115856"/>
                      <a:pt x="528582" y="1115427"/>
                    </a:cubicBezTo>
                    <a:cubicBezTo>
                      <a:pt x="529869" y="1114998"/>
                      <a:pt x="538879" y="1113068"/>
                      <a:pt x="548318" y="1111137"/>
                    </a:cubicBezTo>
                    <a:cubicBezTo>
                      <a:pt x="557757" y="1109421"/>
                      <a:pt x="575133" y="1105774"/>
                      <a:pt x="586932" y="1103200"/>
                    </a:cubicBezTo>
                    <a:cubicBezTo>
                      <a:pt x="598731" y="1100840"/>
                      <a:pt x="615678" y="1097408"/>
                      <a:pt x="624473" y="1095691"/>
                    </a:cubicBezTo>
                    <a:cubicBezTo>
                      <a:pt x="633269" y="1094190"/>
                      <a:pt x="646783" y="1091186"/>
                      <a:pt x="654506" y="1089470"/>
                    </a:cubicBezTo>
                    <a:cubicBezTo>
                      <a:pt x="662229" y="1087539"/>
                      <a:pt x="678533" y="1084322"/>
                      <a:pt x="690975" y="1081962"/>
                    </a:cubicBezTo>
                    <a:cubicBezTo>
                      <a:pt x="703417" y="1079817"/>
                      <a:pt x="717790" y="1076813"/>
                      <a:pt x="722939" y="1075526"/>
                    </a:cubicBezTo>
                    <a:cubicBezTo>
                      <a:pt x="726214" y="1074707"/>
                      <a:pt x="728458" y="1074232"/>
                      <a:pt x="730386" y="1074232"/>
                    </a:cubicBezTo>
                    <a:cubicBezTo>
                      <a:pt x="733510" y="1074232"/>
                      <a:pt x="735805" y="1075479"/>
                      <a:pt x="740315" y="1078530"/>
                    </a:cubicBezTo>
                    <a:cubicBezTo>
                      <a:pt x="748896" y="1084107"/>
                      <a:pt x="747609" y="1081319"/>
                      <a:pt x="769490" y="1143101"/>
                    </a:cubicBezTo>
                    <a:cubicBezTo>
                      <a:pt x="776140" y="1161979"/>
                      <a:pt x="782790" y="1180213"/>
                      <a:pt x="784292" y="1183860"/>
                    </a:cubicBezTo>
                    <a:cubicBezTo>
                      <a:pt x="785793" y="1187292"/>
                      <a:pt x="788582" y="1195230"/>
                      <a:pt x="790728" y="1201450"/>
                    </a:cubicBezTo>
                    <a:cubicBezTo>
                      <a:pt x="792873" y="1207672"/>
                      <a:pt x="797163" y="1215180"/>
                      <a:pt x="799952" y="1218398"/>
                    </a:cubicBezTo>
                    <a:lnTo>
                      <a:pt x="805315" y="1223976"/>
                    </a:lnTo>
                    <a:lnTo>
                      <a:pt x="798665" y="1229339"/>
                    </a:lnTo>
                    <a:cubicBezTo>
                      <a:pt x="785365" y="1239635"/>
                      <a:pt x="785579" y="1261946"/>
                      <a:pt x="798879" y="1267523"/>
                    </a:cubicBezTo>
                    <a:cubicBezTo>
                      <a:pt x="802033" y="1268785"/>
                      <a:pt x="808895" y="1269428"/>
                      <a:pt x="816639" y="1269428"/>
                    </a:cubicBezTo>
                    <a:cubicBezTo>
                      <a:pt x="824698" y="1269428"/>
                      <a:pt x="833714" y="1268731"/>
                      <a:pt x="840497" y="1267309"/>
                    </a:cubicBezTo>
                    <a:cubicBezTo>
                      <a:pt x="846503" y="1266236"/>
                      <a:pt x="851866" y="1256154"/>
                      <a:pt x="851866" y="1246286"/>
                    </a:cubicBezTo>
                    <a:cubicBezTo>
                      <a:pt x="851866" y="1237061"/>
                      <a:pt x="843500" y="1226550"/>
                      <a:pt x="834705" y="1224619"/>
                    </a:cubicBezTo>
                    <a:cubicBezTo>
                      <a:pt x="827196" y="1222903"/>
                      <a:pt x="827196" y="1223117"/>
                      <a:pt x="831487" y="1214965"/>
                    </a:cubicBezTo>
                    <a:cubicBezTo>
                      <a:pt x="834490" y="1209173"/>
                      <a:pt x="834276" y="1207457"/>
                      <a:pt x="828484" y="1189866"/>
                    </a:cubicBezTo>
                    <a:cubicBezTo>
                      <a:pt x="797378" y="1093975"/>
                      <a:pt x="792444" y="1076170"/>
                      <a:pt x="794803" y="1070163"/>
                    </a:cubicBezTo>
                    <a:cubicBezTo>
                      <a:pt x="795459" y="1068292"/>
                      <a:pt x="795175" y="1067196"/>
                      <a:pt x="800700" y="1067196"/>
                    </a:cubicBezTo>
                    <a:cubicBezTo>
                      <a:pt x="807841" y="1067196"/>
                      <a:pt x="824687" y="1069027"/>
                      <a:pt x="865810" y="1073381"/>
                    </a:cubicBezTo>
                    <a:cubicBezTo>
                      <a:pt x="889408" y="1075741"/>
                      <a:pt x="929952" y="1079817"/>
                      <a:pt x="955909" y="1082177"/>
                    </a:cubicBezTo>
                    <a:cubicBezTo>
                      <a:pt x="1029276" y="1089041"/>
                      <a:pt x="1033781" y="1089470"/>
                      <a:pt x="1035497" y="1090972"/>
                    </a:cubicBezTo>
                    <a:cubicBezTo>
                      <a:pt x="1036141" y="1091830"/>
                      <a:pt x="1034425" y="1095477"/>
                      <a:pt x="1031207" y="1099124"/>
                    </a:cubicBezTo>
                    <a:cubicBezTo>
                      <a:pt x="1027131" y="1104272"/>
                      <a:pt x="1025629" y="1108348"/>
                      <a:pt x="1025629" y="1115427"/>
                    </a:cubicBezTo>
                    <a:cubicBezTo>
                      <a:pt x="1025629" y="1127441"/>
                      <a:pt x="1030134" y="1138810"/>
                      <a:pt x="1036355" y="1142028"/>
                    </a:cubicBezTo>
                    <a:cubicBezTo>
                      <a:pt x="1038310" y="1143075"/>
                      <a:pt x="1040946" y="1143554"/>
                      <a:pt x="1043709" y="1143554"/>
                    </a:cubicBezTo>
                    <a:cubicBezTo>
                      <a:pt x="1049437" y="1143554"/>
                      <a:pt x="1055712" y="1141495"/>
                      <a:pt x="1057593" y="1138167"/>
                    </a:cubicBezTo>
                    <a:cubicBezTo>
                      <a:pt x="1058880" y="1136022"/>
                      <a:pt x="1062527" y="1134520"/>
                      <a:pt x="1067246" y="1134305"/>
                    </a:cubicBezTo>
                    <a:cubicBezTo>
                      <a:pt x="1076256" y="1134091"/>
                      <a:pt x="1082692" y="1128942"/>
                      <a:pt x="1084623" y="1120791"/>
                    </a:cubicBezTo>
                    <a:cubicBezTo>
                      <a:pt x="1087197" y="1109206"/>
                      <a:pt x="1077543" y="1093975"/>
                      <a:pt x="1066174" y="1091615"/>
                    </a:cubicBezTo>
                    <a:cubicBezTo>
                      <a:pt x="1060382" y="1090328"/>
                      <a:pt x="1059953" y="1089685"/>
                      <a:pt x="1061240" y="1081747"/>
                    </a:cubicBezTo>
                    <a:cubicBezTo>
                      <a:pt x="1062956" y="1071021"/>
                      <a:pt x="1059095" y="1061582"/>
                      <a:pt x="1051801" y="1058579"/>
                    </a:cubicBezTo>
                    <a:cubicBezTo>
                      <a:pt x="1048583" y="1057292"/>
                      <a:pt x="1037428" y="1055147"/>
                      <a:pt x="1026702" y="1054074"/>
                    </a:cubicBezTo>
                    <a:cubicBezTo>
                      <a:pt x="1016190" y="1052787"/>
                      <a:pt x="999243" y="1050427"/>
                      <a:pt x="989160" y="1048925"/>
                    </a:cubicBezTo>
                    <a:cubicBezTo>
                      <a:pt x="979078" y="1047209"/>
                      <a:pt x="957411" y="1043992"/>
                      <a:pt x="940893" y="1041418"/>
                    </a:cubicBezTo>
                    <a:cubicBezTo>
                      <a:pt x="908071" y="1036483"/>
                      <a:pt x="900992" y="1035196"/>
                      <a:pt x="858731" y="1025972"/>
                    </a:cubicBezTo>
                    <a:cubicBezTo>
                      <a:pt x="842856" y="1022539"/>
                      <a:pt x="829556" y="1019751"/>
                      <a:pt x="829127" y="1019751"/>
                    </a:cubicBezTo>
                    <a:cubicBezTo>
                      <a:pt x="828698" y="1019751"/>
                      <a:pt x="828269" y="1018463"/>
                      <a:pt x="828269" y="1016747"/>
                    </a:cubicBezTo>
                    <a:cubicBezTo>
                      <a:pt x="828269" y="1013242"/>
                      <a:pt x="853041" y="991108"/>
                      <a:pt x="856680" y="991108"/>
                    </a:cubicBezTo>
                    <a:cubicBezTo>
                      <a:pt x="856827" y="991108"/>
                      <a:pt x="856940" y="991144"/>
                      <a:pt x="857015" y="991219"/>
                    </a:cubicBezTo>
                    <a:cubicBezTo>
                      <a:pt x="857659" y="991863"/>
                      <a:pt x="858302" y="994223"/>
                      <a:pt x="858302" y="996368"/>
                    </a:cubicBezTo>
                    <a:cubicBezTo>
                      <a:pt x="858302" y="1001087"/>
                      <a:pt x="870101" y="1011170"/>
                      <a:pt x="875678" y="1011170"/>
                    </a:cubicBezTo>
                    <a:cubicBezTo>
                      <a:pt x="881470" y="1011170"/>
                      <a:pt x="898203" y="1001087"/>
                      <a:pt x="902279" y="995510"/>
                    </a:cubicBezTo>
                    <a:cubicBezTo>
                      <a:pt x="910002" y="984569"/>
                      <a:pt x="903995" y="971483"/>
                      <a:pt x="889408" y="966764"/>
                    </a:cubicBezTo>
                    <a:cubicBezTo>
                      <a:pt x="884474" y="965047"/>
                      <a:pt x="883187" y="963546"/>
                      <a:pt x="883616" y="959899"/>
                    </a:cubicBezTo>
                    <a:cubicBezTo>
                      <a:pt x="884903" y="952176"/>
                      <a:pt x="879969" y="942952"/>
                      <a:pt x="873533" y="940807"/>
                    </a:cubicBezTo>
                    <a:cubicBezTo>
                      <a:pt x="871962" y="940268"/>
                      <a:pt x="870363" y="939983"/>
                      <a:pt x="868666" y="939983"/>
                    </a:cubicBezTo>
                    <a:cubicBezTo>
                      <a:pt x="862256" y="939983"/>
                      <a:pt x="854461" y="944054"/>
                      <a:pt x="841569" y="953892"/>
                    </a:cubicBezTo>
                    <a:cubicBezTo>
                      <a:pt x="827840" y="964404"/>
                      <a:pt x="793516" y="987143"/>
                      <a:pt x="788582" y="988859"/>
                    </a:cubicBezTo>
                    <a:cubicBezTo>
                      <a:pt x="787843" y="989171"/>
                      <a:pt x="787245" y="989475"/>
                      <a:pt x="786758" y="989475"/>
                    </a:cubicBezTo>
                    <a:cubicBezTo>
                      <a:pt x="784563" y="989475"/>
                      <a:pt x="784643" y="983281"/>
                      <a:pt x="784292" y="943595"/>
                    </a:cubicBezTo>
                    <a:cubicBezTo>
                      <a:pt x="784292" y="921070"/>
                      <a:pt x="783219" y="881813"/>
                      <a:pt x="782361" y="856071"/>
                    </a:cubicBezTo>
                    <a:lnTo>
                      <a:pt x="780430" y="809519"/>
                    </a:lnTo>
                    <a:lnTo>
                      <a:pt x="835134" y="809519"/>
                    </a:lnTo>
                    <a:cubicBezTo>
                      <a:pt x="876107" y="809519"/>
                      <a:pt x="891982" y="808876"/>
                      <a:pt x="898203" y="806516"/>
                    </a:cubicBezTo>
                    <a:cubicBezTo>
                      <a:pt x="904210" y="804371"/>
                      <a:pt x="918797" y="803727"/>
                      <a:pt x="950332" y="803513"/>
                    </a:cubicBezTo>
                    <a:cubicBezTo>
                      <a:pt x="999886" y="803513"/>
                      <a:pt x="1001174" y="803298"/>
                      <a:pt x="1010183" y="785707"/>
                    </a:cubicBezTo>
                    <a:cubicBezTo>
                      <a:pt x="1014045" y="777985"/>
                      <a:pt x="1016405" y="776054"/>
                      <a:pt x="1022626" y="774552"/>
                    </a:cubicBezTo>
                    <a:cubicBezTo>
                      <a:pt x="1024814" y="774099"/>
                      <a:pt x="1026499" y="773859"/>
                      <a:pt x="1027846" y="773859"/>
                    </a:cubicBezTo>
                    <a:cubicBezTo>
                      <a:pt x="1030330" y="773859"/>
                      <a:pt x="1031671" y="774675"/>
                      <a:pt x="1032923" y="776483"/>
                    </a:cubicBezTo>
                    <a:cubicBezTo>
                      <a:pt x="1034229" y="778162"/>
                      <a:pt x="1036671" y="779354"/>
                      <a:pt x="1038837" y="779354"/>
                    </a:cubicBezTo>
                    <a:cubicBezTo>
                      <a:pt x="1039162" y="779354"/>
                      <a:pt x="1039480" y="779328"/>
                      <a:pt x="1039788" y="779272"/>
                    </a:cubicBezTo>
                    <a:cubicBezTo>
                      <a:pt x="1043005" y="778628"/>
                      <a:pt x="1044078" y="776268"/>
                      <a:pt x="1044507" y="768975"/>
                    </a:cubicBezTo>
                    <a:lnTo>
                      <a:pt x="1045151" y="759536"/>
                    </a:lnTo>
                    <a:lnTo>
                      <a:pt x="1045151" y="759536"/>
                    </a:lnTo>
                    <a:lnTo>
                      <a:pt x="1037428" y="760823"/>
                    </a:lnTo>
                    <a:cubicBezTo>
                      <a:pt x="1035581" y="761117"/>
                      <a:pt x="1034096" y="761378"/>
                      <a:pt x="1032985" y="761378"/>
                    </a:cubicBezTo>
                    <a:cubicBezTo>
                      <a:pt x="1028416" y="761378"/>
                      <a:pt x="1030171" y="756967"/>
                      <a:pt x="1039144" y="732291"/>
                    </a:cubicBezTo>
                    <a:cubicBezTo>
                      <a:pt x="1043220" y="721136"/>
                      <a:pt x="1047725" y="708479"/>
                      <a:pt x="1049226" y="704403"/>
                    </a:cubicBezTo>
                    <a:cubicBezTo>
                      <a:pt x="1050728" y="700328"/>
                      <a:pt x="1055019" y="693892"/>
                      <a:pt x="1058880" y="690460"/>
                    </a:cubicBezTo>
                    <a:cubicBezTo>
                      <a:pt x="1070250" y="680163"/>
                      <a:pt x="1077329" y="652275"/>
                      <a:pt x="1069392" y="649271"/>
                    </a:cubicBezTo>
                    <a:cubicBezTo>
                      <a:pt x="1068480" y="648943"/>
                      <a:pt x="1067588" y="648782"/>
                      <a:pt x="1066724" y="648782"/>
                    </a:cubicBezTo>
                    <a:cubicBezTo>
                      <a:pt x="1062499" y="648782"/>
                      <a:pt x="1058945" y="652623"/>
                      <a:pt x="1057164" y="659569"/>
                    </a:cubicBezTo>
                    <a:cubicBezTo>
                      <a:pt x="1055591" y="665617"/>
                      <a:pt x="1054428" y="668391"/>
                      <a:pt x="1052482" y="668391"/>
                    </a:cubicBezTo>
                    <a:cubicBezTo>
                      <a:pt x="1050976" y="668391"/>
                      <a:pt x="1049002" y="666732"/>
                      <a:pt x="1046009" y="663644"/>
                    </a:cubicBezTo>
                    <a:lnTo>
                      <a:pt x="1039788" y="657209"/>
                    </a:lnTo>
                    <a:lnTo>
                      <a:pt x="1050299" y="626532"/>
                    </a:lnTo>
                    <a:cubicBezTo>
                      <a:pt x="1059953" y="598430"/>
                      <a:pt x="1060811" y="594139"/>
                      <a:pt x="1061669" y="571400"/>
                    </a:cubicBezTo>
                    <a:cubicBezTo>
                      <a:pt x="1062527" y="543941"/>
                      <a:pt x="1058880" y="514766"/>
                      <a:pt x="1046223" y="447192"/>
                    </a:cubicBezTo>
                    <a:lnTo>
                      <a:pt x="1042791" y="428958"/>
                    </a:lnTo>
                    <a:lnTo>
                      <a:pt x="1050085" y="422951"/>
                    </a:lnTo>
                    <a:cubicBezTo>
                      <a:pt x="1058880" y="415872"/>
                      <a:pt x="1061025" y="405360"/>
                      <a:pt x="1056735" y="392489"/>
                    </a:cubicBezTo>
                    <a:lnTo>
                      <a:pt x="1054299" y="385507"/>
                    </a:lnTo>
                    <a:lnTo>
                      <a:pt x="1113739" y="262484"/>
                    </a:lnTo>
                    <a:cubicBezTo>
                      <a:pt x="1122435" y="244082"/>
                      <a:pt x="1128274" y="229916"/>
                      <a:pt x="1131257" y="219985"/>
                    </a:cubicBezTo>
                    <a:cubicBezTo>
                      <a:pt x="1140718" y="191668"/>
                      <a:pt x="1132964" y="177509"/>
                      <a:pt x="1107994" y="177509"/>
                    </a:cubicBezTo>
                    <a:cubicBezTo>
                      <a:pt x="1107556" y="177509"/>
                      <a:pt x="1107113" y="177514"/>
                      <a:pt x="1106665" y="177522"/>
                    </a:cubicBezTo>
                    <a:lnTo>
                      <a:pt x="1106305" y="177522"/>
                    </a:lnTo>
                    <a:cubicBezTo>
                      <a:pt x="1073434" y="179324"/>
                      <a:pt x="1042528" y="190962"/>
                      <a:pt x="1013590" y="212435"/>
                    </a:cubicBezTo>
                    <a:lnTo>
                      <a:pt x="1013590" y="212435"/>
                    </a:lnTo>
                    <a:cubicBezTo>
                      <a:pt x="1011359" y="211768"/>
                      <a:pt x="1008894" y="210983"/>
                      <a:pt x="1006193" y="210077"/>
                    </a:cubicBezTo>
                    <a:cubicBezTo>
                      <a:pt x="1006192" y="210109"/>
                      <a:pt x="1006169" y="210124"/>
                      <a:pt x="1006125" y="210124"/>
                    </a:cubicBezTo>
                    <a:cubicBezTo>
                      <a:pt x="1005442" y="210124"/>
                      <a:pt x="999593" y="206262"/>
                      <a:pt x="988578" y="198538"/>
                    </a:cubicBezTo>
                    <a:cubicBezTo>
                      <a:pt x="987207" y="197597"/>
                      <a:pt x="984775" y="196312"/>
                      <a:pt x="981280" y="194683"/>
                    </a:cubicBezTo>
                    <a:cubicBezTo>
                      <a:pt x="979936" y="193883"/>
                      <a:pt x="978433" y="192812"/>
                      <a:pt x="976772" y="191470"/>
                    </a:cubicBezTo>
                    <a:cubicBezTo>
                      <a:pt x="976114" y="190842"/>
                      <a:pt x="975503" y="190194"/>
                      <a:pt x="974939" y="189524"/>
                    </a:cubicBezTo>
                    <a:lnTo>
                      <a:pt x="974913" y="189524"/>
                    </a:lnTo>
                    <a:cubicBezTo>
                      <a:pt x="975706" y="187959"/>
                      <a:pt x="976636" y="186193"/>
                      <a:pt x="977635" y="184370"/>
                    </a:cubicBezTo>
                    <a:cubicBezTo>
                      <a:pt x="984929" y="170968"/>
                      <a:pt x="986805" y="166129"/>
                      <a:pt x="988473" y="156788"/>
                    </a:cubicBezTo>
                    <a:cubicBezTo>
                      <a:pt x="990989" y="142348"/>
                      <a:pt x="988270" y="125920"/>
                      <a:pt x="980610" y="109624"/>
                    </a:cubicBezTo>
                    <a:cubicBezTo>
                      <a:pt x="977842" y="103686"/>
                      <a:pt x="977314" y="102685"/>
                      <a:pt x="972952" y="94982"/>
                    </a:cubicBezTo>
                    <a:cubicBezTo>
                      <a:pt x="968538" y="87104"/>
                      <a:pt x="965234" y="80205"/>
                      <a:pt x="958033" y="63409"/>
                    </a:cubicBezTo>
                    <a:cubicBezTo>
                      <a:pt x="955532" y="57601"/>
                      <a:pt x="951960" y="49870"/>
                      <a:pt x="950112" y="46241"/>
                    </a:cubicBezTo>
                    <a:cubicBezTo>
                      <a:pt x="946158" y="38568"/>
                      <a:pt x="939442" y="28719"/>
                      <a:pt x="934938" y="23967"/>
                    </a:cubicBezTo>
                    <a:cubicBezTo>
                      <a:pt x="925810" y="14442"/>
                      <a:pt x="914512" y="7638"/>
                      <a:pt x="901087" y="3563"/>
                    </a:cubicBezTo>
                    <a:cubicBezTo>
                      <a:pt x="896862" y="2327"/>
                      <a:pt x="889838" y="603"/>
                      <a:pt x="887115" y="128"/>
                    </a:cubicBezTo>
                    <a:cubicBezTo>
                      <a:pt x="886653" y="48"/>
                      <a:pt x="886316" y="4"/>
                      <a:pt x="886136" y="4"/>
                    </a:cubicBezTo>
                    <a:cubicBezTo>
                      <a:pt x="886113" y="4"/>
                      <a:pt x="886093" y="5"/>
                      <a:pt x="886076" y="6"/>
                    </a:cubicBezTo>
                    <a:cubicBezTo>
                      <a:pt x="886036" y="9"/>
                      <a:pt x="886010" y="15"/>
                      <a:pt x="885997" y="26"/>
                    </a:cubicBezTo>
                    <a:cubicBezTo>
                      <a:pt x="885973" y="36"/>
                      <a:pt x="885901" y="46"/>
                      <a:pt x="885789" y="55"/>
                    </a:cubicBezTo>
                    <a:cubicBezTo>
                      <a:pt x="885530" y="75"/>
                      <a:pt x="885054" y="89"/>
                      <a:pt x="884447" y="89"/>
                    </a:cubicBezTo>
                    <a:cubicBezTo>
                      <a:pt x="883829" y="89"/>
                      <a:pt x="883075" y="75"/>
                      <a:pt x="882274" y="38"/>
                    </a:cubicBezTo>
                    <a:cubicBezTo>
                      <a:pt x="881601" y="12"/>
                      <a:pt x="880897" y="0"/>
                      <a:pt x="880165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normAutofit/>
              </a:bodyPr>
              <a:lstStyle/>
              <a:p>
                <a:pPr algn="ctr"/>
                <a:endParaRPr lang="zh-CN" altLang="en-US" sz="1600" b="1">
                  <a:solidFill>
                    <a:schemeClr val="bg1"/>
                  </a:solidFill>
                  <a:cs typeface="+mn-ea"/>
                </a:endParaRPr>
              </a:p>
            </p:txBody>
          </p:sp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894EB4F2-DC0F-219E-EE08-C072AFDFCD95}"/>
                  </a:ext>
                </a:extLst>
              </p:cNvPr>
              <p:cNvSpPr/>
              <p:nvPr/>
            </p:nvSpPr>
            <p:spPr>
              <a:xfrm>
                <a:off x="5004420" y="2535599"/>
                <a:ext cx="441041" cy="1518459"/>
              </a:xfrm>
              <a:custGeom>
                <a:avLst/>
                <a:gdLst>
                  <a:gd name="connsiteX0" fmla="*/ 165517 w 441041"/>
                  <a:gd name="connsiteY0" fmla="*/ 0 h 1518459"/>
                  <a:gd name="connsiteX1" fmla="*/ 170830 w 441041"/>
                  <a:gd name="connsiteY1" fmla="*/ 3261 h 1518459"/>
                  <a:gd name="connsiteX2" fmla="*/ 174920 w 441041"/>
                  <a:gd name="connsiteY2" fmla="*/ 5521 h 1518459"/>
                  <a:gd name="connsiteX3" fmla="*/ 174933 w 441041"/>
                  <a:gd name="connsiteY3" fmla="*/ 5520 h 1518459"/>
                  <a:gd name="connsiteX4" fmla="*/ 176467 w 441041"/>
                  <a:gd name="connsiteY4" fmla="*/ 4839 h 1518459"/>
                  <a:gd name="connsiteX5" fmla="*/ 177618 w 441041"/>
                  <a:gd name="connsiteY5" fmla="*/ 4277 h 1518459"/>
                  <a:gd name="connsiteX6" fmla="*/ 177626 w 441041"/>
                  <a:gd name="connsiteY6" fmla="*/ 4277 h 1518459"/>
                  <a:gd name="connsiteX7" fmla="*/ 181392 w 441041"/>
                  <a:gd name="connsiteY7" fmla="*/ 7694 h 1518459"/>
                  <a:gd name="connsiteX8" fmla="*/ 185842 w 441041"/>
                  <a:gd name="connsiteY8" fmla="*/ 11283 h 1518459"/>
                  <a:gd name="connsiteX9" fmla="*/ 185850 w 441041"/>
                  <a:gd name="connsiteY9" fmla="*/ 11283 h 1518459"/>
                  <a:gd name="connsiteX10" fmla="*/ 186503 w 441041"/>
                  <a:gd name="connsiteY10" fmla="*/ 11091 h 1518459"/>
                  <a:gd name="connsiteX11" fmla="*/ 192006 w 441041"/>
                  <a:gd name="connsiteY11" fmla="*/ 10170 h 1518459"/>
                  <a:gd name="connsiteX12" fmla="*/ 192152 w 441041"/>
                  <a:gd name="connsiteY12" fmla="*/ 10169 h 1518459"/>
                  <a:gd name="connsiteX13" fmla="*/ 194657 w 441041"/>
                  <a:gd name="connsiteY13" fmla="*/ 10287 h 1518459"/>
                  <a:gd name="connsiteX14" fmla="*/ 195567 w 441041"/>
                  <a:gd name="connsiteY14" fmla="*/ 10306 h 1518459"/>
                  <a:gd name="connsiteX15" fmla="*/ 195683 w 441041"/>
                  <a:gd name="connsiteY15" fmla="*/ 10305 h 1518459"/>
                  <a:gd name="connsiteX16" fmla="*/ 203165 w 441041"/>
                  <a:gd name="connsiteY16" fmla="*/ 8574 h 1518459"/>
                  <a:gd name="connsiteX17" fmla="*/ 205343 w 441041"/>
                  <a:gd name="connsiteY17" fmla="*/ 7332 h 1518459"/>
                  <a:gd name="connsiteX18" fmla="*/ 205349 w 441041"/>
                  <a:gd name="connsiteY18" fmla="*/ 7332 h 1518459"/>
                  <a:gd name="connsiteX19" fmla="*/ 206981 w 441041"/>
                  <a:gd name="connsiteY19" fmla="*/ 9262 h 1518459"/>
                  <a:gd name="connsiteX20" fmla="*/ 213116 w 441041"/>
                  <a:gd name="connsiteY20" fmla="*/ 12105 h 1518459"/>
                  <a:gd name="connsiteX21" fmla="*/ 213174 w 441041"/>
                  <a:gd name="connsiteY21" fmla="*/ 12104 h 1518459"/>
                  <a:gd name="connsiteX22" fmla="*/ 213310 w 441041"/>
                  <a:gd name="connsiteY22" fmla="*/ 12104 h 1518459"/>
                  <a:gd name="connsiteX23" fmla="*/ 218990 w 441041"/>
                  <a:gd name="connsiteY23" fmla="*/ 13319 h 1518459"/>
                  <a:gd name="connsiteX24" fmla="*/ 225763 w 441041"/>
                  <a:gd name="connsiteY24" fmla="*/ 19783 h 1518459"/>
                  <a:gd name="connsiteX25" fmla="*/ 232206 w 441041"/>
                  <a:gd name="connsiteY25" fmla="*/ 23483 h 1518459"/>
                  <a:gd name="connsiteX26" fmla="*/ 232222 w 441041"/>
                  <a:gd name="connsiteY26" fmla="*/ 23483 h 1518459"/>
                  <a:gd name="connsiteX27" fmla="*/ 234314 w 441041"/>
                  <a:gd name="connsiteY27" fmla="*/ 22603 h 1518459"/>
                  <a:gd name="connsiteX28" fmla="*/ 236225 w 441041"/>
                  <a:gd name="connsiteY28" fmla="*/ 21465 h 1518459"/>
                  <a:gd name="connsiteX29" fmla="*/ 236229 w 441041"/>
                  <a:gd name="connsiteY29" fmla="*/ 21465 h 1518459"/>
                  <a:gd name="connsiteX30" fmla="*/ 236857 w 441041"/>
                  <a:gd name="connsiteY30" fmla="*/ 22941 h 1518459"/>
                  <a:gd name="connsiteX31" fmla="*/ 237215 w 441041"/>
                  <a:gd name="connsiteY31" fmla="*/ 24412 h 1518459"/>
                  <a:gd name="connsiteX32" fmla="*/ 237216 w 441041"/>
                  <a:gd name="connsiteY32" fmla="*/ 24412 h 1518459"/>
                  <a:gd name="connsiteX33" fmla="*/ 238669 w 441041"/>
                  <a:gd name="connsiteY33" fmla="*/ 22742 h 1518459"/>
                  <a:gd name="connsiteX34" fmla="*/ 240118 w 441041"/>
                  <a:gd name="connsiteY34" fmla="*/ 20937 h 1518459"/>
                  <a:gd name="connsiteX35" fmla="*/ 240119 w 441041"/>
                  <a:gd name="connsiteY35" fmla="*/ 20937 h 1518459"/>
                  <a:gd name="connsiteX36" fmla="*/ 240480 w 441041"/>
                  <a:gd name="connsiteY36" fmla="*/ 22543 h 1518459"/>
                  <a:gd name="connsiteX37" fmla="*/ 241047 w 441041"/>
                  <a:gd name="connsiteY37" fmla="*/ 24246 h 1518459"/>
                  <a:gd name="connsiteX38" fmla="*/ 241049 w 441041"/>
                  <a:gd name="connsiteY38" fmla="*/ 24246 h 1518459"/>
                  <a:gd name="connsiteX39" fmla="*/ 242662 w 441041"/>
                  <a:gd name="connsiteY39" fmla="*/ 23067 h 1518459"/>
                  <a:gd name="connsiteX40" fmla="*/ 244558 w 441041"/>
                  <a:gd name="connsiteY40" fmla="*/ 22092 h 1518459"/>
                  <a:gd name="connsiteX41" fmla="*/ 244570 w 441041"/>
                  <a:gd name="connsiteY41" fmla="*/ 22092 h 1518459"/>
                  <a:gd name="connsiteX42" fmla="*/ 249027 w 441041"/>
                  <a:gd name="connsiteY42" fmla="*/ 24819 h 1518459"/>
                  <a:gd name="connsiteX43" fmla="*/ 253257 w 441041"/>
                  <a:gd name="connsiteY43" fmla="*/ 30946 h 1518459"/>
                  <a:gd name="connsiteX44" fmla="*/ 255836 w 441041"/>
                  <a:gd name="connsiteY44" fmla="*/ 35093 h 1518459"/>
                  <a:gd name="connsiteX45" fmla="*/ 259761 w 441041"/>
                  <a:gd name="connsiteY45" fmla="*/ 47207 h 1518459"/>
                  <a:gd name="connsiteX46" fmla="*/ 256460 w 441041"/>
                  <a:gd name="connsiteY46" fmla="*/ 62292 h 1518459"/>
                  <a:gd name="connsiteX47" fmla="*/ 256077 w 441041"/>
                  <a:gd name="connsiteY47" fmla="*/ 79164 h 1518459"/>
                  <a:gd name="connsiteX48" fmla="*/ 264907 w 441041"/>
                  <a:gd name="connsiteY48" fmla="*/ 111001 h 1518459"/>
                  <a:gd name="connsiteX49" fmla="*/ 267796 w 441041"/>
                  <a:gd name="connsiteY49" fmla="*/ 128566 h 1518459"/>
                  <a:gd name="connsiteX50" fmla="*/ 275548 w 441041"/>
                  <a:gd name="connsiteY50" fmla="*/ 142639 h 1518459"/>
                  <a:gd name="connsiteX51" fmla="*/ 266325 w 441041"/>
                  <a:gd name="connsiteY51" fmla="*/ 164310 h 1518459"/>
                  <a:gd name="connsiteX52" fmla="*/ 262232 w 441041"/>
                  <a:gd name="connsiteY52" fmla="*/ 172512 h 1518459"/>
                  <a:gd name="connsiteX53" fmla="*/ 258326 w 441041"/>
                  <a:gd name="connsiteY53" fmla="*/ 181255 h 1518459"/>
                  <a:gd name="connsiteX54" fmla="*/ 257117 w 441041"/>
                  <a:gd name="connsiteY54" fmla="*/ 187615 h 1518459"/>
                  <a:gd name="connsiteX55" fmla="*/ 255047 w 441041"/>
                  <a:gd name="connsiteY55" fmla="*/ 198698 h 1518459"/>
                  <a:gd name="connsiteX56" fmla="*/ 252075 w 441041"/>
                  <a:gd name="connsiteY56" fmla="*/ 210334 h 1518459"/>
                  <a:gd name="connsiteX57" fmla="*/ 246566 w 441041"/>
                  <a:gd name="connsiteY57" fmla="*/ 222176 h 1518459"/>
                  <a:gd name="connsiteX58" fmla="*/ 213137 w 441041"/>
                  <a:gd name="connsiteY58" fmla="*/ 235193 h 1518459"/>
                  <a:gd name="connsiteX59" fmla="*/ 206427 w 441041"/>
                  <a:gd name="connsiteY59" fmla="*/ 235258 h 1518459"/>
                  <a:gd name="connsiteX60" fmla="*/ 210298 w 441041"/>
                  <a:gd name="connsiteY60" fmla="*/ 241750 h 1518459"/>
                  <a:gd name="connsiteX61" fmla="*/ 212109 w 441041"/>
                  <a:gd name="connsiteY61" fmla="*/ 260413 h 1518459"/>
                  <a:gd name="connsiteX62" fmla="*/ 212883 w 441041"/>
                  <a:gd name="connsiteY62" fmla="*/ 284347 h 1518459"/>
                  <a:gd name="connsiteX63" fmla="*/ 218738 w 441041"/>
                  <a:gd name="connsiteY63" fmla="*/ 308595 h 1518459"/>
                  <a:gd name="connsiteX64" fmla="*/ 240073 w 441041"/>
                  <a:gd name="connsiteY64" fmla="*/ 377312 h 1518459"/>
                  <a:gd name="connsiteX65" fmla="*/ 247554 w 441041"/>
                  <a:gd name="connsiteY65" fmla="*/ 400818 h 1518459"/>
                  <a:gd name="connsiteX66" fmla="*/ 260827 w 441041"/>
                  <a:gd name="connsiteY66" fmla="*/ 442044 h 1518459"/>
                  <a:gd name="connsiteX67" fmla="*/ 261217 w 441041"/>
                  <a:gd name="connsiteY67" fmla="*/ 442180 h 1518459"/>
                  <a:gd name="connsiteX68" fmla="*/ 261224 w 441041"/>
                  <a:gd name="connsiteY68" fmla="*/ 442180 h 1518459"/>
                  <a:gd name="connsiteX69" fmla="*/ 270029 w 441041"/>
                  <a:gd name="connsiteY69" fmla="*/ 437059 h 1518459"/>
                  <a:gd name="connsiteX70" fmla="*/ 289542 w 441041"/>
                  <a:gd name="connsiteY70" fmla="*/ 410391 h 1518459"/>
                  <a:gd name="connsiteX71" fmla="*/ 309599 w 441041"/>
                  <a:gd name="connsiteY71" fmla="*/ 383537 h 1518459"/>
                  <a:gd name="connsiteX72" fmla="*/ 320749 w 441041"/>
                  <a:gd name="connsiteY72" fmla="*/ 373636 h 1518459"/>
                  <a:gd name="connsiteX73" fmla="*/ 345189 w 441041"/>
                  <a:gd name="connsiteY73" fmla="*/ 350005 h 1518459"/>
                  <a:gd name="connsiteX74" fmla="*/ 345224 w 441041"/>
                  <a:gd name="connsiteY74" fmla="*/ 350004 h 1518459"/>
                  <a:gd name="connsiteX75" fmla="*/ 346193 w 441041"/>
                  <a:gd name="connsiteY75" fmla="*/ 379015 h 1518459"/>
                  <a:gd name="connsiteX76" fmla="*/ 341530 w 441041"/>
                  <a:gd name="connsiteY76" fmla="*/ 384501 h 1518459"/>
                  <a:gd name="connsiteX77" fmla="*/ 346971 w 441041"/>
                  <a:gd name="connsiteY77" fmla="*/ 384448 h 1518459"/>
                  <a:gd name="connsiteX78" fmla="*/ 375349 w 441041"/>
                  <a:gd name="connsiteY78" fmla="*/ 374382 h 1518459"/>
                  <a:gd name="connsiteX79" fmla="*/ 414680 w 441041"/>
                  <a:gd name="connsiteY79" fmla="*/ 363538 h 1518459"/>
                  <a:gd name="connsiteX80" fmla="*/ 414869 w 441041"/>
                  <a:gd name="connsiteY80" fmla="*/ 363537 h 1518459"/>
                  <a:gd name="connsiteX81" fmla="*/ 422424 w 441041"/>
                  <a:gd name="connsiteY81" fmla="*/ 365769 h 1518459"/>
                  <a:gd name="connsiteX82" fmla="*/ 413315 w 441041"/>
                  <a:gd name="connsiteY82" fmla="*/ 380547 h 1518459"/>
                  <a:gd name="connsiteX83" fmla="*/ 405375 w 441041"/>
                  <a:gd name="connsiteY83" fmla="*/ 384795 h 1518459"/>
                  <a:gd name="connsiteX84" fmla="*/ 405951 w 441041"/>
                  <a:gd name="connsiteY84" fmla="*/ 385141 h 1518459"/>
                  <a:gd name="connsiteX85" fmla="*/ 405963 w 441041"/>
                  <a:gd name="connsiteY85" fmla="*/ 385141 h 1518459"/>
                  <a:gd name="connsiteX86" fmla="*/ 423996 w 441041"/>
                  <a:gd name="connsiteY86" fmla="*/ 378450 h 1518459"/>
                  <a:gd name="connsiteX87" fmla="*/ 432615 w 441041"/>
                  <a:gd name="connsiteY87" fmla="*/ 376389 h 1518459"/>
                  <a:gd name="connsiteX88" fmla="*/ 432690 w 441041"/>
                  <a:gd name="connsiteY88" fmla="*/ 376388 h 1518459"/>
                  <a:gd name="connsiteX89" fmla="*/ 440161 w 441041"/>
                  <a:gd name="connsiteY89" fmla="*/ 380834 h 1518459"/>
                  <a:gd name="connsiteX90" fmla="*/ 417901 w 441041"/>
                  <a:gd name="connsiteY90" fmla="*/ 404807 h 1518459"/>
                  <a:gd name="connsiteX91" fmla="*/ 394553 w 441041"/>
                  <a:gd name="connsiteY91" fmla="*/ 428791 h 1518459"/>
                  <a:gd name="connsiteX92" fmla="*/ 377877 w 441041"/>
                  <a:gd name="connsiteY92" fmla="*/ 448902 h 1518459"/>
                  <a:gd name="connsiteX93" fmla="*/ 329868 w 441041"/>
                  <a:gd name="connsiteY93" fmla="*/ 473485 h 1518459"/>
                  <a:gd name="connsiteX94" fmla="*/ 289096 w 441041"/>
                  <a:gd name="connsiteY94" fmla="*/ 496185 h 1518459"/>
                  <a:gd name="connsiteX95" fmla="*/ 281377 w 441041"/>
                  <a:gd name="connsiteY95" fmla="*/ 504602 h 1518459"/>
                  <a:gd name="connsiteX96" fmla="*/ 275833 w 441041"/>
                  <a:gd name="connsiteY96" fmla="*/ 512817 h 1518459"/>
                  <a:gd name="connsiteX97" fmla="*/ 270257 w 441041"/>
                  <a:gd name="connsiteY97" fmla="*/ 517586 h 1518459"/>
                  <a:gd name="connsiteX98" fmla="*/ 273355 w 441041"/>
                  <a:gd name="connsiteY98" fmla="*/ 538052 h 1518459"/>
                  <a:gd name="connsiteX99" fmla="*/ 280883 w 441041"/>
                  <a:gd name="connsiteY99" fmla="*/ 604361 h 1518459"/>
                  <a:gd name="connsiteX100" fmla="*/ 278311 w 441041"/>
                  <a:gd name="connsiteY100" fmla="*/ 619803 h 1518459"/>
                  <a:gd name="connsiteX101" fmla="*/ 275745 w 441041"/>
                  <a:gd name="connsiteY101" fmla="*/ 620817 h 1518459"/>
                  <a:gd name="connsiteX102" fmla="*/ 275731 w 441041"/>
                  <a:gd name="connsiteY102" fmla="*/ 620817 h 1518459"/>
                  <a:gd name="connsiteX103" fmla="*/ 272495 w 441041"/>
                  <a:gd name="connsiteY103" fmla="*/ 618589 h 1518459"/>
                  <a:gd name="connsiteX104" fmla="*/ 270499 w 441041"/>
                  <a:gd name="connsiteY104" fmla="*/ 616585 h 1518459"/>
                  <a:gd name="connsiteX105" fmla="*/ 270497 w 441041"/>
                  <a:gd name="connsiteY105" fmla="*/ 616585 h 1518459"/>
                  <a:gd name="connsiteX106" fmla="*/ 268891 w 441041"/>
                  <a:gd name="connsiteY106" fmla="*/ 620981 h 1518459"/>
                  <a:gd name="connsiteX107" fmla="*/ 263425 w 441041"/>
                  <a:gd name="connsiteY107" fmla="*/ 637358 h 1518459"/>
                  <a:gd name="connsiteX108" fmla="*/ 259272 w 441041"/>
                  <a:gd name="connsiteY108" fmla="*/ 658255 h 1518459"/>
                  <a:gd name="connsiteX109" fmla="*/ 256712 w 441041"/>
                  <a:gd name="connsiteY109" fmla="*/ 674965 h 1518459"/>
                  <a:gd name="connsiteX110" fmla="*/ 258743 w 441041"/>
                  <a:gd name="connsiteY110" fmla="*/ 697618 h 1518459"/>
                  <a:gd name="connsiteX111" fmla="*/ 272911 w 441041"/>
                  <a:gd name="connsiteY111" fmla="*/ 737565 h 1518459"/>
                  <a:gd name="connsiteX112" fmla="*/ 274329 w 441041"/>
                  <a:gd name="connsiteY112" fmla="*/ 772012 h 1518459"/>
                  <a:gd name="connsiteX113" fmla="*/ 269636 w 441041"/>
                  <a:gd name="connsiteY113" fmla="*/ 793278 h 1518459"/>
                  <a:gd name="connsiteX114" fmla="*/ 263366 w 441041"/>
                  <a:gd name="connsiteY114" fmla="*/ 820362 h 1518459"/>
                  <a:gd name="connsiteX115" fmla="*/ 259179 w 441041"/>
                  <a:gd name="connsiteY115" fmla="*/ 837633 h 1518459"/>
                  <a:gd name="connsiteX116" fmla="*/ 257478 w 441041"/>
                  <a:gd name="connsiteY116" fmla="*/ 849438 h 1518459"/>
                  <a:gd name="connsiteX117" fmla="*/ 254082 w 441041"/>
                  <a:gd name="connsiteY117" fmla="*/ 873594 h 1518459"/>
                  <a:gd name="connsiteX118" fmla="*/ 248794 w 441041"/>
                  <a:gd name="connsiteY118" fmla="*/ 908468 h 1518459"/>
                  <a:gd name="connsiteX119" fmla="*/ 237755 w 441041"/>
                  <a:gd name="connsiteY119" fmla="*/ 967701 h 1518459"/>
                  <a:gd name="connsiteX120" fmla="*/ 235165 w 441041"/>
                  <a:gd name="connsiteY120" fmla="*/ 981329 h 1518459"/>
                  <a:gd name="connsiteX121" fmla="*/ 230874 w 441041"/>
                  <a:gd name="connsiteY121" fmla="*/ 1006762 h 1518459"/>
                  <a:gd name="connsiteX122" fmla="*/ 219496 w 441041"/>
                  <a:gd name="connsiteY122" fmla="*/ 1068538 h 1518459"/>
                  <a:gd name="connsiteX123" fmla="*/ 205001 w 441041"/>
                  <a:gd name="connsiteY123" fmla="*/ 1145760 h 1518459"/>
                  <a:gd name="connsiteX124" fmla="*/ 200446 w 441041"/>
                  <a:gd name="connsiteY124" fmla="*/ 1162490 h 1518459"/>
                  <a:gd name="connsiteX125" fmla="*/ 198159 w 441041"/>
                  <a:gd name="connsiteY125" fmla="*/ 1188811 h 1518459"/>
                  <a:gd name="connsiteX126" fmla="*/ 201770 w 441041"/>
                  <a:gd name="connsiteY126" fmla="*/ 1262776 h 1518459"/>
                  <a:gd name="connsiteX127" fmla="*/ 200959 w 441041"/>
                  <a:gd name="connsiteY127" fmla="*/ 1329529 h 1518459"/>
                  <a:gd name="connsiteX128" fmla="*/ 200573 w 441041"/>
                  <a:gd name="connsiteY128" fmla="*/ 1346038 h 1518459"/>
                  <a:gd name="connsiteX129" fmla="*/ 232413 w 441041"/>
                  <a:gd name="connsiteY129" fmla="*/ 1375296 h 1518459"/>
                  <a:gd name="connsiteX130" fmla="*/ 252404 w 441041"/>
                  <a:gd name="connsiteY130" fmla="*/ 1379457 h 1518459"/>
                  <a:gd name="connsiteX131" fmla="*/ 313592 w 441041"/>
                  <a:gd name="connsiteY131" fmla="*/ 1405170 h 1518459"/>
                  <a:gd name="connsiteX132" fmla="*/ 246251 w 441041"/>
                  <a:gd name="connsiteY132" fmla="*/ 1431701 h 1518459"/>
                  <a:gd name="connsiteX133" fmla="*/ 245017 w 441041"/>
                  <a:gd name="connsiteY133" fmla="*/ 1431709 h 1518459"/>
                  <a:gd name="connsiteX134" fmla="*/ 234584 w 441041"/>
                  <a:gd name="connsiteY134" fmla="*/ 1431501 h 1518459"/>
                  <a:gd name="connsiteX135" fmla="*/ 210445 w 441041"/>
                  <a:gd name="connsiteY135" fmla="*/ 1429737 h 1518459"/>
                  <a:gd name="connsiteX136" fmla="*/ 195917 w 441041"/>
                  <a:gd name="connsiteY136" fmla="*/ 1427881 h 1518459"/>
                  <a:gd name="connsiteX137" fmla="*/ 176849 w 441041"/>
                  <a:gd name="connsiteY137" fmla="*/ 1425343 h 1518459"/>
                  <a:gd name="connsiteX138" fmla="*/ 160863 w 441041"/>
                  <a:gd name="connsiteY138" fmla="*/ 1422776 h 1518459"/>
                  <a:gd name="connsiteX139" fmla="*/ 156634 w 441041"/>
                  <a:gd name="connsiteY139" fmla="*/ 1422346 h 1518459"/>
                  <a:gd name="connsiteX140" fmla="*/ 156595 w 441041"/>
                  <a:gd name="connsiteY140" fmla="*/ 1422346 h 1518459"/>
                  <a:gd name="connsiteX141" fmla="*/ 156354 w 441041"/>
                  <a:gd name="connsiteY141" fmla="*/ 1425359 h 1518459"/>
                  <a:gd name="connsiteX142" fmla="*/ 164035 w 441041"/>
                  <a:gd name="connsiteY142" fmla="*/ 1431995 h 1518459"/>
                  <a:gd name="connsiteX143" fmla="*/ 177185 w 441041"/>
                  <a:gd name="connsiteY143" fmla="*/ 1441482 h 1518459"/>
                  <a:gd name="connsiteX144" fmla="*/ 193615 w 441041"/>
                  <a:gd name="connsiteY144" fmla="*/ 1452570 h 1518459"/>
                  <a:gd name="connsiteX145" fmla="*/ 210751 w 441041"/>
                  <a:gd name="connsiteY145" fmla="*/ 1461656 h 1518459"/>
                  <a:gd name="connsiteX146" fmla="*/ 233333 w 441041"/>
                  <a:gd name="connsiteY146" fmla="*/ 1471233 h 1518459"/>
                  <a:gd name="connsiteX147" fmla="*/ 257390 w 441041"/>
                  <a:gd name="connsiteY147" fmla="*/ 1502199 h 1518459"/>
                  <a:gd name="connsiteX148" fmla="*/ 253988 w 441041"/>
                  <a:gd name="connsiteY148" fmla="*/ 1506766 h 1518459"/>
                  <a:gd name="connsiteX149" fmla="*/ 252741 w 441041"/>
                  <a:gd name="connsiteY149" fmla="*/ 1509136 h 1518459"/>
                  <a:gd name="connsiteX150" fmla="*/ 251563 w 441041"/>
                  <a:gd name="connsiteY150" fmla="*/ 1509571 h 1518459"/>
                  <a:gd name="connsiteX151" fmla="*/ 251557 w 441041"/>
                  <a:gd name="connsiteY151" fmla="*/ 1509571 h 1518459"/>
                  <a:gd name="connsiteX152" fmla="*/ 251827 w 441041"/>
                  <a:gd name="connsiteY152" fmla="*/ 1508419 h 1518459"/>
                  <a:gd name="connsiteX153" fmla="*/ 251092 w 441041"/>
                  <a:gd name="connsiteY153" fmla="*/ 1506250 h 1518459"/>
                  <a:gd name="connsiteX154" fmla="*/ 251080 w 441041"/>
                  <a:gd name="connsiteY154" fmla="*/ 1506250 h 1518459"/>
                  <a:gd name="connsiteX155" fmla="*/ 247134 w 441041"/>
                  <a:gd name="connsiteY155" fmla="*/ 1510821 h 1518459"/>
                  <a:gd name="connsiteX156" fmla="*/ 244719 w 441041"/>
                  <a:gd name="connsiteY156" fmla="*/ 1514043 h 1518459"/>
                  <a:gd name="connsiteX157" fmla="*/ 244715 w 441041"/>
                  <a:gd name="connsiteY157" fmla="*/ 1514043 h 1518459"/>
                  <a:gd name="connsiteX158" fmla="*/ 243711 w 441041"/>
                  <a:gd name="connsiteY158" fmla="*/ 1513212 h 1518459"/>
                  <a:gd name="connsiteX159" fmla="*/ 241877 w 441041"/>
                  <a:gd name="connsiteY159" fmla="*/ 1512109 h 1518459"/>
                  <a:gd name="connsiteX160" fmla="*/ 241860 w 441041"/>
                  <a:gd name="connsiteY160" fmla="*/ 1512109 h 1518459"/>
                  <a:gd name="connsiteX161" fmla="*/ 236287 w 441041"/>
                  <a:gd name="connsiteY161" fmla="*/ 1514553 h 1518459"/>
                  <a:gd name="connsiteX162" fmla="*/ 203195 w 441041"/>
                  <a:gd name="connsiteY162" fmla="*/ 1518354 h 1518459"/>
                  <a:gd name="connsiteX163" fmla="*/ 190438 w 441041"/>
                  <a:gd name="connsiteY163" fmla="*/ 1518438 h 1518459"/>
                  <a:gd name="connsiteX164" fmla="*/ 187916 w 441041"/>
                  <a:gd name="connsiteY164" fmla="*/ 1518451 h 1518459"/>
                  <a:gd name="connsiteX165" fmla="*/ 107440 w 441041"/>
                  <a:gd name="connsiteY165" fmla="*/ 1506901 h 1518459"/>
                  <a:gd name="connsiteX166" fmla="*/ 71059 w 441041"/>
                  <a:gd name="connsiteY166" fmla="*/ 1497200 h 1518459"/>
                  <a:gd name="connsiteX167" fmla="*/ 70766 w 441041"/>
                  <a:gd name="connsiteY167" fmla="*/ 1497203 h 1518459"/>
                  <a:gd name="connsiteX168" fmla="*/ 67990 w 441041"/>
                  <a:gd name="connsiteY168" fmla="*/ 1497304 h 1518459"/>
                  <a:gd name="connsiteX169" fmla="*/ 65882 w 441041"/>
                  <a:gd name="connsiteY169" fmla="*/ 1497384 h 1518459"/>
                  <a:gd name="connsiteX170" fmla="*/ 65634 w 441041"/>
                  <a:gd name="connsiteY170" fmla="*/ 1497385 h 1518459"/>
                  <a:gd name="connsiteX171" fmla="*/ 34555 w 441041"/>
                  <a:gd name="connsiteY171" fmla="*/ 1490732 h 1518459"/>
                  <a:gd name="connsiteX172" fmla="*/ 22181 w 441041"/>
                  <a:gd name="connsiteY172" fmla="*/ 1467635 h 1518459"/>
                  <a:gd name="connsiteX173" fmla="*/ 19601 w 441041"/>
                  <a:gd name="connsiteY173" fmla="*/ 1425581 h 1518459"/>
                  <a:gd name="connsiteX174" fmla="*/ 19979 w 441041"/>
                  <a:gd name="connsiteY174" fmla="*/ 1389304 h 1518459"/>
                  <a:gd name="connsiteX175" fmla="*/ 22563 w 441041"/>
                  <a:gd name="connsiteY175" fmla="*/ 1337225 h 1518459"/>
                  <a:gd name="connsiteX176" fmla="*/ 16207 w 441041"/>
                  <a:gd name="connsiteY176" fmla="*/ 1241884 h 1518459"/>
                  <a:gd name="connsiteX177" fmla="*/ 15354 w 441041"/>
                  <a:gd name="connsiteY177" fmla="*/ 1133976 h 1518459"/>
                  <a:gd name="connsiteX178" fmla="*/ 18651 w 441041"/>
                  <a:gd name="connsiteY178" fmla="*/ 1099483 h 1518459"/>
                  <a:gd name="connsiteX179" fmla="*/ 23522 w 441041"/>
                  <a:gd name="connsiteY179" fmla="*/ 1058991 h 1518459"/>
                  <a:gd name="connsiteX180" fmla="*/ 25938 w 441041"/>
                  <a:gd name="connsiteY180" fmla="*/ 1027227 h 1518459"/>
                  <a:gd name="connsiteX181" fmla="*/ 22666 w 441041"/>
                  <a:gd name="connsiteY181" fmla="*/ 950719 h 1518459"/>
                  <a:gd name="connsiteX182" fmla="*/ 13279 w 441041"/>
                  <a:gd name="connsiteY182" fmla="*/ 822942 h 1518459"/>
                  <a:gd name="connsiteX183" fmla="*/ 10113 w 441041"/>
                  <a:gd name="connsiteY183" fmla="*/ 795404 h 1518459"/>
                  <a:gd name="connsiteX184" fmla="*/ 17528 w 441041"/>
                  <a:gd name="connsiteY184" fmla="*/ 698661 h 1518459"/>
                  <a:gd name="connsiteX185" fmla="*/ 28546 w 441041"/>
                  <a:gd name="connsiteY185" fmla="*/ 674977 h 1518459"/>
                  <a:gd name="connsiteX186" fmla="*/ 53215 w 441041"/>
                  <a:gd name="connsiteY186" fmla="*/ 637378 h 1518459"/>
                  <a:gd name="connsiteX187" fmla="*/ 59086 w 441041"/>
                  <a:gd name="connsiteY187" fmla="*/ 625533 h 1518459"/>
                  <a:gd name="connsiteX188" fmla="*/ 51645 w 441041"/>
                  <a:gd name="connsiteY188" fmla="*/ 625060 h 1518459"/>
                  <a:gd name="connsiteX189" fmla="*/ 27635 w 441041"/>
                  <a:gd name="connsiteY189" fmla="*/ 617854 h 1518459"/>
                  <a:gd name="connsiteX190" fmla="*/ 15117 w 441041"/>
                  <a:gd name="connsiteY190" fmla="*/ 541798 h 1518459"/>
                  <a:gd name="connsiteX191" fmla="*/ 11944 w 441041"/>
                  <a:gd name="connsiteY191" fmla="*/ 494671 h 1518459"/>
                  <a:gd name="connsiteX192" fmla="*/ 3363 w 441041"/>
                  <a:gd name="connsiteY192" fmla="*/ 413135 h 1518459"/>
                  <a:gd name="connsiteX193" fmla="*/ 1 w 441041"/>
                  <a:gd name="connsiteY193" fmla="*/ 365104 h 1518459"/>
                  <a:gd name="connsiteX194" fmla="*/ 10226 w 441041"/>
                  <a:gd name="connsiteY194" fmla="*/ 296629 h 1518459"/>
                  <a:gd name="connsiteX195" fmla="*/ 65377 w 441041"/>
                  <a:gd name="connsiteY195" fmla="*/ 241325 h 1518459"/>
                  <a:gd name="connsiteX196" fmla="*/ 97182 w 441041"/>
                  <a:gd name="connsiteY196" fmla="*/ 210188 h 1518459"/>
                  <a:gd name="connsiteX197" fmla="*/ 103474 w 441041"/>
                  <a:gd name="connsiteY197" fmla="*/ 185461 h 1518459"/>
                  <a:gd name="connsiteX198" fmla="*/ 103404 w 441041"/>
                  <a:gd name="connsiteY198" fmla="*/ 178206 h 1518459"/>
                  <a:gd name="connsiteX199" fmla="*/ 85636 w 441041"/>
                  <a:gd name="connsiteY199" fmla="*/ 141014 h 1518459"/>
                  <a:gd name="connsiteX200" fmla="*/ 82051 w 441041"/>
                  <a:gd name="connsiteY200" fmla="*/ 126539 h 1518459"/>
                  <a:gd name="connsiteX201" fmla="*/ 79827 w 441041"/>
                  <a:gd name="connsiteY201" fmla="*/ 102619 h 1518459"/>
                  <a:gd name="connsiteX202" fmla="*/ 79673 w 441041"/>
                  <a:gd name="connsiteY202" fmla="*/ 86660 h 1518459"/>
                  <a:gd name="connsiteX203" fmla="*/ 81414 w 441041"/>
                  <a:gd name="connsiteY203" fmla="*/ 79025 h 1518459"/>
                  <a:gd name="connsiteX204" fmla="*/ 83381 w 441041"/>
                  <a:gd name="connsiteY204" fmla="*/ 73265 h 1518459"/>
                  <a:gd name="connsiteX205" fmla="*/ 83372 w 441041"/>
                  <a:gd name="connsiteY205" fmla="*/ 73265 h 1518459"/>
                  <a:gd name="connsiteX206" fmla="*/ 85199 w 441041"/>
                  <a:gd name="connsiteY206" fmla="*/ 67346 h 1518459"/>
                  <a:gd name="connsiteX207" fmla="*/ 85190 w 441041"/>
                  <a:gd name="connsiteY207" fmla="*/ 67346 h 1518459"/>
                  <a:gd name="connsiteX208" fmla="*/ 86009 w 441041"/>
                  <a:gd name="connsiteY208" fmla="*/ 66467 h 1518459"/>
                  <a:gd name="connsiteX209" fmla="*/ 100998 w 441041"/>
                  <a:gd name="connsiteY209" fmla="*/ 40749 h 1518459"/>
                  <a:gd name="connsiteX210" fmla="*/ 104772 w 441041"/>
                  <a:gd name="connsiteY210" fmla="*/ 33571 h 1518459"/>
                  <a:gd name="connsiteX211" fmla="*/ 104777 w 441041"/>
                  <a:gd name="connsiteY211" fmla="*/ 33571 h 1518459"/>
                  <a:gd name="connsiteX212" fmla="*/ 105102 w 441041"/>
                  <a:gd name="connsiteY212" fmla="*/ 33636 h 1518459"/>
                  <a:gd name="connsiteX213" fmla="*/ 105580 w 441041"/>
                  <a:gd name="connsiteY213" fmla="*/ 33736 h 1518459"/>
                  <a:gd name="connsiteX214" fmla="*/ 105586 w 441041"/>
                  <a:gd name="connsiteY214" fmla="*/ 33736 h 1518459"/>
                  <a:gd name="connsiteX215" fmla="*/ 107425 w 441041"/>
                  <a:gd name="connsiteY215" fmla="*/ 29987 h 1518459"/>
                  <a:gd name="connsiteX216" fmla="*/ 109870 w 441041"/>
                  <a:gd name="connsiteY216" fmla="*/ 24401 h 1518459"/>
                  <a:gd name="connsiteX217" fmla="*/ 109885 w 441041"/>
                  <a:gd name="connsiteY217" fmla="*/ 24401 h 1518459"/>
                  <a:gd name="connsiteX218" fmla="*/ 113367 w 441041"/>
                  <a:gd name="connsiteY218" fmla="*/ 25577 h 1518459"/>
                  <a:gd name="connsiteX219" fmla="*/ 116044 w 441041"/>
                  <a:gd name="connsiteY219" fmla="*/ 26796 h 1518459"/>
                  <a:gd name="connsiteX220" fmla="*/ 116048 w 441041"/>
                  <a:gd name="connsiteY220" fmla="*/ 26796 h 1518459"/>
                  <a:gd name="connsiteX221" fmla="*/ 115523 w 441041"/>
                  <a:gd name="connsiteY221" fmla="*/ 23380 h 1518459"/>
                  <a:gd name="connsiteX222" fmla="*/ 115635 w 441041"/>
                  <a:gd name="connsiteY222" fmla="*/ 16123 h 1518459"/>
                  <a:gd name="connsiteX223" fmla="*/ 117503 w 441041"/>
                  <a:gd name="connsiteY223" fmla="*/ 13906 h 1518459"/>
                  <a:gd name="connsiteX224" fmla="*/ 117508 w 441041"/>
                  <a:gd name="connsiteY224" fmla="*/ 13906 h 1518459"/>
                  <a:gd name="connsiteX225" fmla="*/ 120167 w 441041"/>
                  <a:gd name="connsiteY225" fmla="*/ 15899 h 1518459"/>
                  <a:gd name="connsiteX226" fmla="*/ 122630 w 441041"/>
                  <a:gd name="connsiteY226" fmla="*/ 17514 h 1518459"/>
                  <a:gd name="connsiteX227" fmla="*/ 122637 w 441041"/>
                  <a:gd name="connsiteY227" fmla="*/ 17514 h 1518459"/>
                  <a:gd name="connsiteX228" fmla="*/ 126312 w 441041"/>
                  <a:gd name="connsiteY228" fmla="*/ 13663 h 1518459"/>
                  <a:gd name="connsiteX229" fmla="*/ 129472 w 441041"/>
                  <a:gd name="connsiteY229" fmla="*/ 9909 h 1518459"/>
                  <a:gd name="connsiteX230" fmla="*/ 129475 w 441041"/>
                  <a:gd name="connsiteY230" fmla="*/ 9909 h 1518459"/>
                  <a:gd name="connsiteX231" fmla="*/ 130827 w 441041"/>
                  <a:gd name="connsiteY231" fmla="*/ 11625 h 1518459"/>
                  <a:gd name="connsiteX232" fmla="*/ 134589 w 441041"/>
                  <a:gd name="connsiteY232" fmla="*/ 14655 h 1518459"/>
                  <a:gd name="connsiteX233" fmla="*/ 134607 w 441041"/>
                  <a:gd name="connsiteY233" fmla="*/ 14655 h 1518459"/>
                  <a:gd name="connsiteX234" fmla="*/ 137364 w 441041"/>
                  <a:gd name="connsiteY234" fmla="*/ 12469 h 1518459"/>
                  <a:gd name="connsiteX235" fmla="*/ 146411 w 441041"/>
                  <a:gd name="connsiteY235" fmla="*/ 10206 h 1518459"/>
                  <a:gd name="connsiteX236" fmla="*/ 148136 w 441041"/>
                  <a:gd name="connsiteY236" fmla="*/ 10154 h 1518459"/>
                  <a:gd name="connsiteX237" fmla="*/ 148369 w 441041"/>
                  <a:gd name="connsiteY237" fmla="*/ 10153 h 1518459"/>
                  <a:gd name="connsiteX238" fmla="*/ 153857 w 441041"/>
                  <a:gd name="connsiteY238" fmla="*/ 11223 h 1518459"/>
                  <a:gd name="connsiteX239" fmla="*/ 153874 w 441041"/>
                  <a:gd name="connsiteY239" fmla="*/ 12625 h 1518459"/>
                  <a:gd name="connsiteX240" fmla="*/ 153878 w 441041"/>
                  <a:gd name="connsiteY240" fmla="*/ 12625 h 1518459"/>
                  <a:gd name="connsiteX241" fmla="*/ 158555 w 441041"/>
                  <a:gd name="connsiteY241" fmla="*/ 9364 h 1518459"/>
                  <a:gd name="connsiteX242" fmla="*/ 162847 w 441041"/>
                  <a:gd name="connsiteY242" fmla="*/ 2975 h 1518459"/>
                  <a:gd name="connsiteX243" fmla="*/ 165505 w 441041"/>
                  <a:gd name="connsiteY243" fmla="*/ 0 h 1518459"/>
                  <a:gd name="connsiteX244" fmla="*/ 165517 w 441041"/>
                  <a:gd name="connsiteY244" fmla="*/ 0 h 1518459"/>
                  <a:gd name="connsiteX245" fmla="*/ 391485 w 441041"/>
                  <a:gd name="connsiteY245" fmla="*/ 391277 h 1518459"/>
                  <a:gd name="connsiteX246" fmla="*/ 391472 w 441041"/>
                  <a:gd name="connsiteY246" fmla="*/ 391277 h 1518459"/>
                  <a:gd name="connsiteX247" fmla="*/ 374874 w 441041"/>
                  <a:gd name="connsiteY247" fmla="*/ 400504 h 1518459"/>
                  <a:gd name="connsiteX248" fmla="*/ 392750 w 441041"/>
                  <a:gd name="connsiteY248" fmla="*/ 392172 h 1518459"/>
                  <a:gd name="connsiteX249" fmla="*/ 391485 w 441041"/>
                  <a:gd name="connsiteY249" fmla="*/ 391277 h 1518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</a:cxnLst>
                <a:rect l="l" t="t" r="r" b="b"/>
                <a:pathLst>
                  <a:path w="441041" h="1518459">
                    <a:moveTo>
                      <a:pt x="165517" y="0"/>
                    </a:moveTo>
                    <a:cubicBezTo>
                      <a:pt x="166748" y="-4"/>
                      <a:pt x="168408" y="1067"/>
                      <a:pt x="170830" y="3261"/>
                    </a:cubicBezTo>
                    <a:cubicBezTo>
                      <a:pt x="172488" y="4772"/>
                      <a:pt x="173835" y="5525"/>
                      <a:pt x="174920" y="5521"/>
                    </a:cubicBezTo>
                    <a:cubicBezTo>
                      <a:pt x="174924" y="5521"/>
                      <a:pt x="174929" y="5520"/>
                      <a:pt x="174933" y="5520"/>
                    </a:cubicBezTo>
                    <a:cubicBezTo>
                      <a:pt x="175519" y="5515"/>
                      <a:pt x="176028" y="5288"/>
                      <a:pt x="176467" y="4839"/>
                    </a:cubicBezTo>
                    <a:cubicBezTo>
                      <a:pt x="176830" y="4470"/>
                      <a:pt x="177209" y="4281"/>
                      <a:pt x="177618" y="4277"/>
                    </a:cubicBezTo>
                    <a:cubicBezTo>
                      <a:pt x="177621" y="4277"/>
                      <a:pt x="177624" y="4277"/>
                      <a:pt x="177626" y="4277"/>
                    </a:cubicBezTo>
                    <a:cubicBezTo>
                      <a:pt x="178635" y="4274"/>
                      <a:pt x="179825" y="5391"/>
                      <a:pt x="181392" y="7694"/>
                    </a:cubicBezTo>
                    <a:cubicBezTo>
                      <a:pt x="182910" y="9924"/>
                      <a:pt x="184667" y="11287"/>
                      <a:pt x="185842" y="11283"/>
                    </a:cubicBezTo>
                    <a:cubicBezTo>
                      <a:pt x="185844" y="11283"/>
                      <a:pt x="185848" y="11283"/>
                      <a:pt x="185850" y="11283"/>
                    </a:cubicBezTo>
                    <a:cubicBezTo>
                      <a:pt x="186096" y="11281"/>
                      <a:pt x="186316" y="11218"/>
                      <a:pt x="186503" y="11091"/>
                    </a:cubicBezTo>
                    <a:cubicBezTo>
                      <a:pt x="187427" y="10551"/>
                      <a:pt x="189617" y="10193"/>
                      <a:pt x="192006" y="10170"/>
                    </a:cubicBezTo>
                    <a:cubicBezTo>
                      <a:pt x="192055" y="10170"/>
                      <a:pt x="192103" y="10170"/>
                      <a:pt x="192152" y="10169"/>
                    </a:cubicBezTo>
                    <a:cubicBezTo>
                      <a:pt x="192981" y="10166"/>
                      <a:pt x="193830" y="10203"/>
                      <a:pt x="194657" y="10287"/>
                    </a:cubicBezTo>
                    <a:cubicBezTo>
                      <a:pt x="194957" y="10301"/>
                      <a:pt x="195261" y="10307"/>
                      <a:pt x="195567" y="10306"/>
                    </a:cubicBezTo>
                    <a:cubicBezTo>
                      <a:pt x="195606" y="10306"/>
                      <a:pt x="195644" y="10306"/>
                      <a:pt x="195683" y="10305"/>
                    </a:cubicBezTo>
                    <a:cubicBezTo>
                      <a:pt x="198683" y="10277"/>
                      <a:pt x="201873" y="9562"/>
                      <a:pt x="203165" y="8574"/>
                    </a:cubicBezTo>
                    <a:cubicBezTo>
                      <a:pt x="204127" y="7756"/>
                      <a:pt x="204805" y="7337"/>
                      <a:pt x="205343" y="7332"/>
                    </a:cubicBezTo>
                    <a:cubicBezTo>
                      <a:pt x="205345" y="7332"/>
                      <a:pt x="205347" y="7332"/>
                      <a:pt x="205349" y="7332"/>
                    </a:cubicBezTo>
                    <a:cubicBezTo>
                      <a:pt x="206015" y="7329"/>
                      <a:pt x="206467" y="7963"/>
                      <a:pt x="206981" y="9262"/>
                    </a:cubicBezTo>
                    <a:cubicBezTo>
                      <a:pt x="207717" y="10877"/>
                      <a:pt x="210239" y="12116"/>
                      <a:pt x="213116" y="12105"/>
                    </a:cubicBezTo>
                    <a:cubicBezTo>
                      <a:pt x="213136" y="12105"/>
                      <a:pt x="213155" y="12105"/>
                      <a:pt x="213174" y="12104"/>
                    </a:cubicBezTo>
                    <a:cubicBezTo>
                      <a:pt x="213220" y="12104"/>
                      <a:pt x="213265" y="12104"/>
                      <a:pt x="213310" y="12104"/>
                    </a:cubicBezTo>
                    <a:cubicBezTo>
                      <a:pt x="216155" y="12093"/>
                      <a:pt x="218626" y="12608"/>
                      <a:pt x="218990" y="13319"/>
                    </a:cubicBezTo>
                    <a:cubicBezTo>
                      <a:pt x="219361" y="14222"/>
                      <a:pt x="222291" y="17096"/>
                      <a:pt x="225763" y="19783"/>
                    </a:cubicBezTo>
                    <a:cubicBezTo>
                      <a:pt x="228883" y="22372"/>
                      <a:pt x="230739" y="23489"/>
                      <a:pt x="232206" y="23483"/>
                    </a:cubicBezTo>
                    <a:cubicBezTo>
                      <a:pt x="232211" y="23483"/>
                      <a:pt x="232217" y="23483"/>
                      <a:pt x="232222" y="23483"/>
                    </a:cubicBezTo>
                    <a:cubicBezTo>
                      <a:pt x="232982" y="23476"/>
                      <a:pt x="233639" y="23166"/>
                      <a:pt x="234314" y="22603"/>
                    </a:cubicBezTo>
                    <a:cubicBezTo>
                      <a:pt x="235226" y="21842"/>
                      <a:pt x="235834" y="21469"/>
                      <a:pt x="236225" y="21465"/>
                    </a:cubicBezTo>
                    <a:cubicBezTo>
                      <a:pt x="236226" y="21465"/>
                      <a:pt x="236228" y="21465"/>
                      <a:pt x="236229" y="21465"/>
                    </a:cubicBezTo>
                    <a:cubicBezTo>
                      <a:pt x="236685" y="21464"/>
                      <a:pt x="236847" y="21966"/>
                      <a:pt x="236857" y="22941"/>
                    </a:cubicBezTo>
                    <a:cubicBezTo>
                      <a:pt x="236866" y="23916"/>
                      <a:pt x="236957" y="24413"/>
                      <a:pt x="237215" y="24412"/>
                    </a:cubicBezTo>
                    <a:cubicBezTo>
                      <a:pt x="237215" y="24412"/>
                      <a:pt x="237216" y="24412"/>
                      <a:pt x="237216" y="24412"/>
                    </a:cubicBezTo>
                    <a:cubicBezTo>
                      <a:pt x="237486" y="24410"/>
                      <a:pt x="237938" y="23861"/>
                      <a:pt x="238669" y="22742"/>
                    </a:cubicBezTo>
                    <a:cubicBezTo>
                      <a:pt x="239397" y="21533"/>
                      <a:pt x="239848" y="20939"/>
                      <a:pt x="240118" y="20937"/>
                    </a:cubicBezTo>
                    <a:cubicBezTo>
                      <a:pt x="240119" y="20937"/>
                      <a:pt x="240119" y="20937"/>
                      <a:pt x="240119" y="20937"/>
                    </a:cubicBezTo>
                    <a:cubicBezTo>
                      <a:pt x="240378" y="20936"/>
                      <a:pt x="240470" y="21479"/>
                      <a:pt x="240480" y="22543"/>
                    </a:cubicBezTo>
                    <a:cubicBezTo>
                      <a:pt x="240491" y="23708"/>
                      <a:pt x="240652" y="24248"/>
                      <a:pt x="241047" y="24246"/>
                    </a:cubicBezTo>
                    <a:cubicBezTo>
                      <a:pt x="241048" y="24246"/>
                      <a:pt x="241048" y="24246"/>
                      <a:pt x="241049" y="24246"/>
                    </a:cubicBezTo>
                    <a:cubicBezTo>
                      <a:pt x="241392" y="24243"/>
                      <a:pt x="241912" y="23832"/>
                      <a:pt x="242662" y="23067"/>
                    </a:cubicBezTo>
                    <a:cubicBezTo>
                      <a:pt x="243280" y="22436"/>
                      <a:pt x="243875" y="22098"/>
                      <a:pt x="244558" y="22092"/>
                    </a:cubicBezTo>
                    <a:cubicBezTo>
                      <a:pt x="244562" y="22092"/>
                      <a:pt x="244566" y="22092"/>
                      <a:pt x="244570" y="22092"/>
                    </a:cubicBezTo>
                    <a:cubicBezTo>
                      <a:pt x="245670" y="22088"/>
                      <a:pt x="247000" y="22942"/>
                      <a:pt x="249027" y="24819"/>
                    </a:cubicBezTo>
                    <a:cubicBezTo>
                      <a:pt x="251405" y="26973"/>
                      <a:pt x="253245" y="29676"/>
                      <a:pt x="253257" y="30946"/>
                    </a:cubicBezTo>
                    <a:cubicBezTo>
                      <a:pt x="253267" y="32034"/>
                      <a:pt x="254375" y="34018"/>
                      <a:pt x="255836" y="35093"/>
                    </a:cubicBezTo>
                    <a:cubicBezTo>
                      <a:pt x="257297" y="36167"/>
                      <a:pt x="258983" y="41773"/>
                      <a:pt x="259761" y="47207"/>
                    </a:cubicBezTo>
                    <a:cubicBezTo>
                      <a:pt x="260939" y="56627"/>
                      <a:pt x="260769" y="57717"/>
                      <a:pt x="256460" y="62292"/>
                    </a:cubicBezTo>
                    <a:cubicBezTo>
                      <a:pt x="250714" y="68333"/>
                      <a:pt x="250724" y="69421"/>
                      <a:pt x="256077" y="79164"/>
                    </a:cubicBezTo>
                    <a:cubicBezTo>
                      <a:pt x="266053" y="98112"/>
                      <a:pt x="267176" y="101729"/>
                      <a:pt x="264907" y="111001"/>
                    </a:cubicBezTo>
                    <a:cubicBezTo>
                      <a:pt x="262807" y="119001"/>
                      <a:pt x="262999" y="120088"/>
                      <a:pt x="267796" y="128566"/>
                    </a:cubicBezTo>
                    <a:cubicBezTo>
                      <a:pt x="270563" y="133436"/>
                      <a:pt x="274070" y="139751"/>
                      <a:pt x="275548" y="142639"/>
                    </a:cubicBezTo>
                    <a:cubicBezTo>
                      <a:pt x="280166" y="151300"/>
                      <a:pt x="275375" y="162410"/>
                      <a:pt x="266325" y="164310"/>
                    </a:cubicBezTo>
                    <a:cubicBezTo>
                      <a:pt x="263427" y="164701"/>
                      <a:pt x="262538" y="166523"/>
                      <a:pt x="262232" y="172512"/>
                    </a:cubicBezTo>
                    <a:cubicBezTo>
                      <a:pt x="261921" y="177956"/>
                      <a:pt x="260858" y="180505"/>
                      <a:pt x="258326" y="181255"/>
                    </a:cubicBezTo>
                    <a:cubicBezTo>
                      <a:pt x="255433" y="182190"/>
                      <a:pt x="255260" y="183098"/>
                      <a:pt x="257117" y="187615"/>
                    </a:cubicBezTo>
                    <a:cubicBezTo>
                      <a:pt x="258974" y="192131"/>
                      <a:pt x="258627" y="193767"/>
                      <a:pt x="255047" y="198698"/>
                    </a:cubicBezTo>
                    <a:cubicBezTo>
                      <a:pt x="251824" y="203082"/>
                      <a:pt x="251305" y="205626"/>
                      <a:pt x="252075" y="210334"/>
                    </a:cubicBezTo>
                    <a:cubicBezTo>
                      <a:pt x="253215" y="215765"/>
                      <a:pt x="252684" y="217039"/>
                      <a:pt x="246566" y="222176"/>
                    </a:cubicBezTo>
                    <a:cubicBezTo>
                      <a:pt x="238649" y="228782"/>
                      <a:pt x="222929" y="234918"/>
                      <a:pt x="213137" y="235193"/>
                    </a:cubicBezTo>
                    <a:lnTo>
                      <a:pt x="206427" y="235258"/>
                    </a:lnTo>
                    <a:lnTo>
                      <a:pt x="210298" y="241750"/>
                    </a:lnTo>
                    <a:cubicBezTo>
                      <a:pt x="213801" y="247701"/>
                      <a:pt x="213995" y="248969"/>
                      <a:pt x="212109" y="260413"/>
                    </a:cubicBezTo>
                    <a:cubicBezTo>
                      <a:pt x="210393" y="270587"/>
                      <a:pt x="210432" y="274577"/>
                      <a:pt x="212883" y="284347"/>
                    </a:cubicBezTo>
                    <a:cubicBezTo>
                      <a:pt x="214395" y="290681"/>
                      <a:pt x="217038" y="301538"/>
                      <a:pt x="218738" y="308595"/>
                    </a:cubicBezTo>
                    <a:cubicBezTo>
                      <a:pt x="221946" y="321623"/>
                      <a:pt x="230368" y="348748"/>
                      <a:pt x="240073" y="377312"/>
                    </a:cubicBezTo>
                    <a:cubicBezTo>
                      <a:pt x="243061" y="386171"/>
                      <a:pt x="246428" y="396839"/>
                      <a:pt x="247554" y="400818"/>
                    </a:cubicBezTo>
                    <a:cubicBezTo>
                      <a:pt x="252251" y="417823"/>
                      <a:pt x="259545" y="440787"/>
                      <a:pt x="260827" y="442044"/>
                    </a:cubicBezTo>
                    <a:cubicBezTo>
                      <a:pt x="260897" y="442136"/>
                      <a:pt x="261030" y="442180"/>
                      <a:pt x="261217" y="442180"/>
                    </a:cubicBezTo>
                    <a:cubicBezTo>
                      <a:pt x="261219" y="442180"/>
                      <a:pt x="261221" y="442180"/>
                      <a:pt x="261224" y="442180"/>
                    </a:cubicBezTo>
                    <a:cubicBezTo>
                      <a:pt x="262501" y="442168"/>
                      <a:pt x="266270" y="440094"/>
                      <a:pt x="270029" y="437059"/>
                    </a:cubicBezTo>
                    <a:cubicBezTo>
                      <a:pt x="275970" y="432468"/>
                      <a:pt x="281343" y="425342"/>
                      <a:pt x="289542" y="410391"/>
                    </a:cubicBezTo>
                    <a:cubicBezTo>
                      <a:pt x="298459" y="394527"/>
                      <a:pt x="302937" y="388680"/>
                      <a:pt x="309599" y="383537"/>
                    </a:cubicBezTo>
                    <a:cubicBezTo>
                      <a:pt x="314462" y="380045"/>
                      <a:pt x="319315" y="375464"/>
                      <a:pt x="320749" y="373636"/>
                    </a:cubicBezTo>
                    <a:cubicBezTo>
                      <a:pt x="326650" y="364874"/>
                      <a:pt x="342106" y="350034"/>
                      <a:pt x="345189" y="350005"/>
                    </a:cubicBezTo>
                    <a:cubicBezTo>
                      <a:pt x="345201" y="350005"/>
                      <a:pt x="345212" y="350005"/>
                      <a:pt x="345224" y="350004"/>
                    </a:cubicBezTo>
                    <a:cubicBezTo>
                      <a:pt x="353896" y="349972"/>
                      <a:pt x="354429" y="368973"/>
                      <a:pt x="346193" y="379015"/>
                    </a:cubicBezTo>
                    <a:lnTo>
                      <a:pt x="341530" y="384501"/>
                    </a:lnTo>
                    <a:lnTo>
                      <a:pt x="346971" y="384448"/>
                    </a:lnTo>
                    <a:cubicBezTo>
                      <a:pt x="352048" y="384400"/>
                      <a:pt x="360182" y="381420"/>
                      <a:pt x="375349" y="374382"/>
                    </a:cubicBezTo>
                    <a:cubicBezTo>
                      <a:pt x="389388" y="367769"/>
                      <a:pt x="405319" y="363628"/>
                      <a:pt x="414680" y="363538"/>
                    </a:cubicBezTo>
                    <a:cubicBezTo>
                      <a:pt x="414743" y="363538"/>
                      <a:pt x="414806" y="363537"/>
                      <a:pt x="414869" y="363537"/>
                    </a:cubicBezTo>
                    <a:cubicBezTo>
                      <a:pt x="418771" y="363522"/>
                      <a:pt x="421500" y="364227"/>
                      <a:pt x="422424" y="365769"/>
                    </a:cubicBezTo>
                    <a:cubicBezTo>
                      <a:pt x="425184" y="369914"/>
                      <a:pt x="420718" y="377030"/>
                      <a:pt x="413315" y="380547"/>
                    </a:cubicBezTo>
                    <a:cubicBezTo>
                      <a:pt x="408980" y="382403"/>
                      <a:pt x="405372" y="384432"/>
                      <a:pt x="405375" y="384795"/>
                    </a:cubicBezTo>
                    <a:cubicBezTo>
                      <a:pt x="405378" y="385020"/>
                      <a:pt x="405550" y="385143"/>
                      <a:pt x="405951" y="385141"/>
                    </a:cubicBezTo>
                    <a:cubicBezTo>
                      <a:pt x="405955" y="385141"/>
                      <a:pt x="405959" y="385141"/>
                      <a:pt x="405963" y="385141"/>
                    </a:cubicBezTo>
                    <a:cubicBezTo>
                      <a:pt x="407513" y="385127"/>
                      <a:pt x="412421" y="383296"/>
                      <a:pt x="423996" y="378450"/>
                    </a:cubicBezTo>
                    <a:cubicBezTo>
                      <a:pt x="427335" y="377106"/>
                      <a:pt x="430212" y="376411"/>
                      <a:pt x="432615" y="376389"/>
                    </a:cubicBezTo>
                    <a:cubicBezTo>
                      <a:pt x="432640" y="376388"/>
                      <a:pt x="432665" y="376388"/>
                      <a:pt x="432690" y="376388"/>
                    </a:cubicBezTo>
                    <a:cubicBezTo>
                      <a:pt x="436229" y="376374"/>
                      <a:pt x="438731" y="377831"/>
                      <a:pt x="440161" y="380834"/>
                    </a:cubicBezTo>
                    <a:cubicBezTo>
                      <a:pt x="442941" y="386974"/>
                      <a:pt x="440069" y="390085"/>
                      <a:pt x="417901" y="404807"/>
                    </a:cubicBezTo>
                    <a:cubicBezTo>
                      <a:pt x="401139" y="415850"/>
                      <a:pt x="400063" y="417130"/>
                      <a:pt x="394553" y="428791"/>
                    </a:cubicBezTo>
                    <a:cubicBezTo>
                      <a:pt x="389753" y="438994"/>
                      <a:pt x="386885" y="442468"/>
                      <a:pt x="377877" y="448902"/>
                    </a:cubicBezTo>
                    <a:cubicBezTo>
                      <a:pt x="363285" y="459199"/>
                      <a:pt x="335672" y="473430"/>
                      <a:pt x="329868" y="473485"/>
                    </a:cubicBezTo>
                    <a:cubicBezTo>
                      <a:pt x="325697" y="473525"/>
                      <a:pt x="313970" y="479986"/>
                      <a:pt x="289096" y="496185"/>
                    </a:cubicBezTo>
                    <a:cubicBezTo>
                      <a:pt x="284410" y="499313"/>
                      <a:pt x="281358" y="502607"/>
                      <a:pt x="281377" y="504602"/>
                    </a:cubicBezTo>
                    <a:cubicBezTo>
                      <a:pt x="281397" y="506597"/>
                      <a:pt x="278892" y="510248"/>
                      <a:pt x="275833" y="512817"/>
                    </a:cubicBezTo>
                    <a:lnTo>
                      <a:pt x="270257" y="517586"/>
                    </a:lnTo>
                    <a:lnTo>
                      <a:pt x="273355" y="538052"/>
                    </a:lnTo>
                    <a:cubicBezTo>
                      <a:pt x="277419" y="564674"/>
                      <a:pt x="280000" y="587866"/>
                      <a:pt x="280883" y="604361"/>
                    </a:cubicBezTo>
                    <a:cubicBezTo>
                      <a:pt x="281353" y="615602"/>
                      <a:pt x="281015" y="618144"/>
                      <a:pt x="278311" y="619803"/>
                    </a:cubicBezTo>
                    <a:cubicBezTo>
                      <a:pt x="277297" y="620469"/>
                      <a:pt x="276485" y="620810"/>
                      <a:pt x="275745" y="620817"/>
                    </a:cubicBezTo>
                    <a:cubicBezTo>
                      <a:pt x="275740" y="620817"/>
                      <a:pt x="275736" y="620817"/>
                      <a:pt x="275731" y="620817"/>
                    </a:cubicBezTo>
                    <a:cubicBezTo>
                      <a:pt x="274636" y="620821"/>
                      <a:pt x="273698" y="620090"/>
                      <a:pt x="272495" y="618589"/>
                    </a:cubicBezTo>
                    <a:cubicBezTo>
                      <a:pt x="271564" y="617297"/>
                      <a:pt x="270962" y="616583"/>
                      <a:pt x="270499" y="616585"/>
                    </a:cubicBezTo>
                    <a:cubicBezTo>
                      <a:pt x="270498" y="616585"/>
                      <a:pt x="270497" y="616585"/>
                      <a:pt x="270497" y="616585"/>
                    </a:cubicBezTo>
                    <a:cubicBezTo>
                      <a:pt x="269863" y="616591"/>
                      <a:pt x="269490" y="617939"/>
                      <a:pt x="268891" y="620981"/>
                    </a:cubicBezTo>
                    <a:cubicBezTo>
                      <a:pt x="268194" y="624071"/>
                      <a:pt x="265727" y="631531"/>
                      <a:pt x="263425" y="637358"/>
                    </a:cubicBezTo>
                    <a:cubicBezTo>
                      <a:pt x="260771" y="644275"/>
                      <a:pt x="259212" y="651908"/>
                      <a:pt x="259272" y="658255"/>
                    </a:cubicBezTo>
                    <a:cubicBezTo>
                      <a:pt x="259326" y="663877"/>
                      <a:pt x="258128" y="671325"/>
                      <a:pt x="256712" y="674965"/>
                    </a:cubicBezTo>
                    <a:cubicBezTo>
                      <a:pt x="252989" y="683888"/>
                      <a:pt x="253395" y="688419"/>
                      <a:pt x="258743" y="697618"/>
                    </a:cubicBezTo>
                    <a:cubicBezTo>
                      <a:pt x="263908" y="706637"/>
                      <a:pt x="267449" y="716578"/>
                      <a:pt x="272911" y="737565"/>
                    </a:cubicBezTo>
                    <a:cubicBezTo>
                      <a:pt x="277060" y="754212"/>
                      <a:pt x="277515" y="763820"/>
                      <a:pt x="274329" y="772012"/>
                    </a:cubicBezTo>
                    <a:cubicBezTo>
                      <a:pt x="272909" y="775291"/>
                      <a:pt x="270824" y="784742"/>
                      <a:pt x="269636" y="793278"/>
                    </a:cubicBezTo>
                    <a:cubicBezTo>
                      <a:pt x="268448" y="801814"/>
                      <a:pt x="265663" y="813992"/>
                      <a:pt x="263366" y="820362"/>
                    </a:cubicBezTo>
                    <a:cubicBezTo>
                      <a:pt x="261070" y="826733"/>
                      <a:pt x="259149" y="834550"/>
                      <a:pt x="259179" y="837633"/>
                    </a:cubicBezTo>
                    <a:cubicBezTo>
                      <a:pt x="259208" y="840716"/>
                      <a:pt x="258534" y="845982"/>
                      <a:pt x="257478" y="849438"/>
                    </a:cubicBezTo>
                    <a:cubicBezTo>
                      <a:pt x="256603" y="852711"/>
                      <a:pt x="255075" y="863608"/>
                      <a:pt x="254082" y="873594"/>
                    </a:cubicBezTo>
                    <a:cubicBezTo>
                      <a:pt x="253090" y="883579"/>
                      <a:pt x="250701" y="899200"/>
                      <a:pt x="248794" y="908468"/>
                    </a:cubicBezTo>
                    <a:cubicBezTo>
                      <a:pt x="243937" y="931549"/>
                      <a:pt x="239113" y="958075"/>
                      <a:pt x="237755" y="967701"/>
                    </a:cubicBezTo>
                    <a:cubicBezTo>
                      <a:pt x="237073" y="972242"/>
                      <a:pt x="235861" y="978239"/>
                      <a:pt x="235165" y="981329"/>
                    </a:cubicBezTo>
                    <a:cubicBezTo>
                      <a:pt x="234286" y="984239"/>
                      <a:pt x="232400" y="995683"/>
                      <a:pt x="230874" y="1006762"/>
                    </a:cubicBezTo>
                    <a:cubicBezTo>
                      <a:pt x="228157" y="1026014"/>
                      <a:pt x="227126" y="1032009"/>
                      <a:pt x="219496" y="1068538"/>
                    </a:cubicBezTo>
                    <a:cubicBezTo>
                      <a:pt x="215160" y="1089256"/>
                      <a:pt x="206531" y="1135044"/>
                      <a:pt x="205001" y="1145760"/>
                    </a:cubicBezTo>
                    <a:cubicBezTo>
                      <a:pt x="204319" y="1150301"/>
                      <a:pt x="202214" y="1157757"/>
                      <a:pt x="200446" y="1162490"/>
                    </a:cubicBezTo>
                    <a:cubicBezTo>
                      <a:pt x="197792" y="1169407"/>
                      <a:pt x="197478" y="1174489"/>
                      <a:pt x="198159" y="1188811"/>
                    </a:cubicBezTo>
                    <a:cubicBezTo>
                      <a:pt x="198797" y="1198599"/>
                      <a:pt x="200385" y="1231775"/>
                      <a:pt x="201770" y="1262776"/>
                    </a:cubicBezTo>
                    <a:cubicBezTo>
                      <a:pt x="204287" y="1317164"/>
                      <a:pt x="204308" y="1319340"/>
                      <a:pt x="200959" y="1329529"/>
                    </a:cubicBezTo>
                    <a:cubicBezTo>
                      <a:pt x="197610" y="1339536"/>
                      <a:pt x="197618" y="1340443"/>
                      <a:pt x="200573" y="1346038"/>
                    </a:cubicBezTo>
                    <a:cubicBezTo>
                      <a:pt x="203903" y="1352716"/>
                      <a:pt x="224029" y="1371024"/>
                      <a:pt x="232413" y="1375296"/>
                    </a:cubicBezTo>
                    <a:cubicBezTo>
                      <a:pt x="235329" y="1376719"/>
                      <a:pt x="244234" y="1378629"/>
                      <a:pt x="252404" y="1379457"/>
                    </a:cubicBezTo>
                    <a:cubicBezTo>
                      <a:pt x="299242" y="1384086"/>
                      <a:pt x="313266" y="1390119"/>
                      <a:pt x="313592" y="1405170"/>
                    </a:cubicBezTo>
                    <a:cubicBezTo>
                      <a:pt x="313737" y="1420368"/>
                      <a:pt x="285095" y="1431329"/>
                      <a:pt x="246251" y="1431701"/>
                    </a:cubicBezTo>
                    <a:cubicBezTo>
                      <a:pt x="245841" y="1431705"/>
                      <a:pt x="245429" y="1431708"/>
                      <a:pt x="245017" y="1431709"/>
                    </a:cubicBezTo>
                    <a:cubicBezTo>
                      <a:pt x="241611" y="1431722"/>
                      <a:pt x="238130" y="1431654"/>
                      <a:pt x="234584" y="1431501"/>
                    </a:cubicBezTo>
                    <a:cubicBezTo>
                      <a:pt x="223698" y="1431061"/>
                      <a:pt x="212989" y="1430257"/>
                      <a:pt x="210445" y="1429737"/>
                    </a:cubicBezTo>
                    <a:cubicBezTo>
                      <a:pt x="207900" y="1429217"/>
                      <a:pt x="201363" y="1428373"/>
                      <a:pt x="195917" y="1427881"/>
                    </a:cubicBezTo>
                    <a:cubicBezTo>
                      <a:pt x="190471" y="1427390"/>
                      <a:pt x="181935" y="1426202"/>
                      <a:pt x="176849" y="1425343"/>
                    </a:cubicBezTo>
                    <a:cubicBezTo>
                      <a:pt x="171944" y="1424484"/>
                      <a:pt x="164677" y="1423284"/>
                      <a:pt x="160863" y="1422776"/>
                    </a:cubicBezTo>
                    <a:cubicBezTo>
                      <a:pt x="158906" y="1422507"/>
                      <a:pt x="157532" y="1422343"/>
                      <a:pt x="156634" y="1422346"/>
                    </a:cubicBezTo>
                    <a:cubicBezTo>
                      <a:pt x="156621" y="1422346"/>
                      <a:pt x="156607" y="1422346"/>
                      <a:pt x="156595" y="1422346"/>
                    </a:cubicBezTo>
                    <a:cubicBezTo>
                      <a:pt x="154704" y="1422364"/>
                      <a:pt x="154980" y="1423158"/>
                      <a:pt x="156354" y="1425359"/>
                    </a:cubicBezTo>
                    <a:cubicBezTo>
                      <a:pt x="157460" y="1427161"/>
                      <a:pt x="160935" y="1430212"/>
                      <a:pt x="164035" y="1431995"/>
                    </a:cubicBezTo>
                    <a:cubicBezTo>
                      <a:pt x="167134" y="1433599"/>
                      <a:pt x="172981" y="1438077"/>
                      <a:pt x="177185" y="1441482"/>
                    </a:cubicBezTo>
                    <a:cubicBezTo>
                      <a:pt x="181391" y="1445070"/>
                      <a:pt x="188694" y="1450078"/>
                      <a:pt x="193615" y="1452570"/>
                    </a:cubicBezTo>
                    <a:cubicBezTo>
                      <a:pt x="198536" y="1455062"/>
                      <a:pt x="206193" y="1459160"/>
                      <a:pt x="210751" y="1461656"/>
                    </a:cubicBezTo>
                    <a:cubicBezTo>
                      <a:pt x="215309" y="1464151"/>
                      <a:pt x="225507" y="1468406"/>
                      <a:pt x="233333" y="1471233"/>
                    </a:cubicBezTo>
                    <a:cubicBezTo>
                      <a:pt x="257535" y="1479526"/>
                      <a:pt x="268369" y="1493388"/>
                      <a:pt x="257390" y="1502199"/>
                    </a:cubicBezTo>
                    <a:cubicBezTo>
                      <a:pt x="255051" y="1504216"/>
                      <a:pt x="253438" y="1506227"/>
                      <a:pt x="253988" y="1506766"/>
                    </a:cubicBezTo>
                    <a:cubicBezTo>
                      <a:pt x="254537" y="1507305"/>
                      <a:pt x="254001" y="1508217"/>
                      <a:pt x="252741" y="1509136"/>
                    </a:cubicBezTo>
                    <a:cubicBezTo>
                      <a:pt x="252184" y="1509420"/>
                      <a:pt x="251789" y="1509569"/>
                      <a:pt x="251563" y="1509571"/>
                    </a:cubicBezTo>
                    <a:lnTo>
                      <a:pt x="251557" y="1509571"/>
                    </a:lnTo>
                    <a:cubicBezTo>
                      <a:pt x="251204" y="1509570"/>
                      <a:pt x="251280" y="1509200"/>
                      <a:pt x="251827" y="1508419"/>
                    </a:cubicBezTo>
                    <a:cubicBezTo>
                      <a:pt x="252537" y="1507146"/>
                      <a:pt x="252171" y="1506245"/>
                      <a:pt x="251092" y="1506250"/>
                    </a:cubicBezTo>
                    <a:cubicBezTo>
                      <a:pt x="251088" y="1506250"/>
                      <a:pt x="251084" y="1506250"/>
                      <a:pt x="251080" y="1506250"/>
                    </a:cubicBezTo>
                    <a:cubicBezTo>
                      <a:pt x="249993" y="1506260"/>
                      <a:pt x="248198" y="1508273"/>
                      <a:pt x="247134" y="1510821"/>
                    </a:cubicBezTo>
                    <a:cubicBezTo>
                      <a:pt x="246200" y="1512980"/>
                      <a:pt x="245412" y="1514036"/>
                      <a:pt x="244719" y="1514043"/>
                    </a:cubicBezTo>
                    <a:cubicBezTo>
                      <a:pt x="244718" y="1514043"/>
                      <a:pt x="244717" y="1514043"/>
                      <a:pt x="244715" y="1514043"/>
                    </a:cubicBezTo>
                    <a:cubicBezTo>
                      <a:pt x="244357" y="1514044"/>
                      <a:pt x="244025" y="1513765"/>
                      <a:pt x="243711" y="1513212"/>
                    </a:cubicBezTo>
                    <a:cubicBezTo>
                      <a:pt x="243261" y="1512478"/>
                      <a:pt x="242694" y="1512106"/>
                      <a:pt x="241877" y="1512109"/>
                    </a:cubicBezTo>
                    <a:cubicBezTo>
                      <a:pt x="241871" y="1512109"/>
                      <a:pt x="241866" y="1512109"/>
                      <a:pt x="241860" y="1512109"/>
                    </a:cubicBezTo>
                    <a:cubicBezTo>
                      <a:pt x="240670" y="1512120"/>
                      <a:pt x="238949" y="1512921"/>
                      <a:pt x="236287" y="1514553"/>
                    </a:cubicBezTo>
                    <a:cubicBezTo>
                      <a:pt x="231582" y="1517438"/>
                      <a:pt x="228227" y="1518114"/>
                      <a:pt x="203195" y="1518354"/>
                    </a:cubicBezTo>
                    <a:cubicBezTo>
                      <a:pt x="199453" y="1518390"/>
                      <a:pt x="195226" y="1518416"/>
                      <a:pt x="190438" y="1518438"/>
                    </a:cubicBezTo>
                    <a:cubicBezTo>
                      <a:pt x="189586" y="1518443"/>
                      <a:pt x="188746" y="1518447"/>
                      <a:pt x="187916" y="1518451"/>
                    </a:cubicBezTo>
                    <a:cubicBezTo>
                      <a:pt x="144402" y="1518614"/>
                      <a:pt x="130847" y="1516465"/>
                      <a:pt x="107440" y="1506901"/>
                    </a:cubicBezTo>
                    <a:cubicBezTo>
                      <a:pt x="90053" y="1499716"/>
                      <a:pt x="80363" y="1497165"/>
                      <a:pt x="71059" y="1497200"/>
                    </a:cubicBezTo>
                    <a:cubicBezTo>
                      <a:pt x="70962" y="1497201"/>
                      <a:pt x="70864" y="1497202"/>
                      <a:pt x="70766" y="1497203"/>
                    </a:cubicBezTo>
                    <a:cubicBezTo>
                      <a:pt x="69840" y="1497212"/>
                      <a:pt x="68917" y="1497246"/>
                      <a:pt x="67990" y="1497304"/>
                    </a:cubicBezTo>
                    <a:cubicBezTo>
                      <a:pt x="67324" y="1497350"/>
                      <a:pt x="66619" y="1497376"/>
                      <a:pt x="65882" y="1497384"/>
                    </a:cubicBezTo>
                    <a:cubicBezTo>
                      <a:pt x="65800" y="1497384"/>
                      <a:pt x="65717" y="1497385"/>
                      <a:pt x="65634" y="1497385"/>
                    </a:cubicBezTo>
                    <a:cubicBezTo>
                      <a:pt x="56338" y="1497420"/>
                      <a:pt x="42086" y="1494491"/>
                      <a:pt x="34555" y="1490732"/>
                    </a:cubicBezTo>
                    <a:cubicBezTo>
                      <a:pt x="26901" y="1486997"/>
                      <a:pt x="22284" y="1478335"/>
                      <a:pt x="22181" y="1467635"/>
                    </a:cubicBezTo>
                    <a:cubicBezTo>
                      <a:pt x="22132" y="1462557"/>
                      <a:pt x="21045" y="1443706"/>
                      <a:pt x="19601" y="1425581"/>
                    </a:cubicBezTo>
                    <a:cubicBezTo>
                      <a:pt x="17502" y="1395856"/>
                      <a:pt x="17468" y="1392230"/>
                      <a:pt x="19979" y="1389304"/>
                    </a:cubicBezTo>
                    <a:cubicBezTo>
                      <a:pt x="22490" y="1386378"/>
                      <a:pt x="22785" y="1379301"/>
                      <a:pt x="22563" y="1337225"/>
                    </a:cubicBezTo>
                    <a:cubicBezTo>
                      <a:pt x="22294" y="1290252"/>
                      <a:pt x="21244" y="1275390"/>
                      <a:pt x="16207" y="1241884"/>
                    </a:cubicBezTo>
                    <a:cubicBezTo>
                      <a:pt x="13488" y="1223047"/>
                      <a:pt x="12872" y="1158847"/>
                      <a:pt x="15354" y="1133976"/>
                    </a:cubicBezTo>
                    <a:cubicBezTo>
                      <a:pt x="16346" y="1123990"/>
                      <a:pt x="17829" y="1108379"/>
                      <a:pt x="18651" y="1099483"/>
                    </a:cubicBezTo>
                    <a:cubicBezTo>
                      <a:pt x="19471" y="1090407"/>
                      <a:pt x="21654" y="1072248"/>
                      <a:pt x="23522" y="1058991"/>
                    </a:cubicBezTo>
                    <a:cubicBezTo>
                      <a:pt x="25389" y="1045551"/>
                      <a:pt x="26521" y="1031212"/>
                      <a:pt x="25938" y="1027227"/>
                    </a:cubicBezTo>
                    <a:cubicBezTo>
                      <a:pt x="25354" y="1023061"/>
                      <a:pt x="23936" y="988614"/>
                      <a:pt x="22666" y="950719"/>
                    </a:cubicBezTo>
                    <a:cubicBezTo>
                      <a:pt x="20617" y="888347"/>
                      <a:pt x="16224" y="827448"/>
                      <a:pt x="13279" y="822942"/>
                    </a:cubicBezTo>
                    <a:cubicBezTo>
                      <a:pt x="12726" y="822041"/>
                      <a:pt x="11336" y="809539"/>
                      <a:pt x="10113" y="795404"/>
                    </a:cubicBezTo>
                    <a:cubicBezTo>
                      <a:pt x="7022" y="756801"/>
                      <a:pt x="9767" y="721589"/>
                      <a:pt x="17528" y="698661"/>
                    </a:cubicBezTo>
                    <a:cubicBezTo>
                      <a:pt x="20881" y="689016"/>
                      <a:pt x="25859" y="678449"/>
                      <a:pt x="28546" y="674977"/>
                    </a:cubicBezTo>
                    <a:cubicBezTo>
                      <a:pt x="38048" y="663459"/>
                      <a:pt x="47345" y="649405"/>
                      <a:pt x="53215" y="637378"/>
                    </a:cubicBezTo>
                    <a:lnTo>
                      <a:pt x="59086" y="625533"/>
                    </a:lnTo>
                    <a:lnTo>
                      <a:pt x="51645" y="625060"/>
                    </a:lnTo>
                    <a:cubicBezTo>
                      <a:pt x="40215" y="624625"/>
                      <a:pt x="31302" y="621990"/>
                      <a:pt x="27635" y="617854"/>
                    </a:cubicBezTo>
                    <a:cubicBezTo>
                      <a:pt x="23419" y="613179"/>
                      <a:pt x="22463" y="608109"/>
                      <a:pt x="15117" y="541798"/>
                    </a:cubicBezTo>
                    <a:cubicBezTo>
                      <a:pt x="13938" y="532377"/>
                      <a:pt x="12465" y="511171"/>
                      <a:pt x="11944" y="494671"/>
                    </a:cubicBezTo>
                    <a:cubicBezTo>
                      <a:pt x="10519" y="459498"/>
                      <a:pt x="7919" y="434312"/>
                      <a:pt x="3363" y="413135"/>
                    </a:cubicBezTo>
                    <a:cubicBezTo>
                      <a:pt x="1078" y="401731"/>
                      <a:pt x="232" y="389225"/>
                      <a:pt x="1" y="365104"/>
                    </a:cubicBezTo>
                    <a:cubicBezTo>
                      <a:pt x="-43" y="322664"/>
                      <a:pt x="1659" y="311039"/>
                      <a:pt x="10226" y="296629"/>
                    </a:cubicBezTo>
                    <a:cubicBezTo>
                      <a:pt x="19329" y="281306"/>
                      <a:pt x="45916" y="254571"/>
                      <a:pt x="65377" y="241325"/>
                    </a:cubicBezTo>
                    <a:cubicBezTo>
                      <a:pt x="87001" y="226608"/>
                      <a:pt x="97242" y="216535"/>
                      <a:pt x="97182" y="210188"/>
                    </a:cubicBezTo>
                    <a:cubicBezTo>
                      <a:pt x="97112" y="202933"/>
                      <a:pt x="100783" y="188569"/>
                      <a:pt x="103474" y="185461"/>
                    </a:cubicBezTo>
                    <a:cubicBezTo>
                      <a:pt x="105447" y="183084"/>
                      <a:pt x="105435" y="181814"/>
                      <a:pt x="103404" y="178206"/>
                    </a:cubicBezTo>
                    <a:cubicBezTo>
                      <a:pt x="88819" y="151321"/>
                      <a:pt x="85674" y="145004"/>
                      <a:pt x="85636" y="141014"/>
                    </a:cubicBezTo>
                    <a:cubicBezTo>
                      <a:pt x="85613" y="138656"/>
                      <a:pt x="83919" y="132143"/>
                      <a:pt x="82051" y="126539"/>
                    </a:cubicBezTo>
                    <a:cubicBezTo>
                      <a:pt x="78886" y="118045"/>
                      <a:pt x="78489" y="114421"/>
                      <a:pt x="79827" y="102619"/>
                    </a:cubicBezTo>
                    <a:cubicBezTo>
                      <a:pt x="80657" y="94630"/>
                      <a:pt x="80593" y="87920"/>
                      <a:pt x="79673" y="86660"/>
                    </a:cubicBezTo>
                    <a:cubicBezTo>
                      <a:pt x="78575" y="85582"/>
                      <a:pt x="79453" y="82490"/>
                      <a:pt x="81414" y="79025"/>
                    </a:cubicBezTo>
                    <a:cubicBezTo>
                      <a:pt x="83198" y="76042"/>
                      <a:pt x="83940" y="73668"/>
                      <a:pt x="83381" y="73265"/>
                    </a:cubicBezTo>
                    <a:lnTo>
                      <a:pt x="83372" y="73265"/>
                    </a:lnTo>
                    <a:lnTo>
                      <a:pt x="85199" y="67346"/>
                    </a:lnTo>
                    <a:lnTo>
                      <a:pt x="85190" y="67346"/>
                    </a:lnTo>
                    <a:cubicBezTo>
                      <a:pt x="85459" y="67052"/>
                      <a:pt x="85733" y="66759"/>
                      <a:pt x="86009" y="66467"/>
                    </a:cubicBezTo>
                    <a:cubicBezTo>
                      <a:pt x="95703" y="56035"/>
                      <a:pt x="98560" y="51292"/>
                      <a:pt x="100998" y="40749"/>
                    </a:cubicBezTo>
                    <a:cubicBezTo>
                      <a:pt x="102117" y="36255"/>
                      <a:pt x="103558" y="33582"/>
                      <a:pt x="104772" y="33571"/>
                    </a:cubicBezTo>
                    <a:cubicBezTo>
                      <a:pt x="104773" y="33571"/>
                      <a:pt x="104775" y="33571"/>
                      <a:pt x="104777" y="33571"/>
                    </a:cubicBezTo>
                    <a:cubicBezTo>
                      <a:pt x="104887" y="33570"/>
                      <a:pt x="104996" y="33592"/>
                      <a:pt x="105102" y="33636"/>
                    </a:cubicBezTo>
                    <a:cubicBezTo>
                      <a:pt x="105265" y="33704"/>
                      <a:pt x="105425" y="33737"/>
                      <a:pt x="105580" y="33736"/>
                    </a:cubicBezTo>
                    <a:cubicBezTo>
                      <a:pt x="105582" y="33736"/>
                      <a:pt x="105585" y="33736"/>
                      <a:pt x="105586" y="33736"/>
                    </a:cubicBezTo>
                    <a:cubicBezTo>
                      <a:pt x="106637" y="33726"/>
                      <a:pt x="107446" y="32196"/>
                      <a:pt x="107425" y="29987"/>
                    </a:cubicBezTo>
                    <a:cubicBezTo>
                      <a:pt x="107629" y="26116"/>
                      <a:pt x="108177" y="24417"/>
                      <a:pt x="109870" y="24401"/>
                    </a:cubicBezTo>
                    <a:cubicBezTo>
                      <a:pt x="109875" y="24401"/>
                      <a:pt x="109879" y="24401"/>
                      <a:pt x="109885" y="24401"/>
                    </a:cubicBezTo>
                    <a:cubicBezTo>
                      <a:pt x="110729" y="24398"/>
                      <a:pt x="111858" y="24810"/>
                      <a:pt x="113367" y="25577"/>
                    </a:cubicBezTo>
                    <a:cubicBezTo>
                      <a:pt x="114745" y="26357"/>
                      <a:pt x="115603" y="26797"/>
                      <a:pt x="116044" y="26796"/>
                    </a:cubicBezTo>
                    <a:cubicBezTo>
                      <a:pt x="116045" y="26796"/>
                      <a:pt x="116046" y="26796"/>
                      <a:pt x="116048" y="26796"/>
                    </a:cubicBezTo>
                    <a:cubicBezTo>
                      <a:pt x="116710" y="26789"/>
                      <a:pt x="116418" y="25770"/>
                      <a:pt x="115523" y="23380"/>
                    </a:cubicBezTo>
                    <a:cubicBezTo>
                      <a:pt x="114592" y="20849"/>
                      <a:pt x="114564" y="17948"/>
                      <a:pt x="115635" y="16123"/>
                    </a:cubicBezTo>
                    <a:cubicBezTo>
                      <a:pt x="116358" y="14642"/>
                      <a:pt x="116854" y="13912"/>
                      <a:pt x="117503" y="13906"/>
                    </a:cubicBezTo>
                    <a:cubicBezTo>
                      <a:pt x="117505" y="13906"/>
                      <a:pt x="117507" y="13906"/>
                      <a:pt x="117508" y="13906"/>
                    </a:cubicBezTo>
                    <a:cubicBezTo>
                      <a:pt x="118137" y="13904"/>
                      <a:pt x="118908" y="14576"/>
                      <a:pt x="120167" y="15899"/>
                    </a:cubicBezTo>
                    <a:cubicBezTo>
                      <a:pt x="121227" y="16939"/>
                      <a:pt x="121942" y="17516"/>
                      <a:pt x="122630" y="17514"/>
                    </a:cubicBezTo>
                    <a:cubicBezTo>
                      <a:pt x="122632" y="17514"/>
                      <a:pt x="122635" y="17514"/>
                      <a:pt x="122637" y="17514"/>
                    </a:cubicBezTo>
                    <a:cubicBezTo>
                      <a:pt x="123610" y="17504"/>
                      <a:pt x="124534" y="16333"/>
                      <a:pt x="126312" y="13663"/>
                    </a:cubicBezTo>
                    <a:cubicBezTo>
                      <a:pt x="127877" y="11105"/>
                      <a:pt x="128774" y="9915"/>
                      <a:pt x="129472" y="9909"/>
                    </a:cubicBezTo>
                    <a:cubicBezTo>
                      <a:pt x="129473" y="9909"/>
                      <a:pt x="129474" y="9909"/>
                      <a:pt x="129475" y="9909"/>
                    </a:cubicBezTo>
                    <a:cubicBezTo>
                      <a:pt x="129970" y="9907"/>
                      <a:pt x="130365" y="10501"/>
                      <a:pt x="130827" y="11625"/>
                    </a:cubicBezTo>
                    <a:cubicBezTo>
                      <a:pt x="131544" y="13613"/>
                      <a:pt x="133131" y="14661"/>
                      <a:pt x="134589" y="14655"/>
                    </a:cubicBezTo>
                    <a:cubicBezTo>
                      <a:pt x="134595" y="14655"/>
                      <a:pt x="134601" y="14655"/>
                      <a:pt x="134607" y="14655"/>
                    </a:cubicBezTo>
                    <a:cubicBezTo>
                      <a:pt x="135793" y="14644"/>
                      <a:pt x="136891" y="13935"/>
                      <a:pt x="137364" y="12469"/>
                    </a:cubicBezTo>
                    <a:cubicBezTo>
                      <a:pt x="137896" y="11194"/>
                      <a:pt x="141696" y="10251"/>
                      <a:pt x="146411" y="10206"/>
                    </a:cubicBezTo>
                    <a:cubicBezTo>
                      <a:pt x="147007" y="10177"/>
                      <a:pt x="147584" y="10160"/>
                      <a:pt x="148136" y="10154"/>
                    </a:cubicBezTo>
                    <a:cubicBezTo>
                      <a:pt x="148214" y="10153"/>
                      <a:pt x="148292" y="10153"/>
                      <a:pt x="148369" y="10153"/>
                    </a:cubicBezTo>
                    <a:cubicBezTo>
                      <a:pt x="151889" y="10139"/>
                      <a:pt x="154314" y="10601"/>
                      <a:pt x="153857" y="11223"/>
                    </a:cubicBezTo>
                    <a:cubicBezTo>
                      <a:pt x="153319" y="12186"/>
                      <a:pt x="153396" y="12627"/>
                      <a:pt x="153874" y="12625"/>
                    </a:cubicBezTo>
                    <a:cubicBezTo>
                      <a:pt x="153875" y="12625"/>
                      <a:pt x="153877" y="12625"/>
                      <a:pt x="153878" y="12625"/>
                    </a:cubicBezTo>
                    <a:cubicBezTo>
                      <a:pt x="154669" y="12618"/>
                      <a:pt x="156546" y="11412"/>
                      <a:pt x="158555" y="9364"/>
                    </a:cubicBezTo>
                    <a:cubicBezTo>
                      <a:pt x="160353" y="7715"/>
                      <a:pt x="162320" y="4794"/>
                      <a:pt x="162847" y="2975"/>
                    </a:cubicBezTo>
                    <a:cubicBezTo>
                      <a:pt x="163537" y="1016"/>
                      <a:pt x="164324" y="11"/>
                      <a:pt x="165505" y="0"/>
                    </a:cubicBezTo>
                    <a:cubicBezTo>
                      <a:pt x="165509" y="0"/>
                      <a:pt x="165513" y="0"/>
                      <a:pt x="165517" y="0"/>
                    </a:cubicBezTo>
                    <a:close/>
                    <a:moveTo>
                      <a:pt x="391485" y="391277"/>
                    </a:moveTo>
                    <a:cubicBezTo>
                      <a:pt x="391480" y="391277"/>
                      <a:pt x="391476" y="391277"/>
                      <a:pt x="391472" y="391277"/>
                    </a:cubicBezTo>
                    <a:cubicBezTo>
                      <a:pt x="389479" y="391477"/>
                      <a:pt x="373422" y="400337"/>
                      <a:pt x="374874" y="400504"/>
                    </a:cubicBezTo>
                    <a:cubicBezTo>
                      <a:pt x="376688" y="400487"/>
                      <a:pt x="392759" y="393078"/>
                      <a:pt x="392750" y="392172"/>
                    </a:cubicBezTo>
                    <a:cubicBezTo>
                      <a:pt x="392745" y="391630"/>
                      <a:pt x="392204" y="391274"/>
                      <a:pt x="391485" y="39127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normAutofit/>
              </a:bodyPr>
              <a:lstStyle/>
              <a:p>
                <a:pPr algn="ctr"/>
                <a:endParaRPr lang="zh-CN" altLang="en-US" sz="1600" b="1">
                  <a:solidFill>
                    <a:schemeClr val="bg1"/>
                  </a:solidFill>
                  <a:cs typeface="+mn-ea"/>
                </a:endParaRPr>
              </a:p>
            </p:txBody>
          </p:sp>
        </p:grpSp>
      </p:grp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A988C5B9-F28A-3ACA-BBD0-4CCDFCA15778}"/>
              </a:ext>
            </a:extLst>
          </p:cNvPr>
          <p:cNvSpPr/>
          <p:nvPr/>
        </p:nvSpPr>
        <p:spPr>
          <a:xfrm>
            <a:off x="1055688" y="1730829"/>
            <a:ext cx="2969380" cy="433416"/>
          </a:xfrm>
          <a:custGeom>
            <a:avLst/>
            <a:gdLst>
              <a:gd name="connsiteX0" fmla="*/ 0 w 2969380"/>
              <a:gd name="connsiteY0" fmla="*/ 0 h 433416"/>
              <a:gd name="connsiteX1" fmla="*/ 2761567 w 2969380"/>
              <a:gd name="connsiteY1" fmla="*/ 0 h 433416"/>
              <a:gd name="connsiteX2" fmla="*/ 2969380 w 2969380"/>
              <a:gd name="connsiteY2" fmla="*/ 207813 h 433416"/>
              <a:gd name="connsiteX3" fmla="*/ 2761567 w 2969380"/>
              <a:gd name="connsiteY3" fmla="*/ 415626 h 433416"/>
              <a:gd name="connsiteX4" fmla="*/ 2761567 w 2969380"/>
              <a:gd name="connsiteY4" fmla="*/ 433416 h 433416"/>
              <a:gd name="connsiteX5" fmla="*/ 0 w 2969380"/>
              <a:gd name="connsiteY5" fmla="*/ 433416 h 433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69380" h="433416">
                <a:moveTo>
                  <a:pt x="0" y="0"/>
                </a:moveTo>
                <a:lnTo>
                  <a:pt x="2761567" y="0"/>
                </a:lnTo>
                <a:cubicBezTo>
                  <a:pt x="2761567" y="114772"/>
                  <a:pt x="2854608" y="207813"/>
                  <a:pt x="2969380" y="207813"/>
                </a:cubicBezTo>
                <a:cubicBezTo>
                  <a:pt x="2854608" y="207813"/>
                  <a:pt x="2761567" y="300854"/>
                  <a:pt x="2761567" y="415626"/>
                </a:cubicBezTo>
                <a:lnTo>
                  <a:pt x="2761567" y="433416"/>
                </a:lnTo>
                <a:lnTo>
                  <a:pt x="0" y="433416"/>
                </a:lnTo>
                <a:close/>
              </a:path>
            </a:pathLst>
          </a:custGeom>
          <a:solidFill>
            <a:srgbClr val="3B66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1591E345-CDD1-9F93-5DDE-0B7F18071274}"/>
              </a:ext>
            </a:extLst>
          </p:cNvPr>
          <p:cNvSpPr txBox="1"/>
          <p:nvPr/>
        </p:nvSpPr>
        <p:spPr>
          <a:xfrm>
            <a:off x="1842110" y="1768906"/>
            <a:ext cx="13965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8B0B2BE0-A02C-8EF3-E679-13273A366218}"/>
              </a:ext>
            </a:extLst>
          </p:cNvPr>
          <p:cNvSpPr txBox="1"/>
          <p:nvPr/>
        </p:nvSpPr>
        <p:spPr>
          <a:xfrm>
            <a:off x="1072755" y="2307045"/>
            <a:ext cx="2721307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6D3C12CD-6B60-A77E-95A3-CBC40642798D}"/>
              </a:ext>
            </a:extLst>
          </p:cNvPr>
          <p:cNvSpPr txBox="1"/>
          <p:nvPr/>
        </p:nvSpPr>
        <p:spPr>
          <a:xfrm>
            <a:off x="1193006" y="1764135"/>
            <a:ext cx="4956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2000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6C441E3C-36A2-5E85-1EF9-964E180A9A02}"/>
              </a:ext>
            </a:extLst>
          </p:cNvPr>
          <p:cNvSpPr/>
          <p:nvPr/>
        </p:nvSpPr>
        <p:spPr>
          <a:xfrm>
            <a:off x="1055688" y="3034370"/>
            <a:ext cx="2969380" cy="433416"/>
          </a:xfrm>
          <a:custGeom>
            <a:avLst/>
            <a:gdLst>
              <a:gd name="connsiteX0" fmla="*/ 0 w 2969380"/>
              <a:gd name="connsiteY0" fmla="*/ 0 h 433416"/>
              <a:gd name="connsiteX1" fmla="*/ 2761567 w 2969380"/>
              <a:gd name="connsiteY1" fmla="*/ 0 h 433416"/>
              <a:gd name="connsiteX2" fmla="*/ 2969380 w 2969380"/>
              <a:gd name="connsiteY2" fmla="*/ 207813 h 433416"/>
              <a:gd name="connsiteX3" fmla="*/ 2761567 w 2969380"/>
              <a:gd name="connsiteY3" fmla="*/ 415626 h 433416"/>
              <a:gd name="connsiteX4" fmla="*/ 2761567 w 2969380"/>
              <a:gd name="connsiteY4" fmla="*/ 433416 h 433416"/>
              <a:gd name="connsiteX5" fmla="*/ 0 w 2969380"/>
              <a:gd name="connsiteY5" fmla="*/ 433416 h 433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69380" h="433416">
                <a:moveTo>
                  <a:pt x="0" y="0"/>
                </a:moveTo>
                <a:lnTo>
                  <a:pt x="2761567" y="0"/>
                </a:lnTo>
                <a:cubicBezTo>
                  <a:pt x="2761567" y="114772"/>
                  <a:pt x="2854608" y="207813"/>
                  <a:pt x="2969380" y="207813"/>
                </a:cubicBezTo>
                <a:cubicBezTo>
                  <a:pt x="2854608" y="207813"/>
                  <a:pt x="2761567" y="300854"/>
                  <a:pt x="2761567" y="415626"/>
                </a:cubicBezTo>
                <a:lnTo>
                  <a:pt x="2761567" y="433416"/>
                </a:lnTo>
                <a:lnTo>
                  <a:pt x="0" y="433416"/>
                </a:lnTo>
                <a:close/>
              </a:path>
            </a:pathLst>
          </a:custGeom>
          <a:solidFill>
            <a:srgbClr val="3B66FF">
              <a:alpha val="34000"/>
            </a:srgbClr>
          </a:solidFill>
          <a:ln w="6350">
            <a:solidFill>
              <a:srgbClr val="3B66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48307ED8-0DFF-6586-D195-77FDBEEDE7DD}"/>
              </a:ext>
            </a:extLst>
          </p:cNvPr>
          <p:cNvSpPr txBox="1"/>
          <p:nvPr/>
        </p:nvSpPr>
        <p:spPr>
          <a:xfrm>
            <a:off x="1842110" y="3072447"/>
            <a:ext cx="13965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2480EA2D-57AE-373A-18B2-2B1917E5B0D7}"/>
              </a:ext>
            </a:extLst>
          </p:cNvPr>
          <p:cNvSpPr txBox="1"/>
          <p:nvPr/>
        </p:nvSpPr>
        <p:spPr>
          <a:xfrm>
            <a:off x="1072755" y="3610586"/>
            <a:ext cx="2721307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D770F6BF-94BB-C9A2-4954-3F74791F400E}"/>
              </a:ext>
            </a:extLst>
          </p:cNvPr>
          <p:cNvSpPr txBox="1"/>
          <p:nvPr/>
        </p:nvSpPr>
        <p:spPr>
          <a:xfrm>
            <a:off x="1193006" y="3067676"/>
            <a:ext cx="5261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2000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id="{53051F94-F6C1-A2A3-AA77-BB7D07FD7715}"/>
              </a:ext>
            </a:extLst>
          </p:cNvPr>
          <p:cNvSpPr/>
          <p:nvPr/>
        </p:nvSpPr>
        <p:spPr>
          <a:xfrm>
            <a:off x="1055688" y="4406573"/>
            <a:ext cx="2969380" cy="433416"/>
          </a:xfrm>
          <a:custGeom>
            <a:avLst/>
            <a:gdLst>
              <a:gd name="connsiteX0" fmla="*/ 0 w 2969380"/>
              <a:gd name="connsiteY0" fmla="*/ 0 h 433416"/>
              <a:gd name="connsiteX1" fmla="*/ 2761567 w 2969380"/>
              <a:gd name="connsiteY1" fmla="*/ 0 h 433416"/>
              <a:gd name="connsiteX2" fmla="*/ 2969380 w 2969380"/>
              <a:gd name="connsiteY2" fmla="*/ 207813 h 433416"/>
              <a:gd name="connsiteX3" fmla="*/ 2761567 w 2969380"/>
              <a:gd name="connsiteY3" fmla="*/ 415626 h 433416"/>
              <a:gd name="connsiteX4" fmla="*/ 2761567 w 2969380"/>
              <a:gd name="connsiteY4" fmla="*/ 433416 h 433416"/>
              <a:gd name="connsiteX5" fmla="*/ 0 w 2969380"/>
              <a:gd name="connsiteY5" fmla="*/ 433416 h 433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69380" h="433416">
                <a:moveTo>
                  <a:pt x="0" y="0"/>
                </a:moveTo>
                <a:lnTo>
                  <a:pt x="2761567" y="0"/>
                </a:lnTo>
                <a:cubicBezTo>
                  <a:pt x="2761567" y="114772"/>
                  <a:pt x="2854608" y="207813"/>
                  <a:pt x="2969380" y="207813"/>
                </a:cubicBezTo>
                <a:cubicBezTo>
                  <a:pt x="2854608" y="207813"/>
                  <a:pt x="2761567" y="300854"/>
                  <a:pt x="2761567" y="415626"/>
                </a:cubicBezTo>
                <a:lnTo>
                  <a:pt x="2761567" y="433416"/>
                </a:lnTo>
                <a:lnTo>
                  <a:pt x="0" y="433416"/>
                </a:lnTo>
                <a:close/>
              </a:path>
            </a:pathLst>
          </a:custGeom>
          <a:solidFill>
            <a:srgbClr val="3B66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356F734D-1703-231C-7315-C643672F7A87}"/>
              </a:ext>
            </a:extLst>
          </p:cNvPr>
          <p:cNvSpPr txBox="1"/>
          <p:nvPr/>
        </p:nvSpPr>
        <p:spPr>
          <a:xfrm>
            <a:off x="1842110" y="4444650"/>
            <a:ext cx="13965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7DBA566D-43EA-AD79-44ED-878EFA15D40C}"/>
              </a:ext>
            </a:extLst>
          </p:cNvPr>
          <p:cNvSpPr txBox="1"/>
          <p:nvPr/>
        </p:nvSpPr>
        <p:spPr>
          <a:xfrm>
            <a:off x="1072755" y="4982789"/>
            <a:ext cx="2721307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1445F263-D849-F71A-054B-E0BD2A5A40B9}"/>
              </a:ext>
            </a:extLst>
          </p:cNvPr>
          <p:cNvSpPr txBox="1"/>
          <p:nvPr/>
        </p:nvSpPr>
        <p:spPr>
          <a:xfrm>
            <a:off x="1193006" y="4439879"/>
            <a:ext cx="52770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05</a:t>
            </a:r>
            <a:endParaRPr lang="zh-CN" altLang="en-US" sz="2000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id="{E5EA5331-B497-EF5C-0C0E-D888449EE885}"/>
              </a:ext>
            </a:extLst>
          </p:cNvPr>
          <p:cNvSpPr/>
          <p:nvPr/>
        </p:nvSpPr>
        <p:spPr>
          <a:xfrm flipH="1">
            <a:off x="8166932" y="1730829"/>
            <a:ext cx="2969380" cy="433416"/>
          </a:xfrm>
          <a:custGeom>
            <a:avLst/>
            <a:gdLst>
              <a:gd name="connsiteX0" fmla="*/ 0 w 2969380"/>
              <a:gd name="connsiteY0" fmla="*/ 0 h 433416"/>
              <a:gd name="connsiteX1" fmla="*/ 2761567 w 2969380"/>
              <a:gd name="connsiteY1" fmla="*/ 0 h 433416"/>
              <a:gd name="connsiteX2" fmla="*/ 2969380 w 2969380"/>
              <a:gd name="connsiteY2" fmla="*/ 207813 h 433416"/>
              <a:gd name="connsiteX3" fmla="*/ 2761567 w 2969380"/>
              <a:gd name="connsiteY3" fmla="*/ 415626 h 433416"/>
              <a:gd name="connsiteX4" fmla="*/ 2761567 w 2969380"/>
              <a:gd name="connsiteY4" fmla="*/ 433416 h 433416"/>
              <a:gd name="connsiteX5" fmla="*/ 0 w 2969380"/>
              <a:gd name="connsiteY5" fmla="*/ 433416 h 433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69380" h="433416">
                <a:moveTo>
                  <a:pt x="0" y="0"/>
                </a:moveTo>
                <a:lnTo>
                  <a:pt x="2761567" y="0"/>
                </a:lnTo>
                <a:cubicBezTo>
                  <a:pt x="2761567" y="114772"/>
                  <a:pt x="2854608" y="207813"/>
                  <a:pt x="2969380" y="207813"/>
                </a:cubicBezTo>
                <a:cubicBezTo>
                  <a:pt x="2854608" y="207813"/>
                  <a:pt x="2761567" y="300854"/>
                  <a:pt x="2761567" y="415626"/>
                </a:cubicBezTo>
                <a:lnTo>
                  <a:pt x="2761567" y="433416"/>
                </a:lnTo>
                <a:lnTo>
                  <a:pt x="0" y="433416"/>
                </a:lnTo>
                <a:close/>
              </a:path>
            </a:pathLst>
          </a:custGeom>
          <a:solidFill>
            <a:srgbClr val="3B66FF">
              <a:alpha val="34000"/>
            </a:srgbClr>
          </a:solidFill>
          <a:ln w="6350">
            <a:solidFill>
              <a:srgbClr val="3B66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E186A770-53B0-2AEE-1293-77B00939A3AF}"/>
              </a:ext>
            </a:extLst>
          </p:cNvPr>
          <p:cNvSpPr txBox="1"/>
          <p:nvPr/>
        </p:nvSpPr>
        <p:spPr>
          <a:xfrm>
            <a:off x="8953354" y="1768906"/>
            <a:ext cx="13965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474CFA17-B3FF-940D-C4DF-5A4CA5E9A533}"/>
              </a:ext>
            </a:extLst>
          </p:cNvPr>
          <p:cNvSpPr txBox="1"/>
          <p:nvPr/>
        </p:nvSpPr>
        <p:spPr>
          <a:xfrm>
            <a:off x="8183999" y="2307045"/>
            <a:ext cx="2721307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F2372518-C1B7-721E-CDD9-7C89C7B4D777}"/>
              </a:ext>
            </a:extLst>
          </p:cNvPr>
          <p:cNvSpPr txBox="1"/>
          <p:nvPr/>
        </p:nvSpPr>
        <p:spPr>
          <a:xfrm>
            <a:off x="8304250" y="1764135"/>
            <a:ext cx="5261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2000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id="{709DEF30-A65B-25F7-DB10-4204C9D4CACD}"/>
              </a:ext>
            </a:extLst>
          </p:cNvPr>
          <p:cNvSpPr/>
          <p:nvPr/>
        </p:nvSpPr>
        <p:spPr>
          <a:xfrm flipH="1">
            <a:off x="8166932" y="3034370"/>
            <a:ext cx="2969380" cy="433416"/>
          </a:xfrm>
          <a:custGeom>
            <a:avLst/>
            <a:gdLst>
              <a:gd name="connsiteX0" fmla="*/ 0 w 2969380"/>
              <a:gd name="connsiteY0" fmla="*/ 0 h 433416"/>
              <a:gd name="connsiteX1" fmla="*/ 2761567 w 2969380"/>
              <a:gd name="connsiteY1" fmla="*/ 0 h 433416"/>
              <a:gd name="connsiteX2" fmla="*/ 2969380 w 2969380"/>
              <a:gd name="connsiteY2" fmla="*/ 207813 h 433416"/>
              <a:gd name="connsiteX3" fmla="*/ 2761567 w 2969380"/>
              <a:gd name="connsiteY3" fmla="*/ 415626 h 433416"/>
              <a:gd name="connsiteX4" fmla="*/ 2761567 w 2969380"/>
              <a:gd name="connsiteY4" fmla="*/ 433416 h 433416"/>
              <a:gd name="connsiteX5" fmla="*/ 0 w 2969380"/>
              <a:gd name="connsiteY5" fmla="*/ 433416 h 433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69380" h="433416">
                <a:moveTo>
                  <a:pt x="0" y="0"/>
                </a:moveTo>
                <a:lnTo>
                  <a:pt x="2761567" y="0"/>
                </a:lnTo>
                <a:cubicBezTo>
                  <a:pt x="2761567" y="114772"/>
                  <a:pt x="2854608" y="207813"/>
                  <a:pt x="2969380" y="207813"/>
                </a:cubicBezTo>
                <a:cubicBezTo>
                  <a:pt x="2854608" y="207813"/>
                  <a:pt x="2761567" y="300854"/>
                  <a:pt x="2761567" y="415626"/>
                </a:cubicBezTo>
                <a:lnTo>
                  <a:pt x="2761567" y="433416"/>
                </a:lnTo>
                <a:lnTo>
                  <a:pt x="0" y="433416"/>
                </a:lnTo>
                <a:close/>
              </a:path>
            </a:pathLst>
          </a:custGeom>
          <a:solidFill>
            <a:srgbClr val="3B66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50A19D0B-20F4-7A45-917D-859696D345F6}"/>
              </a:ext>
            </a:extLst>
          </p:cNvPr>
          <p:cNvSpPr txBox="1"/>
          <p:nvPr/>
        </p:nvSpPr>
        <p:spPr>
          <a:xfrm>
            <a:off x="8953354" y="3072447"/>
            <a:ext cx="13965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E5C01018-EBED-21BA-4ABB-9FDD0616ED04}"/>
              </a:ext>
            </a:extLst>
          </p:cNvPr>
          <p:cNvSpPr txBox="1"/>
          <p:nvPr/>
        </p:nvSpPr>
        <p:spPr>
          <a:xfrm>
            <a:off x="8183999" y="3610586"/>
            <a:ext cx="2721307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AD76BFF6-AA55-547E-32CB-CEAA5B8C0410}"/>
              </a:ext>
            </a:extLst>
          </p:cNvPr>
          <p:cNvSpPr txBox="1"/>
          <p:nvPr/>
        </p:nvSpPr>
        <p:spPr>
          <a:xfrm>
            <a:off x="8304250" y="3067676"/>
            <a:ext cx="5309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04</a:t>
            </a:r>
            <a:endParaRPr lang="zh-CN" altLang="en-US" sz="2000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56" name="任意多边形: 形状 55">
            <a:extLst>
              <a:ext uri="{FF2B5EF4-FFF2-40B4-BE49-F238E27FC236}">
                <a16:creationId xmlns:a16="http://schemas.microsoft.com/office/drawing/2014/main" id="{74D2D198-C4D7-C2FF-2A95-263CDBEAB74E}"/>
              </a:ext>
            </a:extLst>
          </p:cNvPr>
          <p:cNvSpPr/>
          <p:nvPr/>
        </p:nvSpPr>
        <p:spPr>
          <a:xfrm flipH="1">
            <a:off x="8166932" y="4406573"/>
            <a:ext cx="2969380" cy="433416"/>
          </a:xfrm>
          <a:custGeom>
            <a:avLst/>
            <a:gdLst>
              <a:gd name="connsiteX0" fmla="*/ 0 w 2969380"/>
              <a:gd name="connsiteY0" fmla="*/ 0 h 433416"/>
              <a:gd name="connsiteX1" fmla="*/ 2761567 w 2969380"/>
              <a:gd name="connsiteY1" fmla="*/ 0 h 433416"/>
              <a:gd name="connsiteX2" fmla="*/ 2969380 w 2969380"/>
              <a:gd name="connsiteY2" fmla="*/ 207813 h 433416"/>
              <a:gd name="connsiteX3" fmla="*/ 2761567 w 2969380"/>
              <a:gd name="connsiteY3" fmla="*/ 415626 h 433416"/>
              <a:gd name="connsiteX4" fmla="*/ 2761567 w 2969380"/>
              <a:gd name="connsiteY4" fmla="*/ 433416 h 433416"/>
              <a:gd name="connsiteX5" fmla="*/ 0 w 2969380"/>
              <a:gd name="connsiteY5" fmla="*/ 433416 h 433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69380" h="433416">
                <a:moveTo>
                  <a:pt x="0" y="0"/>
                </a:moveTo>
                <a:lnTo>
                  <a:pt x="2761567" y="0"/>
                </a:lnTo>
                <a:cubicBezTo>
                  <a:pt x="2761567" y="114772"/>
                  <a:pt x="2854608" y="207813"/>
                  <a:pt x="2969380" y="207813"/>
                </a:cubicBezTo>
                <a:cubicBezTo>
                  <a:pt x="2854608" y="207813"/>
                  <a:pt x="2761567" y="300854"/>
                  <a:pt x="2761567" y="415626"/>
                </a:cubicBezTo>
                <a:lnTo>
                  <a:pt x="2761567" y="433416"/>
                </a:lnTo>
                <a:lnTo>
                  <a:pt x="0" y="433416"/>
                </a:lnTo>
                <a:close/>
              </a:path>
            </a:pathLst>
          </a:custGeom>
          <a:solidFill>
            <a:srgbClr val="3B66FF">
              <a:alpha val="34000"/>
            </a:srgbClr>
          </a:solidFill>
          <a:ln w="6350">
            <a:solidFill>
              <a:srgbClr val="3B66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72F458F6-F368-01E0-3C67-B96ECC817DA0}"/>
              </a:ext>
            </a:extLst>
          </p:cNvPr>
          <p:cNvSpPr txBox="1"/>
          <p:nvPr/>
        </p:nvSpPr>
        <p:spPr>
          <a:xfrm>
            <a:off x="8953354" y="4444650"/>
            <a:ext cx="13965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6F9611B7-DAB4-6090-1C69-4CE11F0367C9}"/>
              </a:ext>
            </a:extLst>
          </p:cNvPr>
          <p:cNvSpPr txBox="1"/>
          <p:nvPr/>
        </p:nvSpPr>
        <p:spPr>
          <a:xfrm>
            <a:off x="8183999" y="4982789"/>
            <a:ext cx="2721307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A30DFB90-546F-7163-166F-3427D1A78F95}"/>
              </a:ext>
            </a:extLst>
          </p:cNvPr>
          <p:cNvSpPr txBox="1"/>
          <p:nvPr/>
        </p:nvSpPr>
        <p:spPr>
          <a:xfrm>
            <a:off x="8304250" y="4439879"/>
            <a:ext cx="5341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06</a:t>
            </a:r>
            <a:endParaRPr lang="zh-CN" altLang="en-US" sz="2000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739CF899-0803-8F52-98AE-397712A00A5B}"/>
              </a:ext>
            </a:extLst>
          </p:cNvPr>
          <p:cNvGrpSpPr/>
          <p:nvPr/>
        </p:nvGrpSpPr>
        <p:grpSpPr>
          <a:xfrm>
            <a:off x="267546" y="190062"/>
            <a:ext cx="925460" cy="758669"/>
            <a:chOff x="374009" y="449142"/>
            <a:chExt cx="925460" cy="758669"/>
          </a:xfrm>
        </p:grpSpPr>
        <p:sp>
          <p:nvSpPr>
            <p:cNvPr id="61" name="缺角矩形 60">
              <a:extLst>
                <a:ext uri="{FF2B5EF4-FFF2-40B4-BE49-F238E27FC236}">
                  <a16:creationId xmlns:a16="http://schemas.microsoft.com/office/drawing/2014/main" id="{69127CBB-D791-F007-475F-3A6E4FC0A9FD}"/>
                </a:ext>
              </a:extLst>
            </p:cNvPr>
            <p:cNvSpPr/>
            <p:nvPr/>
          </p:nvSpPr>
          <p:spPr>
            <a:xfrm>
              <a:off x="374009" y="449142"/>
              <a:ext cx="656878" cy="656878"/>
            </a:xfrm>
            <a:prstGeom prst="plaque">
              <a:avLst>
                <a:gd name="adj" fmla="val 50000"/>
              </a:avLst>
            </a:prstGeom>
            <a:solidFill>
              <a:srgbClr val="3B66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缺角矩形 61">
              <a:extLst>
                <a:ext uri="{FF2B5EF4-FFF2-40B4-BE49-F238E27FC236}">
                  <a16:creationId xmlns:a16="http://schemas.microsoft.com/office/drawing/2014/main" id="{D9619FE3-78CA-F851-5702-0A14003AADD0}"/>
                </a:ext>
              </a:extLst>
            </p:cNvPr>
            <p:cNvSpPr/>
            <p:nvPr/>
          </p:nvSpPr>
          <p:spPr>
            <a:xfrm>
              <a:off x="1071674" y="980016"/>
              <a:ext cx="227795" cy="227795"/>
            </a:xfrm>
            <a:prstGeom prst="plaque">
              <a:avLst>
                <a:gd name="adj" fmla="val 50000"/>
              </a:avLst>
            </a:prstGeom>
            <a:solidFill>
              <a:srgbClr val="3B66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3" name="文本框 62">
            <a:extLst>
              <a:ext uri="{FF2B5EF4-FFF2-40B4-BE49-F238E27FC236}">
                <a16:creationId xmlns:a16="http://schemas.microsoft.com/office/drawing/2014/main" id="{2EE40CBE-6163-24CC-A0E2-DCA4F39DC6F7}"/>
              </a:ext>
            </a:extLst>
          </p:cNvPr>
          <p:cNvSpPr txBox="1"/>
          <p:nvPr/>
        </p:nvSpPr>
        <p:spPr>
          <a:xfrm>
            <a:off x="1727125" y="314031"/>
            <a:ext cx="1396536" cy="461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自我评价</a:t>
            </a: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7D75D525-58EC-CAA0-F32E-489BEF0EC0D1}"/>
              </a:ext>
            </a:extLst>
          </p:cNvPr>
          <p:cNvSpPr txBox="1"/>
          <p:nvPr/>
        </p:nvSpPr>
        <p:spPr>
          <a:xfrm>
            <a:off x="867918" y="224734"/>
            <a:ext cx="7986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gradFill>
                  <a:gsLst>
                    <a:gs pos="0">
                      <a:srgbClr val="3B66FF"/>
                    </a:gs>
                    <a:gs pos="91000">
                      <a:srgbClr val="3B66FF">
                        <a:alpha val="0"/>
                      </a:srgbClr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3600" dirty="0">
              <a:gradFill>
                <a:gsLst>
                  <a:gs pos="0">
                    <a:srgbClr val="3B66FF"/>
                  </a:gs>
                  <a:gs pos="91000">
                    <a:srgbClr val="3B66FF">
                      <a:alpha val="0"/>
                    </a:srgbClr>
                  </a:gs>
                </a:gsLst>
                <a:lin ang="5400000" scaled="1"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61300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warp dir="in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1F1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28">
            <a:extLst>
              <a:ext uri="{FF2B5EF4-FFF2-40B4-BE49-F238E27FC236}">
                <a16:creationId xmlns:a16="http://schemas.microsoft.com/office/drawing/2014/main" id="{EF321EA4-1EB9-878B-8C03-0AAD9F142BF7}"/>
              </a:ext>
            </a:extLst>
          </p:cNvPr>
          <p:cNvSpPr/>
          <p:nvPr/>
        </p:nvSpPr>
        <p:spPr>
          <a:xfrm>
            <a:off x="6873413" y="1957192"/>
            <a:ext cx="3602448" cy="579402"/>
          </a:xfrm>
          <a:prstGeom prst="homePlate">
            <a:avLst>
              <a:gd name="adj" fmla="val 40279"/>
            </a:avLst>
          </a:prstGeom>
          <a:solidFill>
            <a:srgbClr val="3B66FF">
              <a:alpha val="34000"/>
            </a:srgbClr>
          </a:solidFill>
          <a:ln w="6350">
            <a:solidFill>
              <a:srgbClr val="3B66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28DBAF7F-0659-E5BA-70E5-A3A7E5C6887C}"/>
              </a:ext>
            </a:extLst>
          </p:cNvPr>
          <p:cNvGrpSpPr/>
          <p:nvPr/>
        </p:nvGrpSpPr>
        <p:grpSpPr>
          <a:xfrm>
            <a:off x="7675707" y="2095063"/>
            <a:ext cx="2872631" cy="1103395"/>
            <a:chOff x="-328895" y="1906534"/>
            <a:chExt cx="2872631" cy="1103395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7AF1BF7A-4886-8866-86F4-8F5D2B1F71FE}"/>
                </a:ext>
              </a:extLst>
            </p:cNvPr>
            <p:cNvSpPr txBox="1"/>
            <p:nvPr/>
          </p:nvSpPr>
          <p:spPr>
            <a:xfrm>
              <a:off x="-328894" y="2477476"/>
              <a:ext cx="2872630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5A2892AC-2BA8-1B39-2699-EEF6B7DAF26D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9" name="五边形 28">
            <a:extLst>
              <a:ext uri="{FF2B5EF4-FFF2-40B4-BE49-F238E27FC236}">
                <a16:creationId xmlns:a16="http://schemas.microsoft.com/office/drawing/2014/main" id="{D7076D67-4F06-91E9-4688-06058C01133B}"/>
              </a:ext>
            </a:extLst>
          </p:cNvPr>
          <p:cNvSpPr/>
          <p:nvPr/>
        </p:nvSpPr>
        <p:spPr>
          <a:xfrm>
            <a:off x="1729913" y="1957192"/>
            <a:ext cx="3602448" cy="579402"/>
          </a:xfrm>
          <a:prstGeom prst="homePlate">
            <a:avLst>
              <a:gd name="adj" fmla="val 40279"/>
            </a:avLst>
          </a:prstGeom>
          <a:solidFill>
            <a:srgbClr val="3B66FF">
              <a:alpha val="34000"/>
            </a:srgbClr>
          </a:solidFill>
          <a:ln w="6350">
            <a:solidFill>
              <a:srgbClr val="3B66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75C434EB-6AAA-7D25-FE6A-43E8F790F1A1}"/>
              </a:ext>
            </a:extLst>
          </p:cNvPr>
          <p:cNvSpPr/>
          <p:nvPr/>
        </p:nvSpPr>
        <p:spPr>
          <a:xfrm>
            <a:off x="1204913" y="1696492"/>
            <a:ext cx="1050001" cy="1050002"/>
          </a:xfrm>
          <a:prstGeom prst="ellipse">
            <a:avLst/>
          </a:prstGeom>
          <a:solidFill>
            <a:srgbClr val="3B66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" name="任意多边形 30" title="HBOw5gySgy">
            <a:extLst>
              <a:ext uri="{FF2B5EF4-FFF2-40B4-BE49-F238E27FC236}">
                <a16:creationId xmlns:a16="http://schemas.microsoft.com/office/drawing/2014/main" id="{78181249-67F7-3133-DD60-B45E7754C7DA}"/>
              </a:ext>
            </a:extLst>
          </p:cNvPr>
          <p:cNvSpPr/>
          <p:nvPr/>
        </p:nvSpPr>
        <p:spPr bwMode="auto">
          <a:xfrm>
            <a:off x="1507217" y="1933512"/>
            <a:ext cx="481328" cy="606645"/>
          </a:xfrm>
          <a:custGeom>
            <a:avLst/>
            <a:gdLst>
              <a:gd name="connsiteX0" fmla="*/ 179388 w 268288"/>
              <a:gd name="connsiteY0" fmla="*/ 166688 h 338138"/>
              <a:gd name="connsiteX1" fmla="*/ 203200 w 268288"/>
              <a:gd name="connsiteY1" fmla="*/ 190443 h 338138"/>
              <a:gd name="connsiteX2" fmla="*/ 203200 w 268288"/>
              <a:gd name="connsiteY2" fmla="*/ 252471 h 338138"/>
              <a:gd name="connsiteX3" fmla="*/ 179388 w 268288"/>
              <a:gd name="connsiteY3" fmla="*/ 276226 h 338138"/>
              <a:gd name="connsiteX4" fmla="*/ 155575 w 268288"/>
              <a:gd name="connsiteY4" fmla="*/ 252471 h 338138"/>
              <a:gd name="connsiteX5" fmla="*/ 155575 w 268288"/>
              <a:gd name="connsiteY5" fmla="*/ 190443 h 338138"/>
              <a:gd name="connsiteX6" fmla="*/ 179388 w 268288"/>
              <a:gd name="connsiteY6" fmla="*/ 166688 h 338138"/>
              <a:gd name="connsiteX7" fmla="*/ 179388 w 268288"/>
              <a:gd name="connsiteY7" fmla="*/ 150813 h 338138"/>
              <a:gd name="connsiteX8" fmla="*/ 139700 w 268288"/>
              <a:gd name="connsiteY8" fmla="*/ 190427 h 338138"/>
              <a:gd name="connsiteX9" fmla="*/ 139700 w 268288"/>
              <a:gd name="connsiteY9" fmla="*/ 252488 h 338138"/>
              <a:gd name="connsiteX10" fmla="*/ 179388 w 268288"/>
              <a:gd name="connsiteY10" fmla="*/ 292101 h 338138"/>
              <a:gd name="connsiteX11" fmla="*/ 219075 w 268288"/>
              <a:gd name="connsiteY11" fmla="*/ 252488 h 338138"/>
              <a:gd name="connsiteX12" fmla="*/ 219075 w 268288"/>
              <a:gd name="connsiteY12" fmla="*/ 190427 h 338138"/>
              <a:gd name="connsiteX13" fmla="*/ 179388 w 268288"/>
              <a:gd name="connsiteY13" fmla="*/ 150813 h 338138"/>
              <a:gd name="connsiteX14" fmla="*/ 57120 w 268288"/>
              <a:gd name="connsiteY14" fmla="*/ 150813 h 338138"/>
              <a:gd name="connsiteX15" fmla="*/ 49212 w 268288"/>
              <a:gd name="connsiteY15" fmla="*/ 158705 h 338138"/>
              <a:gd name="connsiteX16" fmla="*/ 57120 w 268288"/>
              <a:gd name="connsiteY16" fmla="*/ 166597 h 338138"/>
              <a:gd name="connsiteX17" fmla="*/ 80842 w 268288"/>
              <a:gd name="connsiteY17" fmla="*/ 166597 h 338138"/>
              <a:gd name="connsiteX18" fmla="*/ 103247 w 268288"/>
              <a:gd name="connsiteY18" fmla="*/ 188959 h 338138"/>
              <a:gd name="connsiteX19" fmla="*/ 103247 w 268288"/>
              <a:gd name="connsiteY19" fmla="*/ 190274 h 338138"/>
              <a:gd name="connsiteX20" fmla="*/ 80842 w 268288"/>
              <a:gd name="connsiteY20" fmla="*/ 212635 h 338138"/>
              <a:gd name="connsiteX21" fmla="*/ 57120 w 268288"/>
              <a:gd name="connsiteY21" fmla="*/ 212635 h 338138"/>
              <a:gd name="connsiteX22" fmla="*/ 49212 w 268288"/>
              <a:gd name="connsiteY22" fmla="*/ 220527 h 338138"/>
              <a:gd name="connsiteX23" fmla="*/ 57120 w 268288"/>
              <a:gd name="connsiteY23" fmla="*/ 228419 h 338138"/>
              <a:gd name="connsiteX24" fmla="*/ 80842 w 268288"/>
              <a:gd name="connsiteY24" fmla="*/ 228419 h 338138"/>
              <a:gd name="connsiteX25" fmla="*/ 103247 w 268288"/>
              <a:gd name="connsiteY25" fmla="*/ 250781 h 338138"/>
              <a:gd name="connsiteX26" fmla="*/ 80842 w 268288"/>
              <a:gd name="connsiteY26" fmla="*/ 273142 h 338138"/>
              <a:gd name="connsiteX27" fmla="*/ 57120 w 268288"/>
              <a:gd name="connsiteY27" fmla="*/ 273142 h 338138"/>
              <a:gd name="connsiteX28" fmla="*/ 49212 w 268288"/>
              <a:gd name="connsiteY28" fmla="*/ 281034 h 338138"/>
              <a:gd name="connsiteX29" fmla="*/ 57120 w 268288"/>
              <a:gd name="connsiteY29" fmla="*/ 288926 h 338138"/>
              <a:gd name="connsiteX30" fmla="*/ 80842 w 268288"/>
              <a:gd name="connsiteY30" fmla="*/ 288926 h 338138"/>
              <a:gd name="connsiteX31" fmla="*/ 119062 w 268288"/>
              <a:gd name="connsiteY31" fmla="*/ 250781 h 338138"/>
              <a:gd name="connsiteX32" fmla="*/ 103247 w 268288"/>
              <a:gd name="connsiteY32" fmla="*/ 220527 h 338138"/>
              <a:gd name="connsiteX33" fmla="*/ 119062 w 268288"/>
              <a:gd name="connsiteY33" fmla="*/ 190274 h 338138"/>
              <a:gd name="connsiteX34" fmla="*/ 119062 w 268288"/>
              <a:gd name="connsiteY34" fmla="*/ 188959 h 338138"/>
              <a:gd name="connsiteX35" fmla="*/ 80842 w 268288"/>
              <a:gd name="connsiteY35" fmla="*/ 150813 h 338138"/>
              <a:gd name="connsiteX36" fmla="*/ 57120 w 268288"/>
              <a:gd name="connsiteY36" fmla="*/ 150813 h 338138"/>
              <a:gd name="connsiteX37" fmla="*/ 46099 w 268288"/>
              <a:gd name="connsiteY37" fmla="*/ 47625 h 338138"/>
              <a:gd name="connsiteX38" fmla="*/ 15875 w 268288"/>
              <a:gd name="connsiteY38" fmla="*/ 79629 h 338138"/>
              <a:gd name="connsiteX39" fmla="*/ 15875 w 268288"/>
              <a:gd name="connsiteY39" fmla="*/ 114300 h 338138"/>
              <a:gd name="connsiteX40" fmla="*/ 252413 w 268288"/>
              <a:gd name="connsiteY40" fmla="*/ 114300 h 338138"/>
              <a:gd name="connsiteX41" fmla="*/ 252413 w 268288"/>
              <a:gd name="connsiteY41" fmla="*/ 79629 h 338138"/>
              <a:gd name="connsiteX42" fmla="*/ 222189 w 268288"/>
              <a:gd name="connsiteY42" fmla="*/ 47625 h 338138"/>
              <a:gd name="connsiteX43" fmla="*/ 210362 w 268288"/>
              <a:gd name="connsiteY43" fmla="*/ 47625 h 338138"/>
              <a:gd name="connsiteX44" fmla="*/ 210362 w 268288"/>
              <a:gd name="connsiteY44" fmla="*/ 71628 h 338138"/>
              <a:gd name="connsiteX45" fmla="*/ 202477 w 268288"/>
              <a:gd name="connsiteY45" fmla="*/ 79629 h 338138"/>
              <a:gd name="connsiteX46" fmla="*/ 194593 w 268288"/>
              <a:gd name="connsiteY46" fmla="*/ 71628 h 338138"/>
              <a:gd name="connsiteX47" fmla="*/ 194593 w 268288"/>
              <a:gd name="connsiteY47" fmla="*/ 47625 h 338138"/>
              <a:gd name="connsiteX48" fmla="*/ 73696 w 268288"/>
              <a:gd name="connsiteY48" fmla="*/ 47625 h 338138"/>
              <a:gd name="connsiteX49" fmla="*/ 73696 w 268288"/>
              <a:gd name="connsiteY49" fmla="*/ 71628 h 338138"/>
              <a:gd name="connsiteX50" fmla="*/ 65811 w 268288"/>
              <a:gd name="connsiteY50" fmla="*/ 79629 h 338138"/>
              <a:gd name="connsiteX51" fmla="*/ 57926 w 268288"/>
              <a:gd name="connsiteY51" fmla="*/ 71628 h 338138"/>
              <a:gd name="connsiteX52" fmla="*/ 57926 w 268288"/>
              <a:gd name="connsiteY52" fmla="*/ 47625 h 338138"/>
              <a:gd name="connsiteX53" fmla="*/ 46099 w 268288"/>
              <a:gd name="connsiteY53" fmla="*/ 47625 h 338138"/>
              <a:gd name="connsiteX54" fmla="*/ 65757 w 268288"/>
              <a:gd name="connsiteY54" fmla="*/ 0 h 338138"/>
              <a:gd name="connsiteX55" fmla="*/ 73648 w 268288"/>
              <a:gd name="connsiteY55" fmla="*/ 7925 h 338138"/>
              <a:gd name="connsiteX56" fmla="*/ 73648 w 268288"/>
              <a:gd name="connsiteY56" fmla="*/ 31700 h 338138"/>
              <a:gd name="connsiteX57" fmla="*/ 194640 w 268288"/>
              <a:gd name="connsiteY57" fmla="*/ 31700 h 338138"/>
              <a:gd name="connsiteX58" fmla="*/ 194640 w 268288"/>
              <a:gd name="connsiteY58" fmla="*/ 7925 h 338138"/>
              <a:gd name="connsiteX59" fmla="*/ 202531 w 268288"/>
              <a:gd name="connsiteY59" fmla="*/ 0 h 338138"/>
              <a:gd name="connsiteX60" fmla="*/ 210422 w 268288"/>
              <a:gd name="connsiteY60" fmla="*/ 7925 h 338138"/>
              <a:gd name="connsiteX61" fmla="*/ 210422 w 268288"/>
              <a:gd name="connsiteY61" fmla="*/ 31700 h 338138"/>
              <a:gd name="connsiteX62" fmla="*/ 222258 w 268288"/>
              <a:gd name="connsiteY62" fmla="*/ 31700 h 338138"/>
              <a:gd name="connsiteX63" fmla="*/ 268288 w 268288"/>
              <a:gd name="connsiteY63" fmla="*/ 79251 h 338138"/>
              <a:gd name="connsiteX64" fmla="*/ 268288 w 268288"/>
              <a:gd name="connsiteY64" fmla="*/ 290587 h 338138"/>
              <a:gd name="connsiteX65" fmla="*/ 222258 w 268288"/>
              <a:gd name="connsiteY65" fmla="*/ 338138 h 338138"/>
              <a:gd name="connsiteX66" fmla="*/ 46030 w 268288"/>
              <a:gd name="connsiteY66" fmla="*/ 338138 h 338138"/>
              <a:gd name="connsiteX67" fmla="*/ 0 w 268288"/>
              <a:gd name="connsiteY67" fmla="*/ 290587 h 338138"/>
              <a:gd name="connsiteX68" fmla="*/ 0 w 268288"/>
              <a:gd name="connsiteY68" fmla="*/ 79251 h 338138"/>
              <a:gd name="connsiteX69" fmla="*/ 46030 w 268288"/>
              <a:gd name="connsiteY69" fmla="*/ 31700 h 338138"/>
              <a:gd name="connsiteX70" fmla="*/ 57866 w 268288"/>
              <a:gd name="connsiteY70" fmla="*/ 31700 h 338138"/>
              <a:gd name="connsiteX71" fmla="*/ 57866 w 268288"/>
              <a:gd name="connsiteY71" fmla="*/ 7925 h 338138"/>
              <a:gd name="connsiteX72" fmla="*/ 65757 w 268288"/>
              <a:gd name="connsiteY72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268288" h="338138">
                <a:moveTo>
                  <a:pt x="179388" y="166688"/>
                </a:moveTo>
                <a:cubicBezTo>
                  <a:pt x="192617" y="166688"/>
                  <a:pt x="203200" y="177246"/>
                  <a:pt x="203200" y="190443"/>
                </a:cubicBezTo>
                <a:cubicBezTo>
                  <a:pt x="203200" y="252471"/>
                  <a:pt x="203200" y="252471"/>
                  <a:pt x="203200" y="252471"/>
                </a:cubicBezTo>
                <a:cubicBezTo>
                  <a:pt x="203200" y="265668"/>
                  <a:pt x="192617" y="276226"/>
                  <a:pt x="179388" y="276226"/>
                </a:cubicBezTo>
                <a:cubicBezTo>
                  <a:pt x="166158" y="276226"/>
                  <a:pt x="155575" y="265668"/>
                  <a:pt x="155575" y="252471"/>
                </a:cubicBezTo>
                <a:cubicBezTo>
                  <a:pt x="155575" y="190443"/>
                  <a:pt x="155575" y="190443"/>
                  <a:pt x="155575" y="190443"/>
                </a:cubicBezTo>
                <a:cubicBezTo>
                  <a:pt x="155575" y="177246"/>
                  <a:pt x="166158" y="166688"/>
                  <a:pt x="179388" y="166688"/>
                </a:cubicBezTo>
                <a:close/>
                <a:moveTo>
                  <a:pt x="179388" y="150813"/>
                </a:moveTo>
                <a:cubicBezTo>
                  <a:pt x="158221" y="150813"/>
                  <a:pt x="139700" y="169299"/>
                  <a:pt x="139700" y="190427"/>
                </a:cubicBezTo>
                <a:cubicBezTo>
                  <a:pt x="139700" y="252488"/>
                  <a:pt x="139700" y="252488"/>
                  <a:pt x="139700" y="252488"/>
                </a:cubicBezTo>
                <a:cubicBezTo>
                  <a:pt x="139700" y="273615"/>
                  <a:pt x="158221" y="292101"/>
                  <a:pt x="179388" y="292101"/>
                </a:cubicBezTo>
                <a:cubicBezTo>
                  <a:pt x="201877" y="292101"/>
                  <a:pt x="219075" y="273615"/>
                  <a:pt x="219075" y="252488"/>
                </a:cubicBezTo>
                <a:lnTo>
                  <a:pt x="219075" y="190427"/>
                </a:lnTo>
                <a:cubicBezTo>
                  <a:pt x="219075" y="169299"/>
                  <a:pt x="201877" y="150813"/>
                  <a:pt x="179388" y="150813"/>
                </a:cubicBezTo>
                <a:close/>
                <a:moveTo>
                  <a:pt x="57120" y="150813"/>
                </a:moveTo>
                <a:cubicBezTo>
                  <a:pt x="51848" y="150813"/>
                  <a:pt x="49212" y="154759"/>
                  <a:pt x="49212" y="158705"/>
                </a:cubicBezTo>
                <a:cubicBezTo>
                  <a:pt x="49212" y="163967"/>
                  <a:pt x="51848" y="166597"/>
                  <a:pt x="57120" y="166597"/>
                </a:cubicBezTo>
                <a:cubicBezTo>
                  <a:pt x="80842" y="166597"/>
                  <a:pt x="80842" y="166597"/>
                  <a:pt x="80842" y="166597"/>
                </a:cubicBezTo>
                <a:cubicBezTo>
                  <a:pt x="92704" y="166597"/>
                  <a:pt x="103247" y="177120"/>
                  <a:pt x="103247" y="188959"/>
                </a:cubicBezTo>
                <a:cubicBezTo>
                  <a:pt x="103247" y="190274"/>
                  <a:pt x="103247" y="190274"/>
                  <a:pt x="103247" y="190274"/>
                </a:cubicBezTo>
                <a:cubicBezTo>
                  <a:pt x="103247" y="202112"/>
                  <a:pt x="92704" y="212635"/>
                  <a:pt x="80842" y="212635"/>
                </a:cubicBezTo>
                <a:cubicBezTo>
                  <a:pt x="57120" y="212635"/>
                  <a:pt x="57120" y="212635"/>
                  <a:pt x="57120" y="212635"/>
                </a:cubicBezTo>
                <a:cubicBezTo>
                  <a:pt x="51848" y="212635"/>
                  <a:pt x="49212" y="215266"/>
                  <a:pt x="49212" y="220527"/>
                </a:cubicBezTo>
                <a:cubicBezTo>
                  <a:pt x="49212" y="224473"/>
                  <a:pt x="51848" y="228419"/>
                  <a:pt x="57120" y="228419"/>
                </a:cubicBezTo>
                <a:cubicBezTo>
                  <a:pt x="80842" y="228419"/>
                  <a:pt x="80842" y="228419"/>
                  <a:pt x="80842" y="228419"/>
                </a:cubicBezTo>
                <a:cubicBezTo>
                  <a:pt x="92704" y="228419"/>
                  <a:pt x="103247" y="237627"/>
                  <a:pt x="103247" y="250781"/>
                </a:cubicBezTo>
                <a:cubicBezTo>
                  <a:pt x="103247" y="263934"/>
                  <a:pt x="92704" y="273142"/>
                  <a:pt x="80842" y="273142"/>
                </a:cubicBezTo>
                <a:cubicBezTo>
                  <a:pt x="57120" y="273142"/>
                  <a:pt x="57120" y="273142"/>
                  <a:pt x="57120" y="273142"/>
                </a:cubicBezTo>
                <a:cubicBezTo>
                  <a:pt x="51848" y="273142"/>
                  <a:pt x="49212" y="277088"/>
                  <a:pt x="49212" y="281034"/>
                </a:cubicBezTo>
                <a:cubicBezTo>
                  <a:pt x="49212" y="284980"/>
                  <a:pt x="51848" y="288926"/>
                  <a:pt x="57120" y="288926"/>
                </a:cubicBezTo>
                <a:cubicBezTo>
                  <a:pt x="80842" y="288926"/>
                  <a:pt x="80842" y="288926"/>
                  <a:pt x="80842" y="288926"/>
                </a:cubicBezTo>
                <a:cubicBezTo>
                  <a:pt x="101929" y="288926"/>
                  <a:pt x="119062" y="271826"/>
                  <a:pt x="119062" y="250781"/>
                </a:cubicBezTo>
                <a:cubicBezTo>
                  <a:pt x="119062" y="237627"/>
                  <a:pt x="112473" y="227104"/>
                  <a:pt x="103247" y="220527"/>
                </a:cubicBezTo>
                <a:cubicBezTo>
                  <a:pt x="112473" y="212635"/>
                  <a:pt x="119062" y="202112"/>
                  <a:pt x="119062" y="190274"/>
                </a:cubicBezTo>
                <a:lnTo>
                  <a:pt x="119062" y="188959"/>
                </a:lnTo>
                <a:cubicBezTo>
                  <a:pt x="119062" y="167913"/>
                  <a:pt x="101929" y="150813"/>
                  <a:pt x="80842" y="150813"/>
                </a:cubicBezTo>
                <a:cubicBezTo>
                  <a:pt x="57120" y="150813"/>
                  <a:pt x="57120" y="150813"/>
                  <a:pt x="57120" y="150813"/>
                </a:cubicBezTo>
                <a:close/>
                <a:moveTo>
                  <a:pt x="46099" y="47625"/>
                </a:moveTo>
                <a:cubicBezTo>
                  <a:pt x="29016" y="47625"/>
                  <a:pt x="15875" y="62294"/>
                  <a:pt x="15875" y="79629"/>
                </a:cubicBezTo>
                <a:cubicBezTo>
                  <a:pt x="15875" y="114300"/>
                  <a:pt x="15875" y="114300"/>
                  <a:pt x="15875" y="114300"/>
                </a:cubicBezTo>
                <a:cubicBezTo>
                  <a:pt x="252413" y="114300"/>
                  <a:pt x="252413" y="114300"/>
                  <a:pt x="252413" y="114300"/>
                </a:cubicBezTo>
                <a:lnTo>
                  <a:pt x="252413" y="79629"/>
                </a:lnTo>
                <a:cubicBezTo>
                  <a:pt x="252413" y="62294"/>
                  <a:pt x="239272" y="47625"/>
                  <a:pt x="222189" y="47625"/>
                </a:cubicBezTo>
                <a:cubicBezTo>
                  <a:pt x="210362" y="47625"/>
                  <a:pt x="210362" y="47625"/>
                  <a:pt x="210362" y="47625"/>
                </a:cubicBezTo>
                <a:cubicBezTo>
                  <a:pt x="210362" y="71628"/>
                  <a:pt x="210362" y="71628"/>
                  <a:pt x="210362" y="71628"/>
                </a:cubicBezTo>
                <a:cubicBezTo>
                  <a:pt x="210362" y="75629"/>
                  <a:pt x="206420" y="79629"/>
                  <a:pt x="202477" y="79629"/>
                </a:cubicBezTo>
                <a:cubicBezTo>
                  <a:pt x="197221" y="79629"/>
                  <a:pt x="194593" y="75629"/>
                  <a:pt x="194593" y="71628"/>
                </a:cubicBezTo>
                <a:cubicBezTo>
                  <a:pt x="194593" y="47625"/>
                  <a:pt x="194593" y="47625"/>
                  <a:pt x="194593" y="47625"/>
                </a:cubicBezTo>
                <a:cubicBezTo>
                  <a:pt x="73696" y="47625"/>
                  <a:pt x="73696" y="47625"/>
                  <a:pt x="73696" y="47625"/>
                </a:cubicBezTo>
                <a:cubicBezTo>
                  <a:pt x="73696" y="71628"/>
                  <a:pt x="73696" y="71628"/>
                  <a:pt x="73696" y="71628"/>
                </a:cubicBezTo>
                <a:cubicBezTo>
                  <a:pt x="73696" y="75629"/>
                  <a:pt x="71067" y="79629"/>
                  <a:pt x="65811" y="79629"/>
                </a:cubicBezTo>
                <a:cubicBezTo>
                  <a:pt x="61869" y="79629"/>
                  <a:pt x="57926" y="75629"/>
                  <a:pt x="57926" y="71628"/>
                </a:cubicBezTo>
                <a:cubicBezTo>
                  <a:pt x="57926" y="47625"/>
                  <a:pt x="57926" y="47625"/>
                  <a:pt x="57926" y="47625"/>
                </a:cubicBezTo>
                <a:cubicBezTo>
                  <a:pt x="46099" y="47625"/>
                  <a:pt x="46099" y="47625"/>
                  <a:pt x="46099" y="47625"/>
                </a:cubicBezTo>
                <a:close/>
                <a:moveTo>
                  <a:pt x="65757" y="0"/>
                </a:moveTo>
                <a:cubicBezTo>
                  <a:pt x="71018" y="0"/>
                  <a:pt x="73648" y="3962"/>
                  <a:pt x="73648" y="7925"/>
                </a:cubicBezTo>
                <a:cubicBezTo>
                  <a:pt x="73648" y="31700"/>
                  <a:pt x="73648" y="31700"/>
                  <a:pt x="73648" y="31700"/>
                </a:cubicBezTo>
                <a:cubicBezTo>
                  <a:pt x="194640" y="31700"/>
                  <a:pt x="194640" y="31700"/>
                  <a:pt x="194640" y="31700"/>
                </a:cubicBezTo>
                <a:cubicBezTo>
                  <a:pt x="194640" y="7925"/>
                  <a:pt x="194640" y="7925"/>
                  <a:pt x="194640" y="7925"/>
                </a:cubicBezTo>
                <a:cubicBezTo>
                  <a:pt x="194640" y="3962"/>
                  <a:pt x="197271" y="0"/>
                  <a:pt x="202531" y="0"/>
                </a:cubicBezTo>
                <a:cubicBezTo>
                  <a:pt x="206477" y="0"/>
                  <a:pt x="210422" y="3962"/>
                  <a:pt x="210422" y="7925"/>
                </a:cubicBezTo>
                <a:cubicBezTo>
                  <a:pt x="210422" y="31700"/>
                  <a:pt x="210422" y="31700"/>
                  <a:pt x="210422" y="31700"/>
                </a:cubicBezTo>
                <a:cubicBezTo>
                  <a:pt x="222258" y="31700"/>
                  <a:pt x="222258" y="31700"/>
                  <a:pt x="222258" y="31700"/>
                </a:cubicBezTo>
                <a:cubicBezTo>
                  <a:pt x="247246" y="31700"/>
                  <a:pt x="268288" y="52834"/>
                  <a:pt x="268288" y="79251"/>
                </a:cubicBezTo>
                <a:cubicBezTo>
                  <a:pt x="268288" y="290587"/>
                  <a:pt x="268288" y="290587"/>
                  <a:pt x="268288" y="290587"/>
                </a:cubicBezTo>
                <a:cubicBezTo>
                  <a:pt x="268288" y="317005"/>
                  <a:pt x="247246" y="338138"/>
                  <a:pt x="222258" y="338138"/>
                </a:cubicBezTo>
                <a:cubicBezTo>
                  <a:pt x="46030" y="338138"/>
                  <a:pt x="46030" y="338138"/>
                  <a:pt x="46030" y="338138"/>
                </a:cubicBezTo>
                <a:cubicBezTo>
                  <a:pt x="21042" y="338138"/>
                  <a:pt x="0" y="317005"/>
                  <a:pt x="0" y="290587"/>
                </a:cubicBezTo>
                <a:cubicBezTo>
                  <a:pt x="0" y="79251"/>
                  <a:pt x="0" y="79251"/>
                  <a:pt x="0" y="79251"/>
                </a:cubicBezTo>
                <a:cubicBezTo>
                  <a:pt x="0" y="52834"/>
                  <a:pt x="21042" y="31700"/>
                  <a:pt x="46030" y="31700"/>
                </a:cubicBezTo>
                <a:cubicBezTo>
                  <a:pt x="57866" y="31700"/>
                  <a:pt x="57866" y="31700"/>
                  <a:pt x="57866" y="31700"/>
                </a:cubicBezTo>
                <a:cubicBezTo>
                  <a:pt x="57866" y="7925"/>
                  <a:pt x="57866" y="7925"/>
                  <a:pt x="57866" y="7925"/>
                </a:cubicBezTo>
                <a:cubicBezTo>
                  <a:pt x="57866" y="3962"/>
                  <a:pt x="61812" y="0"/>
                  <a:pt x="657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558EF7DD-7A94-5341-EFF3-C23F69986874}"/>
              </a:ext>
            </a:extLst>
          </p:cNvPr>
          <p:cNvSpPr/>
          <p:nvPr/>
        </p:nvSpPr>
        <p:spPr>
          <a:xfrm>
            <a:off x="6326765" y="1696492"/>
            <a:ext cx="1050001" cy="1050002"/>
          </a:xfrm>
          <a:prstGeom prst="ellipse">
            <a:avLst/>
          </a:prstGeom>
          <a:solidFill>
            <a:srgbClr val="3B66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" name="任意多边形 33">
            <a:extLst>
              <a:ext uri="{FF2B5EF4-FFF2-40B4-BE49-F238E27FC236}">
                <a16:creationId xmlns:a16="http://schemas.microsoft.com/office/drawing/2014/main" id="{2E5E0F78-225D-98BC-AF85-61F087CCCA0B}"/>
              </a:ext>
            </a:extLst>
          </p:cNvPr>
          <p:cNvSpPr>
            <a:spLocks noChangeAspect="1"/>
          </p:cNvSpPr>
          <p:nvPr/>
        </p:nvSpPr>
        <p:spPr bwMode="auto">
          <a:xfrm>
            <a:off x="6538499" y="1904547"/>
            <a:ext cx="634556" cy="633890"/>
          </a:xfrm>
          <a:custGeom>
            <a:avLst/>
            <a:gdLst>
              <a:gd name="T0" fmla="*/ 374 w 400"/>
              <a:gd name="T1" fmla="*/ 100 h 400"/>
              <a:gd name="T2" fmla="*/ 301 w 400"/>
              <a:gd name="T3" fmla="*/ 27 h 400"/>
              <a:gd name="T4" fmla="*/ 200 w 400"/>
              <a:gd name="T5" fmla="*/ 0 h 400"/>
              <a:gd name="T6" fmla="*/ 100 w 400"/>
              <a:gd name="T7" fmla="*/ 27 h 400"/>
              <a:gd name="T8" fmla="*/ 27 w 400"/>
              <a:gd name="T9" fmla="*/ 100 h 400"/>
              <a:gd name="T10" fmla="*/ 0 w 400"/>
              <a:gd name="T11" fmla="*/ 200 h 400"/>
              <a:gd name="T12" fmla="*/ 27 w 400"/>
              <a:gd name="T13" fmla="*/ 301 h 400"/>
              <a:gd name="T14" fmla="*/ 100 w 400"/>
              <a:gd name="T15" fmla="*/ 374 h 400"/>
              <a:gd name="T16" fmla="*/ 200 w 400"/>
              <a:gd name="T17" fmla="*/ 400 h 400"/>
              <a:gd name="T18" fmla="*/ 301 w 400"/>
              <a:gd name="T19" fmla="*/ 374 h 400"/>
              <a:gd name="T20" fmla="*/ 374 w 400"/>
              <a:gd name="T21" fmla="*/ 301 h 400"/>
              <a:gd name="T22" fmla="*/ 400 w 400"/>
              <a:gd name="T23" fmla="*/ 200 h 400"/>
              <a:gd name="T24" fmla="*/ 374 w 400"/>
              <a:gd name="T25" fmla="*/ 100 h 400"/>
              <a:gd name="T26" fmla="*/ 330 w 400"/>
              <a:gd name="T27" fmla="*/ 170 h 400"/>
              <a:gd name="T28" fmla="*/ 188 w 400"/>
              <a:gd name="T29" fmla="*/ 311 h 400"/>
              <a:gd name="T30" fmla="*/ 176 w 400"/>
              <a:gd name="T31" fmla="*/ 316 h 400"/>
              <a:gd name="T32" fmla="*/ 165 w 400"/>
              <a:gd name="T33" fmla="*/ 311 h 400"/>
              <a:gd name="T34" fmla="*/ 70 w 400"/>
              <a:gd name="T35" fmla="*/ 217 h 400"/>
              <a:gd name="T36" fmla="*/ 66 w 400"/>
              <a:gd name="T37" fmla="*/ 205 h 400"/>
              <a:gd name="T38" fmla="*/ 70 w 400"/>
              <a:gd name="T39" fmla="*/ 193 h 400"/>
              <a:gd name="T40" fmla="*/ 94 w 400"/>
              <a:gd name="T41" fmla="*/ 170 h 400"/>
              <a:gd name="T42" fmla="*/ 106 w 400"/>
              <a:gd name="T43" fmla="*/ 165 h 400"/>
              <a:gd name="T44" fmla="*/ 118 w 400"/>
              <a:gd name="T45" fmla="*/ 170 h 400"/>
              <a:gd name="T46" fmla="*/ 176 w 400"/>
              <a:gd name="T47" fmla="*/ 229 h 400"/>
              <a:gd name="T48" fmla="*/ 283 w 400"/>
              <a:gd name="T49" fmla="*/ 123 h 400"/>
              <a:gd name="T50" fmla="*/ 295 w 400"/>
              <a:gd name="T51" fmla="*/ 118 h 400"/>
              <a:gd name="T52" fmla="*/ 306 w 400"/>
              <a:gd name="T53" fmla="*/ 123 h 400"/>
              <a:gd name="T54" fmla="*/ 330 w 400"/>
              <a:gd name="T55" fmla="*/ 146 h 400"/>
              <a:gd name="T56" fmla="*/ 335 w 400"/>
              <a:gd name="T57" fmla="*/ 158 h 400"/>
              <a:gd name="T58" fmla="*/ 330 w 400"/>
              <a:gd name="T59" fmla="*/ 170 h 400"/>
              <a:gd name="T60" fmla="*/ 330 w 400"/>
              <a:gd name="T61" fmla="*/ 170 h 400"/>
              <a:gd name="T62" fmla="*/ 330 w 400"/>
              <a:gd name="T63" fmla="*/ 170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00" h="400">
                <a:moveTo>
                  <a:pt x="374" y="100"/>
                </a:moveTo>
                <a:cubicBezTo>
                  <a:pt x="356" y="69"/>
                  <a:pt x="331" y="45"/>
                  <a:pt x="301" y="27"/>
                </a:cubicBezTo>
                <a:cubicBezTo>
                  <a:pt x="270" y="9"/>
                  <a:pt x="237" y="0"/>
                  <a:pt x="200" y="0"/>
                </a:cubicBezTo>
                <a:cubicBezTo>
                  <a:pt x="164" y="0"/>
                  <a:pt x="130" y="9"/>
                  <a:pt x="100" y="27"/>
                </a:cubicBezTo>
                <a:cubicBezTo>
                  <a:pt x="69" y="45"/>
                  <a:pt x="45" y="69"/>
                  <a:pt x="27" y="100"/>
                </a:cubicBezTo>
                <a:cubicBezTo>
                  <a:pt x="9" y="130"/>
                  <a:pt x="0" y="164"/>
                  <a:pt x="0" y="200"/>
                </a:cubicBezTo>
                <a:cubicBezTo>
                  <a:pt x="0" y="237"/>
                  <a:pt x="9" y="270"/>
                  <a:pt x="27" y="301"/>
                </a:cubicBezTo>
                <a:cubicBezTo>
                  <a:pt x="45" y="331"/>
                  <a:pt x="69" y="356"/>
                  <a:pt x="100" y="374"/>
                </a:cubicBezTo>
                <a:cubicBezTo>
                  <a:pt x="130" y="391"/>
                  <a:pt x="164" y="400"/>
                  <a:pt x="200" y="400"/>
                </a:cubicBezTo>
                <a:cubicBezTo>
                  <a:pt x="237" y="400"/>
                  <a:pt x="270" y="391"/>
                  <a:pt x="301" y="374"/>
                </a:cubicBezTo>
                <a:cubicBezTo>
                  <a:pt x="331" y="356"/>
                  <a:pt x="356" y="331"/>
                  <a:pt x="374" y="301"/>
                </a:cubicBezTo>
                <a:cubicBezTo>
                  <a:pt x="392" y="270"/>
                  <a:pt x="400" y="237"/>
                  <a:pt x="400" y="200"/>
                </a:cubicBezTo>
                <a:cubicBezTo>
                  <a:pt x="400" y="164"/>
                  <a:pt x="392" y="130"/>
                  <a:pt x="374" y="100"/>
                </a:cubicBezTo>
                <a:close/>
                <a:moveTo>
                  <a:pt x="330" y="170"/>
                </a:moveTo>
                <a:cubicBezTo>
                  <a:pt x="188" y="311"/>
                  <a:pt x="188" y="311"/>
                  <a:pt x="188" y="311"/>
                </a:cubicBezTo>
                <a:cubicBezTo>
                  <a:pt x="185" y="315"/>
                  <a:pt x="181" y="316"/>
                  <a:pt x="176" y="316"/>
                </a:cubicBezTo>
                <a:cubicBezTo>
                  <a:pt x="172" y="316"/>
                  <a:pt x="168" y="315"/>
                  <a:pt x="165" y="311"/>
                </a:cubicBezTo>
                <a:cubicBezTo>
                  <a:pt x="70" y="217"/>
                  <a:pt x="70" y="217"/>
                  <a:pt x="70" y="217"/>
                </a:cubicBezTo>
                <a:cubicBezTo>
                  <a:pt x="67" y="214"/>
                  <a:pt x="66" y="210"/>
                  <a:pt x="66" y="205"/>
                </a:cubicBezTo>
                <a:cubicBezTo>
                  <a:pt x="66" y="200"/>
                  <a:pt x="67" y="196"/>
                  <a:pt x="70" y="193"/>
                </a:cubicBezTo>
                <a:cubicBezTo>
                  <a:pt x="94" y="170"/>
                  <a:pt x="94" y="170"/>
                  <a:pt x="94" y="170"/>
                </a:cubicBezTo>
                <a:cubicBezTo>
                  <a:pt x="97" y="166"/>
                  <a:pt x="101" y="165"/>
                  <a:pt x="106" y="165"/>
                </a:cubicBezTo>
                <a:cubicBezTo>
                  <a:pt x="110" y="165"/>
                  <a:pt x="114" y="166"/>
                  <a:pt x="118" y="170"/>
                </a:cubicBezTo>
                <a:cubicBezTo>
                  <a:pt x="176" y="229"/>
                  <a:pt x="176" y="229"/>
                  <a:pt x="176" y="229"/>
                </a:cubicBezTo>
                <a:cubicBezTo>
                  <a:pt x="283" y="123"/>
                  <a:pt x="283" y="123"/>
                  <a:pt x="283" y="123"/>
                </a:cubicBezTo>
                <a:cubicBezTo>
                  <a:pt x="286" y="119"/>
                  <a:pt x="290" y="118"/>
                  <a:pt x="295" y="118"/>
                </a:cubicBezTo>
                <a:cubicBezTo>
                  <a:pt x="299" y="118"/>
                  <a:pt x="303" y="119"/>
                  <a:pt x="306" y="123"/>
                </a:cubicBezTo>
                <a:cubicBezTo>
                  <a:pt x="330" y="146"/>
                  <a:pt x="330" y="146"/>
                  <a:pt x="330" y="146"/>
                </a:cubicBezTo>
                <a:cubicBezTo>
                  <a:pt x="333" y="149"/>
                  <a:pt x="335" y="153"/>
                  <a:pt x="335" y="158"/>
                </a:cubicBezTo>
                <a:cubicBezTo>
                  <a:pt x="335" y="163"/>
                  <a:pt x="333" y="167"/>
                  <a:pt x="330" y="170"/>
                </a:cubicBezTo>
                <a:close/>
                <a:moveTo>
                  <a:pt x="330" y="170"/>
                </a:moveTo>
                <a:cubicBezTo>
                  <a:pt x="330" y="170"/>
                  <a:pt x="330" y="170"/>
                  <a:pt x="330" y="17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1DE43F2D-930F-2A1D-83C7-B1AABA5E2B01}"/>
              </a:ext>
            </a:extLst>
          </p:cNvPr>
          <p:cNvGrpSpPr/>
          <p:nvPr/>
        </p:nvGrpSpPr>
        <p:grpSpPr>
          <a:xfrm>
            <a:off x="2532207" y="2095063"/>
            <a:ext cx="2872631" cy="1103395"/>
            <a:chOff x="-328895" y="1906534"/>
            <a:chExt cx="2872631" cy="1103395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B43F1DB2-64E0-86DD-714E-C50B9F39DEEF}"/>
                </a:ext>
              </a:extLst>
            </p:cNvPr>
            <p:cNvSpPr txBox="1"/>
            <p:nvPr/>
          </p:nvSpPr>
          <p:spPr>
            <a:xfrm>
              <a:off x="-328894" y="2477476"/>
              <a:ext cx="2872630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B70E1D03-46A5-364A-EBE2-2E58EA8F64F9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7" name="五边形 28">
            <a:extLst>
              <a:ext uri="{FF2B5EF4-FFF2-40B4-BE49-F238E27FC236}">
                <a16:creationId xmlns:a16="http://schemas.microsoft.com/office/drawing/2014/main" id="{AA75B76A-3A66-5820-10B5-48711A8BADCB}"/>
              </a:ext>
            </a:extLst>
          </p:cNvPr>
          <p:cNvSpPr/>
          <p:nvPr/>
        </p:nvSpPr>
        <p:spPr>
          <a:xfrm>
            <a:off x="7584613" y="3948580"/>
            <a:ext cx="3602448" cy="579402"/>
          </a:xfrm>
          <a:prstGeom prst="homePlate">
            <a:avLst>
              <a:gd name="adj" fmla="val 40279"/>
            </a:avLst>
          </a:prstGeom>
          <a:solidFill>
            <a:srgbClr val="3B66FF">
              <a:alpha val="34000"/>
            </a:srgbClr>
          </a:solidFill>
          <a:ln w="6350">
            <a:solidFill>
              <a:srgbClr val="3B66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A2F97562-347D-B0F2-7764-6B1A5929F47C}"/>
              </a:ext>
            </a:extLst>
          </p:cNvPr>
          <p:cNvGrpSpPr/>
          <p:nvPr/>
        </p:nvGrpSpPr>
        <p:grpSpPr>
          <a:xfrm>
            <a:off x="8386907" y="4086451"/>
            <a:ext cx="2872631" cy="1103395"/>
            <a:chOff x="-328895" y="1906534"/>
            <a:chExt cx="2872631" cy="1103395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37A9E61A-653E-B16F-7854-8DD2681BA298}"/>
                </a:ext>
              </a:extLst>
            </p:cNvPr>
            <p:cNvSpPr txBox="1"/>
            <p:nvPr/>
          </p:nvSpPr>
          <p:spPr>
            <a:xfrm>
              <a:off x="-328894" y="2477476"/>
              <a:ext cx="2872630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FE62D52D-F282-41C8-5305-2937334CDDC4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1" name="五边形 28">
            <a:extLst>
              <a:ext uri="{FF2B5EF4-FFF2-40B4-BE49-F238E27FC236}">
                <a16:creationId xmlns:a16="http://schemas.microsoft.com/office/drawing/2014/main" id="{4E8242E2-FC2B-C1A1-D370-1EE12AE61A3B}"/>
              </a:ext>
            </a:extLst>
          </p:cNvPr>
          <p:cNvSpPr/>
          <p:nvPr/>
        </p:nvSpPr>
        <p:spPr>
          <a:xfrm>
            <a:off x="2441113" y="3948580"/>
            <a:ext cx="3602448" cy="579402"/>
          </a:xfrm>
          <a:prstGeom prst="homePlate">
            <a:avLst>
              <a:gd name="adj" fmla="val 40279"/>
            </a:avLst>
          </a:prstGeom>
          <a:solidFill>
            <a:srgbClr val="3B66FF">
              <a:alpha val="34000"/>
            </a:srgbClr>
          </a:solidFill>
          <a:ln w="6350">
            <a:solidFill>
              <a:srgbClr val="3B66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6DFE612D-DDF4-AB1C-C82E-FA26A9C54653}"/>
              </a:ext>
            </a:extLst>
          </p:cNvPr>
          <p:cNvSpPr/>
          <p:nvPr/>
        </p:nvSpPr>
        <p:spPr>
          <a:xfrm>
            <a:off x="1916113" y="3687880"/>
            <a:ext cx="1050001" cy="1050002"/>
          </a:xfrm>
          <a:prstGeom prst="ellipse">
            <a:avLst/>
          </a:prstGeom>
          <a:solidFill>
            <a:srgbClr val="3B66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783E0F8E-1C94-5754-EAB7-128D86F827C7}"/>
              </a:ext>
            </a:extLst>
          </p:cNvPr>
          <p:cNvSpPr/>
          <p:nvPr/>
        </p:nvSpPr>
        <p:spPr>
          <a:xfrm>
            <a:off x="7037965" y="3687880"/>
            <a:ext cx="1050001" cy="1050002"/>
          </a:xfrm>
          <a:prstGeom prst="ellipse">
            <a:avLst/>
          </a:prstGeom>
          <a:solidFill>
            <a:srgbClr val="3B66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8EC2C9E4-E108-FD76-0386-D3B9E7FC14FE}"/>
              </a:ext>
            </a:extLst>
          </p:cNvPr>
          <p:cNvGrpSpPr/>
          <p:nvPr/>
        </p:nvGrpSpPr>
        <p:grpSpPr>
          <a:xfrm>
            <a:off x="3243407" y="4086451"/>
            <a:ext cx="2872631" cy="1103395"/>
            <a:chOff x="-328895" y="1906534"/>
            <a:chExt cx="2872631" cy="1103395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7084E887-EB83-E909-A000-782E28F5E94D}"/>
                </a:ext>
              </a:extLst>
            </p:cNvPr>
            <p:cNvSpPr txBox="1"/>
            <p:nvPr/>
          </p:nvSpPr>
          <p:spPr>
            <a:xfrm>
              <a:off x="-328894" y="2477476"/>
              <a:ext cx="2872630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6E2391B1-61AD-923C-7759-4D78A9E6C6AD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4E6A1D36-AFDD-ABAD-62CC-3A4F70FCA6F3}"/>
              </a:ext>
            </a:extLst>
          </p:cNvPr>
          <p:cNvGrpSpPr/>
          <p:nvPr/>
        </p:nvGrpSpPr>
        <p:grpSpPr>
          <a:xfrm>
            <a:off x="2162200" y="3947403"/>
            <a:ext cx="552292" cy="501195"/>
            <a:chOff x="2162200" y="3928353"/>
            <a:chExt cx="552292" cy="501195"/>
          </a:xfrm>
          <a:solidFill>
            <a:schemeClr val="bg1"/>
          </a:solidFill>
        </p:grpSpPr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695E91AD-0A6F-76DA-97A9-DF7EE4D24B25}"/>
                </a:ext>
              </a:extLst>
            </p:cNvPr>
            <p:cNvSpPr/>
            <p:nvPr/>
          </p:nvSpPr>
          <p:spPr>
            <a:xfrm>
              <a:off x="2366454" y="4277238"/>
              <a:ext cx="59102" cy="59102"/>
            </a:xfrm>
            <a:custGeom>
              <a:avLst/>
              <a:gdLst>
                <a:gd name="connsiteX0" fmla="*/ 59102 w 59102"/>
                <a:gd name="connsiteY0" fmla="*/ 29551 h 59102"/>
                <a:gd name="connsiteX1" fmla="*/ 29551 w 59102"/>
                <a:gd name="connsiteY1" fmla="*/ 59102 h 59102"/>
                <a:gd name="connsiteX2" fmla="*/ 0 w 59102"/>
                <a:gd name="connsiteY2" fmla="*/ 29551 h 59102"/>
                <a:gd name="connsiteX3" fmla="*/ 29551 w 59102"/>
                <a:gd name="connsiteY3" fmla="*/ 0 h 59102"/>
                <a:gd name="connsiteX4" fmla="*/ 59102 w 59102"/>
                <a:gd name="connsiteY4" fmla="*/ 29551 h 59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102" h="59102">
                  <a:moveTo>
                    <a:pt x="59102" y="29551"/>
                  </a:moveTo>
                  <a:cubicBezTo>
                    <a:pt x="59102" y="45872"/>
                    <a:pt x="45872" y="59102"/>
                    <a:pt x="29551" y="59102"/>
                  </a:cubicBezTo>
                  <a:cubicBezTo>
                    <a:pt x="13230" y="59102"/>
                    <a:pt x="0" y="45872"/>
                    <a:pt x="0" y="29551"/>
                  </a:cubicBezTo>
                  <a:cubicBezTo>
                    <a:pt x="0" y="13230"/>
                    <a:pt x="13230" y="0"/>
                    <a:pt x="29551" y="0"/>
                  </a:cubicBezTo>
                  <a:cubicBezTo>
                    <a:pt x="45872" y="0"/>
                    <a:pt x="59102" y="13230"/>
                    <a:pt x="59102" y="29551"/>
                  </a:cubicBezTo>
                  <a:close/>
                </a:path>
              </a:pathLst>
            </a:custGeom>
            <a:grpFill/>
            <a:ln w="6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802283C9-E4DB-CA2A-F7BA-E5F1963EBF6C}"/>
                </a:ext>
              </a:extLst>
            </p:cNvPr>
            <p:cNvSpPr/>
            <p:nvPr/>
          </p:nvSpPr>
          <p:spPr>
            <a:xfrm>
              <a:off x="2336968" y="4344476"/>
              <a:ext cx="117162" cy="59037"/>
            </a:xfrm>
            <a:custGeom>
              <a:avLst/>
              <a:gdLst>
                <a:gd name="connsiteX0" fmla="*/ 117163 w 117162"/>
                <a:gd name="connsiteY0" fmla="*/ 59037 h 59037"/>
                <a:gd name="connsiteX1" fmla="*/ 117163 w 117162"/>
                <a:gd name="connsiteY1" fmla="*/ 29486 h 59037"/>
                <a:gd name="connsiteX2" fmla="*/ 111305 w 117162"/>
                <a:gd name="connsiteY2" fmla="*/ 17705 h 59037"/>
                <a:gd name="connsiteX3" fmla="*/ 82730 w 117162"/>
                <a:gd name="connsiteY3" fmla="*/ 3645 h 59037"/>
                <a:gd name="connsiteX4" fmla="*/ 58581 w 117162"/>
                <a:gd name="connsiteY4" fmla="*/ 0 h 59037"/>
                <a:gd name="connsiteX5" fmla="*/ 34433 w 117162"/>
                <a:gd name="connsiteY5" fmla="*/ 3645 h 59037"/>
                <a:gd name="connsiteX6" fmla="*/ 5858 w 117162"/>
                <a:gd name="connsiteY6" fmla="*/ 17705 h 59037"/>
                <a:gd name="connsiteX7" fmla="*/ 0 w 117162"/>
                <a:gd name="connsiteY7" fmla="*/ 29486 h 59037"/>
                <a:gd name="connsiteX8" fmla="*/ 0 w 117162"/>
                <a:gd name="connsiteY8" fmla="*/ 59037 h 59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7162" h="59037">
                  <a:moveTo>
                    <a:pt x="117163" y="59037"/>
                  </a:moveTo>
                  <a:lnTo>
                    <a:pt x="117163" y="29486"/>
                  </a:lnTo>
                  <a:cubicBezTo>
                    <a:pt x="117066" y="24881"/>
                    <a:pt x="114918" y="20560"/>
                    <a:pt x="111305" y="17705"/>
                  </a:cubicBezTo>
                  <a:cubicBezTo>
                    <a:pt x="102813" y="11159"/>
                    <a:pt x="93097" y="6379"/>
                    <a:pt x="82730" y="3645"/>
                  </a:cubicBezTo>
                  <a:cubicBezTo>
                    <a:pt x="74905" y="1243"/>
                    <a:pt x="66766" y="14"/>
                    <a:pt x="58581" y="0"/>
                  </a:cubicBezTo>
                  <a:cubicBezTo>
                    <a:pt x="50405" y="126"/>
                    <a:pt x="42282" y="1352"/>
                    <a:pt x="34433" y="3645"/>
                  </a:cubicBezTo>
                  <a:cubicBezTo>
                    <a:pt x="24181" y="6680"/>
                    <a:pt x="14518" y="11434"/>
                    <a:pt x="5858" y="17705"/>
                  </a:cubicBezTo>
                  <a:cubicBezTo>
                    <a:pt x="2244" y="20560"/>
                    <a:pt x="96" y="24881"/>
                    <a:pt x="0" y="29486"/>
                  </a:cubicBezTo>
                  <a:lnTo>
                    <a:pt x="0" y="59037"/>
                  </a:lnTo>
                  <a:close/>
                </a:path>
              </a:pathLst>
            </a:custGeom>
            <a:grpFill/>
            <a:ln w="6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38CCAB76-848C-4694-4738-6BEBB3EFB10F}"/>
                </a:ext>
              </a:extLst>
            </p:cNvPr>
            <p:cNvSpPr/>
            <p:nvPr/>
          </p:nvSpPr>
          <p:spPr>
            <a:xfrm>
              <a:off x="2495723" y="4277238"/>
              <a:ext cx="59102" cy="59102"/>
            </a:xfrm>
            <a:custGeom>
              <a:avLst/>
              <a:gdLst>
                <a:gd name="connsiteX0" fmla="*/ 59102 w 59102"/>
                <a:gd name="connsiteY0" fmla="*/ 29551 h 59102"/>
                <a:gd name="connsiteX1" fmla="*/ 29551 w 59102"/>
                <a:gd name="connsiteY1" fmla="*/ 59102 h 59102"/>
                <a:gd name="connsiteX2" fmla="*/ 0 w 59102"/>
                <a:gd name="connsiteY2" fmla="*/ 29551 h 59102"/>
                <a:gd name="connsiteX3" fmla="*/ 29551 w 59102"/>
                <a:gd name="connsiteY3" fmla="*/ 0 h 59102"/>
                <a:gd name="connsiteX4" fmla="*/ 59102 w 59102"/>
                <a:gd name="connsiteY4" fmla="*/ 29551 h 59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102" h="59102">
                  <a:moveTo>
                    <a:pt x="59102" y="29551"/>
                  </a:moveTo>
                  <a:cubicBezTo>
                    <a:pt x="59102" y="45872"/>
                    <a:pt x="45872" y="59102"/>
                    <a:pt x="29551" y="59102"/>
                  </a:cubicBezTo>
                  <a:cubicBezTo>
                    <a:pt x="13230" y="59102"/>
                    <a:pt x="0" y="45872"/>
                    <a:pt x="0" y="29551"/>
                  </a:cubicBezTo>
                  <a:cubicBezTo>
                    <a:pt x="0" y="13230"/>
                    <a:pt x="13230" y="0"/>
                    <a:pt x="29551" y="0"/>
                  </a:cubicBezTo>
                  <a:cubicBezTo>
                    <a:pt x="45872" y="0"/>
                    <a:pt x="59102" y="13230"/>
                    <a:pt x="59102" y="29551"/>
                  </a:cubicBezTo>
                  <a:close/>
                </a:path>
              </a:pathLst>
            </a:custGeom>
            <a:grpFill/>
            <a:ln w="6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CBA1D52B-5B3E-CC32-41AF-DDD083FB707F}"/>
                </a:ext>
              </a:extLst>
            </p:cNvPr>
            <p:cNvSpPr/>
            <p:nvPr/>
          </p:nvSpPr>
          <p:spPr>
            <a:xfrm>
              <a:off x="2467149" y="4344476"/>
              <a:ext cx="117162" cy="59037"/>
            </a:xfrm>
            <a:custGeom>
              <a:avLst/>
              <a:gdLst>
                <a:gd name="connsiteX0" fmla="*/ 117163 w 117162"/>
                <a:gd name="connsiteY0" fmla="*/ 59037 h 59037"/>
                <a:gd name="connsiteX1" fmla="*/ 117163 w 117162"/>
                <a:gd name="connsiteY1" fmla="*/ 29486 h 59037"/>
                <a:gd name="connsiteX2" fmla="*/ 111305 w 117162"/>
                <a:gd name="connsiteY2" fmla="*/ 17705 h 59037"/>
                <a:gd name="connsiteX3" fmla="*/ 82730 w 117162"/>
                <a:gd name="connsiteY3" fmla="*/ 3645 h 59037"/>
                <a:gd name="connsiteX4" fmla="*/ 58581 w 117162"/>
                <a:gd name="connsiteY4" fmla="*/ 0 h 59037"/>
                <a:gd name="connsiteX5" fmla="*/ 34433 w 117162"/>
                <a:gd name="connsiteY5" fmla="*/ 3645 h 59037"/>
                <a:gd name="connsiteX6" fmla="*/ 5858 w 117162"/>
                <a:gd name="connsiteY6" fmla="*/ 17705 h 59037"/>
                <a:gd name="connsiteX7" fmla="*/ 0 w 117162"/>
                <a:gd name="connsiteY7" fmla="*/ 29486 h 59037"/>
                <a:gd name="connsiteX8" fmla="*/ 0 w 117162"/>
                <a:gd name="connsiteY8" fmla="*/ 59037 h 59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7162" h="59037">
                  <a:moveTo>
                    <a:pt x="117163" y="59037"/>
                  </a:moveTo>
                  <a:lnTo>
                    <a:pt x="117163" y="29486"/>
                  </a:lnTo>
                  <a:cubicBezTo>
                    <a:pt x="117066" y="24881"/>
                    <a:pt x="114918" y="20560"/>
                    <a:pt x="111305" y="17705"/>
                  </a:cubicBezTo>
                  <a:cubicBezTo>
                    <a:pt x="102813" y="11159"/>
                    <a:pt x="93097" y="6379"/>
                    <a:pt x="82730" y="3645"/>
                  </a:cubicBezTo>
                  <a:cubicBezTo>
                    <a:pt x="74905" y="1243"/>
                    <a:pt x="66766" y="14"/>
                    <a:pt x="58581" y="0"/>
                  </a:cubicBezTo>
                  <a:cubicBezTo>
                    <a:pt x="50405" y="126"/>
                    <a:pt x="42282" y="1352"/>
                    <a:pt x="34433" y="3645"/>
                  </a:cubicBezTo>
                  <a:cubicBezTo>
                    <a:pt x="24181" y="6680"/>
                    <a:pt x="14518" y="11434"/>
                    <a:pt x="5858" y="17705"/>
                  </a:cubicBezTo>
                  <a:cubicBezTo>
                    <a:pt x="2244" y="20560"/>
                    <a:pt x="96" y="24881"/>
                    <a:pt x="0" y="29486"/>
                  </a:cubicBezTo>
                  <a:lnTo>
                    <a:pt x="0" y="59037"/>
                  </a:lnTo>
                  <a:close/>
                </a:path>
              </a:pathLst>
            </a:custGeom>
            <a:grpFill/>
            <a:ln w="6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5A2500EA-E551-6579-75CA-BF5D869C94E6}"/>
                </a:ext>
              </a:extLst>
            </p:cNvPr>
            <p:cNvSpPr/>
            <p:nvPr/>
          </p:nvSpPr>
          <p:spPr>
            <a:xfrm>
              <a:off x="2625904" y="4277238"/>
              <a:ext cx="59102" cy="59102"/>
            </a:xfrm>
            <a:custGeom>
              <a:avLst/>
              <a:gdLst>
                <a:gd name="connsiteX0" fmla="*/ 59102 w 59102"/>
                <a:gd name="connsiteY0" fmla="*/ 29551 h 59102"/>
                <a:gd name="connsiteX1" fmla="*/ 29551 w 59102"/>
                <a:gd name="connsiteY1" fmla="*/ 59102 h 59102"/>
                <a:gd name="connsiteX2" fmla="*/ 0 w 59102"/>
                <a:gd name="connsiteY2" fmla="*/ 29551 h 59102"/>
                <a:gd name="connsiteX3" fmla="*/ 29551 w 59102"/>
                <a:gd name="connsiteY3" fmla="*/ 0 h 59102"/>
                <a:gd name="connsiteX4" fmla="*/ 59102 w 59102"/>
                <a:gd name="connsiteY4" fmla="*/ 29551 h 59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102" h="59102">
                  <a:moveTo>
                    <a:pt x="59102" y="29551"/>
                  </a:moveTo>
                  <a:cubicBezTo>
                    <a:pt x="59102" y="45872"/>
                    <a:pt x="45872" y="59102"/>
                    <a:pt x="29551" y="59102"/>
                  </a:cubicBezTo>
                  <a:cubicBezTo>
                    <a:pt x="13230" y="59102"/>
                    <a:pt x="0" y="45872"/>
                    <a:pt x="0" y="29551"/>
                  </a:cubicBezTo>
                  <a:cubicBezTo>
                    <a:pt x="0" y="13230"/>
                    <a:pt x="13230" y="0"/>
                    <a:pt x="29551" y="0"/>
                  </a:cubicBezTo>
                  <a:cubicBezTo>
                    <a:pt x="45872" y="0"/>
                    <a:pt x="59102" y="13230"/>
                    <a:pt x="59102" y="29551"/>
                  </a:cubicBezTo>
                  <a:close/>
                </a:path>
              </a:pathLst>
            </a:custGeom>
            <a:grpFill/>
            <a:ln w="6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D3DB2AE6-B16C-915F-D3BD-E6BD5C41F200}"/>
                </a:ext>
              </a:extLst>
            </p:cNvPr>
            <p:cNvSpPr/>
            <p:nvPr/>
          </p:nvSpPr>
          <p:spPr>
            <a:xfrm>
              <a:off x="2597330" y="4344476"/>
              <a:ext cx="117162" cy="59037"/>
            </a:xfrm>
            <a:custGeom>
              <a:avLst/>
              <a:gdLst>
                <a:gd name="connsiteX0" fmla="*/ 117163 w 117162"/>
                <a:gd name="connsiteY0" fmla="*/ 59037 h 59037"/>
                <a:gd name="connsiteX1" fmla="*/ 117163 w 117162"/>
                <a:gd name="connsiteY1" fmla="*/ 29486 h 59037"/>
                <a:gd name="connsiteX2" fmla="*/ 111305 w 117162"/>
                <a:gd name="connsiteY2" fmla="*/ 17705 h 59037"/>
                <a:gd name="connsiteX3" fmla="*/ 82730 w 117162"/>
                <a:gd name="connsiteY3" fmla="*/ 3645 h 59037"/>
                <a:gd name="connsiteX4" fmla="*/ 58581 w 117162"/>
                <a:gd name="connsiteY4" fmla="*/ 0 h 59037"/>
                <a:gd name="connsiteX5" fmla="*/ 34433 w 117162"/>
                <a:gd name="connsiteY5" fmla="*/ 3645 h 59037"/>
                <a:gd name="connsiteX6" fmla="*/ 5858 w 117162"/>
                <a:gd name="connsiteY6" fmla="*/ 17705 h 59037"/>
                <a:gd name="connsiteX7" fmla="*/ 0 w 117162"/>
                <a:gd name="connsiteY7" fmla="*/ 29486 h 59037"/>
                <a:gd name="connsiteX8" fmla="*/ 0 w 117162"/>
                <a:gd name="connsiteY8" fmla="*/ 59037 h 59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7162" h="59037">
                  <a:moveTo>
                    <a:pt x="117163" y="59037"/>
                  </a:moveTo>
                  <a:lnTo>
                    <a:pt x="117163" y="29486"/>
                  </a:lnTo>
                  <a:cubicBezTo>
                    <a:pt x="117066" y="24881"/>
                    <a:pt x="114918" y="20560"/>
                    <a:pt x="111305" y="17705"/>
                  </a:cubicBezTo>
                  <a:cubicBezTo>
                    <a:pt x="102813" y="11159"/>
                    <a:pt x="93097" y="6379"/>
                    <a:pt x="82730" y="3645"/>
                  </a:cubicBezTo>
                  <a:cubicBezTo>
                    <a:pt x="74905" y="1243"/>
                    <a:pt x="66766" y="14"/>
                    <a:pt x="58581" y="0"/>
                  </a:cubicBezTo>
                  <a:cubicBezTo>
                    <a:pt x="50405" y="126"/>
                    <a:pt x="42282" y="1352"/>
                    <a:pt x="34433" y="3645"/>
                  </a:cubicBezTo>
                  <a:cubicBezTo>
                    <a:pt x="24181" y="6680"/>
                    <a:pt x="14518" y="11434"/>
                    <a:pt x="5858" y="17705"/>
                  </a:cubicBezTo>
                  <a:cubicBezTo>
                    <a:pt x="2244" y="20560"/>
                    <a:pt x="96" y="24881"/>
                    <a:pt x="0" y="29486"/>
                  </a:cubicBezTo>
                  <a:lnTo>
                    <a:pt x="0" y="59037"/>
                  </a:lnTo>
                  <a:close/>
                </a:path>
              </a:pathLst>
            </a:custGeom>
            <a:grpFill/>
            <a:ln w="6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61129C85-20EC-0616-D6BE-FB182A5242F0}"/>
                </a:ext>
              </a:extLst>
            </p:cNvPr>
            <p:cNvSpPr/>
            <p:nvPr/>
          </p:nvSpPr>
          <p:spPr>
            <a:xfrm>
              <a:off x="2229829" y="3994875"/>
              <a:ext cx="77327" cy="77327"/>
            </a:xfrm>
            <a:custGeom>
              <a:avLst/>
              <a:gdLst>
                <a:gd name="connsiteX0" fmla="*/ 77327 w 77327"/>
                <a:gd name="connsiteY0" fmla="*/ 38664 h 77327"/>
                <a:gd name="connsiteX1" fmla="*/ 38664 w 77327"/>
                <a:gd name="connsiteY1" fmla="*/ 77327 h 77327"/>
                <a:gd name="connsiteX2" fmla="*/ 0 w 77327"/>
                <a:gd name="connsiteY2" fmla="*/ 38664 h 77327"/>
                <a:gd name="connsiteX3" fmla="*/ 38664 w 77327"/>
                <a:gd name="connsiteY3" fmla="*/ 0 h 77327"/>
                <a:gd name="connsiteX4" fmla="*/ 77327 w 77327"/>
                <a:gd name="connsiteY4" fmla="*/ 38664 h 77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327" h="77327">
                  <a:moveTo>
                    <a:pt x="77327" y="38664"/>
                  </a:moveTo>
                  <a:cubicBezTo>
                    <a:pt x="77327" y="60017"/>
                    <a:pt x="60017" y="77327"/>
                    <a:pt x="38664" y="77327"/>
                  </a:cubicBezTo>
                  <a:cubicBezTo>
                    <a:pt x="17310" y="77327"/>
                    <a:pt x="0" y="60017"/>
                    <a:pt x="0" y="38664"/>
                  </a:cubicBezTo>
                  <a:cubicBezTo>
                    <a:pt x="0" y="17310"/>
                    <a:pt x="17310" y="0"/>
                    <a:pt x="38664" y="0"/>
                  </a:cubicBezTo>
                  <a:cubicBezTo>
                    <a:pt x="60017" y="0"/>
                    <a:pt x="77327" y="17310"/>
                    <a:pt x="77327" y="38664"/>
                  </a:cubicBezTo>
                  <a:close/>
                </a:path>
              </a:pathLst>
            </a:custGeom>
            <a:grpFill/>
            <a:ln w="6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58DCD7E1-0573-7276-30EF-3CC8CE20293B}"/>
                </a:ext>
              </a:extLst>
            </p:cNvPr>
            <p:cNvSpPr/>
            <p:nvPr/>
          </p:nvSpPr>
          <p:spPr>
            <a:xfrm>
              <a:off x="2162200" y="4015804"/>
              <a:ext cx="337132" cy="413744"/>
            </a:xfrm>
            <a:custGeom>
              <a:avLst/>
              <a:gdLst>
                <a:gd name="connsiteX0" fmla="*/ 334304 w 337132"/>
                <a:gd name="connsiteY0" fmla="*/ 2829 h 413744"/>
                <a:gd name="connsiteX1" fmla="*/ 320505 w 337132"/>
                <a:gd name="connsiteY1" fmla="*/ 2829 h 413744"/>
                <a:gd name="connsiteX2" fmla="*/ 236408 w 337132"/>
                <a:gd name="connsiteY2" fmla="*/ 86926 h 413744"/>
                <a:gd name="connsiteX3" fmla="*/ 217467 w 337132"/>
                <a:gd name="connsiteY3" fmla="*/ 91742 h 413744"/>
                <a:gd name="connsiteX4" fmla="*/ 191821 w 337132"/>
                <a:gd name="connsiteY4" fmla="*/ 132815 h 413744"/>
                <a:gd name="connsiteX5" fmla="*/ 184531 w 337132"/>
                <a:gd name="connsiteY5" fmla="*/ 101766 h 413744"/>
                <a:gd name="connsiteX6" fmla="*/ 178738 w 337132"/>
                <a:gd name="connsiteY6" fmla="*/ 91092 h 413744"/>
                <a:gd name="connsiteX7" fmla="*/ 138122 w 337132"/>
                <a:gd name="connsiteY7" fmla="*/ 69872 h 413744"/>
                <a:gd name="connsiteX8" fmla="*/ 106293 w 337132"/>
                <a:gd name="connsiteY8" fmla="*/ 66032 h 413744"/>
                <a:gd name="connsiteX9" fmla="*/ 74398 w 337132"/>
                <a:gd name="connsiteY9" fmla="*/ 70848 h 413744"/>
                <a:gd name="connsiteX10" fmla="*/ 33847 w 337132"/>
                <a:gd name="connsiteY10" fmla="*/ 92068 h 413744"/>
                <a:gd name="connsiteX11" fmla="*/ 28054 w 337132"/>
                <a:gd name="connsiteY11" fmla="*/ 102743 h 413744"/>
                <a:gd name="connsiteX12" fmla="*/ 0 w 337132"/>
                <a:gd name="connsiteY12" fmla="*/ 222509 h 413744"/>
                <a:gd name="connsiteX13" fmla="*/ 19527 w 337132"/>
                <a:gd name="connsiteY13" fmla="*/ 242036 h 413744"/>
                <a:gd name="connsiteX14" fmla="*/ 37883 w 337132"/>
                <a:gd name="connsiteY14" fmla="*/ 227586 h 413744"/>
                <a:gd name="connsiteX15" fmla="*/ 58191 w 337132"/>
                <a:gd name="connsiteY15" fmla="*/ 143554 h 413744"/>
                <a:gd name="connsiteX16" fmla="*/ 58191 w 337132"/>
                <a:gd name="connsiteY16" fmla="*/ 413745 h 413744"/>
                <a:gd name="connsiteX17" fmla="*/ 96659 w 337132"/>
                <a:gd name="connsiteY17" fmla="*/ 413745 h 413744"/>
                <a:gd name="connsiteX18" fmla="*/ 96659 w 337132"/>
                <a:gd name="connsiteY18" fmla="*/ 239888 h 413744"/>
                <a:gd name="connsiteX19" fmla="*/ 116186 w 337132"/>
                <a:gd name="connsiteY19" fmla="*/ 239888 h 413744"/>
                <a:gd name="connsiteX20" fmla="*/ 116186 w 337132"/>
                <a:gd name="connsiteY20" fmla="*/ 413745 h 413744"/>
                <a:gd name="connsiteX21" fmla="*/ 154590 w 337132"/>
                <a:gd name="connsiteY21" fmla="*/ 413745 h 413744"/>
                <a:gd name="connsiteX22" fmla="*/ 154590 w 337132"/>
                <a:gd name="connsiteY22" fmla="*/ 142318 h 413744"/>
                <a:gd name="connsiteX23" fmla="*/ 161750 w 337132"/>
                <a:gd name="connsiteY23" fmla="*/ 172910 h 413744"/>
                <a:gd name="connsiteX24" fmla="*/ 165590 w 337132"/>
                <a:gd name="connsiteY24" fmla="*/ 177792 h 413744"/>
                <a:gd name="connsiteX25" fmla="*/ 191626 w 337132"/>
                <a:gd name="connsiteY25" fmla="*/ 186970 h 413744"/>
                <a:gd name="connsiteX26" fmla="*/ 207248 w 337132"/>
                <a:gd name="connsiteY26" fmla="*/ 179875 h 413744"/>
                <a:gd name="connsiteX27" fmla="*/ 246953 w 337132"/>
                <a:gd name="connsiteY27" fmla="*/ 114785 h 413744"/>
                <a:gd name="connsiteX28" fmla="*/ 249622 w 337132"/>
                <a:gd name="connsiteY28" fmla="*/ 101311 h 413744"/>
                <a:gd name="connsiteX29" fmla="*/ 334239 w 337132"/>
                <a:gd name="connsiteY29" fmla="*/ 16693 h 413744"/>
                <a:gd name="connsiteX30" fmla="*/ 334304 w 337132"/>
                <a:gd name="connsiteY30" fmla="*/ 2829 h 413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37132" h="413744">
                  <a:moveTo>
                    <a:pt x="334304" y="2829"/>
                  </a:moveTo>
                  <a:cubicBezTo>
                    <a:pt x="330478" y="-943"/>
                    <a:pt x="324332" y="-943"/>
                    <a:pt x="320505" y="2829"/>
                  </a:cubicBezTo>
                  <a:lnTo>
                    <a:pt x="236408" y="86926"/>
                  </a:lnTo>
                  <a:cubicBezTo>
                    <a:pt x="229688" y="85029"/>
                    <a:pt x="222465" y="86865"/>
                    <a:pt x="217467" y="91742"/>
                  </a:cubicBezTo>
                  <a:cubicBezTo>
                    <a:pt x="216100" y="93109"/>
                    <a:pt x="191821" y="132815"/>
                    <a:pt x="191821" y="132815"/>
                  </a:cubicBezTo>
                  <a:lnTo>
                    <a:pt x="184531" y="101766"/>
                  </a:lnTo>
                  <a:cubicBezTo>
                    <a:pt x="183566" y="97763"/>
                    <a:pt x="181569" y="94082"/>
                    <a:pt x="178738" y="91092"/>
                  </a:cubicBezTo>
                  <a:cubicBezTo>
                    <a:pt x="166741" y="81394"/>
                    <a:pt x="152935" y="74180"/>
                    <a:pt x="138122" y="69872"/>
                  </a:cubicBezTo>
                  <a:cubicBezTo>
                    <a:pt x="127650" y="67632"/>
                    <a:pt x="116997" y="66347"/>
                    <a:pt x="106293" y="66032"/>
                  </a:cubicBezTo>
                  <a:cubicBezTo>
                    <a:pt x="95494" y="66198"/>
                    <a:pt x="84765" y="67819"/>
                    <a:pt x="74398" y="70848"/>
                  </a:cubicBezTo>
                  <a:cubicBezTo>
                    <a:pt x="59452" y="74767"/>
                    <a:pt x="45587" y="82022"/>
                    <a:pt x="33847" y="92068"/>
                  </a:cubicBezTo>
                  <a:cubicBezTo>
                    <a:pt x="30991" y="95041"/>
                    <a:pt x="28990" y="98728"/>
                    <a:pt x="28054" y="102743"/>
                  </a:cubicBezTo>
                  <a:cubicBezTo>
                    <a:pt x="28054" y="102743"/>
                    <a:pt x="0" y="220556"/>
                    <a:pt x="0" y="222509"/>
                  </a:cubicBezTo>
                  <a:cubicBezTo>
                    <a:pt x="0" y="233294"/>
                    <a:pt x="8743" y="242036"/>
                    <a:pt x="19527" y="242036"/>
                  </a:cubicBezTo>
                  <a:cubicBezTo>
                    <a:pt x="28170" y="241814"/>
                    <a:pt x="35638" y="235935"/>
                    <a:pt x="37883" y="227586"/>
                  </a:cubicBezTo>
                  <a:lnTo>
                    <a:pt x="58191" y="143554"/>
                  </a:lnTo>
                  <a:lnTo>
                    <a:pt x="58191" y="413745"/>
                  </a:lnTo>
                  <a:lnTo>
                    <a:pt x="96659" y="413745"/>
                  </a:lnTo>
                  <a:lnTo>
                    <a:pt x="96659" y="239888"/>
                  </a:lnTo>
                  <a:lnTo>
                    <a:pt x="116186" y="239888"/>
                  </a:lnTo>
                  <a:lnTo>
                    <a:pt x="116186" y="413745"/>
                  </a:lnTo>
                  <a:lnTo>
                    <a:pt x="154590" y="413745"/>
                  </a:lnTo>
                  <a:lnTo>
                    <a:pt x="154590" y="142318"/>
                  </a:lnTo>
                  <a:lnTo>
                    <a:pt x="161750" y="172910"/>
                  </a:lnTo>
                  <a:cubicBezTo>
                    <a:pt x="162246" y="175025"/>
                    <a:pt x="163652" y="176812"/>
                    <a:pt x="165590" y="177792"/>
                  </a:cubicBezTo>
                  <a:cubicBezTo>
                    <a:pt x="173075" y="183537"/>
                    <a:pt x="182193" y="186751"/>
                    <a:pt x="191626" y="186970"/>
                  </a:cubicBezTo>
                  <a:cubicBezTo>
                    <a:pt x="197768" y="187830"/>
                    <a:pt x="203854" y="185065"/>
                    <a:pt x="207248" y="179875"/>
                  </a:cubicBezTo>
                  <a:lnTo>
                    <a:pt x="246953" y="114785"/>
                  </a:lnTo>
                  <a:cubicBezTo>
                    <a:pt x="249491" y="110783"/>
                    <a:pt x="250443" y="105978"/>
                    <a:pt x="249622" y="101311"/>
                  </a:cubicBezTo>
                  <a:lnTo>
                    <a:pt x="334239" y="16693"/>
                  </a:lnTo>
                  <a:cubicBezTo>
                    <a:pt x="338072" y="12877"/>
                    <a:pt x="338101" y="6681"/>
                    <a:pt x="334304" y="2829"/>
                  </a:cubicBezTo>
                  <a:close/>
                </a:path>
              </a:pathLst>
            </a:custGeom>
            <a:grpFill/>
            <a:ln w="6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3C067065-B448-91EA-4533-42580F1B8326}"/>
                </a:ext>
              </a:extLst>
            </p:cNvPr>
            <p:cNvSpPr/>
            <p:nvPr/>
          </p:nvSpPr>
          <p:spPr>
            <a:xfrm>
              <a:off x="2284896" y="3928353"/>
              <a:ext cx="371015" cy="266870"/>
            </a:xfrm>
            <a:custGeom>
              <a:avLst/>
              <a:gdLst>
                <a:gd name="connsiteX0" fmla="*/ 344979 w 371015"/>
                <a:gd name="connsiteY0" fmla="*/ 0 h 266870"/>
                <a:gd name="connsiteX1" fmla="*/ 26036 w 371015"/>
                <a:gd name="connsiteY1" fmla="*/ 0 h 266870"/>
                <a:gd name="connsiteX2" fmla="*/ 0 w 371015"/>
                <a:gd name="connsiteY2" fmla="*/ 26036 h 266870"/>
                <a:gd name="connsiteX3" fmla="*/ 0 w 371015"/>
                <a:gd name="connsiteY3" fmla="*/ 49469 h 266870"/>
                <a:gd name="connsiteX4" fmla="*/ 26036 w 371015"/>
                <a:gd name="connsiteY4" fmla="*/ 65090 h 266870"/>
                <a:gd name="connsiteX5" fmla="*/ 26036 w 371015"/>
                <a:gd name="connsiteY5" fmla="*/ 26036 h 266870"/>
                <a:gd name="connsiteX6" fmla="*/ 344979 w 371015"/>
                <a:gd name="connsiteY6" fmla="*/ 26036 h 266870"/>
                <a:gd name="connsiteX7" fmla="*/ 344979 w 371015"/>
                <a:gd name="connsiteY7" fmla="*/ 240835 h 266870"/>
                <a:gd name="connsiteX8" fmla="*/ 122826 w 371015"/>
                <a:gd name="connsiteY8" fmla="*/ 240835 h 266870"/>
                <a:gd name="connsiteX9" fmla="*/ 106944 w 371015"/>
                <a:gd name="connsiteY9" fmla="*/ 266871 h 266870"/>
                <a:gd name="connsiteX10" fmla="*/ 344979 w 371015"/>
                <a:gd name="connsiteY10" fmla="*/ 266871 h 266870"/>
                <a:gd name="connsiteX11" fmla="*/ 371015 w 371015"/>
                <a:gd name="connsiteY11" fmla="*/ 240835 h 266870"/>
                <a:gd name="connsiteX12" fmla="*/ 371015 w 371015"/>
                <a:gd name="connsiteY12" fmla="*/ 26036 h 266870"/>
                <a:gd name="connsiteX13" fmla="*/ 344979 w 371015"/>
                <a:gd name="connsiteY13" fmla="*/ 0 h 266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1015" h="266870">
                  <a:moveTo>
                    <a:pt x="344979" y="0"/>
                  </a:moveTo>
                  <a:lnTo>
                    <a:pt x="26036" y="0"/>
                  </a:lnTo>
                  <a:cubicBezTo>
                    <a:pt x="11657" y="0"/>
                    <a:pt x="0" y="11657"/>
                    <a:pt x="0" y="26036"/>
                  </a:cubicBezTo>
                  <a:lnTo>
                    <a:pt x="0" y="49469"/>
                  </a:lnTo>
                  <a:cubicBezTo>
                    <a:pt x="9952" y="52178"/>
                    <a:pt x="18962" y="57584"/>
                    <a:pt x="26036" y="65090"/>
                  </a:cubicBezTo>
                  <a:lnTo>
                    <a:pt x="26036" y="26036"/>
                  </a:lnTo>
                  <a:lnTo>
                    <a:pt x="344979" y="26036"/>
                  </a:lnTo>
                  <a:lnTo>
                    <a:pt x="344979" y="240835"/>
                  </a:lnTo>
                  <a:lnTo>
                    <a:pt x="122826" y="240835"/>
                  </a:lnTo>
                  <a:lnTo>
                    <a:pt x="106944" y="266871"/>
                  </a:lnTo>
                  <a:lnTo>
                    <a:pt x="344979" y="266871"/>
                  </a:lnTo>
                  <a:cubicBezTo>
                    <a:pt x="359358" y="266871"/>
                    <a:pt x="371015" y="255214"/>
                    <a:pt x="371015" y="240835"/>
                  </a:cubicBezTo>
                  <a:lnTo>
                    <a:pt x="371015" y="26036"/>
                  </a:lnTo>
                  <a:cubicBezTo>
                    <a:pt x="371015" y="11657"/>
                    <a:pt x="359358" y="0"/>
                    <a:pt x="344979" y="0"/>
                  </a:cubicBezTo>
                  <a:close/>
                </a:path>
              </a:pathLst>
            </a:custGeom>
            <a:grpFill/>
            <a:ln w="6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7" name="图形 275" descr="游标 纯色填充">
            <a:extLst>
              <a:ext uri="{FF2B5EF4-FFF2-40B4-BE49-F238E27FC236}">
                <a16:creationId xmlns:a16="http://schemas.microsoft.com/office/drawing/2014/main" id="{529C8BED-FF37-3BB0-4BE1-18E64CAFF285}"/>
              </a:ext>
            </a:extLst>
          </p:cNvPr>
          <p:cNvSpPr/>
          <p:nvPr/>
        </p:nvSpPr>
        <p:spPr>
          <a:xfrm>
            <a:off x="7326763" y="3971580"/>
            <a:ext cx="450400" cy="450701"/>
          </a:xfrm>
          <a:custGeom>
            <a:avLst/>
            <a:gdLst>
              <a:gd name="connsiteX0" fmla="*/ 533045 w 533044"/>
              <a:gd name="connsiteY0" fmla="*/ 448628 h 533400"/>
              <a:gd name="connsiteX1" fmla="*/ 340640 w 533044"/>
              <a:gd name="connsiteY1" fmla="*/ 256318 h 533400"/>
              <a:gd name="connsiteX2" fmla="*/ 510185 w 533044"/>
              <a:gd name="connsiteY2" fmla="*/ 195263 h 533400"/>
              <a:gd name="connsiteX3" fmla="*/ 520531 w 533044"/>
              <a:gd name="connsiteY3" fmla="*/ 174082 h 533400"/>
              <a:gd name="connsiteX4" fmla="*/ 510185 w 533044"/>
              <a:gd name="connsiteY4" fmla="*/ 163735 h 533400"/>
              <a:gd name="connsiteX5" fmla="*/ 21648 w 533044"/>
              <a:gd name="connsiteY5" fmla="*/ 857 h 533400"/>
              <a:gd name="connsiteX6" fmla="*/ 16218 w 533044"/>
              <a:gd name="connsiteY6" fmla="*/ 0 h 533400"/>
              <a:gd name="connsiteX7" fmla="*/ 16218 w 533044"/>
              <a:gd name="connsiteY7" fmla="*/ 0 h 533400"/>
              <a:gd name="connsiteX8" fmla="*/ 4 w 533044"/>
              <a:gd name="connsiteY8" fmla="*/ 16925 h 533400"/>
              <a:gd name="connsiteX9" fmla="*/ 883 w 533044"/>
              <a:gd name="connsiteY9" fmla="*/ 21908 h 533400"/>
              <a:gd name="connsiteX10" fmla="*/ 163380 w 533044"/>
              <a:gd name="connsiteY10" fmla="*/ 510921 h 533400"/>
              <a:gd name="connsiteX11" fmla="*/ 184650 w 533044"/>
              <a:gd name="connsiteY11" fmla="*/ 521083 h 533400"/>
              <a:gd name="connsiteX12" fmla="*/ 194812 w 533044"/>
              <a:gd name="connsiteY12" fmla="*/ 510921 h 533400"/>
              <a:gd name="connsiteX13" fmla="*/ 255963 w 533044"/>
              <a:gd name="connsiteY13" fmla="*/ 341186 h 533400"/>
              <a:gd name="connsiteX14" fmla="*/ 448177 w 533044"/>
              <a:gd name="connsiteY14" fmla="*/ 53340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33044" h="533400">
                <a:moveTo>
                  <a:pt x="533045" y="448628"/>
                </a:moveTo>
                <a:lnTo>
                  <a:pt x="340640" y="256318"/>
                </a:lnTo>
                <a:lnTo>
                  <a:pt x="510185" y="195263"/>
                </a:lnTo>
                <a:cubicBezTo>
                  <a:pt x="518891" y="192271"/>
                  <a:pt x="523524" y="182788"/>
                  <a:pt x="520531" y="174082"/>
                </a:cubicBezTo>
                <a:cubicBezTo>
                  <a:pt x="518861" y="169222"/>
                  <a:pt x="515044" y="165405"/>
                  <a:pt x="510185" y="163735"/>
                </a:cubicBezTo>
                <a:lnTo>
                  <a:pt x="21648" y="857"/>
                </a:lnTo>
                <a:cubicBezTo>
                  <a:pt x="19896" y="280"/>
                  <a:pt x="18062" y="-9"/>
                  <a:pt x="16218" y="0"/>
                </a:cubicBezTo>
                <a:lnTo>
                  <a:pt x="16218" y="0"/>
                </a:lnTo>
                <a:cubicBezTo>
                  <a:pt x="7067" y="196"/>
                  <a:pt x="-192" y="7774"/>
                  <a:pt x="4" y="16925"/>
                </a:cubicBezTo>
                <a:cubicBezTo>
                  <a:pt x="40" y="18622"/>
                  <a:pt x="336" y="20302"/>
                  <a:pt x="883" y="21908"/>
                </a:cubicBezTo>
                <a:lnTo>
                  <a:pt x="163380" y="510921"/>
                </a:lnTo>
                <a:cubicBezTo>
                  <a:pt x="166447" y="519601"/>
                  <a:pt x="175970" y="524151"/>
                  <a:pt x="184650" y="521083"/>
                </a:cubicBezTo>
                <a:cubicBezTo>
                  <a:pt x="189399" y="519405"/>
                  <a:pt x="193134" y="515670"/>
                  <a:pt x="194812" y="510921"/>
                </a:cubicBezTo>
                <a:lnTo>
                  <a:pt x="255963" y="341186"/>
                </a:lnTo>
                <a:lnTo>
                  <a:pt x="448177" y="53340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DBDDB31A-8724-2232-F4DA-B924A58C7D15}"/>
              </a:ext>
            </a:extLst>
          </p:cNvPr>
          <p:cNvGrpSpPr/>
          <p:nvPr/>
        </p:nvGrpSpPr>
        <p:grpSpPr>
          <a:xfrm>
            <a:off x="267546" y="190062"/>
            <a:ext cx="925460" cy="758669"/>
            <a:chOff x="374009" y="449142"/>
            <a:chExt cx="925460" cy="758669"/>
          </a:xfrm>
        </p:grpSpPr>
        <p:sp>
          <p:nvSpPr>
            <p:cNvPr id="41" name="缺角矩形 40">
              <a:extLst>
                <a:ext uri="{FF2B5EF4-FFF2-40B4-BE49-F238E27FC236}">
                  <a16:creationId xmlns:a16="http://schemas.microsoft.com/office/drawing/2014/main" id="{51C93140-9573-EC80-E0F7-9AFC30D3AD7B}"/>
                </a:ext>
              </a:extLst>
            </p:cNvPr>
            <p:cNvSpPr/>
            <p:nvPr/>
          </p:nvSpPr>
          <p:spPr>
            <a:xfrm>
              <a:off x="374009" y="449142"/>
              <a:ext cx="656878" cy="656878"/>
            </a:xfrm>
            <a:prstGeom prst="plaque">
              <a:avLst>
                <a:gd name="adj" fmla="val 50000"/>
              </a:avLst>
            </a:prstGeom>
            <a:solidFill>
              <a:srgbClr val="3B66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缺角矩形 41">
              <a:extLst>
                <a:ext uri="{FF2B5EF4-FFF2-40B4-BE49-F238E27FC236}">
                  <a16:creationId xmlns:a16="http://schemas.microsoft.com/office/drawing/2014/main" id="{D0B97C77-6E9F-BDC4-D166-8FB929B1982F}"/>
                </a:ext>
              </a:extLst>
            </p:cNvPr>
            <p:cNvSpPr/>
            <p:nvPr/>
          </p:nvSpPr>
          <p:spPr>
            <a:xfrm>
              <a:off x="1071674" y="980016"/>
              <a:ext cx="227795" cy="227795"/>
            </a:xfrm>
            <a:prstGeom prst="plaque">
              <a:avLst>
                <a:gd name="adj" fmla="val 50000"/>
              </a:avLst>
            </a:prstGeom>
            <a:solidFill>
              <a:srgbClr val="3B66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3" name="文本框 42">
            <a:extLst>
              <a:ext uri="{FF2B5EF4-FFF2-40B4-BE49-F238E27FC236}">
                <a16:creationId xmlns:a16="http://schemas.microsoft.com/office/drawing/2014/main" id="{740EB09C-4D5D-9C12-0525-344F20CDE92E}"/>
              </a:ext>
            </a:extLst>
          </p:cNvPr>
          <p:cNvSpPr txBox="1"/>
          <p:nvPr/>
        </p:nvSpPr>
        <p:spPr>
          <a:xfrm>
            <a:off x="1727125" y="314031"/>
            <a:ext cx="1396536" cy="461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自我评价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5227F202-4EDB-EF97-5ED4-FF1B0D44CDAF}"/>
              </a:ext>
            </a:extLst>
          </p:cNvPr>
          <p:cNvSpPr txBox="1"/>
          <p:nvPr/>
        </p:nvSpPr>
        <p:spPr>
          <a:xfrm>
            <a:off x="867918" y="224734"/>
            <a:ext cx="7986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gradFill>
                  <a:gsLst>
                    <a:gs pos="0">
                      <a:srgbClr val="3B66FF"/>
                    </a:gs>
                    <a:gs pos="91000">
                      <a:srgbClr val="3B66FF">
                        <a:alpha val="0"/>
                      </a:srgbClr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3600" dirty="0">
              <a:gradFill>
                <a:gsLst>
                  <a:gs pos="0">
                    <a:srgbClr val="3B66FF"/>
                  </a:gs>
                  <a:gs pos="91000">
                    <a:srgbClr val="3B66FF">
                      <a:alpha val="0"/>
                    </a:srgbClr>
                  </a:gs>
                </a:gsLst>
                <a:lin ang="5400000" scaled="1"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2166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warp dir="in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1F1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DD379D8B-1E38-04EE-8660-81D86D699F94}"/>
              </a:ext>
            </a:extLst>
          </p:cNvPr>
          <p:cNvGrpSpPr/>
          <p:nvPr/>
        </p:nvGrpSpPr>
        <p:grpSpPr>
          <a:xfrm>
            <a:off x="267546" y="190062"/>
            <a:ext cx="925460" cy="758669"/>
            <a:chOff x="374009" y="449142"/>
            <a:chExt cx="925460" cy="758669"/>
          </a:xfrm>
        </p:grpSpPr>
        <p:sp>
          <p:nvSpPr>
            <p:cNvPr id="38" name="缺角矩形 37">
              <a:extLst>
                <a:ext uri="{FF2B5EF4-FFF2-40B4-BE49-F238E27FC236}">
                  <a16:creationId xmlns:a16="http://schemas.microsoft.com/office/drawing/2014/main" id="{FCBC32F4-336F-A1B3-83BC-1B0DC7A33EF8}"/>
                </a:ext>
              </a:extLst>
            </p:cNvPr>
            <p:cNvSpPr/>
            <p:nvPr/>
          </p:nvSpPr>
          <p:spPr>
            <a:xfrm>
              <a:off x="374009" y="449142"/>
              <a:ext cx="656878" cy="656878"/>
            </a:xfrm>
            <a:prstGeom prst="plaque">
              <a:avLst>
                <a:gd name="adj" fmla="val 50000"/>
              </a:avLst>
            </a:prstGeom>
            <a:solidFill>
              <a:srgbClr val="3B66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缺角矩形 38">
              <a:extLst>
                <a:ext uri="{FF2B5EF4-FFF2-40B4-BE49-F238E27FC236}">
                  <a16:creationId xmlns:a16="http://schemas.microsoft.com/office/drawing/2014/main" id="{291AA391-868F-72BA-A223-4F468E6B509A}"/>
                </a:ext>
              </a:extLst>
            </p:cNvPr>
            <p:cNvSpPr/>
            <p:nvPr/>
          </p:nvSpPr>
          <p:spPr>
            <a:xfrm>
              <a:off x="1071674" y="980016"/>
              <a:ext cx="227795" cy="227795"/>
            </a:xfrm>
            <a:prstGeom prst="plaque">
              <a:avLst>
                <a:gd name="adj" fmla="val 50000"/>
              </a:avLst>
            </a:prstGeom>
            <a:solidFill>
              <a:srgbClr val="3B66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DBE75492-3649-A0B1-5B99-ACDAD7357848}"/>
              </a:ext>
            </a:extLst>
          </p:cNvPr>
          <p:cNvSpPr txBox="1"/>
          <p:nvPr/>
        </p:nvSpPr>
        <p:spPr>
          <a:xfrm>
            <a:off x="1727125" y="314031"/>
            <a:ext cx="1396536" cy="461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自我评价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9461E46-FCBB-EC93-80A8-270F5656F20A}"/>
              </a:ext>
            </a:extLst>
          </p:cNvPr>
          <p:cNvSpPr txBox="1"/>
          <p:nvPr/>
        </p:nvSpPr>
        <p:spPr>
          <a:xfrm>
            <a:off x="867918" y="224734"/>
            <a:ext cx="7986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gradFill>
                  <a:gsLst>
                    <a:gs pos="0">
                      <a:srgbClr val="3B66FF"/>
                    </a:gs>
                    <a:gs pos="91000">
                      <a:srgbClr val="3B66FF">
                        <a:alpha val="0"/>
                      </a:srgbClr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3600" dirty="0">
              <a:gradFill>
                <a:gsLst>
                  <a:gs pos="0">
                    <a:srgbClr val="3B66FF"/>
                  </a:gs>
                  <a:gs pos="91000">
                    <a:srgbClr val="3B66FF">
                      <a:alpha val="0"/>
                    </a:srgbClr>
                  </a:gs>
                </a:gsLst>
                <a:lin ang="5400000" scaled="1"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1D10E9B2-347B-D5D3-D7CA-9CB8A7557419}"/>
              </a:ext>
            </a:extLst>
          </p:cNvPr>
          <p:cNvGrpSpPr/>
          <p:nvPr/>
        </p:nvGrpSpPr>
        <p:grpSpPr>
          <a:xfrm>
            <a:off x="1055688" y="1311786"/>
            <a:ext cx="4739551" cy="2015758"/>
            <a:chOff x="1055688" y="1311786"/>
            <a:chExt cx="4739551" cy="2015758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7C66A42C-779C-9EAB-4988-45F14E151F3D}"/>
                </a:ext>
              </a:extLst>
            </p:cNvPr>
            <p:cNvGrpSpPr/>
            <p:nvPr/>
          </p:nvGrpSpPr>
          <p:grpSpPr>
            <a:xfrm>
              <a:off x="1055688" y="1311786"/>
              <a:ext cx="4739551" cy="2015758"/>
              <a:chOff x="374320" y="1484784"/>
              <a:chExt cx="4740396" cy="2016224"/>
            </a:xfrm>
          </p:grpSpPr>
          <p:sp>
            <p:nvSpPr>
              <p:cNvPr id="3" name="Rounded Rectangle 27">
                <a:extLst>
                  <a:ext uri="{FF2B5EF4-FFF2-40B4-BE49-F238E27FC236}">
                    <a16:creationId xmlns:a16="http://schemas.microsoft.com/office/drawing/2014/main" id="{5A1AA637-26E4-F5EA-CF9A-AFAEBC50A43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 flipH="1">
                <a:off x="1751015" y="137310"/>
                <a:ext cx="1987003" cy="4740393"/>
              </a:xfrm>
              <a:prstGeom prst="roundRect">
                <a:avLst>
                  <a:gd name="adj" fmla="val 7870"/>
                </a:avLst>
              </a:prstGeom>
              <a:solidFill>
                <a:srgbClr val="3B66FF">
                  <a:alpha val="34000"/>
                </a:srgbClr>
              </a:solidFill>
              <a:ln w="6350">
                <a:solidFill>
                  <a:srgbClr val="3B66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" name="Round Same Side Corner Rectangle 141">
                <a:extLst>
                  <a:ext uri="{FF2B5EF4-FFF2-40B4-BE49-F238E27FC236}">
                    <a16:creationId xmlns:a16="http://schemas.microsoft.com/office/drawing/2014/main" id="{4201C870-E5C3-6329-5CED-4EE3E6338DF2}"/>
                  </a:ext>
                </a:extLst>
              </p:cNvPr>
              <p:cNvSpPr/>
              <p:nvPr/>
            </p:nvSpPr>
            <p:spPr bwMode="auto">
              <a:xfrm>
                <a:off x="374323" y="1484784"/>
                <a:ext cx="4740393" cy="578569"/>
              </a:xfrm>
              <a:prstGeom prst="round2SameRect">
                <a:avLst>
                  <a:gd name="adj1" fmla="val 27778"/>
                  <a:gd name="adj2" fmla="val 0"/>
                </a:avLst>
              </a:prstGeom>
              <a:solidFill>
                <a:srgbClr val="3B66FF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5" name="Rektangel 76">
                <a:extLst>
                  <a:ext uri="{FF2B5EF4-FFF2-40B4-BE49-F238E27FC236}">
                    <a16:creationId xmlns:a16="http://schemas.microsoft.com/office/drawing/2014/main" id="{3F6F25FA-D447-E90C-364D-936F1EDA61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73052" y="1591970"/>
                <a:ext cx="2520278" cy="3795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spcAft>
                    <a:spcPts val="600"/>
                  </a:spcAft>
                  <a:defRPr/>
                </a:pPr>
                <a:r>
                  <a:rPr lang="zh-CN" altLang="en-US" b="1" kern="0" noProof="1">
                    <a:solidFill>
                      <a:schemeClr val="bg1"/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  <p:sp>
            <p:nvSpPr>
              <p:cNvPr id="9" name="Ellipse 53">
                <a:extLst>
                  <a:ext uri="{FF2B5EF4-FFF2-40B4-BE49-F238E27FC236}">
                    <a16:creationId xmlns:a16="http://schemas.microsoft.com/office/drawing/2014/main" id="{1640A518-999A-3990-0F10-6191F164B1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3564" y="1687053"/>
                <a:ext cx="162815" cy="162816"/>
              </a:xfrm>
              <a:prstGeom prst="ellipse">
                <a:avLst/>
              </a:prstGeom>
              <a:solidFill>
                <a:srgbClr val="FFFFFF"/>
              </a:solidFill>
              <a:ln w="9525">
                <a:solidFill>
                  <a:srgbClr val="FFFFFF"/>
                </a:solidFill>
                <a:round/>
              </a:ln>
              <a:effectLst>
                <a:outerShdw dist="38100" dir="2700000" algn="tl" rotWithShape="0">
                  <a:schemeClr val="tx1">
                    <a:alpha val="40000"/>
                  </a:schemeClr>
                </a:outerShdw>
              </a:effectLst>
            </p:spPr>
            <p:txBody>
              <a:bodyPr anchor="ctr"/>
              <a:lstStyle/>
              <a:p>
                <a:pPr algn="ctr">
                  <a:defRPr/>
                </a:pPr>
                <a:endParaRPr lang="en-US" sz="2399" kern="0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EB2E44B7-7DA4-3F4C-1771-FD7CA3AEE84C}"/>
                </a:ext>
              </a:extLst>
            </p:cNvPr>
            <p:cNvSpPr txBox="1"/>
            <p:nvPr/>
          </p:nvSpPr>
          <p:spPr>
            <a:xfrm>
              <a:off x="1709283" y="2259770"/>
              <a:ext cx="2980420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缺角矩形 28">
              <a:extLst>
                <a:ext uri="{FF2B5EF4-FFF2-40B4-BE49-F238E27FC236}">
                  <a16:creationId xmlns:a16="http://schemas.microsoft.com/office/drawing/2014/main" id="{09671B42-340B-E627-75EE-DF6CB25E26F7}"/>
                </a:ext>
              </a:extLst>
            </p:cNvPr>
            <p:cNvSpPr/>
            <p:nvPr/>
          </p:nvSpPr>
          <p:spPr>
            <a:xfrm>
              <a:off x="1291484" y="1695442"/>
              <a:ext cx="389558" cy="389558"/>
            </a:xfrm>
            <a:prstGeom prst="plaque">
              <a:avLst>
                <a:gd name="adj" fmla="val 50000"/>
              </a:avLst>
            </a:prstGeom>
            <a:solidFill>
              <a:srgbClr val="3B66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8C29D8F7-9F33-A5EC-ACE3-86F7D54FA2C3}"/>
              </a:ext>
            </a:extLst>
          </p:cNvPr>
          <p:cNvGrpSpPr/>
          <p:nvPr/>
        </p:nvGrpSpPr>
        <p:grpSpPr>
          <a:xfrm>
            <a:off x="6360249" y="1311786"/>
            <a:ext cx="4739551" cy="2015758"/>
            <a:chOff x="1055688" y="1311786"/>
            <a:chExt cx="4739551" cy="2015758"/>
          </a:xfrm>
        </p:grpSpPr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8C5E092C-7738-4F51-3187-88B9EC286493}"/>
                </a:ext>
              </a:extLst>
            </p:cNvPr>
            <p:cNvGrpSpPr/>
            <p:nvPr/>
          </p:nvGrpSpPr>
          <p:grpSpPr>
            <a:xfrm>
              <a:off x="1055688" y="1311786"/>
              <a:ext cx="4739551" cy="2015758"/>
              <a:chOff x="374320" y="1484784"/>
              <a:chExt cx="4740396" cy="2016224"/>
            </a:xfrm>
          </p:grpSpPr>
          <p:sp>
            <p:nvSpPr>
              <p:cNvPr id="35" name="Rounded Rectangle 27">
                <a:extLst>
                  <a:ext uri="{FF2B5EF4-FFF2-40B4-BE49-F238E27FC236}">
                    <a16:creationId xmlns:a16="http://schemas.microsoft.com/office/drawing/2014/main" id="{25437432-F498-1842-DD22-CC4E730173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 flipH="1">
                <a:off x="1751015" y="137310"/>
                <a:ext cx="1987003" cy="4740393"/>
              </a:xfrm>
              <a:prstGeom prst="roundRect">
                <a:avLst>
                  <a:gd name="adj" fmla="val 7870"/>
                </a:avLst>
              </a:prstGeom>
              <a:solidFill>
                <a:srgbClr val="3B66FF">
                  <a:alpha val="34000"/>
                </a:srgbClr>
              </a:solidFill>
              <a:ln w="6350">
                <a:solidFill>
                  <a:srgbClr val="3B66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6" name="Round Same Side Corner Rectangle 141">
                <a:extLst>
                  <a:ext uri="{FF2B5EF4-FFF2-40B4-BE49-F238E27FC236}">
                    <a16:creationId xmlns:a16="http://schemas.microsoft.com/office/drawing/2014/main" id="{415A42D0-950D-79D2-DC4B-42C633F960EE}"/>
                  </a:ext>
                </a:extLst>
              </p:cNvPr>
              <p:cNvSpPr/>
              <p:nvPr/>
            </p:nvSpPr>
            <p:spPr bwMode="auto">
              <a:xfrm>
                <a:off x="374323" y="1484784"/>
                <a:ext cx="4740393" cy="578569"/>
              </a:xfrm>
              <a:prstGeom prst="round2SameRect">
                <a:avLst>
                  <a:gd name="adj1" fmla="val 27778"/>
                  <a:gd name="adj2" fmla="val 0"/>
                </a:avLst>
              </a:prstGeom>
              <a:solidFill>
                <a:srgbClr val="3B66FF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7" name="Rektangel 76">
                <a:extLst>
                  <a:ext uri="{FF2B5EF4-FFF2-40B4-BE49-F238E27FC236}">
                    <a16:creationId xmlns:a16="http://schemas.microsoft.com/office/drawing/2014/main" id="{AD570EBD-CBA2-2D15-0310-0D715778F9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73052" y="1591970"/>
                <a:ext cx="2520278" cy="3795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spcAft>
                    <a:spcPts val="600"/>
                  </a:spcAft>
                  <a:defRPr/>
                </a:pPr>
                <a:r>
                  <a:rPr lang="zh-CN" altLang="en-US" b="1" kern="0" noProof="1">
                    <a:solidFill>
                      <a:schemeClr val="bg1"/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  <p:sp>
            <p:nvSpPr>
              <p:cNvPr id="40" name="Ellipse 53">
                <a:extLst>
                  <a:ext uri="{FF2B5EF4-FFF2-40B4-BE49-F238E27FC236}">
                    <a16:creationId xmlns:a16="http://schemas.microsoft.com/office/drawing/2014/main" id="{0889BA07-A74D-665F-F8DC-8D154673D7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3564" y="1687053"/>
                <a:ext cx="162815" cy="162816"/>
              </a:xfrm>
              <a:prstGeom prst="ellipse">
                <a:avLst/>
              </a:prstGeom>
              <a:solidFill>
                <a:srgbClr val="FFFFFF"/>
              </a:solidFill>
              <a:ln w="9525">
                <a:solidFill>
                  <a:srgbClr val="FFFFFF"/>
                </a:solidFill>
                <a:round/>
              </a:ln>
              <a:effectLst>
                <a:outerShdw dist="38100" dir="2700000" algn="tl" rotWithShape="0">
                  <a:schemeClr val="tx1">
                    <a:alpha val="40000"/>
                  </a:schemeClr>
                </a:outerShdw>
              </a:effectLst>
            </p:spPr>
            <p:txBody>
              <a:bodyPr anchor="ctr"/>
              <a:lstStyle/>
              <a:p>
                <a:pPr algn="ctr">
                  <a:defRPr/>
                </a:pPr>
                <a:endParaRPr lang="en-US" sz="2399" kern="0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EFCE7077-156B-31AF-C1C0-054F0171EDAF}"/>
                </a:ext>
              </a:extLst>
            </p:cNvPr>
            <p:cNvSpPr txBox="1"/>
            <p:nvPr/>
          </p:nvSpPr>
          <p:spPr>
            <a:xfrm>
              <a:off x="1709283" y="2259770"/>
              <a:ext cx="2980420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缺角矩形 33">
              <a:extLst>
                <a:ext uri="{FF2B5EF4-FFF2-40B4-BE49-F238E27FC236}">
                  <a16:creationId xmlns:a16="http://schemas.microsoft.com/office/drawing/2014/main" id="{C7A89CF4-5A82-B74B-000B-1E4F0DA0327C}"/>
                </a:ext>
              </a:extLst>
            </p:cNvPr>
            <p:cNvSpPr/>
            <p:nvPr/>
          </p:nvSpPr>
          <p:spPr>
            <a:xfrm>
              <a:off x="1291484" y="1695442"/>
              <a:ext cx="389558" cy="389558"/>
            </a:xfrm>
            <a:prstGeom prst="plaque">
              <a:avLst>
                <a:gd name="adj" fmla="val 50000"/>
              </a:avLst>
            </a:prstGeom>
            <a:solidFill>
              <a:srgbClr val="3B66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3DEA881B-46FF-E90A-C37F-56BC68658C4C}"/>
              </a:ext>
            </a:extLst>
          </p:cNvPr>
          <p:cNvGrpSpPr/>
          <p:nvPr/>
        </p:nvGrpSpPr>
        <p:grpSpPr>
          <a:xfrm>
            <a:off x="1055688" y="3666797"/>
            <a:ext cx="4739551" cy="2015758"/>
            <a:chOff x="1055688" y="1311786"/>
            <a:chExt cx="4739551" cy="2015758"/>
          </a:xfrm>
        </p:grpSpPr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8B343C54-1A90-EF94-7457-D4A04A413009}"/>
                </a:ext>
              </a:extLst>
            </p:cNvPr>
            <p:cNvGrpSpPr/>
            <p:nvPr/>
          </p:nvGrpSpPr>
          <p:grpSpPr>
            <a:xfrm>
              <a:off x="1055688" y="1311786"/>
              <a:ext cx="4739551" cy="2015758"/>
              <a:chOff x="374320" y="1484784"/>
              <a:chExt cx="4740396" cy="2016224"/>
            </a:xfrm>
          </p:grpSpPr>
          <p:sp>
            <p:nvSpPr>
              <p:cNvPr id="45" name="Rounded Rectangle 27">
                <a:extLst>
                  <a:ext uri="{FF2B5EF4-FFF2-40B4-BE49-F238E27FC236}">
                    <a16:creationId xmlns:a16="http://schemas.microsoft.com/office/drawing/2014/main" id="{B1CA8DEF-7847-8302-62C6-FEE28D13E0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 flipH="1">
                <a:off x="1751015" y="137310"/>
                <a:ext cx="1987003" cy="4740393"/>
              </a:xfrm>
              <a:prstGeom prst="roundRect">
                <a:avLst>
                  <a:gd name="adj" fmla="val 7870"/>
                </a:avLst>
              </a:prstGeom>
              <a:solidFill>
                <a:srgbClr val="3B66FF">
                  <a:alpha val="34000"/>
                </a:srgbClr>
              </a:solidFill>
              <a:ln w="6350">
                <a:solidFill>
                  <a:srgbClr val="3B66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6" name="Round Same Side Corner Rectangle 141">
                <a:extLst>
                  <a:ext uri="{FF2B5EF4-FFF2-40B4-BE49-F238E27FC236}">
                    <a16:creationId xmlns:a16="http://schemas.microsoft.com/office/drawing/2014/main" id="{CBB95297-6F86-CACB-355C-6D500B30E2D1}"/>
                  </a:ext>
                </a:extLst>
              </p:cNvPr>
              <p:cNvSpPr/>
              <p:nvPr/>
            </p:nvSpPr>
            <p:spPr bwMode="auto">
              <a:xfrm>
                <a:off x="374323" y="1484784"/>
                <a:ext cx="4740393" cy="578569"/>
              </a:xfrm>
              <a:prstGeom prst="round2SameRect">
                <a:avLst>
                  <a:gd name="adj1" fmla="val 27778"/>
                  <a:gd name="adj2" fmla="val 0"/>
                </a:avLst>
              </a:prstGeom>
              <a:solidFill>
                <a:srgbClr val="3B66FF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47" name="Rektangel 76">
                <a:extLst>
                  <a:ext uri="{FF2B5EF4-FFF2-40B4-BE49-F238E27FC236}">
                    <a16:creationId xmlns:a16="http://schemas.microsoft.com/office/drawing/2014/main" id="{431D702C-F921-6A23-0BCB-CA9FBE616C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73052" y="1591970"/>
                <a:ext cx="2520278" cy="3795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spcAft>
                    <a:spcPts val="600"/>
                  </a:spcAft>
                  <a:defRPr/>
                </a:pPr>
                <a:r>
                  <a:rPr lang="zh-CN" altLang="en-US" b="1" kern="0" noProof="1">
                    <a:solidFill>
                      <a:schemeClr val="bg1"/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  <p:sp>
            <p:nvSpPr>
              <p:cNvPr id="48" name="Ellipse 53">
                <a:extLst>
                  <a:ext uri="{FF2B5EF4-FFF2-40B4-BE49-F238E27FC236}">
                    <a16:creationId xmlns:a16="http://schemas.microsoft.com/office/drawing/2014/main" id="{8E9EB6E0-2FD2-6B1E-AE0A-606C797D35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3564" y="1687053"/>
                <a:ext cx="162815" cy="162816"/>
              </a:xfrm>
              <a:prstGeom prst="ellipse">
                <a:avLst/>
              </a:prstGeom>
              <a:solidFill>
                <a:srgbClr val="FFFFFF"/>
              </a:solidFill>
              <a:ln w="9525">
                <a:solidFill>
                  <a:srgbClr val="FFFFFF"/>
                </a:solidFill>
                <a:round/>
              </a:ln>
              <a:effectLst>
                <a:outerShdw dist="38100" dir="2700000" algn="tl" rotWithShape="0">
                  <a:schemeClr val="tx1">
                    <a:alpha val="40000"/>
                  </a:schemeClr>
                </a:outerShdw>
              </a:effectLst>
            </p:spPr>
            <p:txBody>
              <a:bodyPr anchor="ctr"/>
              <a:lstStyle/>
              <a:p>
                <a:pPr algn="ctr">
                  <a:defRPr/>
                </a:pPr>
                <a:endParaRPr lang="en-US" sz="2399" kern="0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64B0B2AC-672A-481D-16AD-79DF14DAFDBE}"/>
                </a:ext>
              </a:extLst>
            </p:cNvPr>
            <p:cNvSpPr txBox="1"/>
            <p:nvPr/>
          </p:nvSpPr>
          <p:spPr>
            <a:xfrm>
              <a:off x="1709283" y="2259770"/>
              <a:ext cx="2980420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缺角矩形 43">
              <a:extLst>
                <a:ext uri="{FF2B5EF4-FFF2-40B4-BE49-F238E27FC236}">
                  <a16:creationId xmlns:a16="http://schemas.microsoft.com/office/drawing/2014/main" id="{3C6085C9-1C95-3A4C-FFA6-753DAAB9E07C}"/>
                </a:ext>
              </a:extLst>
            </p:cNvPr>
            <p:cNvSpPr/>
            <p:nvPr/>
          </p:nvSpPr>
          <p:spPr>
            <a:xfrm>
              <a:off x="1291484" y="1695442"/>
              <a:ext cx="389558" cy="389558"/>
            </a:xfrm>
            <a:prstGeom prst="plaque">
              <a:avLst>
                <a:gd name="adj" fmla="val 50000"/>
              </a:avLst>
            </a:prstGeom>
            <a:solidFill>
              <a:srgbClr val="3B66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525F0371-9F40-F685-A6E5-8200C1EEFB58}"/>
              </a:ext>
            </a:extLst>
          </p:cNvPr>
          <p:cNvGrpSpPr/>
          <p:nvPr/>
        </p:nvGrpSpPr>
        <p:grpSpPr>
          <a:xfrm>
            <a:off x="6360249" y="3666797"/>
            <a:ext cx="4739551" cy="2015758"/>
            <a:chOff x="1055688" y="1311786"/>
            <a:chExt cx="4739551" cy="2015758"/>
          </a:xfrm>
        </p:grpSpPr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F993BBED-689B-86DC-8179-05FDFB2924BC}"/>
                </a:ext>
              </a:extLst>
            </p:cNvPr>
            <p:cNvGrpSpPr/>
            <p:nvPr/>
          </p:nvGrpSpPr>
          <p:grpSpPr>
            <a:xfrm>
              <a:off x="1055688" y="1311786"/>
              <a:ext cx="4739551" cy="2015758"/>
              <a:chOff x="374320" y="1484784"/>
              <a:chExt cx="4740396" cy="2016224"/>
            </a:xfrm>
          </p:grpSpPr>
          <p:sp>
            <p:nvSpPr>
              <p:cNvPr id="53" name="Rounded Rectangle 27">
                <a:extLst>
                  <a:ext uri="{FF2B5EF4-FFF2-40B4-BE49-F238E27FC236}">
                    <a16:creationId xmlns:a16="http://schemas.microsoft.com/office/drawing/2014/main" id="{97AE819C-D1BE-0E59-5DD9-27A39E9254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 flipH="1">
                <a:off x="1751015" y="137310"/>
                <a:ext cx="1987003" cy="4740393"/>
              </a:xfrm>
              <a:prstGeom prst="roundRect">
                <a:avLst>
                  <a:gd name="adj" fmla="val 7870"/>
                </a:avLst>
              </a:prstGeom>
              <a:solidFill>
                <a:srgbClr val="3B66FF">
                  <a:alpha val="34000"/>
                </a:srgbClr>
              </a:solidFill>
              <a:ln w="6350">
                <a:solidFill>
                  <a:srgbClr val="3B66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4" name="Round Same Side Corner Rectangle 141">
                <a:extLst>
                  <a:ext uri="{FF2B5EF4-FFF2-40B4-BE49-F238E27FC236}">
                    <a16:creationId xmlns:a16="http://schemas.microsoft.com/office/drawing/2014/main" id="{B4C1BEC5-35B8-BC33-FB46-BB01C8EAEE05}"/>
                  </a:ext>
                </a:extLst>
              </p:cNvPr>
              <p:cNvSpPr/>
              <p:nvPr/>
            </p:nvSpPr>
            <p:spPr bwMode="auto">
              <a:xfrm>
                <a:off x="374323" y="1484784"/>
                <a:ext cx="4740393" cy="578569"/>
              </a:xfrm>
              <a:prstGeom prst="round2SameRect">
                <a:avLst>
                  <a:gd name="adj1" fmla="val 27778"/>
                  <a:gd name="adj2" fmla="val 0"/>
                </a:avLst>
              </a:prstGeom>
              <a:solidFill>
                <a:srgbClr val="3B66FF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55" name="Rektangel 76">
                <a:extLst>
                  <a:ext uri="{FF2B5EF4-FFF2-40B4-BE49-F238E27FC236}">
                    <a16:creationId xmlns:a16="http://schemas.microsoft.com/office/drawing/2014/main" id="{90230EB8-7DF2-AF61-EC5A-67087F59AF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73052" y="1591970"/>
                <a:ext cx="2520278" cy="3795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spcAft>
                    <a:spcPts val="600"/>
                  </a:spcAft>
                  <a:defRPr/>
                </a:pPr>
                <a:r>
                  <a:rPr lang="zh-CN" altLang="en-US" b="1" kern="0" noProof="1">
                    <a:solidFill>
                      <a:schemeClr val="bg1"/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  <p:sp>
            <p:nvSpPr>
              <p:cNvPr id="56" name="Ellipse 53">
                <a:extLst>
                  <a:ext uri="{FF2B5EF4-FFF2-40B4-BE49-F238E27FC236}">
                    <a16:creationId xmlns:a16="http://schemas.microsoft.com/office/drawing/2014/main" id="{E655B766-ADAD-92CA-A6E3-9CA4E221431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3564" y="1687053"/>
                <a:ext cx="162815" cy="162816"/>
              </a:xfrm>
              <a:prstGeom prst="ellipse">
                <a:avLst/>
              </a:prstGeom>
              <a:solidFill>
                <a:srgbClr val="FFFFFF"/>
              </a:solidFill>
              <a:ln w="9525">
                <a:solidFill>
                  <a:srgbClr val="FFFFFF"/>
                </a:solidFill>
                <a:round/>
              </a:ln>
              <a:effectLst>
                <a:outerShdw dist="38100" dir="2700000" algn="tl" rotWithShape="0">
                  <a:schemeClr val="tx1">
                    <a:alpha val="40000"/>
                  </a:schemeClr>
                </a:outerShdw>
              </a:effectLst>
            </p:spPr>
            <p:txBody>
              <a:bodyPr anchor="ctr"/>
              <a:lstStyle/>
              <a:p>
                <a:pPr algn="ctr">
                  <a:defRPr/>
                </a:pPr>
                <a:endParaRPr lang="en-US" sz="2399" kern="0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2BBBDB4E-5981-6FBB-1B71-DAADE96B1858}"/>
                </a:ext>
              </a:extLst>
            </p:cNvPr>
            <p:cNvSpPr txBox="1"/>
            <p:nvPr/>
          </p:nvSpPr>
          <p:spPr>
            <a:xfrm>
              <a:off x="1709283" y="2259770"/>
              <a:ext cx="2980420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2" name="缺角矩形 51">
              <a:extLst>
                <a:ext uri="{FF2B5EF4-FFF2-40B4-BE49-F238E27FC236}">
                  <a16:creationId xmlns:a16="http://schemas.microsoft.com/office/drawing/2014/main" id="{FCD9015F-5C24-395D-5857-C43C8B7E4168}"/>
                </a:ext>
              </a:extLst>
            </p:cNvPr>
            <p:cNvSpPr/>
            <p:nvPr/>
          </p:nvSpPr>
          <p:spPr>
            <a:xfrm>
              <a:off x="1291484" y="1695442"/>
              <a:ext cx="389558" cy="389558"/>
            </a:xfrm>
            <a:prstGeom prst="plaque">
              <a:avLst>
                <a:gd name="adj" fmla="val 50000"/>
              </a:avLst>
            </a:prstGeom>
            <a:solidFill>
              <a:srgbClr val="3B66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79099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warp dir="in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3DF4FD86-F490-24A5-4E9B-7066E725CD19}"/>
              </a:ext>
            </a:extLst>
          </p:cNvPr>
          <p:cNvSpPr/>
          <p:nvPr/>
        </p:nvSpPr>
        <p:spPr>
          <a:xfrm rot="10800000">
            <a:off x="8980896" y="0"/>
            <a:ext cx="3211104" cy="6858000"/>
          </a:xfrm>
          <a:custGeom>
            <a:avLst/>
            <a:gdLst>
              <a:gd name="connsiteX0" fmla="*/ 2783060 w 3211104"/>
              <a:gd name="connsiteY0" fmla="*/ 6858000 h 6858000"/>
              <a:gd name="connsiteX1" fmla="*/ 2250498 w 3211104"/>
              <a:gd name="connsiteY1" fmla="*/ 6858000 h 6858000"/>
              <a:gd name="connsiteX2" fmla="*/ 532562 w 3211104"/>
              <a:gd name="connsiteY2" fmla="*/ 6858000 h 6858000"/>
              <a:gd name="connsiteX3" fmla="*/ 0 w 3211104"/>
              <a:gd name="connsiteY3" fmla="*/ 6858000 h 6858000"/>
              <a:gd name="connsiteX4" fmla="*/ 0 w 3211104"/>
              <a:gd name="connsiteY4" fmla="*/ 0 h 6858000"/>
              <a:gd name="connsiteX5" fmla="*/ 532562 w 3211104"/>
              <a:gd name="connsiteY5" fmla="*/ 0 h 6858000"/>
              <a:gd name="connsiteX6" fmla="*/ 2250498 w 3211104"/>
              <a:gd name="connsiteY6" fmla="*/ 0 h 6858000"/>
              <a:gd name="connsiteX7" fmla="*/ 2783060 w 3211104"/>
              <a:gd name="connsiteY7" fmla="*/ 0 h 6858000"/>
              <a:gd name="connsiteX8" fmla="*/ 2783060 w 3211104"/>
              <a:gd name="connsiteY8" fmla="*/ 891567 h 6858000"/>
              <a:gd name="connsiteX9" fmla="*/ 3211104 w 3211104"/>
              <a:gd name="connsiteY9" fmla="*/ 1447782 h 6858000"/>
              <a:gd name="connsiteX10" fmla="*/ 2783060 w 3211104"/>
              <a:gd name="connsiteY10" fmla="*/ 2003997 h 6858000"/>
              <a:gd name="connsiteX11" fmla="*/ 2783060 w 3211104"/>
              <a:gd name="connsiteY11" fmla="*/ 4438019 h 6858000"/>
              <a:gd name="connsiteX12" fmla="*/ 2783060 w 3211104"/>
              <a:gd name="connsiteY12" fmla="*/ 487678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211104" h="6858000">
                <a:moveTo>
                  <a:pt x="2783060" y="6858000"/>
                </a:moveTo>
                <a:lnTo>
                  <a:pt x="2250498" y="6858000"/>
                </a:lnTo>
                <a:lnTo>
                  <a:pt x="532562" y="6858000"/>
                </a:lnTo>
                <a:lnTo>
                  <a:pt x="0" y="6858000"/>
                </a:lnTo>
                <a:lnTo>
                  <a:pt x="0" y="0"/>
                </a:lnTo>
                <a:lnTo>
                  <a:pt x="532562" y="0"/>
                </a:lnTo>
                <a:lnTo>
                  <a:pt x="2250498" y="0"/>
                </a:lnTo>
                <a:lnTo>
                  <a:pt x="2783060" y="0"/>
                </a:lnTo>
                <a:lnTo>
                  <a:pt x="2783060" y="891567"/>
                </a:lnTo>
                <a:cubicBezTo>
                  <a:pt x="2783060" y="1198757"/>
                  <a:pt x="2974701" y="1447782"/>
                  <a:pt x="3211104" y="1447782"/>
                </a:cubicBezTo>
                <a:cubicBezTo>
                  <a:pt x="2974701" y="1447782"/>
                  <a:pt x="2783060" y="1696808"/>
                  <a:pt x="2783060" y="2003997"/>
                </a:cubicBezTo>
                <a:lnTo>
                  <a:pt x="2783060" y="4438019"/>
                </a:lnTo>
                <a:lnTo>
                  <a:pt x="2783060" y="4876782"/>
                </a:lnTo>
                <a:close/>
              </a:path>
            </a:pathLst>
          </a:custGeom>
          <a:solidFill>
            <a:srgbClr val="3B66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</a:endParaRPr>
          </a:p>
        </p:txBody>
      </p:sp>
      <p:grpSp>
        <p:nvGrpSpPr>
          <p:cNvPr id="1603" name="组合 1602">
            <a:extLst>
              <a:ext uri="{FF2B5EF4-FFF2-40B4-BE49-F238E27FC236}">
                <a16:creationId xmlns:a16="http://schemas.microsoft.com/office/drawing/2014/main" id="{25CD42BD-F9F9-EEF6-C5BF-5BAAC26D035B}"/>
              </a:ext>
            </a:extLst>
          </p:cNvPr>
          <p:cNvGrpSpPr/>
          <p:nvPr/>
        </p:nvGrpSpPr>
        <p:grpSpPr>
          <a:xfrm>
            <a:off x="9641767" y="4086610"/>
            <a:ext cx="2262777" cy="1851295"/>
            <a:chOff x="7646439" y="1916533"/>
            <a:chExt cx="4674503" cy="3824454"/>
          </a:xfrm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647D4ADF-40FC-F830-BF5C-DDB762E10A25}"/>
                </a:ext>
              </a:extLst>
            </p:cNvPr>
            <p:cNvSpPr/>
            <p:nvPr/>
          </p:nvSpPr>
          <p:spPr>
            <a:xfrm>
              <a:off x="7877155" y="3856671"/>
              <a:ext cx="415879" cy="153417"/>
            </a:xfrm>
            <a:custGeom>
              <a:avLst/>
              <a:gdLst>
                <a:gd name="connsiteX0" fmla="*/ 335661 w 335661"/>
                <a:gd name="connsiteY0" fmla="*/ 0 h 123825"/>
                <a:gd name="connsiteX1" fmla="*/ 167831 w 335661"/>
                <a:gd name="connsiteY1" fmla="*/ 123825 h 123825"/>
                <a:gd name="connsiteX2" fmla="*/ 0 w 335661"/>
                <a:gd name="connsiteY2" fmla="*/ 0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5661" h="123825">
                  <a:moveTo>
                    <a:pt x="335661" y="0"/>
                  </a:moveTo>
                  <a:cubicBezTo>
                    <a:pt x="335661" y="0"/>
                    <a:pt x="331470" y="123825"/>
                    <a:pt x="167831" y="123825"/>
                  </a:cubicBezTo>
                  <a:cubicBezTo>
                    <a:pt x="4191" y="12382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519D340C-73DD-656F-3261-91A181911AE0}"/>
                </a:ext>
              </a:extLst>
            </p:cNvPr>
            <p:cNvSpPr/>
            <p:nvPr/>
          </p:nvSpPr>
          <p:spPr>
            <a:xfrm>
              <a:off x="8368680" y="3856671"/>
              <a:ext cx="415879" cy="153417"/>
            </a:xfrm>
            <a:custGeom>
              <a:avLst/>
              <a:gdLst>
                <a:gd name="connsiteX0" fmla="*/ 335661 w 335661"/>
                <a:gd name="connsiteY0" fmla="*/ 0 h 123825"/>
                <a:gd name="connsiteX1" fmla="*/ 167830 w 335661"/>
                <a:gd name="connsiteY1" fmla="*/ 123825 h 123825"/>
                <a:gd name="connsiteX2" fmla="*/ 0 w 335661"/>
                <a:gd name="connsiteY2" fmla="*/ 0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5661" h="123825">
                  <a:moveTo>
                    <a:pt x="335661" y="0"/>
                  </a:moveTo>
                  <a:cubicBezTo>
                    <a:pt x="335661" y="0"/>
                    <a:pt x="331375" y="123825"/>
                    <a:pt x="167830" y="123825"/>
                  </a:cubicBezTo>
                  <a:cubicBezTo>
                    <a:pt x="4286" y="12382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040CC31C-F0DA-67AF-0915-69BD593702C4}"/>
                </a:ext>
              </a:extLst>
            </p:cNvPr>
            <p:cNvSpPr/>
            <p:nvPr/>
          </p:nvSpPr>
          <p:spPr>
            <a:xfrm>
              <a:off x="7711465" y="4111343"/>
              <a:ext cx="465325" cy="1125727"/>
            </a:xfrm>
            <a:custGeom>
              <a:avLst/>
              <a:gdLst>
                <a:gd name="connsiteX0" fmla="*/ 0 w 375570"/>
                <a:gd name="connsiteY0" fmla="*/ 0 h 908589"/>
                <a:gd name="connsiteX1" fmla="*/ 375571 w 375570"/>
                <a:gd name="connsiteY1" fmla="*/ 0 h 908589"/>
                <a:gd name="connsiteX2" fmla="*/ 375571 w 375570"/>
                <a:gd name="connsiteY2" fmla="*/ 908590 h 908589"/>
                <a:gd name="connsiteX3" fmla="*/ 0 w 375570"/>
                <a:gd name="connsiteY3" fmla="*/ 908590 h 908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5570" h="908589">
                  <a:moveTo>
                    <a:pt x="0" y="0"/>
                  </a:moveTo>
                  <a:lnTo>
                    <a:pt x="375571" y="0"/>
                  </a:lnTo>
                  <a:lnTo>
                    <a:pt x="375571" y="908590"/>
                  </a:lnTo>
                  <a:lnTo>
                    <a:pt x="0" y="908590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F1EED05F-57D4-2EAB-0F05-E8013EDD7C58}"/>
                </a:ext>
              </a:extLst>
            </p:cNvPr>
            <p:cNvSpPr/>
            <p:nvPr/>
          </p:nvSpPr>
          <p:spPr>
            <a:xfrm rot="10800000">
              <a:off x="8176791" y="4111462"/>
              <a:ext cx="1218132" cy="1125727"/>
            </a:xfrm>
            <a:custGeom>
              <a:avLst/>
              <a:gdLst>
                <a:gd name="connsiteX0" fmla="*/ 0 w 983170"/>
                <a:gd name="connsiteY0" fmla="*/ 0 h 908589"/>
                <a:gd name="connsiteX1" fmla="*/ 983170 w 983170"/>
                <a:gd name="connsiteY1" fmla="*/ 0 h 908589"/>
                <a:gd name="connsiteX2" fmla="*/ 983170 w 983170"/>
                <a:gd name="connsiteY2" fmla="*/ 908590 h 908589"/>
                <a:gd name="connsiteX3" fmla="*/ 0 w 983170"/>
                <a:gd name="connsiteY3" fmla="*/ 908590 h 908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83170" h="908589">
                  <a:moveTo>
                    <a:pt x="0" y="0"/>
                  </a:moveTo>
                  <a:lnTo>
                    <a:pt x="983170" y="0"/>
                  </a:lnTo>
                  <a:lnTo>
                    <a:pt x="983170" y="908590"/>
                  </a:lnTo>
                  <a:lnTo>
                    <a:pt x="0" y="908590"/>
                  </a:ln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06474B74-BACB-A856-57C3-EBB0BDEF4D1B}"/>
                </a:ext>
              </a:extLst>
            </p:cNvPr>
            <p:cNvSpPr/>
            <p:nvPr/>
          </p:nvSpPr>
          <p:spPr>
            <a:xfrm rot="10800000">
              <a:off x="8359830" y="4248357"/>
              <a:ext cx="852173" cy="346368"/>
            </a:xfrm>
            <a:custGeom>
              <a:avLst/>
              <a:gdLst>
                <a:gd name="connsiteX0" fmla="*/ 0 w 687800"/>
                <a:gd name="connsiteY0" fmla="*/ 0 h 279558"/>
                <a:gd name="connsiteX1" fmla="*/ 687800 w 687800"/>
                <a:gd name="connsiteY1" fmla="*/ 0 h 279558"/>
                <a:gd name="connsiteX2" fmla="*/ 687800 w 687800"/>
                <a:gd name="connsiteY2" fmla="*/ 279559 h 279558"/>
                <a:gd name="connsiteX3" fmla="*/ 0 w 687800"/>
                <a:gd name="connsiteY3" fmla="*/ 279559 h 279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7800" h="279558">
                  <a:moveTo>
                    <a:pt x="0" y="0"/>
                  </a:moveTo>
                  <a:lnTo>
                    <a:pt x="687800" y="0"/>
                  </a:lnTo>
                  <a:lnTo>
                    <a:pt x="687800" y="279559"/>
                  </a:lnTo>
                  <a:lnTo>
                    <a:pt x="0" y="279559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0B6CAB6B-AA64-CD09-DBEE-904C8D605CCB}"/>
                </a:ext>
              </a:extLst>
            </p:cNvPr>
            <p:cNvSpPr/>
            <p:nvPr/>
          </p:nvSpPr>
          <p:spPr>
            <a:xfrm rot="10800000">
              <a:off x="8359830" y="4693384"/>
              <a:ext cx="852173" cy="346368"/>
            </a:xfrm>
            <a:custGeom>
              <a:avLst/>
              <a:gdLst>
                <a:gd name="connsiteX0" fmla="*/ 0 w 687800"/>
                <a:gd name="connsiteY0" fmla="*/ 0 h 279558"/>
                <a:gd name="connsiteX1" fmla="*/ 687800 w 687800"/>
                <a:gd name="connsiteY1" fmla="*/ 0 h 279558"/>
                <a:gd name="connsiteX2" fmla="*/ 687800 w 687800"/>
                <a:gd name="connsiteY2" fmla="*/ 279559 h 279558"/>
                <a:gd name="connsiteX3" fmla="*/ 0 w 687800"/>
                <a:gd name="connsiteY3" fmla="*/ 279559 h 279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7800" h="279558">
                  <a:moveTo>
                    <a:pt x="0" y="0"/>
                  </a:moveTo>
                  <a:lnTo>
                    <a:pt x="687800" y="0"/>
                  </a:lnTo>
                  <a:lnTo>
                    <a:pt x="687800" y="279559"/>
                  </a:lnTo>
                  <a:lnTo>
                    <a:pt x="0" y="279559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0B8BEC3D-ED1D-28D0-84C2-0D51600DDB87}"/>
                </a:ext>
              </a:extLst>
            </p:cNvPr>
            <p:cNvSpPr/>
            <p:nvPr/>
          </p:nvSpPr>
          <p:spPr>
            <a:xfrm>
              <a:off x="8176791" y="4010442"/>
              <a:ext cx="1280088" cy="100900"/>
            </a:xfrm>
            <a:custGeom>
              <a:avLst/>
              <a:gdLst>
                <a:gd name="connsiteX0" fmla="*/ 0 w 1033176"/>
                <a:gd name="connsiteY0" fmla="*/ 0 h 81438"/>
                <a:gd name="connsiteX1" fmla="*/ 1033177 w 1033176"/>
                <a:gd name="connsiteY1" fmla="*/ 0 h 81438"/>
                <a:gd name="connsiteX2" fmla="*/ 1033177 w 1033176"/>
                <a:gd name="connsiteY2" fmla="*/ 81439 h 81438"/>
                <a:gd name="connsiteX3" fmla="*/ 0 w 1033176"/>
                <a:gd name="connsiteY3" fmla="*/ 81439 h 81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3176" h="81438">
                  <a:moveTo>
                    <a:pt x="0" y="0"/>
                  </a:moveTo>
                  <a:lnTo>
                    <a:pt x="1033177" y="0"/>
                  </a:lnTo>
                  <a:lnTo>
                    <a:pt x="1033177" y="81439"/>
                  </a:lnTo>
                  <a:lnTo>
                    <a:pt x="0" y="81439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50035727-B2A2-806D-D705-77D7DE8C952C}"/>
                </a:ext>
              </a:extLst>
            </p:cNvPr>
            <p:cNvSpPr/>
            <p:nvPr/>
          </p:nvSpPr>
          <p:spPr>
            <a:xfrm rot="10800000">
              <a:off x="7646439" y="4010560"/>
              <a:ext cx="530351" cy="100900"/>
            </a:xfrm>
            <a:custGeom>
              <a:avLst/>
              <a:gdLst>
                <a:gd name="connsiteX0" fmla="*/ 0 w 428053"/>
                <a:gd name="connsiteY0" fmla="*/ 0 h 81438"/>
                <a:gd name="connsiteX1" fmla="*/ 428054 w 428053"/>
                <a:gd name="connsiteY1" fmla="*/ 0 h 81438"/>
                <a:gd name="connsiteX2" fmla="*/ 428054 w 428053"/>
                <a:gd name="connsiteY2" fmla="*/ 81439 h 81438"/>
                <a:gd name="connsiteX3" fmla="*/ 0 w 428053"/>
                <a:gd name="connsiteY3" fmla="*/ 81439 h 81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8053" h="81438">
                  <a:moveTo>
                    <a:pt x="0" y="0"/>
                  </a:moveTo>
                  <a:lnTo>
                    <a:pt x="428054" y="0"/>
                  </a:lnTo>
                  <a:lnTo>
                    <a:pt x="428054" y="81439"/>
                  </a:lnTo>
                  <a:lnTo>
                    <a:pt x="0" y="81439"/>
                  </a:ln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D5862F6A-16F7-CD46-7DD9-D3E9189486DD}"/>
                </a:ext>
              </a:extLst>
            </p:cNvPr>
            <p:cNvSpPr/>
            <p:nvPr/>
          </p:nvSpPr>
          <p:spPr>
            <a:xfrm>
              <a:off x="9794988" y="3905056"/>
              <a:ext cx="2491966" cy="410804"/>
            </a:xfrm>
            <a:custGeom>
              <a:avLst/>
              <a:gdLst>
                <a:gd name="connsiteX0" fmla="*/ 0 w 2011298"/>
                <a:gd name="connsiteY0" fmla="*/ 0 h 331565"/>
                <a:gd name="connsiteX1" fmla="*/ 2011299 w 2011298"/>
                <a:gd name="connsiteY1" fmla="*/ 0 h 331565"/>
                <a:gd name="connsiteX2" fmla="*/ 2011299 w 2011298"/>
                <a:gd name="connsiteY2" fmla="*/ 331565 h 331565"/>
                <a:gd name="connsiteX3" fmla="*/ 0 w 2011298"/>
                <a:gd name="connsiteY3" fmla="*/ 331565 h 331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11298" h="331565">
                  <a:moveTo>
                    <a:pt x="0" y="0"/>
                  </a:moveTo>
                  <a:lnTo>
                    <a:pt x="2011299" y="0"/>
                  </a:lnTo>
                  <a:lnTo>
                    <a:pt x="2011299" y="331565"/>
                  </a:lnTo>
                  <a:lnTo>
                    <a:pt x="0" y="331565"/>
                  </a:lnTo>
                  <a:close/>
                </a:path>
              </a:pathLst>
            </a:custGeom>
            <a:solidFill>
              <a:srgbClr val="EBEBE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FCFDAC31-2BB9-4E6E-C4DB-0405F53B6E39}"/>
                </a:ext>
              </a:extLst>
            </p:cNvPr>
            <p:cNvSpPr/>
            <p:nvPr/>
          </p:nvSpPr>
          <p:spPr>
            <a:xfrm>
              <a:off x="11340135" y="3929485"/>
              <a:ext cx="916727" cy="361946"/>
            </a:xfrm>
            <a:custGeom>
              <a:avLst/>
              <a:gdLst>
                <a:gd name="connsiteX0" fmla="*/ 0 w 739902"/>
                <a:gd name="connsiteY0" fmla="*/ 0 h 292131"/>
                <a:gd name="connsiteX1" fmla="*/ 739902 w 739902"/>
                <a:gd name="connsiteY1" fmla="*/ 0 h 292131"/>
                <a:gd name="connsiteX2" fmla="*/ 739902 w 739902"/>
                <a:gd name="connsiteY2" fmla="*/ 292132 h 292131"/>
                <a:gd name="connsiteX3" fmla="*/ 0 w 739902"/>
                <a:gd name="connsiteY3" fmla="*/ 292132 h 292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9902" h="292131">
                  <a:moveTo>
                    <a:pt x="0" y="0"/>
                  </a:moveTo>
                  <a:lnTo>
                    <a:pt x="739902" y="0"/>
                  </a:lnTo>
                  <a:lnTo>
                    <a:pt x="739902" y="292132"/>
                  </a:lnTo>
                  <a:lnTo>
                    <a:pt x="0" y="292132"/>
                  </a:ln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03082392-F3B7-80A6-0539-C28A3E660E03}"/>
                </a:ext>
              </a:extLst>
            </p:cNvPr>
            <p:cNvSpPr/>
            <p:nvPr/>
          </p:nvSpPr>
          <p:spPr>
            <a:xfrm>
              <a:off x="10390837" y="3929485"/>
              <a:ext cx="916727" cy="361946"/>
            </a:xfrm>
            <a:custGeom>
              <a:avLst/>
              <a:gdLst>
                <a:gd name="connsiteX0" fmla="*/ 0 w 739902"/>
                <a:gd name="connsiteY0" fmla="*/ 0 h 292131"/>
                <a:gd name="connsiteX1" fmla="*/ 739902 w 739902"/>
                <a:gd name="connsiteY1" fmla="*/ 0 h 292131"/>
                <a:gd name="connsiteX2" fmla="*/ 739902 w 739902"/>
                <a:gd name="connsiteY2" fmla="*/ 292132 h 292131"/>
                <a:gd name="connsiteX3" fmla="*/ 0 w 739902"/>
                <a:gd name="connsiteY3" fmla="*/ 292132 h 292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9902" h="292131">
                  <a:moveTo>
                    <a:pt x="0" y="0"/>
                  </a:moveTo>
                  <a:lnTo>
                    <a:pt x="739902" y="0"/>
                  </a:lnTo>
                  <a:lnTo>
                    <a:pt x="739902" y="292132"/>
                  </a:lnTo>
                  <a:lnTo>
                    <a:pt x="0" y="292132"/>
                  </a:ln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85ACA356-358C-C1BD-3CB6-4325247AF7BF}"/>
                </a:ext>
              </a:extLst>
            </p:cNvPr>
            <p:cNvSpPr/>
            <p:nvPr/>
          </p:nvSpPr>
          <p:spPr>
            <a:xfrm>
              <a:off x="10245680" y="4315861"/>
              <a:ext cx="172652" cy="1025769"/>
            </a:xfrm>
            <a:custGeom>
              <a:avLst/>
              <a:gdLst>
                <a:gd name="connsiteX0" fmla="*/ 44387 w 139350"/>
                <a:gd name="connsiteY0" fmla="*/ 827913 h 827912"/>
                <a:gd name="connsiteX1" fmla="*/ 0 w 139350"/>
                <a:gd name="connsiteY1" fmla="*/ 827913 h 827912"/>
                <a:gd name="connsiteX2" fmla="*/ 94964 w 139350"/>
                <a:gd name="connsiteY2" fmla="*/ 0 h 827912"/>
                <a:gd name="connsiteX3" fmla="*/ 139351 w 139350"/>
                <a:gd name="connsiteY3" fmla="*/ 0 h 827912"/>
                <a:gd name="connsiteX4" fmla="*/ 44387 w 139350"/>
                <a:gd name="connsiteY4" fmla="*/ 827913 h 827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350" h="827912">
                  <a:moveTo>
                    <a:pt x="44387" y="827913"/>
                  </a:moveTo>
                  <a:lnTo>
                    <a:pt x="0" y="827913"/>
                  </a:lnTo>
                  <a:lnTo>
                    <a:pt x="94964" y="0"/>
                  </a:lnTo>
                  <a:lnTo>
                    <a:pt x="139351" y="0"/>
                  </a:lnTo>
                  <a:lnTo>
                    <a:pt x="44387" y="827913"/>
                  </a:ln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3D181619-2C32-27CA-B1B9-0D8160C541FF}"/>
                </a:ext>
              </a:extLst>
            </p:cNvPr>
            <p:cNvSpPr/>
            <p:nvPr/>
          </p:nvSpPr>
          <p:spPr>
            <a:xfrm>
              <a:off x="9760883" y="4315861"/>
              <a:ext cx="172771" cy="1025769"/>
            </a:xfrm>
            <a:custGeom>
              <a:avLst/>
              <a:gdLst>
                <a:gd name="connsiteX0" fmla="*/ 44482 w 139446"/>
                <a:gd name="connsiteY0" fmla="*/ 827913 h 827912"/>
                <a:gd name="connsiteX1" fmla="*/ 0 w 139446"/>
                <a:gd name="connsiteY1" fmla="*/ 827913 h 827912"/>
                <a:gd name="connsiteX2" fmla="*/ 94964 w 139446"/>
                <a:gd name="connsiteY2" fmla="*/ 0 h 827912"/>
                <a:gd name="connsiteX3" fmla="*/ 139446 w 139446"/>
                <a:gd name="connsiteY3" fmla="*/ 0 h 827912"/>
                <a:gd name="connsiteX4" fmla="*/ 44482 w 139446"/>
                <a:gd name="connsiteY4" fmla="*/ 827913 h 827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446" h="827912">
                  <a:moveTo>
                    <a:pt x="44482" y="827913"/>
                  </a:moveTo>
                  <a:lnTo>
                    <a:pt x="0" y="827913"/>
                  </a:lnTo>
                  <a:lnTo>
                    <a:pt x="94964" y="0"/>
                  </a:lnTo>
                  <a:lnTo>
                    <a:pt x="139446" y="0"/>
                  </a:lnTo>
                  <a:lnTo>
                    <a:pt x="44482" y="827913"/>
                  </a:ln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8B82AE8C-896E-4FC8-6162-7B0262F27DF6}"/>
                </a:ext>
              </a:extLst>
            </p:cNvPr>
            <p:cNvSpPr/>
            <p:nvPr/>
          </p:nvSpPr>
          <p:spPr>
            <a:xfrm>
              <a:off x="11663491" y="4315861"/>
              <a:ext cx="172770" cy="1025769"/>
            </a:xfrm>
            <a:custGeom>
              <a:avLst/>
              <a:gdLst>
                <a:gd name="connsiteX0" fmla="*/ 94964 w 139445"/>
                <a:gd name="connsiteY0" fmla="*/ 827913 h 827912"/>
                <a:gd name="connsiteX1" fmla="*/ 139446 w 139445"/>
                <a:gd name="connsiteY1" fmla="*/ 827913 h 827912"/>
                <a:gd name="connsiteX2" fmla="*/ 44482 w 139445"/>
                <a:gd name="connsiteY2" fmla="*/ 0 h 827912"/>
                <a:gd name="connsiteX3" fmla="*/ 0 w 139445"/>
                <a:gd name="connsiteY3" fmla="*/ 0 h 827912"/>
                <a:gd name="connsiteX4" fmla="*/ 94964 w 139445"/>
                <a:gd name="connsiteY4" fmla="*/ 827913 h 827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445" h="827912">
                  <a:moveTo>
                    <a:pt x="94964" y="827913"/>
                  </a:moveTo>
                  <a:lnTo>
                    <a:pt x="139446" y="827913"/>
                  </a:lnTo>
                  <a:lnTo>
                    <a:pt x="44482" y="0"/>
                  </a:lnTo>
                  <a:lnTo>
                    <a:pt x="0" y="0"/>
                  </a:lnTo>
                  <a:lnTo>
                    <a:pt x="94964" y="827913"/>
                  </a:ln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3BC32642-B6EE-4623-423F-D884F84095B3}"/>
                </a:ext>
              </a:extLst>
            </p:cNvPr>
            <p:cNvSpPr/>
            <p:nvPr/>
          </p:nvSpPr>
          <p:spPr>
            <a:xfrm>
              <a:off x="12148172" y="4315861"/>
              <a:ext cx="172770" cy="1025769"/>
            </a:xfrm>
            <a:custGeom>
              <a:avLst/>
              <a:gdLst>
                <a:gd name="connsiteX0" fmla="*/ 94964 w 139445"/>
                <a:gd name="connsiteY0" fmla="*/ 827913 h 827912"/>
                <a:gd name="connsiteX1" fmla="*/ 139446 w 139445"/>
                <a:gd name="connsiteY1" fmla="*/ 827913 h 827912"/>
                <a:gd name="connsiteX2" fmla="*/ 44482 w 139445"/>
                <a:gd name="connsiteY2" fmla="*/ 0 h 827912"/>
                <a:gd name="connsiteX3" fmla="*/ 0 w 139445"/>
                <a:gd name="connsiteY3" fmla="*/ 0 h 827912"/>
                <a:gd name="connsiteX4" fmla="*/ 94964 w 139445"/>
                <a:gd name="connsiteY4" fmla="*/ 827913 h 827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445" h="827912">
                  <a:moveTo>
                    <a:pt x="94964" y="827913"/>
                  </a:moveTo>
                  <a:lnTo>
                    <a:pt x="139446" y="827913"/>
                  </a:lnTo>
                  <a:lnTo>
                    <a:pt x="44482" y="0"/>
                  </a:lnTo>
                  <a:lnTo>
                    <a:pt x="0" y="0"/>
                  </a:lnTo>
                  <a:lnTo>
                    <a:pt x="94964" y="827913"/>
                  </a:ln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4A63E6A2-4D4E-63B1-3217-DD5129756171}"/>
                </a:ext>
              </a:extLst>
            </p:cNvPr>
            <p:cNvSpPr/>
            <p:nvPr/>
          </p:nvSpPr>
          <p:spPr>
            <a:xfrm>
              <a:off x="10724343" y="3452594"/>
              <a:ext cx="272964" cy="452462"/>
            </a:xfrm>
            <a:custGeom>
              <a:avLst/>
              <a:gdLst>
                <a:gd name="connsiteX0" fmla="*/ 220313 w 220313"/>
                <a:gd name="connsiteY0" fmla="*/ 0 h 365188"/>
                <a:gd name="connsiteX1" fmla="*/ 64770 w 220313"/>
                <a:gd name="connsiteY1" fmla="*/ 0 h 365188"/>
                <a:gd name="connsiteX2" fmla="*/ 0 w 220313"/>
                <a:gd name="connsiteY2" fmla="*/ 365189 h 365188"/>
                <a:gd name="connsiteX3" fmla="*/ 155543 w 220313"/>
                <a:gd name="connsiteY3" fmla="*/ 365189 h 365188"/>
                <a:gd name="connsiteX4" fmla="*/ 220313 w 220313"/>
                <a:gd name="connsiteY4" fmla="*/ 0 h 365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0313" h="365188">
                  <a:moveTo>
                    <a:pt x="220313" y="0"/>
                  </a:moveTo>
                  <a:lnTo>
                    <a:pt x="64770" y="0"/>
                  </a:lnTo>
                  <a:lnTo>
                    <a:pt x="0" y="365189"/>
                  </a:lnTo>
                  <a:lnTo>
                    <a:pt x="155543" y="365189"/>
                  </a:lnTo>
                  <a:lnTo>
                    <a:pt x="220313" y="0"/>
                  </a:ln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6DB79508-E058-4FE4-2677-7DB97C0EBE4D}"/>
                </a:ext>
              </a:extLst>
            </p:cNvPr>
            <p:cNvSpPr/>
            <p:nvPr/>
          </p:nvSpPr>
          <p:spPr>
            <a:xfrm>
              <a:off x="10348117" y="3059256"/>
              <a:ext cx="1110621" cy="655680"/>
            </a:xfrm>
            <a:custGeom>
              <a:avLst/>
              <a:gdLst>
                <a:gd name="connsiteX0" fmla="*/ 869918 w 896397"/>
                <a:gd name="connsiteY0" fmla="*/ 0 h 529208"/>
                <a:gd name="connsiteX1" fmla="*/ 0 w 896397"/>
                <a:gd name="connsiteY1" fmla="*/ 0 h 529208"/>
                <a:gd name="connsiteX2" fmla="*/ 26479 w 896397"/>
                <a:gd name="connsiteY2" fmla="*/ 529209 h 529208"/>
                <a:gd name="connsiteX3" fmla="*/ 896398 w 896397"/>
                <a:gd name="connsiteY3" fmla="*/ 529209 h 529208"/>
                <a:gd name="connsiteX4" fmla="*/ 869918 w 896397"/>
                <a:gd name="connsiteY4" fmla="*/ 0 h 529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6397" h="529208">
                  <a:moveTo>
                    <a:pt x="869918" y="0"/>
                  </a:moveTo>
                  <a:lnTo>
                    <a:pt x="0" y="0"/>
                  </a:lnTo>
                  <a:lnTo>
                    <a:pt x="26479" y="529209"/>
                  </a:lnTo>
                  <a:lnTo>
                    <a:pt x="896398" y="529209"/>
                  </a:lnTo>
                  <a:lnTo>
                    <a:pt x="869918" y="0"/>
                  </a:ln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F77934BD-452A-2389-42FC-F1FC4FA38E89}"/>
                </a:ext>
              </a:extLst>
            </p:cNvPr>
            <p:cNvSpPr/>
            <p:nvPr/>
          </p:nvSpPr>
          <p:spPr>
            <a:xfrm>
              <a:off x="10374433" y="3074834"/>
              <a:ext cx="1057988" cy="624525"/>
            </a:xfrm>
            <a:custGeom>
              <a:avLst/>
              <a:gdLst>
                <a:gd name="connsiteX0" fmla="*/ 828675 w 853916"/>
                <a:gd name="connsiteY0" fmla="*/ 0 h 504062"/>
                <a:gd name="connsiteX1" fmla="*/ 0 w 853916"/>
                <a:gd name="connsiteY1" fmla="*/ 0 h 504062"/>
                <a:gd name="connsiteX2" fmla="*/ 25241 w 853916"/>
                <a:gd name="connsiteY2" fmla="*/ 504063 h 504062"/>
                <a:gd name="connsiteX3" fmla="*/ 853917 w 853916"/>
                <a:gd name="connsiteY3" fmla="*/ 504063 h 504062"/>
                <a:gd name="connsiteX4" fmla="*/ 828675 w 853916"/>
                <a:gd name="connsiteY4" fmla="*/ 0 h 504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3916" h="504062">
                  <a:moveTo>
                    <a:pt x="828675" y="0"/>
                  </a:moveTo>
                  <a:lnTo>
                    <a:pt x="0" y="0"/>
                  </a:lnTo>
                  <a:lnTo>
                    <a:pt x="25241" y="504063"/>
                  </a:lnTo>
                  <a:lnTo>
                    <a:pt x="853917" y="504063"/>
                  </a:lnTo>
                  <a:lnTo>
                    <a:pt x="828675" y="0"/>
                  </a:lnTo>
                  <a:close/>
                </a:path>
              </a:pathLst>
            </a:custGeom>
            <a:solidFill>
              <a:srgbClr val="3B66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3C8B2A9D-EA63-D565-CE36-72A415D290C5}"/>
                </a:ext>
              </a:extLst>
            </p:cNvPr>
            <p:cNvSpPr/>
            <p:nvPr/>
          </p:nvSpPr>
          <p:spPr>
            <a:xfrm rot="10800000">
              <a:off x="11689454" y="3832832"/>
              <a:ext cx="37882" cy="17466"/>
            </a:xfrm>
            <a:custGeom>
              <a:avLst/>
              <a:gdLst>
                <a:gd name="connsiteX0" fmla="*/ 23717 w 30575"/>
                <a:gd name="connsiteY0" fmla="*/ 0 h 14097"/>
                <a:gd name="connsiteX1" fmla="*/ 30575 w 30575"/>
                <a:gd name="connsiteY1" fmla="*/ 0 h 14097"/>
                <a:gd name="connsiteX2" fmla="*/ 30575 w 30575"/>
                <a:gd name="connsiteY2" fmla="*/ 14097 h 14097"/>
                <a:gd name="connsiteX3" fmla="*/ 23717 w 30575"/>
                <a:gd name="connsiteY3" fmla="*/ 14097 h 14097"/>
                <a:gd name="connsiteX4" fmla="*/ 6858 w 30575"/>
                <a:gd name="connsiteY4" fmla="*/ 14097 h 14097"/>
                <a:gd name="connsiteX5" fmla="*/ 0 w 30575"/>
                <a:gd name="connsiteY5" fmla="*/ 14097 h 14097"/>
                <a:gd name="connsiteX6" fmla="*/ 0 w 30575"/>
                <a:gd name="connsiteY6" fmla="*/ 0 h 14097"/>
                <a:gd name="connsiteX7" fmla="*/ 6858 w 30575"/>
                <a:gd name="connsiteY7" fmla="*/ 0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575" h="14097">
                  <a:moveTo>
                    <a:pt x="23717" y="0"/>
                  </a:moveTo>
                  <a:cubicBezTo>
                    <a:pt x="27505" y="0"/>
                    <a:pt x="30575" y="0"/>
                    <a:pt x="30575" y="0"/>
                  </a:cubicBezTo>
                  <a:lnTo>
                    <a:pt x="30575" y="14097"/>
                  </a:lnTo>
                  <a:cubicBezTo>
                    <a:pt x="30575" y="14097"/>
                    <a:pt x="27505" y="14097"/>
                    <a:pt x="23717" y="14097"/>
                  </a:cubicBezTo>
                  <a:lnTo>
                    <a:pt x="6858" y="14097"/>
                  </a:lnTo>
                  <a:cubicBezTo>
                    <a:pt x="3071" y="14097"/>
                    <a:pt x="0" y="14097"/>
                    <a:pt x="0" y="14097"/>
                  </a:cubicBezTo>
                  <a:lnTo>
                    <a:pt x="0" y="0"/>
                  </a:lnTo>
                  <a:cubicBezTo>
                    <a:pt x="0" y="0"/>
                    <a:pt x="3071" y="0"/>
                    <a:pt x="6858" y="0"/>
                  </a:cubicBez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6E54736F-C3E8-B01A-1C64-F2D6B7A501B7}"/>
                </a:ext>
              </a:extLst>
            </p:cNvPr>
            <p:cNvSpPr/>
            <p:nvPr/>
          </p:nvSpPr>
          <p:spPr>
            <a:xfrm>
              <a:off x="11825987" y="3043198"/>
              <a:ext cx="282060" cy="282060"/>
            </a:xfrm>
            <a:custGeom>
              <a:avLst/>
              <a:gdLst>
                <a:gd name="connsiteX0" fmla="*/ 227654 w 227654"/>
                <a:gd name="connsiteY0" fmla="*/ 39059 h 227654"/>
                <a:gd name="connsiteX1" fmla="*/ 39059 w 227654"/>
                <a:gd name="connsiteY1" fmla="*/ 227654 h 227654"/>
                <a:gd name="connsiteX2" fmla="*/ 39059 w 227654"/>
                <a:gd name="connsiteY2" fmla="*/ 39059 h 227654"/>
                <a:gd name="connsiteX3" fmla="*/ 227654 w 227654"/>
                <a:gd name="connsiteY3" fmla="*/ 39059 h 227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7654" h="227654">
                  <a:moveTo>
                    <a:pt x="227654" y="39059"/>
                  </a:moveTo>
                  <a:lnTo>
                    <a:pt x="39059" y="227654"/>
                  </a:lnTo>
                  <a:cubicBezTo>
                    <a:pt x="-13020" y="175575"/>
                    <a:pt x="-13020" y="91138"/>
                    <a:pt x="39059" y="39059"/>
                  </a:cubicBezTo>
                  <a:cubicBezTo>
                    <a:pt x="91138" y="-13020"/>
                    <a:pt x="175575" y="-13020"/>
                    <a:pt x="227654" y="39059"/>
                  </a:cubicBez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D5E72703-64E0-DBD5-4802-4CB711C49935}"/>
                </a:ext>
              </a:extLst>
            </p:cNvPr>
            <p:cNvSpPr/>
            <p:nvPr/>
          </p:nvSpPr>
          <p:spPr>
            <a:xfrm>
              <a:off x="11759074" y="2975871"/>
              <a:ext cx="233555" cy="233496"/>
            </a:xfrm>
            <a:custGeom>
              <a:avLst/>
              <a:gdLst>
                <a:gd name="connsiteX0" fmla="*/ 19723 w 188505"/>
                <a:gd name="connsiteY0" fmla="*/ 114926 h 188458"/>
                <a:gd name="connsiteX1" fmla="*/ 93256 w 188505"/>
                <a:gd name="connsiteY1" fmla="*/ 188459 h 188458"/>
                <a:gd name="connsiteX2" fmla="*/ 188506 w 188505"/>
                <a:gd name="connsiteY2" fmla="*/ 93209 h 188458"/>
                <a:gd name="connsiteX3" fmla="*/ 114973 w 188505"/>
                <a:gd name="connsiteY3" fmla="*/ 19771 h 188458"/>
                <a:gd name="connsiteX4" fmla="*/ 19872 w 188505"/>
                <a:gd name="connsiteY4" fmla="*/ 19621 h 188458"/>
                <a:gd name="connsiteX5" fmla="*/ 19723 w 188505"/>
                <a:gd name="connsiteY5" fmla="*/ 19771 h 188458"/>
                <a:gd name="connsiteX6" fmla="*/ 19723 w 188505"/>
                <a:gd name="connsiteY6" fmla="*/ 19771 h 188458"/>
                <a:gd name="connsiteX7" fmla="*/ 19669 w 188505"/>
                <a:gd name="connsiteY7" fmla="*/ 114872 h 188458"/>
                <a:gd name="connsiteX8" fmla="*/ 19723 w 188505"/>
                <a:gd name="connsiteY8" fmla="*/ 114926 h 188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8505" h="188458">
                  <a:moveTo>
                    <a:pt x="19723" y="114926"/>
                  </a:moveTo>
                  <a:lnTo>
                    <a:pt x="93256" y="188459"/>
                  </a:lnTo>
                  <a:lnTo>
                    <a:pt x="188506" y="93209"/>
                  </a:lnTo>
                  <a:lnTo>
                    <a:pt x="114973" y="19771"/>
                  </a:lnTo>
                  <a:cubicBezTo>
                    <a:pt x="88753" y="-6532"/>
                    <a:pt x="46175" y="-6599"/>
                    <a:pt x="19872" y="19621"/>
                  </a:cubicBezTo>
                  <a:cubicBezTo>
                    <a:pt x="19822" y="19671"/>
                    <a:pt x="19773" y="19721"/>
                    <a:pt x="19723" y="19771"/>
                  </a:cubicBezTo>
                  <a:lnTo>
                    <a:pt x="19723" y="19771"/>
                  </a:lnTo>
                  <a:cubicBezTo>
                    <a:pt x="-6553" y="46017"/>
                    <a:pt x="-6577" y="88595"/>
                    <a:pt x="19669" y="114872"/>
                  </a:cubicBezTo>
                  <a:cubicBezTo>
                    <a:pt x="19687" y="114890"/>
                    <a:pt x="19705" y="114907"/>
                    <a:pt x="19723" y="114926"/>
                  </a:cubicBez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4290463B-0B1C-A603-FED2-132CB257CBD6}"/>
                </a:ext>
              </a:extLst>
            </p:cNvPr>
            <p:cNvSpPr/>
            <p:nvPr/>
          </p:nvSpPr>
          <p:spPr>
            <a:xfrm rot="13500000">
              <a:off x="11572331" y="2911371"/>
              <a:ext cx="19707" cy="549940"/>
            </a:xfrm>
            <a:custGeom>
              <a:avLst/>
              <a:gdLst>
                <a:gd name="connsiteX0" fmla="*/ 0 w 15906"/>
                <a:gd name="connsiteY0" fmla="*/ 0 h 443864"/>
                <a:gd name="connsiteX1" fmla="*/ 15907 w 15906"/>
                <a:gd name="connsiteY1" fmla="*/ 0 h 443864"/>
                <a:gd name="connsiteX2" fmla="*/ 15907 w 15906"/>
                <a:gd name="connsiteY2" fmla="*/ 443865 h 443864"/>
                <a:gd name="connsiteX3" fmla="*/ 0 w 15906"/>
                <a:gd name="connsiteY3" fmla="*/ 443865 h 443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06" h="443864">
                  <a:moveTo>
                    <a:pt x="0" y="0"/>
                  </a:moveTo>
                  <a:lnTo>
                    <a:pt x="15907" y="0"/>
                  </a:lnTo>
                  <a:lnTo>
                    <a:pt x="15907" y="443865"/>
                  </a:lnTo>
                  <a:lnTo>
                    <a:pt x="0" y="443865"/>
                  </a:ln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985CC357-EE8E-940A-ECBA-9AA613FBF870}"/>
                </a:ext>
              </a:extLst>
            </p:cNvPr>
            <p:cNvSpPr/>
            <p:nvPr/>
          </p:nvSpPr>
          <p:spPr>
            <a:xfrm rot="8959800">
              <a:off x="11516429" y="3344237"/>
              <a:ext cx="19707" cy="549941"/>
            </a:xfrm>
            <a:custGeom>
              <a:avLst/>
              <a:gdLst>
                <a:gd name="connsiteX0" fmla="*/ 0 w 15906"/>
                <a:gd name="connsiteY0" fmla="*/ 0 h 443865"/>
                <a:gd name="connsiteX1" fmla="*/ 15907 w 15906"/>
                <a:gd name="connsiteY1" fmla="*/ 0 h 443865"/>
                <a:gd name="connsiteX2" fmla="*/ 15907 w 15906"/>
                <a:gd name="connsiteY2" fmla="*/ 443865 h 443865"/>
                <a:gd name="connsiteX3" fmla="*/ 0 w 15906"/>
                <a:gd name="connsiteY3" fmla="*/ 443865 h 443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06" h="443865">
                  <a:moveTo>
                    <a:pt x="0" y="0"/>
                  </a:moveTo>
                  <a:lnTo>
                    <a:pt x="15907" y="0"/>
                  </a:lnTo>
                  <a:lnTo>
                    <a:pt x="15907" y="443865"/>
                  </a:lnTo>
                  <a:lnTo>
                    <a:pt x="0" y="443865"/>
                  </a:ln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2F7A0AB7-4749-22F9-CD5B-95C57616148F}"/>
                </a:ext>
              </a:extLst>
            </p:cNvPr>
            <p:cNvSpPr/>
            <p:nvPr/>
          </p:nvSpPr>
          <p:spPr>
            <a:xfrm>
              <a:off x="11749523" y="2966852"/>
              <a:ext cx="67974" cy="67974"/>
            </a:xfrm>
            <a:custGeom>
              <a:avLst/>
              <a:gdLst>
                <a:gd name="connsiteX0" fmla="*/ 54864 w 54863"/>
                <a:gd name="connsiteY0" fmla="*/ 27432 h 54863"/>
                <a:gd name="connsiteX1" fmla="*/ 27432 w 54863"/>
                <a:gd name="connsiteY1" fmla="*/ 54864 h 54863"/>
                <a:gd name="connsiteX2" fmla="*/ 0 w 54863"/>
                <a:gd name="connsiteY2" fmla="*/ 27432 h 54863"/>
                <a:gd name="connsiteX3" fmla="*/ 27432 w 54863"/>
                <a:gd name="connsiteY3" fmla="*/ 0 h 54863"/>
                <a:gd name="connsiteX4" fmla="*/ 54864 w 54863"/>
                <a:gd name="connsiteY4" fmla="*/ 27432 h 54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863" h="54863">
                  <a:moveTo>
                    <a:pt x="54864" y="27432"/>
                  </a:moveTo>
                  <a:cubicBezTo>
                    <a:pt x="54864" y="42582"/>
                    <a:pt x="42582" y="54864"/>
                    <a:pt x="27432" y="54864"/>
                  </a:cubicBezTo>
                  <a:cubicBezTo>
                    <a:pt x="12282" y="54864"/>
                    <a:pt x="0" y="42582"/>
                    <a:pt x="0" y="27432"/>
                  </a:cubicBezTo>
                  <a:cubicBezTo>
                    <a:pt x="0" y="12282"/>
                    <a:pt x="12282" y="0"/>
                    <a:pt x="27432" y="0"/>
                  </a:cubicBezTo>
                  <a:cubicBezTo>
                    <a:pt x="42582" y="0"/>
                    <a:pt x="54864" y="12282"/>
                    <a:pt x="54864" y="27432"/>
                  </a:cubicBez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54D74FF3-CE3A-E2AD-3444-951AF0851261}"/>
                </a:ext>
              </a:extLst>
            </p:cNvPr>
            <p:cNvSpPr/>
            <p:nvPr/>
          </p:nvSpPr>
          <p:spPr>
            <a:xfrm>
              <a:off x="11365626" y="3359482"/>
              <a:ext cx="43428" cy="43429"/>
            </a:xfrm>
            <a:custGeom>
              <a:avLst/>
              <a:gdLst>
                <a:gd name="connsiteX0" fmla="*/ 35052 w 35051"/>
                <a:gd name="connsiteY0" fmla="*/ 17526 h 35052"/>
                <a:gd name="connsiteX1" fmla="*/ 17526 w 35051"/>
                <a:gd name="connsiteY1" fmla="*/ 35052 h 35052"/>
                <a:gd name="connsiteX2" fmla="*/ 0 w 35051"/>
                <a:gd name="connsiteY2" fmla="*/ 17526 h 35052"/>
                <a:gd name="connsiteX3" fmla="*/ 17526 w 35051"/>
                <a:gd name="connsiteY3" fmla="*/ 0 h 35052"/>
                <a:gd name="connsiteX4" fmla="*/ 35052 w 35051"/>
                <a:gd name="connsiteY4" fmla="*/ 17526 h 35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051" h="35052">
                  <a:moveTo>
                    <a:pt x="35052" y="17526"/>
                  </a:moveTo>
                  <a:cubicBezTo>
                    <a:pt x="35052" y="27205"/>
                    <a:pt x="27205" y="35052"/>
                    <a:pt x="17526" y="35052"/>
                  </a:cubicBezTo>
                  <a:cubicBezTo>
                    <a:pt x="7847" y="35052"/>
                    <a:pt x="0" y="27205"/>
                    <a:pt x="0" y="17526"/>
                  </a:cubicBezTo>
                  <a:cubicBezTo>
                    <a:pt x="0" y="7847"/>
                    <a:pt x="7847" y="0"/>
                    <a:pt x="17526" y="0"/>
                  </a:cubicBezTo>
                  <a:cubicBezTo>
                    <a:pt x="27205" y="0"/>
                    <a:pt x="35052" y="7847"/>
                    <a:pt x="35052" y="17526"/>
                  </a:cubicBez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821EE430-18FF-5C86-8A79-6EF0560C71F3}"/>
                </a:ext>
              </a:extLst>
            </p:cNvPr>
            <p:cNvSpPr/>
            <p:nvPr/>
          </p:nvSpPr>
          <p:spPr>
            <a:xfrm>
              <a:off x="11568726" y="3841446"/>
              <a:ext cx="185280" cy="63608"/>
            </a:xfrm>
            <a:custGeom>
              <a:avLst/>
              <a:gdLst>
                <a:gd name="connsiteX0" fmla="*/ 10096 w 149542"/>
                <a:gd name="connsiteY0" fmla="*/ 0 h 51339"/>
                <a:gd name="connsiteX1" fmla="*/ 139351 w 149542"/>
                <a:gd name="connsiteY1" fmla="*/ 0 h 51339"/>
                <a:gd name="connsiteX2" fmla="*/ 149543 w 149542"/>
                <a:gd name="connsiteY2" fmla="*/ 51340 h 51339"/>
                <a:gd name="connsiteX3" fmla="*/ 0 w 149542"/>
                <a:gd name="connsiteY3" fmla="*/ 51340 h 51339"/>
                <a:gd name="connsiteX4" fmla="*/ 10096 w 149542"/>
                <a:gd name="connsiteY4" fmla="*/ 0 h 51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542" h="51339">
                  <a:moveTo>
                    <a:pt x="10096" y="0"/>
                  </a:moveTo>
                  <a:lnTo>
                    <a:pt x="139351" y="0"/>
                  </a:lnTo>
                  <a:lnTo>
                    <a:pt x="149543" y="51340"/>
                  </a:lnTo>
                  <a:lnTo>
                    <a:pt x="0" y="51340"/>
                  </a:lnTo>
                  <a:lnTo>
                    <a:pt x="10096" y="0"/>
                  </a:ln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59" name="图形 7">
              <a:extLst>
                <a:ext uri="{FF2B5EF4-FFF2-40B4-BE49-F238E27FC236}">
                  <a16:creationId xmlns:a16="http://schemas.microsoft.com/office/drawing/2014/main" id="{1B306F6E-B792-CCEF-0D2A-2BAFC04634BE}"/>
                </a:ext>
              </a:extLst>
            </p:cNvPr>
            <p:cNvGrpSpPr/>
            <p:nvPr/>
          </p:nvGrpSpPr>
          <p:grpSpPr>
            <a:xfrm>
              <a:off x="7918055" y="1916533"/>
              <a:ext cx="3170880" cy="1889627"/>
              <a:chOff x="7456908" y="1925667"/>
              <a:chExt cx="2559258" cy="1525143"/>
            </a:xfrm>
          </p:grpSpPr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1A7DB639-0155-76C6-1B09-421685C0268D}"/>
                  </a:ext>
                </a:extLst>
              </p:cNvPr>
              <p:cNvSpPr/>
              <p:nvPr/>
            </p:nvSpPr>
            <p:spPr>
              <a:xfrm>
                <a:off x="7456908" y="1925667"/>
                <a:ext cx="2540208" cy="1525143"/>
              </a:xfrm>
              <a:custGeom>
                <a:avLst/>
                <a:gdLst>
                  <a:gd name="connsiteX0" fmla="*/ 2423772 w 2540208"/>
                  <a:gd name="connsiteY0" fmla="*/ 1525143 h 1525143"/>
                  <a:gd name="connsiteX1" fmla="*/ 151584 w 2540208"/>
                  <a:gd name="connsiteY1" fmla="*/ 1525143 h 1525143"/>
                  <a:gd name="connsiteX2" fmla="*/ 30045 w 2540208"/>
                  <a:gd name="connsiteY2" fmla="*/ 1406271 h 1525143"/>
                  <a:gd name="connsiteX3" fmla="*/ 41 w 2540208"/>
                  <a:gd name="connsiteY3" fmla="*/ 119158 h 1525143"/>
                  <a:gd name="connsiteX4" fmla="*/ 113062 w 2540208"/>
                  <a:gd name="connsiteY4" fmla="*/ 40 h 1525143"/>
                  <a:gd name="connsiteX5" fmla="*/ 116436 w 2540208"/>
                  <a:gd name="connsiteY5" fmla="*/ 0 h 1525143"/>
                  <a:gd name="connsiteX6" fmla="*/ 2388625 w 2540208"/>
                  <a:gd name="connsiteY6" fmla="*/ 0 h 1525143"/>
                  <a:gd name="connsiteX7" fmla="*/ 2510355 w 2540208"/>
                  <a:gd name="connsiteY7" fmla="*/ 118968 h 1525143"/>
                  <a:gd name="connsiteX8" fmla="*/ 2540168 w 2540208"/>
                  <a:gd name="connsiteY8" fmla="*/ 1405986 h 1525143"/>
                  <a:gd name="connsiteX9" fmla="*/ 2427147 w 2540208"/>
                  <a:gd name="connsiteY9" fmla="*/ 1525104 h 1525143"/>
                  <a:gd name="connsiteX10" fmla="*/ 2423772 w 2540208"/>
                  <a:gd name="connsiteY10" fmla="*/ 1525143 h 1525143"/>
                  <a:gd name="connsiteX11" fmla="*/ 116436 w 2540208"/>
                  <a:gd name="connsiteY11" fmla="*/ 9525 h 1525143"/>
                  <a:gd name="connsiteX12" fmla="*/ 9528 w 2540208"/>
                  <a:gd name="connsiteY12" fmla="*/ 115786 h 1525143"/>
                  <a:gd name="connsiteX13" fmla="*/ 9566 w 2540208"/>
                  <a:gd name="connsiteY13" fmla="*/ 118968 h 1525143"/>
                  <a:gd name="connsiteX14" fmla="*/ 39570 w 2540208"/>
                  <a:gd name="connsiteY14" fmla="*/ 1405986 h 1525143"/>
                  <a:gd name="connsiteX15" fmla="*/ 151774 w 2540208"/>
                  <a:gd name="connsiteY15" fmla="*/ 1515618 h 1525143"/>
                  <a:gd name="connsiteX16" fmla="*/ 2423772 w 2540208"/>
                  <a:gd name="connsiteY16" fmla="*/ 1515618 h 1525143"/>
                  <a:gd name="connsiteX17" fmla="*/ 2530676 w 2540208"/>
                  <a:gd name="connsiteY17" fmla="*/ 1409163 h 1525143"/>
                  <a:gd name="connsiteX18" fmla="*/ 2530643 w 2540208"/>
                  <a:gd name="connsiteY18" fmla="*/ 1406271 h 1525143"/>
                  <a:gd name="connsiteX19" fmla="*/ 2500830 w 2540208"/>
                  <a:gd name="connsiteY19" fmla="*/ 119158 h 1525143"/>
                  <a:gd name="connsiteX20" fmla="*/ 2388625 w 2540208"/>
                  <a:gd name="connsiteY20" fmla="*/ 9525 h 1525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540208" h="1525143">
                    <a:moveTo>
                      <a:pt x="2423772" y="1525143"/>
                    </a:moveTo>
                    <a:lnTo>
                      <a:pt x="151584" y="1525143"/>
                    </a:lnTo>
                    <a:cubicBezTo>
                      <a:pt x="85692" y="1524660"/>
                      <a:pt x="31990" y="1472136"/>
                      <a:pt x="30045" y="1406271"/>
                    </a:cubicBezTo>
                    <a:lnTo>
                      <a:pt x="41" y="119158"/>
                    </a:lnTo>
                    <a:cubicBezTo>
                      <a:pt x="-1643" y="55055"/>
                      <a:pt x="48959" y="1724"/>
                      <a:pt x="113062" y="40"/>
                    </a:cubicBezTo>
                    <a:cubicBezTo>
                      <a:pt x="114187" y="10"/>
                      <a:pt x="115311" y="-3"/>
                      <a:pt x="116436" y="0"/>
                    </a:cubicBezTo>
                    <a:lnTo>
                      <a:pt x="2388625" y="0"/>
                    </a:lnTo>
                    <a:cubicBezTo>
                      <a:pt x="2454627" y="384"/>
                      <a:pt x="2508457" y="52992"/>
                      <a:pt x="2510355" y="118968"/>
                    </a:cubicBezTo>
                    <a:lnTo>
                      <a:pt x="2540168" y="1405986"/>
                    </a:lnTo>
                    <a:cubicBezTo>
                      <a:pt x="2541852" y="1470089"/>
                      <a:pt x="2491250" y="1523420"/>
                      <a:pt x="2427147" y="1525104"/>
                    </a:cubicBezTo>
                    <a:cubicBezTo>
                      <a:pt x="2426022" y="1525133"/>
                      <a:pt x="2424897" y="1525147"/>
                      <a:pt x="2423772" y="1525143"/>
                    </a:cubicBezTo>
                    <a:close/>
                    <a:moveTo>
                      <a:pt x="116436" y="9525"/>
                    </a:moveTo>
                    <a:cubicBezTo>
                      <a:pt x="57571" y="9346"/>
                      <a:pt x="9707" y="56921"/>
                      <a:pt x="9528" y="115786"/>
                    </a:cubicBezTo>
                    <a:cubicBezTo>
                      <a:pt x="9525" y="116846"/>
                      <a:pt x="9537" y="117907"/>
                      <a:pt x="9566" y="118968"/>
                    </a:cubicBezTo>
                    <a:lnTo>
                      <a:pt x="39570" y="1405986"/>
                    </a:lnTo>
                    <a:cubicBezTo>
                      <a:pt x="41314" y="1466797"/>
                      <a:pt x="90939" y="1515284"/>
                      <a:pt x="151774" y="1515618"/>
                    </a:cubicBezTo>
                    <a:lnTo>
                      <a:pt x="2423772" y="1515618"/>
                    </a:lnTo>
                    <a:cubicBezTo>
                      <a:pt x="2482690" y="1515742"/>
                      <a:pt x="2530553" y="1468080"/>
                      <a:pt x="2530676" y="1409163"/>
                    </a:cubicBezTo>
                    <a:cubicBezTo>
                      <a:pt x="2530678" y="1408199"/>
                      <a:pt x="2530667" y="1407235"/>
                      <a:pt x="2530643" y="1406271"/>
                    </a:cubicBezTo>
                    <a:lnTo>
                      <a:pt x="2500830" y="119158"/>
                    </a:lnTo>
                    <a:cubicBezTo>
                      <a:pt x="2499085" y="58347"/>
                      <a:pt x="2449460" y="9860"/>
                      <a:pt x="2388625" y="9525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224BC90F-8769-0337-020D-491F71F446D7}"/>
                  </a:ext>
                </a:extLst>
              </p:cNvPr>
              <p:cNvSpPr/>
              <p:nvPr/>
            </p:nvSpPr>
            <p:spPr>
              <a:xfrm>
                <a:off x="7475958" y="1925667"/>
                <a:ext cx="2540208" cy="1525143"/>
              </a:xfrm>
              <a:custGeom>
                <a:avLst/>
                <a:gdLst>
                  <a:gd name="connsiteX0" fmla="*/ 2423772 w 2540208"/>
                  <a:gd name="connsiteY0" fmla="*/ 1525143 h 1525143"/>
                  <a:gd name="connsiteX1" fmla="*/ 151584 w 2540208"/>
                  <a:gd name="connsiteY1" fmla="*/ 1525143 h 1525143"/>
                  <a:gd name="connsiteX2" fmla="*/ 30045 w 2540208"/>
                  <a:gd name="connsiteY2" fmla="*/ 1406271 h 1525143"/>
                  <a:gd name="connsiteX3" fmla="*/ 41 w 2540208"/>
                  <a:gd name="connsiteY3" fmla="*/ 119158 h 1525143"/>
                  <a:gd name="connsiteX4" fmla="*/ 113062 w 2540208"/>
                  <a:gd name="connsiteY4" fmla="*/ 40 h 1525143"/>
                  <a:gd name="connsiteX5" fmla="*/ 116436 w 2540208"/>
                  <a:gd name="connsiteY5" fmla="*/ 0 h 1525143"/>
                  <a:gd name="connsiteX6" fmla="*/ 2388625 w 2540208"/>
                  <a:gd name="connsiteY6" fmla="*/ 0 h 1525143"/>
                  <a:gd name="connsiteX7" fmla="*/ 2510355 w 2540208"/>
                  <a:gd name="connsiteY7" fmla="*/ 118968 h 1525143"/>
                  <a:gd name="connsiteX8" fmla="*/ 2540168 w 2540208"/>
                  <a:gd name="connsiteY8" fmla="*/ 1405986 h 1525143"/>
                  <a:gd name="connsiteX9" fmla="*/ 2427147 w 2540208"/>
                  <a:gd name="connsiteY9" fmla="*/ 1525104 h 1525143"/>
                  <a:gd name="connsiteX10" fmla="*/ 2423772 w 2540208"/>
                  <a:gd name="connsiteY10" fmla="*/ 1525143 h 1525143"/>
                  <a:gd name="connsiteX11" fmla="*/ 116436 w 2540208"/>
                  <a:gd name="connsiteY11" fmla="*/ 9525 h 1525143"/>
                  <a:gd name="connsiteX12" fmla="*/ 9528 w 2540208"/>
                  <a:gd name="connsiteY12" fmla="*/ 115786 h 1525143"/>
                  <a:gd name="connsiteX13" fmla="*/ 9566 w 2540208"/>
                  <a:gd name="connsiteY13" fmla="*/ 118968 h 1525143"/>
                  <a:gd name="connsiteX14" fmla="*/ 39570 w 2540208"/>
                  <a:gd name="connsiteY14" fmla="*/ 1405986 h 1525143"/>
                  <a:gd name="connsiteX15" fmla="*/ 151774 w 2540208"/>
                  <a:gd name="connsiteY15" fmla="*/ 1515618 h 1525143"/>
                  <a:gd name="connsiteX16" fmla="*/ 2423772 w 2540208"/>
                  <a:gd name="connsiteY16" fmla="*/ 1515618 h 1525143"/>
                  <a:gd name="connsiteX17" fmla="*/ 2530676 w 2540208"/>
                  <a:gd name="connsiteY17" fmla="*/ 1409163 h 1525143"/>
                  <a:gd name="connsiteX18" fmla="*/ 2530643 w 2540208"/>
                  <a:gd name="connsiteY18" fmla="*/ 1406271 h 1525143"/>
                  <a:gd name="connsiteX19" fmla="*/ 2500830 w 2540208"/>
                  <a:gd name="connsiteY19" fmla="*/ 119158 h 1525143"/>
                  <a:gd name="connsiteX20" fmla="*/ 2388625 w 2540208"/>
                  <a:gd name="connsiteY20" fmla="*/ 9525 h 1525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540208" h="1525143">
                    <a:moveTo>
                      <a:pt x="2423772" y="1525143"/>
                    </a:moveTo>
                    <a:lnTo>
                      <a:pt x="151584" y="1525143"/>
                    </a:lnTo>
                    <a:cubicBezTo>
                      <a:pt x="85692" y="1524660"/>
                      <a:pt x="31990" y="1472136"/>
                      <a:pt x="30045" y="1406271"/>
                    </a:cubicBezTo>
                    <a:lnTo>
                      <a:pt x="41" y="119158"/>
                    </a:lnTo>
                    <a:cubicBezTo>
                      <a:pt x="-1643" y="55055"/>
                      <a:pt x="48959" y="1724"/>
                      <a:pt x="113062" y="40"/>
                    </a:cubicBezTo>
                    <a:cubicBezTo>
                      <a:pt x="114187" y="10"/>
                      <a:pt x="115311" y="-3"/>
                      <a:pt x="116436" y="0"/>
                    </a:cubicBezTo>
                    <a:lnTo>
                      <a:pt x="2388625" y="0"/>
                    </a:lnTo>
                    <a:cubicBezTo>
                      <a:pt x="2454627" y="384"/>
                      <a:pt x="2508457" y="52992"/>
                      <a:pt x="2510355" y="118968"/>
                    </a:cubicBezTo>
                    <a:lnTo>
                      <a:pt x="2540168" y="1405986"/>
                    </a:lnTo>
                    <a:cubicBezTo>
                      <a:pt x="2541852" y="1470089"/>
                      <a:pt x="2491250" y="1523420"/>
                      <a:pt x="2427147" y="1525104"/>
                    </a:cubicBezTo>
                    <a:cubicBezTo>
                      <a:pt x="2426022" y="1525133"/>
                      <a:pt x="2424897" y="1525147"/>
                      <a:pt x="2423772" y="1525143"/>
                    </a:cubicBezTo>
                    <a:close/>
                    <a:moveTo>
                      <a:pt x="116436" y="9525"/>
                    </a:moveTo>
                    <a:cubicBezTo>
                      <a:pt x="57571" y="9346"/>
                      <a:pt x="9707" y="56921"/>
                      <a:pt x="9528" y="115786"/>
                    </a:cubicBezTo>
                    <a:cubicBezTo>
                      <a:pt x="9525" y="116846"/>
                      <a:pt x="9537" y="117907"/>
                      <a:pt x="9566" y="118968"/>
                    </a:cubicBezTo>
                    <a:lnTo>
                      <a:pt x="39570" y="1405986"/>
                    </a:lnTo>
                    <a:cubicBezTo>
                      <a:pt x="41314" y="1466797"/>
                      <a:pt x="90939" y="1515284"/>
                      <a:pt x="151774" y="1515618"/>
                    </a:cubicBezTo>
                    <a:lnTo>
                      <a:pt x="2423772" y="1515618"/>
                    </a:lnTo>
                    <a:cubicBezTo>
                      <a:pt x="2482690" y="1515742"/>
                      <a:pt x="2530553" y="1468080"/>
                      <a:pt x="2530676" y="1409163"/>
                    </a:cubicBezTo>
                    <a:cubicBezTo>
                      <a:pt x="2530678" y="1408199"/>
                      <a:pt x="2530667" y="1407235"/>
                      <a:pt x="2530643" y="1406271"/>
                    </a:cubicBezTo>
                    <a:lnTo>
                      <a:pt x="2500830" y="119158"/>
                    </a:lnTo>
                    <a:cubicBezTo>
                      <a:pt x="2499085" y="58347"/>
                      <a:pt x="2449460" y="9860"/>
                      <a:pt x="2388625" y="9525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84492EB0-ECD1-658A-875B-330017569892}"/>
                  </a:ext>
                </a:extLst>
              </p:cNvPr>
              <p:cNvSpPr/>
              <p:nvPr/>
            </p:nvSpPr>
            <p:spPr>
              <a:xfrm>
                <a:off x="7773655" y="2088831"/>
                <a:ext cx="344805" cy="201739"/>
              </a:xfrm>
              <a:custGeom>
                <a:avLst/>
                <a:gdLst>
                  <a:gd name="connsiteX0" fmla="*/ 153638 w 344805"/>
                  <a:gd name="connsiteY0" fmla="*/ 201739 h 201739"/>
                  <a:gd name="connsiteX1" fmla="*/ 0 w 344805"/>
                  <a:gd name="connsiteY1" fmla="*/ 58865 h 201739"/>
                  <a:gd name="connsiteX2" fmla="*/ 285750 w 344805"/>
                  <a:gd name="connsiteY2" fmla="*/ 58865 h 201739"/>
                  <a:gd name="connsiteX3" fmla="*/ 344805 w 344805"/>
                  <a:gd name="connsiteY3" fmla="*/ 149543 h 2017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4805" h="201739">
                    <a:moveTo>
                      <a:pt x="153638" y="201739"/>
                    </a:moveTo>
                    <a:lnTo>
                      <a:pt x="0" y="58865"/>
                    </a:lnTo>
                    <a:cubicBezTo>
                      <a:pt x="72676" y="-19622"/>
                      <a:pt x="201835" y="-19622"/>
                      <a:pt x="285750" y="58865"/>
                    </a:cubicBezTo>
                    <a:cubicBezTo>
                      <a:pt x="312579" y="83785"/>
                      <a:pt x="332861" y="114928"/>
                      <a:pt x="344805" y="149543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9B1EF0E8-72BB-36E1-86F3-F53998F3FA8C}"/>
                  </a:ext>
                </a:extLst>
              </p:cNvPr>
              <p:cNvSpPr/>
              <p:nvPr/>
            </p:nvSpPr>
            <p:spPr>
              <a:xfrm>
                <a:off x="7692612" y="2150648"/>
                <a:ext cx="202677" cy="160686"/>
              </a:xfrm>
              <a:custGeom>
                <a:avLst/>
                <a:gdLst>
                  <a:gd name="connsiteX0" fmla="*/ 202677 w 202677"/>
                  <a:gd name="connsiteY0" fmla="*/ 143065 h 160686"/>
                  <a:gd name="connsiteX1" fmla="*/ 2653 w 202677"/>
                  <a:gd name="connsiteY1" fmla="*/ 160687 h 160686"/>
                  <a:gd name="connsiteX2" fmla="*/ 7605 w 202677"/>
                  <a:gd name="connsiteY2" fmla="*/ 73819 h 160686"/>
                  <a:gd name="connsiteX3" fmla="*/ 49230 w 202677"/>
                  <a:gd name="connsiteY3" fmla="*/ 0 h 1606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2677" h="160686">
                    <a:moveTo>
                      <a:pt x="202677" y="143065"/>
                    </a:moveTo>
                    <a:lnTo>
                      <a:pt x="2653" y="160687"/>
                    </a:lnTo>
                    <a:cubicBezTo>
                      <a:pt x="-2125" y="131720"/>
                      <a:pt x="-434" y="102055"/>
                      <a:pt x="7605" y="73819"/>
                    </a:cubicBezTo>
                    <a:cubicBezTo>
                      <a:pt x="15561" y="46315"/>
                      <a:pt x="29812" y="21041"/>
                      <a:pt x="49230" y="0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  <a:alpha val="2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1DE91D91-7D94-365F-1835-2E36093E8C7D}"/>
                  </a:ext>
                </a:extLst>
              </p:cNvPr>
              <p:cNvSpPr/>
              <p:nvPr/>
            </p:nvSpPr>
            <p:spPr>
              <a:xfrm>
                <a:off x="7760129" y="2305049"/>
                <a:ext cx="167163" cy="119824"/>
              </a:xfrm>
              <a:custGeom>
                <a:avLst/>
                <a:gdLst>
                  <a:gd name="connsiteX0" fmla="*/ 167164 w 167163"/>
                  <a:gd name="connsiteY0" fmla="*/ 0 h 119824"/>
                  <a:gd name="connsiteX1" fmla="*/ 56293 w 167163"/>
                  <a:gd name="connsiteY1" fmla="*/ 119825 h 119824"/>
                  <a:gd name="connsiteX2" fmla="*/ 19050 w 167163"/>
                  <a:gd name="connsiteY2" fmla="*/ 71628 h 119824"/>
                  <a:gd name="connsiteX3" fmla="*/ 0 w 167163"/>
                  <a:gd name="connsiteY3" fmla="*/ 14478 h 119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7163" h="119824">
                    <a:moveTo>
                      <a:pt x="167164" y="0"/>
                    </a:moveTo>
                    <a:lnTo>
                      <a:pt x="56293" y="119825"/>
                    </a:lnTo>
                    <a:cubicBezTo>
                      <a:pt x="41347" y="105885"/>
                      <a:pt x="28768" y="89607"/>
                      <a:pt x="19050" y="71628"/>
                    </a:cubicBezTo>
                    <a:cubicBezTo>
                      <a:pt x="9503" y="53797"/>
                      <a:pt x="3061" y="34471"/>
                      <a:pt x="0" y="1447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6C1E33F7-FFD3-C921-743B-43707156CB8A}"/>
                  </a:ext>
                </a:extLst>
              </p:cNvPr>
              <p:cNvSpPr/>
              <p:nvPr/>
            </p:nvSpPr>
            <p:spPr>
              <a:xfrm>
                <a:off x="7805754" y="2268949"/>
                <a:ext cx="335388" cy="254317"/>
              </a:xfrm>
              <a:custGeom>
                <a:avLst/>
                <a:gdLst>
                  <a:gd name="connsiteX0" fmla="*/ 132302 w 335388"/>
                  <a:gd name="connsiteY0" fmla="*/ 52388 h 254317"/>
                  <a:gd name="connsiteX1" fmla="*/ 323850 w 335388"/>
                  <a:gd name="connsiteY1" fmla="*/ 0 h 254317"/>
                  <a:gd name="connsiteX2" fmla="*/ 285750 w 335388"/>
                  <a:gd name="connsiteY2" fmla="*/ 195453 h 254317"/>
                  <a:gd name="connsiteX3" fmla="*/ 0 w 335388"/>
                  <a:gd name="connsiteY3" fmla="*/ 195453 h 254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5388" h="254317">
                    <a:moveTo>
                      <a:pt x="132302" y="52388"/>
                    </a:moveTo>
                    <a:lnTo>
                      <a:pt x="323850" y="0"/>
                    </a:lnTo>
                    <a:cubicBezTo>
                      <a:pt x="348123" y="67195"/>
                      <a:pt x="333484" y="142294"/>
                      <a:pt x="285750" y="195453"/>
                    </a:cubicBezTo>
                    <a:cubicBezTo>
                      <a:pt x="213074" y="273939"/>
                      <a:pt x="83915" y="273939"/>
                      <a:pt x="0" y="195453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  <a:alpha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07E00821-366D-B601-D4E9-2E6AC823B0C0}"/>
                  </a:ext>
                </a:extLst>
              </p:cNvPr>
              <p:cNvSpPr/>
              <p:nvPr/>
            </p:nvSpPr>
            <p:spPr>
              <a:xfrm>
                <a:off x="8299911" y="2088831"/>
                <a:ext cx="344900" cy="201739"/>
              </a:xfrm>
              <a:custGeom>
                <a:avLst/>
                <a:gdLst>
                  <a:gd name="connsiteX0" fmla="*/ 153638 w 344900"/>
                  <a:gd name="connsiteY0" fmla="*/ 201739 h 201739"/>
                  <a:gd name="connsiteX1" fmla="*/ 0 w 344900"/>
                  <a:gd name="connsiteY1" fmla="*/ 58865 h 201739"/>
                  <a:gd name="connsiteX2" fmla="*/ 285750 w 344900"/>
                  <a:gd name="connsiteY2" fmla="*/ 58865 h 201739"/>
                  <a:gd name="connsiteX3" fmla="*/ 344900 w 344900"/>
                  <a:gd name="connsiteY3" fmla="*/ 149543 h 2017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4900" h="201739">
                    <a:moveTo>
                      <a:pt x="153638" y="201739"/>
                    </a:moveTo>
                    <a:lnTo>
                      <a:pt x="0" y="58865"/>
                    </a:lnTo>
                    <a:cubicBezTo>
                      <a:pt x="72676" y="-19622"/>
                      <a:pt x="201835" y="-19622"/>
                      <a:pt x="285750" y="58865"/>
                    </a:cubicBezTo>
                    <a:cubicBezTo>
                      <a:pt x="312605" y="83782"/>
                      <a:pt x="332918" y="114923"/>
                      <a:pt x="344900" y="149543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  <a:alpha val="2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3BFF5125-90DC-89ED-E257-CC92198B334C}"/>
                  </a:ext>
                </a:extLst>
              </p:cNvPr>
              <p:cNvSpPr/>
              <p:nvPr/>
            </p:nvSpPr>
            <p:spPr>
              <a:xfrm>
                <a:off x="8218774" y="2150648"/>
                <a:ext cx="202675" cy="160686"/>
              </a:xfrm>
              <a:custGeom>
                <a:avLst/>
                <a:gdLst>
                  <a:gd name="connsiteX0" fmla="*/ 202676 w 202675"/>
                  <a:gd name="connsiteY0" fmla="*/ 143065 h 160686"/>
                  <a:gd name="connsiteX1" fmla="*/ 2651 w 202675"/>
                  <a:gd name="connsiteY1" fmla="*/ 160687 h 160686"/>
                  <a:gd name="connsiteX2" fmla="*/ 7699 w 202675"/>
                  <a:gd name="connsiteY2" fmla="*/ 73819 h 160686"/>
                  <a:gd name="connsiteX3" fmla="*/ 49228 w 202675"/>
                  <a:gd name="connsiteY3" fmla="*/ 0 h 1606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2675" h="160686">
                    <a:moveTo>
                      <a:pt x="202676" y="143065"/>
                    </a:moveTo>
                    <a:lnTo>
                      <a:pt x="2651" y="160687"/>
                    </a:lnTo>
                    <a:cubicBezTo>
                      <a:pt x="-2144" y="131715"/>
                      <a:pt x="-419" y="102040"/>
                      <a:pt x="7699" y="73819"/>
                    </a:cubicBezTo>
                    <a:cubicBezTo>
                      <a:pt x="15582" y="46305"/>
                      <a:pt x="29805" y="21022"/>
                      <a:pt x="49228" y="0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D2E58738-9DA0-08D8-3A70-D1890373FF79}"/>
                  </a:ext>
                </a:extLst>
              </p:cNvPr>
              <p:cNvSpPr/>
              <p:nvPr/>
            </p:nvSpPr>
            <p:spPr>
              <a:xfrm>
                <a:off x="8286290" y="2305049"/>
                <a:ext cx="167258" cy="119824"/>
              </a:xfrm>
              <a:custGeom>
                <a:avLst/>
                <a:gdLst>
                  <a:gd name="connsiteX0" fmla="*/ 167259 w 167258"/>
                  <a:gd name="connsiteY0" fmla="*/ 0 h 119824"/>
                  <a:gd name="connsiteX1" fmla="*/ 56293 w 167258"/>
                  <a:gd name="connsiteY1" fmla="*/ 119825 h 119824"/>
                  <a:gd name="connsiteX2" fmla="*/ 19050 w 167258"/>
                  <a:gd name="connsiteY2" fmla="*/ 71628 h 119824"/>
                  <a:gd name="connsiteX3" fmla="*/ 0 w 167258"/>
                  <a:gd name="connsiteY3" fmla="*/ 14478 h 119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7258" h="119824">
                    <a:moveTo>
                      <a:pt x="167259" y="0"/>
                    </a:moveTo>
                    <a:lnTo>
                      <a:pt x="56293" y="119825"/>
                    </a:lnTo>
                    <a:cubicBezTo>
                      <a:pt x="41347" y="105885"/>
                      <a:pt x="28768" y="89607"/>
                      <a:pt x="19050" y="71628"/>
                    </a:cubicBezTo>
                    <a:cubicBezTo>
                      <a:pt x="9503" y="53797"/>
                      <a:pt x="3061" y="34471"/>
                      <a:pt x="0" y="14478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  <a:alpha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F3597BDA-7587-7186-995F-36890800B25F}"/>
                  </a:ext>
                </a:extLst>
              </p:cNvPr>
              <p:cNvSpPr/>
              <p:nvPr/>
            </p:nvSpPr>
            <p:spPr>
              <a:xfrm>
                <a:off x="8331915" y="2268949"/>
                <a:ext cx="335429" cy="254317"/>
              </a:xfrm>
              <a:custGeom>
                <a:avLst/>
                <a:gdLst>
                  <a:gd name="connsiteX0" fmla="*/ 132302 w 335429"/>
                  <a:gd name="connsiteY0" fmla="*/ 52388 h 254317"/>
                  <a:gd name="connsiteX1" fmla="*/ 323850 w 335429"/>
                  <a:gd name="connsiteY1" fmla="*/ 0 h 254317"/>
                  <a:gd name="connsiteX2" fmla="*/ 285750 w 335429"/>
                  <a:gd name="connsiteY2" fmla="*/ 195453 h 254317"/>
                  <a:gd name="connsiteX3" fmla="*/ 0 w 335429"/>
                  <a:gd name="connsiteY3" fmla="*/ 195453 h 254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5429" h="254317">
                    <a:moveTo>
                      <a:pt x="132302" y="52388"/>
                    </a:moveTo>
                    <a:lnTo>
                      <a:pt x="323850" y="0"/>
                    </a:lnTo>
                    <a:cubicBezTo>
                      <a:pt x="348188" y="67190"/>
                      <a:pt x="333542" y="142323"/>
                      <a:pt x="285750" y="195453"/>
                    </a:cubicBezTo>
                    <a:cubicBezTo>
                      <a:pt x="213074" y="273939"/>
                      <a:pt x="83915" y="273939"/>
                      <a:pt x="0" y="19545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72" name="图形 7">
                <a:extLst>
                  <a:ext uri="{FF2B5EF4-FFF2-40B4-BE49-F238E27FC236}">
                    <a16:creationId xmlns:a16="http://schemas.microsoft.com/office/drawing/2014/main" id="{20A10E96-5CDE-9F42-174F-E895B28CA2F8}"/>
                  </a:ext>
                </a:extLst>
              </p:cNvPr>
              <p:cNvGrpSpPr/>
              <p:nvPr/>
            </p:nvGrpSpPr>
            <p:grpSpPr>
              <a:xfrm>
                <a:off x="7624387" y="2148073"/>
                <a:ext cx="1988822" cy="1113000"/>
                <a:chOff x="7624387" y="2148073"/>
                <a:chExt cx="1988822" cy="1113000"/>
              </a:xfrm>
              <a:solidFill>
                <a:srgbClr val="407BFF"/>
              </a:solidFill>
            </p:grpSpPr>
            <p:sp>
              <p:nvSpPr>
                <p:cNvPr id="74" name="任意多边形: 形状 73">
                  <a:extLst>
                    <a:ext uri="{FF2B5EF4-FFF2-40B4-BE49-F238E27FC236}">
                      <a16:creationId xmlns:a16="http://schemas.microsoft.com/office/drawing/2014/main" id="{D1C1BFA8-1692-8DB4-343D-36A4E45E01B5}"/>
                    </a:ext>
                  </a:extLst>
                </p:cNvPr>
                <p:cNvSpPr/>
                <p:nvPr/>
              </p:nvSpPr>
              <p:spPr>
                <a:xfrm>
                  <a:off x="7624387" y="2171116"/>
                  <a:ext cx="1955476" cy="1089956"/>
                </a:xfrm>
                <a:custGeom>
                  <a:avLst/>
                  <a:gdLst>
                    <a:gd name="connsiteX0" fmla="*/ 4774 w 1955476"/>
                    <a:gd name="connsiteY0" fmla="*/ 1089956 h 1089956"/>
                    <a:gd name="connsiteX1" fmla="*/ 4297 w 1955476"/>
                    <a:gd name="connsiteY1" fmla="*/ 1089956 h 1089956"/>
                    <a:gd name="connsiteX2" fmla="*/ 11 w 1955476"/>
                    <a:gd name="connsiteY2" fmla="*/ 1084718 h 1089956"/>
                    <a:gd name="connsiteX3" fmla="*/ 186034 w 1955476"/>
                    <a:gd name="connsiteY3" fmla="*/ 797158 h 1089956"/>
                    <a:gd name="connsiteX4" fmla="*/ 523124 w 1955476"/>
                    <a:gd name="connsiteY4" fmla="*/ 711433 h 1089956"/>
                    <a:gd name="connsiteX5" fmla="*/ 622470 w 1955476"/>
                    <a:gd name="connsiteY5" fmla="*/ 717624 h 1089956"/>
                    <a:gd name="connsiteX6" fmla="*/ 771727 w 1955476"/>
                    <a:gd name="connsiteY6" fmla="*/ 722768 h 1089956"/>
                    <a:gd name="connsiteX7" fmla="*/ 988420 w 1955476"/>
                    <a:gd name="connsiteY7" fmla="*/ 625232 h 1089956"/>
                    <a:gd name="connsiteX8" fmla="*/ 1036045 w 1955476"/>
                    <a:gd name="connsiteY8" fmla="*/ 533030 h 1089956"/>
                    <a:gd name="connsiteX9" fmla="*/ 1097386 w 1955476"/>
                    <a:gd name="connsiteY9" fmla="*/ 424159 h 1089956"/>
                    <a:gd name="connsiteX10" fmla="*/ 1275028 w 1955476"/>
                    <a:gd name="connsiteY10" fmla="*/ 355007 h 1089956"/>
                    <a:gd name="connsiteX11" fmla="*/ 1397424 w 1955476"/>
                    <a:gd name="connsiteY11" fmla="*/ 356150 h 1089956"/>
                    <a:gd name="connsiteX12" fmla="*/ 1504675 w 1955476"/>
                    <a:gd name="connsiteY12" fmla="*/ 358055 h 1089956"/>
                    <a:gd name="connsiteX13" fmla="*/ 1711749 w 1955476"/>
                    <a:gd name="connsiteY13" fmla="*/ 281855 h 1089956"/>
                    <a:gd name="connsiteX14" fmla="*/ 1773471 w 1955476"/>
                    <a:gd name="connsiteY14" fmla="*/ 188129 h 1089956"/>
                    <a:gd name="connsiteX15" fmla="*/ 1802617 w 1955476"/>
                    <a:gd name="connsiteY15" fmla="*/ 136409 h 1089956"/>
                    <a:gd name="connsiteX16" fmla="*/ 1948540 w 1955476"/>
                    <a:gd name="connsiteY16" fmla="*/ 582 h 1089956"/>
                    <a:gd name="connsiteX17" fmla="*/ 1954882 w 1955476"/>
                    <a:gd name="connsiteY17" fmla="*/ 2413 h 1089956"/>
                    <a:gd name="connsiteX18" fmla="*/ 1954922 w 1955476"/>
                    <a:gd name="connsiteY18" fmla="*/ 2487 h 1089956"/>
                    <a:gd name="connsiteX19" fmla="*/ 1953017 w 1955476"/>
                    <a:gd name="connsiteY19" fmla="*/ 8964 h 1089956"/>
                    <a:gd name="connsiteX20" fmla="*/ 1810142 w 1955476"/>
                    <a:gd name="connsiteY20" fmla="*/ 142314 h 1089956"/>
                    <a:gd name="connsiteX21" fmla="*/ 1781567 w 1955476"/>
                    <a:gd name="connsiteY21" fmla="*/ 193463 h 1089956"/>
                    <a:gd name="connsiteX22" fmla="*/ 1718226 w 1955476"/>
                    <a:gd name="connsiteY22" fmla="*/ 289380 h 1089956"/>
                    <a:gd name="connsiteX23" fmla="*/ 1504675 w 1955476"/>
                    <a:gd name="connsiteY23" fmla="*/ 368152 h 1089956"/>
                    <a:gd name="connsiteX24" fmla="*/ 1396757 w 1955476"/>
                    <a:gd name="connsiteY24" fmla="*/ 366247 h 1089956"/>
                    <a:gd name="connsiteX25" fmla="*/ 1275314 w 1955476"/>
                    <a:gd name="connsiteY25" fmla="*/ 365104 h 1089956"/>
                    <a:gd name="connsiteX26" fmla="*/ 1103864 w 1955476"/>
                    <a:gd name="connsiteY26" fmla="*/ 431779 h 1089956"/>
                    <a:gd name="connsiteX27" fmla="*/ 1044427 w 1955476"/>
                    <a:gd name="connsiteY27" fmla="*/ 537697 h 1089956"/>
                    <a:gd name="connsiteX28" fmla="*/ 995755 w 1955476"/>
                    <a:gd name="connsiteY28" fmla="*/ 632090 h 1089956"/>
                    <a:gd name="connsiteX29" fmla="*/ 771917 w 1955476"/>
                    <a:gd name="connsiteY29" fmla="*/ 733340 h 1089956"/>
                    <a:gd name="connsiteX30" fmla="*/ 621422 w 1955476"/>
                    <a:gd name="connsiteY30" fmla="*/ 728102 h 1089956"/>
                    <a:gd name="connsiteX31" fmla="*/ 522648 w 1955476"/>
                    <a:gd name="connsiteY31" fmla="*/ 722006 h 1089956"/>
                    <a:gd name="connsiteX32" fmla="*/ 190892 w 1955476"/>
                    <a:gd name="connsiteY32" fmla="*/ 806302 h 1089956"/>
                    <a:gd name="connsiteX33" fmla="*/ 9250 w 1955476"/>
                    <a:gd name="connsiteY33" fmla="*/ 1086813 h 1089956"/>
                    <a:gd name="connsiteX34" fmla="*/ 4774 w 1955476"/>
                    <a:gd name="connsiteY34" fmla="*/ 1089956 h 10899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1955476" h="1089956">
                      <a:moveTo>
                        <a:pt x="4774" y="1089956"/>
                      </a:moveTo>
                      <a:lnTo>
                        <a:pt x="4297" y="1089956"/>
                      </a:lnTo>
                      <a:cubicBezTo>
                        <a:pt x="1712" y="1089611"/>
                        <a:pt x="-162" y="1087320"/>
                        <a:pt x="11" y="1084718"/>
                      </a:cubicBezTo>
                      <a:cubicBezTo>
                        <a:pt x="10870" y="972513"/>
                        <a:pt x="80402" y="864976"/>
                        <a:pt x="186034" y="797158"/>
                      </a:cubicBezTo>
                      <a:cubicBezTo>
                        <a:pt x="277570" y="738389"/>
                        <a:pt x="393870" y="708671"/>
                        <a:pt x="523124" y="711433"/>
                      </a:cubicBezTo>
                      <a:cubicBezTo>
                        <a:pt x="556271" y="712100"/>
                        <a:pt x="589799" y="714862"/>
                        <a:pt x="622470" y="717624"/>
                      </a:cubicBezTo>
                      <a:cubicBezTo>
                        <a:pt x="672038" y="722870"/>
                        <a:pt x="721915" y="724589"/>
                        <a:pt x="771727" y="722768"/>
                      </a:cubicBezTo>
                      <a:cubicBezTo>
                        <a:pt x="827448" y="719434"/>
                        <a:pt x="929746" y="702384"/>
                        <a:pt x="988420" y="625232"/>
                      </a:cubicBezTo>
                      <a:cubicBezTo>
                        <a:pt x="1008173" y="596661"/>
                        <a:pt x="1024178" y="565674"/>
                        <a:pt x="1036045" y="533030"/>
                      </a:cubicBezTo>
                      <a:cubicBezTo>
                        <a:pt x="1051857" y="494930"/>
                        <a:pt x="1068145" y="454829"/>
                        <a:pt x="1097386" y="424159"/>
                      </a:cubicBezTo>
                      <a:cubicBezTo>
                        <a:pt x="1136248" y="383297"/>
                        <a:pt x="1195970" y="360056"/>
                        <a:pt x="1275028" y="355007"/>
                      </a:cubicBezTo>
                      <a:cubicBezTo>
                        <a:pt x="1315817" y="353146"/>
                        <a:pt x="1356677" y="353527"/>
                        <a:pt x="1397424" y="356150"/>
                      </a:cubicBezTo>
                      <a:cubicBezTo>
                        <a:pt x="1432571" y="357770"/>
                        <a:pt x="1468957" y="359484"/>
                        <a:pt x="1504675" y="358055"/>
                      </a:cubicBezTo>
                      <a:cubicBezTo>
                        <a:pt x="1567731" y="355579"/>
                        <a:pt x="1654885" y="340434"/>
                        <a:pt x="1711749" y="281855"/>
                      </a:cubicBezTo>
                      <a:cubicBezTo>
                        <a:pt x="1737847" y="255185"/>
                        <a:pt x="1755945" y="221086"/>
                        <a:pt x="1773471" y="188129"/>
                      </a:cubicBezTo>
                      <a:cubicBezTo>
                        <a:pt x="1782996" y="170984"/>
                        <a:pt x="1792045" y="153173"/>
                        <a:pt x="1802617" y="136409"/>
                      </a:cubicBezTo>
                      <a:cubicBezTo>
                        <a:pt x="1838799" y="79363"/>
                        <a:pt x="1889051" y="32588"/>
                        <a:pt x="1948540" y="582"/>
                      </a:cubicBezTo>
                      <a:cubicBezTo>
                        <a:pt x="1950797" y="-664"/>
                        <a:pt x="1953636" y="156"/>
                        <a:pt x="1954882" y="2413"/>
                      </a:cubicBezTo>
                      <a:cubicBezTo>
                        <a:pt x="1954896" y="2437"/>
                        <a:pt x="1954909" y="2462"/>
                        <a:pt x="1954922" y="2487"/>
                      </a:cubicBezTo>
                      <a:cubicBezTo>
                        <a:pt x="1956136" y="4807"/>
                        <a:pt x="1955294" y="7671"/>
                        <a:pt x="1953017" y="8964"/>
                      </a:cubicBezTo>
                      <a:cubicBezTo>
                        <a:pt x="1894697" y="40360"/>
                        <a:pt x="1845481" y="86296"/>
                        <a:pt x="1810142" y="142314"/>
                      </a:cubicBezTo>
                      <a:cubicBezTo>
                        <a:pt x="1799760" y="158792"/>
                        <a:pt x="1790330" y="176414"/>
                        <a:pt x="1781567" y="193463"/>
                      </a:cubicBezTo>
                      <a:cubicBezTo>
                        <a:pt x="1763755" y="226991"/>
                        <a:pt x="1745372" y="261662"/>
                        <a:pt x="1718226" y="289380"/>
                      </a:cubicBezTo>
                      <a:cubicBezTo>
                        <a:pt x="1671458" y="337005"/>
                        <a:pt x="1597639" y="364532"/>
                        <a:pt x="1504675" y="368152"/>
                      </a:cubicBezTo>
                      <a:cubicBezTo>
                        <a:pt x="1468671" y="369581"/>
                        <a:pt x="1432095" y="368152"/>
                        <a:pt x="1396757" y="366247"/>
                      </a:cubicBezTo>
                      <a:cubicBezTo>
                        <a:pt x="1356326" y="363674"/>
                        <a:pt x="1315786" y="363292"/>
                        <a:pt x="1275314" y="365104"/>
                      </a:cubicBezTo>
                      <a:cubicBezTo>
                        <a:pt x="1199114" y="369962"/>
                        <a:pt x="1141106" y="392250"/>
                        <a:pt x="1103864" y="431779"/>
                      </a:cubicBezTo>
                      <a:cubicBezTo>
                        <a:pt x="1075860" y="461116"/>
                        <a:pt x="1059953" y="500073"/>
                        <a:pt x="1044427" y="537697"/>
                      </a:cubicBezTo>
                      <a:cubicBezTo>
                        <a:pt x="1032341" y="571128"/>
                        <a:pt x="1015981" y="602856"/>
                        <a:pt x="995755" y="632090"/>
                      </a:cubicBezTo>
                      <a:cubicBezTo>
                        <a:pt x="934699" y="712195"/>
                        <a:pt x="829353" y="729911"/>
                        <a:pt x="771917" y="733340"/>
                      </a:cubicBezTo>
                      <a:cubicBezTo>
                        <a:pt x="721691" y="735182"/>
                        <a:pt x="671398" y="733431"/>
                        <a:pt x="621422" y="728102"/>
                      </a:cubicBezTo>
                      <a:cubicBezTo>
                        <a:pt x="589037" y="725435"/>
                        <a:pt x="555509" y="722672"/>
                        <a:pt x="522648" y="722006"/>
                      </a:cubicBezTo>
                      <a:cubicBezTo>
                        <a:pt x="395680" y="719339"/>
                        <a:pt x="280808" y="748580"/>
                        <a:pt x="190892" y="806302"/>
                      </a:cubicBezTo>
                      <a:cubicBezTo>
                        <a:pt x="87736" y="872977"/>
                        <a:pt x="19442" y="977752"/>
                        <a:pt x="9250" y="1086813"/>
                      </a:cubicBezTo>
                      <a:cubicBezTo>
                        <a:pt x="8524" y="1088665"/>
                        <a:pt x="6762" y="1089902"/>
                        <a:pt x="4774" y="108995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任意多边形: 形状 74">
                  <a:extLst>
                    <a:ext uri="{FF2B5EF4-FFF2-40B4-BE49-F238E27FC236}">
                      <a16:creationId xmlns:a16="http://schemas.microsoft.com/office/drawing/2014/main" id="{9D5C51B9-54AD-DFB2-49BC-B49E64E8BCA2}"/>
                    </a:ext>
                  </a:extLst>
                </p:cNvPr>
                <p:cNvSpPr/>
                <p:nvPr/>
              </p:nvSpPr>
              <p:spPr>
                <a:xfrm>
                  <a:off x="9508323" y="2148073"/>
                  <a:ext cx="104886" cy="70711"/>
                </a:xfrm>
                <a:custGeom>
                  <a:avLst/>
                  <a:gdLst>
                    <a:gd name="connsiteX0" fmla="*/ 84511 w 104886"/>
                    <a:gd name="connsiteY0" fmla="*/ 70679 h 70711"/>
                    <a:gd name="connsiteX1" fmla="*/ 83654 w 104886"/>
                    <a:gd name="connsiteY1" fmla="*/ 70679 h 70711"/>
                    <a:gd name="connsiteX2" fmla="*/ 80320 w 104886"/>
                    <a:gd name="connsiteY2" fmla="*/ 64869 h 70711"/>
                    <a:gd name="connsiteX3" fmla="*/ 90703 w 104886"/>
                    <a:gd name="connsiteY3" fmla="*/ 24388 h 70711"/>
                    <a:gd name="connsiteX4" fmla="*/ 95179 w 104886"/>
                    <a:gd name="connsiteY4" fmla="*/ 10862 h 70711"/>
                    <a:gd name="connsiteX5" fmla="*/ 95179 w 104886"/>
                    <a:gd name="connsiteY5" fmla="*/ 9815 h 70711"/>
                    <a:gd name="connsiteX6" fmla="*/ 5739 w 104886"/>
                    <a:gd name="connsiteY6" fmla="*/ 20864 h 70711"/>
                    <a:gd name="connsiteX7" fmla="*/ 145 w 104886"/>
                    <a:gd name="connsiteY7" fmla="*/ 17361 h 70711"/>
                    <a:gd name="connsiteX8" fmla="*/ 120 w 104886"/>
                    <a:gd name="connsiteY8" fmla="*/ 17244 h 70711"/>
                    <a:gd name="connsiteX9" fmla="*/ 3622 w 104886"/>
                    <a:gd name="connsiteY9" fmla="*/ 11650 h 70711"/>
                    <a:gd name="connsiteX10" fmla="*/ 3739 w 104886"/>
                    <a:gd name="connsiteY10" fmla="*/ 11625 h 70711"/>
                    <a:gd name="connsiteX11" fmla="*/ 94227 w 104886"/>
                    <a:gd name="connsiteY11" fmla="*/ 4 h 70711"/>
                    <a:gd name="connsiteX12" fmla="*/ 102990 w 104886"/>
                    <a:gd name="connsiteY12" fmla="*/ 4385 h 70711"/>
                    <a:gd name="connsiteX13" fmla="*/ 104037 w 104886"/>
                    <a:gd name="connsiteY13" fmla="*/ 14577 h 70711"/>
                    <a:gd name="connsiteX14" fmla="*/ 100037 w 104886"/>
                    <a:gd name="connsiteY14" fmla="*/ 26769 h 70711"/>
                    <a:gd name="connsiteX15" fmla="*/ 89560 w 104886"/>
                    <a:gd name="connsiteY15" fmla="*/ 67250 h 70711"/>
                    <a:gd name="connsiteX16" fmla="*/ 84511 w 104886"/>
                    <a:gd name="connsiteY16" fmla="*/ 70679 h 707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04886" h="70711">
                      <a:moveTo>
                        <a:pt x="84511" y="70679"/>
                      </a:moveTo>
                      <a:lnTo>
                        <a:pt x="83654" y="70679"/>
                      </a:lnTo>
                      <a:cubicBezTo>
                        <a:pt x="81138" y="69983"/>
                        <a:pt x="79652" y="67392"/>
                        <a:pt x="80320" y="64869"/>
                      </a:cubicBezTo>
                      <a:lnTo>
                        <a:pt x="90703" y="24388"/>
                      </a:lnTo>
                      <a:cubicBezTo>
                        <a:pt x="91860" y="19775"/>
                        <a:pt x="93356" y="15255"/>
                        <a:pt x="95179" y="10862"/>
                      </a:cubicBezTo>
                      <a:cubicBezTo>
                        <a:pt x="95367" y="10538"/>
                        <a:pt x="95367" y="10139"/>
                        <a:pt x="95179" y="9815"/>
                      </a:cubicBezTo>
                      <a:cubicBezTo>
                        <a:pt x="65079" y="10599"/>
                        <a:pt x="35126" y="14299"/>
                        <a:pt x="5739" y="20864"/>
                      </a:cubicBezTo>
                      <a:cubicBezTo>
                        <a:pt x="3227" y="21441"/>
                        <a:pt x="723" y="19873"/>
                        <a:pt x="145" y="17361"/>
                      </a:cubicBezTo>
                      <a:cubicBezTo>
                        <a:pt x="136" y="17322"/>
                        <a:pt x="128" y="17283"/>
                        <a:pt x="120" y="17244"/>
                      </a:cubicBezTo>
                      <a:cubicBezTo>
                        <a:pt x="-458" y="14732"/>
                        <a:pt x="1110" y="12227"/>
                        <a:pt x="3622" y="11650"/>
                      </a:cubicBezTo>
                      <a:cubicBezTo>
                        <a:pt x="3661" y="11641"/>
                        <a:pt x="3700" y="11632"/>
                        <a:pt x="3739" y="11625"/>
                      </a:cubicBezTo>
                      <a:cubicBezTo>
                        <a:pt x="33477" y="4959"/>
                        <a:pt x="63770" y="1069"/>
                        <a:pt x="94227" y="4"/>
                      </a:cubicBezTo>
                      <a:cubicBezTo>
                        <a:pt x="97697" y="-92"/>
                        <a:pt x="100985" y="1552"/>
                        <a:pt x="102990" y="4385"/>
                      </a:cubicBezTo>
                      <a:cubicBezTo>
                        <a:pt x="105072" y="7375"/>
                        <a:pt x="105468" y="11226"/>
                        <a:pt x="104037" y="14577"/>
                      </a:cubicBezTo>
                      <a:cubicBezTo>
                        <a:pt x="102431" y="18547"/>
                        <a:pt x="101095" y="22620"/>
                        <a:pt x="100037" y="26769"/>
                      </a:cubicBezTo>
                      <a:lnTo>
                        <a:pt x="89560" y="67250"/>
                      </a:lnTo>
                      <a:cubicBezTo>
                        <a:pt x="88961" y="69488"/>
                        <a:pt x="86812" y="70947"/>
                        <a:pt x="84511" y="7067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76" name="图形 7">
              <a:extLst>
                <a:ext uri="{FF2B5EF4-FFF2-40B4-BE49-F238E27FC236}">
                  <a16:creationId xmlns:a16="http://schemas.microsoft.com/office/drawing/2014/main" id="{A50B12EA-84F2-E2EE-EF74-760DA6C0D9E2}"/>
                </a:ext>
              </a:extLst>
            </p:cNvPr>
            <p:cNvGrpSpPr/>
            <p:nvPr/>
          </p:nvGrpSpPr>
          <p:grpSpPr>
            <a:xfrm>
              <a:off x="10187500" y="2136776"/>
              <a:ext cx="1713775" cy="3544732"/>
              <a:chOff x="9288606" y="2103428"/>
              <a:chExt cx="1383210" cy="2861000"/>
            </a:xfrm>
          </p:grpSpPr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F69613D4-6842-D388-1BD8-14133091C67F}"/>
                  </a:ext>
                </a:extLst>
              </p:cNvPr>
              <p:cNvSpPr/>
              <p:nvPr/>
            </p:nvSpPr>
            <p:spPr>
              <a:xfrm>
                <a:off x="9715803" y="2103428"/>
                <a:ext cx="367188" cy="335152"/>
              </a:xfrm>
              <a:custGeom>
                <a:avLst/>
                <a:gdLst>
                  <a:gd name="connsiteX0" fmla="*/ 270891 w 367188"/>
                  <a:gd name="connsiteY0" fmla="*/ 10073 h 335152"/>
                  <a:gd name="connsiteX1" fmla="*/ 98393 w 367188"/>
                  <a:gd name="connsiteY1" fmla="*/ 116467 h 335152"/>
                  <a:gd name="connsiteX2" fmla="*/ 0 w 367188"/>
                  <a:gd name="connsiteY2" fmla="*/ 298966 h 335152"/>
                  <a:gd name="connsiteX3" fmla="*/ 367189 w 367188"/>
                  <a:gd name="connsiteY3" fmla="*/ 283250 h 335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7188" h="335152">
                    <a:moveTo>
                      <a:pt x="270891" y="10073"/>
                    </a:moveTo>
                    <a:cubicBezTo>
                      <a:pt x="270891" y="10073"/>
                      <a:pt x="137541" y="-48411"/>
                      <a:pt x="98393" y="116467"/>
                    </a:cubicBezTo>
                    <a:cubicBezTo>
                      <a:pt x="66675" y="249245"/>
                      <a:pt x="0" y="298966"/>
                      <a:pt x="0" y="298966"/>
                    </a:cubicBezTo>
                    <a:cubicBezTo>
                      <a:pt x="0" y="298966"/>
                      <a:pt x="235744" y="390025"/>
                      <a:pt x="367189" y="28325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0E8607CE-C97B-74B0-8686-F518DC0D71ED}"/>
                  </a:ext>
                </a:extLst>
              </p:cNvPr>
              <p:cNvSpPr/>
              <p:nvPr/>
            </p:nvSpPr>
            <p:spPr>
              <a:xfrm>
                <a:off x="9407193" y="2638804"/>
                <a:ext cx="424529" cy="330584"/>
              </a:xfrm>
              <a:custGeom>
                <a:avLst/>
                <a:gdLst>
                  <a:gd name="connsiteX0" fmla="*/ 424529 w 424529"/>
                  <a:gd name="connsiteY0" fmla="*/ 29813 h 330584"/>
                  <a:gd name="connsiteX1" fmla="*/ 409860 w 424529"/>
                  <a:gd name="connsiteY1" fmla="*/ 66008 h 330584"/>
                  <a:gd name="connsiteX2" fmla="*/ 393954 w 424529"/>
                  <a:gd name="connsiteY2" fmla="*/ 100584 h 330584"/>
                  <a:gd name="connsiteX3" fmla="*/ 358044 w 424529"/>
                  <a:gd name="connsiteY3" fmla="*/ 167259 h 330584"/>
                  <a:gd name="connsiteX4" fmla="*/ 269748 w 424529"/>
                  <a:gd name="connsiteY4" fmla="*/ 292322 h 330584"/>
                  <a:gd name="connsiteX5" fmla="*/ 263366 w 424529"/>
                  <a:gd name="connsiteY5" fmla="*/ 299561 h 330584"/>
                  <a:gd name="connsiteX6" fmla="*/ 255175 w 424529"/>
                  <a:gd name="connsiteY6" fmla="*/ 308610 h 330584"/>
                  <a:gd name="connsiteX7" fmla="*/ 223361 w 424529"/>
                  <a:gd name="connsiteY7" fmla="*/ 327660 h 330584"/>
                  <a:gd name="connsiteX8" fmla="*/ 189547 w 424529"/>
                  <a:gd name="connsiteY8" fmla="*/ 329565 h 330584"/>
                  <a:gd name="connsiteX9" fmla="*/ 163449 w 424529"/>
                  <a:gd name="connsiteY9" fmla="*/ 321945 h 330584"/>
                  <a:gd name="connsiteX10" fmla="*/ 125349 w 424529"/>
                  <a:gd name="connsiteY10" fmla="*/ 299085 h 330584"/>
                  <a:gd name="connsiteX11" fmla="*/ 94679 w 424529"/>
                  <a:gd name="connsiteY11" fmla="*/ 272701 h 330584"/>
                  <a:gd name="connsiteX12" fmla="*/ 0 w 424529"/>
                  <a:gd name="connsiteY12" fmla="*/ 153448 h 330584"/>
                  <a:gd name="connsiteX13" fmla="*/ 33813 w 424529"/>
                  <a:gd name="connsiteY13" fmla="*/ 127921 h 330584"/>
                  <a:gd name="connsiteX14" fmla="*/ 137445 w 424529"/>
                  <a:gd name="connsiteY14" fmla="*/ 223171 h 330584"/>
                  <a:gd name="connsiteX15" fmla="*/ 190023 w 424529"/>
                  <a:gd name="connsiteY15" fmla="*/ 254032 h 330584"/>
                  <a:gd name="connsiteX16" fmla="*/ 201549 w 424529"/>
                  <a:gd name="connsiteY16" fmla="*/ 255080 h 330584"/>
                  <a:gd name="connsiteX17" fmla="*/ 200596 w 424529"/>
                  <a:gd name="connsiteY17" fmla="*/ 255080 h 330584"/>
                  <a:gd name="connsiteX18" fmla="*/ 204216 w 424529"/>
                  <a:gd name="connsiteY18" fmla="*/ 250222 h 330584"/>
                  <a:gd name="connsiteX19" fmla="*/ 209454 w 424529"/>
                  <a:gd name="connsiteY19" fmla="*/ 243364 h 330584"/>
                  <a:gd name="connsiteX20" fmla="*/ 284702 w 424529"/>
                  <a:gd name="connsiteY20" fmla="*/ 126016 h 330584"/>
                  <a:gd name="connsiteX21" fmla="*/ 316611 w 424529"/>
                  <a:gd name="connsiteY21" fmla="*/ 63246 h 330584"/>
                  <a:gd name="connsiteX22" fmla="*/ 331375 w 424529"/>
                  <a:gd name="connsiteY22" fmla="*/ 31433 h 330584"/>
                  <a:gd name="connsiteX23" fmla="*/ 344709 w 424529"/>
                  <a:gd name="connsiteY23" fmla="*/ 0 h 330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24529" h="330584">
                    <a:moveTo>
                      <a:pt x="424529" y="29813"/>
                    </a:moveTo>
                    <a:cubicBezTo>
                      <a:pt x="419671" y="42958"/>
                      <a:pt x="415004" y="54197"/>
                      <a:pt x="409860" y="66008"/>
                    </a:cubicBezTo>
                    <a:cubicBezTo>
                      <a:pt x="404717" y="77819"/>
                      <a:pt x="399383" y="89154"/>
                      <a:pt x="393954" y="100584"/>
                    </a:cubicBezTo>
                    <a:cubicBezTo>
                      <a:pt x="383000" y="123444"/>
                      <a:pt x="370618" y="145542"/>
                      <a:pt x="358044" y="167259"/>
                    </a:cubicBezTo>
                    <a:cubicBezTo>
                      <a:pt x="332554" y="211595"/>
                      <a:pt x="302994" y="253463"/>
                      <a:pt x="269748" y="292322"/>
                    </a:cubicBezTo>
                    <a:lnTo>
                      <a:pt x="263366" y="299561"/>
                    </a:lnTo>
                    <a:cubicBezTo>
                      <a:pt x="261080" y="302133"/>
                      <a:pt x="259937" y="303752"/>
                      <a:pt x="255175" y="308610"/>
                    </a:cubicBezTo>
                    <a:cubicBezTo>
                      <a:pt x="246325" y="317515"/>
                      <a:pt x="235389" y="324063"/>
                      <a:pt x="223361" y="327660"/>
                    </a:cubicBezTo>
                    <a:cubicBezTo>
                      <a:pt x="212363" y="330751"/>
                      <a:pt x="200823" y="331402"/>
                      <a:pt x="189547" y="329565"/>
                    </a:cubicBezTo>
                    <a:cubicBezTo>
                      <a:pt x="180558" y="328149"/>
                      <a:pt x="171788" y="325588"/>
                      <a:pt x="163449" y="321945"/>
                    </a:cubicBezTo>
                    <a:cubicBezTo>
                      <a:pt x="149881" y="315875"/>
                      <a:pt x="137090" y="308201"/>
                      <a:pt x="125349" y="299085"/>
                    </a:cubicBezTo>
                    <a:cubicBezTo>
                      <a:pt x="114648" y="290862"/>
                      <a:pt x="104408" y="282054"/>
                      <a:pt x="94679" y="272701"/>
                    </a:cubicBezTo>
                    <a:cubicBezTo>
                      <a:pt x="58615" y="236744"/>
                      <a:pt x="26843" y="196725"/>
                      <a:pt x="0" y="153448"/>
                    </a:cubicBezTo>
                    <a:lnTo>
                      <a:pt x="33813" y="127921"/>
                    </a:lnTo>
                    <a:cubicBezTo>
                      <a:pt x="66032" y="162111"/>
                      <a:pt x="100665" y="193943"/>
                      <a:pt x="137445" y="223171"/>
                    </a:cubicBezTo>
                    <a:cubicBezTo>
                      <a:pt x="153276" y="236106"/>
                      <a:pt x="171011" y="246516"/>
                      <a:pt x="190023" y="254032"/>
                    </a:cubicBezTo>
                    <a:cubicBezTo>
                      <a:pt x="197643" y="256604"/>
                      <a:pt x="202882" y="255461"/>
                      <a:pt x="201549" y="255080"/>
                    </a:cubicBezTo>
                    <a:cubicBezTo>
                      <a:pt x="200215" y="254699"/>
                      <a:pt x="200310" y="255080"/>
                      <a:pt x="200596" y="255080"/>
                    </a:cubicBezTo>
                    <a:cubicBezTo>
                      <a:pt x="200882" y="255080"/>
                      <a:pt x="202692" y="252317"/>
                      <a:pt x="204216" y="250222"/>
                    </a:cubicBezTo>
                    <a:lnTo>
                      <a:pt x="209454" y="243364"/>
                    </a:lnTo>
                    <a:cubicBezTo>
                      <a:pt x="237313" y="206099"/>
                      <a:pt x="262460" y="166882"/>
                      <a:pt x="284702" y="126016"/>
                    </a:cubicBezTo>
                    <a:cubicBezTo>
                      <a:pt x="295942" y="105442"/>
                      <a:pt x="306419" y="84392"/>
                      <a:pt x="316611" y="63246"/>
                    </a:cubicBezTo>
                    <a:cubicBezTo>
                      <a:pt x="321659" y="52673"/>
                      <a:pt x="326612" y="42101"/>
                      <a:pt x="331375" y="31433"/>
                    </a:cubicBezTo>
                    <a:cubicBezTo>
                      <a:pt x="336137" y="20765"/>
                      <a:pt x="340900" y="9620"/>
                      <a:pt x="344709" y="0"/>
                    </a:cubicBezTo>
                    <a:close/>
                  </a:path>
                </a:pathLst>
              </a:custGeom>
              <a:solidFill>
                <a:srgbClr val="FFC3B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9647F90D-1FD6-BD27-0B2C-4BC04A635F8B}"/>
                  </a:ext>
                </a:extLst>
              </p:cNvPr>
              <p:cNvSpPr/>
              <p:nvPr/>
            </p:nvSpPr>
            <p:spPr>
              <a:xfrm>
                <a:off x="9706278" y="2554022"/>
                <a:ext cx="187314" cy="240516"/>
              </a:xfrm>
              <a:custGeom>
                <a:avLst/>
                <a:gdLst>
                  <a:gd name="connsiteX0" fmla="*/ 98298 w 187314"/>
                  <a:gd name="connsiteY0" fmla="*/ 10 h 240516"/>
                  <a:gd name="connsiteX1" fmla="*/ 0 w 187314"/>
                  <a:gd name="connsiteY1" fmla="*/ 128217 h 240516"/>
                  <a:gd name="connsiteX2" fmla="*/ 92678 w 187314"/>
                  <a:gd name="connsiteY2" fmla="*/ 240516 h 240516"/>
                  <a:gd name="connsiteX3" fmla="*/ 185928 w 187314"/>
                  <a:gd name="connsiteY3" fmla="*/ 61161 h 240516"/>
                  <a:gd name="connsiteX4" fmla="*/ 98298 w 187314"/>
                  <a:gd name="connsiteY4" fmla="*/ 10 h 2405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7314" h="240516">
                    <a:moveTo>
                      <a:pt x="98298" y="10"/>
                    </a:moveTo>
                    <a:cubicBezTo>
                      <a:pt x="62674" y="-1323"/>
                      <a:pt x="0" y="128217"/>
                      <a:pt x="0" y="128217"/>
                    </a:cubicBezTo>
                    <a:lnTo>
                      <a:pt x="92678" y="240516"/>
                    </a:lnTo>
                    <a:cubicBezTo>
                      <a:pt x="92678" y="240516"/>
                      <a:pt x="200692" y="104976"/>
                      <a:pt x="185928" y="61161"/>
                    </a:cubicBezTo>
                    <a:cubicBezTo>
                      <a:pt x="170116" y="15536"/>
                      <a:pt x="150114" y="1820"/>
                      <a:pt x="98298" y="1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820EA74B-8A5A-B510-91BA-72C274F65AF8}"/>
                  </a:ext>
                </a:extLst>
              </p:cNvPr>
              <p:cNvSpPr/>
              <p:nvPr/>
            </p:nvSpPr>
            <p:spPr>
              <a:xfrm>
                <a:off x="9750474" y="2585274"/>
                <a:ext cx="48196" cy="203454"/>
              </a:xfrm>
              <a:custGeom>
                <a:avLst/>
                <a:gdLst>
                  <a:gd name="connsiteX0" fmla="*/ 48196 w 48196"/>
                  <a:gd name="connsiteY0" fmla="*/ 0 h 203454"/>
                  <a:gd name="connsiteX1" fmla="*/ 0 w 48196"/>
                  <a:gd name="connsiteY1" fmla="*/ 150971 h 203454"/>
                  <a:gd name="connsiteX2" fmla="*/ 43434 w 48196"/>
                  <a:gd name="connsiteY2" fmla="*/ 203454 h 203454"/>
                  <a:gd name="connsiteX3" fmla="*/ 48196 w 48196"/>
                  <a:gd name="connsiteY3" fmla="*/ 0 h 203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196" h="203454">
                    <a:moveTo>
                      <a:pt x="48196" y="0"/>
                    </a:moveTo>
                    <a:lnTo>
                      <a:pt x="0" y="150971"/>
                    </a:lnTo>
                    <a:lnTo>
                      <a:pt x="43434" y="203454"/>
                    </a:lnTo>
                    <a:lnTo>
                      <a:pt x="48196" y="0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9D6EF29B-89B0-0C4C-A865-A9295D326D56}"/>
                  </a:ext>
                </a:extLst>
              </p:cNvPr>
              <p:cNvSpPr/>
              <p:nvPr/>
            </p:nvSpPr>
            <p:spPr>
              <a:xfrm>
                <a:off x="9334803" y="2730149"/>
                <a:ext cx="119348" cy="77628"/>
              </a:xfrm>
              <a:custGeom>
                <a:avLst/>
                <a:gdLst>
                  <a:gd name="connsiteX0" fmla="*/ 98584 w 119348"/>
                  <a:gd name="connsiteY0" fmla="*/ 77629 h 77628"/>
                  <a:gd name="connsiteX1" fmla="*/ 0 w 119348"/>
                  <a:gd name="connsiteY1" fmla="*/ 52673 h 77628"/>
                  <a:gd name="connsiteX2" fmla="*/ 66675 w 119348"/>
                  <a:gd name="connsiteY2" fmla="*/ 0 h 77628"/>
                  <a:gd name="connsiteX3" fmla="*/ 119348 w 119348"/>
                  <a:gd name="connsiteY3" fmla="*/ 55531 h 77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9348" h="77628">
                    <a:moveTo>
                      <a:pt x="98584" y="77629"/>
                    </a:moveTo>
                    <a:lnTo>
                      <a:pt x="0" y="52673"/>
                    </a:lnTo>
                    <a:lnTo>
                      <a:pt x="66675" y="0"/>
                    </a:lnTo>
                    <a:cubicBezTo>
                      <a:pt x="66675" y="0"/>
                      <a:pt x="116205" y="20860"/>
                      <a:pt x="119348" y="55531"/>
                    </a:cubicBezTo>
                    <a:close/>
                  </a:path>
                </a:pathLst>
              </a:custGeom>
              <a:solidFill>
                <a:srgbClr val="FFC3B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EC5DC053-A7E1-25C8-966F-71E75B03C10E}"/>
                  </a:ext>
                </a:extLst>
              </p:cNvPr>
              <p:cNvSpPr/>
              <p:nvPr/>
            </p:nvSpPr>
            <p:spPr>
              <a:xfrm>
                <a:off x="9288606" y="2702432"/>
                <a:ext cx="112490" cy="80391"/>
              </a:xfrm>
              <a:custGeom>
                <a:avLst/>
                <a:gdLst>
                  <a:gd name="connsiteX0" fmla="*/ 0 w 112490"/>
                  <a:gd name="connsiteY0" fmla="*/ 38100 h 80391"/>
                  <a:gd name="connsiteX1" fmla="*/ 51149 w 112490"/>
                  <a:gd name="connsiteY1" fmla="*/ 0 h 80391"/>
                  <a:gd name="connsiteX2" fmla="*/ 112490 w 112490"/>
                  <a:gd name="connsiteY2" fmla="*/ 27718 h 80391"/>
                  <a:gd name="connsiteX3" fmla="*/ 45720 w 112490"/>
                  <a:gd name="connsiteY3" fmla="*/ 80391 h 80391"/>
                  <a:gd name="connsiteX4" fmla="*/ 0 w 112490"/>
                  <a:gd name="connsiteY4" fmla="*/ 38100 h 803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2490" h="80391">
                    <a:moveTo>
                      <a:pt x="0" y="38100"/>
                    </a:moveTo>
                    <a:lnTo>
                      <a:pt x="51149" y="0"/>
                    </a:lnTo>
                    <a:lnTo>
                      <a:pt x="112490" y="27718"/>
                    </a:lnTo>
                    <a:lnTo>
                      <a:pt x="45720" y="80391"/>
                    </a:lnTo>
                    <a:lnTo>
                      <a:pt x="0" y="38100"/>
                    </a:lnTo>
                    <a:close/>
                  </a:path>
                </a:pathLst>
              </a:custGeom>
              <a:solidFill>
                <a:srgbClr val="FFC3B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D82187FD-07C5-DCB9-CF1D-17F99809F40B}"/>
                  </a:ext>
                </a:extLst>
              </p:cNvPr>
              <p:cNvSpPr/>
              <p:nvPr/>
            </p:nvSpPr>
            <p:spPr>
              <a:xfrm>
                <a:off x="9972501" y="4685251"/>
                <a:ext cx="87725" cy="193738"/>
              </a:xfrm>
              <a:custGeom>
                <a:avLst/>
                <a:gdLst>
                  <a:gd name="connsiteX0" fmla="*/ 83629 w 87725"/>
                  <a:gd name="connsiteY0" fmla="*/ 193738 h 193738"/>
                  <a:gd name="connsiteX1" fmla="*/ 0 w 87725"/>
                  <a:gd name="connsiteY1" fmla="*/ 193738 h 193738"/>
                  <a:gd name="connsiteX2" fmla="*/ 4096 w 87725"/>
                  <a:gd name="connsiteY2" fmla="*/ 0 h 193738"/>
                  <a:gd name="connsiteX3" fmla="*/ 87725 w 87725"/>
                  <a:gd name="connsiteY3" fmla="*/ 0 h 193738"/>
                  <a:gd name="connsiteX4" fmla="*/ 83629 w 87725"/>
                  <a:gd name="connsiteY4" fmla="*/ 193738 h 1937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7725" h="193738">
                    <a:moveTo>
                      <a:pt x="83629" y="193738"/>
                    </a:moveTo>
                    <a:lnTo>
                      <a:pt x="0" y="193738"/>
                    </a:lnTo>
                    <a:lnTo>
                      <a:pt x="4096" y="0"/>
                    </a:lnTo>
                    <a:lnTo>
                      <a:pt x="87725" y="0"/>
                    </a:lnTo>
                    <a:lnTo>
                      <a:pt x="83629" y="193738"/>
                    </a:lnTo>
                    <a:close/>
                  </a:path>
                </a:pathLst>
              </a:custGeom>
              <a:solidFill>
                <a:srgbClr val="FFC3B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E3E0A186-6FE7-6881-2514-99E99F077B80}"/>
                  </a:ext>
                </a:extLst>
              </p:cNvPr>
              <p:cNvSpPr/>
              <p:nvPr/>
            </p:nvSpPr>
            <p:spPr>
              <a:xfrm>
                <a:off x="9808418" y="4869273"/>
                <a:ext cx="267697" cy="95155"/>
              </a:xfrm>
              <a:custGeom>
                <a:avLst/>
                <a:gdLst>
                  <a:gd name="connsiteX0" fmla="*/ 155987 w 267697"/>
                  <a:gd name="connsiteY0" fmla="*/ 0 h 95155"/>
                  <a:gd name="connsiteX1" fmla="*/ 250284 w 267697"/>
                  <a:gd name="connsiteY1" fmla="*/ 0 h 95155"/>
                  <a:gd name="connsiteX2" fmla="*/ 256952 w 267697"/>
                  <a:gd name="connsiteY2" fmla="*/ 5715 h 95155"/>
                  <a:gd name="connsiteX3" fmla="*/ 267620 w 267697"/>
                  <a:gd name="connsiteY3" fmla="*/ 80106 h 95155"/>
                  <a:gd name="connsiteX4" fmla="*/ 255695 w 267697"/>
                  <a:gd name="connsiteY4" fmla="*/ 94889 h 95155"/>
                  <a:gd name="connsiteX5" fmla="*/ 254190 w 267697"/>
                  <a:gd name="connsiteY5" fmla="*/ 94965 h 95155"/>
                  <a:gd name="connsiteX6" fmla="*/ 164274 w 267697"/>
                  <a:gd name="connsiteY6" fmla="*/ 92488 h 95155"/>
                  <a:gd name="connsiteX7" fmla="*/ 30924 w 267697"/>
                  <a:gd name="connsiteY7" fmla="*/ 95155 h 95155"/>
                  <a:gd name="connsiteX8" fmla="*/ 8540 w 267697"/>
                  <a:gd name="connsiteY8" fmla="*/ 57055 h 95155"/>
                  <a:gd name="connsiteX9" fmla="*/ 142461 w 267697"/>
                  <a:gd name="connsiteY9" fmla="*/ 4954 h 95155"/>
                  <a:gd name="connsiteX10" fmla="*/ 155987 w 267697"/>
                  <a:gd name="connsiteY10" fmla="*/ 1 h 95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67697" h="95155">
                    <a:moveTo>
                      <a:pt x="155987" y="0"/>
                    </a:moveTo>
                    <a:lnTo>
                      <a:pt x="250284" y="0"/>
                    </a:lnTo>
                    <a:cubicBezTo>
                      <a:pt x="253625" y="-34"/>
                      <a:pt x="256475" y="2409"/>
                      <a:pt x="256952" y="5715"/>
                    </a:cubicBezTo>
                    <a:lnTo>
                      <a:pt x="267620" y="80106"/>
                    </a:lnTo>
                    <a:cubicBezTo>
                      <a:pt x="268409" y="87481"/>
                      <a:pt x="263070" y="94100"/>
                      <a:pt x="255695" y="94889"/>
                    </a:cubicBezTo>
                    <a:cubicBezTo>
                      <a:pt x="255195" y="94942"/>
                      <a:pt x="254692" y="94968"/>
                      <a:pt x="254190" y="94965"/>
                    </a:cubicBezTo>
                    <a:cubicBezTo>
                      <a:pt x="221424" y="94393"/>
                      <a:pt x="205612" y="92488"/>
                      <a:pt x="164274" y="92488"/>
                    </a:cubicBezTo>
                    <a:cubicBezTo>
                      <a:pt x="138842" y="92488"/>
                      <a:pt x="65881" y="95155"/>
                      <a:pt x="30924" y="95155"/>
                    </a:cubicBezTo>
                    <a:cubicBezTo>
                      <a:pt x="-4033" y="95155"/>
                      <a:pt x="-6033" y="60389"/>
                      <a:pt x="8540" y="57055"/>
                    </a:cubicBezTo>
                    <a:cubicBezTo>
                      <a:pt x="74072" y="42958"/>
                      <a:pt x="120363" y="23527"/>
                      <a:pt x="142461" y="4954"/>
                    </a:cubicBezTo>
                    <a:cubicBezTo>
                      <a:pt x="146283" y="1825"/>
                      <a:pt x="151049" y="80"/>
                      <a:pt x="155987" y="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4B03CFE6-1D78-4E7C-1D4A-683E756E3928}"/>
                  </a:ext>
                </a:extLst>
              </p:cNvPr>
              <p:cNvSpPr/>
              <p:nvPr/>
            </p:nvSpPr>
            <p:spPr>
              <a:xfrm>
                <a:off x="9974502" y="4685251"/>
                <a:ext cx="85820" cy="99917"/>
              </a:xfrm>
              <a:custGeom>
                <a:avLst/>
                <a:gdLst>
                  <a:gd name="connsiteX0" fmla="*/ 2096 w 85820"/>
                  <a:gd name="connsiteY0" fmla="*/ 0 h 99917"/>
                  <a:gd name="connsiteX1" fmla="*/ 0 w 85820"/>
                  <a:gd name="connsiteY1" fmla="*/ 99917 h 99917"/>
                  <a:gd name="connsiteX2" fmla="*/ 83629 w 85820"/>
                  <a:gd name="connsiteY2" fmla="*/ 99917 h 99917"/>
                  <a:gd name="connsiteX3" fmla="*/ 85820 w 85820"/>
                  <a:gd name="connsiteY3" fmla="*/ 0 h 99917"/>
                  <a:gd name="connsiteX4" fmla="*/ 2096 w 85820"/>
                  <a:gd name="connsiteY4" fmla="*/ 0 h 999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820" h="99917">
                    <a:moveTo>
                      <a:pt x="2096" y="0"/>
                    </a:moveTo>
                    <a:lnTo>
                      <a:pt x="0" y="99917"/>
                    </a:lnTo>
                    <a:lnTo>
                      <a:pt x="83629" y="99917"/>
                    </a:lnTo>
                    <a:lnTo>
                      <a:pt x="85820" y="0"/>
                    </a:lnTo>
                    <a:lnTo>
                      <a:pt x="2096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422A603C-A594-7B3F-2F2A-054A81FEC8E0}"/>
                  </a:ext>
                </a:extLst>
              </p:cNvPr>
              <p:cNvSpPr/>
              <p:nvPr/>
            </p:nvSpPr>
            <p:spPr>
              <a:xfrm>
                <a:off x="9770745" y="2524822"/>
                <a:ext cx="447977" cy="534701"/>
              </a:xfrm>
              <a:custGeom>
                <a:avLst/>
                <a:gdLst>
                  <a:gd name="connsiteX0" fmla="*/ 207 w 447977"/>
                  <a:gd name="connsiteY0" fmla="*/ 70644 h 534701"/>
                  <a:gd name="connsiteX1" fmla="*/ 63168 w 447977"/>
                  <a:gd name="connsiteY1" fmla="*/ 534702 h 534701"/>
                  <a:gd name="connsiteX2" fmla="*/ 402829 w 447977"/>
                  <a:gd name="connsiteY2" fmla="*/ 524605 h 534701"/>
                  <a:gd name="connsiteX3" fmla="*/ 447977 w 447977"/>
                  <a:gd name="connsiteY3" fmla="*/ 15684 h 534701"/>
                  <a:gd name="connsiteX4" fmla="*/ 303197 w 447977"/>
                  <a:gd name="connsiteY4" fmla="*/ 921 h 534701"/>
                  <a:gd name="connsiteX5" fmla="*/ 148892 w 447977"/>
                  <a:gd name="connsiteY5" fmla="*/ 5588 h 534701"/>
                  <a:gd name="connsiteX6" fmla="*/ 39450 w 447977"/>
                  <a:gd name="connsiteY6" fmla="*/ 24638 h 534701"/>
                  <a:gd name="connsiteX7" fmla="*/ 207 w 447977"/>
                  <a:gd name="connsiteY7" fmla="*/ 70644 h 5347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47977" h="534701">
                    <a:moveTo>
                      <a:pt x="207" y="70644"/>
                    </a:moveTo>
                    <a:cubicBezTo>
                      <a:pt x="-1602" y="123603"/>
                      <a:pt x="7542" y="247142"/>
                      <a:pt x="63168" y="534702"/>
                    </a:cubicBezTo>
                    <a:lnTo>
                      <a:pt x="402829" y="524605"/>
                    </a:lnTo>
                    <a:cubicBezTo>
                      <a:pt x="393304" y="386588"/>
                      <a:pt x="390351" y="301339"/>
                      <a:pt x="447977" y="15684"/>
                    </a:cubicBezTo>
                    <a:cubicBezTo>
                      <a:pt x="400134" y="7295"/>
                      <a:pt x="351749" y="2361"/>
                      <a:pt x="303197" y="921"/>
                    </a:cubicBezTo>
                    <a:cubicBezTo>
                      <a:pt x="251717" y="-1206"/>
                      <a:pt x="200150" y="353"/>
                      <a:pt x="148892" y="5588"/>
                    </a:cubicBezTo>
                    <a:cubicBezTo>
                      <a:pt x="109650" y="10350"/>
                      <a:pt x="67263" y="18447"/>
                      <a:pt x="39450" y="24638"/>
                    </a:cubicBezTo>
                    <a:cubicBezTo>
                      <a:pt x="17385" y="29191"/>
                      <a:pt x="1224" y="48137"/>
                      <a:pt x="207" y="7064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9F8B293C-F4B3-E5F7-8FE1-A85786047A2E}"/>
                  </a:ext>
                </a:extLst>
              </p:cNvPr>
              <p:cNvSpPr/>
              <p:nvPr/>
            </p:nvSpPr>
            <p:spPr>
              <a:xfrm>
                <a:off x="9908484" y="2352674"/>
                <a:ext cx="165458" cy="257175"/>
              </a:xfrm>
              <a:custGeom>
                <a:avLst/>
                <a:gdLst>
                  <a:gd name="connsiteX0" fmla="*/ 144980 w 165458"/>
                  <a:gd name="connsiteY0" fmla="*/ 0 h 257175"/>
                  <a:gd name="connsiteX1" fmla="*/ 165459 w 165458"/>
                  <a:gd name="connsiteY1" fmla="*/ 173164 h 257175"/>
                  <a:gd name="connsiteX2" fmla="*/ 47635 w 165458"/>
                  <a:gd name="connsiteY2" fmla="*/ 257175 h 257175"/>
                  <a:gd name="connsiteX3" fmla="*/ 11154 w 165458"/>
                  <a:gd name="connsiteY3" fmla="*/ 177737 h 257175"/>
                  <a:gd name="connsiteX4" fmla="*/ 52683 w 165458"/>
                  <a:gd name="connsiteY4" fmla="*/ 83534 h 257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5458" h="257175">
                    <a:moveTo>
                      <a:pt x="144980" y="0"/>
                    </a:moveTo>
                    <a:cubicBezTo>
                      <a:pt x="136693" y="49911"/>
                      <a:pt x="129740" y="141161"/>
                      <a:pt x="165459" y="173164"/>
                    </a:cubicBezTo>
                    <a:cubicBezTo>
                      <a:pt x="138612" y="215433"/>
                      <a:pt x="96345" y="245570"/>
                      <a:pt x="47635" y="257175"/>
                    </a:cubicBezTo>
                    <a:cubicBezTo>
                      <a:pt x="-30661" y="217456"/>
                      <a:pt x="11154" y="177737"/>
                      <a:pt x="11154" y="177737"/>
                    </a:cubicBezTo>
                    <a:cubicBezTo>
                      <a:pt x="66113" y="162878"/>
                      <a:pt x="63446" y="121825"/>
                      <a:pt x="52683" y="83534"/>
                    </a:cubicBezTo>
                    <a:close/>
                  </a:path>
                </a:pathLst>
              </a:custGeom>
              <a:solidFill>
                <a:srgbClr val="FFC3B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DFE60A60-D659-7A88-F81E-A600CD4B26E0}"/>
                  </a:ext>
                </a:extLst>
              </p:cNvPr>
              <p:cNvSpPr/>
              <p:nvPr/>
            </p:nvSpPr>
            <p:spPr>
              <a:xfrm>
                <a:off x="9956118" y="2590036"/>
                <a:ext cx="64484" cy="19812"/>
              </a:xfrm>
              <a:custGeom>
                <a:avLst/>
                <a:gdLst>
                  <a:gd name="connsiteX0" fmla="*/ 0 w 64484"/>
                  <a:gd name="connsiteY0" fmla="*/ 19812 h 19812"/>
                  <a:gd name="connsiteX1" fmla="*/ 10096 w 64484"/>
                  <a:gd name="connsiteY1" fmla="*/ 0 h 19812"/>
                  <a:gd name="connsiteX2" fmla="*/ 64484 w 64484"/>
                  <a:gd name="connsiteY2" fmla="*/ 12287 h 19812"/>
                  <a:gd name="connsiteX3" fmla="*/ 0 w 64484"/>
                  <a:gd name="connsiteY3" fmla="*/ 19812 h 19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484" h="19812">
                    <a:moveTo>
                      <a:pt x="0" y="19812"/>
                    </a:moveTo>
                    <a:lnTo>
                      <a:pt x="10096" y="0"/>
                    </a:lnTo>
                    <a:lnTo>
                      <a:pt x="64484" y="12287"/>
                    </a:lnTo>
                    <a:lnTo>
                      <a:pt x="0" y="19812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AB7D1E08-393E-E083-FC47-9A902D96ECDE}"/>
                  </a:ext>
                </a:extLst>
              </p:cNvPr>
              <p:cNvSpPr/>
              <p:nvPr/>
            </p:nvSpPr>
            <p:spPr>
              <a:xfrm>
                <a:off x="9966215" y="2512979"/>
                <a:ext cx="142017" cy="171830"/>
              </a:xfrm>
              <a:custGeom>
                <a:avLst/>
                <a:gdLst>
                  <a:gd name="connsiteX0" fmla="*/ 0 w 142017"/>
                  <a:gd name="connsiteY0" fmla="*/ 77057 h 171830"/>
                  <a:gd name="connsiteX1" fmla="*/ 101441 w 142017"/>
                  <a:gd name="connsiteY1" fmla="*/ 0 h 171830"/>
                  <a:gd name="connsiteX2" fmla="*/ 142018 w 142017"/>
                  <a:gd name="connsiteY2" fmla="*/ 9049 h 171830"/>
                  <a:gd name="connsiteX3" fmla="*/ 81915 w 142017"/>
                  <a:gd name="connsiteY3" fmla="*/ 171831 h 171830"/>
                  <a:gd name="connsiteX4" fmla="*/ 0 w 142017"/>
                  <a:gd name="connsiteY4" fmla="*/ 77057 h 17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2017" h="171830">
                    <a:moveTo>
                      <a:pt x="0" y="77057"/>
                    </a:moveTo>
                    <a:cubicBezTo>
                      <a:pt x="17526" y="69056"/>
                      <a:pt x="98298" y="16478"/>
                      <a:pt x="101441" y="0"/>
                    </a:cubicBezTo>
                    <a:cubicBezTo>
                      <a:pt x="107823" y="6953"/>
                      <a:pt x="142018" y="9049"/>
                      <a:pt x="142018" y="9049"/>
                    </a:cubicBezTo>
                    <a:cubicBezTo>
                      <a:pt x="142018" y="9049"/>
                      <a:pt x="121539" y="103060"/>
                      <a:pt x="81915" y="171831"/>
                    </a:cubicBezTo>
                    <a:cubicBezTo>
                      <a:pt x="54864" y="110490"/>
                      <a:pt x="29146" y="96107"/>
                      <a:pt x="0" y="7705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86E479BC-633B-8B96-DBE0-AC268D783890}"/>
                  </a:ext>
                </a:extLst>
              </p:cNvPr>
              <p:cNvSpPr/>
              <p:nvPr/>
            </p:nvSpPr>
            <p:spPr>
              <a:xfrm>
                <a:off x="9918209" y="2590036"/>
                <a:ext cx="37909" cy="19812"/>
              </a:xfrm>
              <a:custGeom>
                <a:avLst/>
                <a:gdLst>
                  <a:gd name="connsiteX0" fmla="*/ 37910 w 37909"/>
                  <a:gd name="connsiteY0" fmla="*/ 19812 h 19812"/>
                  <a:gd name="connsiteX1" fmla="*/ 33338 w 37909"/>
                  <a:gd name="connsiteY1" fmla="*/ 0 h 19812"/>
                  <a:gd name="connsiteX2" fmla="*/ 0 w 37909"/>
                  <a:gd name="connsiteY2" fmla="*/ 2381 h 19812"/>
                  <a:gd name="connsiteX3" fmla="*/ 37910 w 37909"/>
                  <a:gd name="connsiteY3" fmla="*/ 19812 h 19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909" h="19812">
                    <a:moveTo>
                      <a:pt x="37910" y="19812"/>
                    </a:moveTo>
                    <a:lnTo>
                      <a:pt x="33338" y="0"/>
                    </a:lnTo>
                    <a:lnTo>
                      <a:pt x="0" y="2381"/>
                    </a:lnTo>
                    <a:lnTo>
                      <a:pt x="37910" y="19812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EE38B9A0-F810-1461-1D56-21DA8BCEB464}"/>
                  </a:ext>
                </a:extLst>
              </p:cNvPr>
              <p:cNvSpPr/>
              <p:nvPr/>
            </p:nvSpPr>
            <p:spPr>
              <a:xfrm>
                <a:off x="9868930" y="2518313"/>
                <a:ext cx="82616" cy="166496"/>
              </a:xfrm>
              <a:custGeom>
                <a:avLst/>
                <a:gdLst>
                  <a:gd name="connsiteX0" fmla="*/ 82616 w 82616"/>
                  <a:gd name="connsiteY0" fmla="*/ 71723 h 166496"/>
                  <a:gd name="connsiteX1" fmla="*/ 64900 w 82616"/>
                  <a:gd name="connsiteY1" fmla="*/ 0 h 166496"/>
                  <a:gd name="connsiteX2" fmla="*/ 24323 w 82616"/>
                  <a:gd name="connsiteY2" fmla="*/ 8954 h 166496"/>
                  <a:gd name="connsiteX3" fmla="*/ 15656 w 82616"/>
                  <a:gd name="connsiteY3" fmla="*/ 166497 h 166496"/>
                  <a:gd name="connsiteX4" fmla="*/ 82616 w 82616"/>
                  <a:gd name="connsiteY4" fmla="*/ 71723 h 166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616" h="166496">
                    <a:moveTo>
                      <a:pt x="82616" y="71723"/>
                    </a:moveTo>
                    <a:cubicBezTo>
                      <a:pt x="55661" y="53816"/>
                      <a:pt x="62233" y="16383"/>
                      <a:pt x="64900" y="0"/>
                    </a:cubicBezTo>
                    <a:cubicBezTo>
                      <a:pt x="58518" y="6858"/>
                      <a:pt x="24323" y="8954"/>
                      <a:pt x="24323" y="8954"/>
                    </a:cubicBezTo>
                    <a:cubicBezTo>
                      <a:pt x="24323" y="8954"/>
                      <a:pt x="-24064" y="97726"/>
                      <a:pt x="15656" y="166497"/>
                    </a:cubicBezTo>
                    <a:cubicBezTo>
                      <a:pt x="34420" y="117158"/>
                      <a:pt x="53470" y="90773"/>
                      <a:pt x="82616" y="7172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32E41018-C3A4-BFF9-A4F1-EA69F2201C60}"/>
                  </a:ext>
                </a:extLst>
              </p:cNvPr>
              <p:cNvSpPr/>
              <p:nvPr/>
            </p:nvSpPr>
            <p:spPr>
              <a:xfrm>
                <a:off x="9961262" y="2386678"/>
                <a:ext cx="56936" cy="76771"/>
              </a:xfrm>
              <a:custGeom>
                <a:avLst/>
                <a:gdLst>
                  <a:gd name="connsiteX0" fmla="*/ 54578 w 56936"/>
                  <a:gd name="connsiteY0" fmla="*/ 0 h 76771"/>
                  <a:gd name="connsiteX1" fmla="*/ 0 w 56936"/>
                  <a:gd name="connsiteY1" fmla="*/ 49530 h 76771"/>
                  <a:gd name="connsiteX2" fmla="*/ 5524 w 56936"/>
                  <a:gd name="connsiteY2" fmla="*/ 76771 h 76771"/>
                  <a:gd name="connsiteX3" fmla="*/ 56483 w 56936"/>
                  <a:gd name="connsiteY3" fmla="*/ 26765 h 76771"/>
                  <a:gd name="connsiteX4" fmla="*/ 54578 w 56936"/>
                  <a:gd name="connsiteY4" fmla="*/ 0 h 76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936" h="76771">
                    <a:moveTo>
                      <a:pt x="54578" y="0"/>
                    </a:moveTo>
                    <a:lnTo>
                      <a:pt x="0" y="49530"/>
                    </a:lnTo>
                    <a:cubicBezTo>
                      <a:pt x="2607" y="58438"/>
                      <a:pt x="4455" y="67551"/>
                      <a:pt x="5524" y="76771"/>
                    </a:cubicBezTo>
                    <a:cubicBezTo>
                      <a:pt x="26575" y="73057"/>
                      <a:pt x="54959" y="48958"/>
                      <a:pt x="56483" y="26765"/>
                    </a:cubicBezTo>
                    <a:cubicBezTo>
                      <a:pt x="57478" y="17802"/>
                      <a:pt x="56833" y="8732"/>
                      <a:pt x="54578" y="0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D8D91620-68F0-283D-C975-2914A3525FEE}"/>
                  </a:ext>
                </a:extLst>
              </p:cNvPr>
              <p:cNvSpPr/>
              <p:nvPr/>
            </p:nvSpPr>
            <p:spPr>
              <a:xfrm>
                <a:off x="9845056" y="2122312"/>
                <a:ext cx="235587" cy="319116"/>
              </a:xfrm>
              <a:custGeom>
                <a:avLst/>
                <a:gdLst>
                  <a:gd name="connsiteX0" fmla="*/ 235554 w 235587"/>
                  <a:gd name="connsiteY0" fmla="*/ 116061 h 319116"/>
                  <a:gd name="connsiteX1" fmla="*/ 196120 w 235587"/>
                  <a:gd name="connsiteY1" fmla="*/ 278748 h 319116"/>
                  <a:gd name="connsiteX2" fmla="*/ 10764 w 235587"/>
                  <a:gd name="connsiteY2" fmla="*/ 244649 h 319116"/>
                  <a:gd name="connsiteX3" fmla="*/ 74105 w 235587"/>
                  <a:gd name="connsiteY3" fmla="*/ 10810 h 319116"/>
                  <a:gd name="connsiteX4" fmla="*/ 224804 w 235587"/>
                  <a:gd name="connsiteY4" fmla="*/ 65048 h 319116"/>
                  <a:gd name="connsiteX5" fmla="*/ 235554 w 235587"/>
                  <a:gd name="connsiteY5" fmla="*/ 116061 h 3191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5587" h="319116">
                    <a:moveTo>
                      <a:pt x="235554" y="116061"/>
                    </a:moveTo>
                    <a:cubicBezTo>
                      <a:pt x="234506" y="199119"/>
                      <a:pt x="235554" y="234267"/>
                      <a:pt x="196120" y="278748"/>
                    </a:cubicBezTo>
                    <a:cubicBezTo>
                      <a:pt x="136303" y="345423"/>
                      <a:pt x="34195" y="326373"/>
                      <a:pt x="10764" y="244649"/>
                    </a:cubicBezTo>
                    <a:cubicBezTo>
                      <a:pt x="-10572" y="171211"/>
                      <a:pt x="-5334" y="47767"/>
                      <a:pt x="74105" y="10810"/>
                    </a:cubicBezTo>
                    <a:cubicBezTo>
                      <a:pt x="130697" y="-15827"/>
                      <a:pt x="198167" y="8456"/>
                      <a:pt x="224804" y="65048"/>
                    </a:cubicBezTo>
                    <a:cubicBezTo>
                      <a:pt x="232306" y="80985"/>
                      <a:pt x="235986" y="98452"/>
                      <a:pt x="235554" y="116061"/>
                    </a:cubicBezTo>
                    <a:close/>
                  </a:path>
                </a:pathLst>
              </a:custGeom>
              <a:solidFill>
                <a:srgbClr val="FFC3B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00A1C8F8-8070-9308-2C3C-E4AF8B77EF78}"/>
                  </a:ext>
                </a:extLst>
              </p:cNvPr>
              <p:cNvSpPr/>
              <p:nvPr/>
            </p:nvSpPr>
            <p:spPr>
              <a:xfrm>
                <a:off x="9967261" y="2268369"/>
                <a:ext cx="109071" cy="9922"/>
              </a:xfrm>
              <a:custGeom>
                <a:avLst/>
                <a:gdLst>
                  <a:gd name="connsiteX0" fmla="*/ 106587 w 109071"/>
                  <a:gd name="connsiteY0" fmla="*/ 9914 h 9922"/>
                  <a:gd name="connsiteX1" fmla="*/ 106587 w 109071"/>
                  <a:gd name="connsiteY1" fmla="*/ 9914 h 9922"/>
                  <a:gd name="connsiteX2" fmla="*/ 2288 w 109071"/>
                  <a:gd name="connsiteY2" fmla="*/ 4770 h 9922"/>
                  <a:gd name="connsiteX3" fmla="*/ 2 w 109071"/>
                  <a:gd name="connsiteY3" fmla="*/ 2298 h 9922"/>
                  <a:gd name="connsiteX4" fmla="*/ 2 w 109071"/>
                  <a:gd name="connsiteY4" fmla="*/ 2294 h 9922"/>
                  <a:gd name="connsiteX5" fmla="*/ 2469 w 109071"/>
                  <a:gd name="connsiteY5" fmla="*/ 2 h 9922"/>
                  <a:gd name="connsiteX6" fmla="*/ 2574 w 109071"/>
                  <a:gd name="connsiteY6" fmla="*/ 8 h 9922"/>
                  <a:gd name="connsiteX7" fmla="*/ 106872 w 109071"/>
                  <a:gd name="connsiteY7" fmla="*/ 5151 h 9922"/>
                  <a:gd name="connsiteX8" fmla="*/ 109064 w 109071"/>
                  <a:gd name="connsiteY8" fmla="*/ 7708 h 9922"/>
                  <a:gd name="connsiteX9" fmla="*/ 109063 w 109071"/>
                  <a:gd name="connsiteY9" fmla="*/ 7723 h 9922"/>
                  <a:gd name="connsiteX10" fmla="*/ 106692 w 109071"/>
                  <a:gd name="connsiteY10" fmla="*/ 9920 h 9922"/>
                  <a:gd name="connsiteX11" fmla="*/ 106587 w 109071"/>
                  <a:gd name="connsiteY11" fmla="*/ 9914 h 99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09071" h="9922">
                    <a:moveTo>
                      <a:pt x="106587" y="9914"/>
                    </a:moveTo>
                    <a:lnTo>
                      <a:pt x="106587" y="9914"/>
                    </a:lnTo>
                    <a:lnTo>
                      <a:pt x="2288" y="4770"/>
                    </a:lnTo>
                    <a:cubicBezTo>
                      <a:pt x="974" y="4719"/>
                      <a:pt x="-50" y="3612"/>
                      <a:pt x="2" y="2298"/>
                    </a:cubicBezTo>
                    <a:cubicBezTo>
                      <a:pt x="2" y="2296"/>
                      <a:pt x="2" y="2295"/>
                      <a:pt x="2" y="2294"/>
                    </a:cubicBezTo>
                    <a:cubicBezTo>
                      <a:pt x="50" y="979"/>
                      <a:pt x="1155" y="-47"/>
                      <a:pt x="2469" y="2"/>
                    </a:cubicBezTo>
                    <a:cubicBezTo>
                      <a:pt x="2504" y="3"/>
                      <a:pt x="2539" y="5"/>
                      <a:pt x="2574" y="8"/>
                    </a:cubicBezTo>
                    <a:lnTo>
                      <a:pt x="106872" y="5151"/>
                    </a:lnTo>
                    <a:cubicBezTo>
                      <a:pt x="108184" y="5252"/>
                      <a:pt x="109165" y="6397"/>
                      <a:pt x="109064" y="7708"/>
                    </a:cubicBezTo>
                    <a:cubicBezTo>
                      <a:pt x="109064" y="7713"/>
                      <a:pt x="109064" y="7718"/>
                      <a:pt x="109063" y="7723"/>
                    </a:cubicBezTo>
                    <a:cubicBezTo>
                      <a:pt x="109015" y="8985"/>
                      <a:pt x="107953" y="9968"/>
                      <a:pt x="106692" y="9920"/>
                    </a:cubicBezTo>
                    <a:cubicBezTo>
                      <a:pt x="106657" y="9919"/>
                      <a:pt x="106622" y="9917"/>
                      <a:pt x="106587" y="99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EC07CA5C-5510-726D-83D5-DF94CDEB2AD0}"/>
                  </a:ext>
                </a:extLst>
              </p:cNvPr>
              <p:cNvSpPr/>
              <p:nvPr/>
            </p:nvSpPr>
            <p:spPr>
              <a:xfrm>
                <a:off x="9833912" y="3052190"/>
                <a:ext cx="253581" cy="1713642"/>
              </a:xfrm>
              <a:custGeom>
                <a:avLst/>
                <a:gdLst>
                  <a:gd name="connsiteX0" fmla="*/ 0 w 253581"/>
                  <a:gd name="connsiteY0" fmla="*/ 7334 h 1713642"/>
                  <a:gd name="connsiteX1" fmla="*/ 66675 w 253581"/>
                  <a:gd name="connsiteY1" fmla="*/ 882872 h 1713642"/>
                  <a:gd name="connsiteX2" fmla="*/ 123825 w 253581"/>
                  <a:gd name="connsiteY2" fmla="*/ 1713643 h 1713642"/>
                  <a:gd name="connsiteX3" fmla="*/ 236887 w 253581"/>
                  <a:gd name="connsiteY3" fmla="*/ 1713643 h 1713642"/>
                  <a:gd name="connsiteX4" fmla="*/ 251555 w 253581"/>
                  <a:gd name="connsiteY4" fmla="*/ 876872 h 1713642"/>
                  <a:gd name="connsiteX5" fmla="*/ 248031 w 253581"/>
                  <a:gd name="connsiteY5" fmla="*/ 0 h 1713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53581" h="1713642">
                    <a:moveTo>
                      <a:pt x="0" y="7334"/>
                    </a:moveTo>
                    <a:cubicBezTo>
                      <a:pt x="0" y="7334"/>
                      <a:pt x="42958" y="628840"/>
                      <a:pt x="66675" y="882872"/>
                    </a:cubicBezTo>
                    <a:cubicBezTo>
                      <a:pt x="91535" y="1147191"/>
                      <a:pt x="123825" y="1713643"/>
                      <a:pt x="123825" y="1713643"/>
                    </a:cubicBezTo>
                    <a:lnTo>
                      <a:pt x="236887" y="1713643"/>
                    </a:lnTo>
                    <a:cubicBezTo>
                      <a:pt x="236887" y="1713643"/>
                      <a:pt x="260509" y="1137571"/>
                      <a:pt x="251555" y="876872"/>
                    </a:cubicBezTo>
                    <a:cubicBezTo>
                      <a:pt x="242030" y="592741"/>
                      <a:pt x="248031" y="0"/>
                      <a:pt x="248031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DCE34D28-E239-3535-7AF2-47275CA95DA8}"/>
                  </a:ext>
                </a:extLst>
              </p:cNvPr>
              <p:cNvSpPr/>
              <p:nvPr/>
            </p:nvSpPr>
            <p:spPr>
              <a:xfrm>
                <a:off x="9938783" y="4722303"/>
                <a:ext cx="148685" cy="47529"/>
              </a:xfrm>
              <a:custGeom>
                <a:avLst/>
                <a:gdLst>
                  <a:gd name="connsiteX0" fmla="*/ 142494 w 148685"/>
                  <a:gd name="connsiteY0" fmla="*/ 47530 h 47529"/>
                  <a:gd name="connsiteX1" fmla="*/ 9811 w 148685"/>
                  <a:gd name="connsiteY1" fmla="*/ 47530 h 47529"/>
                  <a:gd name="connsiteX2" fmla="*/ 0 w 148685"/>
                  <a:gd name="connsiteY2" fmla="*/ 5239 h 47529"/>
                  <a:gd name="connsiteX3" fmla="*/ 148685 w 148685"/>
                  <a:gd name="connsiteY3" fmla="*/ 0 h 47529"/>
                  <a:gd name="connsiteX4" fmla="*/ 142494 w 148685"/>
                  <a:gd name="connsiteY4" fmla="*/ 47530 h 47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8685" h="47529">
                    <a:moveTo>
                      <a:pt x="142494" y="47530"/>
                    </a:moveTo>
                    <a:lnTo>
                      <a:pt x="9811" y="47530"/>
                    </a:lnTo>
                    <a:lnTo>
                      <a:pt x="0" y="5239"/>
                    </a:lnTo>
                    <a:lnTo>
                      <a:pt x="148685" y="0"/>
                    </a:lnTo>
                    <a:lnTo>
                      <a:pt x="142494" y="47530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F48D7CE1-E640-1A0A-ACDD-ED24E1CF6454}"/>
                  </a:ext>
                </a:extLst>
              </p:cNvPr>
              <p:cNvSpPr/>
              <p:nvPr/>
            </p:nvSpPr>
            <p:spPr>
              <a:xfrm>
                <a:off x="10012612" y="3266988"/>
                <a:ext cx="70569" cy="564155"/>
              </a:xfrm>
              <a:custGeom>
                <a:avLst/>
                <a:gdLst>
                  <a:gd name="connsiteX0" fmla="*/ 68474 w 70569"/>
                  <a:gd name="connsiteY0" fmla="*/ 7134 h 564155"/>
                  <a:gd name="connsiteX1" fmla="*/ 22945 w 70569"/>
                  <a:gd name="connsiteY1" fmla="*/ 43234 h 564155"/>
                  <a:gd name="connsiteX2" fmla="*/ 70570 w 70569"/>
                  <a:gd name="connsiteY2" fmla="*/ 564156 h 564155"/>
                  <a:gd name="connsiteX3" fmla="*/ 68474 w 70569"/>
                  <a:gd name="connsiteY3" fmla="*/ 7134 h 564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0569" h="564155">
                    <a:moveTo>
                      <a:pt x="68474" y="7134"/>
                    </a:moveTo>
                    <a:cubicBezTo>
                      <a:pt x="54758" y="-8106"/>
                      <a:pt x="39899" y="-200"/>
                      <a:pt x="22945" y="43234"/>
                    </a:cubicBezTo>
                    <a:cubicBezTo>
                      <a:pt x="-33538" y="191443"/>
                      <a:pt x="26659" y="427949"/>
                      <a:pt x="70570" y="564156"/>
                    </a:cubicBezTo>
                    <a:cubicBezTo>
                      <a:pt x="67617" y="394611"/>
                      <a:pt x="67712" y="171535"/>
                      <a:pt x="68474" y="7134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1C64BE4A-E63B-B253-C35A-655B17194D6A}"/>
                  </a:ext>
                </a:extLst>
              </p:cNvPr>
              <p:cNvSpPr/>
              <p:nvPr/>
            </p:nvSpPr>
            <p:spPr>
              <a:xfrm>
                <a:off x="9928371" y="2262371"/>
                <a:ext cx="16031" cy="24394"/>
              </a:xfrm>
              <a:custGeom>
                <a:avLst/>
                <a:gdLst>
                  <a:gd name="connsiteX0" fmla="*/ 16032 w 16031"/>
                  <a:gd name="connsiteY0" fmla="*/ 11816 h 24394"/>
                  <a:gd name="connsiteX1" fmla="*/ 8602 w 16031"/>
                  <a:gd name="connsiteY1" fmla="*/ 24389 h 24394"/>
                  <a:gd name="connsiteX2" fmla="*/ 30 w 16031"/>
                  <a:gd name="connsiteY2" fmla="*/ 12578 h 24394"/>
                  <a:gd name="connsiteX3" fmla="*/ 7459 w 16031"/>
                  <a:gd name="connsiteY3" fmla="*/ 5 h 24394"/>
                  <a:gd name="connsiteX4" fmla="*/ 16032 w 16031"/>
                  <a:gd name="connsiteY4" fmla="*/ 11816 h 243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031" h="24394">
                    <a:moveTo>
                      <a:pt x="16032" y="11816"/>
                    </a:moveTo>
                    <a:cubicBezTo>
                      <a:pt x="16032" y="18579"/>
                      <a:pt x="12984" y="24199"/>
                      <a:pt x="8602" y="24389"/>
                    </a:cubicBezTo>
                    <a:cubicBezTo>
                      <a:pt x="4221" y="24580"/>
                      <a:pt x="410" y="19341"/>
                      <a:pt x="30" y="12578"/>
                    </a:cubicBezTo>
                    <a:cubicBezTo>
                      <a:pt x="-351" y="5815"/>
                      <a:pt x="2982" y="196"/>
                      <a:pt x="7459" y="5"/>
                    </a:cubicBezTo>
                    <a:cubicBezTo>
                      <a:pt x="11936" y="-185"/>
                      <a:pt x="16032" y="5053"/>
                      <a:pt x="16032" y="1181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FC474A6D-F0B3-3DB1-E6B1-6F80D5C3D1C3}"/>
                  </a:ext>
                </a:extLst>
              </p:cNvPr>
              <p:cNvSpPr/>
              <p:nvPr/>
            </p:nvSpPr>
            <p:spPr>
              <a:xfrm>
                <a:off x="9852171" y="2264657"/>
                <a:ext cx="16031" cy="24394"/>
              </a:xfrm>
              <a:custGeom>
                <a:avLst/>
                <a:gdLst>
                  <a:gd name="connsiteX0" fmla="*/ 16032 w 16031"/>
                  <a:gd name="connsiteY0" fmla="*/ 11816 h 24394"/>
                  <a:gd name="connsiteX1" fmla="*/ 8602 w 16031"/>
                  <a:gd name="connsiteY1" fmla="*/ 24390 h 24394"/>
                  <a:gd name="connsiteX2" fmla="*/ 30 w 16031"/>
                  <a:gd name="connsiteY2" fmla="*/ 12579 h 24394"/>
                  <a:gd name="connsiteX3" fmla="*/ 7459 w 16031"/>
                  <a:gd name="connsiteY3" fmla="*/ 6 h 24394"/>
                  <a:gd name="connsiteX4" fmla="*/ 16032 w 16031"/>
                  <a:gd name="connsiteY4" fmla="*/ 11816 h 243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031" h="24394">
                    <a:moveTo>
                      <a:pt x="16032" y="11816"/>
                    </a:moveTo>
                    <a:cubicBezTo>
                      <a:pt x="16032" y="18579"/>
                      <a:pt x="12984" y="24199"/>
                      <a:pt x="8602" y="24390"/>
                    </a:cubicBezTo>
                    <a:cubicBezTo>
                      <a:pt x="4221" y="24580"/>
                      <a:pt x="410" y="19341"/>
                      <a:pt x="30" y="12579"/>
                    </a:cubicBezTo>
                    <a:cubicBezTo>
                      <a:pt x="-351" y="5816"/>
                      <a:pt x="2982" y="196"/>
                      <a:pt x="7459" y="6"/>
                    </a:cubicBezTo>
                    <a:cubicBezTo>
                      <a:pt x="11936" y="-185"/>
                      <a:pt x="16032" y="4578"/>
                      <a:pt x="16032" y="1181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4CCE7AFF-DCA1-16B9-DB02-5B21A1A34172}"/>
                  </a:ext>
                </a:extLst>
              </p:cNvPr>
              <p:cNvSpPr/>
              <p:nvPr/>
            </p:nvSpPr>
            <p:spPr>
              <a:xfrm>
                <a:off x="9845057" y="2260567"/>
                <a:ext cx="16383" cy="6831"/>
              </a:xfrm>
              <a:custGeom>
                <a:avLst/>
                <a:gdLst>
                  <a:gd name="connsiteX0" fmla="*/ 16383 w 16383"/>
                  <a:gd name="connsiteY0" fmla="*/ 3905 h 6831"/>
                  <a:gd name="connsiteX1" fmla="*/ 0 w 16383"/>
                  <a:gd name="connsiteY1" fmla="*/ 0 h 6831"/>
                  <a:gd name="connsiteX2" fmla="*/ 16383 w 16383"/>
                  <a:gd name="connsiteY2" fmla="*/ 3905 h 6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383" h="6831">
                    <a:moveTo>
                      <a:pt x="16383" y="3905"/>
                    </a:moveTo>
                    <a:lnTo>
                      <a:pt x="0" y="0"/>
                    </a:lnTo>
                    <a:cubicBezTo>
                      <a:pt x="0" y="0"/>
                      <a:pt x="8954" y="12287"/>
                      <a:pt x="16383" y="390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3342DEB5-1FEB-8B62-0D1B-AD4A5D863EA0}"/>
                  </a:ext>
                </a:extLst>
              </p:cNvPr>
              <p:cNvSpPr/>
              <p:nvPr/>
            </p:nvSpPr>
            <p:spPr>
              <a:xfrm>
                <a:off x="9875632" y="2281522"/>
                <a:ext cx="24288" cy="48865"/>
              </a:xfrm>
              <a:custGeom>
                <a:avLst/>
                <a:gdLst>
                  <a:gd name="connsiteX0" fmla="*/ 21907 w 24288"/>
                  <a:gd name="connsiteY0" fmla="*/ 0 h 48865"/>
                  <a:gd name="connsiteX1" fmla="*/ 0 w 24288"/>
                  <a:gd name="connsiteY1" fmla="*/ 44196 h 48865"/>
                  <a:gd name="connsiteX2" fmla="*/ 24289 w 24288"/>
                  <a:gd name="connsiteY2" fmla="*/ 47530 h 488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288" h="48865">
                    <a:moveTo>
                      <a:pt x="21907" y="0"/>
                    </a:moveTo>
                    <a:cubicBezTo>
                      <a:pt x="16677" y="15672"/>
                      <a:pt x="9305" y="30545"/>
                      <a:pt x="0" y="44196"/>
                    </a:cubicBezTo>
                    <a:cubicBezTo>
                      <a:pt x="7184" y="48900"/>
                      <a:pt x="16103" y="50125"/>
                      <a:pt x="24289" y="47530"/>
                    </a:cubicBezTo>
                    <a:close/>
                  </a:path>
                </a:pathLst>
              </a:custGeom>
              <a:solidFill>
                <a:srgbClr val="ED84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8E43BD6E-CA33-12A4-5F13-D8253FCD6259}"/>
                  </a:ext>
                </a:extLst>
              </p:cNvPr>
              <p:cNvSpPr/>
              <p:nvPr/>
            </p:nvSpPr>
            <p:spPr>
              <a:xfrm>
                <a:off x="9926305" y="2326943"/>
                <a:ext cx="48107" cy="27923"/>
              </a:xfrm>
              <a:custGeom>
                <a:avLst/>
                <a:gdLst>
                  <a:gd name="connsiteX0" fmla="*/ 11621 w 48107"/>
                  <a:gd name="connsiteY0" fmla="*/ 26683 h 27923"/>
                  <a:gd name="connsiteX1" fmla="*/ 2096 w 48107"/>
                  <a:gd name="connsiteY1" fmla="*/ 27921 h 27923"/>
                  <a:gd name="connsiteX2" fmla="*/ 0 w 48107"/>
                  <a:gd name="connsiteY2" fmla="*/ 26021 h 27923"/>
                  <a:gd name="connsiteX3" fmla="*/ 0 w 48107"/>
                  <a:gd name="connsiteY3" fmla="*/ 26016 h 27923"/>
                  <a:gd name="connsiteX4" fmla="*/ 1905 w 48107"/>
                  <a:gd name="connsiteY4" fmla="*/ 24016 h 27923"/>
                  <a:gd name="connsiteX5" fmla="*/ 44387 w 48107"/>
                  <a:gd name="connsiteY5" fmla="*/ 965 h 27923"/>
                  <a:gd name="connsiteX6" fmla="*/ 47133 w 48107"/>
                  <a:gd name="connsiteY6" fmla="*/ 289 h 27923"/>
                  <a:gd name="connsiteX7" fmla="*/ 47149 w 48107"/>
                  <a:gd name="connsiteY7" fmla="*/ 299 h 27923"/>
                  <a:gd name="connsiteX8" fmla="*/ 47856 w 48107"/>
                  <a:gd name="connsiteY8" fmla="*/ 2898 h 27923"/>
                  <a:gd name="connsiteX9" fmla="*/ 47815 w 48107"/>
                  <a:gd name="connsiteY9" fmla="*/ 2965 h 27923"/>
                  <a:gd name="connsiteX10" fmla="*/ 11621 w 48107"/>
                  <a:gd name="connsiteY10" fmla="*/ 26683 h 27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8107" h="27923">
                    <a:moveTo>
                      <a:pt x="11621" y="26683"/>
                    </a:moveTo>
                    <a:cubicBezTo>
                      <a:pt x="8482" y="27339"/>
                      <a:pt x="5298" y="27753"/>
                      <a:pt x="2096" y="27921"/>
                    </a:cubicBezTo>
                    <a:cubicBezTo>
                      <a:pt x="992" y="27975"/>
                      <a:pt x="54" y="27124"/>
                      <a:pt x="0" y="26021"/>
                    </a:cubicBezTo>
                    <a:cubicBezTo>
                      <a:pt x="0" y="26019"/>
                      <a:pt x="0" y="26018"/>
                      <a:pt x="0" y="26016"/>
                    </a:cubicBezTo>
                    <a:cubicBezTo>
                      <a:pt x="44" y="24966"/>
                      <a:pt x="858" y="24111"/>
                      <a:pt x="1905" y="24016"/>
                    </a:cubicBezTo>
                    <a:cubicBezTo>
                      <a:pt x="18942" y="23588"/>
                      <a:pt x="34741" y="15015"/>
                      <a:pt x="44387" y="965"/>
                    </a:cubicBezTo>
                    <a:cubicBezTo>
                      <a:pt x="44958" y="20"/>
                      <a:pt x="46188" y="-283"/>
                      <a:pt x="47133" y="289"/>
                    </a:cubicBezTo>
                    <a:cubicBezTo>
                      <a:pt x="47138" y="292"/>
                      <a:pt x="47144" y="295"/>
                      <a:pt x="47149" y="299"/>
                    </a:cubicBezTo>
                    <a:cubicBezTo>
                      <a:pt x="48062" y="821"/>
                      <a:pt x="48378" y="1985"/>
                      <a:pt x="47856" y="2898"/>
                    </a:cubicBezTo>
                    <a:cubicBezTo>
                      <a:pt x="47843" y="2921"/>
                      <a:pt x="47829" y="2943"/>
                      <a:pt x="47815" y="2965"/>
                    </a:cubicBezTo>
                    <a:cubicBezTo>
                      <a:pt x="39478" y="15464"/>
                      <a:pt x="26409" y="24028"/>
                      <a:pt x="11621" y="2668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6148E871-CE75-E299-AC30-DA41E1264DD9}"/>
                  </a:ext>
                </a:extLst>
              </p:cNvPr>
              <p:cNvSpPr/>
              <p:nvPr/>
            </p:nvSpPr>
            <p:spPr>
              <a:xfrm>
                <a:off x="10045491" y="2275972"/>
                <a:ext cx="62748" cy="75439"/>
              </a:xfrm>
              <a:custGeom>
                <a:avLst/>
                <a:gdLst>
                  <a:gd name="connsiteX0" fmla="*/ 60836 w 62748"/>
                  <a:gd name="connsiteY0" fmla="*/ 37268 h 75439"/>
                  <a:gd name="connsiteX1" fmla="*/ 30928 w 62748"/>
                  <a:gd name="connsiteY1" fmla="*/ 72605 h 75439"/>
                  <a:gd name="connsiteX2" fmla="*/ 162 w 62748"/>
                  <a:gd name="connsiteY2" fmla="*/ 46126 h 75439"/>
                  <a:gd name="connsiteX3" fmla="*/ 34357 w 62748"/>
                  <a:gd name="connsiteY3" fmla="*/ 25 h 75439"/>
                  <a:gd name="connsiteX4" fmla="*/ 62724 w 62748"/>
                  <a:gd name="connsiteY4" fmla="*/ 26092 h 75439"/>
                  <a:gd name="connsiteX5" fmla="*/ 60836 w 62748"/>
                  <a:gd name="connsiteY5" fmla="*/ 37268 h 75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2748" h="75439">
                    <a:moveTo>
                      <a:pt x="60836" y="37268"/>
                    </a:moveTo>
                    <a:cubicBezTo>
                      <a:pt x="55957" y="52552"/>
                      <a:pt x="45196" y="65267"/>
                      <a:pt x="30928" y="72605"/>
                    </a:cubicBezTo>
                    <a:cubicBezTo>
                      <a:pt x="11878" y="82130"/>
                      <a:pt x="-1648" y="66223"/>
                      <a:pt x="162" y="46126"/>
                    </a:cubicBezTo>
                    <a:cubicBezTo>
                      <a:pt x="1781" y="28123"/>
                      <a:pt x="13593" y="1263"/>
                      <a:pt x="34357" y="25"/>
                    </a:cubicBezTo>
                    <a:cubicBezTo>
                      <a:pt x="49389" y="-610"/>
                      <a:pt x="62089" y="11060"/>
                      <a:pt x="62724" y="26092"/>
                    </a:cubicBezTo>
                    <a:cubicBezTo>
                      <a:pt x="62885" y="29908"/>
                      <a:pt x="62242" y="33716"/>
                      <a:pt x="60836" y="37268"/>
                    </a:cubicBezTo>
                    <a:close/>
                  </a:path>
                </a:pathLst>
              </a:custGeom>
              <a:solidFill>
                <a:srgbClr val="FFC3B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8C896266-2D10-B653-35B9-DD903477FBCA}"/>
                  </a:ext>
                </a:extLst>
              </p:cNvPr>
              <p:cNvSpPr/>
              <p:nvPr/>
            </p:nvSpPr>
            <p:spPr>
              <a:xfrm>
                <a:off x="9933716" y="2222734"/>
                <a:ext cx="43732" cy="28306"/>
              </a:xfrm>
              <a:custGeom>
                <a:avLst/>
                <a:gdLst>
                  <a:gd name="connsiteX0" fmla="*/ 40500 w 43732"/>
                  <a:gd name="connsiteY0" fmla="*/ 28213 h 28306"/>
                  <a:gd name="connsiteX1" fmla="*/ 36309 w 43732"/>
                  <a:gd name="connsiteY1" fmla="*/ 26308 h 28306"/>
                  <a:gd name="connsiteX2" fmla="*/ 3543 w 43732"/>
                  <a:gd name="connsiteY2" fmla="*/ 7829 h 28306"/>
                  <a:gd name="connsiteX3" fmla="*/ 19 w 43732"/>
                  <a:gd name="connsiteY3" fmla="*/ 3543 h 28306"/>
                  <a:gd name="connsiteX4" fmla="*/ 4305 w 43732"/>
                  <a:gd name="connsiteY4" fmla="*/ 19 h 28306"/>
                  <a:gd name="connsiteX5" fmla="*/ 43167 w 43732"/>
                  <a:gd name="connsiteY5" fmla="*/ 22403 h 28306"/>
                  <a:gd name="connsiteX6" fmla="*/ 41851 w 43732"/>
                  <a:gd name="connsiteY6" fmla="*/ 27766 h 28306"/>
                  <a:gd name="connsiteX7" fmla="*/ 41738 w 43732"/>
                  <a:gd name="connsiteY7" fmla="*/ 27832 h 283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3732" h="28306">
                    <a:moveTo>
                      <a:pt x="40500" y="28213"/>
                    </a:moveTo>
                    <a:cubicBezTo>
                      <a:pt x="38834" y="28589"/>
                      <a:pt x="37121" y="27810"/>
                      <a:pt x="36309" y="26308"/>
                    </a:cubicBezTo>
                    <a:cubicBezTo>
                      <a:pt x="27260" y="10401"/>
                      <a:pt x="3733" y="7925"/>
                      <a:pt x="3543" y="7829"/>
                    </a:cubicBezTo>
                    <a:cubicBezTo>
                      <a:pt x="1386" y="7619"/>
                      <a:pt x="-192" y="5700"/>
                      <a:pt x="19" y="3543"/>
                    </a:cubicBezTo>
                    <a:cubicBezTo>
                      <a:pt x="229" y="1386"/>
                      <a:pt x="2148" y="-192"/>
                      <a:pt x="4305" y="19"/>
                    </a:cubicBezTo>
                    <a:cubicBezTo>
                      <a:pt x="5448" y="19"/>
                      <a:pt x="32118" y="2876"/>
                      <a:pt x="43167" y="22403"/>
                    </a:cubicBezTo>
                    <a:cubicBezTo>
                      <a:pt x="44285" y="24247"/>
                      <a:pt x="43695" y="26649"/>
                      <a:pt x="41851" y="27766"/>
                    </a:cubicBezTo>
                    <a:cubicBezTo>
                      <a:pt x="41813" y="27789"/>
                      <a:pt x="41776" y="27811"/>
                      <a:pt x="41738" y="27832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8A0E0AF1-E811-5181-3F42-82F83642BE68}"/>
                  </a:ext>
                </a:extLst>
              </p:cNvPr>
              <p:cNvSpPr/>
              <p:nvPr/>
            </p:nvSpPr>
            <p:spPr>
              <a:xfrm>
                <a:off x="9838720" y="2219930"/>
                <a:ext cx="38846" cy="17782"/>
              </a:xfrm>
              <a:custGeom>
                <a:avLst/>
                <a:gdLst>
                  <a:gd name="connsiteX0" fmla="*/ 4908 w 38846"/>
                  <a:gd name="connsiteY0" fmla="*/ 17681 h 17782"/>
                  <a:gd name="connsiteX1" fmla="*/ 1193 w 38846"/>
                  <a:gd name="connsiteY1" fmla="*/ 16443 h 17782"/>
                  <a:gd name="connsiteX2" fmla="*/ 1095 w 38846"/>
                  <a:gd name="connsiteY2" fmla="*/ 10921 h 17782"/>
                  <a:gd name="connsiteX3" fmla="*/ 1193 w 38846"/>
                  <a:gd name="connsiteY3" fmla="*/ 10823 h 17782"/>
                  <a:gd name="connsiteX4" fmla="*/ 35864 w 38846"/>
                  <a:gd name="connsiteY4" fmla="*/ 727 h 17782"/>
                  <a:gd name="connsiteX5" fmla="*/ 38722 w 38846"/>
                  <a:gd name="connsiteY5" fmla="*/ 5585 h 17782"/>
                  <a:gd name="connsiteX6" fmla="*/ 33864 w 38846"/>
                  <a:gd name="connsiteY6" fmla="*/ 8442 h 17782"/>
                  <a:gd name="connsiteX7" fmla="*/ 33864 w 38846"/>
                  <a:gd name="connsiteY7" fmla="*/ 8442 h 17782"/>
                  <a:gd name="connsiteX8" fmla="*/ 6527 w 38846"/>
                  <a:gd name="connsiteY8" fmla="*/ 16729 h 17782"/>
                  <a:gd name="connsiteX9" fmla="*/ 4908 w 38846"/>
                  <a:gd name="connsiteY9" fmla="*/ 17681 h 177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8846" h="17782">
                    <a:moveTo>
                      <a:pt x="4908" y="17681"/>
                    </a:moveTo>
                    <a:cubicBezTo>
                      <a:pt x="3535" y="18008"/>
                      <a:pt x="2096" y="17528"/>
                      <a:pt x="1193" y="16443"/>
                    </a:cubicBezTo>
                    <a:cubicBezTo>
                      <a:pt x="-359" y="14945"/>
                      <a:pt x="-402" y="12473"/>
                      <a:pt x="1095" y="10921"/>
                    </a:cubicBezTo>
                    <a:cubicBezTo>
                      <a:pt x="1127" y="10888"/>
                      <a:pt x="1160" y="10855"/>
                      <a:pt x="1193" y="10823"/>
                    </a:cubicBezTo>
                    <a:cubicBezTo>
                      <a:pt x="10440" y="2053"/>
                      <a:pt x="23355" y="-1708"/>
                      <a:pt x="35864" y="727"/>
                    </a:cubicBezTo>
                    <a:cubicBezTo>
                      <a:pt x="37989" y="1287"/>
                      <a:pt x="39265" y="3455"/>
                      <a:pt x="38722" y="5585"/>
                    </a:cubicBezTo>
                    <a:cubicBezTo>
                      <a:pt x="38119" y="7677"/>
                      <a:pt x="35985" y="8932"/>
                      <a:pt x="33864" y="8442"/>
                    </a:cubicBezTo>
                    <a:lnTo>
                      <a:pt x="33864" y="8442"/>
                    </a:lnTo>
                    <a:cubicBezTo>
                      <a:pt x="23945" y="6567"/>
                      <a:pt x="13736" y="9662"/>
                      <a:pt x="6527" y="16729"/>
                    </a:cubicBezTo>
                    <a:cubicBezTo>
                      <a:pt x="6071" y="17170"/>
                      <a:pt x="5516" y="17497"/>
                      <a:pt x="4908" y="1768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F0057985-0B50-FE2B-63EA-DBE7DD37B45D}"/>
                  </a:ext>
                </a:extLst>
              </p:cNvPr>
              <p:cNvSpPr/>
              <p:nvPr/>
            </p:nvSpPr>
            <p:spPr>
              <a:xfrm>
                <a:off x="10177575" y="2636519"/>
                <a:ext cx="254126" cy="546734"/>
              </a:xfrm>
              <a:custGeom>
                <a:avLst/>
                <a:gdLst>
                  <a:gd name="connsiteX0" fmla="*/ 83058 w 254126"/>
                  <a:gd name="connsiteY0" fmla="*/ 0 h 546734"/>
                  <a:gd name="connsiteX1" fmla="*/ 117729 w 254126"/>
                  <a:gd name="connsiteY1" fmla="*/ 134398 h 546734"/>
                  <a:gd name="connsiteX2" fmla="*/ 157067 w 254126"/>
                  <a:gd name="connsiteY2" fmla="*/ 266509 h 546734"/>
                  <a:gd name="connsiteX3" fmla="*/ 205740 w 254126"/>
                  <a:gd name="connsiteY3" fmla="*/ 396050 h 546734"/>
                  <a:gd name="connsiteX4" fmla="*/ 254127 w 254126"/>
                  <a:gd name="connsiteY4" fmla="*/ 528733 h 546734"/>
                  <a:gd name="connsiteX5" fmla="*/ 216027 w 254126"/>
                  <a:gd name="connsiteY5" fmla="*/ 546735 h 546734"/>
                  <a:gd name="connsiteX6" fmla="*/ 145828 w 254126"/>
                  <a:gd name="connsiteY6" fmla="*/ 423577 h 546734"/>
                  <a:gd name="connsiteX7" fmla="*/ 113252 w 254126"/>
                  <a:gd name="connsiteY7" fmla="*/ 360331 h 546734"/>
                  <a:gd name="connsiteX8" fmla="*/ 83248 w 254126"/>
                  <a:gd name="connsiteY8" fmla="*/ 293656 h 546734"/>
                  <a:gd name="connsiteX9" fmla="*/ 36385 w 254126"/>
                  <a:gd name="connsiteY9" fmla="*/ 157353 h 546734"/>
                  <a:gd name="connsiteX10" fmla="*/ 0 w 254126"/>
                  <a:gd name="connsiteY10" fmla="*/ 18859 h 546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4126" h="546734">
                    <a:moveTo>
                      <a:pt x="83058" y="0"/>
                    </a:moveTo>
                    <a:cubicBezTo>
                      <a:pt x="94202" y="44482"/>
                      <a:pt x="105823" y="89821"/>
                      <a:pt x="117729" y="134398"/>
                    </a:cubicBezTo>
                    <a:cubicBezTo>
                      <a:pt x="129635" y="178975"/>
                      <a:pt x="142684" y="223456"/>
                      <a:pt x="157067" y="266509"/>
                    </a:cubicBezTo>
                    <a:cubicBezTo>
                      <a:pt x="171450" y="309563"/>
                      <a:pt x="189262" y="352234"/>
                      <a:pt x="205740" y="396050"/>
                    </a:cubicBezTo>
                    <a:cubicBezTo>
                      <a:pt x="222218" y="439864"/>
                      <a:pt x="238982" y="484060"/>
                      <a:pt x="254127" y="528733"/>
                    </a:cubicBezTo>
                    <a:lnTo>
                      <a:pt x="216027" y="546735"/>
                    </a:lnTo>
                    <a:cubicBezTo>
                      <a:pt x="191262" y="506349"/>
                      <a:pt x="168402" y="465296"/>
                      <a:pt x="145828" y="423577"/>
                    </a:cubicBezTo>
                    <a:cubicBezTo>
                      <a:pt x="134715" y="402749"/>
                      <a:pt x="123857" y="381667"/>
                      <a:pt x="113252" y="360331"/>
                    </a:cubicBezTo>
                    <a:cubicBezTo>
                      <a:pt x="102489" y="339280"/>
                      <a:pt x="92297" y="316611"/>
                      <a:pt x="83248" y="293656"/>
                    </a:cubicBezTo>
                    <a:cubicBezTo>
                      <a:pt x="65056" y="248507"/>
                      <a:pt x="49911" y="203073"/>
                      <a:pt x="36385" y="157353"/>
                    </a:cubicBezTo>
                    <a:cubicBezTo>
                      <a:pt x="22860" y="111633"/>
                      <a:pt x="10477" y="65913"/>
                      <a:pt x="0" y="18859"/>
                    </a:cubicBezTo>
                    <a:close/>
                  </a:path>
                </a:pathLst>
              </a:custGeom>
              <a:solidFill>
                <a:srgbClr val="FFC3B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567D166B-14C5-A224-611C-48F0EEC93042}"/>
                  </a:ext>
                </a:extLst>
              </p:cNvPr>
              <p:cNvSpPr/>
              <p:nvPr/>
            </p:nvSpPr>
            <p:spPr>
              <a:xfrm>
                <a:off x="10127939" y="2538983"/>
                <a:ext cx="169459" cy="225075"/>
              </a:xfrm>
              <a:custGeom>
                <a:avLst/>
                <a:gdLst>
                  <a:gd name="connsiteX0" fmla="*/ 90783 w 169459"/>
                  <a:gd name="connsiteY0" fmla="*/ 1524 h 225075"/>
                  <a:gd name="connsiteX1" fmla="*/ 169460 w 169459"/>
                  <a:gd name="connsiteY1" fmla="*/ 126777 h 225075"/>
                  <a:gd name="connsiteX2" fmla="*/ 40205 w 169459"/>
                  <a:gd name="connsiteY2" fmla="*/ 225075 h 225075"/>
                  <a:gd name="connsiteX3" fmla="*/ 2105 w 169459"/>
                  <a:gd name="connsiteY3" fmla="*/ 84296 h 225075"/>
                  <a:gd name="connsiteX4" fmla="*/ 90783 w 169459"/>
                  <a:gd name="connsiteY4" fmla="*/ 1524 h 225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9459" h="225075">
                    <a:moveTo>
                      <a:pt x="90783" y="1524"/>
                    </a:moveTo>
                    <a:cubicBezTo>
                      <a:pt x="125073" y="11049"/>
                      <a:pt x="169460" y="126777"/>
                      <a:pt x="169460" y="126777"/>
                    </a:cubicBezTo>
                    <a:lnTo>
                      <a:pt x="40205" y="225075"/>
                    </a:lnTo>
                    <a:cubicBezTo>
                      <a:pt x="40205" y="225075"/>
                      <a:pt x="-10848" y="128778"/>
                      <a:pt x="2105" y="84296"/>
                    </a:cubicBezTo>
                    <a:cubicBezTo>
                      <a:pt x="15726" y="38099"/>
                      <a:pt x="51540" y="-9144"/>
                      <a:pt x="90783" y="152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69EE064F-5F2D-5F25-95A6-4EE73029E20C}"/>
                  </a:ext>
                </a:extLst>
              </p:cNvPr>
              <p:cNvSpPr/>
              <p:nvPr/>
            </p:nvSpPr>
            <p:spPr>
              <a:xfrm>
                <a:off x="9909000" y="4862904"/>
                <a:ext cx="52184" cy="21158"/>
              </a:xfrm>
              <a:custGeom>
                <a:avLst/>
                <a:gdLst>
                  <a:gd name="connsiteX0" fmla="*/ 23973 w 52184"/>
                  <a:gd name="connsiteY0" fmla="*/ 21038 h 21158"/>
                  <a:gd name="connsiteX1" fmla="*/ 3684 w 52184"/>
                  <a:gd name="connsiteY1" fmla="*/ 15895 h 21158"/>
                  <a:gd name="connsiteX2" fmla="*/ 65 w 52184"/>
                  <a:gd name="connsiteY2" fmla="*/ 6370 h 21158"/>
                  <a:gd name="connsiteX3" fmla="*/ 3494 w 52184"/>
                  <a:gd name="connsiteY3" fmla="*/ 1131 h 21158"/>
                  <a:gd name="connsiteX4" fmla="*/ 51119 w 52184"/>
                  <a:gd name="connsiteY4" fmla="*/ 14466 h 21158"/>
                  <a:gd name="connsiteX5" fmla="*/ 52166 w 52184"/>
                  <a:gd name="connsiteY5" fmla="*/ 16562 h 21158"/>
                  <a:gd name="connsiteX6" fmla="*/ 50547 w 52184"/>
                  <a:gd name="connsiteY6" fmla="*/ 18181 h 21158"/>
                  <a:gd name="connsiteX7" fmla="*/ 23972 w 52184"/>
                  <a:gd name="connsiteY7" fmla="*/ 21038 h 21158"/>
                  <a:gd name="connsiteX8" fmla="*/ 9019 w 52184"/>
                  <a:gd name="connsiteY8" fmla="*/ 3703 h 21158"/>
                  <a:gd name="connsiteX9" fmla="*/ 5399 w 52184"/>
                  <a:gd name="connsiteY9" fmla="*/ 4370 h 21158"/>
                  <a:gd name="connsiteX10" fmla="*/ 4065 w 52184"/>
                  <a:gd name="connsiteY10" fmla="*/ 6560 h 21158"/>
                  <a:gd name="connsiteX11" fmla="*/ 6351 w 52184"/>
                  <a:gd name="connsiteY11" fmla="*/ 12942 h 21158"/>
                  <a:gd name="connsiteX12" fmla="*/ 43689 w 52184"/>
                  <a:gd name="connsiteY12" fmla="*/ 15228 h 21158"/>
                  <a:gd name="connsiteX13" fmla="*/ 9018 w 52184"/>
                  <a:gd name="connsiteY13" fmla="*/ 3703 h 21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2184" h="21158">
                    <a:moveTo>
                      <a:pt x="23973" y="21038"/>
                    </a:moveTo>
                    <a:cubicBezTo>
                      <a:pt x="16823" y="21661"/>
                      <a:pt x="9673" y="19849"/>
                      <a:pt x="3684" y="15895"/>
                    </a:cubicBezTo>
                    <a:cubicBezTo>
                      <a:pt x="1025" y="13480"/>
                      <a:pt x="-320" y="9941"/>
                      <a:pt x="65" y="6370"/>
                    </a:cubicBezTo>
                    <a:cubicBezTo>
                      <a:pt x="232" y="4150"/>
                      <a:pt x="1527" y="2172"/>
                      <a:pt x="3494" y="1131"/>
                    </a:cubicBezTo>
                    <a:cubicBezTo>
                      <a:pt x="13686" y="-4489"/>
                      <a:pt x="47023" y="12561"/>
                      <a:pt x="51119" y="14466"/>
                    </a:cubicBezTo>
                    <a:cubicBezTo>
                      <a:pt x="51862" y="14886"/>
                      <a:pt x="52277" y="15715"/>
                      <a:pt x="52166" y="16562"/>
                    </a:cubicBezTo>
                    <a:cubicBezTo>
                      <a:pt x="52080" y="17418"/>
                      <a:pt x="51403" y="18095"/>
                      <a:pt x="50547" y="18181"/>
                    </a:cubicBezTo>
                    <a:cubicBezTo>
                      <a:pt x="41801" y="19982"/>
                      <a:pt x="32902" y="20938"/>
                      <a:pt x="23972" y="21038"/>
                    </a:cubicBezTo>
                    <a:close/>
                    <a:moveTo>
                      <a:pt x="9019" y="3703"/>
                    </a:moveTo>
                    <a:cubicBezTo>
                      <a:pt x="7776" y="3630"/>
                      <a:pt x="6534" y="3859"/>
                      <a:pt x="5399" y="4370"/>
                    </a:cubicBezTo>
                    <a:cubicBezTo>
                      <a:pt x="4582" y="4795"/>
                      <a:pt x="4068" y="5639"/>
                      <a:pt x="4065" y="6560"/>
                    </a:cubicBezTo>
                    <a:cubicBezTo>
                      <a:pt x="3687" y="8938"/>
                      <a:pt x="4549" y="11345"/>
                      <a:pt x="6351" y="12942"/>
                    </a:cubicBezTo>
                    <a:cubicBezTo>
                      <a:pt x="11400" y="17514"/>
                      <a:pt x="25402" y="18276"/>
                      <a:pt x="43689" y="15228"/>
                    </a:cubicBezTo>
                    <a:cubicBezTo>
                      <a:pt x="32882" y="9420"/>
                      <a:pt x="21153" y="5520"/>
                      <a:pt x="9018" y="3703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EF51CE98-72D5-2AEB-DD33-C1247A18B24B}"/>
                  </a:ext>
                </a:extLst>
              </p:cNvPr>
              <p:cNvSpPr/>
              <p:nvPr/>
            </p:nvSpPr>
            <p:spPr>
              <a:xfrm>
                <a:off x="9929496" y="4843270"/>
                <a:ext cx="31010" cy="37719"/>
              </a:xfrm>
              <a:custGeom>
                <a:avLst/>
                <a:gdLst>
                  <a:gd name="connsiteX0" fmla="*/ 29384 w 31010"/>
                  <a:gd name="connsiteY0" fmla="*/ 37720 h 37719"/>
                  <a:gd name="connsiteX1" fmla="*/ 28623 w 31010"/>
                  <a:gd name="connsiteY1" fmla="*/ 37720 h 37719"/>
                  <a:gd name="connsiteX2" fmla="*/ 48 w 31010"/>
                  <a:gd name="connsiteY2" fmla="*/ 5716 h 37719"/>
                  <a:gd name="connsiteX3" fmla="*/ 7477 w 31010"/>
                  <a:gd name="connsiteY3" fmla="*/ 96 h 37719"/>
                  <a:gd name="connsiteX4" fmla="*/ 18526 w 31010"/>
                  <a:gd name="connsiteY4" fmla="*/ 3525 h 37719"/>
                  <a:gd name="connsiteX5" fmla="*/ 31004 w 31010"/>
                  <a:gd name="connsiteY5" fmla="*/ 35720 h 37719"/>
                  <a:gd name="connsiteX6" fmla="*/ 30147 w 31010"/>
                  <a:gd name="connsiteY6" fmla="*/ 37529 h 37719"/>
                  <a:gd name="connsiteX7" fmla="*/ 29385 w 31010"/>
                  <a:gd name="connsiteY7" fmla="*/ 37720 h 37719"/>
                  <a:gd name="connsiteX8" fmla="*/ 9477 w 31010"/>
                  <a:gd name="connsiteY8" fmla="*/ 3811 h 37719"/>
                  <a:gd name="connsiteX9" fmla="*/ 8334 w 31010"/>
                  <a:gd name="connsiteY9" fmla="*/ 3811 h 37719"/>
                  <a:gd name="connsiteX10" fmla="*/ 4334 w 31010"/>
                  <a:gd name="connsiteY10" fmla="*/ 6097 h 37719"/>
                  <a:gd name="connsiteX11" fmla="*/ 27003 w 31010"/>
                  <a:gd name="connsiteY11" fmla="*/ 32195 h 37719"/>
                  <a:gd name="connsiteX12" fmla="*/ 16335 w 31010"/>
                  <a:gd name="connsiteY12" fmla="*/ 6382 h 37719"/>
                  <a:gd name="connsiteX13" fmla="*/ 9477 w 31010"/>
                  <a:gd name="connsiteY13" fmla="*/ 3811 h 37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1010" h="37719">
                    <a:moveTo>
                      <a:pt x="29384" y="37720"/>
                    </a:moveTo>
                    <a:lnTo>
                      <a:pt x="28623" y="37720"/>
                    </a:lnTo>
                    <a:cubicBezTo>
                      <a:pt x="18621" y="33148"/>
                      <a:pt x="-1095" y="15146"/>
                      <a:pt x="48" y="5716"/>
                    </a:cubicBezTo>
                    <a:cubicBezTo>
                      <a:pt x="48" y="3430"/>
                      <a:pt x="2048" y="667"/>
                      <a:pt x="7477" y="96"/>
                    </a:cubicBezTo>
                    <a:cubicBezTo>
                      <a:pt x="11479" y="-370"/>
                      <a:pt x="15491" y="875"/>
                      <a:pt x="18526" y="3525"/>
                    </a:cubicBezTo>
                    <a:cubicBezTo>
                      <a:pt x="29004" y="12288"/>
                      <a:pt x="30909" y="34767"/>
                      <a:pt x="31004" y="35720"/>
                    </a:cubicBezTo>
                    <a:cubicBezTo>
                      <a:pt x="31062" y="36433"/>
                      <a:pt x="30736" y="37123"/>
                      <a:pt x="30147" y="37529"/>
                    </a:cubicBezTo>
                    <a:cubicBezTo>
                      <a:pt x="29908" y="37643"/>
                      <a:pt x="29649" y="37707"/>
                      <a:pt x="29385" y="37720"/>
                    </a:cubicBezTo>
                    <a:close/>
                    <a:moveTo>
                      <a:pt x="9477" y="3811"/>
                    </a:moveTo>
                    <a:lnTo>
                      <a:pt x="8334" y="3811"/>
                    </a:lnTo>
                    <a:cubicBezTo>
                      <a:pt x="4715" y="3811"/>
                      <a:pt x="4429" y="5621"/>
                      <a:pt x="4334" y="6097"/>
                    </a:cubicBezTo>
                    <a:cubicBezTo>
                      <a:pt x="3476" y="11812"/>
                      <a:pt x="16812" y="26004"/>
                      <a:pt x="27003" y="32195"/>
                    </a:cubicBezTo>
                    <a:cubicBezTo>
                      <a:pt x="26208" y="22693"/>
                      <a:pt x="22480" y="13673"/>
                      <a:pt x="16335" y="6382"/>
                    </a:cubicBezTo>
                    <a:cubicBezTo>
                      <a:pt x="14452" y="4697"/>
                      <a:pt x="12005" y="3779"/>
                      <a:pt x="9477" y="3811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985377EF-7327-B5E6-4A7D-D613C14619D6}"/>
                  </a:ext>
                </a:extLst>
              </p:cNvPr>
              <p:cNvSpPr/>
              <p:nvPr/>
            </p:nvSpPr>
            <p:spPr>
              <a:xfrm>
                <a:off x="10412747" y="4685251"/>
                <a:ext cx="134302" cy="193738"/>
              </a:xfrm>
              <a:custGeom>
                <a:avLst/>
                <a:gdLst>
                  <a:gd name="connsiteX0" fmla="*/ 134302 w 134302"/>
                  <a:gd name="connsiteY0" fmla="*/ 193738 h 193738"/>
                  <a:gd name="connsiteX1" fmla="*/ 50673 w 134302"/>
                  <a:gd name="connsiteY1" fmla="*/ 193738 h 193738"/>
                  <a:gd name="connsiteX2" fmla="*/ 0 w 134302"/>
                  <a:gd name="connsiteY2" fmla="*/ 0 h 193738"/>
                  <a:gd name="connsiteX3" fmla="*/ 83725 w 134302"/>
                  <a:gd name="connsiteY3" fmla="*/ 0 h 193738"/>
                  <a:gd name="connsiteX4" fmla="*/ 134302 w 134302"/>
                  <a:gd name="connsiteY4" fmla="*/ 193738 h 1937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4302" h="193738">
                    <a:moveTo>
                      <a:pt x="134302" y="193738"/>
                    </a:moveTo>
                    <a:lnTo>
                      <a:pt x="50673" y="193738"/>
                    </a:lnTo>
                    <a:lnTo>
                      <a:pt x="0" y="0"/>
                    </a:lnTo>
                    <a:lnTo>
                      <a:pt x="83725" y="0"/>
                    </a:lnTo>
                    <a:lnTo>
                      <a:pt x="134302" y="193738"/>
                    </a:lnTo>
                    <a:close/>
                  </a:path>
                </a:pathLst>
              </a:custGeom>
              <a:solidFill>
                <a:srgbClr val="FFC3B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C81170BD-E1FF-6780-AABB-9404744F4828}"/>
                  </a:ext>
                </a:extLst>
              </p:cNvPr>
              <p:cNvSpPr/>
              <p:nvPr/>
            </p:nvSpPr>
            <p:spPr>
              <a:xfrm>
                <a:off x="10448324" y="4869255"/>
                <a:ext cx="223493" cy="95173"/>
              </a:xfrm>
              <a:custGeom>
                <a:avLst/>
                <a:gdLst>
                  <a:gd name="connsiteX0" fmla="*/ 99488 w 223493"/>
                  <a:gd name="connsiteY0" fmla="*/ 18 h 95173"/>
                  <a:gd name="connsiteX1" fmla="*/ 5476 w 223493"/>
                  <a:gd name="connsiteY1" fmla="*/ 18 h 95173"/>
                  <a:gd name="connsiteX2" fmla="*/ 18 w 223493"/>
                  <a:gd name="connsiteY2" fmla="*/ 4621 h 95173"/>
                  <a:gd name="connsiteX3" fmla="*/ 47 w 223493"/>
                  <a:gd name="connsiteY3" fmla="*/ 5733 h 95173"/>
                  <a:gd name="connsiteX4" fmla="*/ 5762 w 223493"/>
                  <a:gd name="connsiteY4" fmla="*/ 80124 h 95173"/>
                  <a:gd name="connsiteX5" fmla="*/ 22430 w 223493"/>
                  <a:gd name="connsiteY5" fmla="*/ 94983 h 95173"/>
                  <a:gd name="connsiteX6" fmla="*/ 111775 w 223493"/>
                  <a:gd name="connsiteY6" fmla="*/ 92506 h 95173"/>
                  <a:gd name="connsiteX7" fmla="*/ 197500 w 223493"/>
                  <a:gd name="connsiteY7" fmla="*/ 95173 h 95173"/>
                  <a:gd name="connsiteX8" fmla="*/ 211501 w 223493"/>
                  <a:gd name="connsiteY8" fmla="*/ 57073 h 95173"/>
                  <a:gd name="connsiteX9" fmla="*/ 114347 w 223493"/>
                  <a:gd name="connsiteY9" fmla="*/ 4972 h 95173"/>
                  <a:gd name="connsiteX10" fmla="*/ 99488 w 223493"/>
                  <a:gd name="connsiteY10" fmla="*/ 19 h 95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3493" h="95173">
                    <a:moveTo>
                      <a:pt x="99488" y="18"/>
                    </a:moveTo>
                    <a:lnTo>
                      <a:pt x="5476" y="18"/>
                    </a:lnTo>
                    <a:cubicBezTo>
                      <a:pt x="2698" y="-218"/>
                      <a:pt x="254" y="1843"/>
                      <a:pt x="18" y="4621"/>
                    </a:cubicBezTo>
                    <a:cubicBezTo>
                      <a:pt x="-13" y="4992"/>
                      <a:pt x="-4" y="5365"/>
                      <a:pt x="47" y="5733"/>
                    </a:cubicBezTo>
                    <a:lnTo>
                      <a:pt x="5762" y="80124"/>
                    </a:lnTo>
                    <a:cubicBezTo>
                      <a:pt x="7035" y="88433"/>
                      <a:pt x="14029" y="94668"/>
                      <a:pt x="22430" y="94983"/>
                    </a:cubicBezTo>
                    <a:cubicBezTo>
                      <a:pt x="55101" y="94411"/>
                      <a:pt x="70055" y="92506"/>
                      <a:pt x="111775" y="92506"/>
                    </a:cubicBezTo>
                    <a:cubicBezTo>
                      <a:pt x="137207" y="92506"/>
                      <a:pt x="162543" y="95173"/>
                      <a:pt x="197500" y="95173"/>
                    </a:cubicBezTo>
                    <a:cubicBezTo>
                      <a:pt x="232457" y="95173"/>
                      <a:pt x="226837" y="60407"/>
                      <a:pt x="211501" y="57073"/>
                    </a:cubicBezTo>
                    <a:cubicBezTo>
                      <a:pt x="142826" y="42976"/>
                      <a:pt x="140540" y="23545"/>
                      <a:pt x="114347" y="4972"/>
                    </a:cubicBezTo>
                    <a:cubicBezTo>
                      <a:pt x="110004" y="1865"/>
                      <a:pt x="104826" y="139"/>
                      <a:pt x="99488" y="19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37941C7F-4656-A057-38BA-53A4DA332F19}"/>
                  </a:ext>
                </a:extLst>
              </p:cNvPr>
              <p:cNvSpPr/>
              <p:nvPr/>
            </p:nvSpPr>
            <p:spPr>
              <a:xfrm>
                <a:off x="10412842" y="4685251"/>
                <a:ext cx="109728" cy="99917"/>
              </a:xfrm>
              <a:custGeom>
                <a:avLst/>
                <a:gdLst>
                  <a:gd name="connsiteX0" fmla="*/ 0 w 109728"/>
                  <a:gd name="connsiteY0" fmla="*/ 0 h 99917"/>
                  <a:gd name="connsiteX1" fmla="*/ 26003 w 109728"/>
                  <a:gd name="connsiteY1" fmla="*/ 99917 h 99917"/>
                  <a:gd name="connsiteX2" fmla="*/ 109728 w 109728"/>
                  <a:gd name="connsiteY2" fmla="*/ 99917 h 99917"/>
                  <a:gd name="connsiteX3" fmla="*/ 83629 w 109728"/>
                  <a:gd name="connsiteY3" fmla="*/ 0 h 99917"/>
                  <a:gd name="connsiteX4" fmla="*/ 0 w 109728"/>
                  <a:gd name="connsiteY4" fmla="*/ 0 h 999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9728" h="99917">
                    <a:moveTo>
                      <a:pt x="0" y="0"/>
                    </a:moveTo>
                    <a:lnTo>
                      <a:pt x="26003" y="99917"/>
                    </a:lnTo>
                    <a:lnTo>
                      <a:pt x="109728" y="99917"/>
                    </a:lnTo>
                    <a:lnTo>
                      <a:pt x="83629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F90341F8-AF31-43EE-353D-5A0677273A04}"/>
                  </a:ext>
                </a:extLst>
              </p:cNvPr>
              <p:cNvSpPr/>
              <p:nvPr/>
            </p:nvSpPr>
            <p:spPr>
              <a:xfrm>
                <a:off x="9956118" y="3049427"/>
                <a:ext cx="569594" cy="1716786"/>
              </a:xfrm>
              <a:custGeom>
                <a:avLst/>
                <a:gdLst>
                  <a:gd name="connsiteX0" fmla="*/ 217456 w 569594"/>
                  <a:gd name="connsiteY0" fmla="*/ 0 h 1716786"/>
                  <a:gd name="connsiteX1" fmla="*/ 415766 w 569594"/>
                  <a:gd name="connsiteY1" fmla="*/ 859536 h 1716786"/>
                  <a:gd name="connsiteX2" fmla="*/ 569595 w 569594"/>
                  <a:gd name="connsiteY2" fmla="*/ 1716786 h 1716786"/>
                  <a:gd name="connsiteX3" fmla="*/ 456533 w 569594"/>
                  <a:gd name="connsiteY3" fmla="*/ 1716786 h 1716786"/>
                  <a:gd name="connsiteX4" fmla="*/ 222123 w 569594"/>
                  <a:gd name="connsiteY4" fmla="*/ 858584 h 1716786"/>
                  <a:gd name="connsiteX5" fmla="*/ 0 w 569594"/>
                  <a:gd name="connsiteY5" fmla="*/ 381 h 1716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9594" h="1716786">
                    <a:moveTo>
                      <a:pt x="217456" y="0"/>
                    </a:moveTo>
                    <a:cubicBezTo>
                      <a:pt x="314134" y="129540"/>
                      <a:pt x="372999" y="605219"/>
                      <a:pt x="415766" y="859536"/>
                    </a:cubicBezTo>
                    <a:cubicBezTo>
                      <a:pt x="460248" y="1124045"/>
                      <a:pt x="569595" y="1716786"/>
                      <a:pt x="569595" y="1716786"/>
                    </a:cubicBezTo>
                    <a:lnTo>
                      <a:pt x="456533" y="1716786"/>
                    </a:lnTo>
                    <a:cubicBezTo>
                      <a:pt x="456533" y="1716786"/>
                      <a:pt x="302705" y="1113854"/>
                      <a:pt x="222123" y="858584"/>
                    </a:cubicBezTo>
                    <a:cubicBezTo>
                      <a:pt x="133064" y="576739"/>
                      <a:pt x="0" y="381"/>
                      <a:pt x="0" y="38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28AF7037-A2D5-A756-A92F-BE12A15EFF77}"/>
                  </a:ext>
                </a:extLst>
              </p:cNvPr>
              <p:cNvSpPr/>
              <p:nvPr/>
            </p:nvSpPr>
            <p:spPr>
              <a:xfrm>
                <a:off x="10391316" y="4722303"/>
                <a:ext cx="148685" cy="47529"/>
              </a:xfrm>
              <a:custGeom>
                <a:avLst/>
                <a:gdLst>
                  <a:gd name="connsiteX0" fmla="*/ 142494 w 148685"/>
                  <a:gd name="connsiteY0" fmla="*/ 47530 h 47529"/>
                  <a:gd name="connsiteX1" fmla="*/ 9715 w 148685"/>
                  <a:gd name="connsiteY1" fmla="*/ 47530 h 47529"/>
                  <a:gd name="connsiteX2" fmla="*/ 0 w 148685"/>
                  <a:gd name="connsiteY2" fmla="*/ 5239 h 47529"/>
                  <a:gd name="connsiteX3" fmla="*/ 148685 w 148685"/>
                  <a:gd name="connsiteY3" fmla="*/ 0 h 47529"/>
                  <a:gd name="connsiteX4" fmla="*/ 142494 w 148685"/>
                  <a:gd name="connsiteY4" fmla="*/ 47530 h 47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8685" h="47529">
                    <a:moveTo>
                      <a:pt x="142494" y="47530"/>
                    </a:moveTo>
                    <a:lnTo>
                      <a:pt x="9715" y="47530"/>
                    </a:lnTo>
                    <a:lnTo>
                      <a:pt x="0" y="5239"/>
                    </a:lnTo>
                    <a:lnTo>
                      <a:pt x="148685" y="0"/>
                    </a:lnTo>
                    <a:lnTo>
                      <a:pt x="142494" y="47530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D51AA0C7-5EEB-93C9-00F3-6B96A0FE6851}"/>
                  </a:ext>
                </a:extLst>
              </p:cNvPr>
              <p:cNvSpPr/>
              <p:nvPr/>
            </p:nvSpPr>
            <p:spPr>
              <a:xfrm>
                <a:off x="10531451" y="4844688"/>
                <a:ext cx="44449" cy="35628"/>
              </a:xfrm>
              <a:custGeom>
                <a:avLst/>
                <a:gdLst>
                  <a:gd name="connsiteX0" fmla="*/ 27505 w 44449"/>
                  <a:gd name="connsiteY0" fmla="*/ 26967 h 35628"/>
                  <a:gd name="connsiteX1" fmla="*/ 43602 w 44449"/>
                  <a:gd name="connsiteY1" fmla="*/ 13536 h 35628"/>
                  <a:gd name="connsiteX2" fmla="*/ 42650 w 44449"/>
                  <a:gd name="connsiteY2" fmla="*/ 3250 h 35628"/>
                  <a:gd name="connsiteX3" fmla="*/ 37411 w 44449"/>
                  <a:gd name="connsiteY3" fmla="*/ 11 h 35628"/>
                  <a:gd name="connsiteX4" fmla="*/ 359 w 44449"/>
                  <a:gd name="connsiteY4" fmla="*/ 32491 h 35628"/>
                  <a:gd name="connsiteX5" fmla="*/ 359 w 44449"/>
                  <a:gd name="connsiteY5" fmla="*/ 34777 h 35628"/>
                  <a:gd name="connsiteX6" fmla="*/ 2454 w 44449"/>
                  <a:gd name="connsiteY6" fmla="*/ 35539 h 35628"/>
                  <a:gd name="connsiteX7" fmla="*/ 27505 w 44449"/>
                  <a:gd name="connsiteY7" fmla="*/ 26967 h 35628"/>
                  <a:gd name="connsiteX8" fmla="*/ 33506 w 44449"/>
                  <a:gd name="connsiteY8" fmla="*/ 4869 h 35628"/>
                  <a:gd name="connsiteX9" fmla="*/ 37125 w 44449"/>
                  <a:gd name="connsiteY9" fmla="*/ 3916 h 35628"/>
                  <a:gd name="connsiteX10" fmla="*/ 39221 w 44449"/>
                  <a:gd name="connsiteY10" fmla="*/ 5345 h 35628"/>
                  <a:gd name="connsiteX11" fmla="*/ 39983 w 44449"/>
                  <a:gd name="connsiteY11" fmla="*/ 12013 h 35628"/>
                  <a:gd name="connsiteX12" fmla="*/ 7217 w 44449"/>
                  <a:gd name="connsiteY12" fmla="*/ 30205 h 35628"/>
                  <a:gd name="connsiteX13" fmla="*/ 33506 w 44449"/>
                  <a:gd name="connsiteY13" fmla="*/ 4869 h 35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449" h="35628">
                    <a:moveTo>
                      <a:pt x="27505" y="26967"/>
                    </a:moveTo>
                    <a:cubicBezTo>
                      <a:pt x="34245" y="24457"/>
                      <a:pt x="39925" y="19718"/>
                      <a:pt x="43602" y="13536"/>
                    </a:cubicBezTo>
                    <a:cubicBezTo>
                      <a:pt x="45006" y="10161"/>
                      <a:pt x="44649" y="6310"/>
                      <a:pt x="42650" y="3250"/>
                    </a:cubicBezTo>
                    <a:cubicBezTo>
                      <a:pt x="41574" y="1343"/>
                      <a:pt x="39597" y="121"/>
                      <a:pt x="37411" y="11"/>
                    </a:cubicBezTo>
                    <a:cubicBezTo>
                      <a:pt x="25695" y="-656"/>
                      <a:pt x="2930" y="29062"/>
                      <a:pt x="359" y="32491"/>
                    </a:cubicBezTo>
                    <a:cubicBezTo>
                      <a:pt x="-120" y="33178"/>
                      <a:pt x="-120" y="34090"/>
                      <a:pt x="359" y="34777"/>
                    </a:cubicBezTo>
                    <a:cubicBezTo>
                      <a:pt x="799" y="35482"/>
                      <a:pt x="1664" y="35797"/>
                      <a:pt x="2454" y="35539"/>
                    </a:cubicBezTo>
                    <a:cubicBezTo>
                      <a:pt x="11057" y="33481"/>
                      <a:pt x="19445" y="30611"/>
                      <a:pt x="27505" y="26967"/>
                    </a:cubicBezTo>
                    <a:close/>
                    <a:moveTo>
                      <a:pt x="33506" y="4869"/>
                    </a:moveTo>
                    <a:cubicBezTo>
                      <a:pt x="34627" y="4289"/>
                      <a:pt x="35863" y="3963"/>
                      <a:pt x="37125" y="3916"/>
                    </a:cubicBezTo>
                    <a:cubicBezTo>
                      <a:pt x="38040" y="3950"/>
                      <a:pt x="38855" y="4506"/>
                      <a:pt x="39221" y="5345"/>
                    </a:cubicBezTo>
                    <a:cubicBezTo>
                      <a:pt x="40584" y="7296"/>
                      <a:pt x="40871" y="9804"/>
                      <a:pt x="39983" y="12013"/>
                    </a:cubicBezTo>
                    <a:cubicBezTo>
                      <a:pt x="37316" y="18299"/>
                      <a:pt x="25219" y="24967"/>
                      <a:pt x="7217" y="30205"/>
                    </a:cubicBezTo>
                    <a:cubicBezTo>
                      <a:pt x="14490" y="20339"/>
                      <a:pt x="23378" y="11773"/>
                      <a:pt x="33506" y="4869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C16E1135-D1DC-EBD8-2C2C-6BF074D0A372}"/>
                  </a:ext>
                </a:extLst>
              </p:cNvPr>
              <p:cNvSpPr/>
              <p:nvPr/>
            </p:nvSpPr>
            <p:spPr>
              <a:xfrm>
                <a:off x="10526518" y="4835984"/>
                <a:ext cx="21608" cy="44448"/>
              </a:xfrm>
              <a:custGeom>
                <a:avLst/>
                <a:gdLst>
                  <a:gd name="connsiteX0" fmla="*/ 7768 w 21608"/>
                  <a:gd name="connsiteY0" fmla="*/ 44148 h 44448"/>
                  <a:gd name="connsiteX1" fmla="*/ 8435 w 21608"/>
                  <a:gd name="connsiteY1" fmla="*/ 43672 h 44448"/>
                  <a:gd name="connsiteX2" fmla="*/ 20055 w 21608"/>
                  <a:gd name="connsiteY2" fmla="*/ 2619 h 44448"/>
                  <a:gd name="connsiteX3" fmla="*/ 10530 w 21608"/>
                  <a:gd name="connsiteY3" fmla="*/ 809 h 44448"/>
                  <a:gd name="connsiteX4" fmla="*/ 2053 w 21608"/>
                  <a:gd name="connsiteY4" fmla="*/ 8620 h 44448"/>
                  <a:gd name="connsiteX5" fmla="*/ 4625 w 21608"/>
                  <a:gd name="connsiteY5" fmla="*/ 43100 h 44448"/>
                  <a:gd name="connsiteX6" fmla="*/ 6149 w 21608"/>
                  <a:gd name="connsiteY6" fmla="*/ 44338 h 44448"/>
                  <a:gd name="connsiteX7" fmla="*/ 7768 w 21608"/>
                  <a:gd name="connsiteY7" fmla="*/ 44148 h 44448"/>
                  <a:gd name="connsiteX8" fmla="*/ 11102 w 21608"/>
                  <a:gd name="connsiteY8" fmla="*/ 5000 h 44448"/>
                  <a:gd name="connsiteX9" fmla="*/ 12245 w 21608"/>
                  <a:gd name="connsiteY9" fmla="*/ 4524 h 44448"/>
                  <a:gd name="connsiteX10" fmla="*/ 16721 w 21608"/>
                  <a:gd name="connsiteY10" fmla="*/ 4524 h 44448"/>
                  <a:gd name="connsiteX11" fmla="*/ 7196 w 21608"/>
                  <a:gd name="connsiteY11" fmla="*/ 37766 h 44448"/>
                  <a:gd name="connsiteX12" fmla="*/ 5672 w 21608"/>
                  <a:gd name="connsiteY12" fmla="*/ 9858 h 44448"/>
                  <a:gd name="connsiteX13" fmla="*/ 11102 w 21608"/>
                  <a:gd name="connsiteY13" fmla="*/ 5000 h 444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1608" h="44448">
                    <a:moveTo>
                      <a:pt x="7768" y="44148"/>
                    </a:moveTo>
                    <a:cubicBezTo>
                      <a:pt x="8025" y="44045"/>
                      <a:pt x="8254" y="43882"/>
                      <a:pt x="8435" y="43672"/>
                    </a:cubicBezTo>
                    <a:cubicBezTo>
                      <a:pt x="15483" y="35290"/>
                      <a:pt x="25484" y="10525"/>
                      <a:pt x="20055" y="2619"/>
                    </a:cubicBezTo>
                    <a:cubicBezTo>
                      <a:pt x="18721" y="714"/>
                      <a:pt x="16054" y="-1096"/>
                      <a:pt x="10530" y="809"/>
                    </a:cubicBezTo>
                    <a:cubicBezTo>
                      <a:pt x="6751" y="2137"/>
                      <a:pt x="3685" y="4962"/>
                      <a:pt x="2053" y="8620"/>
                    </a:cubicBezTo>
                    <a:cubicBezTo>
                      <a:pt x="-3662" y="21002"/>
                      <a:pt x="4339" y="42148"/>
                      <a:pt x="4625" y="43100"/>
                    </a:cubicBezTo>
                    <a:cubicBezTo>
                      <a:pt x="4881" y="43751"/>
                      <a:pt x="5459" y="44220"/>
                      <a:pt x="6149" y="44338"/>
                    </a:cubicBezTo>
                    <a:cubicBezTo>
                      <a:pt x="6688" y="44536"/>
                      <a:pt x="7289" y="44465"/>
                      <a:pt x="7768" y="44148"/>
                    </a:cubicBezTo>
                    <a:close/>
                    <a:moveTo>
                      <a:pt x="11102" y="5000"/>
                    </a:moveTo>
                    <a:lnTo>
                      <a:pt x="12245" y="4524"/>
                    </a:lnTo>
                    <a:cubicBezTo>
                      <a:pt x="15674" y="3286"/>
                      <a:pt x="16531" y="4524"/>
                      <a:pt x="16721" y="4524"/>
                    </a:cubicBezTo>
                    <a:cubicBezTo>
                      <a:pt x="20055" y="9191"/>
                      <a:pt x="14054" y="27765"/>
                      <a:pt x="7196" y="37766"/>
                    </a:cubicBezTo>
                    <a:cubicBezTo>
                      <a:pt x="3800" y="28848"/>
                      <a:pt x="3267" y="19093"/>
                      <a:pt x="5672" y="9858"/>
                    </a:cubicBezTo>
                    <a:cubicBezTo>
                      <a:pt x="6814" y="7619"/>
                      <a:pt x="8750" y="5887"/>
                      <a:pt x="11102" y="5000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9FB10570-A2EB-D87A-3C67-15D1D5F7AE36}"/>
                  </a:ext>
                </a:extLst>
              </p:cNvPr>
              <p:cNvSpPr/>
              <p:nvPr/>
            </p:nvSpPr>
            <p:spPr>
              <a:xfrm>
                <a:off x="9921257" y="2258757"/>
                <a:ext cx="16383" cy="6831"/>
              </a:xfrm>
              <a:custGeom>
                <a:avLst/>
                <a:gdLst>
                  <a:gd name="connsiteX0" fmla="*/ 16383 w 16383"/>
                  <a:gd name="connsiteY0" fmla="*/ 3905 h 6831"/>
                  <a:gd name="connsiteX1" fmla="*/ 0 w 16383"/>
                  <a:gd name="connsiteY1" fmla="*/ 0 h 6831"/>
                  <a:gd name="connsiteX2" fmla="*/ 16383 w 16383"/>
                  <a:gd name="connsiteY2" fmla="*/ 3905 h 6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383" h="6831">
                    <a:moveTo>
                      <a:pt x="16383" y="3905"/>
                    </a:moveTo>
                    <a:lnTo>
                      <a:pt x="0" y="0"/>
                    </a:lnTo>
                    <a:cubicBezTo>
                      <a:pt x="0" y="0"/>
                      <a:pt x="8954" y="12287"/>
                      <a:pt x="16383" y="390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967F1720-BAF9-9465-64CE-9F593E613DCC}"/>
                  </a:ext>
                </a:extLst>
              </p:cNvPr>
              <p:cNvSpPr/>
              <p:nvPr/>
            </p:nvSpPr>
            <p:spPr>
              <a:xfrm>
                <a:off x="9822768" y="3026527"/>
                <a:ext cx="365106" cy="47950"/>
              </a:xfrm>
              <a:custGeom>
                <a:avLst/>
                <a:gdLst>
                  <a:gd name="connsiteX0" fmla="*/ 355282 w 365106"/>
                  <a:gd name="connsiteY0" fmla="*/ 2421 h 47950"/>
                  <a:gd name="connsiteX1" fmla="*/ 364807 w 365106"/>
                  <a:gd name="connsiteY1" fmla="*/ 32615 h 47950"/>
                  <a:gd name="connsiteX2" fmla="*/ 359378 w 365106"/>
                  <a:gd name="connsiteY2" fmla="*/ 37568 h 47950"/>
                  <a:gd name="connsiteX3" fmla="*/ 9811 w 365106"/>
                  <a:gd name="connsiteY3" fmla="*/ 47951 h 47950"/>
                  <a:gd name="connsiteX4" fmla="*/ 3905 w 365106"/>
                  <a:gd name="connsiteY4" fmla="*/ 44712 h 47950"/>
                  <a:gd name="connsiteX5" fmla="*/ 0 w 365106"/>
                  <a:gd name="connsiteY5" fmla="*/ 14327 h 47950"/>
                  <a:gd name="connsiteX6" fmla="*/ 5620 w 365106"/>
                  <a:gd name="connsiteY6" fmla="*/ 10327 h 47950"/>
                  <a:gd name="connsiteX7" fmla="*/ 349567 w 365106"/>
                  <a:gd name="connsiteY7" fmla="*/ 40 h 47950"/>
                  <a:gd name="connsiteX8" fmla="*/ 355282 w 365106"/>
                  <a:gd name="connsiteY8" fmla="*/ 2421 h 47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65106" h="47950">
                    <a:moveTo>
                      <a:pt x="355282" y="2421"/>
                    </a:moveTo>
                    <a:lnTo>
                      <a:pt x="364807" y="32615"/>
                    </a:lnTo>
                    <a:cubicBezTo>
                      <a:pt x="366046" y="34901"/>
                      <a:pt x="363283" y="37378"/>
                      <a:pt x="359378" y="37568"/>
                    </a:cubicBezTo>
                    <a:lnTo>
                      <a:pt x="9811" y="47951"/>
                    </a:lnTo>
                    <a:cubicBezTo>
                      <a:pt x="6763" y="47951"/>
                      <a:pt x="4191" y="46617"/>
                      <a:pt x="3905" y="44712"/>
                    </a:cubicBezTo>
                    <a:lnTo>
                      <a:pt x="0" y="14327"/>
                    </a:lnTo>
                    <a:cubicBezTo>
                      <a:pt x="0" y="12232"/>
                      <a:pt x="2286" y="10422"/>
                      <a:pt x="5620" y="10327"/>
                    </a:cubicBezTo>
                    <a:lnTo>
                      <a:pt x="349567" y="40"/>
                    </a:lnTo>
                    <a:cubicBezTo>
                      <a:pt x="351756" y="-206"/>
                      <a:pt x="353916" y="695"/>
                      <a:pt x="355282" y="2421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F869E641-BA2C-64E0-3077-141C35BB976B}"/>
                  </a:ext>
                </a:extLst>
              </p:cNvPr>
              <p:cNvSpPr/>
              <p:nvPr/>
            </p:nvSpPr>
            <p:spPr>
              <a:xfrm>
                <a:off x="10123849" y="3025615"/>
                <a:ext cx="21726" cy="43624"/>
              </a:xfrm>
              <a:custGeom>
                <a:avLst/>
                <a:gdLst>
                  <a:gd name="connsiteX0" fmla="*/ 9149 w 21726"/>
                  <a:gd name="connsiteY0" fmla="*/ 43625 h 43624"/>
                  <a:gd name="connsiteX1" fmla="*/ 18674 w 21726"/>
                  <a:gd name="connsiteY1" fmla="*/ 43625 h 43624"/>
                  <a:gd name="connsiteX2" fmla="*/ 21722 w 21726"/>
                  <a:gd name="connsiteY2" fmla="*/ 41434 h 43624"/>
                  <a:gd name="connsiteX3" fmla="*/ 16197 w 21726"/>
                  <a:gd name="connsiteY3" fmla="*/ 2000 h 43624"/>
                  <a:gd name="connsiteX4" fmla="*/ 12578 w 21726"/>
                  <a:gd name="connsiteY4" fmla="*/ 0 h 43624"/>
                  <a:gd name="connsiteX5" fmla="*/ 3053 w 21726"/>
                  <a:gd name="connsiteY5" fmla="*/ 0 h 43624"/>
                  <a:gd name="connsiteX6" fmla="*/ 5 w 21726"/>
                  <a:gd name="connsiteY6" fmla="*/ 2191 h 43624"/>
                  <a:gd name="connsiteX7" fmla="*/ 5529 w 21726"/>
                  <a:gd name="connsiteY7" fmla="*/ 41624 h 43624"/>
                  <a:gd name="connsiteX8" fmla="*/ 9149 w 21726"/>
                  <a:gd name="connsiteY8" fmla="*/ 43625 h 436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726" h="43624">
                    <a:moveTo>
                      <a:pt x="9149" y="43625"/>
                    </a:moveTo>
                    <a:lnTo>
                      <a:pt x="18674" y="43625"/>
                    </a:lnTo>
                    <a:cubicBezTo>
                      <a:pt x="20483" y="43625"/>
                      <a:pt x="21817" y="42577"/>
                      <a:pt x="21722" y="41434"/>
                    </a:cubicBezTo>
                    <a:lnTo>
                      <a:pt x="16197" y="2000"/>
                    </a:lnTo>
                    <a:cubicBezTo>
                      <a:pt x="16197" y="857"/>
                      <a:pt x="14388" y="0"/>
                      <a:pt x="12578" y="0"/>
                    </a:cubicBezTo>
                    <a:lnTo>
                      <a:pt x="3053" y="0"/>
                    </a:lnTo>
                    <a:cubicBezTo>
                      <a:pt x="1243" y="0"/>
                      <a:pt x="-91" y="1048"/>
                      <a:pt x="5" y="2191"/>
                    </a:cubicBezTo>
                    <a:lnTo>
                      <a:pt x="5529" y="41624"/>
                    </a:lnTo>
                    <a:cubicBezTo>
                      <a:pt x="5720" y="42767"/>
                      <a:pt x="7339" y="43625"/>
                      <a:pt x="9149" y="4362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AD26658E-4918-3EC6-F4F1-569E4A56AF6E}"/>
                  </a:ext>
                </a:extLst>
              </p:cNvPr>
              <p:cNvSpPr/>
              <p:nvPr/>
            </p:nvSpPr>
            <p:spPr>
              <a:xfrm>
                <a:off x="9849529" y="3033800"/>
                <a:ext cx="21726" cy="43543"/>
              </a:xfrm>
              <a:custGeom>
                <a:avLst/>
                <a:gdLst>
                  <a:gd name="connsiteX0" fmla="*/ 9149 w 21726"/>
                  <a:gd name="connsiteY0" fmla="*/ 43536 h 43543"/>
                  <a:gd name="connsiteX1" fmla="*/ 18674 w 21726"/>
                  <a:gd name="connsiteY1" fmla="*/ 43536 h 43543"/>
                  <a:gd name="connsiteX2" fmla="*/ 21722 w 21726"/>
                  <a:gd name="connsiteY2" fmla="*/ 41345 h 43543"/>
                  <a:gd name="connsiteX3" fmla="*/ 16197 w 21726"/>
                  <a:gd name="connsiteY3" fmla="*/ 2007 h 43543"/>
                  <a:gd name="connsiteX4" fmla="*/ 12578 w 21726"/>
                  <a:gd name="connsiteY4" fmla="*/ 7 h 43543"/>
                  <a:gd name="connsiteX5" fmla="*/ 3053 w 21726"/>
                  <a:gd name="connsiteY5" fmla="*/ 7 h 43543"/>
                  <a:gd name="connsiteX6" fmla="*/ 5 w 21726"/>
                  <a:gd name="connsiteY6" fmla="*/ 2197 h 43543"/>
                  <a:gd name="connsiteX7" fmla="*/ 5529 w 21726"/>
                  <a:gd name="connsiteY7" fmla="*/ 41536 h 43543"/>
                  <a:gd name="connsiteX8" fmla="*/ 9149 w 21726"/>
                  <a:gd name="connsiteY8" fmla="*/ 43536 h 43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726" h="43543">
                    <a:moveTo>
                      <a:pt x="9149" y="43536"/>
                    </a:moveTo>
                    <a:lnTo>
                      <a:pt x="18674" y="43536"/>
                    </a:lnTo>
                    <a:cubicBezTo>
                      <a:pt x="20483" y="43536"/>
                      <a:pt x="21817" y="42488"/>
                      <a:pt x="21722" y="41345"/>
                    </a:cubicBezTo>
                    <a:lnTo>
                      <a:pt x="16197" y="2007"/>
                    </a:lnTo>
                    <a:cubicBezTo>
                      <a:pt x="16197" y="864"/>
                      <a:pt x="14387" y="-89"/>
                      <a:pt x="12578" y="7"/>
                    </a:cubicBezTo>
                    <a:lnTo>
                      <a:pt x="3053" y="7"/>
                    </a:lnTo>
                    <a:cubicBezTo>
                      <a:pt x="1243" y="7"/>
                      <a:pt x="-91" y="1054"/>
                      <a:pt x="5" y="2197"/>
                    </a:cubicBezTo>
                    <a:lnTo>
                      <a:pt x="5529" y="41536"/>
                    </a:lnTo>
                    <a:cubicBezTo>
                      <a:pt x="5720" y="42774"/>
                      <a:pt x="7339" y="43631"/>
                      <a:pt x="9149" y="4353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D3C87B20-09F4-5486-C5EE-2CDDC6784878}"/>
                  </a:ext>
                </a:extLst>
              </p:cNvPr>
              <p:cNvSpPr/>
              <p:nvPr/>
            </p:nvSpPr>
            <p:spPr>
              <a:xfrm>
                <a:off x="9986689" y="3029615"/>
                <a:ext cx="21726" cy="43631"/>
              </a:xfrm>
              <a:custGeom>
                <a:avLst/>
                <a:gdLst>
                  <a:gd name="connsiteX0" fmla="*/ 9149 w 21726"/>
                  <a:gd name="connsiteY0" fmla="*/ 43624 h 43631"/>
                  <a:gd name="connsiteX1" fmla="*/ 18674 w 21726"/>
                  <a:gd name="connsiteY1" fmla="*/ 43624 h 43631"/>
                  <a:gd name="connsiteX2" fmla="*/ 21722 w 21726"/>
                  <a:gd name="connsiteY2" fmla="*/ 41338 h 43631"/>
                  <a:gd name="connsiteX3" fmla="*/ 16197 w 21726"/>
                  <a:gd name="connsiteY3" fmla="*/ 2000 h 43631"/>
                  <a:gd name="connsiteX4" fmla="*/ 12578 w 21726"/>
                  <a:gd name="connsiteY4" fmla="*/ 0 h 43631"/>
                  <a:gd name="connsiteX5" fmla="*/ 3053 w 21726"/>
                  <a:gd name="connsiteY5" fmla="*/ 0 h 43631"/>
                  <a:gd name="connsiteX6" fmla="*/ 5 w 21726"/>
                  <a:gd name="connsiteY6" fmla="*/ 2191 h 43631"/>
                  <a:gd name="connsiteX7" fmla="*/ 5529 w 21726"/>
                  <a:gd name="connsiteY7" fmla="*/ 41529 h 43631"/>
                  <a:gd name="connsiteX8" fmla="*/ 9149 w 21726"/>
                  <a:gd name="connsiteY8" fmla="*/ 43624 h 43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726" h="43631">
                    <a:moveTo>
                      <a:pt x="9149" y="43624"/>
                    </a:moveTo>
                    <a:lnTo>
                      <a:pt x="18674" y="43624"/>
                    </a:lnTo>
                    <a:cubicBezTo>
                      <a:pt x="20483" y="43624"/>
                      <a:pt x="21817" y="42577"/>
                      <a:pt x="21722" y="41338"/>
                    </a:cubicBezTo>
                    <a:lnTo>
                      <a:pt x="16197" y="2000"/>
                    </a:lnTo>
                    <a:cubicBezTo>
                      <a:pt x="16197" y="857"/>
                      <a:pt x="14388" y="0"/>
                      <a:pt x="12578" y="0"/>
                    </a:cubicBezTo>
                    <a:lnTo>
                      <a:pt x="3053" y="0"/>
                    </a:lnTo>
                    <a:cubicBezTo>
                      <a:pt x="1243" y="0"/>
                      <a:pt x="-91" y="1048"/>
                      <a:pt x="5" y="2191"/>
                    </a:cubicBezTo>
                    <a:lnTo>
                      <a:pt x="5529" y="41529"/>
                    </a:lnTo>
                    <a:cubicBezTo>
                      <a:pt x="5339" y="42863"/>
                      <a:pt x="7339" y="43720"/>
                      <a:pt x="9149" y="4362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DEB0C3F9-9732-4E79-2EA6-728360D20E85}"/>
                  </a:ext>
                </a:extLst>
              </p:cNvPr>
              <p:cNvSpPr/>
              <p:nvPr/>
            </p:nvSpPr>
            <p:spPr>
              <a:xfrm>
                <a:off x="10383730" y="3147440"/>
                <a:ext cx="105026" cy="74675"/>
              </a:xfrm>
              <a:custGeom>
                <a:avLst/>
                <a:gdLst>
                  <a:gd name="connsiteX0" fmla="*/ 38351 w 105026"/>
                  <a:gd name="connsiteY0" fmla="*/ 2762 h 74675"/>
                  <a:gd name="connsiteX1" fmla="*/ 105026 w 105026"/>
                  <a:gd name="connsiteY1" fmla="*/ 63817 h 74675"/>
                  <a:gd name="connsiteX2" fmla="*/ 20635 w 105026"/>
                  <a:gd name="connsiteY2" fmla="*/ 74676 h 74675"/>
                  <a:gd name="connsiteX3" fmla="*/ 4061 w 105026"/>
                  <a:gd name="connsiteY3" fmla="*/ 0 h 74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5026" h="74675">
                    <a:moveTo>
                      <a:pt x="38351" y="2762"/>
                    </a:moveTo>
                    <a:lnTo>
                      <a:pt x="105026" y="63817"/>
                    </a:lnTo>
                    <a:lnTo>
                      <a:pt x="20635" y="74676"/>
                    </a:lnTo>
                    <a:cubicBezTo>
                      <a:pt x="20635" y="74676"/>
                      <a:pt x="-10988" y="31337"/>
                      <a:pt x="4061" y="0"/>
                    </a:cubicBezTo>
                    <a:close/>
                  </a:path>
                </a:pathLst>
              </a:custGeom>
              <a:solidFill>
                <a:srgbClr val="FFC3B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E3920019-705D-2071-9342-1BED2EF776D2}"/>
                  </a:ext>
                </a:extLst>
              </p:cNvPr>
              <p:cNvSpPr/>
              <p:nvPr/>
            </p:nvSpPr>
            <p:spPr>
              <a:xfrm>
                <a:off x="10404174" y="3211352"/>
                <a:ext cx="95916" cy="74580"/>
              </a:xfrm>
              <a:custGeom>
                <a:avLst/>
                <a:gdLst>
                  <a:gd name="connsiteX0" fmla="*/ 95917 w 95916"/>
                  <a:gd name="connsiteY0" fmla="*/ 69342 h 74580"/>
                  <a:gd name="connsiteX1" fmla="*/ 24765 w 95916"/>
                  <a:gd name="connsiteY1" fmla="*/ 74581 h 74580"/>
                  <a:gd name="connsiteX2" fmla="*/ 0 w 95916"/>
                  <a:gd name="connsiteY2" fmla="*/ 10763 h 74580"/>
                  <a:gd name="connsiteX3" fmla="*/ 84392 w 95916"/>
                  <a:gd name="connsiteY3" fmla="*/ 0 h 74580"/>
                  <a:gd name="connsiteX4" fmla="*/ 95917 w 95916"/>
                  <a:gd name="connsiteY4" fmla="*/ 69342 h 74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916" h="74580">
                    <a:moveTo>
                      <a:pt x="95917" y="69342"/>
                    </a:moveTo>
                    <a:lnTo>
                      <a:pt x="24765" y="74581"/>
                    </a:lnTo>
                    <a:lnTo>
                      <a:pt x="0" y="10763"/>
                    </a:lnTo>
                    <a:lnTo>
                      <a:pt x="84392" y="0"/>
                    </a:lnTo>
                    <a:lnTo>
                      <a:pt x="95917" y="69342"/>
                    </a:lnTo>
                    <a:close/>
                  </a:path>
                </a:pathLst>
              </a:custGeom>
              <a:solidFill>
                <a:srgbClr val="FFC3B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BB356A62-5AF9-BF73-A280-6C5FB35A2A3D}"/>
                  </a:ext>
                </a:extLst>
              </p:cNvPr>
              <p:cNvSpPr/>
              <p:nvPr/>
            </p:nvSpPr>
            <p:spPr>
              <a:xfrm>
                <a:off x="9849153" y="2117084"/>
                <a:ext cx="155924" cy="85500"/>
              </a:xfrm>
              <a:custGeom>
                <a:avLst/>
                <a:gdLst>
                  <a:gd name="connsiteX0" fmla="*/ 147638 w 155924"/>
                  <a:gd name="connsiteY0" fmla="*/ 5085 h 85500"/>
                  <a:gd name="connsiteX1" fmla="*/ 0 w 155924"/>
                  <a:gd name="connsiteY1" fmla="*/ 70521 h 85500"/>
                  <a:gd name="connsiteX2" fmla="*/ 155924 w 155924"/>
                  <a:gd name="connsiteY2" fmla="*/ 78999 h 85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5924" h="85500">
                    <a:moveTo>
                      <a:pt x="147638" y="5085"/>
                    </a:moveTo>
                    <a:cubicBezTo>
                      <a:pt x="147638" y="5085"/>
                      <a:pt x="77438" y="-27110"/>
                      <a:pt x="0" y="70521"/>
                    </a:cubicBezTo>
                    <a:cubicBezTo>
                      <a:pt x="93250" y="98239"/>
                      <a:pt x="155924" y="78999"/>
                      <a:pt x="155924" y="78999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3F734FEB-5939-CEF1-F289-77584D99BB95}"/>
                  </a:ext>
                </a:extLst>
              </p:cNvPr>
              <p:cNvSpPr/>
              <p:nvPr/>
            </p:nvSpPr>
            <p:spPr>
              <a:xfrm>
                <a:off x="9986694" y="2111220"/>
                <a:ext cx="192690" cy="370041"/>
              </a:xfrm>
              <a:custGeom>
                <a:avLst/>
                <a:gdLst>
                  <a:gd name="connsiteX0" fmla="*/ 0 w 192690"/>
                  <a:gd name="connsiteY0" fmla="*/ 2281 h 370041"/>
                  <a:gd name="connsiteX1" fmla="*/ 0 w 192690"/>
                  <a:gd name="connsiteY1" fmla="*/ 370041 h 370041"/>
                  <a:gd name="connsiteX2" fmla="*/ 192691 w 192690"/>
                  <a:gd name="connsiteY2" fmla="*/ 241358 h 370041"/>
                  <a:gd name="connsiteX3" fmla="*/ 0 w 192690"/>
                  <a:gd name="connsiteY3" fmla="*/ 2281 h 370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2690" h="370041">
                    <a:moveTo>
                      <a:pt x="0" y="2281"/>
                    </a:moveTo>
                    <a:cubicBezTo>
                      <a:pt x="0" y="2281"/>
                      <a:pt x="16954" y="247740"/>
                      <a:pt x="0" y="370041"/>
                    </a:cubicBezTo>
                    <a:cubicBezTo>
                      <a:pt x="98488" y="338799"/>
                      <a:pt x="192691" y="241358"/>
                      <a:pt x="192691" y="241358"/>
                    </a:cubicBezTo>
                    <a:cubicBezTo>
                      <a:pt x="192691" y="241358"/>
                      <a:pt x="178879" y="-27342"/>
                      <a:pt x="0" y="228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2821980B-8CFA-737E-3FCB-E0B3153C0B63}"/>
                  </a:ext>
                </a:extLst>
              </p:cNvPr>
              <p:cNvSpPr/>
              <p:nvPr/>
            </p:nvSpPr>
            <p:spPr>
              <a:xfrm>
                <a:off x="9890700" y="2208751"/>
                <a:ext cx="81881" cy="122300"/>
              </a:xfrm>
              <a:custGeom>
                <a:avLst/>
                <a:gdLst>
                  <a:gd name="connsiteX0" fmla="*/ 45987 w 81881"/>
                  <a:gd name="connsiteY0" fmla="*/ 122301 h 122300"/>
                  <a:gd name="connsiteX1" fmla="*/ 648 w 81881"/>
                  <a:gd name="connsiteY1" fmla="*/ 61341 h 122300"/>
                  <a:gd name="connsiteX2" fmla="*/ 14364 w 81881"/>
                  <a:gd name="connsiteY2" fmla="*/ 10096 h 122300"/>
                  <a:gd name="connsiteX3" fmla="*/ 35795 w 81881"/>
                  <a:gd name="connsiteY3" fmla="*/ 0 h 122300"/>
                  <a:gd name="connsiteX4" fmla="*/ 81230 w 81881"/>
                  <a:gd name="connsiteY4" fmla="*/ 60960 h 122300"/>
                  <a:gd name="connsiteX5" fmla="*/ 81230 w 81881"/>
                  <a:gd name="connsiteY5" fmla="*/ 60960 h 122300"/>
                  <a:gd name="connsiteX6" fmla="*/ 67418 w 81881"/>
                  <a:gd name="connsiteY6" fmla="*/ 112204 h 122300"/>
                  <a:gd name="connsiteX7" fmla="*/ 45987 w 81881"/>
                  <a:gd name="connsiteY7" fmla="*/ 122301 h 122300"/>
                  <a:gd name="connsiteX8" fmla="*/ 35795 w 81881"/>
                  <a:gd name="connsiteY8" fmla="*/ 4762 h 122300"/>
                  <a:gd name="connsiteX9" fmla="*/ 17888 w 81881"/>
                  <a:gd name="connsiteY9" fmla="*/ 13240 h 122300"/>
                  <a:gd name="connsiteX10" fmla="*/ 5411 w 81881"/>
                  <a:gd name="connsiteY10" fmla="*/ 60865 h 122300"/>
                  <a:gd name="connsiteX11" fmla="*/ 45987 w 81881"/>
                  <a:gd name="connsiteY11" fmla="*/ 117443 h 122300"/>
                  <a:gd name="connsiteX12" fmla="*/ 63894 w 81881"/>
                  <a:gd name="connsiteY12" fmla="*/ 108871 h 122300"/>
                  <a:gd name="connsiteX13" fmla="*/ 76467 w 81881"/>
                  <a:gd name="connsiteY13" fmla="*/ 61246 h 122300"/>
                  <a:gd name="connsiteX14" fmla="*/ 76467 w 81881"/>
                  <a:gd name="connsiteY14" fmla="*/ 61246 h 122300"/>
                  <a:gd name="connsiteX15" fmla="*/ 35795 w 81881"/>
                  <a:gd name="connsiteY15" fmla="*/ 4762 h 122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81881" h="122300">
                    <a:moveTo>
                      <a:pt x="45987" y="122301"/>
                    </a:moveTo>
                    <a:cubicBezTo>
                      <a:pt x="23889" y="122301"/>
                      <a:pt x="3601" y="94964"/>
                      <a:pt x="648" y="61341"/>
                    </a:cubicBezTo>
                    <a:cubicBezTo>
                      <a:pt x="-1883" y="43108"/>
                      <a:pt x="3064" y="24627"/>
                      <a:pt x="14364" y="10096"/>
                    </a:cubicBezTo>
                    <a:cubicBezTo>
                      <a:pt x="19711" y="3789"/>
                      <a:pt x="27527" y="106"/>
                      <a:pt x="35795" y="0"/>
                    </a:cubicBezTo>
                    <a:cubicBezTo>
                      <a:pt x="57893" y="0"/>
                      <a:pt x="78277" y="27337"/>
                      <a:pt x="81230" y="60960"/>
                    </a:cubicBezTo>
                    <a:lnTo>
                      <a:pt x="81230" y="60960"/>
                    </a:lnTo>
                    <a:cubicBezTo>
                      <a:pt x="83778" y="79208"/>
                      <a:pt x="78792" y="97708"/>
                      <a:pt x="67418" y="112204"/>
                    </a:cubicBezTo>
                    <a:cubicBezTo>
                      <a:pt x="62072" y="118512"/>
                      <a:pt x="54255" y="122195"/>
                      <a:pt x="45987" y="122301"/>
                    </a:cubicBezTo>
                    <a:close/>
                    <a:moveTo>
                      <a:pt x="35795" y="4762"/>
                    </a:moveTo>
                    <a:cubicBezTo>
                      <a:pt x="28896" y="4927"/>
                      <a:pt x="22389" y="8007"/>
                      <a:pt x="17888" y="13240"/>
                    </a:cubicBezTo>
                    <a:cubicBezTo>
                      <a:pt x="7507" y="26797"/>
                      <a:pt x="3011" y="43959"/>
                      <a:pt x="5411" y="60865"/>
                    </a:cubicBezTo>
                    <a:cubicBezTo>
                      <a:pt x="8078" y="92011"/>
                      <a:pt x="26366" y="117443"/>
                      <a:pt x="45987" y="117443"/>
                    </a:cubicBezTo>
                    <a:cubicBezTo>
                      <a:pt x="52920" y="117329"/>
                      <a:pt x="59458" y="114199"/>
                      <a:pt x="63894" y="108871"/>
                    </a:cubicBezTo>
                    <a:cubicBezTo>
                      <a:pt x="74329" y="95337"/>
                      <a:pt x="78862" y="78166"/>
                      <a:pt x="76467" y="61246"/>
                    </a:cubicBezTo>
                    <a:lnTo>
                      <a:pt x="76467" y="61246"/>
                    </a:lnTo>
                    <a:cubicBezTo>
                      <a:pt x="73705" y="30099"/>
                      <a:pt x="55512" y="4762"/>
                      <a:pt x="35795" y="476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4C0F462A-0313-9EF3-F7C4-256583C9753E}"/>
                  </a:ext>
                </a:extLst>
              </p:cNvPr>
              <p:cNvSpPr/>
              <p:nvPr/>
            </p:nvSpPr>
            <p:spPr>
              <a:xfrm>
                <a:off x="9816032" y="2208751"/>
                <a:ext cx="65157" cy="122301"/>
              </a:xfrm>
              <a:custGeom>
                <a:avLst/>
                <a:gdLst>
                  <a:gd name="connsiteX0" fmla="*/ 37693 w 65157"/>
                  <a:gd name="connsiteY0" fmla="*/ 122301 h 122301"/>
                  <a:gd name="connsiteX1" fmla="*/ 450 w 65157"/>
                  <a:gd name="connsiteY1" fmla="*/ 61341 h 122301"/>
                  <a:gd name="connsiteX2" fmla="*/ 12833 w 65157"/>
                  <a:gd name="connsiteY2" fmla="*/ 7048 h 122301"/>
                  <a:gd name="connsiteX3" fmla="*/ 27501 w 65157"/>
                  <a:gd name="connsiteY3" fmla="*/ 0 h 122301"/>
                  <a:gd name="connsiteX4" fmla="*/ 64744 w 65157"/>
                  <a:gd name="connsiteY4" fmla="*/ 60960 h 122301"/>
                  <a:gd name="connsiteX5" fmla="*/ 64744 w 65157"/>
                  <a:gd name="connsiteY5" fmla="*/ 60960 h 122301"/>
                  <a:gd name="connsiteX6" fmla="*/ 52266 w 65157"/>
                  <a:gd name="connsiteY6" fmla="*/ 115253 h 122301"/>
                  <a:gd name="connsiteX7" fmla="*/ 37693 w 65157"/>
                  <a:gd name="connsiteY7" fmla="*/ 122301 h 122301"/>
                  <a:gd name="connsiteX8" fmla="*/ 27501 w 65157"/>
                  <a:gd name="connsiteY8" fmla="*/ 4763 h 122301"/>
                  <a:gd name="connsiteX9" fmla="*/ 16357 w 65157"/>
                  <a:gd name="connsiteY9" fmla="*/ 10287 h 122301"/>
                  <a:gd name="connsiteX10" fmla="*/ 5213 w 65157"/>
                  <a:gd name="connsiteY10" fmla="*/ 60960 h 122301"/>
                  <a:gd name="connsiteX11" fmla="*/ 37693 w 65157"/>
                  <a:gd name="connsiteY11" fmla="*/ 117538 h 122301"/>
                  <a:gd name="connsiteX12" fmla="*/ 48742 w 65157"/>
                  <a:gd name="connsiteY12" fmla="*/ 112014 h 122301"/>
                  <a:gd name="connsiteX13" fmla="*/ 59981 w 65157"/>
                  <a:gd name="connsiteY13" fmla="*/ 61341 h 122301"/>
                  <a:gd name="connsiteX14" fmla="*/ 59981 w 65157"/>
                  <a:gd name="connsiteY14" fmla="*/ 61341 h 122301"/>
                  <a:gd name="connsiteX15" fmla="*/ 27501 w 65157"/>
                  <a:gd name="connsiteY15" fmla="*/ 4763 h 1223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65157" h="122301">
                    <a:moveTo>
                      <a:pt x="37693" y="122301"/>
                    </a:moveTo>
                    <a:cubicBezTo>
                      <a:pt x="19786" y="122301"/>
                      <a:pt x="3403" y="95536"/>
                      <a:pt x="450" y="61341"/>
                    </a:cubicBezTo>
                    <a:cubicBezTo>
                      <a:pt x="-1550" y="38386"/>
                      <a:pt x="3212" y="17526"/>
                      <a:pt x="12833" y="7048"/>
                    </a:cubicBezTo>
                    <a:cubicBezTo>
                      <a:pt x="16487" y="2707"/>
                      <a:pt x="21828" y="140"/>
                      <a:pt x="27501" y="0"/>
                    </a:cubicBezTo>
                    <a:cubicBezTo>
                      <a:pt x="45408" y="0"/>
                      <a:pt x="61696" y="26765"/>
                      <a:pt x="64744" y="60960"/>
                    </a:cubicBezTo>
                    <a:lnTo>
                      <a:pt x="64744" y="60960"/>
                    </a:lnTo>
                    <a:cubicBezTo>
                      <a:pt x="66649" y="83915"/>
                      <a:pt x="61886" y="104680"/>
                      <a:pt x="52266" y="115253"/>
                    </a:cubicBezTo>
                    <a:cubicBezTo>
                      <a:pt x="48634" y="119570"/>
                      <a:pt x="43333" y="122134"/>
                      <a:pt x="37693" y="122301"/>
                    </a:cubicBezTo>
                    <a:close/>
                    <a:moveTo>
                      <a:pt x="27501" y="4763"/>
                    </a:moveTo>
                    <a:cubicBezTo>
                      <a:pt x="23151" y="4860"/>
                      <a:pt x="19068" y="6884"/>
                      <a:pt x="16357" y="10287"/>
                    </a:cubicBezTo>
                    <a:cubicBezTo>
                      <a:pt x="7689" y="19812"/>
                      <a:pt x="3308" y="39624"/>
                      <a:pt x="5213" y="60960"/>
                    </a:cubicBezTo>
                    <a:cubicBezTo>
                      <a:pt x="7784" y="91630"/>
                      <a:pt x="22739" y="117538"/>
                      <a:pt x="37693" y="117538"/>
                    </a:cubicBezTo>
                    <a:cubicBezTo>
                      <a:pt x="42000" y="117375"/>
                      <a:pt x="46027" y="115362"/>
                      <a:pt x="48742" y="112014"/>
                    </a:cubicBezTo>
                    <a:cubicBezTo>
                      <a:pt x="57409" y="102489"/>
                      <a:pt x="61791" y="82677"/>
                      <a:pt x="59981" y="61341"/>
                    </a:cubicBezTo>
                    <a:lnTo>
                      <a:pt x="59981" y="61341"/>
                    </a:lnTo>
                    <a:cubicBezTo>
                      <a:pt x="57314" y="30671"/>
                      <a:pt x="42646" y="4763"/>
                      <a:pt x="27501" y="476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36" name="任意多边形: 形状 1535">
                <a:extLst>
                  <a:ext uri="{FF2B5EF4-FFF2-40B4-BE49-F238E27FC236}">
                    <a16:creationId xmlns:a16="http://schemas.microsoft.com/office/drawing/2014/main" id="{E2E671DA-98EA-03CE-8887-EEBB6C750023}"/>
                  </a:ext>
                </a:extLst>
              </p:cNvPr>
              <p:cNvSpPr/>
              <p:nvPr/>
            </p:nvSpPr>
            <p:spPr>
              <a:xfrm>
                <a:off x="9875988" y="2266122"/>
                <a:ext cx="20105" cy="6502"/>
              </a:xfrm>
              <a:custGeom>
                <a:avLst/>
                <a:gdLst>
                  <a:gd name="connsiteX0" fmla="*/ 17742 w 20105"/>
                  <a:gd name="connsiteY0" fmla="*/ 6160 h 6502"/>
                  <a:gd name="connsiteX1" fmla="*/ 16694 w 20105"/>
                  <a:gd name="connsiteY1" fmla="*/ 6160 h 6502"/>
                  <a:gd name="connsiteX2" fmla="*/ 3645 w 20105"/>
                  <a:gd name="connsiteY2" fmla="*/ 6160 h 6502"/>
                  <a:gd name="connsiteX3" fmla="*/ 406 w 20105"/>
                  <a:gd name="connsiteY3" fmla="*/ 5398 h 6502"/>
                  <a:gd name="connsiteX4" fmla="*/ 986 w 20105"/>
                  <a:gd name="connsiteY4" fmla="*/ 2218 h 6502"/>
                  <a:gd name="connsiteX5" fmla="*/ 1073 w 20105"/>
                  <a:gd name="connsiteY5" fmla="*/ 2160 h 6502"/>
                  <a:gd name="connsiteX6" fmla="*/ 18695 w 20105"/>
                  <a:gd name="connsiteY6" fmla="*/ 2160 h 6502"/>
                  <a:gd name="connsiteX7" fmla="*/ 19933 w 20105"/>
                  <a:gd name="connsiteY7" fmla="*/ 5303 h 6502"/>
                  <a:gd name="connsiteX8" fmla="*/ 17742 w 20105"/>
                  <a:gd name="connsiteY8" fmla="*/ 6160 h 6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105" h="6502">
                    <a:moveTo>
                      <a:pt x="17742" y="6160"/>
                    </a:moveTo>
                    <a:lnTo>
                      <a:pt x="16694" y="6160"/>
                    </a:lnTo>
                    <a:cubicBezTo>
                      <a:pt x="12614" y="3993"/>
                      <a:pt x="7725" y="3993"/>
                      <a:pt x="3645" y="6160"/>
                    </a:cubicBezTo>
                    <a:cubicBezTo>
                      <a:pt x="2537" y="6828"/>
                      <a:pt x="1100" y="6489"/>
                      <a:pt x="406" y="5398"/>
                    </a:cubicBezTo>
                    <a:cubicBezTo>
                      <a:pt x="-312" y="4360"/>
                      <a:pt x="-53" y="2936"/>
                      <a:pt x="986" y="2218"/>
                    </a:cubicBezTo>
                    <a:cubicBezTo>
                      <a:pt x="1014" y="2198"/>
                      <a:pt x="1044" y="2178"/>
                      <a:pt x="1073" y="2160"/>
                    </a:cubicBezTo>
                    <a:cubicBezTo>
                      <a:pt x="6594" y="-720"/>
                      <a:pt x="13174" y="-720"/>
                      <a:pt x="18695" y="2160"/>
                    </a:cubicBezTo>
                    <a:cubicBezTo>
                      <a:pt x="19869" y="2720"/>
                      <a:pt x="20410" y="4093"/>
                      <a:pt x="19933" y="5303"/>
                    </a:cubicBezTo>
                    <a:cubicBezTo>
                      <a:pt x="19375" y="5913"/>
                      <a:pt x="18566" y="6230"/>
                      <a:pt x="17742" y="616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537" name="图形 7">
              <a:extLst>
                <a:ext uri="{FF2B5EF4-FFF2-40B4-BE49-F238E27FC236}">
                  <a16:creationId xmlns:a16="http://schemas.microsoft.com/office/drawing/2014/main" id="{18EA273D-76AB-BC63-C87D-CA6D9AB03DE2}"/>
                </a:ext>
              </a:extLst>
            </p:cNvPr>
            <p:cNvGrpSpPr/>
            <p:nvPr/>
          </p:nvGrpSpPr>
          <p:grpSpPr>
            <a:xfrm>
              <a:off x="8207003" y="3615543"/>
              <a:ext cx="3225773" cy="2106917"/>
              <a:chOff x="7690121" y="3296960"/>
              <a:chExt cx="2603563" cy="1700520"/>
            </a:xfrm>
          </p:grpSpPr>
          <p:sp>
            <p:nvSpPr>
              <p:cNvPr id="1538" name="任意多边形: 形状 1537">
                <a:extLst>
                  <a:ext uri="{FF2B5EF4-FFF2-40B4-BE49-F238E27FC236}">
                    <a16:creationId xmlns:a16="http://schemas.microsoft.com/office/drawing/2014/main" id="{6BF8AC40-C107-0620-A50F-6FB24E281C7B}"/>
                  </a:ext>
                </a:extLst>
              </p:cNvPr>
              <p:cNvSpPr/>
              <p:nvPr/>
            </p:nvSpPr>
            <p:spPr>
              <a:xfrm>
                <a:off x="7690121" y="3722749"/>
                <a:ext cx="2603468" cy="88868"/>
              </a:xfrm>
              <a:custGeom>
                <a:avLst/>
                <a:gdLst>
                  <a:gd name="connsiteX0" fmla="*/ 0 w 2603468"/>
                  <a:gd name="connsiteY0" fmla="*/ 0 h 88868"/>
                  <a:gd name="connsiteX1" fmla="*/ 2603468 w 2603468"/>
                  <a:gd name="connsiteY1" fmla="*/ 0 h 88868"/>
                  <a:gd name="connsiteX2" fmla="*/ 2603468 w 2603468"/>
                  <a:gd name="connsiteY2" fmla="*/ 88868 h 88868"/>
                  <a:gd name="connsiteX3" fmla="*/ 0 w 2603468"/>
                  <a:gd name="connsiteY3" fmla="*/ 88868 h 88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03468" h="88868">
                    <a:moveTo>
                      <a:pt x="0" y="0"/>
                    </a:moveTo>
                    <a:lnTo>
                      <a:pt x="2603468" y="0"/>
                    </a:lnTo>
                    <a:lnTo>
                      <a:pt x="2603468" y="88868"/>
                    </a:lnTo>
                    <a:lnTo>
                      <a:pt x="0" y="88868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39" name="任意多边形: 形状 1538">
                <a:extLst>
                  <a:ext uri="{FF2B5EF4-FFF2-40B4-BE49-F238E27FC236}">
                    <a16:creationId xmlns:a16="http://schemas.microsoft.com/office/drawing/2014/main" id="{AC62A9D4-C355-23C6-D6FF-9B65CE29CF03}"/>
                  </a:ext>
                </a:extLst>
              </p:cNvPr>
              <p:cNvSpPr/>
              <p:nvPr/>
            </p:nvSpPr>
            <p:spPr>
              <a:xfrm>
                <a:off x="7690121" y="3722749"/>
                <a:ext cx="2603468" cy="88868"/>
              </a:xfrm>
              <a:custGeom>
                <a:avLst/>
                <a:gdLst>
                  <a:gd name="connsiteX0" fmla="*/ 0 w 2603468"/>
                  <a:gd name="connsiteY0" fmla="*/ 0 h 88868"/>
                  <a:gd name="connsiteX1" fmla="*/ 2603468 w 2603468"/>
                  <a:gd name="connsiteY1" fmla="*/ 0 h 88868"/>
                  <a:gd name="connsiteX2" fmla="*/ 2603468 w 2603468"/>
                  <a:gd name="connsiteY2" fmla="*/ 88868 h 88868"/>
                  <a:gd name="connsiteX3" fmla="*/ 0 w 2603468"/>
                  <a:gd name="connsiteY3" fmla="*/ 88868 h 88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03468" h="88868">
                    <a:moveTo>
                      <a:pt x="0" y="0"/>
                    </a:moveTo>
                    <a:lnTo>
                      <a:pt x="2603468" y="0"/>
                    </a:lnTo>
                    <a:lnTo>
                      <a:pt x="2603468" y="88868"/>
                    </a:lnTo>
                    <a:lnTo>
                      <a:pt x="0" y="88868"/>
                    </a:ln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0" name="任意多边形: 形状 1539">
                <a:extLst>
                  <a:ext uri="{FF2B5EF4-FFF2-40B4-BE49-F238E27FC236}">
                    <a16:creationId xmlns:a16="http://schemas.microsoft.com/office/drawing/2014/main" id="{96A4077D-62CD-ABED-A7A9-531F3D65302E}"/>
                  </a:ext>
                </a:extLst>
              </p:cNvPr>
              <p:cNvSpPr/>
              <p:nvPr/>
            </p:nvSpPr>
            <p:spPr>
              <a:xfrm>
                <a:off x="9531684" y="3722749"/>
                <a:ext cx="762000" cy="88868"/>
              </a:xfrm>
              <a:custGeom>
                <a:avLst/>
                <a:gdLst>
                  <a:gd name="connsiteX0" fmla="*/ 0 w 762000"/>
                  <a:gd name="connsiteY0" fmla="*/ 0 h 88868"/>
                  <a:gd name="connsiteX1" fmla="*/ 762000 w 762000"/>
                  <a:gd name="connsiteY1" fmla="*/ 0 h 88868"/>
                  <a:gd name="connsiteX2" fmla="*/ 762000 w 762000"/>
                  <a:gd name="connsiteY2" fmla="*/ 88868 h 88868"/>
                  <a:gd name="connsiteX3" fmla="*/ 0 w 762000"/>
                  <a:gd name="connsiteY3" fmla="*/ 88868 h 88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2000" h="88868">
                    <a:moveTo>
                      <a:pt x="0" y="0"/>
                    </a:moveTo>
                    <a:lnTo>
                      <a:pt x="762000" y="0"/>
                    </a:lnTo>
                    <a:lnTo>
                      <a:pt x="762000" y="88868"/>
                    </a:lnTo>
                    <a:lnTo>
                      <a:pt x="0" y="88868"/>
                    </a:lnTo>
                    <a:close/>
                  </a:path>
                </a:pathLst>
              </a:custGeom>
              <a:solidFill>
                <a:srgbClr val="407BFF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1" name="任意多边形: 形状 1540">
                <a:extLst>
                  <a:ext uri="{FF2B5EF4-FFF2-40B4-BE49-F238E27FC236}">
                    <a16:creationId xmlns:a16="http://schemas.microsoft.com/office/drawing/2014/main" id="{D6EE82EA-AC76-A14A-3DDA-6C6DCEF37ACD}"/>
                  </a:ext>
                </a:extLst>
              </p:cNvPr>
              <p:cNvSpPr/>
              <p:nvPr/>
            </p:nvSpPr>
            <p:spPr>
              <a:xfrm>
                <a:off x="9599121" y="3811618"/>
                <a:ext cx="118300" cy="1185862"/>
              </a:xfrm>
              <a:custGeom>
                <a:avLst/>
                <a:gdLst>
                  <a:gd name="connsiteX0" fmla="*/ 118301 w 118300"/>
                  <a:gd name="connsiteY0" fmla="*/ 1185863 h 1185862"/>
                  <a:gd name="connsiteX1" fmla="*/ 67532 w 118300"/>
                  <a:gd name="connsiteY1" fmla="*/ 1185863 h 1185862"/>
                  <a:gd name="connsiteX2" fmla="*/ 0 w 118300"/>
                  <a:gd name="connsiteY2" fmla="*/ 0 h 1185862"/>
                  <a:gd name="connsiteX3" fmla="*/ 118301 w 118300"/>
                  <a:gd name="connsiteY3" fmla="*/ 0 h 1185862"/>
                  <a:gd name="connsiteX4" fmla="*/ 118301 w 118300"/>
                  <a:gd name="connsiteY4" fmla="*/ 1185863 h 1185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8300" h="1185862">
                    <a:moveTo>
                      <a:pt x="118301" y="1185863"/>
                    </a:moveTo>
                    <a:lnTo>
                      <a:pt x="67532" y="1185863"/>
                    </a:lnTo>
                    <a:lnTo>
                      <a:pt x="0" y="0"/>
                    </a:lnTo>
                    <a:lnTo>
                      <a:pt x="118301" y="0"/>
                    </a:lnTo>
                    <a:lnTo>
                      <a:pt x="118301" y="1185863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2" name="任意多边形: 形状 1541">
                <a:extLst>
                  <a:ext uri="{FF2B5EF4-FFF2-40B4-BE49-F238E27FC236}">
                    <a16:creationId xmlns:a16="http://schemas.microsoft.com/office/drawing/2014/main" id="{DAE449A4-9671-BC9A-69CA-E717619F0DA1}"/>
                  </a:ext>
                </a:extLst>
              </p:cNvPr>
              <p:cNvSpPr/>
              <p:nvPr/>
            </p:nvSpPr>
            <p:spPr>
              <a:xfrm>
                <a:off x="10107852" y="3811618"/>
                <a:ext cx="185832" cy="1185862"/>
              </a:xfrm>
              <a:custGeom>
                <a:avLst/>
                <a:gdLst>
                  <a:gd name="connsiteX0" fmla="*/ 134969 w 185832"/>
                  <a:gd name="connsiteY0" fmla="*/ 1185863 h 1185862"/>
                  <a:gd name="connsiteX1" fmla="*/ 185833 w 185832"/>
                  <a:gd name="connsiteY1" fmla="*/ 1185863 h 1185862"/>
                  <a:gd name="connsiteX2" fmla="*/ 118300 w 185832"/>
                  <a:gd name="connsiteY2" fmla="*/ 0 h 1185862"/>
                  <a:gd name="connsiteX3" fmla="*/ 0 w 185832"/>
                  <a:gd name="connsiteY3" fmla="*/ 0 h 1185862"/>
                  <a:gd name="connsiteX4" fmla="*/ 134969 w 185832"/>
                  <a:gd name="connsiteY4" fmla="*/ 1185863 h 1185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5832" h="1185862">
                    <a:moveTo>
                      <a:pt x="134969" y="1185863"/>
                    </a:moveTo>
                    <a:lnTo>
                      <a:pt x="185833" y="1185863"/>
                    </a:lnTo>
                    <a:lnTo>
                      <a:pt x="118300" y="0"/>
                    </a:lnTo>
                    <a:lnTo>
                      <a:pt x="0" y="0"/>
                    </a:lnTo>
                    <a:lnTo>
                      <a:pt x="134969" y="1185863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3" name="任意多边形: 形状 1542">
                <a:extLst>
                  <a:ext uri="{FF2B5EF4-FFF2-40B4-BE49-F238E27FC236}">
                    <a16:creationId xmlns:a16="http://schemas.microsoft.com/office/drawing/2014/main" id="{986DB6FD-2BF2-8DD0-4606-346AA528CB0A}"/>
                  </a:ext>
                </a:extLst>
              </p:cNvPr>
              <p:cNvSpPr/>
              <p:nvPr/>
            </p:nvSpPr>
            <p:spPr>
              <a:xfrm>
                <a:off x="7690121" y="3811618"/>
                <a:ext cx="185832" cy="1185862"/>
              </a:xfrm>
              <a:custGeom>
                <a:avLst/>
                <a:gdLst>
                  <a:gd name="connsiteX0" fmla="*/ 50863 w 185832"/>
                  <a:gd name="connsiteY0" fmla="*/ 1185863 h 1185862"/>
                  <a:gd name="connsiteX1" fmla="*/ 0 w 185832"/>
                  <a:gd name="connsiteY1" fmla="*/ 1185863 h 1185862"/>
                  <a:gd name="connsiteX2" fmla="*/ 67532 w 185832"/>
                  <a:gd name="connsiteY2" fmla="*/ 0 h 1185862"/>
                  <a:gd name="connsiteX3" fmla="*/ 185833 w 185832"/>
                  <a:gd name="connsiteY3" fmla="*/ 0 h 1185862"/>
                  <a:gd name="connsiteX4" fmla="*/ 50863 w 185832"/>
                  <a:gd name="connsiteY4" fmla="*/ 1185863 h 1185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5832" h="1185862">
                    <a:moveTo>
                      <a:pt x="50863" y="1185863"/>
                    </a:moveTo>
                    <a:lnTo>
                      <a:pt x="0" y="1185863"/>
                    </a:lnTo>
                    <a:lnTo>
                      <a:pt x="67532" y="0"/>
                    </a:lnTo>
                    <a:lnTo>
                      <a:pt x="185833" y="0"/>
                    </a:lnTo>
                    <a:lnTo>
                      <a:pt x="50863" y="1185863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4" name="任意多边形: 形状 1543">
                <a:extLst>
                  <a:ext uri="{FF2B5EF4-FFF2-40B4-BE49-F238E27FC236}">
                    <a16:creationId xmlns:a16="http://schemas.microsoft.com/office/drawing/2014/main" id="{4948EC85-00B0-096E-91E5-A0388002722E}"/>
                  </a:ext>
                </a:extLst>
              </p:cNvPr>
              <p:cNvSpPr/>
              <p:nvPr/>
            </p:nvSpPr>
            <p:spPr>
              <a:xfrm>
                <a:off x="8266383" y="3811618"/>
                <a:ext cx="118300" cy="1185862"/>
              </a:xfrm>
              <a:custGeom>
                <a:avLst/>
                <a:gdLst>
                  <a:gd name="connsiteX0" fmla="*/ 0 w 118300"/>
                  <a:gd name="connsiteY0" fmla="*/ 1185863 h 1185862"/>
                  <a:gd name="connsiteX1" fmla="*/ 50768 w 118300"/>
                  <a:gd name="connsiteY1" fmla="*/ 1185863 h 1185862"/>
                  <a:gd name="connsiteX2" fmla="*/ 118300 w 118300"/>
                  <a:gd name="connsiteY2" fmla="*/ 0 h 1185862"/>
                  <a:gd name="connsiteX3" fmla="*/ 0 w 118300"/>
                  <a:gd name="connsiteY3" fmla="*/ 0 h 1185862"/>
                  <a:gd name="connsiteX4" fmla="*/ 0 w 118300"/>
                  <a:gd name="connsiteY4" fmla="*/ 1185863 h 1185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8300" h="1185862">
                    <a:moveTo>
                      <a:pt x="0" y="1185863"/>
                    </a:moveTo>
                    <a:lnTo>
                      <a:pt x="50768" y="1185863"/>
                    </a:lnTo>
                    <a:lnTo>
                      <a:pt x="118300" y="0"/>
                    </a:lnTo>
                    <a:lnTo>
                      <a:pt x="0" y="0"/>
                    </a:lnTo>
                    <a:lnTo>
                      <a:pt x="0" y="1185863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5" name="任意多边形: 形状 1544">
                <a:extLst>
                  <a:ext uri="{FF2B5EF4-FFF2-40B4-BE49-F238E27FC236}">
                    <a16:creationId xmlns:a16="http://schemas.microsoft.com/office/drawing/2014/main" id="{977C8FE7-5C53-00AA-322B-F12CFE042CD2}"/>
                  </a:ext>
                </a:extLst>
              </p:cNvPr>
              <p:cNvSpPr/>
              <p:nvPr/>
            </p:nvSpPr>
            <p:spPr>
              <a:xfrm>
                <a:off x="8847645" y="3296979"/>
                <a:ext cx="663248" cy="394152"/>
              </a:xfrm>
              <a:custGeom>
                <a:avLst/>
                <a:gdLst>
                  <a:gd name="connsiteX0" fmla="*/ 643844 w 663248"/>
                  <a:gd name="connsiteY0" fmla="*/ 3 h 394152"/>
                  <a:gd name="connsiteX1" fmla="*/ 88346 w 663248"/>
                  <a:gd name="connsiteY1" fmla="*/ 3 h 394152"/>
                  <a:gd name="connsiteX2" fmla="*/ 61199 w 663248"/>
                  <a:gd name="connsiteY2" fmla="*/ 23149 h 394152"/>
                  <a:gd name="connsiteX3" fmla="*/ 430 w 663248"/>
                  <a:gd name="connsiteY3" fmla="*/ 371097 h 394152"/>
                  <a:gd name="connsiteX4" fmla="*/ 15049 w 663248"/>
                  <a:gd name="connsiteY4" fmla="*/ 393727 h 394152"/>
                  <a:gd name="connsiteX5" fmla="*/ 19480 w 663248"/>
                  <a:gd name="connsiteY5" fmla="*/ 394148 h 394152"/>
                  <a:gd name="connsiteX6" fmla="*/ 574883 w 663248"/>
                  <a:gd name="connsiteY6" fmla="*/ 394148 h 394152"/>
                  <a:gd name="connsiteX7" fmla="*/ 602029 w 663248"/>
                  <a:gd name="connsiteY7" fmla="*/ 371097 h 394152"/>
                  <a:gd name="connsiteX8" fmla="*/ 662798 w 663248"/>
                  <a:gd name="connsiteY8" fmla="*/ 23149 h 394152"/>
                  <a:gd name="connsiteX9" fmla="*/ 648293 w 663248"/>
                  <a:gd name="connsiteY9" fmla="*/ 446 h 394152"/>
                  <a:gd name="connsiteX10" fmla="*/ 643843 w 663248"/>
                  <a:gd name="connsiteY10" fmla="*/ 3 h 394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63248" h="394152">
                    <a:moveTo>
                      <a:pt x="643844" y="3"/>
                    </a:moveTo>
                    <a:lnTo>
                      <a:pt x="88346" y="3"/>
                    </a:lnTo>
                    <a:cubicBezTo>
                      <a:pt x="75001" y="429"/>
                      <a:pt x="63729" y="10039"/>
                      <a:pt x="61199" y="23149"/>
                    </a:cubicBezTo>
                    <a:lnTo>
                      <a:pt x="430" y="371097"/>
                    </a:lnTo>
                    <a:cubicBezTo>
                      <a:pt x="-1782" y="381383"/>
                      <a:pt x="4763" y="391515"/>
                      <a:pt x="15049" y="393727"/>
                    </a:cubicBezTo>
                    <a:cubicBezTo>
                      <a:pt x="16504" y="394040"/>
                      <a:pt x="17991" y="394181"/>
                      <a:pt x="19480" y="394148"/>
                    </a:cubicBezTo>
                    <a:lnTo>
                      <a:pt x="574883" y="394148"/>
                    </a:lnTo>
                    <a:cubicBezTo>
                      <a:pt x="588198" y="393732"/>
                      <a:pt x="599460" y="384169"/>
                      <a:pt x="602029" y="371097"/>
                    </a:cubicBezTo>
                    <a:lnTo>
                      <a:pt x="662798" y="23149"/>
                    </a:lnTo>
                    <a:cubicBezTo>
                      <a:pt x="665062" y="12875"/>
                      <a:pt x="658568" y="2710"/>
                      <a:pt x="648293" y="446"/>
                    </a:cubicBezTo>
                    <a:cubicBezTo>
                      <a:pt x="646833" y="124"/>
                      <a:pt x="645339" y="-24"/>
                      <a:pt x="643843" y="3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6" name="任意多边形: 形状 1545">
                <a:extLst>
                  <a:ext uri="{FF2B5EF4-FFF2-40B4-BE49-F238E27FC236}">
                    <a16:creationId xmlns:a16="http://schemas.microsoft.com/office/drawing/2014/main" id="{5029AE8E-C719-6260-42BE-E2B44072AE6D}"/>
                  </a:ext>
                </a:extLst>
              </p:cNvPr>
              <p:cNvSpPr/>
              <p:nvPr/>
            </p:nvSpPr>
            <p:spPr>
              <a:xfrm>
                <a:off x="8847645" y="3296979"/>
                <a:ext cx="663248" cy="394152"/>
              </a:xfrm>
              <a:custGeom>
                <a:avLst/>
                <a:gdLst>
                  <a:gd name="connsiteX0" fmla="*/ 643844 w 663248"/>
                  <a:gd name="connsiteY0" fmla="*/ 3 h 394152"/>
                  <a:gd name="connsiteX1" fmla="*/ 88346 w 663248"/>
                  <a:gd name="connsiteY1" fmla="*/ 3 h 394152"/>
                  <a:gd name="connsiteX2" fmla="*/ 61199 w 663248"/>
                  <a:gd name="connsiteY2" fmla="*/ 23149 h 394152"/>
                  <a:gd name="connsiteX3" fmla="*/ 430 w 663248"/>
                  <a:gd name="connsiteY3" fmla="*/ 371097 h 394152"/>
                  <a:gd name="connsiteX4" fmla="*/ 15049 w 663248"/>
                  <a:gd name="connsiteY4" fmla="*/ 393727 h 394152"/>
                  <a:gd name="connsiteX5" fmla="*/ 19480 w 663248"/>
                  <a:gd name="connsiteY5" fmla="*/ 394148 h 394152"/>
                  <a:gd name="connsiteX6" fmla="*/ 574883 w 663248"/>
                  <a:gd name="connsiteY6" fmla="*/ 394148 h 394152"/>
                  <a:gd name="connsiteX7" fmla="*/ 602029 w 663248"/>
                  <a:gd name="connsiteY7" fmla="*/ 371097 h 394152"/>
                  <a:gd name="connsiteX8" fmla="*/ 662798 w 663248"/>
                  <a:gd name="connsiteY8" fmla="*/ 23149 h 394152"/>
                  <a:gd name="connsiteX9" fmla="*/ 648293 w 663248"/>
                  <a:gd name="connsiteY9" fmla="*/ 446 h 394152"/>
                  <a:gd name="connsiteX10" fmla="*/ 643843 w 663248"/>
                  <a:gd name="connsiteY10" fmla="*/ 3 h 394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63248" h="394152">
                    <a:moveTo>
                      <a:pt x="643844" y="3"/>
                    </a:moveTo>
                    <a:lnTo>
                      <a:pt x="88346" y="3"/>
                    </a:lnTo>
                    <a:cubicBezTo>
                      <a:pt x="75001" y="429"/>
                      <a:pt x="63729" y="10039"/>
                      <a:pt x="61199" y="23149"/>
                    </a:cubicBezTo>
                    <a:lnTo>
                      <a:pt x="430" y="371097"/>
                    </a:lnTo>
                    <a:cubicBezTo>
                      <a:pt x="-1782" y="381383"/>
                      <a:pt x="4763" y="391515"/>
                      <a:pt x="15049" y="393727"/>
                    </a:cubicBezTo>
                    <a:cubicBezTo>
                      <a:pt x="16504" y="394040"/>
                      <a:pt x="17991" y="394181"/>
                      <a:pt x="19480" y="394148"/>
                    </a:cubicBezTo>
                    <a:lnTo>
                      <a:pt x="574883" y="394148"/>
                    </a:lnTo>
                    <a:cubicBezTo>
                      <a:pt x="588198" y="393732"/>
                      <a:pt x="599460" y="384169"/>
                      <a:pt x="602029" y="371097"/>
                    </a:cubicBezTo>
                    <a:lnTo>
                      <a:pt x="662798" y="23149"/>
                    </a:lnTo>
                    <a:cubicBezTo>
                      <a:pt x="665062" y="12875"/>
                      <a:pt x="658568" y="2710"/>
                      <a:pt x="648293" y="446"/>
                    </a:cubicBezTo>
                    <a:cubicBezTo>
                      <a:pt x="646833" y="124"/>
                      <a:pt x="645339" y="-24"/>
                      <a:pt x="643843" y="3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7" name="任意多边形: 形状 1546">
                <a:extLst>
                  <a:ext uri="{FF2B5EF4-FFF2-40B4-BE49-F238E27FC236}">
                    <a16:creationId xmlns:a16="http://schemas.microsoft.com/office/drawing/2014/main" id="{EB06A9CD-0465-D75F-5902-C39EE57490A7}"/>
                  </a:ext>
                </a:extLst>
              </p:cNvPr>
              <p:cNvSpPr/>
              <p:nvPr/>
            </p:nvSpPr>
            <p:spPr>
              <a:xfrm>
                <a:off x="8836882" y="3296960"/>
                <a:ext cx="663919" cy="394171"/>
              </a:xfrm>
              <a:custGeom>
                <a:avLst/>
                <a:gdLst>
                  <a:gd name="connsiteX0" fmla="*/ 643939 w 663919"/>
                  <a:gd name="connsiteY0" fmla="*/ 22 h 394171"/>
                  <a:gd name="connsiteX1" fmla="*/ 88345 w 663919"/>
                  <a:gd name="connsiteY1" fmla="*/ 22 h 394171"/>
                  <a:gd name="connsiteX2" fmla="*/ 61199 w 663919"/>
                  <a:gd name="connsiteY2" fmla="*/ 23168 h 394171"/>
                  <a:gd name="connsiteX3" fmla="*/ 430 w 663919"/>
                  <a:gd name="connsiteY3" fmla="*/ 371117 h 394171"/>
                  <a:gd name="connsiteX4" fmla="*/ 15049 w 663919"/>
                  <a:gd name="connsiteY4" fmla="*/ 393746 h 394171"/>
                  <a:gd name="connsiteX5" fmla="*/ 19480 w 663919"/>
                  <a:gd name="connsiteY5" fmla="*/ 394167 h 394171"/>
                  <a:gd name="connsiteX6" fmla="*/ 574882 w 663919"/>
                  <a:gd name="connsiteY6" fmla="*/ 394167 h 394171"/>
                  <a:gd name="connsiteX7" fmla="*/ 602696 w 663919"/>
                  <a:gd name="connsiteY7" fmla="*/ 371116 h 394171"/>
                  <a:gd name="connsiteX8" fmla="*/ 663465 w 663919"/>
                  <a:gd name="connsiteY8" fmla="*/ 23168 h 394171"/>
                  <a:gd name="connsiteX9" fmla="*/ 648984 w 663919"/>
                  <a:gd name="connsiteY9" fmla="*/ 450 h 394171"/>
                  <a:gd name="connsiteX10" fmla="*/ 643939 w 663919"/>
                  <a:gd name="connsiteY10" fmla="*/ 23 h 3941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63919" h="394171">
                    <a:moveTo>
                      <a:pt x="643939" y="22"/>
                    </a:moveTo>
                    <a:lnTo>
                      <a:pt x="88345" y="22"/>
                    </a:lnTo>
                    <a:cubicBezTo>
                      <a:pt x="75001" y="448"/>
                      <a:pt x="63729" y="10058"/>
                      <a:pt x="61199" y="23168"/>
                    </a:cubicBezTo>
                    <a:lnTo>
                      <a:pt x="430" y="371117"/>
                    </a:lnTo>
                    <a:cubicBezTo>
                      <a:pt x="-1782" y="381403"/>
                      <a:pt x="4763" y="391534"/>
                      <a:pt x="15049" y="393746"/>
                    </a:cubicBezTo>
                    <a:cubicBezTo>
                      <a:pt x="16504" y="394059"/>
                      <a:pt x="17991" y="394200"/>
                      <a:pt x="19480" y="394167"/>
                    </a:cubicBezTo>
                    <a:lnTo>
                      <a:pt x="574882" y="394167"/>
                    </a:lnTo>
                    <a:cubicBezTo>
                      <a:pt x="588450" y="394061"/>
                      <a:pt x="600073" y="384429"/>
                      <a:pt x="602696" y="371116"/>
                    </a:cubicBezTo>
                    <a:lnTo>
                      <a:pt x="663465" y="23168"/>
                    </a:lnTo>
                    <a:cubicBezTo>
                      <a:pt x="665740" y="12896"/>
                      <a:pt x="659256" y="2725"/>
                      <a:pt x="648984" y="450"/>
                    </a:cubicBezTo>
                    <a:cubicBezTo>
                      <a:pt x="647329" y="84"/>
                      <a:pt x="645632" y="-60"/>
                      <a:pt x="643939" y="23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8" name="任意多边形: 形状 1547">
                <a:extLst>
                  <a:ext uri="{FF2B5EF4-FFF2-40B4-BE49-F238E27FC236}">
                    <a16:creationId xmlns:a16="http://schemas.microsoft.com/office/drawing/2014/main" id="{D4AB9A63-9E60-6B33-F6C5-5C45B9CF5E76}"/>
                  </a:ext>
                </a:extLst>
              </p:cNvPr>
              <p:cNvSpPr/>
              <p:nvPr/>
            </p:nvSpPr>
            <p:spPr>
              <a:xfrm>
                <a:off x="8836882" y="3296960"/>
                <a:ext cx="663919" cy="394171"/>
              </a:xfrm>
              <a:custGeom>
                <a:avLst/>
                <a:gdLst>
                  <a:gd name="connsiteX0" fmla="*/ 643939 w 663919"/>
                  <a:gd name="connsiteY0" fmla="*/ 22 h 394171"/>
                  <a:gd name="connsiteX1" fmla="*/ 88345 w 663919"/>
                  <a:gd name="connsiteY1" fmla="*/ 22 h 394171"/>
                  <a:gd name="connsiteX2" fmla="*/ 61199 w 663919"/>
                  <a:gd name="connsiteY2" fmla="*/ 23168 h 394171"/>
                  <a:gd name="connsiteX3" fmla="*/ 430 w 663919"/>
                  <a:gd name="connsiteY3" fmla="*/ 371117 h 394171"/>
                  <a:gd name="connsiteX4" fmla="*/ 15049 w 663919"/>
                  <a:gd name="connsiteY4" fmla="*/ 393746 h 394171"/>
                  <a:gd name="connsiteX5" fmla="*/ 19480 w 663919"/>
                  <a:gd name="connsiteY5" fmla="*/ 394167 h 394171"/>
                  <a:gd name="connsiteX6" fmla="*/ 574882 w 663919"/>
                  <a:gd name="connsiteY6" fmla="*/ 394167 h 394171"/>
                  <a:gd name="connsiteX7" fmla="*/ 602696 w 663919"/>
                  <a:gd name="connsiteY7" fmla="*/ 371116 h 394171"/>
                  <a:gd name="connsiteX8" fmla="*/ 663465 w 663919"/>
                  <a:gd name="connsiteY8" fmla="*/ 23168 h 394171"/>
                  <a:gd name="connsiteX9" fmla="*/ 648984 w 663919"/>
                  <a:gd name="connsiteY9" fmla="*/ 450 h 394171"/>
                  <a:gd name="connsiteX10" fmla="*/ 643939 w 663919"/>
                  <a:gd name="connsiteY10" fmla="*/ 23 h 3941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63919" h="394171">
                    <a:moveTo>
                      <a:pt x="643939" y="22"/>
                    </a:moveTo>
                    <a:lnTo>
                      <a:pt x="88345" y="22"/>
                    </a:lnTo>
                    <a:cubicBezTo>
                      <a:pt x="75001" y="448"/>
                      <a:pt x="63729" y="10058"/>
                      <a:pt x="61199" y="23168"/>
                    </a:cubicBezTo>
                    <a:lnTo>
                      <a:pt x="430" y="371117"/>
                    </a:lnTo>
                    <a:cubicBezTo>
                      <a:pt x="-1782" y="381403"/>
                      <a:pt x="4763" y="391534"/>
                      <a:pt x="15049" y="393746"/>
                    </a:cubicBezTo>
                    <a:cubicBezTo>
                      <a:pt x="16504" y="394059"/>
                      <a:pt x="17991" y="394200"/>
                      <a:pt x="19480" y="394167"/>
                    </a:cubicBezTo>
                    <a:lnTo>
                      <a:pt x="574882" y="394167"/>
                    </a:lnTo>
                    <a:cubicBezTo>
                      <a:pt x="588450" y="394061"/>
                      <a:pt x="600073" y="384429"/>
                      <a:pt x="602696" y="371116"/>
                    </a:cubicBezTo>
                    <a:lnTo>
                      <a:pt x="663465" y="23168"/>
                    </a:lnTo>
                    <a:cubicBezTo>
                      <a:pt x="665740" y="12896"/>
                      <a:pt x="659256" y="2725"/>
                      <a:pt x="648984" y="450"/>
                    </a:cubicBezTo>
                    <a:cubicBezTo>
                      <a:pt x="647329" y="84"/>
                      <a:pt x="645632" y="-60"/>
                      <a:pt x="643939" y="23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9" name="任意多边形: 形状 1548">
                <a:extLst>
                  <a:ext uri="{FF2B5EF4-FFF2-40B4-BE49-F238E27FC236}">
                    <a16:creationId xmlns:a16="http://schemas.microsoft.com/office/drawing/2014/main" id="{D4EFD3DA-4D22-9590-1A2F-E043E5F71BFF}"/>
                  </a:ext>
                </a:extLst>
              </p:cNvPr>
              <p:cNvSpPr/>
              <p:nvPr/>
            </p:nvSpPr>
            <p:spPr>
              <a:xfrm>
                <a:off x="8846692" y="3306502"/>
                <a:ext cx="644092" cy="375108"/>
              </a:xfrm>
              <a:custGeom>
                <a:avLst/>
                <a:gdLst>
                  <a:gd name="connsiteX0" fmla="*/ 9956 w 644092"/>
                  <a:gd name="connsiteY0" fmla="*/ 375099 h 375108"/>
                  <a:gd name="connsiteX1" fmla="*/ 2145 w 644092"/>
                  <a:gd name="connsiteY1" fmla="*/ 371861 h 375108"/>
                  <a:gd name="connsiteX2" fmla="*/ 240 w 644092"/>
                  <a:gd name="connsiteY2" fmla="*/ 363193 h 375108"/>
                  <a:gd name="connsiteX3" fmla="*/ 61010 w 644092"/>
                  <a:gd name="connsiteY3" fmla="*/ 15245 h 375108"/>
                  <a:gd name="connsiteX4" fmla="*/ 78726 w 644092"/>
                  <a:gd name="connsiteY4" fmla="*/ 5 h 375108"/>
                  <a:gd name="connsiteX5" fmla="*/ 634129 w 644092"/>
                  <a:gd name="connsiteY5" fmla="*/ 5 h 375108"/>
                  <a:gd name="connsiteX6" fmla="*/ 641940 w 644092"/>
                  <a:gd name="connsiteY6" fmla="*/ 3339 h 375108"/>
                  <a:gd name="connsiteX7" fmla="*/ 643845 w 644092"/>
                  <a:gd name="connsiteY7" fmla="*/ 12006 h 375108"/>
                  <a:gd name="connsiteX8" fmla="*/ 583361 w 644092"/>
                  <a:gd name="connsiteY8" fmla="*/ 359859 h 375108"/>
                  <a:gd name="connsiteX9" fmla="*/ 565645 w 644092"/>
                  <a:gd name="connsiteY9" fmla="*/ 375099 h 375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44092" h="375108">
                    <a:moveTo>
                      <a:pt x="9956" y="375099"/>
                    </a:moveTo>
                    <a:cubicBezTo>
                      <a:pt x="7002" y="375227"/>
                      <a:pt x="4142" y="374042"/>
                      <a:pt x="2145" y="371861"/>
                    </a:cubicBezTo>
                    <a:cubicBezTo>
                      <a:pt x="282" y="369385"/>
                      <a:pt x="-414" y="366222"/>
                      <a:pt x="240" y="363193"/>
                    </a:cubicBezTo>
                    <a:lnTo>
                      <a:pt x="61010" y="15245"/>
                    </a:lnTo>
                    <a:cubicBezTo>
                      <a:pt x="62740" y="6714"/>
                      <a:pt x="70033" y="440"/>
                      <a:pt x="78726" y="5"/>
                    </a:cubicBezTo>
                    <a:lnTo>
                      <a:pt x="634129" y="5"/>
                    </a:lnTo>
                    <a:cubicBezTo>
                      <a:pt x="637096" y="-86"/>
                      <a:pt x="639953" y="1133"/>
                      <a:pt x="641940" y="3339"/>
                    </a:cubicBezTo>
                    <a:cubicBezTo>
                      <a:pt x="643815" y="5809"/>
                      <a:pt x="644512" y="8977"/>
                      <a:pt x="643845" y="12006"/>
                    </a:cubicBezTo>
                    <a:lnTo>
                      <a:pt x="583361" y="359859"/>
                    </a:lnTo>
                    <a:cubicBezTo>
                      <a:pt x="581631" y="368391"/>
                      <a:pt x="574338" y="374664"/>
                      <a:pt x="565645" y="375099"/>
                    </a:cubicBezTo>
                    <a:close/>
                  </a:path>
                </a:pathLst>
              </a:custGeom>
              <a:solidFill>
                <a:srgbClr val="3B66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50" name="任意多边形: 形状 1549">
                <a:extLst>
                  <a:ext uri="{FF2B5EF4-FFF2-40B4-BE49-F238E27FC236}">
                    <a16:creationId xmlns:a16="http://schemas.microsoft.com/office/drawing/2014/main" id="{FE025BBA-75CA-59AC-1A93-0FB29C2203C3}"/>
                  </a:ext>
                </a:extLst>
              </p:cNvPr>
              <p:cNvSpPr/>
              <p:nvPr/>
            </p:nvSpPr>
            <p:spPr>
              <a:xfrm>
                <a:off x="8685293" y="3691126"/>
                <a:ext cx="760475" cy="30956"/>
              </a:xfrm>
              <a:custGeom>
                <a:avLst/>
                <a:gdLst>
                  <a:gd name="connsiteX0" fmla="*/ 729520 w 760475"/>
                  <a:gd name="connsiteY0" fmla="*/ 0 h 30956"/>
                  <a:gd name="connsiteX1" fmla="*/ 30956 w 760475"/>
                  <a:gd name="connsiteY1" fmla="*/ 0 h 30956"/>
                  <a:gd name="connsiteX2" fmla="*/ 0 w 760475"/>
                  <a:gd name="connsiteY2" fmla="*/ 30956 h 30956"/>
                  <a:gd name="connsiteX3" fmla="*/ 760476 w 760475"/>
                  <a:gd name="connsiteY3" fmla="*/ 30956 h 30956"/>
                  <a:gd name="connsiteX4" fmla="*/ 729520 w 760475"/>
                  <a:gd name="connsiteY4" fmla="*/ 0 h 30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0475" h="30956">
                    <a:moveTo>
                      <a:pt x="729520" y="0"/>
                    </a:moveTo>
                    <a:lnTo>
                      <a:pt x="30956" y="0"/>
                    </a:lnTo>
                    <a:cubicBezTo>
                      <a:pt x="13903" y="104"/>
                      <a:pt x="104" y="13903"/>
                      <a:pt x="0" y="30956"/>
                    </a:cubicBezTo>
                    <a:lnTo>
                      <a:pt x="760476" y="30956"/>
                    </a:lnTo>
                    <a:cubicBezTo>
                      <a:pt x="760372" y="13903"/>
                      <a:pt x="746573" y="104"/>
                      <a:pt x="729520" y="0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51" name="任意多边形: 形状 1550">
                <a:extLst>
                  <a:ext uri="{FF2B5EF4-FFF2-40B4-BE49-F238E27FC236}">
                    <a16:creationId xmlns:a16="http://schemas.microsoft.com/office/drawing/2014/main" id="{B8F3E4AF-93AA-56EA-4075-2F7784340132}"/>
                  </a:ext>
                </a:extLst>
              </p:cNvPr>
              <p:cNvSpPr/>
              <p:nvPr/>
            </p:nvSpPr>
            <p:spPr>
              <a:xfrm>
                <a:off x="8685293" y="3691126"/>
                <a:ext cx="760475" cy="30956"/>
              </a:xfrm>
              <a:custGeom>
                <a:avLst/>
                <a:gdLst>
                  <a:gd name="connsiteX0" fmla="*/ 729520 w 760475"/>
                  <a:gd name="connsiteY0" fmla="*/ 0 h 30956"/>
                  <a:gd name="connsiteX1" fmla="*/ 30956 w 760475"/>
                  <a:gd name="connsiteY1" fmla="*/ 0 h 30956"/>
                  <a:gd name="connsiteX2" fmla="*/ 0 w 760475"/>
                  <a:gd name="connsiteY2" fmla="*/ 30956 h 30956"/>
                  <a:gd name="connsiteX3" fmla="*/ 760476 w 760475"/>
                  <a:gd name="connsiteY3" fmla="*/ 30956 h 30956"/>
                  <a:gd name="connsiteX4" fmla="*/ 729520 w 760475"/>
                  <a:gd name="connsiteY4" fmla="*/ 0 h 30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0475" h="30956">
                    <a:moveTo>
                      <a:pt x="729520" y="0"/>
                    </a:moveTo>
                    <a:lnTo>
                      <a:pt x="30956" y="0"/>
                    </a:lnTo>
                    <a:cubicBezTo>
                      <a:pt x="13903" y="104"/>
                      <a:pt x="104" y="13903"/>
                      <a:pt x="0" y="30956"/>
                    </a:cubicBezTo>
                    <a:lnTo>
                      <a:pt x="760476" y="30956"/>
                    </a:lnTo>
                    <a:cubicBezTo>
                      <a:pt x="760372" y="13903"/>
                      <a:pt x="746573" y="104"/>
                      <a:pt x="729520" y="0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52" name="任意多边形: 形状 1551">
                <a:extLst>
                  <a:ext uri="{FF2B5EF4-FFF2-40B4-BE49-F238E27FC236}">
                    <a16:creationId xmlns:a16="http://schemas.microsoft.com/office/drawing/2014/main" id="{46CD69D3-F935-DDE4-0D89-2A974CCB3127}"/>
                  </a:ext>
                </a:extLst>
              </p:cNvPr>
              <p:cNvSpPr/>
              <p:nvPr/>
            </p:nvSpPr>
            <p:spPr>
              <a:xfrm>
                <a:off x="9228218" y="3691126"/>
                <a:ext cx="217550" cy="30956"/>
              </a:xfrm>
              <a:custGeom>
                <a:avLst/>
                <a:gdLst>
                  <a:gd name="connsiteX0" fmla="*/ 186595 w 217550"/>
                  <a:gd name="connsiteY0" fmla="*/ 0 h 30956"/>
                  <a:gd name="connsiteX1" fmla="*/ 30956 w 217550"/>
                  <a:gd name="connsiteY1" fmla="*/ 0 h 30956"/>
                  <a:gd name="connsiteX2" fmla="*/ 0 w 217550"/>
                  <a:gd name="connsiteY2" fmla="*/ 30956 h 30956"/>
                  <a:gd name="connsiteX3" fmla="*/ 217551 w 217550"/>
                  <a:gd name="connsiteY3" fmla="*/ 30956 h 30956"/>
                  <a:gd name="connsiteX4" fmla="*/ 186595 w 217550"/>
                  <a:gd name="connsiteY4" fmla="*/ 0 h 30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7550" h="30956">
                    <a:moveTo>
                      <a:pt x="186595" y="0"/>
                    </a:moveTo>
                    <a:lnTo>
                      <a:pt x="30956" y="0"/>
                    </a:lnTo>
                    <a:cubicBezTo>
                      <a:pt x="13903" y="104"/>
                      <a:pt x="104" y="13903"/>
                      <a:pt x="0" y="30956"/>
                    </a:cubicBezTo>
                    <a:lnTo>
                      <a:pt x="217551" y="30956"/>
                    </a:lnTo>
                    <a:cubicBezTo>
                      <a:pt x="217447" y="13903"/>
                      <a:pt x="203648" y="104"/>
                      <a:pt x="186595" y="0"/>
                    </a:cubicBezTo>
                    <a:close/>
                  </a:path>
                </a:pathLst>
              </a:custGeom>
              <a:solidFill>
                <a:srgbClr val="407BFF">
                  <a:alpha val="8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53" name="任意多边形: 形状 1552">
                <a:extLst>
                  <a:ext uri="{FF2B5EF4-FFF2-40B4-BE49-F238E27FC236}">
                    <a16:creationId xmlns:a16="http://schemas.microsoft.com/office/drawing/2014/main" id="{F6F1FDCC-1FE0-97BA-BBE9-CC073C35A198}"/>
                  </a:ext>
                </a:extLst>
              </p:cNvPr>
              <p:cNvSpPr/>
              <p:nvPr/>
            </p:nvSpPr>
            <p:spPr>
              <a:xfrm>
                <a:off x="9667320" y="3567302"/>
                <a:ext cx="124682" cy="155447"/>
              </a:xfrm>
              <a:custGeom>
                <a:avLst/>
                <a:gdLst>
                  <a:gd name="connsiteX0" fmla="*/ 113347 w 124682"/>
                  <a:gd name="connsiteY0" fmla="*/ 0 h 155447"/>
                  <a:gd name="connsiteX1" fmla="*/ 124682 w 124682"/>
                  <a:gd name="connsiteY1" fmla="*/ 0 h 155447"/>
                  <a:gd name="connsiteX2" fmla="*/ 124682 w 124682"/>
                  <a:gd name="connsiteY2" fmla="*/ 155448 h 155447"/>
                  <a:gd name="connsiteX3" fmla="*/ 113347 w 124682"/>
                  <a:gd name="connsiteY3" fmla="*/ 155448 h 155447"/>
                  <a:gd name="connsiteX4" fmla="*/ 11335 w 124682"/>
                  <a:gd name="connsiteY4" fmla="*/ 155448 h 155447"/>
                  <a:gd name="connsiteX5" fmla="*/ 0 w 124682"/>
                  <a:gd name="connsiteY5" fmla="*/ 155448 h 155447"/>
                  <a:gd name="connsiteX6" fmla="*/ 0 w 124682"/>
                  <a:gd name="connsiteY6" fmla="*/ 0 h 155447"/>
                  <a:gd name="connsiteX7" fmla="*/ 11335 w 124682"/>
                  <a:gd name="connsiteY7" fmla="*/ 0 h 1554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4682" h="155447">
                    <a:moveTo>
                      <a:pt x="113347" y="0"/>
                    </a:moveTo>
                    <a:cubicBezTo>
                      <a:pt x="119608" y="0"/>
                      <a:pt x="124682" y="0"/>
                      <a:pt x="124682" y="0"/>
                    </a:cubicBezTo>
                    <a:lnTo>
                      <a:pt x="124682" y="155448"/>
                    </a:lnTo>
                    <a:cubicBezTo>
                      <a:pt x="124682" y="155448"/>
                      <a:pt x="119608" y="155448"/>
                      <a:pt x="113347" y="155448"/>
                    </a:cubicBezTo>
                    <a:lnTo>
                      <a:pt x="11335" y="155448"/>
                    </a:lnTo>
                    <a:cubicBezTo>
                      <a:pt x="5075" y="155448"/>
                      <a:pt x="0" y="155448"/>
                      <a:pt x="0" y="155448"/>
                    </a:cubicBezTo>
                    <a:lnTo>
                      <a:pt x="0" y="0"/>
                    </a:lnTo>
                    <a:cubicBezTo>
                      <a:pt x="0" y="0"/>
                      <a:pt x="5075" y="0"/>
                      <a:pt x="11335" y="0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54" name="任意多边形: 形状 1553">
                <a:extLst>
                  <a:ext uri="{FF2B5EF4-FFF2-40B4-BE49-F238E27FC236}">
                    <a16:creationId xmlns:a16="http://schemas.microsoft.com/office/drawing/2014/main" id="{DF78992B-5F4A-51AE-3482-B2371C381FC2}"/>
                  </a:ext>
                </a:extLst>
              </p:cNvPr>
              <p:cNvSpPr/>
              <p:nvPr/>
            </p:nvSpPr>
            <p:spPr>
              <a:xfrm>
                <a:off x="9676941" y="3611974"/>
                <a:ext cx="42290" cy="53054"/>
              </a:xfrm>
              <a:custGeom>
                <a:avLst/>
                <a:gdLst>
                  <a:gd name="connsiteX0" fmla="*/ 6763 w 42290"/>
                  <a:gd name="connsiteY0" fmla="*/ 31052 h 53054"/>
                  <a:gd name="connsiteX1" fmla="*/ 8572 w 42290"/>
                  <a:gd name="connsiteY1" fmla="*/ 22098 h 53054"/>
                  <a:gd name="connsiteX2" fmla="*/ 0 w 42290"/>
                  <a:gd name="connsiteY2" fmla="*/ 22098 h 53054"/>
                  <a:gd name="connsiteX3" fmla="*/ 0 w 42290"/>
                  <a:gd name="connsiteY3" fmla="*/ 12573 h 53054"/>
                  <a:gd name="connsiteX4" fmla="*/ 10287 w 42290"/>
                  <a:gd name="connsiteY4" fmla="*/ 12573 h 53054"/>
                  <a:gd name="connsiteX5" fmla="*/ 12763 w 42290"/>
                  <a:gd name="connsiteY5" fmla="*/ 0 h 53054"/>
                  <a:gd name="connsiteX6" fmla="*/ 22288 w 42290"/>
                  <a:gd name="connsiteY6" fmla="*/ 0 h 53054"/>
                  <a:gd name="connsiteX7" fmla="*/ 19717 w 42290"/>
                  <a:gd name="connsiteY7" fmla="*/ 12573 h 53054"/>
                  <a:gd name="connsiteX8" fmla="*/ 27432 w 42290"/>
                  <a:gd name="connsiteY8" fmla="*/ 12573 h 53054"/>
                  <a:gd name="connsiteX9" fmla="*/ 30004 w 42290"/>
                  <a:gd name="connsiteY9" fmla="*/ 0 h 53054"/>
                  <a:gd name="connsiteX10" fmla="*/ 40005 w 42290"/>
                  <a:gd name="connsiteY10" fmla="*/ 0 h 53054"/>
                  <a:gd name="connsiteX11" fmla="*/ 37433 w 42290"/>
                  <a:gd name="connsiteY11" fmla="*/ 12573 h 53054"/>
                  <a:gd name="connsiteX12" fmla="*/ 42291 w 42290"/>
                  <a:gd name="connsiteY12" fmla="*/ 12573 h 53054"/>
                  <a:gd name="connsiteX13" fmla="*/ 42291 w 42290"/>
                  <a:gd name="connsiteY13" fmla="*/ 22098 h 53054"/>
                  <a:gd name="connsiteX14" fmla="*/ 35528 w 42290"/>
                  <a:gd name="connsiteY14" fmla="*/ 22098 h 53054"/>
                  <a:gd name="connsiteX15" fmla="*/ 33718 w 42290"/>
                  <a:gd name="connsiteY15" fmla="*/ 31052 h 53054"/>
                  <a:gd name="connsiteX16" fmla="*/ 42291 w 42290"/>
                  <a:gd name="connsiteY16" fmla="*/ 31052 h 53054"/>
                  <a:gd name="connsiteX17" fmla="*/ 42291 w 42290"/>
                  <a:gd name="connsiteY17" fmla="*/ 40577 h 53054"/>
                  <a:gd name="connsiteX18" fmla="*/ 31718 w 42290"/>
                  <a:gd name="connsiteY18" fmla="*/ 40577 h 53054"/>
                  <a:gd name="connsiteX19" fmla="*/ 29242 w 42290"/>
                  <a:gd name="connsiteY19" fmla="*/ 52959 h 53054"/>
                  <a:gd name="connsiteX20" fmla="*/ 19812 w 42290"/>
                  <a:gd name="connsiteY20" fmla="*/ 52959 h 53054"/>
                  <a:gd name="connsiteX21" fmla="*/ 22288 w 42290"/>
                  <a:gd name="connsiteY21" fmla="*/ 40672 h 53054"/>
                  <a:gd name="connsiteX22" fmla="*/ 14573 w 42290"/>
                  <a:gd name="connsiteY22" fmla="*/ 40672 h 53054"/>
                  <a:gd name="connsiteX23" fmla="*/ 12097 w 42290"/>
                  <a:gd name="connsiteY23" fmla="*/ 53054 h 53054"/>
                  <a:gd name="connsiteX24" fmla="*/ 2572 w 42290"/>
                  <a:gd name="connsiteY24" fmla="*/ 53054 h 53054"/>
                  <a:gd name="connsiteX25" fmla="*/ 5048 w 42290"/>
                  <a:gd name="connsiteY25" fmla="*/ 40672 h 53054"/>
                  <a:gd name="connsiteX26" fmla="*/ 190 w 42290"/>
                  <a:gd name="connsiteY26" fmla="*/ 40672 h 53054"/>
                  <a:gd name="connsiteX27" fmla="*/ 190 w 42290"/>
                  <a:gd name="connsiteY27" fmla="*/ 31147 h 53054"/>
                  <a:gd name="connsiteX28" fmla="*/ 16764 w 42290"/>
                  <a:gd name="connsiteY28" fmla="*/ 31052 h 53054"/>
                  <a:gd name="connsiteX29" fmla="*/ 24479 w 42290"/>
                  <a:gd name="connsiteY29" fmla="*/ 31052 h 53054"/>
                  <a:gd name="connsiteX30" fmla="*/ 26289 w 42290"/>
                  <a:gd name="connsiteY30" fmla="*/ 22098 h 53054"/>
                  <a:gd name="connsiteX31" fmla="*/ 18574 w 42290"/>
                  <a:gd name="connsiteY31" fmla="*/ 22098 h 530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42290" h="53054">
                    <a:moveTo>
                      <a:pt x="6763" y="31052"/>
                    </a:moveTo>
                    <a:lnTo>
                      <a:pt x="8572" y="22098"/>
                    </a:lnTo>
                    <a:lnTo>
                      <a:pt x="0" y="22098"/>
                    </a:lnTo>
                    <a:lnTo>
                      <a:pt x="0" y="12573"/>
                    </a:lnTo>
                    <a:lnTo>
                      <a:pt x="10287" y="12573"/>
                    </a:lnTo>
                    <a:lnTo>
                      <a:pt x="12763" y="0"/>
                    </a:lnTo>
                    <a:lnTo>
                      <a:pt x="22288" y="0"/>
                    </a:lnTo>
                    <a:lnTo>
                      <a:pt x="19717" y="12573"/>
                    </a:lnTo>
                    <a:lnTo>
                      <a:pt x="27432" y="12573"/>
                    </a:lnTo>
                    <a:lnTo>
                      <a:pt x="30004" y="0"/>
                    </a:lnTo>
                    <a:lnTo>
                      <a:pt x="40005" y="0"/>
                    </a:lnTo>
                    <a:lnTo>
                      <a:pt x="37433" y="12573"/>
                    </a:lnTo>
                    <a:lnTo>
                      <a:pt x="42291" y="12573"/>
                    </a:lnTo>
                    <a:lnTo>
                      <a:pt x="42291" y="22098"/>
                    </a:lnTo>
                    <a:lnTo>
                      <a:pt x="35528" y="22098"/>
                    </a:lnTo>
                    <a:lnTo>
                      <a:pt x="33718" y="31052"/>
                    </a:lnTo>
                    <a:lnTo>
                      <a:pt x="42291" y="31052"/>
                    </a:lnTo>
                    <a:lnTo>
                      <a:pt x="42291" y="40577"/>
                    </a:lnTo>
                    <a:lnTo>
                      <a:pt x="31718" y="40577"/>
                    </a:lnTo>
                    <a:lnTo>
                      <a:pt x="29242" y="52959"/>
                    </a:lnTo>
                    <a:lnTo>
                      <a:pt x="19812" y="52959"/>
                    </a:lnTo>
                    <a:lnTo>
                      <a:pt x="22288" y="40672"/>
                    </a:lnTo>
                    <a:lnTo>
                      <a:pt x="14573" y="40672"/>
                    </a:lnTo>
                    <a:lnTo>
                      <a:pt x="12097" y="53054"/>
                    </a:lnTo>
                    <a:lnTo>
                      <a:pt x="2572" y="53054"/>
                    </a:lnTo>
                    <a:lnTo>
                      <a:pt x="5048" y="40672"/>
                    </a:lnTo>
                    <a:lnTo>
                      <a:pt x="190" y="40672"/>
                    </a:lnTo>
                    <a:lnTo>
                      <a:pt x="190" y="31147"/>
                    </a:lnTo>
                    <a:close/>
                    <a:moveTo>
                      <a:pt x="16764" y="31052"/>
                    </a:moveTo>
                    <a:lnTo>
                      <a:pt x="24479" y="31052"/>
                    </a:lnTo>
                    <a:lnTo>
                      <a:pt x="26289" y="22098"/>
                    </a:lnTo>
                    <a:lnTo>
                      <a:pt x="18574" y="22098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55" name="任意多边形: 形状 1554">
                <a:extLst>
                  <a:ext uri="{FF2B5EF4-FFF2-40B4-BE49-F238E27FC236}">
                    <a16:creationId xmlns:a16="http://schemas.microsoft.com/office/drawing/2014/main" id="{26C40812-45D1-57E8-DDE2-0BE85B662FB2}"/>
                  </a:ext>
                </a:extLst>
              </p:cNvPr>
              <p:cNvSpPr/>
              <p:nvPr/>
            </p:nvSpPr>
            <p:spPr>
              <a:xfrm>
                <a:off x="9728185" y="3611878"/>
                <a:ext cx="29527" cy="52387"/>
              </a:xfrm>
              <a:custGeom>
                <a:avLst/>
                <a:gdLst>
                  <a:gd name="connsiteX0" fmla="*/ 29528 w 29527"/>
                  <a:gd name="connsiteY0" fmla="*/ 0 h 52387"/>
                  <a:gd name="connsiteX1" fmla="*/ 29528 w 29527"/>
                  <a:gd name="connsiteY1" fmla="*/ 52388 h 52387"/>
                  <a:gd name="connsiteX2" fmla="*/ 15050 w 29527"/>
                  <a:gd name="connsiteY2" fmla="*/ 52388 h 52387"/>
                  <a:gd name="connsiteX3" fmla="*/ 15050 w 29527"/>
                  <a:gd name="connsiteY3" fmla="*/ 18002 h 52387"/>
                  <a:gd name="connsiteX4" fmla="*/ 8287 w 29527"/>
                  <a:gd name="connsiteY4" fmla="*/ 22384 h 52387"/>
                  <a:gd name="connsiteX5" fmla="*/ 0 w 29527"/>
                  <a:gd name="connsiteY5" fmla="*/ 25527 h 52387"/>
                  <a:gd name="connsiteX6" fmla="*/ 0 w 29527"/>
                  <a:gd name="connsiteY6" fmla="*/ 13811 h 52387"/>
                  <a:gd name="connsiteX7" fmla="*/ 11430 w 29527"/>
                  <a:gd name="connsiteY7" fmla="*/ 8096 h 52387"/>
                  <a:gd name="connsiteX8" fmla="*/ 17717 w 29527"/>
                  <a:gd name="connsiteY8" fmla="*/ 0 h 523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527" h="52387">
                    <a:moveTo>
                      <a:pt x="29528" y="0"/>
                    </a:moveTo>
                    <a:lnTo>
                      <a:pt x="29528" y="52388"/>
                    </a:lnTo>
                    <a:lnTo>
                      <a:pt x="15050" y="52388"/>
                    </a:lnTo>
                    <a:lnTo>
                      <a:pt x="15050" y="18002"/>
                    </a:lnTo>
                    <a:cubicBezTo>
                      <a:pt x="12939" y="19673"/>
                      <a:pt x="10674" y="21140"/>
                      <a:pt x="8287" y="22384"/>
                    </a:cubicBezTo>
                    <a:cubicBezTo>
                      <a:pt x="5601" y="23622"/>
                      <a:pt x="2832" y="24672"/>
                      <a:pt x="0" y="25527"/>
                    </a:cubicBezTo>
                    <a:lnTo>
                      <a:pt x="0" y="13811"/>
                    </a:lnTo>
                    <a:cubicBezTo>
                      <a:pt x="4117" y="12595"/>
                      <a:pt x="7987" y="10661"/>
                      <a:pt x="11430" y="8096"/>
                    </a:cubicBezTo>
                    <a:cubicBezTo>
                      <a:pt x="14109" y="5906"/>
                      <a:pt x="16258" y="3138"/>
                      <a:pt x="1771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56" name="任意多边形: 形状 1555">
                <a:extLst>
                  <a:ext uri="{FF2B5EF4-FFF2-40B4-BE49-F238E27FC236}">
                    <a16:creationId xmlns:a16="http://schemas.microsoft.com/office/drawing/2014/main" id="{629D90DB-1CF1-3A48-361F-A85627615CC7}"/>
                  </a:ext>
                </a:extLst>
              </p:cNvPr>
              <p:cNvSpPr/>
              <p:nvPr/>
            </p:nvSpPr>
            <p:spPr>
              <a:xfrm>
                <a:off x="9759713" y="3584256"/>
                <a:ext cx="88011" cy="121443"/>
              </a:xfrm>
              <a:custGeom>
                <a:avLst/>
                <a:gdLst>
                  <a:gd name="connsiteX0" fmla="*/ 44006 w 88011"/>
                  <a:gd name="connsiteY0" fmla="*/ 121444 h 121443"/>
                  <a:gd name="connsiteX1" fmla="*/ 0 w 88011"/>
                  <a:gd name="connsiteY1" fmla="*/ 60770 h 121443"/>
                  <a:gd name="connsiteX2" fmla="*/ 44006 w 88011"/>
                  <a:gd name="connsiteY2" fmla="*/ 0 h 121443"/>
                  <a:gd name="connsiteX3" fmla="*/ 88011 w 88011"/>
                  <a:gd name="connsiteY3" fmla="*/ 60770 h 121443"/>
                  <a:gd name="connsiteX4" fmla="*/ 44006 w 88011"/>
                  <a:gd name="connsiteY4" fmla="*/ 121444 h 121443"/>
                  <a:gd name="connsiteX5" fmla="*/ 44006 w 88011"/>
                  <a:gd name="connsiteY5" fmla="*/ 14002 h 121443"/>
                  <a:gd name="connsiteX6" fmla="*/ 14002 w 88011"/>
                  <a:gd name="connsiteY6" fmla="*/ 60770 h 121443"/>
                  <a:gd name="connsiteX7" fmla="*/ 44006 w 88011"/>
                  <a:gd name="connsiteY7" fmla="*/ 107442 h 121443"/>
                  <a:gd name="connsiteX8" fmla="*/ 74009 w 88011"/>
                  <a:gd name="connsiteY8" fmla="*/ 60770 h 121443"/>
                  <a:gd name="connsiteX9" fmla="*/ 44006 w 88011"/>
                  <a:gd name="connsiteY9" fmla="*/ 14002 h 1214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8011" h="121443">
                    <a:moveTo>
                      <a:pt x="44006" y="121444"/>
                    </a:moveTo>
                    <a:cubicBezTo>
                      <a:pt x="19336" y="121444"/>
                      <a:pt x="0" y="94774"/>
                      <a:pt x="0" y="60770"/>
                    </a:cubicBezTo>
                    <a:cubicBezTo>
                      <a:pt x="0" y="26765"/>
                      <a:pt x="19717" y="0"/>
                      <a:pt x="44006" y="0"/>
                    </a:cubicBezTo>
                    <a:cubicBezTo>
                      <a:pt x="68294" y="0"/>
                      <a:pt x="88011" y="27242"/>
                      <a:pt x="88011" y="60770"/>
                    </a:cubicBezTo>
                    <a:cubicBezTo>
                      <a:pt x="88011" y="94298"/>
                      <a:pt x="68675" y="121444"/>
                      <a:pt x="44006" y="121444"/>
                    </a:cubicBezTo>
                    <a:close/>
                    <a:moveTo>
                      <a:pt x="44006" y="14002"/>
                    </a:moveTo>
                    <a:cubicBezTo>
                      <a:pt x="27718" y="14002"/>
                      <a:pt x="14002" y="35338"/>
                      <a:pt x="14002" y="60770"/>
                    </a:cubicBezTo>
                    <a:cubicBezTo>
                      <a:pt x="14002" y="86201"/>
                      <a:pt x="27718" y="107442"/>
                      <a:pt x="44006" y="107442"/>
                    </a:cubicBezTo>
                    <a:cubicBezTo>
                      <a:pt x="60293" y="107442"/>
                      <a:pt x="74009" y="86106"/>
                      <a:pt x="74009" y="60770"/>
                    </a:cubicBezTo>
                    <a:cubicBezTo>
                      <a:pt x="74009" y="35433"/>
                      <a:pt x="60198" y="14002"/>
                      <a:pt x="44006" y="14002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557" name="图形 7">
              <a:extLst>
                <a:ext uri="{FF2B5EF4-FFF2-40B4-BE49-F238E27FC236}">
                  <a16:creationId xmlns:a16="http://schemas.microsoft.com/office/drawing/2014/main" id="{9E84F2CB-F180-D0A3-7A59-4023080ADBA6}"/>
                </a:ext>
              </a:extLst>
            </p:cNvPr>
            <p:cNvGrpSpPr/>
            <p:nvPr/>
          </p:nvGrpSpPr>
          <p:grpSpPr>
            <a:xfrm>
              <a:off x="8441135" y="2860987"/>
              <a:ext cx="1857833" cy="2880000"/>
              <a:chOff x="7879092" y="2687948"/>
              <a:chExt cx="1499481" cy="2324486"/>
            </a:xfrm>
          </p:grpSpPr>
          <p:sp>
            <p:nvSpPr>
              <p:cNvPr id="1558" name="任意多边形: 形状 1557">
                <a:extLst>
                  <a:ext uri="{FF2B5EF4-FFF2-40B4-BE49-F238E27FC236}">
                    <a16:creationId xmlns:a16="http://schemas.microsoft.com/office/drawing/2014/main" id="{18553C1A-092E-B7D9-F5BC-0939D8951977}"/>
                  </a:ext>
                </a:extLst>
              </p:cNvPr>
              <p:cNvSpPr/>
              <p:nvPr/>
            </p:nvSpPr>
            <p:spPr>
              <a:xfrm>
                <a:off x="8080151" y="3173216"/>
                <a:ext cx="282315" cy="528508"/>
              </a:xfrm>
              <a:custGeom>
                <a:avLst/>
                <a:gdLst>
                  <a:gd name="connsiteX0" fmla="*/ 259766 w 282315"/>
                  <a:gd name="connsiteY0" fmla="*/ 104431 h 528508"/>
                  <a:gd name="connsiteX1" fmla="*/ 250907 w 282315"/>
                  <a:gd name="connsiteY1" fmla="*/ 118147 h 528508"/>
                  <a:gd name="connsiteX2" fmla="*/ 241382 w 282315"/>
                  <a:gd name="connsiteY2" fmla="*/ 133196 h 528508"/>
                  <a:gd name="connsiteX3" fmla="*/ 223190 w 282315"/>
                  <a:gd name="connsiteY3" fmla="*/ 163962 h 528508"/>
                  <a:gd name="connsiteX4" fmla="*/ 189376 w 282315"/>
                  <a:gd name="connsiteY4" fmla="*/ 227113 h 528508"/>
                  <a:gd name="connsiteX5" fmla="*/ 136131 w 282315"/>
                  <a:gd name="connsiteY5" fmla="*/ 357700 h 528508"/>
                  <a:gd name="connsiteX6" fmla="*/ 126606 w 282315"/>
                  <a:gd name="connsiteY6" fmla="*/ 390847 h 528508"/>
                  <a:gd name="connsiteX7" fmla="*/ 122701 w 282315"/>
                  <a:gd name="connsiteY7" fmla="*/ 407516 h 528508"/>
                  <a:gd name="connsiteX8" fmla="*/ 121082 w 282315"/>
                  <a:gd name="connsiteY8" fmla="*/ 415803 h 528508"/>
                  <a:gd name="connsiteX9" fmla="*/ 120224 w 282315"/>
                  <a:gd name="connsiteY9" fmla="*/ 419994 h 528508"/>
                  <a:gd name="connsiteX10" fmla="*/ 119653 w 282315"/>
                  <a:gd name="connsiteY10" fmla="*/ 422756 h 528508"/>
                  <a:gd name="connsiteX11" fmla="*/ 117939 w 282315"/>
                  <a:gd name="connsiteY11" fmla="*/ 420279 h 528508"/>
                  <a:gd name="connsiteX12" fmla="*/ 113367 w 282315"/>
                  <a:gd name="connsiteY12" fmla="*/ 414755 h 528508"/>
                  <a:gd name="connsiteX13" fmla="*/ 112319 w 282315"/>
                  <a:gd name="connsiteY13" fmla="*/ 415612 h 528508"/>
                  <a:gd name="connsiteX14" fmla="*/ 118891 w 282315"/>
                  <a:gd name="connsiteY14" fmla="*/ 420089 h 528508"/>
                  <a:gd name="connsiteX15" fmla="*/ 144513 w 282315"/>
                  <a:gd name="connsiteY15" fmla="*/ 428852 h 528508"/>
                  <a:gd name="connsiteX16" fmla="*/ 177184 w 282315"/>
                  <a:gd name="connsiteY16" fmla="*/ 434662 h 528508"/>
                  <a:gd name="connsiteX17" fmla="*/ 248240 w 282315"/>
                  <a:gd name="connsiteY17" fmla="*/ 440282 h 528508"/>
                  <a:gd name="connsiteX18" fmla="*/ 250622 w 282315"/>
                  <a:gd name="connsiteY18" fmla="*/ 440282 h 528508"/>
                  <a:gd name="connsiteX19" fmla="*/ 282269 w 282315"/>
                  <a:gd name="connsiteY19" fmla="*/ 475409 h 528508"/>
                  <a:gd name="connsiteX20" fmla="*/ 260147 w 282315"/>
                  <a:gd name="connsiteY20" fmla="*/ 505147 h 528508"/>
                  <a:gd name="connsiteX21" fmla="*/ 178994 w 282315"/>
                  <a:gd name="connsiteY21" fmla="*/ 525245 h 528508"/>
                  <a:gd name="connsiteX22" fmla="*/ 85839 w 282315"/>
                  <a:gd name="connsiteY22" fmla="*/ 522864 h 528508"/>
                  <a:gd name="connsiteX23" fmla="*/ 57264 w 282315"/>
                  <a:gd name="connsiteY23" fmla="*/ 512291 h 528508"/>
                  <a:gd name="connsiteX24" fmla="*/ 26594 w 282315"/>
                  <a:gd name="connsiteY24" fmla="*/ 489240 h 528508"/>
                  <a:gd name="connsiteX25" fmla="*/ 4305 w 282315"/>
                  <a:gd name="connsiteY25" fmla="*/ 450188 h 528508"/>
                  <a:gd name="connsiteX26" fmla="*/ 400 w 282315"/>
                  <a:gd name="connsiteY26" fmla="*/ 409802 h 528508"/>
                  <a:gd name="connsiteX27" fmla="*/ 972 w 282315"/>
                  <a:gd name="connsiteY27" fmla="*/ 403039 h 528508"/>
                  <a:gd name="connsiteX28" fmla="*/ 1638 w 282315"/>
                  <a:gd name="connsiteY28" fmla="*/ 397801 h 528508"/>
                  <a:gd name="connsiteX29" fmla="*/ 2876 w 282315"/>
                  <a:gd name="connsiteY29" fmla="*/ 387133 h 528508"/>
                  <a:gd name="connsiteX30" fmla="*/ 6020 w 282315"/>
                  <a:gd name="connsiteY30" fmla="*/ 366177 h 528508"/>
                  <a:gd name="connsiteX31" fmla="*/ 14402 w 282315"/>
                  <a:gd name="connsiteY31" fmla="*/ 324934 h 528508"/>
                  <a:gd name="connsiteX32" fmla="*/ 69075 w 282315"/>
                  <a:gd name="connsiteY32" fmla="*/ 169391 h 528508"/>
                  <a:gd name="connsiteX33" fmla="*/ 106318 w 282315"/>
                  <a:gd name="connsiteY33" fmla="*/ 97096 h 528508"/>
                  <a:gd name="connsiteX34" fmla="*/ 127273 w 282315"/>
                  <a:gd name="connsiteY34" fmla="*/ 62139 h 528508"/>
                  <a:gd name="connsiteX35" fmla="*/ 138513 w 282315"/>
                  <a:gd name="connsiteY35" fmla="*/ 44804 h 528508"/>
                  <a:gd name="connsiteX36" fmla="*/ 150990 w 282315"/>
                  <a:gd name="connsiteY36" fmla="*/ 26897 h 528508"/>
                  <a:gd name="connsiteX37" fmla="*/ 244279 w 282315"/>
                  <a:gd name="connsiteY37" fmla="*/ 13173 h 528508"/>
                  <a:gd name="connsiteX38" fmla="*/ 261194 w 282315"/>
                  <a:gd name="connsiteY38" fmla="*/ 101764 h 5285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282315" h="528508">
                    <a:moveTo>
                      <a:pt x="259766" y="104431"/>
                    </a:moveTo>
                    <a:lnTo>
                      <a:pt x="250907" y="118147"/>
                    </a:lnTo>
                    <a:lnTo>
                      <a:pt x="241382" y="133196"/>
                    </a:lnTo>
                    <a:cubicBezTo>
                      <a:pt x="235191" y="143293"/>
                      <a:pt x="229190" y="153580"/>
                      <a:pt x="223190" y="163962"/>
                    </a:cubicBezTo>
                    <a:cubicBezTo>
                      <a:pt x="211379" y="184726"/>
                      <a:pt x="199949" y="205777"/>
                      <a:pt x="189376" y="227113"/>
                    </a:cubicBezTo>
                    <a:cubicBezTo>
                      <a:pt x="168124" y="269129"/>
                      <a:pt x="150317" y="312802"/>
                      <a:pt x="136131" y="357700"/>
                    </a:cubicBezTo>
                    <a:cubicBezTo>
                      <a:pt x="132702" y="368749"/>
                      <a:pt x="129654" y="379798"/>
                      <a:pt x="126606" y="390847"/>
                    </a:cubicBezTo>
                    <a:lnTo>
                      <a:pt x="122701" y="407516"/>
                    </a:lnTo>
                    <a:lnTo>
                      <a:pt x="121082" y="415803"/>
                    </a:lnTo>
                    <a:lnTo>
                      <a:pt x="120224" y="419994"/>
                    </a:lnTo>
                    <a:cubicBezTo>
                      <a:pt x="120224" y="421327"/>
                      <a:pt x="119653" y="423137"/>
                      <a:pt x="119653" y="422756"/>
                    </a:cubicBezTo>
                    <a:cubicBezTo>
                      <a:pt x="119653" y="422375"/>
                      <a:pt x="118891" y="422756"/>
                      <a:pt x="117939" y="420279"/>
                    </a:cubicBezTo>
                    <a:cubicBezTo>
                      <a:pt x="116916" y="418075"/>
                      <a:pt x="115341" y="416172"/>
                      <a:pt x="113367" y="414755"/>
                    </a:cubicBezTo>
                    <a:cubicBezTo>
                      <a:pt x="111747" y="413802"/>
                      <a:pt x="111461" y="414755"/>
                      <a:pt x="112319" y="415612"/>
                    </a:cubicBezTo>
                    <a:cubicBezTo>
                      <a:pt x="114290" y="417403"/>
                      <a:pt x="116502" y="418910"/>
                      <a:pt x="118891" y="420089"/>
                    </a:cubicBezTo>
                    <a:cubicBezTo>
                      <a:pt x="127025" y="424086"/>
                      <a:pt x="135635" y="427031"/>
                      <a:pt x="144513" y="428852"/>
                    </a:cubicBezTo>
                    <a:cubicBezTo>
                      <a:pt x="155293" y="431364"/>
                      <a:pt x="166199" y="433304"/>
                      <a:pt x="177184" y="434662"/>
                    </a:cubicBezTo>
                    <a:cubicBezTo>
                      <a:pt x="199853" y="437615"/>
                      <a:pt x="224809" y="439044"/>
                      <a:pt x="248240" y="440282"/>
                    </a:cubicBezTo>
                    <a:lnTo>
                      <a:pt x="250622" y="440282"/>
                    </a:lnTo>
                    <a:cubicBezTo>
                      <a:pt x="269061" y="441243"/>
                      <a:pt x="283230" y="456970"/>
                      <a:pt x="282269" y="475409"/>
                    </a:cubicBezTo>
                    <a:cubicBezTo>
                      <a:pt x="281567" y="488876"/>
                      <a:pt x="272844" y="500603"/>
                      <a:pt x="260147" y="505147"/>
                    </a:cubicBezTo>
                    <a:cubicBezTo>
                      <a:pt x="233847" y="514580"/>
                      <a:pt x="206656" y="521314"/>
                      <a:pt x="178994" y="525245"/>
                    </a:cubicBezTo>
                    <a:cubicBezTo>
                      <a:pt x="148067" y="530289"/>
                      <a:pt x="116468" y="529481"/>
                      <a:pt x="85839" y="522864"/>
                    </a:cubicBezTo>
                    <a:cubicBezTo>
                      <a:pt x="75944" y="520434"/>
                      <a:pt x="66358" y="516887"/>
                      <a:pt x="57264" y="512291"/>
                    </a:cubicBezTo>
                    <a:cubicBezTo>
                      <a:pt x="45771" y="506462"/>
                      <a:pt x="35389" y="498660"/>
                      <a:pt x="26594" y="489240"/>
                    </a:cubicBezTo>
                    <a:cubicBezTo>
                      <a:pt x="16315" y="478069"/>
                      <a:pt x="8695" y="464719"/>
                      <a:pt x="4305" y="450188"/>
                    </a:cubicBezTo>
                    <a:cubicBezTo>
                      <a:pt x="577" y="437072"/>
                      <a:pt x="-746" y="423389"/>
                      <a:pt x="400" y="409802"/>
                    </a:cubicBezTo>
                    <a:cubicBezTo>
                      <a:pt x="400" y="406183"/>
                      <a:pt x="400" y="404849"/>
                      <a:pt x="972" y="403039"/>
                    </a:cubicBezTo>
                    <a:lnTo>
                      <a:pt x="1638" y="397801"/>
                    </a:lnTo>
                    <a:lnTo>
                      <a:pt x="2876" y="387133"/>
                    </a:lnTo>
                    <a:cubicBezTo>
                      <a:pt x="3924" y="380179"/>
                      <a:pt x="4877" y="373131"/>
                      <a:pt x="6020" y="366177"/>
                    </a:cubicBezTo>
                    <a:cubicBezTo>
                      <a:pt x="8401" y="352271"/>
                      <a:pt x="11068" y="338460"/>
                      <a:pt x="14402" y="324934"/>
                    </a:cubicBezTo>
                    <a:cubicBezTo>
                      <a:pt x="27440" y="271407"/>
                      <a:pt x="45755" y="219304"/>
                      <a:pt x="69075" y="169391"/>
                    </a:cubicBezTo>
                    <a:cubicBezTo>
                      <a:pt x="80601" y="144817"/>
                      <a:pt x="92888" y="120623"/>
                      <a:pt x="106318" y="97096"/>
                    </a:cubicBezTo>
                    <a:cubicBezTo>
                      <a:pt x="112985" y="85285"/>
                      <a:pt x="120034" y="73665"/>
                      <a:pt x="127273" y="62139"/>
                    </a:cubicBezTo>
                    <a:cubicBezTo>
                      <a:pt x="130893" y="56329"/>
                      <a:pt x="134607" y="50614"/>
                      <a:pt x="138513" y="44804"/>
                    </a:cubicBezTo>
                    <a:cubicBezTo>
                      <a:pt x="142418" y="38994"/>
                      <a:pt x="146037" y="33755"/>
                      <a:pt x="150990" y="26897"/>
                    </a:cubicBezTo>
                    <a:cubicBezTo>
                      <a:pt x="172961" y="-2654"/>
                      <a:pt x="214728" y="-8798"/>
                      <a:pt x="244279" y="13173"/>
                    </a:cubicBezTo>
                    <a:cubicBezTo>
                      <a:pt x="272065" y="33831"/>
                      <a:pt x="279414" y="72321"/>
                      <a:pt x="261194" y="101764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59" name="任意多边形: 形状 1558">
                <a:extLst>
                  <a:ext uri="{FF2B5EF4-FFF2-40B4-BE49-F238E27FC236}">
                    <a16:creationId xmlns:a16="http://schemas.microsoft.com/office/drawing/2014/main" id="{01A3D54D-5550-380A-6A12-C0823CB33D6B}"/>
                  </a:ext>
                </a:extLst>
              </p:cNvPr>
              <p:cNvSpPr/>
              <p:nvPr/>
            </p:nvSpPr>
            <p:spPr>
              <a:xfrm>
                <a:off x="8594412" y="2880407"/>
                <a:ext cx="15835" cy="23430"/>
              </a:xfrm>
              <a:custGeom>
                <a:avLst/>
                <a:gdLst>
                  <a:gd name="connsiteX0" fmla="*/ 203 w 15835"/>
                  <a:gd name="connsiteY0" fmla="*/ 12810 h 23430"/>
                  <a:gd name="connsiteX1" fmla="*/ 9728 w 15835"/>
                  <a:gd name="connsiteY1" fmla="*/ 23383 h 23430"/>
                  <a:gd name="connsiteX2" fmla="*/ 15633 w 15835"/>
                  <a:gd name="connsiteY2" fmla="*/ 10619 h 23430"/>
                  <a:gd name="connsiteX3" fmla="*/ 6108 w 15835"/>
                  <a:gd name="connsiteY3" fmla="*/ 47 h 23430"/>
                  <a:gd name="connsiteX4" fmla="*/ 203 w 15835"/>
                  <a:gd name="connsiteY4" fmla="*/ 12810 h 2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835" h="23430">
                    <a:moveTo>
                      <a:pt x="203" y="12810"/>
                    </a:moveTo>
                    <a:cubicBezTo>
                      <a:pt x="1155" y="19287"/>
                      <a:pt x="5346" y="23954"/>
                      <a:pt x="9728" y="23383"/>
                    </a:cubicBezTo>
                    <a:cubicBezTo>
                      <a:pt x="14109" y="22811"/>
                      <a:pt x="16586" y="17001"/>
                      <a:pt x="15633" y="10619"/>
                    </a:cubicBezTo>
                    <a:cubicBezTo>
                      <a:pt x="14681" y="4238"/>
                      <a:pt x="10490" y="-525"/>
                      <a:pt x="6108" y="47"/>
                    </a:cubicBezTo>
                    <a:cubicBezTo>
                      <a:pt x="1727" y="618"/>
                      <a:pt x="-750" y="6428"/>
                      <a:pt x="203" y="1281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60" name="任意多边形: 形状 1559">
                <a:extLst>
                  <a:ext uri="{FF2B5EF4-FFF2-40B4-BE49-F238E27FC236}">
                    <a16:creationId xmlns:a16="http://schemas.microsoft.com/office/drawing/2014/main" id="{D41FA4FE-234A-86FF-988E-C667AB47D8D4}"/>
                  </a:ext>
                </a:extLst>
              </p:cNvPr>
              <p:cNvSpPr/>
              <p:nvPr/>
            </p:nvSpPr>
            <p:spPr>
              <a:xfrm>
                <a:off x="8599187" y="2904457"/>
                <a:ext cx="38862" cy="60875"/>
              </a:xfrm>
              <a:custGeom>
                <a:avLst/>
                <a:gdLst>
                  <a:gd name="connsiteX0" fmla="*/ 0 w 38862"/>
                  <a:gd name="connsiteY0" fmla="*/ 0 h 60875"/>
                  <a:gd name="connsiteX1" fmla="*/ 38862 w 38862"/>
                  <a:gd name="connsiteY1" fmla="*/ 50387 h 60875"/>
                  <a:gd name="connsiteX2" fmla="*/ 9049 w 38862"/>
                  <a:gd name="connsiteY2" fmla="*/ 60674 h 60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8862" h="60875">
                    <a:moveTo>
                      <a:pt x="0" y="0"/>
                    </a:moveTo>
                    <a:cubicBezTo>
                      <a:pt x="10584" y="18497"/>
                      <a:pt x="23660" y="35452"/>
                      <a:pt x="38862" y="50387"/>
                    </a:cubicBezTo>
                    <a:cubicBezTo>
                      <a:pt x="30931" y="58051"/>
                      <a:pt x="20018" y="61816"/>
                      <a:pt x="9049" y="60674"/>
                    </a:cubicBezTo>
                    <a:close/>
                  </a:path>
                </a:pathLst>
              </a:custGeom>
              <a:solidFill>
                <a:srgbClr val="A027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61" name="任意多边形: 形状 1560">
                <a:extLst>
                  <a:ext uri="{FF2B5EF4-FFF2-40B4-BE49-F238E27FC236}">
                    <a16:creationId xmlns:a16="http://schemas.microsoft.com/office/drawing/2014/main" id="{9F17FA4E-7813-5E7C-B4ED-19933DC50200}"/>
                  </a:ext>
                </a:extLst>
              </p:cNvPr>
              <p:cNvSpPr/>
              <p:nvPr/>
            </p:nvSpPr>
            <p:spPr>
              <a:xfrm>
                <a:off x="8562180" y="2843180"/>
                <a:ext cx="37177" cy="17874"/>
              </a:xfrm>
              <a:custGeom>
                <a:avLst/>
                <a:gdLst>
                  <a:gd name="connsiteX0" fmla="*/ 4336 w 37177"/>
                  <a:gd name="connsiteY0" fmla="*/ 17843 h 17874"/>
                  <a:gd name="connsiteX1" fmla="*/ 6432 w 37177"/>
                  <a:gd name="connsiteY1" fmla="*/ 16795 h 17874"/>
                  <a:gd name="connsiteX2" fmla="*/ 32530 w 37177"/>
                  <a:gd name="connsiteY2" fmla="*/ 7937 h 17874"/>
                  <a:gd name="connsiteX3" fmla="*/ 37102 w 37177"/>
                  <a:gd name="connsiteY3" fmla="*/ 4984 h 17874"/>
                  <a:gd name="connsiteX4" fmla="*/ 34150 w 37177"/>
                  <a:gd name="connsiteY4" fmla="*/ 507 h 17874"/>
                  <a:gd name="connsiteX5" fmla="*/ 1098 w 37177"/>
                  <a:gd name="connsiteY5" fmla="*/ 11366 h 17874"/>
                  <a:gd name="connsiteX6" fmla="*/ 1098 w 37177"/>
                  <a:gd name="connsiteY6" fmla="*/ 16795 h 17874"/>
                  <a:gd name="connsiteX7" fmla="*/ 4336 w 37177"/>
                  <a:gd name="connsiteY7" fmla="*/ 17843 h 17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7177" h="17874">
                    <a:moveTo>
                      <a:pt x="4336" y="17843"/>
                    </a:moveTo>
                    <a:cubicBezTo>
                      <a:pt x="5144" y="17777"/>
                      <a:pt x="5894" y="17401"/>
                      <a:pt x="6432" y="16795"/>
                    </a:cubicBezTo>
                    <a:cubicBezTo>
                      <a:pt x="13180" y="9785"/>
                      <a:pt x="22909" y="6483"/>
                      <a:pt x="32530" y="7937"/>
                    </a:cubicBezTo>
                    <a:cubicBezTo>
                      <a:pt x="34602" y="8351"/>
                      <a:pt x="36628" y="7043"/>
                      <a:pt x="37102" y="4984"/>
                    </a:cubicBezTo>
                    <a:cubicBezTo>
                      <a:pt x="37513" y="2934"/>
                      <a:pt x="36195" y="937"/>
                      <a:pt x="34150" y="507"/>
                    </a:cubicBezTo>
                    <a:cubicBezTo>
                      <a:pt x="22019" y="-1507"/>
                      <a:pt x="9671" y="2550"/>
                      <a:pt x="1098" y="11366"/>
                    </a:cubicBezTo>
                    <a:cubicBezTo>
                      <a:pt x="-366" y="12880"/>
                      <a:pt x="-366" y="15281"/>
                      <a:pt x="1098" y="16795"/>
                    </a:cubicBezTo>
                    <a:cubicBezTo>
                      <a:pt x="1968" y="17609"/>
                      <a:pt x="3155" y="17993"/>
                      <a:pt x="4336" y="1784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62" name="任意多边形: 形状 1561">
                <a:extLst>
                  <a:ext uri="{FF2B5EF4-FFF2-40B4-BE49-F238E27FC236}">
                    <a16:creationId xmlns:a16="http://schemas.microsoft.com/office/drawing/2014/main" id="{51BF8C97-C200-8D4C-7B23-BE2401AF96E2}"/>
                  </a:ext>
                </a:extLst>
              </p:cNvPr>
              <p:cNvSpPr/>
              <p:nvPr/>
            </p:nvSpPr>
            <p:spPr>
              <a:xfrm>
                <a:off x="8357537" y="2964178"/>
                <a:ext cx="193044" cy="281822"/>
              </a:xfrm>
              <a:custGeom>
                <a:avLst/>
                <a:gdLst>
                  <a:gd name="connsiteX0" fmla="*/ 48387 w 193044"/>
                  <a:gd name="connsiteY0" fmla="*/ 0 h 281822"/>
                  <a:gd name="connsiteX1" fmla="*/ 0 w 193044"/>
                  <a:gd name="connsiteY1" fmla="*/ 201263 h 281822"/>
                  <a:gd name="connsiteX2" fmla="*/ 115443 w 193044"/>
                  <a:gd name="connsiteY2" fmla="*/ 278892 h 281822"/>
                  <a:gd name="connsiteX3" fmla="*/ 181166 w 193044"/>
                  <a:gd name="connsiteY3" fmla="*/ 228219 h 281822"/>
                  <a:gd name="connsiteX4" fmla="*/ 145447 w 193044"/>
                  <a:gd name="connsiteY4" fmla="*/ 111538 h 281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3044" h="281822">
                    <a:moveTo>
                      <a:pt x="48387" y="0"/>
                    </a:moveTo>
                    <a:cubicBezTo>
                      <a:pt x="51149" y="60008"/>
                      <a:pt x="46577" y="168402"/>
                      <a:pt x="0" y="201263"/>
                    </a:cubicBezTo>
                    <a:cubicBezTo>
                      <a:pt x="0" y="201263"/>
                      <a:pt x="7144" y="262700"/>
                      <a:pt x="115443" y="278892"/>
                    </a:cubicBezTo>
                    <a:cubicBezTo>
                      <a:pt x="234410" y="296609"/>
                      <a:pt x="181166" y="228219"/>
                      <a:pt x="181166" y="228219"/>
                    </a:cubicBezTo>
                    <a:cubicBezTo>
                      <a:pt x="118491" y="203073"/>
                      <a:pt x="127349" y="155067"/>
                      <a:pt x="145447" y="111538"/>
                    </a:cubicBezTo>
                    <a:close/>
                  </a:path>
                </a:pathLst>
              </a:custGeom>
              <a:solidFill>
                <a:srgbClr val="B55B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63" name="任意多边形: 形状 1562">
                <a:extLst>
                  <a:ext uri="{FF2B5EF4-FFF2-40B4-BE49-F238E27FC236}">
                    <a16:creationId xmlns:a16="http://schemas.microsoft.com/office/drawing/2014/main" id="{D9ED9834-0191-96FA-BB5E-45927010E6F1}"/>
                  </a:ext>
                </a:extLst>
              </p:cNvPr>
              <p:cNvSpPr/>
              <p:nvPr/>
            </p:nvSpPr>
            <p:spPr>
              <a:xfrm>
                <a:off x="8334771" y="3125571"/>
                <a:ext cx="213435" cy="115308"/>
              </a:xfrm>
              <a:custGeom>
                <a:avLst/>
                <a:gdLst>
                  <a:gd name="connsiteX0" fmla="*/ 4098 w 213435"/>
                  <a:gd name="connsiteY0" fmla="*/ 63874 h 115308"/>
                  <a:gd name="connsiteX1" fmla="*/ 15051 w 213435"/>
                  <a:gd name="connsiteY1" fmla="*/ 1009 h 115308"/>
                  <a:gd name="connsiteX2" fmla="*/ 190692 w 213435"/>
                  <a:gd name="connsiteY2" fmla="*/ 39109 h 115308"/>
                  <a:gd name="connsiteX3" fmla="*/ 208599 w 213435"/>
                  <a:gd name="connsiteY3" fmla="*/ 115309 h 115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3435" h="115308">
                    <a:moveTo>
                      <a:pt x="4098" y="63874"/>
                    </a:moveTo>
                    <a:cubicBezTo>
                      <a:pt x="-570" y="36728"/>
                      <a:pt x="-5427" y="5771"/>
                      <a:pt x="15051" y="1009"/>
                    </a:cubicBezTo>
                    <a:cubicBezTo>
                      <a:pt x="37530" y="-4230"/>
                      <a:pt x="153926" y="11296"/>
                      <a:pt x="190692" y="39109"/>
                    </a:cubicBezTo>
                    <a:cubicBezTo>
                      <a:pt x="227459" y="66922"/>
                      <a:pt x="208599" y="115309"/>
                      <a:pt x="208599" y="115309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64" name="任意多边形: 形状 1563">
                <a:extLst>
                  <a:ext uri="{FF2B5EF4-FFF2-40B4-BE49-F238E27FC236}">
                    <a16:creationId xmlns:a16="http://schemas.microsoft.com/office/drawing/2014/main" id="{81ABB0F9-BA2F-CF19-38FD-D7DD37A226B5}"/>
                  </a:ext>
                </a:extLst>
              </p:cNvPr>
              <p:cNvSpPr/>
              <p:nvPr/>
            </p:nvSpPr>
            <p:spPr>
              <a:xfrm>
                <a:off x="8156762" y="3153916"/>
                <a:ext cx="497175" cy="711326"/>
              </a:xfrm>
              <a:custGeom>
                <a:avLst/>
                <a:gdLst>
                  <a:gd name="connsiteX0" fmla="*/ 495955 w 497175"/>
                  <a:gd name="connsiteY0" fmla="*/ 136684 h 711326"/>
                  <a:gd name="connsiteX1" fmla="*/ 430804 w 497175"/>
                  <a:gd name="connsiteY1" fmla="*/ 711327 h 711326"/>
                  <a:gd name="connsiteX2" fmla="*/ 84 w 497175"/>
                  <a:gd name="connsiteY2" fmla="*/ 711327 h 711326"/>
                  <a:gd name="connsiteX3" fmla="*/ 53900 w 497175"/>
                  <a:gd name="connsiteY3" fmla="*/ 109252 h 711326"/>
                  <a:gd name="connsiteX4" fmla="*/ 159132 w 497175"/>
                  <a:gd name="connsiteY4" fmla="*/ 18 h 711326"/>
                  <a:gd name="connsiteX5" fmla="*/ 160866 w 497175"/>
                  <a:gd name="connsiteY5" fmla="*/ 0 h 711326"/>
                  <a:gd name="connsiteX6" fmla="*/ 187536 w 497175"/>
                  <a:gd name="connsiteY6" fmla="*/ 1048 h 711326"/>
                  <a:gd name="connsiteX7" fmla="*/ 369082 w 497175"/>
                  <a:gd name="connsiteY7" fmla="*/ 24670 h 711326"/>
                  <a:gd name="connsiteX8" fmla="*/ 420232 w 497175"/>
                  <a:gd name="connsiteY8" fmla="*/ 38386 h 711326"/>
                  <a:gd name="connsiteX9" fmla="*/ 495955 w 497175"/>
                  <a:gd name="connsiteY9" fmla="*/ 136684 h 711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7175" h="711326">
                    <a:moveTo>
                      <a:pt x="495955" y="136684"/>
                    </a:moveTo>
                    <a:cubicBezTo>
                      <a:pt x="500337" y="232696"/>
                      <a:pt x="495955" y="423101"/>
                      <a:pt x="430804" y="711327"/>
                    </a:cubicBezTo>
                    <a:lnTo>
                      <a:pt x="84" y="711327"/>
                    </a:lnTo>
                    <a:cubicBezTo>
                      <a:pt x="-2583" y="651415"/>
                      <a:pt x="59234" y="393097"/>
                      <a:pt x="53900" y="109252"/>
                    </a:cubicBezTo>
                    <a:cubicBezTo>
                      <a:pt x="52795" y="50029"/>
                      <a:pt x="99909" y="1123"/>
                      <a:pt x="159132" y="18"/>
                    </a:cubicBezTo>
                    <a:cubicBezTo>
                      <a:pt x="159710" y="8"/>
                      <a:pt x="160288" y="1"/>
                      <a:pt x="160866" y="0"/>
                    </a:cubicBezTo>
                    <a:cubicBezTo>
                      <a:pt x="169343" y="0"/>
                      <a:pt x="178297" y="0"/>
                      <a:pt x="187536" y="1048"/>
                    </a:cubicBezTo>
                    <a:cubicBezTo>
                      <a:pt x="248469" y="5287"/>
                      <a:pt x="309093" y="13175"/>
                      <a:pt x="369082" y="24670"/>
                    </a:cubicBezTo>
                    <a:cubicBezTo>
                      <a:pt x="386989" y="28766"/>
                      <a:pt x="404420" y="33528"/>
                      <a:pt x="420232" y="38386"/>
                    </a:cubicBezTo>
                    <a:cubicBezTo>
                      <a:pt x="463687" y="51890"/>
                      <a:pt x="493986" y="91221"/>
                      <a:pt x="495955" y="136684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65" name="任意多边形: 形状 1564">
                <a:extLst>
                  <a:ext uri="{FF2B5EF4-FFF2-40B4-BE49-F238E27FC236}">
                    <a16:creationId xmlns:a16="http://schemas.microsoft.com/office/drawing/2014/main" id="{72D23579-F2DB-5B13-6361-5E5B82AB0364}"/>
                  </a:ext>
                </a:extLst>
              </p:cNvPr>
              <p:cNvSpPr/>
              <p:nvPr/>
            </p:nvSpPr>
            <p:spPr>
              <a:xfrm>
                <a:off x="8580344" y="3463384"/>
                <a:ext cx="57704" cy="226885"/>
              </a:xfrm>
              <a:custGeom>
                <a:avLst/>
                <a:gdLst>
                  <a:gd name="connsiteX0" fmla="*/ 7318 w 57704"/>
                  <a:gd name="connsiteY0" fmla="*/ 0 h 226885"/>
                  <a:gd name="connsiteX1" fmla="*/ 41703 w 57704"/>
                  <a:gd name="connsiteY1" fmla="*/ 226885 h 226885"/>
                  <a:gd name="connsiteX2" fmla="*/ 57705 w 57704"/>
                  <a:gd name="connsiteY2" fmla="*/ 117919 h 226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7704" h="226885">
                    <a:moveTo>
                      <a:pt x="7318" y="0"/>
                    </a:moveTo>
                    <a:cubicBezTo>
                      <a:pt x="460" y="48768"/>
                      <a:pt x="-15352" y="133350"/>
                      <a:pt x="41703" y="226885"/>
                    </a:cubicBezTo>
                    <a:cubicBezTo>
                      <a:pt x="48180" y="188119"/>
                      <a:pt x="53418" y="151828"/>
                      <a:pt x="57705" y="117919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66" name="任意多边形: 形状 1565">
                <a:extLst>
                  <a:ext uri="{FF2B5EF4-FFF2-40B4-BE49-F238E27FC236}">
                    <a16:creationId xmlns:a16="http://schemas.microsoft.com/office/drawing/2014/main" id="{8044E2E6-7BE7-CA21-57E6-4C3F39131C81}"/>
                  </a:ext>
                </a:extLst>
              </p:cNvPr>
              <p:cNvSpPr/>
              <p:nvPr/>
            </p:nvSpPr>
            <p:spPr>
              <a:xfrm>
                <a:off x="8893033" y="3480243"/>
                <a:ext cx="102774" cy="101155"/>
              </a:xfrm>
              <a:custGeom>
                <a:avLst/>
                <a:gdLst>
                  <a:gd name="connsiteX0" fmla="*/ 30290 w 102774"/>
                  <a:gd name="connsiteY0" fmla="*/ 101155 h 101155"/>
                  <a:gd name="connsiteX1" fmla="*/ 102775 w 102774"/>
                  <a:gd name="connsiteY1" fmla="*/ 76200 h 101155"/>
                  <a:gd name="connsiteX2" fmla="*/ 73247 w 102774"/>
                  <a:gd name="connsiteY2" fmla="*/ 0 h 101155"/>
                  <a:gd name="connsiteX3" fmla="*/ 0 w 102774"/>
                  <a:gd name="connsiteY3" fmla="*/ 59722 h 101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2774" h="101155">
                    <a:moveTo>
                      <a:pt x="30290" y="101155"/>
                    </a:moveTo>
                    <a:lnTo>
                      <a:pt x="102775" y="76200"/>
                    </a:lnTo>
                    <a:lnTo>
                      <a:pt x="73247" y="0"/>
                    </a:lnTo>
                    <a:cubicBezTo>
                      <a:pt x="39683" y="4869"/>
                      <a:pt x="11528" y="27826"/>
                      <a:pt x="0" y="59722"/>
                    </a:cubicBezTo>
                    <a:close/>
                  </a:path>
                </a:pathLst>
              </a:custGeom>
              <a:solidFill>
                <a:srgbClr val="B55B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67" name="任意多边形: 形状 1566">
                <a:extLst>
                  <a:ext uri="{FF2B5EF4-FFF2-40B4-BE49-F238E27FC236}">
                    <a16:creationId xmlns:a16="http://schemas.microsoft.com/office/drawing/2014/main" id="{280C425A-2136-553C-389C-A972717A3E2C}"/>
                  </a:ext>
                </a:extLst>
              </p:cNvPr>
              <p:cNvSpPr/>
              <p:nvPr/>
            </p:nvSpPr>
            <p:spPr>
              <a:xfrm>
                <a:off x="8966280" y="3473194"/>
                <a:ext cx="75628" cy="82772"/>
              </a:xfrm>
              <a:custGeom>
                <a:avLst/>
                <a:gdLst>
                  <a:gd name="connsiteX0" fmla="*/ 67913 w 75628"/>
                  <a:gd name="connsiteY0" fmla="*/ 61532 h 82772"/>
                  <a:gd name="connsiteX1" fmla="*/ 75629 w 75628"/>
                  <a:gd name="connsiteY1" fmla="*/ 0 h 82772"/>
                  <a:gd name="connsiteX2" fmla="*/ 0 w 75628"/>
                  <a:gd name="connsiteY2" fmla="*/ 6287 h 82772"/>
                  <a:gd name="connsiteX3" fmla="*/ 29528 w 75628"/>
                  <a:gd name="connsiteY3" fmla="*/ 82772 h 82772"/>
                  <a:gd name="connsiteX4" fmla="*/ 67913 w 75628"/>
                  <a:gd name="connsiteY4" fmla="*/ 61532 h 82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5628" h="82772">
                    <a:moveTo>
                      <a:pt x="67913" y="61532"/>
                    </a:moveTo>
                    <a:lnTo>
                      <a:pt x="75629" y="0"/>
                    </a:lnTo>
                    <a:lnTo>
                      <a:pt x="0" y="6287"/>
                    </a:lnTo>
                    <a:lnTo>
                      <a:pt x="29528" y="82772"/>
                    </a:lnTo>
                    <a:lnTo>
                      <a:pt x="67913" y="61532"/>
                    </a:lnTo>
                    <a:close/>
                  </a:path>
                </a:pathLst>
              </a:custGeom>
              <a:solidFill>
                <a:srgbClr val="B55B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68" name="任意多边形: 形状 1567">
                <a:extLst>
                  <a:ext uri="{FF2B5EF4-FFF2-40B4-BE49-F238E27FC236}">
                    <a16:creationId xmlns:a16="http://schemas.microsoft.com/office/drawing/2014/main" id="{51321324-C164-E01B-63B4-CFE48C00971B}"/>
                  </a:ext>
                </a:extLst>
              </p:cNvPr>
              <p:cNvSpPr/>
              <p:nvPr/>
            </p:nvSpPr>
            <p:spPr>
              <a:xfrm>
                <a:off x="8520526" y="3230513"/>
                <a:ext cx="431054" cy="492872"/>
              </a:xfrm>
              <a:custGeom>
                <a:avLst/>
                <a:gdLst>
                  <a:gd name="connsiteX0" fmla="*/ 131715 w 431054"/>
                  <a:gd name="connsiteY0" fmla="*/ 51229 h 492872"/>
                  <a:gd name="connsiteX1" fmla="*/ 145431 w 431054"/>
                  <a:gd name="connsiteY1" fmla="*/ 96759 h 492872"/>
                  <a:gd name="connsiteX2" fmla="*/ 160481 w 431054"/>
                  <a:gd name="connsiteY2" fmla="*/ 142955 h 492872"/>
                  <a:gd name="connsiteX3" fmla="*/ 194009 w 431054"/>
                  <a:gd name="connsiteY3" fmla="*/ 233347 h 492872"/>
                  <a:gd name="connsiteX4" fmla="*/ 233633 w 431054"/>
                  <a:gd name="connsiteY4" fmla="*/ 318310 h 492872"/>
                  <a:gd name="connsiteX5" fmla="*/ 281258 w 431054"/>
                  <a:gd name="connsiteY5" fmla="*/ 389081 h 492872"/>
                  <a:gd name="connsiteX6" fmla="*/ 211440 w 431054"/>
                  <a:gd name="connsiteY6" fmla="*/ 378318 h 492872"/>
                  <a:gd name="connsiteX7" fmla="*/ 252588 w 431054"/>
                  <a:gd name="connsiteY7" fmla="*/ 359268 h 492872"/>
                  <a:gd name="connsiteX8" fmla="*/ 294688 w 431054"/>
                  <a:gd name="connsiteY8" fmla="*/ 337932 h 492872"/>
                  <a:gd name="connsiteX9" fmla="*/ 337551 w 431054"/>
                  <a:gd name="connsiteY9" fmla="*/ 315357 h 492872"/>
                  <a:gd name="connsiteX10" fmla="*/ 380699 w 431054"/>
                  <a:gd name="connsiteY10" fmla="*/ 292593 h 492872"/>
                  <a:gd name="connsiteX11" fmla="*/ 382223 w 431054"/>
                  <a:gd name="connsiteY11" fmla="*/ 291831 h 492872"/>
                  <a:gd name="connsiteX12" fmla="*/ 427478 w 431054"/>
                  <a:gd name="connsiteY12" fmla="*/ 306860 h 492872"/>
                  <a:gd name="connsiteX13" fmla="*/ 424228 w 431054"/>
                  <a:gd name="connsiteY13" fmla="*/ 342313 h 492872"/>
                  <a:gd name="connsiteX14" fmla="*/ 390129 w 431054"/>
                  <a:gd name="connsiteY14" fmla="*/ 382794 h 492872"/>
                  <a:gd name="connsiteX15" fmla="*/ 352791 w 431054"/>
                  <a:gd name="connsiteY15" fmla="*/ 419847 h 492872"/>
                  <a:gd name="connsiteX16" fmla="*/ 311833 w 431054"/>
                  <a:gd name="connsiteY16" fmla="*/ 454041 h 492872"/>
                  <a:gd name="connsiteX17" fmla="*/ 266304 w 431054"/>
                  <a:gd name="connsiteY17" fmla="*/ 485093 h 492872"/>
                  <a:gd name="connsiteX18" fmla="*/ 200200 w 431054"/>
                  <a:gd name="connsiteY18" fmla="*/ 477759 h 492872"/>
                  <a:gd name="connsiteX19" fmla="*/ 196485 w 431054"/>
                  <a:gd name="connsiteY19" fmla="*/ 474235 h 492872"/>
                  <a:gd name="connsiteX20" fmla="*/ 123619 w 431054"/>
                  <a:gd name="connsiteY20" fmla="*/ 382128 h 492872"/>
                  <a:gd name="connsiteX21" fmla="*/ 72660 w 431054"/>
                  <a:gd name="connsiteY21" fmla="*/ 285449 h 492872"/>
                  <a:gd name="connsiteX22" fmla="*/ 33132 w 431054"/>
                  <a:gd name="connsiteY22" fmla="*/ 186294 h 492872"/>
                  <a:gd name="connsiteX23" fmla="*/ 16653 w 431054"/>
                  <a:gd name="connsiteY23" fmla="*/ 136002 h 492872"/>
                  <a:gd name="connsiteX24" fmla="*/ 2271 w 431054"/>
                  <a:gd name="connsiteY24" fmla="*/ 83900 h 492872"/>
                  <a:gd name="connsiteX25" fmla="*/ 49515 w 431054"/>
                  <a:gd name="connsiteY25" fmla="*/ 2271 h 492872"/>
                  <a:gd name="connsiteX26" fmla="*/ 131144 w 431054"/>
                  <a:gd name="connsiteY26" fmla="*/ 49515 h 4928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431054" h="492872">
                    <a:moveTo>
                      <a:pt x="131715" y="51229"/>
                    </a:moveTo>
                    <a:cubicBezTo>
                      <a:pt x="135716" y="65231"/>
                      <a:pt x="140669" y="81519"/>
                      <a:pt x="145431" y="96759"/>
                    </a:cubicBezTo>
                    <a:cubicBezTo>
                      <a:pt x="150194" y="111999"/>
                      <a:pt x="154956" y="127620"/>
                      <a:pt x="160481" y="142955"/>
                    </a:cubicBezTo>
                    <a:cubicBezTo>
                      <a:pt x="170768" y="173625"/>
                      <a:pt x="182103" y="203820"/>
                      <a:pt x="194009" y="233347"/>
                    </a:cubicBezTo>
                    <a:cubicBezTo>
                      <a:pt x="205915" y="262875"/>
                      <a:pt x="219250" y="291545"/>
                      <a:pt x="233633" y="318310"/>
                    </a:cubicBezTo>
                    <a:cubicBezTo>
                      <a:pt x="246772" y="343630"/>
                      <a:pt x="262750" y="367373"/>
                      <a:pt x="281258" y="389081"/>
                    </a:cubicBezTo>
                    <a:lnTo>
                      <a:pt x="211440" y="378318"/>
                    </a:lnTo>
                    <a:cubicBezTo>
                      <a:pt x="224870" y="372507"/>
                      <a:pt x="238681" y="366507"/>
                      <a:pt x="252588" y="359268"/>
                    </a:cubicBezTo>
                    <a:cubicBezTo>
                      <a:pt x="266494" y="352029"/>
                      <a:pt x="280686" y="345552"/>
                      <a:pt x="294688" y="337932"/>
                    </a:cubicBezTo>
                    <a:lnTo>
                      <a:pt x="337551" y="315357"/>
                    </a:lnTo>
                    <a:cubicBezTo>
                      <a:pt x="351838" y="307833"/>
                      <a:pt x="366126" y="299641"/>
                      <a:pt x="380699" y="292593"/>
                    </a:cubicBezTo>
                    <a:lnTo>
                      <a:pt x="382223" y="291831"/>
                    </a:lnTo>
                    <a:cubicBezTo>
                      <a:pt x="398870" y="283484"/>
                      <a:pt x="419131" y="290213"/>
                      <a:pt x="427478" y="306860"/>
                    </a:cubicBezTo>
                    <a:cubicBezTo>
                      <a:pt x="433230" y="318333"/>
                      <a:pt x="431970" y="332077"/>
                      <a:pt x="424228" y="342313"/>
                    </a:cubicBezTo>
                    <a:cubicBezTo>
                      <a:pt x="413570" y="356388"/>
                      <a:pt x="402188" y="369900"/>
                      <a:pt x="390129" y="382794"/>
                    </a:cubicBezTo>
                    <a:cubicBezTo>
                      <a:pt x="378222" y="395653"/>
                      <a:pt x="365745" y="407845"/>
                      <a:pt x="352791" y="419847"/>
                    </a:cubicBezTo>
                    <a:cubicBezTo>
                      <a:pt x="339837" y="431848"/>
                      <a:pt x="326121" y="443183"/>
                      <a:pt x="311833" y="454041"/>
                    </a:cubicBezTo>
                    <a:cubicBezTo>
                      <a:pt x="297546" y="464900"/>
                      <a:pt x="282401" y="475378"/>
                      <a:pt x="266304" y="485093"/>
                    </a:cubicBezTo>
                    <a:cubicBezTo>
                      <a:pt x="245115" y="497738"/>
                      <a:pt x="218101" y="494741"/>
                      <a:pt x="200200" y="477759"/>
                    </a:cubicBezTo>
                    <a:lnTo>
                      <a:pt x="196485" y="474235"/>
                    </a:lnTo>
                    <a:cubicBezTo>
                      <a:pt x="168257" y="446865"/>
                      <a:pt x="143758" y="415897"/>
                      <a:pt x="123619" y="382128"/>
                    </a:cubicBezTo>
                    <a:cubicBezTo>
                      <a:pt x="104498" y="351073"/>
                      <a:pt x="87473" y="318775"/>
                      <a:pt x="72660" y="285449"/>
                    </a:cubicBezTo>
                    <a:cubicBezTo>
                      <a:pt x="57706" y="252778"/>
                      <a:pt x="44847" y="219631"/>
                      <a:pt x="33132" y="186294"/>
                    </a:cubicBezTo>
                    <a:cubicBezTo>
                      <a:pt x="27321" y="169625"/>
                      <a:pt x="21702" y="152861"/>
                      <a:pt x="16653" y="136002"/>
                    </a:cubicBezTo>
                    <a:cubicBezTo>
                      <a:pt x="11605" y="119142"/>
                      <a:pt x="7128" y="102569"/>
                      <a:pt x="2271" y="83900"/>
                    </a:cubicBezTo>
                    <a:cubicBezTo>
                      <a:pt x="-7225" y="48313"/>
                      <a:pt x="13927" y="11766"/>
                      <a:pt x="49515" y="2271"/>
                    </a:cubicBezTo>
                    <a:cubicBezTo>
                      <a:pt x="85102" y="-7225"/>
                      <a:pt x="121649" y="13927"/>
                      <a:pt x="131144" y="49515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69" name="任意多边形: 形状 1568">
                <a:extLst>
                  <a:ext uri="{FF2B5EF4-FFF2-40B4-BE49-F238E27FC236}">
                    <a16:creationId xmlns:a16="http://schemas.microsoft.com/office/drawing/2014/main" id="{825D0E9F-43F4-A86E-0071-4771F7E1470F}"/>
                  </a:ext>
                </a:extLst>
              </p:cNvPr>
              <p:cNvSpPr/>
              <p:nvPr/>
            </p:nvSpPr>
            <p:spPr>
              <a:xfrm>
                <a:off x="8375638" y="2778653"/>
                <a:ext cx="239919" cy="313410"/>
              </a:xfrm>
              <a:custGeom>
                <a:avLst/>
                <a:gdLst>
                  <a:gd name="connsiteX0" fmla="*/ 2664 w 239919"/>
                  <a:gd name="connsiteY0" fmla="*/ 133043 h 313410"/>
                  <a:gd name="connsiteX1" fmla="*/ 70958 w 239919"/>
                  <a:gd name="connsiteY1" fmla="*/ 292301 h 313410"/>
                  <a:gd name="connsiteX2" fmla="*/ 239074 w 239919"/>
                  <a:gd name="connsiteY2" fmla="*/ 212005 h 313410"/>
                  <a:gd name="connsiteX3" fmla="*/ 135252 w 239919"/>
                  <a:gd name="connsiteY3" fmla="*/ 3217 h 313410"/>
                  <a:gd name="connsiteX4" fmla="*/ 3191 w 239919"/>
                  <a:gd name="connsiteY4" fmla="*/ 82897 h 313410"/>
                  <a:gd name="connsiteX5" fmla="*/ 2664 w 239919"/>
                  <a:gd name="connsiteY5" fmla="*/ 133043 h 3134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9919" h="313410">
                    <a:moveTo>
                      <a:pt x="2664" y="133043"/>
                    </a:moveTo>
                    <a:cubicBezTo>
                      <a:pt x="19332" y="211148"/>
                      <a:pt x="25047" y="257725"/>
                      <a:pt x="70958" y="292301"/>
                    </a:cubicBezTo>
                    <a:cubicBezTo>
                      <a:pt x="140014" y="344307"/>
                      <a:pt x="232026" y="293634"/>
                      <a:pt x="239074" y="212005"/>
                    </a:cubicBezTo>
                    <a:cubicBezTo>
                      <a:pt x="245361" y="138567"/>
                      <a:pt x="217167" y="23124"/>
                      <a:pt x="135252" y="3217"/>
                    </a:cubicBezTo>
                    <a:cubicBezTo>
                      <a:pt x="76781" y="-11248"/>
                      <a:pt x="17656" y="24426"/>
                      <a:pt x="3191" y="82897"/>
                    </a:cubicBezTo>
                    <a:cubicBezTo>
                      <a:pt x="-877" y="99344"/>
                      <a:pt x="-1058" y="116513"/>
                      <a:pt x="2664" y="133043"/>
                    </a:cubicBezTo>
                    <a:close/>
                  </a:path>
                </a:pathLst>
              </a:custGeom>
              <a:solidFill>
                <a:srgbClr val="B55B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70" name="任意多边形: 形状 1569">
                <a:extLst>
                  <a:ext uri="{FF2B5EF4-FFF2-40B4-BE49-F238E27FC236}">
                    <a16:creationId xmlns:a16="http://schemas.microsoft.com/office/drawing/2014/main" id="{7D17B2F8-87E8-59CC-F0A7-31300C59FD45}"/>
                  </a:ext>
                </a:extLst>
              </p:cNvPr>
              <p:cNvSpPr/>
              <p:nvPr/>
            </p:nvSpPr>
            <p:spPr>
              <a:xfrm>
                <a:off x="8262086" y="2706872"/>
                <a:ext cx="335402" cy="340745"/>
              </a:xfrm>
              <a:custGeom>
                <a:avLst/>
                <a:gdLst>
                  <a:gd name="connsiteX0" fmla="*/ 284523 w 335402"/>
                  <a:gd name="connsiteY0" fmla="*/ 213015 h 340745"/>
                  <a:gd name="connsiteX1" fmla="*/ 311288 w 335402"/>
                  <a:gd name="connsiteY1" fmla="*/ 180249 h 340745"/>
                  <a:gd name="connsiteX2" fmla="*/ 292715 w 335402"/>
                  <a:gd name="connsiteY2" fmla="*/ 122051 h 340745"/>
                  <a:gd name="connsiteX3" fmla="*/ 333958 w 335402"/>
                  <a:gd name="connsiteY3" fmla="*/ 86047 h 340745"/>
                  <a:gd name="connsiteX4" fmla="*/ 191940 w 335402"/>
                  <a:gd name="connsiteY4" fmla="*/ 11942 h 340745"/>
                  <a:gd name="connsiteX5" fmla="*/ 49065 w 335402"/>
                  <a:gd name="connsiteY5" fmla="*/ 86618 h 340745"/>
                  <a:gd name="connsiteX6" fmla="*/ 60686 w 335402"/>
                  <a:gd name="connsiteY6" fmla="*/ 216254 h 340745"/>
                  <a:gd name="connsiteX7" fmla="*/ 160889 w 335402"/>
                  <a:gd name="connsiteY7" fmla="*/ 340745 h 340745"/>
                  <a:gd name="connsiteX8" fmla="*/ 284523 w 335402"/>
                  <a:gd name="connsiteY8" fmla="*/ 213015 h 340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35402" h="340745">
                    <a:moveTo>
                      <a:pt x="284523" y="213015"/>
                    </a:moveTo>
                    <a:cubicBezTo>
                      <a:pt x="321861" y="210158"/>
                      <a:pt x="319670" y="192917"/>
                      <a:pt x="311288" y="180249"/>
                    </a:cubicBezTo>
                    <a:cubicBezTo>
                      <a:pt x="302906" y="167581"/>
                      <a:pt x="292715" y="122051"/>
                      <a:pt x="292715" y="122051"/>
                    </a:cubicBezTo>
                    <a:cubicBezTo>
                      <a:pt x="292715" y="122051"/>
                      <a:pt x="344626" y="135767"/>
                      <a:pt x="333958" y="86047"/>
                    </a:cubicBezTo>
                    <a:cubicBezTo>
                      <a:pt x="323290" y="36326"/>
                      <a:pt x="253186" y="-26634"/>
                      <a:pt x="191940" y="11942"/>
                    </a:cubicBezTo>
                    <a:cubicBezTo>
                      <a:pt x="69925" y="-8155"/>
                      <a:pt x="30015" y="41089"/>
                      <a:pt x="49065" y="86618"/>
                    </a:cubicBezTo>
                    <a:cubicBezTo>
                      <a:pt x="-47804" y="129481"/>
                      <a:pt x="22109" y="216254"/>
                      <a:pt x="60686" y="216254"/>
                    </a:cubicBezTo>
                    <a:cubicBezTo>
                      <a:pt x="26300" y="246924"/>
                      <a:pt x="77640" y="291120"/>
                      <a:pt x="160889" y="340745"/>
                    </a:cubicBezTo>
                    <a:cubicBezTo>
                      <a:pt x="221849" y="267308"/>
                      <a:pt x="311765" y="287024"/>
                      <a:pt x="284523" y="21301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71" name="任意多边形: 形状 1570">
                <a:extLst>
                  <a:ext uri="{FF2B5EF4-FFF2-40B4-BE49-F238E27FC236}">
                    <a16:creationId xmlns:a16="http://schemas.microsoft.com/office/drawing/2014/main" id="{53EECFA5-8163-92E2-300A-84B8F6567DC0}"/>
                  </a:ext>
                </a:extLst>
              </p:cNvPr>
              <p:cNvSpPr/>
              <p:nvPr/>
            </p:nvSpPr>
            <p:spPr>
              <a:xfrm>
                <a:off x="8342045" y="2687948"/>
                <a:ext cx="139039" cy="55831"/>
              </a:xfrm>
              <a:custGeom>
                <a:avLst/>
                <a:gdLst>
                  <a:gd name="connsiteX0" fmla="*/ 129126 w 139039"/>
                  <a:gd name="connsiteY0" fmla="*/ 55822 h 55831"/>
                  <a:gd name="connsiteX1" fmla="*/ 122363 w 139039"/>
                  <a:gd name="connsiteY1" fmla="*/ 52870 h 55831"/>
                  <a:gd name="connsiteX2" fmla="*/ 11682 w 139039"/>
                  <a:gd name="connsiteY2" fmla="*/ 22675 h 55831"/>
                  <a:gd name="connsiteX3" fmla="*/ 252 w 139039"/>
                  <a:gd name="connsiteY3" fmla="*/ 15627 h 55831"/>
                  <a:gd name="connsiteX4" fmla="*/ 7301 w 139039"/>
                  <a:gd name="connsiteY4" fmla="*/ 4197 h 55831"/>
                  <a:gd name="connsiteX5" fmla="*/ 136269 w 139039"/>
                  <a:gd name="connsiteY5" fmla="*/ 39630 h 55831"/>
                  <a:gd name="connsiteX6" fmla="*/ 136269 w 139039"/>
                  <a:gd name="connsiteY6" fmla="*/ 53060 h 55831"/>
                  <a:gd name="connsiteX7" fmla="*/ 129126 w 139039"/>
                  <a:gd name="connsiteY7" fmla="*/ 55822 h 55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9039" h="55831">
                    <a:moveTo>
                      <a:pt x="129126" y="55822"/>
                    </a:moveTo>
                    <a:cubicBezTo>
                      <a:pt x="126566" y="55787"/>
                      <a:pt x="124129" y="54723"/>
                      <a:pt x="122363" y="52870"/>
                    </a:cubicBezTo>
                    <a:cubicBezTo>
                      <a:pt x="93476" y="23818"/>
                      <a:pt x="51320" y="12318"/>
                      <a:pt x="11682" y="22675"/>
                    </a:cubicBezTo>
                    <a:cubicBezTo>
                      <a:pt x="6582" y="23868"/>
                      <a:pt x="1476" y="20719"/>
                      <a:pt x="252" y="15627"/>
                    </a:cubicBezTo>
                    <a:cubicBezTo>
                      <a:pt x="-940" y="10527"/>
                      <a:pt x="2208" y="5421"/>
                      <a:pt x="7301" y="4197"/>
                    </a:cubicBezTo>
                    <a:cubicBezTo>
                      <a:pt x="53531" y="-7600"/>
                      <a:pt x="102556" y="5869"/>
                      <a:pt x="136269" y="39630"/>
                    </a:cubicBezTo>
                    <a:cubicBezTo>
                      <a:pt x="139962" y="43345"/>
                      <a:pt x="139962" y="49345"/>
                      <a:pt x="136269" y="53060"/>
                    </a:cubicBezTo>
                    <a:cubicBezTo>
                      <a:pt x="134379" y="54940"/>
                      <a:pt x="131788" y="55942"/>
                      <a:pt x="129126" y="55822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72" name="任意多边形: 形状 1571">
                <a:extLst>
                  <a:ext uri="{FF2B5EF4-FFF2-40B4-BE49-F238E27FC236}">
                    <a16:creationId xmlns:a16="http://schemas.microsoft.com/office/drawing/2014/main" id="{97319CCD-54FF-DDE6-4EEA-3032396F82D6}"/>
                  </a:ext>
                </a:extLst>
              </p:cNvPr>
              <p:cNvSpPr/>
              <p:nvPr/>
            </p:nvSpPr>
            <p:spPr>
              <a:xfrm>
                <a:off x="8302931" y="2908674"/>
                <a:ext cx="51613" cy="101224"/>
              </a:xfrm>
              <a:custGeom>
                <a:avLst/>
                <a:gdLst>
                  <a:gd name="connsiteX0" fmla="*/ 42033 w 51613"/>
                  <a:gd name="connsiteY0" fmla="*/ 101224 h 101224"/>
                  <a:gd name="connsiteX1" fmla="*/ 35271 w 51613"/>
                  <a:gd name="connsiteY1" fmla="*/ 98462 h 101224"/>
                  <a:gd name="connsiteX2" fmla="*/ 600 w 51613"/>
                  <a:gd name="connsiteY2" fmla="*/ 31787 h 101224"/>
                  <a:gd name="connsiteX3" fmla="*/ 27651 w 51613"/>
                  <a:gd name="connsiteY3" fmla="*/ 926 h 101224"/>
                  <a:gd name="connsiteX4" fmla="*/ 40367 w 51613"/>
                  <a:gd name="connsiteY4" fmla="*/ 5450 h 101224"/>
                  <a:gd name="connsiteX5" fmla="*/ 35842 w 51613"/>
                  <a:gd name="connsiteY5" fmla="*/ 18166 h 101224"/>
                  <a:gd name="connsiteX6" fmla="*/ 19364 w 51613"/>
                  <a:gd name="connsiteY6" fmla="*/ 35025 h 101224"/>
                  <a:gd name="connsiteX7" fmla="*/ 48796 w 51613"/>
                  <a:gd name="connsiteY7" fmla="*/ 84936 h 101224"/>
                  <a:gd name="connsiteX8" fmla="*/ 48851 w 51613"/>
                  <a:gd name="connsiteY8" fmla="*/ 98406 h 101224"/>
                  <a:gd name="connsiteX9" fmla="*/ 48796 w 51613"/>
                  <a:gd name="connsiteY9" fmla="*/ 98462 h 101224"/>
                  <a:gd name="connsiteX10" fmla="*/ 42033 w 51613"/>
                  <a:gd name="connsiteY10" fmla="*/ 101224 h 101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1613" h="101224">
                    <a:moveTo>
                      <a:pt x="42033" y="101224"/>
                    </a:moveTo>
                    <a:cubicBezTo>
                      <a:pt x="39502" y="101239"/>
                      <a:pt x="37068" y="100245"/>
                      <a:pt x="35271" y="98462"/>
                    </a:cubicBezTo>
                    <a:cubicBezTo>
                      <a:pt x="8410" y="71411"/>
                      <a:pt x="-2829" y="50265"/>
                      <a:pt x="600" y="31787"/>
                    </a:cubicBezTo>
                    <a:cubicBezTo>
                      <a:pt x="3850" y="17604"/>
                      <a:pt x="14016" y="6007"/>
                      <a:pt x="27651" y="926"/>
                    </a:cubicBezTo>
                    <a:cubicBezTo>
                      <a:pt x="32411" y="-1336"/>
                      <a:pt x="38105" y="689"/>
                      <a:pt x="40367" y="5450"/>
                    </a:cubicBezTo>
                    <a:cubicBezTo>
                      <a:pt x="42629" y="10211"/>
                      <a:pt x="40603" y="15904"/>
                      <a:pt x="35842" y="18166"/>
                    </a:cubicBezTo>
                    <a:cubicBezTo>
                      <a:pt x="25841" y="22929"/>
                      <a:pt x="20507" y="28453"/>
                      <a:pt x="19364" y="35025"/>
                    </a:cubicBezTo>
                    <a:cubicBezTo>
                      <a:pt x="18221" y="41598"/>
                      <a:pt x="22031" y="58076"/>
                      <a:pt x="48796" y="84936"/>
                    </a:cubicBezTo>
                    <a:cubicBezTo>
                      <a:pt x="52531" y="88641"/>
                      <a:pt x="52556" y="94672"/>
                      <a:pt x="48851" y="98406"/>
                    </a:cubicBezTo>
                    <a:cubicBezTo>
                      <a:pt x="48833" y="98425"/>
                      <a:pt x="48815" y="98443"/>
                      <a:pt x="48796" y="98462"/>
                    </a:cubicBezTo>
                    <a:cubicBezTo>
                      <a:pt x="46999" y="100245"/>
                      <a:pt x="44565" y="101239"/>
                      <a:pt x="42033" y="10122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73" name="任意多边形: 形状 1572">
                <a:extLst>
                  <a:ext uri="{FF2B5EF4-FFF2-40B4-BE49-F238E27FC236}">
                    <a16:creationId xmlns:a16="http://schemas.microsoft.com/office/drawing/2014/main" id="{63E98D34-062E-A7DD-0C2E-B8E09C751817}"/>
                  </a:ext>
                </a:extLst>
              </p:cNvPr>
              <p:cNvSpPr/>
              <p:nvPr/>
            </p:nvSpPr>
            <p:spPr>
              <a:xfrm>
                <a:off x="8498593" y="2874361"/>
                <a:ext cx="71420" cy="90941"/>
              </a:xfrm>
              <a:custGeom>
                <a:avLst/>
                <a:gdLst>
                  <a:gd name="connsiteX0" fmla="*/ 2106 w 71420"/>
                  <a:gd name="connsiteY0" fmla="*/ 39430 h 90941"/>
                  <a:gd name="connsiteX1" fmla="*/ 37348 w 71420"/>
                  <a:gd name="connsiteY1" fmla="*/ 85531 h 90941"/>
                  <a:gd name="connsiteX2" fmla="*/ 71067 w 71420"/>
                  <a:gd name="connsiteY2" fmla="*/ 60100 h 90941"/>
                  <a:gd name="connsiteX3" fmla="*/ 30585 w 71420"/>
                  <a:gd name="connsiteY3" fmla="*/ 759 h 90941"/>
                  <a:gd name="connsiteX4" fmla="*/ 2106 w 71420"/>
                  <a:gd name="connsiteY4" fmla="*/ 39430 h 909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420" h="90941">
                    <a:moveTo>
                      <a:pt x="2106" y="39430"/>
                    </a:moveTo>
                    <a:cubicBezTo>
                      <a:pt x="8499" y="58236"/>
                      <a:pt x="20878" y="74429"/>
                      <a:pt x="37348" y="85531"/>
                    </a:cubicBezTo>
                    <a:cubicBezTo>
                      <a:pt x="59160" y="99914"/>
                      <a:pt x="73924" y="83626"/>
                      <a:pt x="71067" y="60100"/>
                    </a:cubicBezTo>
                    <a:cubicBezTo>
                      <a:pt x="68495" y="38859"/>
                      <a:pt x="54017" y="5807"/>
                      <a:pt x="30585" y="759"/>
                    </a:cubicBezTo>
                    <a:cubicBezTo>
                      <a:pt x="7154" y="-4289"/>
                      <a:pt x="-5229" y="16666"/>
                      <a:pt x="2106" y="39430"/>
                    </a:cubicBezTo>
                    <a:close/>
                  </a:path>
                </a:pathLst>
              </a:custGeom>
              <a:solidFill>
                <a:srgbClr val="B55B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74" name="任意多边形: 形状 1573">
                <a:extLst>
                  <a:ext uri="{FF2B5EF4-FFF2-40B4-BE49-F238E27FC236}">
                    <a16:creationId xmlns:a16="http://schemas.microsoft.com/office/drawing/2014/main" id="{CCE370A3-2A77-16CE-B3CB-1F78A5B70156}"/>
                  </a:ext>
                </a:extLst>
              </p:cNvPr>
              <p:cNvSpPr/>
              <p:nvPr/>
            </p:nvSpPr>
            <p:spPr>
              <a:xfrm>
                <a:off x="9219409" y="4908366"/>
                <a:ext cx="50986" cy="19392"/>
              </a:xfrm>
              <a:custGeom>
                <a:avLst/>
                <a:gdLst>
                  <a:gd name="connsiteX0" fmla="*/ 26049 w 50986"/>
                  <a:gd name="connsiteY0" fmla="*/ 19392 h 19392"/>
                  <a:gd name="connsiteX1" fmla="*/ 49671 w 50986"/>
                  <a:gd name="connsiteY1" fmla="*/ 13391 h 19392"/>
                  <a:gd name="connsiteX2" fmla="*/ 49671 w 50986"/>
                  <a:gd name="connsiteY2" fmla="*/ 5009 h 19392"/>
                  <a:gd name="connsiteX3" fmla="*/ 43671 w 50986"/>
                  <a:gd name="connsiteY3" fmla="*/ 532 h 19392"/>
                  <a:gd name="connsiteX4" fmla="*/ 903 w 50986"/>
                  <a:gd name="connsiteY4" fmla="*/ 13677 h 19392"/>
                  <a:gd name="connsiteX5" fmla="*/ 46 w 50986"/>
                  <a:gd name="connsiteY5" fmla="*/ 15582 h 19392"/>
                  <a:gd name="connsiteX6" fmla="*/ 1475 w 50986"/>
                  <a:gd name="connsiteY6" fmla="*/ 17201 h 19392"/>
                  <a:gd name="connsiteX7" fmla="*/ 26049 w 50986"/>
                  <a:gd name="connsiteY7" fmla="*/ 19392 h 19392"/>
                  <a:gd name="connsiteX8" fmla="*/ 38813 w 50986"/>
                  <a:gd name="connsiteY8" fmla="*/ 3771 h 19392"/>
                  <a:gd name="connsiteX9" fmla="*/ 42432 w 50986"/>
                  <a:gd name="connsiteY9" fmla="*/ 4247 h 19392"/>
                  <a:gd name="connsiteX10" fmla="*/ 46242 w 50986"/>
                  <a:gd name="connsiteY10" fmla="*/ 6914 h 19392"/>
                  <a:gd name="connsiteX11" fmla="*/ 46242 w 50986"/>
                  <a:gd name="connsiteY11" fmla="*/ 11105 h 19392"/>
                  <a:gd name="connsiteX12" fmla="*/ 7095 w 50986"/>
                  <a:gd name="connsiteY12" fmla="*/ 14344 h 19392"/>
                  <a:gd name="connsiteX13" fmla="*/ 39194 w 50986"/>
                  <a:gd name="connsiteY13" fmla="*/ 3771 h 193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0986" h="19392">
                    <a:moveTo>
                      <a:pt x="26049" y="19392"/>
                    </a:moveTo>
                    <a:cubicBezTo>
                      <a:pt x="36336" y="19392"/>
                      <a:pt x="46338" y="17963"/>
                      <a:pt x="49671" y="13391"/>
                    </a:cubicBezTo>
                    <a:cubicBezTo>
                      <a:pt x="51425" y="10872"/>
                      <a:pt x="51425" y="7528"/>
                      <a:pt x="49671" y="5009"/>
                    </a:cubicBezTo>
                    <a:cubicBezTo>
                      <a:pt x="48366" y="2760"/>
                      <a:pt x="46198" y="1143"/>
                      <a:pt x="43671" y="532"/>
                    </a:cubicBezTo>
                    <a:cubicBezTo>
                      <a:pt x="30240" y="-3087"/>
                      <a:pt x="2141" y="12915"/>
                      <a:pt x="903" y="13677"/>
                    </a:cubicBezTo>
                    <a:cubicBezTo>
                      <a:pt x="219" y="14044"/>
                      <a:pt x="-133" y="14826"/>
                      <a:pt x="46" y="15582"/>
                    </a:cubicBezTo>
                    <a:cubicBezTo>
                      <a:pt x="141" y="16365"/>
                      <a:pt x="709" y="17009"/>
                      <a:pt x="1475" y="17201"/>
                    </a:cubicBezTo>
                    <a:cubicBezTo>
                      <a:pt x="9593" y="18601"/>
                      <a:pt x="17812" y="19333"/>
                      <a:pt x="26049" y="19392"/>
                    </a:cubicBezTo>
                    <a:close/>
                    <a:moveTo>
                      <a:pt x="38813" y="3771"/>
                    </a:moveTo>
                    <a:cubicBezTo>
                      <a:pt x="40035" y="3770"/>
                      <a:pt x="41252" y="3930"/>
                      <a:pt x="42432" y="4247"/>
                    </a:cubicBezTo>
                    <a:cubicBezTo>
                      <a:pt x="44023" y="4555"/>
                      <a:pt x="45408" y="5525"/>
                      <a:pt x="46242" y="6914"/>
                    </a:cubicBezTo>
                    <a:cubicBezTo>
                      <a:pt x="47576" y="9295"/>
                      <a:pt x="47099" y="10438"/>
                      <a:pt x="46242" y="11105"/>
                    </a:cubicBezTo>
                    <a:cubicBezTo>
                      <a:pt x="42432" y="16344"/>
                      <a:pt x="22049" y="16439"/>
                      <a:pt x="7095" y="14344"/>
                    </a:cubicBezTo>
                    <a:cubicBezTo>
                      <a:pt x="17002" y="8759"/>
                      <a:pt x="27907" y="5167"/>
                      <a:pt x="39194" y="3771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75" name="任意多边形: 形状 1574">
                <a:extLst>
                  <a:ext uri="{FF2B5EF4-FFF2-40B4-BE49-F238E27FC236}">
                    <a16:creationId xmlns:a16="http://schemas.microsoft.com/office/drawing/2014/main" id="{DA1BE435-154A-BBCE-E573-D9100D47C204}"/>
                  </a:ext>
                </a:extLst>
              </p:cNvPr>
              <p:cNvSpPr/>
              <p:nvPr/>
            </p:nvSpPr>
            <p:spPr>
              <a:xfrm>
                <a:off x="9219168" y="4889296"/>
                <a:ext cx="30279" cy="36299"/>
              </a:xfrm>
              <a:custGeom>
                <a:avLst/>
                <a:gdLst>
                  <a:gd name="connsiteX0" fmla="*/ 1906 w 30279"/>
                  <a:gd name="connsiteY0" fmla="*/ 36270 h 36299"/>
                  <a:gd name="connsiteX1" fmla="*/ 2669 w 30279"/>
                  <a:gd name="connsiteY1" fmla="*/ 36270 h 36299"/>
                  <a:gd name="connsiteX2" fmla="*/ 30196 w 30279"/>
                  <a:gd name="connsiteY2" fmla="*/ 5409 h 36299"/>
                  <a:gd name="connsiteX3" fmla="*/ 23147 w 30279"/>
                  <a:gd name="connsiteY3" fmla="*/ 75 h 36299"/>
                  <a:gd name="connsiteX4" fmla="*/ 12575 w 30279"/>
                  <a:gd name="connsiteY4" fmla="*/ 3314 h 36299"/>
                  <a:gd name="connsiteX5" fmla="*/ 1 w 30279"/>
                  <a:gd name="connsiteY5" fmla="*/ 34365 h 36299"/>
                  <a:gd name="connsiteX6" fmla="*/ 859 w 30279"/>
                  <a:gd name="connsiteY6" fmla="*/ 36080 h 36299"/>
                  <a:gd name="connsiteX7" fmla="*/ 1906 w 30279"/>
                  <a:gd name="connsiteY7" fmla="*/ 36270 h 36299"/>
                  <a:gd name="connsiteX8" fmla="*/ 21623 w 30279"/>
                  <a:gd name="connsiteY8" fmla="*/ 3599 h 36299"/>
                  <a:gd name="connsiteX9" fmla="*/ 22766 w 30279"/>
                  <a:gd name="connsiteY9" fmla="*/ 3599 h 36299"/>
                  <a:gd name="connsiteX10" fmla="*/ 26481 w 30279"/>
                  <a:gd name="connsiteY10" fmla="*/ 5695 h 36299"/>
                  <a:gd name="connsiteX11" fmla="*/ 4288 w 30279"/>
                  <a:gd name="connsiteY11" fmla="*/ 30841 h 36299"/>
                  <a:gd name="connsiteX12" fmla="*/ 14956 w 30279"/>
                  <a:gd name="connsiteY12" fmla="*/ 5981 h 36299"/>
                  <a:gd name="connsiteX13" fmla="*/ 21623 w 30279"/>
                  <a:gd name="connsiteY13" fmla="*/ 3599 h 36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0279" h="36299">
                    <a:moveTo>
                      <a:pt x="1906" y="36270"/>
                    </a:moveTo>
                    <a:lnTo>
                      <a:pt x="2669" y="36270"/>
                    </a:lnTo>
                    <a:cubicBezTo>
                      <a:pt x="12194" y="31984"/>
                      <a:pt x="31720" y="14553"/>
                      <a:pt x="30196" y="5409"/>
                    </a:cubicBezTo>
                    <a:cubicBezTo>
                      <a:pt x="30196" y="3314"/>
                      <a:pt x="28386" y="647"/>
                      <a:pt x="23147" y="75"/>
                    </a:cubicBezTo>
                    <a:cubicBezTo>
                      <a:pt x="19330" y="-319"/>
                      <a:pt x="15516" y="849"/>
                      <a:pt x="12575" y="3314"/>
                    </a:cubicBezTo>
                    <a:cubicBezTo>
                      <a:pt x="2287" y="11791"/>
                      <a:pt x="97" y="33508"/>
                      <a:pt x="1" y="34365"/>
                    </a:cubicBezTo>
                    <a:cubicBezTo>
                      <a:pt x="-23" y="35045"/>
                      <a:pt x="300" y="35691"/>
                      <a:pt x="859" y="36080"/>
                    </a:cubicBezTo>
                    <a:cubicBezTo>
                      <a:pt x="1170" y="36276"/>
                      <a:pt x="1545" y="36344"/>
                      <a:pt x="1906" y="36270"/>
                    </a:cubicBezTo>
                    <a:close/>
                    <a:moveTo>
                      <a:pt x="21623" y="3599"/>
                    </a:moveTo>
                    <a:lnTo>
                      <a:pt x="22766" y="3599"/>
                    </a:lnTo>
                    <a:cubicBezTo>
                      <a:pt x="26195" y="3599"/>
                      <a:pt x="26386" y="5314"/>
                      <a:pt x="26481" y="5695"/>
                    </a:cubicBezTo>
                    <a:cubicBezTo>
                      <a:pt x="27338" y="11219"/>
                      <a:pt x="14289" y="24745"/>
                      <a:pt x="4288" y="30841"/>
                    </a:cubicBezTo>
                    <a:cubicBezTo>
                      <a:pt x="5201" y="21654"/>
                      <a:pt x="8926" y="12972"/>
                      <a:pt x="14956" y="5981"/>
                    </a:cubicBezTo>
                    <a:cubicBezTo>
                      <a:pt x="16826" y="4423"/>
                      <a:pt x="19189" y="3579"/>
                      <a:pt x="21623" y="3599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76" name="任意多边形: 形状 1575">
                <a:extLst>
                  <a:ext uri="{FF2B5EF4-FFF2-40B4-BE49-F238E27FC236}">
                    <a16:creationId xmlns:a16="http://schemas.microsoft.com/office/drawing/2014/main" id="{B5C6827C-3D12-AB99-5017-D4010400987D}"/>
                  </a:ext>
                </a:extLst>
              </p:cNvPr>
              <p:cNvSpPr/>
              <p:nvPr/>
            </p:nvSpPr>
            <p:spPr>
              <a:xfrm>
                <a:off x="9114203" y="4737162"/>
                <a:ext cx="95916" cy="186499"/>
              </a:xfrm>
              <a:custGeom>
                <a:avLst/>
                <a:gdLst>
                  <a:gd name="connsiteX0" fmla="*/ 15335 w 95916"/>
                  <a:gd name="connsiteY0" fmla="*/ 186500 h 186499"/>
                  <a:gd name="connsiteX1" fmla="*/ 95917 w 95916"/>
                  <a:gd name="connsiteY1" fmla="*/ 186500 h 186499"/>
                  <a:gd name="connsiteX2" fmla="*/ 80581 w 95916"/>
                  <a:gd name="connsiteY2" fmla="*/ 0 h 186499"/>
                  <a:gd name="connsiteX3" fmla="*/ 0 w 95916"/>
                  <a:gd name="connsiteY3" fmla="*/ 0 h 186499"/>
                  <a:gd name="connsiteX4" fmla="*/ 15335 w 95916"/>
                  <a:gd name="connsiteY4" fmla="*/ 186500 h 186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916" h="186499">
                    <a:moveTo>
                      <a:pt x="15335" y="186500"/>
                    </a:moveTo>
                    <a:lnTo>
                      <a:pt x="95917" y="186500"/>
                    </a:lnTo>
                    <a:lnTo>
                      <a:pt x="80581" y="0"/>
                    </a:lnTo>
                    <a:lnTo>
                      <a:pt x="0" y="0"/>
                    </a:lnTo>
                    <a:lnTo>
                      <a:pt x="15335" y="186500"/>
                    </a:lnTo>
                    <a:close/>
                  </a:path>
                </a:pathLst>
              </a:custGeom>
              <a:solidFill>
                <a:srgbClr val="B55B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77" name="任意多边形: 形状 1576">
                <a:extLst>
                  <a:ext uri="{FF2B5EF4-FFF2-40B4-BE49-F238E27FC236}">
                    <a16:creationId xmlns:a16="http://schemas.microsoft.com/office/drawing/2014/main" id="{A3067FFD-2F1D-3D50-5E34-C5F686E3949F}"/>
                  </a:ext>
                </a:extLst>
              </p:cNvPr>
              <p:cNvSpPr/>
              <p:nvPr/>
            </p:nvSpPr>
            <p:spPr>
              <a:xfrm>
                <a:off x="9110957" y="4914323"/>
                <a:ext cx="267616" cy="91252"/>
              </a:xfrm>
              <a:custGeom>
                <a:avLst/>
                <a:gdLst>
                  <a:gd name="connsiteX0" fmla="*/ 99259 w 267616"/>
                  <a:gd name="connsiteY0" fmla="*/ 4 h 91252"/>
                  <a:gd name="connsiteX1" fmla="*/ 11343 w 267616"/>
                  <a:gd name="connsiteY1" fmla="*/ 4 h 91252"/>
                  <a:gd name="connsiteX2" fmla="*/ 5247 w 267616"/>
                  <a:gd name="connsiteY2" fmla="*/ 5528 h 91252"/>
                  <a:gd name="connsiteX3" fmla="*/ 8 w 267616"/>
                  <a:gd name="connsiteY3" fmla="*/ 76775 h 91252"/>
                  <a:gd name="connsiteX4" fmla="*/ 13429 w 267616"/>
                  <a:gd name="connsiteY4" fmla="*/ 91151 h 91252"/>
                  <a:gd name="connsiteX5" fmla="*/ 13724 w 267616"/>
                  <a:gd name="connsiteY5" fmla="*/ 91158 h 91252"/>
                  <a:gd name="connsiteX6" fmla="*/ 130787 w 267616"/>
                  <a:gd name="connsiteY6" fmla="*/ 88777 h 91252"/>
                  <a:gd name="connsiteX7" fmla="*/ 236895 w 267616"/>
                  <a:gd name="connsiteY7" fmla="*/ 91253 h 91252"/>
                  <a:gd name="connsiteX8" fmla="*/ 259850 w 267616"/>
                  <a:gd name="connsiteY8" fmla="*/ 54868 h 91252"/>
                  <a:gd name="connsiteX9" fmla="*/ 119547 w 267616"/>
                  <a:gd name="connsiteY9" fmla="*/ 6004 h 91252"/>
                  <a:gd name="connsiteX10" fmla="*/ 99259 w 267616"/>
                  <a:gd name="connsiteY10" fmla="*/ 4 h 912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67616" h="91252">
                    <a:moveTo>
                      <a:pt x="99259" y="4"/>
                    </a:moveTo>
                    <a:lnTo>
                      <a:pt x="11343" y="4"/>
                    </a:lnTo>
                    <a:cubicBezTo>
                      <a:pt x="8152" y="-106"/>
                      <a:pt x="5451" y="2341"/>
                      <a:pt x="5247" y="5528"/>
                    </a:cubicBezTo>
                    <a:lnTo>
                      <a:pt x="8" y="76775"/>
                    </a:lnTo>
                    <a:cubicBezTo>
                      <a:pt x="-255" y="84451"/>
                      <a:pt x="5753" y="90887"/>
                      <a:pt x="13429" y="91151"/>
                    </a:cubicBezTo>
                    <a:cubicBezTo>
                      <a:pt x="13528" y="91154"/>
                      <a:pt x="13626" y="91157"/>
                      <a:pt x="13724" y="91158"/>
                    </a:cubicBezTo>
                    <a:cubicBezTo>
                      <a:pt x="45347" y="90586"/>
                      <a:pt x="90877" y="88777"/>
                      <a:pt x="130787" y="88777"/>
                    </a:cubicBezTo>
                    <a:cubicBezTo>
                      <a:pt x="177364" y="88777"/>
                      <a:pt x="182222" y="91253"/>
                      <a:pt x="236895" y="91253"/>
                    </a:cubicBezTo>
                    <a:cubicBezTo>
                      <a:pt x="269947" y="91253"/>
                      <a:pt x="274138" y="57820"/>
                      <a:pt x="259850" y="54868"/>
                    </a:cubicBezTo>
                    <a:cubicBezTo>
                      <a:pt x="194890" y="41056"/>
                      <a:pt x="178983" y="39532"/>
                      <a:pt x="119547" y="6004"/>
                    </a:cubicBezTo>
                    <a:cubicBezTo>
                      <a:pt x="113405" y="2310"/>
                      <a:pt x="106422" y="244"/>
                      <a:pt x="99259" y="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78" name="任意多边形: 形状 1577">
                <a:extLst>
                  <a:ext uri="{FF2B5EF4-FFF2-40B4-BE49-F238E27FC236}">
                    <a16:creationId xmlns:a16="http://schemas.microsoft.com/office/drawing/2014/main" id="{33D755DA-3B94-BEBA-85A3-3CF66BB6474A}"/>
                  </a:ext>
                </a:extLst>
              </p:cNvPr>
              <p:cNvSpPr/>
              <p:nvPr/>
            </p:nvSpPr>
            <p:spPr>
              <a:xfrm>
                <a:off x="9114203" y="4737257"/>
                <a:ext cx="88487" cy="96107"/>
              </a:xfrm>
              <a:custGeom>
                <a:avLst/>
                <a:gdLst>
                  <a:gd name="connsiteX0" fmla="*/ 80486 w 88487"/>
                  <a:gd name="connsiteY0" fmla="*/ 0 h 96107"/>
                  <a:gd name="connsiteX1" fmla="*/ 88487 w 88487"/>
                  <a:gd name="connsiteY1" fmla="*/ 96107 h 96107"/>
                  <a:gd name="connsiteX2" fmla="*/ 7906 w 88487"/>
                  <a:gd name="connsiteY2" fmla="*/ 96107 h 96107"/>
                  <a:gd name="connsiteX3" fmla="*/ 0 w 88487"/>
                  <a:gd name="connsiteY3" fmla="*/ 0 h 96107"/>
                  <a:gd name="connsiteX4" fmla="*/ 80486 w 88487"/>
                  <a:gd name="connsiteY4" fmla="*/ 0 h 96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8487" h="96107">
                    <a:moveTo>
                      <a:pt x="80486" y="0"/>
                    </a:moveTo>
                    <a:lnTo>
                      <a:pt x="88487" y="96107"/>
                    </a:lnTo>
                    <a:lnTo>
                      <a:pt x="7906" y="96107"/>
                    </a:lnTo>
                    <a:lnTo>
                      <a:pt x="0" y="0"/>
                    </a:lnTo>
                    <a:lnTo>
                      <a:pt x="80486" y="0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80" name="任意多边形: 形状 1579">
                <a:extLst>
                  <a:ext uri="{FF2B5EF4-FFF2-40B4-BE49-F238E27FC236}">
                    <a16:creationId xmlns:a16="http://schemas.microsoft.com/office/drawing/2014/main" id="{C44FCC7E-1F01-D60E-920D-2986B17163F2}"/>
                  </a:ext>
                </a:extLst>
              </p:cNvPr>
              <p:cNvSpPr/>
              <p:nvPr/>
            </p:nvSpPr>
            <p:spPr>
              <a:xfrm>
                <a:off x="8721558" y="4908278"/>
                <a:ext cx="43293" cy="19655"/>
              </a:xfrm>
              <a:custGeom>
                <a:avLst/>
                <a:gdLst>
                  <a:gd name="connsiteX0" fmla="*/ 22695 w 43293"/>
                  <a:gd name="connsiteY0" fmla="*/ 19480 h 19655"/>
                  <a:gd name="connsiteX1" fmla="*/ 41745 w 43293"/>
                  <a:gd name="connsiteY1" fmla="*/ 14241 h 19655"/>
                  <a:gd name="connsiteX2" fmla="*/ 41745 w 43293"/>
                  <a:gd name="connsiteY2" fmla="*/ 4716 h 19655"/>
                  <a:gd name="connsiteX3" fmla="*/ 35744 w 43293"/>
                  <a:gd name="connsiteY3" fmla="*/ 334 h 19655"/>
                  <a:gd name="connsiteX4" fmla="*/ 787 w 43293"/>
                  <a:gd name="connsiteY4" fmla="*/ 13479 h 19655"/>
                  <a:gd name="connsiteX5" fmla="*/ 25 w 43293"/>
                  <a:gd name="connsiteY5" fmla="*/ 15384 h 19655"/>
                  <a:gd name="connsiteX6" fmla="*/ 1454 w 43293"/>
                  <a:gd name="connsiteY6" fmla="*/ 16813 h 19655"/>
                  <a:gd name="connsiteX7" fmla="*/ 22694 w 43293"/>
                  <a:gd name="connsiteY7" fmla="*/ 19480 h 19655"/>
                  <a:gd name="connsiteX8" fmla="*/ 32791 w 43293"/>
                  <a:gd name="connsiteY8" fmla="*/ 4144 h 19655"/>
                  <a:gd name="connsiteX9" fmla="*/ 35172 w 43293"/>
                  <a:gd name="connsiteY9" fmla="*/ 4144 h 19655"/>
                  <a:gd name="connsiteX10" fmla="*/ 38696 w 43293"/>
                  <a:gd name="connsiteY10" fmla="*/ 6716 h 19655"/>
                  <a:gd name="connsiteX11" fmla="*/ 38696 w 43293"/>
                  <a:gd name="connsiteY11" fmla="*/ 11574 h 19655"/>
                  <a:gd name="connsiteX12" fmla="*/ 6788 w 43293"/>
                  <a:gd name="connsiteY12" fmla="*/ 14146 h 19655"/>
                  <a:gd name="connsiteX13" fmla="*/ 32220 w 43293"/>
                  <a:gd name="connsiteY13" fmla="*/ 4144 h 19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3293" h="19655">
                    <a:moveTo>
                      <a:pt x="22695" y="19480"/>
                    </a:moveTo>
                    <a:cubicBezTo>
                      <a:pt x="29483" y="20266"/>
                      <a:pt x="36313" y="18388"/>
                      <a:pt x="41745" y="14241"/>
                    </a:cubicBezTo>
                    <a:cubicBezTo>
                      <a:pt x="43810" y="11402"/>
                      <a:pt x="43810" y="7555"/>
                      <a:pt x="41745" y="4716"/>
                    </a:cubicBezTo>
                    <a:cubicBezTo>
                      <a:pt x="40473" y="2455"/>
                      <a:pt x="38284" y="857"/>
                      <a:pt x="35744" y="334"/>
                    </a:cubicBezTo>
                    <a:cubicBezTo>
                      <a:pt x="24028" y="-2428"/>
                      <a:pt x="1740" y="12812"/>
                      <a:pt x="787" y="13479"/>
                    </a:cubicBezTo>
                    <a:cubicBezTo>
                      <a:pt x="202" y="13925"/>
                      <a:pt x="-91" y="14657"/>
                      <a:pt x="25" y="15384"/>
                    </a:cubicBezTo>
                    <a:cubicBezTo>
                      <a:pt x="140" y="16120"/>
                      <a:pt x="718" y="16697"/>
                      <a:pt x="1454" y="16813"/>
                    </a:cubicBezTo>
                    <a:cubicBezTo>
                      <a:pt x="8414" y="18480"/>
                      <a:pt x="15538" y="19375"/>
                      <a:pt x="22694" y="19480"/>
                    </a:cubicBezTo>
                    <a:close/>
                    <a:moveTo>
                      <a:pt x="32791" y="4144"/>
                    </a:moveTo>
                    <a:cubicBezTo>
                      <a:pt x="33582" y="4044"/>
                      <a:pt x="34382" y="4044"/>
                      <a:pt x="35172" y="4144"/>
                    </a:cubicBezTo>
                    <a:cubicBezTo>
                      <a:pt x="36665" y="4448"/>
                      <a:pt x="37952" y="5387"/>
                      <a:pt x="38696" y="6716"/>
                    </a:cubicBezTo>
                    <a:cubicBezTo>
                      <a:pt x="40411" y="9859"/>
                      <a:pt x="39363" y="11193"/>
                      <a:pt x="38696" y="11574"/>
                    </a:cubicBezTo>
                    <a:cubicBezTo>
                      <a:pt x="35268" y="16146"/>
                      <a:pt x="18789" y="16146"/>
                      <a:pt x="6788" y="14146"/>
                    </a:cubicBezTo>
                    <a:cubicBezTo>
                      <a:pt x="14414" y="8959"/>
                      <a:pt x="23103" y="5542"/>
                      <a:pt x="32220" y="4144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81" name="任意多边形: 形状 1580">
                <a:extLst>
                  <a:ext uri="{FF2B5EF4-FFF2-40B4-BE49-F238E27FC236}">
                    <a16:creationId xmlns:a16="http://schemas.microsoft.com/office/drawing/2014/main" id="{0E90FC3E-5D4F-1D6F-7EE7-640B4A6AB578}"/>
                  </a:ext>
                </a:extLst>
              </p:cNvPr>
              <p:cNvSpPr/>
              <p:nvPr/>
            </p:nvSpPr>
            <p:spPr>
              <a:xfrm>
                <a:off x="8721571" y="4889293"/>
                <a:ext cx="25665" cy="36307"/>
              </a:xfrm>
              <a:custGeom>
                <a:avLst/>
                <a:gdLst>
                  <a:gd name="connsiteX0" fmla="*/ 1917 w 25665"/>
                  <a:gd name="connsiteY0" fmla="*/ 36274 h 36307"/>
                  <a:gd name="connsiteX1" fmla="*/ 2774 w 25665"/>
                  <a:gd name="connsiteY1" fmla="*/ 36274 h 36307"/>
                  <a:gd name="connsiteX2" fmla="*/ 25539 w 25665"/>
                  <a:gd name="connsiteY2" fmla="*/ 5127 h 36307"/>
                  <a:gd name="connsiteX3" fmla="*/ 19443 w 25665"/>
                  <a:gd name="connsiteY3" fmla="*/ 79 h 36307"/>
                  <a:gd name="connsiteX4" fmla="*/ 11347 w 25665"/>
                  <a:gd name="connsiteY4" fmla="*/ 2555 h 36307"/>
                  <a:gd name="connsiteX5" fmla="*/ 12 w 25665"/>
                  <a:gd name="connsiteY5" fmla="*/ 34369 h 36307"/>
                  <a:gd name="connsiteX6" fmla="*/ 869 w 25665"/>
                  <a:gd name="connsiteY6" fmla="*/ 36179 h 36307"/>
                  <a:gd name="connsiteX7" fmla="*/ 1917 w 25665"/>
                  <a:gd name="connsiteY7" fmla="*/ 36274 h 36307"/>
                  <a:gd name="connsiteX8" fmla="*/ 18109 w 25665"/>
                  <a:gd name="connsiteY8" fmla="*/ 3603 h 36307"/>
                  <a:gd name="connsiteX9" fmla="*/ 18967 w 25665"/>
                  <a:gd name="connsiteY9" fmla="*/ 3603 h 36307"/>
                  <a:gd name="connsiteX10" fmla="*/ 21824 w 25665"/>
                  <a:gd name="connsiteY10" fmla="*/ 5508 h 36307"/>
                  <a:gd name="connsiteX11" fmla="*/ 4203 w 25665"/>
                  <a:gd name="connsiteY11" fmla="*/ 30463 h 36307"/>
                  <a:gd name="connsiteX12" fmla="*/ 13728 w 25665"/>
                  <a:gd name="connsiteY12" fmla="*/ 5222 h 36307"/>
                  <a:gd name="connsiteX13" fmla="*/ 18109 w 25665"/>
                  <a:gd name="connsiteY13" fmla="*/ 3603 h 363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5665" h="36307">
                    <a:moveTo>
                      <a:pt x="1917" y="36274"/>
                    </a:moveTo>
                    <a:lnTo>
                      <a:pt x="2774" y="36274"/>
                    </a:lnTo>
                    <a:cubicBezTo>
                      <a:pt x="11156" y="31702"/>
                      <a:pt x="27253" y="14080"/>
                      <a:pt x="25539" y="5127"/>
                    </a:cubicBezTo>
                    <a:cubicBezTo>
                      <a:pt x="24954" y="2216"/>
                      <a:pt x="22412" y="111"/>
                      <a:pt x="19443" y="79"/>
                    </a:cubicBezTo>
                    <a:cubicBezTo>
                      <a:pt x="16515" y="-284"/>
                      <a:pt x="13571" y="617"/>
                      <a:pt x="11347" y="2555"/>
                    </a:cubicBezTo>
                    <a:cubicBezTo>
                      <a:pt x="1822" y="10175"/>
                      <a:pt x="12" y="33416"/>
                      <a:pt x="12" y="34369"/>
                    </a:cubicBezTo>
                    <a:cubicBezTo>
                      <a:pt x="-68" y="35086"/>
                      <a:pt x="264" y="35786"/>
                      <a:pt x="869" y="36179"/>
                    </a:cubicBezTo>
                    <a:cubicBezTo>
                      <a:pt x="1202" y="36308"/>
                      <a:pt x="1565" y="36341"/>
                      <a:pt x="1917" y="36274"/>
                    </a:cubicBezTo>
                    <a:close/>
                    <a:moveTo>
                      <a:pt x="18109" y="3603"/>
                    </a:moveTo>
                    <a:lnTo>
                      <a:pt x="18967" y="3603"/>
                    </a:lnTo>
                    <a:cubicBezTo>
                      <a:pt x="21443" y="3603"/>
                      <a:pt x="21729" y="5032"/>
                      <a:pt x="21824" y="5508"/>
                    </a:cubicBezTo>
                    <a:cubicBezTo>
                      <a:pt x="22777" y="10842"/>
                      <a:pt x="12299" y="24558"/>
                      <a:pt x="4203" y="30463"/>
                    </a:cubicBezTo>
                    <a:cubicBezTo>
                      <a:pt x="4784" y="21287"/>
                      <a:pt x="8102" y="12495"/>
                      <a:pt x="13728" y="5222"/>
                    </a:cubicBezTo>
                    <a:cubicBezTo>
                      <a:pt x="14954" y="4187"/>
                      <a:pt x="16504" y="3613"/>
                      <a:pt x="18109" y="3603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82" name="任意多边形: 形状 1581">
                <a:extLst>
                  <a:ext uri="{FF2B5EF4-FFF2-40B4-BE49-F238E27FC236}">
                    <a16:creationId xmlns:a16="http://schemas.microsoft.com/office/drawing/2014/main" id="{46C6CF93-40BA-6DE7-BB7D-39D6E5E78292}"/>
                  </a:ext>
                </a:extLst>
              </p:cNvPr>
              <p:cNvSpPr/>
              <p:nvPr/>
            </p:nvSpPr>
            <p:spPr>
              <a:xfrm>
                <a:off x="8649765" y="4737162"/>
                <a:ext cx="120967" cy="186499"/>
              </a:xfrm>
              <a:custGeom>
                <a:avLst/>
                <a:gdLst>
                  <a:gd name="connsiteX0" fmla="*/ 0 w 120967"/>
                  <a:gd name="connsiteY0" fmla="*/ 186500 h 186499"/>
                  <a:gd name="connsiteX1" fmla="*/ 80486 w 120967"/>
                  <a:gd name="connsiteY1" fmla="*/ 186500 h 186499"/>
                  <a:gd name="connsiteX2" fmla="*/ 120967 w 120967"/>
                  <a:gd name="connsiteY2" fmla="*/ 0 h 186499"/>
                  <a:gd name="connsiteX3" fmla="*/ 40481 w 120967"/>
                  <a:gd name="connsiteY3" fmla="*/ 0 h 186499"/>
                  <a:gd name="connsiteX4" fmla="*/ 0 w 120967"/>
                  <a:gd name="connsiteY4" fmla="*/ 186500 h 186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967" h="186499">
                    <a:moveTo>
                      <a:pt x="0" y="186500"/>
                    </a:moveTo>
                    <a:lnTo>
                      <a:pt x="80486" y="186500"/>
                    </a:lnTo>
                    <a:lnTo>
                      <a:pt x="120967" y="0"/>
                    </a:lnTo>
                    <a:lnTo>
                      <a:pt x="40481" y="0"/>
                    </a:lnTo>
                    <a:lnTo>
                      <a:pt x="0" y="186500"/>
                    </a:lnTo>
                    <a:close/>
                  </a:path>
                </a:pathLst>
              </a:custGeom>
              <a:solidFill>
                <a:srgbClr val="B55B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83" name="任意多边形: 形状 1582">
                <a:extLst>
                  <a:ext uri="{FF2B5EF4-FFF2-40B4-BE49-F238E27FC236}">
                    <a16:creationId xmlns:a16="http://schemas.microsoft.com/office/drawing/2014/main" id="{0E448DBB-00F7-9436-A276-88B4596B82C2}"/>
                  </a:ext>
                </a:extLst>
              </p:cNvPr>
              <p:cNvSpPr/>
              <p:nvPr/>
            </p:nvSpPr>
            <p:spPr>
              <a:xfrm>
                <a:off x="8622522" y="4914322"/>
                <a:ext cx="220083" cy="91254"/>
              </a:xfrm>
              <a:custGeom>
                <a:avLst/>
                <a:gdLst>
                  <a:gd name="connsiteX0" fmla="*/ 113443 w 220083"/>
                  <a:gd name="connsiteY0" fmla="*/ 5 h 91254"/>
                  <a:gd name="connsiteX1" fmla="*/ 23051 w 220083"/>
                  <a:gd name="connsiteY1" fmla="*/ 5 h 91254"/>
                  <a:gd name="connsiteX2" fmla="*/ 16193 w 220083"/>
                  <a:gd name="connsiteY2" fmla="*/ 5529 h 91254"/>
                  <a:gd name="connsiteX3" fmla="*/ 286 w 220083"/>
                  <a:gd name="connsiteY3" fmla="*/ 76776 h 91254"/>
                  <a:gd name="connsiteX4" fmla="*/ 9240 w 220083"/>
                  <a:gd name="connsiteY4" fmla="*/ 90877 h 91254"/>
                  <a:gd name="connsiteX5" fmla="*/ 12002 w 220083"/>
                  <a:gd name="connsiteY5" fmla="*/ 91159 h 91254"/>
                  <a:gd name="connsiteX6" fmla="*/ 98775 w 220083"/>
                  <a:gd name="connsiteY6" fmla="*/ 88778 h 91254"/>
                  <a:gd name="connsiteX7" fmla="*/ 188405 w 220083"/>
                  <a:gd name="connsiteY7" fmla="*/ 91254 h 91254"/>
                  <a:gd name="connsiteX8" fmla="*/ 212789 w 220083"/>
                  <a:gd name="connsiteY8" fmla="*/ 54869 h 91254"/>
                  <a:gd name="connsiteX9" fmla="*/ 126588 w 220083"/>
                  <a:gd name="connsiteY9" fmla="*/ 4672 h 91254"/>
                  <a:gd name="connsiteX10" fmla="*/ 113443 w 220083"/>
                  <a:gd name="connsiteY10" fmla="*/ 5 h 91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0083" h="91254">
                    <a:moveTo>
                      <a:pt x="113443" y="5"/>
                    </a:moveTo>
                    <a:lnTo>
                      <a:pt x="23051" y="5"/>
                    </a:lnTo>
                    <a:cubicBezTo>
                      <a:pt x="19742" y="-20"/>
                      <a:pt x="16873" y="2290"/>
                      <a:pt x="16193" y="5529"/>
                    </a:cubicBezTo>
                    <a:lnTo>
                      <a:pt x="286" y="76776"/>
                    </a:lnTo>
                    <a:cubicBezTo>
                      <a:pt x="-1135" y="83143"/>
                      <a:pt x="2874" y="89456"/>
                      <a:pt x="9240" y="90877"/>
                    </a:cubicBezTo>
                    <a:cubicBezTo>
                      <a:pt x="10147" y="91079"/>
                      <a:pt x="11074" y="91174"/>
                      <a:pt x="12002" y="91159"/>
                    </a:cubicBezTo>
                    <a:cubicBezTo>
                      <a:pt x="43625" y="90588"/>
                      <a:pt x="58960" y="88778"/>
                      <a:pt x="98775" y="88778"/>
                    </a:cubicBezTo>
                    <a:cubicBezTo>
                      <a:pt x="123254" y="88778"/>
                      <a:pt x="154591" y="91254"/>
                      <a:pt x="188405" y="91254"/>
                    </a:cubicBezTo>
                    <a:cubicBezTo>
                      <a:pt x="222219" y="91254"/>
                      <a:pt x="226505" y="57822"/>
                      <a:pt x="212789" y="54869"/>
                    </a:cubicBezTo>
                    <a:cubicBezTo>
                      <a:pt x="150781" y="41248"/>
                      <a:pt x="146114" y="22579"/>
                      <a:pt x="126588" y="4672"/>
                    </a:cubicBezTo>
                    <a:cubicBezTo>
                      <a:pt x="122926" y="1559"/>
                      <a:pt x="118248" y="-102"/>
                      <a:pt x="113443" y="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84" name="任意多边形: 形状 1583">
                <a:extLst>
                  <a:ext uri="{FF2B5EF4-FFF2-40B4-BE49-F238E27FC236}">
                    <a16:creationId xmlns:a16="http://schemas.microsoft.com/office/drawing/2014/main" id="{ECDDFD91-A2CD-4B4E-A659-892B100F14EB}"/>
                  </a:ext>
                </a:extLst>
              </p:cNvPr>
              <p:cNvSpPr/>
              <p:nvPr/>
            </p:nvSpPr>
            <p:spPr>
              <a:xfrm>
                <a:off x="8140607" y="3865243"/>
                <a:ext cx="777424" cy="927163"/>
              </a:xfrm>
              <a:custGeom>
                <a:avLst/>
                <a:gdLst>
                  <a:gd name="connsiteX0" fmla="*/ 317896 w 777424"/>
                  <a:gd name="connsiteY0" fmla="*/ 0 h 927163"/>
                  <a:gd name="connsiteX1" fmla="*/ 775667 w 777424"/>
                  <a:gd name="connsiteY1" fmla="*/ 314992 h 927163"/>
                  <a:gd name="connsiteX2" fmla="*/ 633840 w 777424"/>
                  <a:gd name="connsiteY2" fmla="*/ 927164 h 927163"/>
                  <a:gd name="connsiteX3" fmla="*/ 513063 w 777424"/>
                  <a:gd name="connsiteY3" fmla="*/ 927164 h 927163"/>
                  <a:gd name="connsiteX4" fmla="*/ 575452 w 777424"/>
                  <a:gd name="connsiteY4" fmla="*/ 488156 h 927163"/>
                  <a:gd name="connsiteX5" fmla="*/ 16239 w 777424"/>
                  <a:gd name="connsiteY5" fmla="*/ 0 h 9271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77424" h="927163">
                    <a:moveTo>
                      <a:pt x="317896" y="0"/>
                    </a:moveTo>
                    <a:cubicBezTo>
                      <a:pt x="317896" y="0"/>
                      <a:pt x="764618" y="135541"/>
                      <a:pt x="775667" y="314992"/>
                    </a:cubicBezTo>
                    <a:cubicBezTo>
                      <a:pt x="795956" y="645509"/>
                      <a:pt x="633840" y="927164"/>
                      <a:pt x="633840" y="927164"/>
                    </a:cubicBezTo>
                    <a:lnTo>
                      <a:pt x="513063" y="927164"/>
                    </a:lnTo>
                    <a:cubicBezTo>
                      <a:pt x="513063" y="927164"/>
                      <a:pt x="558973" y="787527"/>
                      <a:pt x="575452" y="488156"/>
                    </a:cubicBezTo>
                    <a:cubicBezTo>
                      <a:pt x="596121" y="111919"/>
                      <a:pt x="-115301" y="496919"/>
                      <a:pt x="16239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85" name="任意多边形: 形状 1584">
                <a:extLst>
                  <a:ext uri="{FF2B5EF4-FFF2-40B4-BE49-F238E27FC236}">
                    <a16:creationId xmlns:a16="http://schemas.microsoft.com/office/drawing/2014/main" id="{9B6F22B1-1391-104F-F439-75B35FF24FEC}"/>
                  </a:ext>
                </a:extLst>
              </p:cNvPr>
              <p:cNvSpPr/>
              <p:nvPr/>
            </p:nvSpPr>
            <p:spPr>
              <a:xfrm>
                <a:off x="8669291" y="4737257"/>
                <a:ext cx="101441" cy="96107"/>
              </a:xfrm>
              <a:custGeom>
                <a:avLst/>
                <a:gdLst>
                  <a:gd name="connsiteX0" fmla="*/ 20860 w 101441"/>
                  <a:gd name="connsiteY0" fmla="*/ 0 h 96107"/>
                  <a:gd name="connsiteX1" fmla="*/ 101441 w 101441"/>
                  <a:gd name="connsiteY1" fmla="*/ 0 h 96107"/>
                  <a:gd name="connsiteX2" fmla="*/ 80581 w 101441"/>
                  <a:gd name="connsiteY2" fmla="*/ 96107 h 96107"/>
                  <a:gd name="connsiteX3" fmla="*/ 0 w 101441"/>
                  <a:gd name="connsiteY3" fmla="*/ 96107 h 96107"/>
                  <a:gd name="connsiteX4" fmla="*/ 20860 w 101441"/>
                  <a:gd name="connsiteY4" fmla="*/ 0 h 96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441" h="96107">
                    <a:moveTo>
                      <a:pt x="20860" y="0"/>
                    </a:moveTo>
                    <a:lnTo>
                      <a:pt x="101441" y="0"/>
                    </a:lnTo>
                    <a:lnTo>
                      <a:pt x="80581" y="96107"/>
                    </a:lnTo>
                    <a:lnTo>
                      <a:pt x="0" y="96107"/>
                    </a:lnTo>
                    <a:lnTo>
                      <a:pt x="2086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86" name="任意多边形: 形状 1585">
                <a:extLst>
                  <a:ext uri="{FF2B5EF4-FFF2-40B4-BE49-F238E27FC236}">
                    <a16:creationId xmlns:a16="http://schemas.microsoft.com/office/drawing/2014/main" id="{09FB9074-31A8-CB65-FA42-9CC4B5827B25}"/>
                  </a:ext>
                </a:extLst>
              </p:cNvPr>
              <p:cNvSpPr/>
              <p:nvPr/>
            </p:nvSpPr>
            <p:spPr>
              <a:xfrm>
                <a:off x="8289815" y="3865243"/>
                <a:ext cx="932116" cy="927163"/>
              </a:xfrm>
              <a:custGeom>
                <a:avLst/>
                <a:gdLst>
                  <a:gd name="connsiteX0" fmla="*/ 297752 w 932116"/>
                  <a:gd name="connsiteY0" fmla="*/ 0 h 927163"/>
                  <a:gd name="connsiteX1" fmla="*/ 898303 w 932116"/>
                  <a:gd name="connsiteY1" fmla="*/ 344710 h 927163"/>
                  <a:gd name="connsiteX2" fmla="*/ 932117 w 932116"/>
                  <a:gd name="connsiteY2" fmla="*/ 927164 h 927163"/>
                  <a:gd name="connsiteX3" fmla="*/ 812483 w 932116"/>
                  <a:gd name="connsiteY3" fmla="*/ 927164 h 927163"/>
                  <a:gd name="connsiteX4" fmla="*/ 698183 w 932116"/>
                  <a:gd name="connsiteY4" fmla="*/ 400336 h 927163"/>
                  <a:gd name="connsiteX5" fmla="*/ 298133 w 932116"/>
                  <a:gd name="connsiteY5" fmla="*/ 280226 h 927163"/>
                  <a:gd name="connsiteX6" fmla="*/ 0 w 932116"/>
                  <a:gd name="connsiteY6" fmla="*/ 82868 h 927163"/>
                  <a:gd name="connsiteX7" fmla="*/ 2096 w 932116"/>
                  <a:gd name="connsiteY7" fmla="*/ 0 h 9271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32116" h="927163">
                    <a:moveTo>
                      <a:pt x="297752" y="0"/>
                    </a:moveTo>
                    <a:cubicBezTo>
                      <a:pt x="297752" y="0"/>
                      <a:pt x="875443" y="38100"/>
                      <a:pt x="898303" y="344710"/>
                    </a:cubicBezTo>
                    <a:cubicBezTo>
                      <a:pt x="924497" y="697135"/>
                      <a:pt x="932117" y="927164"/>
                      <a:pt x="932117" y="927164"/>
                    </a:cubicBezTo>
                    <a:lnTo>
                      <a:pt x="812483" y="927164"/>
                    </a:lnTo>
                    <a:cubicBezTo>
                      <a:pt x="812483" y="927164"/>
                      <a:pt x="750951" y="711042"/>
                      <a:pt x="698183" y="400336"/>
                    </a:cubicBezTo>
                    <a:cubicBezTo>
                      <a:pt x="682276" y="307277"/>
                      <a:pt x="484918" y="291275"/>
                      <a:pt x="298133" y="280226"/>
                    </a:cubicBezTo>
                    <a:cubicBezTo>
                      <a:pt x="137160" y="270701"/>
                      <a:pt x="13526" y="261176"/>
                      <a:pt x="0" y="82868"/>
                    </a:cubicBezTo>
                    <a:lnTo>
                      <a:pt x="2096" y="0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87" name="任意多边形: 形状 1586">
                <a:extLst>
                  <a:ext uri="{FF2B5EF4-FFF2-40B4-BE49-F238E27FC236}">
                    <a16:creationId xmlns:a16="http://schemas.microsoft.com/office/drawing/2014/main" id="{2A7D3FF2-00F5-820F-8427-2FA98B38447D}"/>
                  </a:ext>
                </a:extLst>
              </p:cNvPr>
              <p:cNvSpPr/>
              <p:nvPr/>
            </p:nvSpPr>
            <p:spPr>
              <a:xfrm>
                <a:off x="9073151" y="4760403"/>
                <a:ext cx="178060" cy="57150"/>
              </a:xfrm>
              <a:custGeom>
                <a:avLst/>
                <a:gdLst>
                  <a:gd name="connsiteX0" fmla="*/ 178022 w 178060"/>
                  <a:gd name="connsiteY0" fmla="*/ 0 h 57150"/>
                  <a:gd name="connsiteX1" fmla="*/ 170307 w 178060"/>
                  <a:gd name="connsiteY1" fmla="*/ 57150 h 57150"/>
                  <a:gd name="connsiteX2" fmla="*/ 4477 w 178060"/>
                  <a:gd name="connsiteY2" fmla="*/ 57150 h 57150"/>
                  <a:gd name="connsiteX3" fmla="*/ 0 w 178060"/>
                  <a:gd name="connsiteY3" fmla="*/ 6572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8060" h="57150">
                    <a:moveTo>
                      <a:pt x="178022" y="0"/>
                    </a:moveTo>
                    <a:cubicBezTo>
                      <a:pt x="178689" y="0"/>
                      <a:pt x="170307" y="57150"/>
                      <a:pt x="170307" y="57150"/>
                    </a:cubicBezTo>
                    <a:lnTo>
                      <a:pt x="4477" y="57150"/>
                    </a:lnTo>
                    <a:lnTo>
                      <a:pt x="0" y="6572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88" name="任意多边形: 形状 1587">
                <a:extLst>
                  <a:ext uri="{FF2B5EF4-FFF2-40B4-BE49-F238E27FC236}">
                    <a16:creationId xmlns:a16="http://schemas.microsoft.com/office/drawing/2014/main" id="{E46ED02F-F40A-4E58-3106-4BD215597041}"/>
                  </a:ext>
                </a:extLst>
              </p:cNvPr>
              <p:cNvSpPr/>
              <p:nvPr/>
            </p:nvSpPr>
            <p:spPr>
              <a:xfrm>
                <a:off x="8629953" y="4760403"/>
                <a:ext cx="180995" cy="57150"/>
              </a:xfrm>
              <a:custGeom>
                <a:avLst/>
                <a:gdLst>
                  <a:gd name="connsiteX0" fmla="*/ 180975 w 180995"/>
                  <a:gd name="connsiteY0" fmla="*/ 0 h 57150"/>
                  <a:gd name="connsiteX1" fmla="*/ 165735 w 180995"/>
                  <a:gd name="connsiteY1" fmla="*/ 57150 h 57150"/>
                  <a:gd name="connsiteX2" fmla="*/ 0 w 180995"/>
                  <a:gd name="connsiteY2" fmla="*/ 57150 h 57150"/>
                  <a:gd name="connsiteX3" fmla="*/ 3048 w 180995"/>
                  <a:gd name="connsiteY3" fmla="*/ 6572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0995" h="57150">
                    <a:moveTo>
                      <a:pt x="180975" y="0"/>
                    </a:moveTo>
                    <a:cubicBezTo>
                      <a:pt x="181642" y="0"/>
                      <a:pt x="165735" y="57150"/>
                      <a:pt x="165735" y="57150"/>
                    </a:cubicBezTo>
                    <a:lnTo>
                      <a:pt x="0" y="57150"/>
                    </a:lnTo>
                    <a:lnTo>
                      <a:pt x="3048" y="6572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89" name="任意多边形: 形状 1588">
                <a:extLst>
                  <a:ext uri="{FF2B5EF4-FFF2-40B4-BE49-F238E27FC236}">
                    <a16:creationId xmlns:a16="http://schemas.microsoft.com/office/drawing/2014/main" id="{A9E2D468-1B0F-2F74-9E97-F385C3047CE9}"/>
                  </a:ext>
                </a:extLst>
              </p:cNvPr>
              <p:cNvSpPr/>
              <p:nvPr/>
            </p:nvSpPr>
            <p:spPr>
              <a:xfrm>
                <a:off x="7879092" y="3517295"/>
                <a:ext cx="995081" cy="649319"/>
              </a:xfrm>
              <a:custGeom>
                <a:avLst/>
                <a:gdLst>
                  <a:gd name="connsiteX0" fmla="*/ 682471 w 995081"/>
                  <a:gd name="connsiteY0" fmla="*/ 602837 h 649319"/>
                  <a:gd name="connsiteX1" fmla="*/ 601604 w 995081"/>
                  <a:gd name="connsiteY1" fmla="*/ 53531 h 649319"/>
                  <a:gd name="connsiteX2" fmla="*/ 539691 w 995081"/>
                  <a:gd name="connsiteY2" fmla="*/ 0 h 649319"/>
                  <a:gd name="connsiteX3" fmla="*/ 62584 w 995081"/>
                  <a:gd name="connsiteY3" fmla="*/ 0 h 649319"/>
                  <a:gd name="connsiteX4" fmla="*/ 0 w 995081"/>
                  <a:gd name="connsiteY4" fmla="*/ 62574 h 649319"/>
                  <a:gd name="connsiteX5" fmla="*/ 672 w 995081"/>
                  <a:gd name="connsiteY5" fmla="*/ 71723 h 649319"/>
                  <a:gd name="connsiteX6" fmla="*/ 78777 w 995081"/>
                  <a:gd name="connsiteY6" fmla="*/ 602837 h 649319"/>
                  <a:gd name="connsiteX7" fmla="*/ 78777 w 995081"/>
                  <a:gd name="connsiteY7" fmla="*/ 602837 h 649319"/>
                  <a:gd name="connsiteX8" fmla="*/ 125258 w 995081"/>
                  <a:gd name="connsiteY8" fmla="*/ 649319 h 649319"/>
                  <a:gd name="connsiteX9" fmla="*/ 125354 w 995081"/>
                  <a:gd name="connsiteY9" fmla="*/ 649319 h 649319"/>
                  <a:gd name="connsiteX10" fmla="*/ 995082 w 995081"/>
                  <a:gd name="connsiteY10" fmla="*/ 649319 h 649319"/>
                  <a:gd name="connsiteX11" fmla="*/ 948600 w 995081"/>
                  <a:gd name="connsiteY11" fmla="*/ 602837 h 649319"/>
                  <a:gd name="connsiteX12" fmla="*/ 948504 w 995081"/>
                  <a:gd name="connsiteY12" fmla="*/ 602837 h 649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95081" h="649319">
                    <a:moveTo>
                      <a:pt x="682471" y="602837"/>
                    </a:moveTo>
                    <a:lnTo>
                      <a:pt x="601604" y="53531"/>
                    </a:lnTo>
                    <a:cubicBezTo>
                      <a:pt x="597112" y="22794"/>
                      <a:pt x="570754" y="5"/>
                      <a:pt x="539691" y="0"/>
                    </a:cubicBezTo>
                    <a:lnTo>
                      <a:pt x="62584" y="0"/>
                    </a:lnTo>
                    <a:cubicBezTo>
                      <a:pt x="28023" y="-3"/>
                      <a:pt x="3" y="28013"/>
                      <a:pt x="0" y="62574"/>
                    </a:cubicBezTo>
                    <a:cubicBezTo>
                      <a:pt x="0" y="65636"/>
                      <a:pt x="224" y="68694"/>
                      <a:pt x="672" y="71723"/>
                    </a:cubicBezTo>
                    <a:lnTo>
                      <a:pt x="78777" y="602837"/>
                    </a:lnTo>
                    <a:lnTo>
                      <a:pt x="78777" y="602837"/>
                    </a:lnTo>
                    <a:cubicBezTo>
                      <a:pt x="78777" y="628509"/>
                      <a:pt x="99587" y="649319"/>
                      <a:pt x="125258" y="649319"/>
                    </a:cubicBezTo>
                    <a:cubicBezTo>
                      <a:pt x="125290" y="649319"/>
                      <a:pt x="125322" y="649319"/>
                      <a:pt x="125354" y="649319"/>
                    </a:cubicBezTo>
                    <a:lnTo>
                      <a:pt x="995082" y="649319"/>
                    </a:lnTo>
                    <a:cubicBezTo>
                      <a:pt x="995082" y="623648"/>
                      <a:pt x="974271" y="602837"/>
                      <a:pt x="948600" y="602837"/>
                    </a:cubicBezTo>
                    <a:cubicBezTo>
                      <a:pt x="948568" y="602837"/>
                      <a:pt x="948536" y="602837"/>
                      <a:pt x="948504" y="602837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90" name="任意多边形: 形状 1589">
                <a:extLst>
                  <a:ext uri="{FF2B5EF4-FFF2-40B4-BE49-F238E27FC236}">
                    <a16:creationId xmlns:a16="http://schemas.microsoft.com/office/drawing/2014/main" id="{BEBA32BC-D68D-63A1-A124-1C15063D065D}"/>
                  </a:ext>
                </a:extLst>
              </p:cNvPr>
              <p:cNvSpPr/>
              <p:nvPr/>
            </p:nvSpPr>
            <p:spPr>
              <a:xfrm>
                <a:off x="7879092" y="3517295"/>
                <a:ext cx="995081" cy="649319"/>
              </a:xfrm>
              <a:custGeom>
                <a:avLst/>
                <a:gdLst>
                  <a:gd name="connsiteX0" fmla="*/ 682471 w 995081"/>
                  <a:gd name="connsiteY0" fmla="*/ 602837 h 649319"/>
                  <a:gd name="connsiteX1" fmla="*/ 601604 w 995081"/>
                  <a:gd name="connsiteY1" fmla="*/ 53531 h 649319"/>
                  <a:gd name="connsiteX2" fmla="*/ 539691 w 995081"/>
                  <a:gd name="connsiteY2" fmla="*/ 0 h 649319"/>
                  <a:gd name="connsiteX3" fmla="*/ 62584 w 995081"/>
                  <a:gd name="connsiteY3" fmla="*/ 0 h 649319"/>
                  <a:gd name="connsiteX4" fmla="*/ 0 w 995081"/>
                  <a:gd name="connsiteY4" fmla="*/ 62574 h 649319"/>
                  <a:gd name="connsiteX5" fmla="*/ 672 w 995081"/>
                  <a:gd name="connsiteY5" fmla="*/ 71723 h 649319"/>
                  <a:gd name="connsiteX6" fmla="*/ 78777 w 995081"/>
                  <a:gd name="connsiteY6" fmla="*/ 602837 h 649319"/>
                  <a:gd name="connsiteX7" fmla="*/ 78777 w 995081"/>
                  <a:gd name="connsiteY7" fmla="*/ 602837 h 649319"/>
                  <a:gd name="connsiteX8" fmla="*/ 125258 w 995081"/>
                  <a:gd name="connsiteY8" fmla="*/ 649319 h 649319"/>
                  <a:gd name="connsiteX9" fmla="*/ 125354 w 995081"/>
                  <a:gd name="connsiteY9" fmla="*/ 649319 h 649319"/>
                  <a:gd name="connsiteX10" fmla="*/ 995082 w 995081"/>
                  <a:gd name="connsiteY10" fmla="*/ 649319 h 649319"/>
                  <a:gd name="connsiteX11" fmla="*/ 948600 w 995081"/>
                  <a:gd name="connsiteY11" fmla="*/ 602837 h 649319"/>
                  <a:gd name="connsiteX12" fmla="*/ 948504 w 995081"/>
                  <a:gd name="connsiteY12" fmla="*/ 602837 h 649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95081" h="649319">
                    <a:moveTo>
                      <a:pt x="682471" y="602837"/>
                    </a:moveTo>
                    <a:lnTo>
                      <a:pt x="601604" y="53531"/>
                    </a:lnTo>
                    <a:cubicBezTo>
                      <a:pt x="597112" y="22794"/>
                      <a:pt x="570754" y="5"/>
                      <a:pt x="539691" y="0"/>
                    </a:cubicBezTo>
                    <a:lnTo>
                      <a:pt x="62584" y="0"/>
                    </a:lnTo>
                    <a:cubicBezTo>
                      <a:pt x="28023" y="-3"/>
                      <a:pt x="3" y="28013"/>
                      <a:pt x="0" y="62574"/>
                    </a:cubicBezTo>
                    <a:cubicBezTo>
                      <a:pt x="0" y="65636"/>
                      <a:pt x="224" y="68694"/>
                      <a:pt x="672" y="71723"/>
                    </a:cubicBezTo>
                    <a:lnTo>
                      <a:pt x="78777" y="602837"/>
                    </a:lnTo>
                    <a:lnTo>
                      <a:pt x="78777" y="602837"/>
                    </a:lnTo>
                    <a:cubicBezTo>
                      <a:pt x="78777" y="628509"/>
                      <a:pt x="99587" y="649319"/>
                      <a:pt x="125258" y="649319"/>
                    </a:cubicBezTo>
                    <a:cubicBezTo>
                      <a:pt x="125290" y="649319"/>
                      <a:pt x="125322" y="649319"/>
                      <a:pt x="125354" y="649319"/>
                    </a:cubicBezTo>
                    <a:lnTo>
                      <a:pt x="995082" y="649319"/>
                    </a:lnTo>
                    <a:cubicBezTo>
                      <a:pt x="995082" y="623648"/>
                      <a:pt x="974271" y="602837"/>
                      <a:pt x="948600" y="602837"/>
                    </a:cubicBezTo>
                    <a:cubicBezTo>
                      <a:pt x="948568" y="602837"/>
                      <a:pt x="948536" y="602837"/>
                      <a:pt x="948504" y="602837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91" name="任意多边形: 形状 1590">
                <a:extLst>
                  <a:ext uri="{FF2B5EF4-FFF2-40B4-BE49-F238E27FC236}">
                    <a16:creationId xmlns:a16="http://schemas.microsoft.com/office/drawing/2014/main" id="{DE9E8517-9A08-03AD-CD35-F838E7CF4C83}"/>
                  </a:ext>
                </a:extLst>
              </p:cNvPr>
              <p:cNvSpPr/>
              <p:nvPr/>
            </p:nvSpPr>
            <p:spPr>
              <a:xfrm>
                <a:off x="7879092" y="3517295"/>
                <a:ext cx="631226" cy="649319"/>
              </a:xfrm>
              <a:custGeom>
                <a:avLst/>
                <a:gdLst>
                  <a:gd name="connsiteX0" fmla="*/ 539691 w 631226"/>
                  <a:gd name="connsiteY0" fmla="*/ 0 h 649319"/>
                  <a:gd name="connsiteX1" fmla="*/ 62584 w 631226"/>
                  <a:gd name="connsiteY1" fmla="*/ 0 h 649319"/>
                  <a:gd name="connsiteX2" fmla="*/ 0 w 631226"/>
                  <a:gd name="connsiteY2" fmla="*/ 62574 h 649319"/>
                  <a:gd name="connsiteX3" fmla="*/ 672 w 631226"/>
                  <a:gd name="connsiteY3" fmla="*/ 71723 h 649319"/>
                  <a:gd name="connsiteX4" fmla="*/ 78777 w 631226"/>
                  <a:gd name="connsiteY4" fmla="*/ 602837 h 649319"/>
                  <a:gd name="connsiteX5" fmla="*/ 125258 w 631226"/>
                  <a:gd name="connsiteY5" fmla="*/ 649319 h 649319"/>
                  <a:gd name="connsiteX6" fmla="*/ 125354 w 631226"/>
                  <a:gd name="connsiteY6" fmla="*/ 649319 h 649319"/>
                  <a:gd name="connsiteX7" fmla="*/ 631227 w 631226"/>
                  <a:gd name="connsiteY7" fmla="*/ 649319 h 649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31226" h="649319">
                    <a:moveTo>
                      <a:pt x="539691" y="0"/>
                    </a:moveTo>
                    <a:lnTo>
                      <a:pt x="62584" y="0"/>
                    </a:lnTo>
                    <a:cubicBezTo>
                      <a:pt x="28023" y="-3"/>
                      <a:pt x="3" y="28013"/>
                      <a:pt x="0" y="62574"/>
                    </a:cubicBezTo>
                    <a:cubicBezTo>
                      <a:pt x="0" y="65636"/>
                      <a:pt x="224" y="68694"/>
                      <a:pt x="672" y="71723"/>
                    </a:cubicBezTo>
                    <a:lnTo>
                      <a:pt x="78777" y="602837"/>
                    </a:lnTo>
                    <a:cubicBezTo>
                      <a:pt x="78777" y="628509"/>
                      <a:pt x="99587" y="649319"/>
                      <a:pt x="125258" y="649319"/>
                    </a:cubicBezTo>
                    <a:cubicBezTo>
                      <a:pt x="125290" y="649319"/>
                      <a:pt x="125322" y="649319"/>
                      <a:pt x="125354" y="649319"/>
                    </a:cubicBezTo>
                    <a:lnTo>
                      <a:pt x="631227" y="649319"/>
                    </a:lnTo>
                    <a:close/>
                  </a:path>
                </a:pathLst>
              </a:custGeom>
              <a:solidFill>
                <a:srgbClr val="407BFF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92" name="任意多边形: 形状 1591">
                <a:extLst>
                  <a:ext uri="{FF2B5EF4-FFF2-40B4-BE49-F238E27FC236}">
                    <a16:creationId xmlns:a16="http://schemas.microsoft.com/office/drawing/2014/main" id="{7FC5E0C3-B317-D0E1-B26F-B926CAF24ADD}"/>
                  </a:ext>
                </a:extLst>
              </p:cNvPr>
              <p:cNvSpPr/>
              <p:nvPr/>
            </p:nvSpPr>
            <p:spPr>
              <a:xfrm>
                <a:off x="7937009" y="4166615"/>
                <a:ext cx="94487" cy="845819"/>
              </a:xfrm>
              <a:custGeom>
                <a:avLst/>
                <a:gdLst>
                  <a:gd name="connsiteX0" fmla="*/ 26956 w 94487"/>
                  <a:gd name="connsiteY0" fmla="*/ 845820 h 845819"/>
                  <a:gd name="connsiteX1" fmla="*/ 0 w 94487"/>
                  <a:gd name="connsiteY1" fmla="*/ 845820 h 845819"/>
                  <a:gd name="connsiteX2" fmla="*/ 67437 w 94487"/>
                  <a:gd name="connsiteY2" fmla="*/ 0 h 845819"/>
                  <a:gd name="connsiteX3" fmla="*/ 94488 w 94487"/>
                  <a:gd name="connsiteY3" fmla="*/ 0 h 845819"/>
                  <a:gd name="connsiteX4" fmla="*/ 26956 w 94487"/>
                  <a:gd name="connsiteY4" fmla="*/ 845820 h 845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487" h="845819">
                    <a:moveTo>
                      <a:pt x="26956" y="845820"/>
                    </a:moveTo>
                    <a:lnTo>
                      <a:pt x="0" y="845820"/>
                    </a:lnTo>
                    <a:lnTo>
                      <a:pt x="67437" y="0"/>
                    </a:lnTo>
                    <a:lnTo>
                      <a:pt x="94488" y="0"/>
                    </a:lnTo>
                    <a:lnTo>
                      <a:pt x="26956" y="845820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93" name="任意多边形: 形状 1592">
                <a:extLst>
                  <a:ext uri="{FF2B5EF4-FFF2-40B4-BE49-F238E27FC236}">
                    <a16:creationId xmlns:a16="http://schemas.microsoft.com/office/drawing/2014/main" id="{4E650C93-1F16-6FFF-A5FC-48B009B04676}"/>
                  </a:ext>
                </a:extLst>
              </p:cNvPr>
              <p:cNvSpPr/>
              <p:nvPr/>
            </p:nvSpPr>
            <p:spPr>
              <a:xfrm>
                <a:off x="7937009" y="4166615"/>
                <a:ext cx="94487" cy="845819"/>
              </a:xfrm>
              <a:custGeom>
                <a:avLst/>
                <a:gdLst>
                  <a:gd name="connsiteX0" fmla="*/ 26956 w 94487"/>
                  <a:gd name="connsiteY0" fmla="*/ 845820 h 845819"/>
                  <a:gd name="connsiteX1" fmla="*/ 0 w 94487"/>
                  <a:gd name="connsiteY1" fmla="*/ 845820 h 845819"/>
                  <a:gd name="connsiteX2" fmla="*/ 67437 w 94487"/>
                  <a:gd name="connsiteY2" fmla="*/ 0 h 845819"/>
                  <a:gd name="connsiteX3" fmla="*/ 94488 w 94487"/>
                  <a:gd name="connsiteY3" fmla="*/ 0 h 845819"/>
                  <a:gd name="connsiteX4" fmla="*/ 26956 w 94487"/>
                  <a:gd name="connsiteY4" fmla="*/ 845820 h 845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487" h="845819">
                    <a:moveTo>
                      <a:pt x="26956" y="845820"/>
                    </a:moveTo>
                    <a:lnTo>
                      <a:pt x="0" y="845820"/>
                    </a:lnTo>
                    <a:lnTo>
                      <a:pt x="67437" y="0"/>
                    </a:lnTo>
                    <a:lnTo>
                      <a:pt x="94488" y="0"/>
                    </a:lnTo>
                    <a:lnTo>
                      <a:pt x="26956" y="845820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94" name="任意多边形: 形状 1593">
                <a:extLst>
                  <a:ext uri="{FF2B5EF4-FFF2-40B4-BE49-F238E27FC236}">
                    <a16:creationId xmlns:a16="http://schemas.microsoft.com/office/drawing/2014/main" id="{294B707A-60C5-02D3-236D-ECCE2D905B43}"/>
                  </a:ext>
                </a:extLst>
              </p:cNvPr>
              <p:cNvSpPr/>
              <p:nvPr/>
            </p:nvSpPr>
            <p:spPr>
              <a:xfrm>
                <a:off x="8395637" y="4166615"/>
                <a:ext cx="94488" cy="845819"/>
              </a:xfrm>
              <a:custGeom>
                <a:avLst/>
                <a:gdLst>
                  <a:gd name="connsiteX0" fmla="*/ 26956 w 94488"/>
                  <a:gd name="connsiteY0" fmla="*/ 845820 h 845819"/>
                  <a:gd name="connsiteX1" fmla="*/ 0 w 94488"/>
                  <a:gd name="connsiteY1" fmla="*/ 845820 h 845819"/>
                  <a:gd name="connsiteX2" fmla="*/ 67532 w 94488"/>
                  <a:gd name="connsiteY2" fmla="*/ 0 h 845819"/>
                  <a:gd name="connsiteX3" fmla="*/ 94488 w 94488"/>
                  <a:gd name="connsiteY3" fmla="*/ 0 h 845819"/>
                  <a:gd name="connsiteX4" fmla="*/ 26956 w 94488"/>
                  <a:gd name="connsiteY4" fmla="*/ 845820 h 845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488" h="845819">
                    <a:moveTo>
                      <a:pt x="26956" y="845820"/>
                    </a:moveTo>
                    <a:lnTo>
                      <a:pt x="0" y="845820"/>
                    </a:lnTo>
                    <a:lnTo>
                      <a:pt x="67532" y="0"/>
                    </a:lnTo>
                    <a:lnTo>
                      <a:pt x="94488" y="0"/>
                    </a:lnTo>
                    <a:lnTo>
                      <a:pt x="26956" y="845820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95" name="任意多边形: 形状 1594">
                <a:extLst>
                  <a:ext uri="{FF2B5EF4-FFF2-40B4-BE49-F238E27FC236}">
                    <a16:creationId xmlns:a16="http://schemas.microsoft.com/office/drawing/2014/main" id="{A8980AE1-1BFD-736A-0924-D4AC96931BC2}"/>
                  </a:ext>
                </a:extLst>
              </p:cNvPr>
              <p:cNvSpPr/>
              <p:nvPr/>
            </p:nvSpPr>
            <p:spPr>
              <a:xfrm>
                <a:off x="8395637" y="4166615"/>
                <a:ext cx="94488" cy="845819"/>
              </a:xfrm>
              <a:custGeom>
                <a:avLst/>
                <a:gdLst>
                  <a:gd name="connsiteX0" fmla="*/ 26956 w 94488"/>
                  <a:gd name="connsiteY0" fmla="*/ 845820 h 845819"/>
                  <a:gd name="connsiteX1" fmla="*/ 0 w 94488"/>
                  <a:gd name="connsiteY1" fmla="*/ 845820 h 845819"/>
                  <a:gd name="connsiteX2" fmla="*/ 67532 w 94488"/>
                  <a:gd name="connsiteY2" fmla="*/ 0 h 845819"/>
                  <a:gd name="connsiteX3" fmla="*/ 94488 w 94488"/>
                  <a:gd name="connsiteY3" fmla="*/ 0 h 845819"/>
                  <a:gd name="connsiteX4" fmla="*/ 26956 w 94488"/>
                  <a:gd name="connsiteY4" fmla="*/ 845820 h 845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488" h="845819">
                    <a:moveTo>
                      <a:pt x="26956" y="845820"/>
                    </a:moveTo>
                    <a:lnTo>
                      <a:pt x="0" y="845820"/>
                    </a:lnTo>
                    <a:lnTo>
                      <a:pt x="67532" y="0"/>
                    </a:lnTo>
                    <a:lnTo>
                      <a:pt x="94488" y="0"/>
                    </a:lnTo>
                    <a:lnTo>
                      <a:pt x="26956" y="845820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96" name="任意多边形: 形状 1595">
                <a:extLst>
                  <a:ext uri="{FF2B5EF4-FFF2-40B4-BE49-F238E27FC236}">
                    <a16:creationId xmlns:a16="http://schemas.microsoft.com/office/drawing/2014/main" id="{C8AE5549-C428-8D3B-0283-8B0870F9309C}"/>
                  </a:ext>
                </a:extLst>
              </p:cNvPr>
              <p:cNvSpPr/>
              <p:nvPr/>
            </p:nvSpPr>
            <p:spPr>
              <a:xfrm>
                <a:off x="8369634" y="4166615"/>
                <a:ext cx="94487" cy="845819"/>
              </a:xfrm>
              <a:custGeom>
                <a:avLst/>
                <a:gdLst>
                  <a:gd name="connsiteX0" fmla="*/ 94488 w 94487"/>
                  <a:gd name="connsiteY0" fmla="*/ 845820 h 845819"/>
                  <a:gd name="connsiteX1" fmla="*/ 67437 w 94487"/>
                  <a:gd name="connsiteY1" fmla="*/ 845820 h 845819"/>
                  <a:gd name="connsiteX2" fmla="*/ 0 w 94487"/>
                  <a:gd name="connsiteY2" fmla="*/ 0 h 845819"/>
                  <a:gd name="connsiteX3" fmla="*/ 26956 w 94487"/>
                  <a:gd name="connsiteY3" fmla="*/ 0 h 845819"/>
                  <a:gd name="connsiteX4" fmla="*/ 94488 w 94487"/>
                  <a:gd name="connsiteY4" fmla="*/ 845820 h 845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487" h="845819">
                    <a:moveTo>
                      <a:pt x="94488" y="845820"/>
                    </a:moveTo>
                    <a:lnTo>
                      <a:pt x="67437" y="845820"/>
                    </a:lnTo>
                    <a:lnTo>
                      <a:pt x="0" y="0"/>
                    </a:lnTo>
                    <a:lnTo>
                      <a:pt x="26956" y="0"/>
                    </a:lnTo>
                    <a:lnTo>
                      <a:pt x="94488" y="845820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97" name="任意多边形: 形状 1596">
                <a:extLst>
                  <a:ext uri="{FF2B5EF4-FFF2-40B4-BE49-F238E27FC236}">
                    <a16:creationId xmlns:a16="http://schemas.microsoft.com/office/drawing/2014/main" id="{232F7DA5-A1AE-6A4B-1B4A-6C62F8F54F63}"/>
                  </a:ext>
                </a:extLst>
              </p:cNvPr>
              <p:cNvSpPr/>
              <p:nvPr/>
            </p:nvSpPr>
            <p:spPr>
              <a:xfrm>
                <a:off x="8369634" y="4166615"/>
                <a:ext cx="94487" cy="845819"/>
              </a:xfrm>
              <a:custGeom>
                <a:avLst/>
                <a:gdLst>
                  <a:gd name="connsiteX0" fmla="*/ 94488 w 94487"/>
                  <a:gd name="connsiteY0" fmla="*/ 845820 h 845819"/>
                  <a:gd name="connsiteX1" fmla="*/ 67437 w 94487"/>
                  <a:gd name="connsiteY1" fmla="*/ 845820 h 845819"/>
                  <a:gd name="connsiteX2" fmla="*/ 0 w 94487"/>
                  <a:gd name="connsiteY2" fmla="*/ 0 h 845819"/>
                  <a:gd name="connsiteX3" fmla="*/ 26956 w 94487"/>
                  <a:gd name="connsiteY3" fmla="*/ 0 h 845819"/>
                  <a:gd name="connsiteX4" fmla="*/ 94488 w 94487"/>
                  <a:gd name="connsiteY4" fmla="*/ 845820 h 845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487" h="845819">
                    <a:moveTo>
                      <a:pt x="94488" y="845820"/>
                    </a:moveTo>
                    <a:lnTo>
                      <a:pt x="67437" y="845820"/>
                    </a:lnTo>
                    <a:lnTo>
                      <a:pt x="0" y="0"/>
                    </a:lnTo>
                    <a:lnTo>
                      <a:pt x="26956" y="0"/>
                    </a:lnTo>
                    <a:lnTo>
                      <a:pt x="94488" y="845820"/>
                    </a:ln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98" name="任意多边形: 形状 1597">
                <a:extLst>
                  <a:ext uri="{FF2B5EF4-FFF2-40B4-BE49-F238E27FC236}">
                    <a16:creationId xmlns:a16="http://schemas.microsoft.com/office/drawing/2014/main" id="{3DE35923-F95F-CB21-B405-4220BEA07802}"/>
                  </a:ext>
                </a:extLst>
              </p:cNvPr>
              <p:cNvSpPr/>
              <p:nvPr/>
            </p:nvSpPr>
            <p:spPr>
              <a:xfrm>
                <a:off x="8828263" y="4166615"/>
                <a:ext cx="94487" cy="845819"/>
              </a:xfrm>
              <a:custGeom>
                <a:avLst/>
                <a:gdLst>
                  <a:gd name="connsiteX0" fmla="*/ 94488 w 94487"/>
                  <a:gd name="connsiteY0" fmla="*/ 845820 h 845819"/>
                  <a:gd name="connsiteX1" fmla="*/ 67532 w 94487"/>
                  <a:gd name="connsiteY1" fmla="*/ 845820 h 845819"/>
                  <a:gd name="connsiteX2" fmla="*/ 0 w 94487"/>
                  <a:gd name="connsiteY2" fmla="*/ 0 h 845819"/>
                  <a:gd name="connsiteX3" fmla="*/ 26956 w 94487"/>
                  <a:gd name="connsiteY3" fmla="*/ 0 h 845819"/>
                  <a:gd name="connsiteX4" fmla="*/ 94488 w 94487"/>
                  <a:gd name="connsiteY4" fmla="*/ 845820 h 845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487" h="845819">
                    <a:moveTo>
                      <a:pt x="94488" y="845820"/>
                    </a:moveTo>
                    <a:lnTo>
                      <a:pt x="67532" y="845820"/>
                    </a:lnTo>
                    <a:lnTo>
                      <a:pt x="0" y="0"/>
                    </a:lnTo>
                    <a:lnTo>
                      <a:pt x="26956" y="0"/>
                    </a:lnTo>
                    <a:lnTo>
                      <a:pt x="94488" y="845820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99" name="任意多边形: 形状 1598">
                <a:extLst>
                  <a:ext uri="{FF2B5EF4-FFF2-40B4-BE49-F238E27FC236}">
                    <a16:creationId xmlns:a16="http://schemas.microsoft.com/office/drawing/2014/main" id="{DC22D95A-133C-FD1D-5D77-F8BC9D9D3910}"/>
                  </a:ext>
                </a:extLst>
              </p:cNvPr>
              <p:cNvSpPr/>
              <p:nvPr/>
            </p:nvSpPr>
            <p:spPr>
              <a:xfrm>
                <a:off x="8828263" y="4166615"/>
                <a:ext cx="94487" cy="845819"/>
              </a:xfrm>
              <a:custGeom>
                <a:avLst/>
                <a:gdLst>
                  <a:gd name="connsiteX0" fmla="*/ 94488 w 94487"/>
                  <a:gd name="connsiteY0" fmla="*/ 845820 h 845819"/>
                  <a:gd name="connsiteX1" fmla="*/ 67532 w 94487"/>
                  <a:gd name="connsiteY1" fmla="*/ 845820 h 845819"/>
                  <a:gd name="connsiteX2" fmla="*/ 0 w 94487"/>
                  <a:gd name="connsiteY2" fmla="*/ 0 h 845819"/>
                  <a:gd name="connsiteX3" fmla="*/ 26956 w 94487"/>
                  <a:gd name="connsiteY3" fmla="*/ 0 h 845819"/>
                  <a:gd name="connsiteX4" fmla="*/ 94488 w 94487"/>
                  <a:gd name="connsiteY4" fmla="*/ 845820 h 845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487" h="845819">
                    <a:moveTo>
                      <a:pt x="94488" y="845820"/>
                    </a:moveTo>
                    <a:lnTo>
                      <a:pt x="67532" y="845820"/>
                    </a:lnTo>
                    <a:lnTo>
                      <a:pt x="0" y="0"/>
                    </a:lnTo>
                    <a:lnTo>
                      <a:pt x="26956" y="0"/>
                    </a:lnTo>
                    <a:lnTo>
                      <a:pt x="94488" y="845820"/>
                    </a:ln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0F88612E-8CC9-7CE7-AE09-64C363BD50BE}"/>
              </a:ext>
            </a:extLst>
          </p:cNvPr>
          <p:cNvGrpSpPr/>
          <p:nvPr/>
        </p:nvGrpSpPr>
        <p:grpSpPr>
          <a:xfrm>
            <a:off x="11267328" y="6275518"/>
            <a:ext cx="406275" cy="168889"/>
            <a:chOff x="332045" y="6451750"/>
            <a:chExt cx="319472" cy="132805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7A8AE7BF-7DCA-BC55-56D0-FCA90F66AAF0}"/>
                </a:ext>
              </a:extLst>
            </p:cNvPr>
            <p:cNvSpPr/>
            <p:nvPr/>
          </p:nvSpPr>
          <p:spPr>
            <a:xfrm>
              <a:off x="332045" y="6451750"/>
              <a:ext cx="132805" cy="13280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8CF0D2D0-2B6F-73D5-35B8-1360E668A023}"/>
                </a:ext>
              </a:extLst>
            </p:cNvPr>
            <p:cNvSpPr/>
            <p:nvPr/>
          </p:nvSpPr>
          <p:spPr>
            <a:xfrm>
              <a:off x="518712" y="6451750"/>
              <a:ext cx="132805" cy="132805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8" name="缺角矩形 37">
            <a:extLst>
              <a:ext uri="{FF2B5EF4-FFF2-40B4-BE49-F238E27FC236}">
                <a16:creationId xmlns:a16="http://schemas.microsoft.com/office/drawing/2014/main" id="{FCBC32F4-336F-A1B3-83BC-1B0DC7A33EF8}"/>
              </a:ext>
            </a:extLst>
          </p:cNvPr>
          <p:cNvSpPr/>
          <p:nvPr/>
        </p:nvSpPr>
        <p:spPr>
          <a:xfrm>
            <a:off x="374009" y="449142"/>
            <a:ext cx="656878" cy="656878"/>
          </a:xfrm>
          <a:prstGeom prst="plaque">
            <a:avLst>
              <a:gd name="adj" fmla="val 50000"/>
            </a:avLst>
          </a:prstGeom>
          <a:solidFill>
            <a:srgbClr val="3B66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缺角矩形 38">
            <a:extLst>
              <a:ext uri="{FF2B5EF4-FFF2-40B4-BE49-F238E27FC236}">
                <a16:creationId xmlns:a16="http://schemas.microsoft.com/office/drawing/2014/main" id="{291AA391-868F-72BA-A223-4F468E6B509A}"/>
              </a:ext>
            </a:extLst>
          </p:cNvPr>
          <p:cNvSpPr/>
          <p:nvPr/>
        </p:nvSpPr>
        <p:spPr>
          <a:xfrm>
            <a:off x="1029564" y="882384"/>
            <a:ext cx="304784" cy="304784"/>
          </a:xfrm>
          <a:prstGeom prst="plaque">
            <a:avLst>
              <a:gd name="adj" fmla="val 50000"/>
            </a:avLst>
          </a:prstGeom>
          <a:solidFill>
            <a:srgbClr val="3B66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220D8B52-1B19-EB26-B139-F78A60DBC53A}"/>
              </a:ext>
            </a:extLst>
          </p:cNvPr>
          <p:cNvSpPr/>
          <p:nvPr/>
        </p:nvSpPr>
        <p:spPr>
          <a:xfrm>
            <a:off x="1" y="4589262"/>
            <a:ext cx="830401" cy="1645374"/>
          </a:xfrm>
          <a:custGeom>
            <a:avLst/>
            <a:gdLst>
              <a:gd name="connsiteX0" fmla="*/ 7714 w 830401"/>
              <a:gd name="connsiteY0" fmla="*/ 0 h 1645374"/>
              <a:gd name="connsiteX1" fmla="*/ 830401 w 830401"/>
              <a:gd name="connsiteY1" fmla="*/ 822687 h 1645374"/>
              <a:gd name="connsiteX2" fmla="*/ 7714 w 830401"/>
              <a:gd name="connsiteY2" fmla="*/ 1645374 h 1645374"/>
              <a:gd name="connsiteX3" fmla="*/ 0 w 830401"/>
              <a:gd name="connsiteY3" fmla="*/ 1568854 h 1645374"/>
              <a:gd name="connsiteX4" fmla="*/ 0 w 830401"/>
              <a:gd name="connsiteY4" fmla="*/ 76521 h 1645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0401" h="1645374">
                <a:moveTo>
                  <a:pt x="7714" y="0"/>
                </a:moveTo>
                <a:cubicBezTo>
                  <a:pt x="7714" y="454357"/>
                  <a:pt x="376044" y="822687"/>
                  <a:pt x="830401" y="822687"/>
                </a:cubicBezTo>
                <a:cubicBezTo>
                  <a:pt x="376044" y="822687"/>
                  <a:pt x="7714" y="1191017"/>
                  <a:pt x="7714" y="1645374"/>
                </a:cubicBezTo>
                <a:lnTo>
                  <a:pt x="0" y="1568854"/>
                </a:lnTo>
                <a:lnTo>
                  <a:pt x="0" y="76521"/>
                </a:lnTo>
                <a:close/>
              </a:path>
            </a:pathLst>
          </a:custGeom>
          <a:solidFill>
            <a:srgbClr val="3B66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8B9BE9AA-1D94-3CCF-75BA-D8BC92819D59}"/>
              </a:ext>
            </a:extLst>
          </p:cNvPr>
          <p:cNvGrpSpPr/>
          <p:nvPr/>
        </p:nvGrpSpPr>
        <p:grpSpPr>
          <a:xfrm>
            <a:off x="2021984" y="2692780"/>
            <a:ext cx="4873275" cy="1320578"/>
            <a:chOff x="1222725" y="2223181"/>
            <a:chExt cx="3035925" cy="822686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D80F9-E3FD-270D-A1DE-054FED40C763}"/>
                </a:ext>
              </a:extLst>
            </p:cNvPr>
            <p:cNvGrpSpPr/>
            <p:nvPr/>
          </p:nvGrpSpPr>
          <p:grpSpPr>
            <a:xfrm>
              <a:off x="1222725" y="2223181"/>
              <a:ext cx="3035925" cy="822686"/>
              <a:chOff x="-2439" y="2453689"/>
              <a:chExt cx="5580451" cy="1512210"/>
            </a:xfrm>
          </p:grpSpPr>
          <p:sp>
            <p:nvSpPr>
              <p:cNvPr id="2" name="矩形: 圆角 1">
                <a:extLst>
                  <a:ext uri="{FF2B5EF4-FFF2-40B4-BE49-F238E27FC236}">
                    <a16:creationId xmlns:a16="http://schemas.microsoft.com/office/drawing/2014/main" id="{B258CE90-EABB-BB52-2894-CA824ED68115}"/>
                  </a:ext>
                </a:extLst>
              </p:cNvPr>
              <p:cNvSpPr/>
              <p:nvPr/>
            </p:nvSpPr>
            <p:spPr>
              <a:xfrm>
                <a:off x="-1" y="2921448"/>
                <a:ext cx="5578013" cy="1044451"/>
              </a:xfrm>
              <a:prstGeom prst="roundRect">
                <a:avLst>
                  <a:gd name="adj" fmla="val 0"/>
                </a:avLst>
              </a:prstGeom>
              <a:solidFill>
                <a:srgbClr val="3B66FF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" name="矩形: 圆角 2">
                <a:extLst>
                  <a:ext uri="{FF2B5EF4-FFF2-40B4-BE49-F238E27FC236}">
                    <a16:creationId xmlns:a16="http://schemas.microsoft.com/office/drawing/2014/main" id="{93DC44F8-8E29-0215-A9FE-1FB5DBEF032F}"/>
                  </a:ext>
                </a:extLst>
              </p:cNvPr>
              <p:cNvSpPr/>
              <p:nvPr/>
            </p:nvSpPr>
            <p:spPr>
              <a:xfrm>
                <a:off x="-1" y="2706994"/>
                <a:ext cx="5578013" cy="336233"/>
              </a:xfrm>
              <a:prstGeom prst="roundRect">
                <a:avLst>
                  <a:gd name="adj" fmla="val 0"/>
                </a:avLst>
              </a:prstGeom>
              <a:solidFill>
                <a:srgbClr val="3B66FF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4" name="任意多边形: 形状 3">
                <a:extLst>
                  <a:ext uri="{FF2B5EF4-FFF2-40B4-BE49-F238E27FC236}">
                    <a16:creationId xmlns:a16="http://schemas.microsoft.com/office/drawing/2014/main" id="{F39B1878-89AD-CA90-15A7-B15543CA9629}"/>
                  </a:ext>
                </a:extLst>
              </p:cNvPr>
              <p:cNvSpPr/>
              <p:nvPr/>
            </p:nvSpPr>
            <p:spPr>
              <a:xfrm rot="16200000">
                <a:off x="1831444" y="619806"/>
                <a:ext cx="395150" cy="4062915"/>
              </a:xfrm>
              <a:custGeom>
                <a:avLst/>
                <a:gdLst>
                  <a:gd name="connsiteX0" fmla="*/ 395150 w 395150"/>
                  <a:gd name="connsiteY0" fmla="*/ 857716 h 4062915"/>
                  <a:gd name="connsiteX1" fmla="*/ 141562 w 395150"/>
                  <a:gd name="connsiteY1" fmla="*/ 1187237 h 4062915"/>
                  <a:gd name="connsiteX2" fmla="*/ 141562 w 395150"/>
                  <a:gd name="connsiteY2" fmla="*/ 2629235 h 4062915"/>
                  <a:gd name="connsiteX3" fmla="*/ 141562 w 395150"/>
                  <a:gd name="connsiteY3" fmla="*/ 2889174 h 4062915"/>
                  <a:gd name="connsiteX4" fmla="*/ 141562 w 395150"/>
                  <a:gd name="connsiteY4" fmla="*/ 4062915 h 4062915"/>
                  <a:gd name="connsiteX5" fmla="*/ 0 w 395150"/>
                  <a:gd name="connsiteY5" fmla="*/ 4062915 h 4062915"/>
                  <a:gd name="connsiteX6" fmla="*/ 1 w 395150"/>
                  <a:gd name="connsiteY6" fmla="*/ 0 h 4062915"/>
                  <a:gd name="connsiteX7" fmla="*/ 141562 w 395150"/>
                  <a:gd name="connsiteY7" fmla="*/ 0 h 4062915"/>
                  <a:gd name="connsiteX8" fmla="*/ 141562 w 395150"/>
                  <a:gd name="connsiteY8" fmla="*/ 528195 h 4062915"/>
                  <a:gd name="connsiteX9" fmla="*/ 395150 w 395150"/>
                  <a:gd name="connsiteY9" fmla="*/ 857716 h 4062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95150" h="4062915">
                    <a:moveTo>
                      <a:pt x="395150" y="857716"/>
                    </a:moveTo>
                    <a:cubicBezTo>
                      <a:pt x="255097" y="857716"/>
                      <a:pt x="141562" y="1005248"/>
                      <a:pt x="141562" y="1187237"/>
                    </a:cubicBezTo>
                    <a:lnTo>
                      <a:pt x="141562" y="2629235"/>
                    </a:lnTo>
                    <a:lnTo>
                      <a:pt x="141562" y="2889174"/>
                    </a:lnTo>
                    <a:lnTo>
                      <a:pt x="141562" y="4062915"/>
                    </a:lnTo>
                    <a:lnTo>
                      <a:pt x="0" y="4062915"/>
                    </a:lnTo>
                    <a:lnTo>
                      <a:pt x="1" y="0"/>
                    </a:lnTo>
                    <a:lnTo>
                      <a:pt x="141562" y="0"/>
                    </a:lnTo>
                    <a:lnTo>
                      <a:pt x="141562" y="528195"/>
                    </a:lnTo>
                    <a:cubicBezTo>
                      <a:pt x="141562" y="710185"/>
                      <a:pt x="255097" y="857716"/>
                      <a:pt x="395150" y="857716"/>
                    </a:cubicBezTo>
                    <a:close/>
                  </a:path>
                </a:pathLst>
              </a:custGeom>
              <a:solidFill>
                <a:srgbClr val="3B66FF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cs typeface="+mn-ea"/>
                </a:endParaRPr>
              </a:p>
            </p:txBody>
          </p:sp>
        </p:grp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DBE75492-3649-A0B1-5B99-ACDAD7357848}"/>
                </a:ext>
              </a:extLst>
            </p:cNvPr>
            <p:cNvSpPr txBox="1"/>
            <p:nvPr/>
          </p:nvSpPr>
          <p:spPr>
            <a:xfrm>
              <a:off x="2306348" y="2666876"/>
              <a:ext cx="870006" cy="2876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</a:rPr>
                <a:t>工作体会</a:t>
              </a: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19461E46-FCBB-EC93-80A8-270F5656F20A}"/>
              </a:ext>
            </a:extLst>
          </p:cNvPr>
          <p:cNvSpPr txBox="1"/>
          <p:nvPr/>
        </p:nvSpPr>
        <p:spPr>
          <a:xfrm>
            <a:off x="1971976" y="810178"/>
            <a:ext cx="3013967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dirty="0">
                <a:gradFill>
                  <a:gsLst>
                    <a:gs pos="0">
                      <a:srgbClr val="3B66FF"/>
                    </a:gs>
                    <a:gs pos="91000">
                      <a:srgbClr val="3B66FF">
                        <a:alpha val="0"/>
                      </a:srgbClr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16600" dirty="0">
              <a:gradFill>
                <a:gsLst>
                  <a:gs pos="0">
                    <a:srgbClr val="3B66FF"/>
                  </a:gs>
                  <a:gs pos="91000">
                    <a:srgbClr val="3B66FF">
                      <a:alpha val="0"/>
                    </a:srgbClr>
                  </a:gs>
                </a:gsLst>
                <a:lin ang="5400000" scaled="1"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DA7EF152-AA42-48B7-EDD4-F6AD3BDB9F27}"/>
              </a:ext>
            </a:extLst>
          </p:cNvPr>
          <p:cNvSpPr txBox="1"/>
          <p:nvPr/>
        </p:nvSpPr>
        <p:spPr>
          <a:xfrm>
            <a:off x="1981215" y="4205119"/>
            <a:ext cx="5511499" cy="55438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>
                <a:solidFill>
                  <a:schemeClr val="bg1">
                    <a:alpha val="41000"/>
                  </a:schemeClr>
                </a:solidFill>
              </a:defRPr>
            </a:lvl1pPr>
          </a:lstStyle>
          <a:p>
            <a:r>
              <a:rPr lang="zh-CN" altLang="en-US" dirty="0"/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1321219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1F1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DD379D8B-1E38-04EE-8660-81D86D699F94}"/>
              </a:ext>
            </a:extLst>
          </p:cNvPr>
          <p:cNvGrpSpPr/>
          <p:nvPr/>
        </p:nvGrpSpPr>
        <p:grpSpPr>
          <a:xfrm>
            <a:off x="267546" y="190062"/>
            <a:ext cx="925460" cy="758669"/>
            <a:chOff x="374009" y="449142"/>
            <a:chExt cx="925460" cy="758669"/>
          </a:xfrm>
        </p:grpSpPr>
        <p:sp>
          <p:nvSpPr>
            <p:cNvPr id="38" name="缺角矩形 37">
              <a:extLst>
                <a:ext uri="{FF2B5EF4-FFF2-40B4-BE49-F238E27FC236}">
                  <a16:creationId xmlns:a16="http://schemas.microsoft.com/office/drawing/2014/main" id="{FCBC32F4-336F-A1B3-83BC-1B0DC7A33EF8}"/>
                </a:ext>
              </a:extLst>
            </p:cNvPr>
            <p:cNvSpPr/>
            <p:nvPr/>
          </p:nvSpPr>
          <p:spPr>
            <a:xfrm>
              <a:off x="374009" y="449142"/>
              <a:ext cx="656878" cy="656878"/>
            </a:xfrm>
            <a:prstGeom prst="plaque">
              <a:avLst>
                <a:gd name="adj" fmla="val 50000"/>
              </a:avLst>
            </a:prstGeom>
            <a:solidFill>
              <a:srgbClr val="3B66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缺角矩形 38">
              <a:extLst>
                <a:ext uri="{FF2B5EF4-FFF2-40B4-BE49-F238E27FC236}">
                  <a16:creationId xmlns:a16="http://schemas.microsoft.com/office/drawing/2014/main" id="{291AA391-868F-72BA-A223-4F468E6B509A}"/>
                </a:ext>
              </a:extLst>
            </p:cNvPr>
            <p:cNvSpPr/>
            <p:nvPr/>
          </p:nvSpPr>
          <p:spPr>
            <a:xfrm>
              <a:off x="1071674" y="980016"/>
              <a:ext cx="227795" cy="227795"/>
            </a:xfrm>
            <a:prstGeom prst="plaque">
              <a:avLst>
                <a:gd name="adj" fmla="val 50000"/>
              </a:avLst>
            </a:prstGeom>
            <a:solidFill>
              <a:srgbClr val="3B66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DBE75492-3649-A0B1-5B99-ACDAD7357848}"/>
              </a:ext>
            </a:extLst>
          </p:cNvPr>
          <p:cNvSpPr txBox="1"/>
          <p:nvPr/>
        </p:nvSpPr>
        <p:spPr>
          <a:xfrm>
            <a:off x="1727125" y="314031"/>
            <a:ext cx="1396536" cy="461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工作体会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9461E46-FCBB-EC93-80A8-270F5656F20A}"/>
              </a:ext>
            </a:extLst>
          </p:cNvPr>
          <p:cNvSpPr txBox="1"/>
          <p:nvPr/>
        </p:nvSpPr>
        <p:spPr>
          <a:xfrm>
            <a:off x="867918" y="224734"/>
            <a:ext cx="7986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gradFill>
                  <a:gsLst>
                    <a:gs pos="0">
                      <a:srgbClr val="3B66FF"/>
                    </a:gs>
                    <a:gs pos="91000">
                      <a:srgbClr val="3B66FF">
                        <a:alpha val="0"/>
                      </a:srgbClr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3600" dirty="0">
              <a:gradFill>
                <a:gsLst>
                  <a:gs pos="0">
                    <a:srgbClr val="3B66FF"/>
                  </a:gs>
                  <a:gs pos="91000">
                    <a:srgbClr val="3B66FF">
                      <a:alpha val="0"/>
                    </a:srgbClr>
                  </a:gs>
                </a:gsLst>
                <a:lin ang="5400000" scaled="1"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20" name="任意多边形: 形状 19" descr="D:\51PPT模板网\51pptmoban.com\图片001.jpg">
            <a:extLst>
              <a:ext uri="{FF2B5EF4-FFF2-40B4-BE49-F238E27FC236}">
                <a16:creationId xmlns:a16="http://schemas.microsoft.com/office/drawing/2014/main" id="{5A1B4755-F410-921E-6C02-6F603FCEC18E}"/>
              </a:ext>
            </a:extLst>
          </p:cNvPr>
          <p:cNvSpPr/>
          <p:nvPr/>
        </p:nvSpPr>
        <p:spPr>
          <a:xfrm rot="10800000">
            <a:off x="6201458" y="-2"/>
            <a:ext cx="5990541" cy="6858001"/>
          </a:xfrm>
          <a:custGeom>
            <a:avLst/>
            <a:gdLst>
              <a:gd name="connsiteX0" fmla="*/ 5562497 w 5990541"/>
              <a:gd name="connsiteY0" fmla="*/ 6858000 h 6858000"/>
              <a:gd name="connsiteX1" fmla="*/ 0 w 5990541"/>
              <a:gd name="connsiteY1" fmla="*/ 6858000 h 6858000"/>
              <a:gd name="connsiteX2" fmla="*/ 0 w 5990541"/>
              <a:gd name="connsiteY2" fmla="*/ 6426476 h 6858000"/>
              <a:gd name="connsiteX3" fmla="*/ 0 w 5990541"/>
              <a:gd name="connsiteY3" fmla="*/ 2184400 h 6858000"/>
              <a:gd name="connsiteX4" fmla="*/ 0 w 5990541"/>
              <a:gd name="connsiteY4" fmla="*/ 1988457 h 6858000"/>
              <a:gd name="connsiteX5" fmla="*/ 0 w 5990541"/>
              <a:gd name="connsiteY5" fmla="*/ 203182 h 6858000"/>
              <a:gd name="connsiteX6" fmla="*/ 0 w 5990541"/>
              <a:gd name="connsiteY6" fmla="*/ 0 h 6858000"/>
              <a:gd name="connsiteX7" fmla="*/ 5562497 w 5990541"/>
              <a:gd name="connsiteY7" fmla="*/ 0 h 6858000"/>
              <a:gd name="connsiteX8" fmla="*/ 5562497 w 5990541"/>
              <a:gd name="connsiteY8" fmla="*/ 203182 h 6858000"/>
              <a:gd name="connsiteX9" fmla="*/ 5562497 w 5990541"/>
              <a:gd name="connsiteY9" fmla="*/ 1988457 h 6858000"/>
              <a:gd name="connsiteX10" fmla="*/ 5562497 w 5990541"/>
              <a:gd name="connsiteY10" fmla="*/ 2184400 h 6858000"/>
              <a:gd name="connsiteX11" fmla="*/ 5562497 w 5990541"/>
              <a:gd name="connsiteY11" fmla="*/ 2880024 h 6858000"/>
              <a:gd name="connsiteX12" fmla="*/ 5990541 w 5990541"/>
              <a:gd name="connsiteY12" fmla="*/ 3436239 h 6858000"/>
              <a:gd name="connsiteX13" fmla="*/ 5562497 w 5990541"/>
              <a:gd name="connsiteY13" fmla="*/ 3992454 h 6858000"/>
              <a:gd name="connsiteX14" fmla="*/ 5562497 w 5990541"/>
              <a:gd name="connsiteY14" fmla="*/ 642647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990541" h="6858000">
                <a:moveTo>
                  <a:pt x="5562497" y="6858000"/>
                </a:moveTo>
                <a:lnTo>
                  <a:pt x="0" y="6858000"/>
                </a:lnTo>
                <a:lnTo>
                  <a:pt x="0" y="6426476"/>
                </a:lnTo>
                <a:lnTo>
                  <a:pt x="0" y="2184400"/>
                </a:lnTo>
                <a:lnTo>
                  <a:pt x="0" y="1988457"/>
                </a:lnTo>
                <a:lnTo>
                  <a:pt x="0" y="203182"/>
                </a:lnTo>
                <a:lnTo>
                  <a:pt x="0" y="0"/>
                </a:lnTo>
                <a:lnTo>
                  <a:pt x="5562497" y="0"/>
                </a:lnTo>
                <a:lnTo>
                  <a:pt x="5562497" y="203182"/>
                </a:lnTo>
                <a:lnTo>
                  <a:pt x="5562497" y="1988457"/>
                </a:lnTo>
                <a:lnTo>
                  <a:pt x="5562497" y="2184400"/>
                </a:lnTo>
                <a:lnTo>
                  <a:pt x="5562497" y="2880024"/>
                </a:lnTo>
                <a:cubicBezTo>
                  <a:pt x="5562497" y="3187214"/>
                  <a:pt x="5754138" y="3436239"/>
                  <a:pt x="5990541" y="3436239"/>
                </a:cubicBezTo>
                <a:cubicBezTo>
                  <a:pt x="5754138" y="3436239"/>
                  <a:pt x="5562497" y="3685265"/>
                  <a:pt x="5562497" y="3992454"/>
                </a:cubicBezTo>
                <a:lnTo>
                  <a:pt x="5562497" y="6426476"/>
                </a:lnTo>
                <a:close/>
              </a:path>
            </a:pathLst>
          </a:custGeom>
          <a:blipFill dpi="0" rotWithShape="0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rcRect/>
            <a:tile tx="-2990850" ty="-132715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0EFB51E5-3A69-E914-2541-D8C125D3A3CF}"/>
              </a:ext>
            </a:extLst>
          </p:cNvPr>
          <p:cNvGrpSpPr/>
          <p:nvPr/>
        </p:nvGrpSpPr>
        <p:grpSpPr>
          <a:xfrm>
            <a:off x="1055688" y="1676235"/>
            <a:ext cx="4124757" cy="1016391"/>
            <a:chOff x="1055688" y="1752435"/>
            <a:chExt cx="4124757" cy="1016391"/>
          </a:xfrm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911416C4-F619-8C96-86E1-66ED94D33237}"/>
                </a:ext>
              </a:extLst>
            </p:cNvPr>
            <p:cNvSpPr/>
            <p:nvPr/>
          </p:nvSpPr>
          <p:spPr>
            <a:xfrm>
              <a:off x="1055688" y="1752435"/>
              <a:ext cx="1016391" cy="1016391"/>
            </a:xfrm>
            <a:prstGeom prst="ellipse">
              <a:avLst/>
            </a:prstGeom>
            <a:solidFill>
              <a:srgbClr val="3B66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7081C74E-4163-1B8E-6B76-0416D40C6079}"/>
                </a:ext>
              </a:extLst>
            </p:cNvPr>
            <p:cNvGrpSpPr/>
            <p:nvPr/>
          </p:nvGrpSpPr>
          <p:grpSpPr>
            <a:xfrm>
              <a:off x="2214020" y="1852369"/>
              <a:ext cx="2966425" cy="816522"/>
              <a:chOff x="283598" y="1906534"/>
              <a:chExt cx="2966425" cy="816522"/>
            </a:xfrm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778D9F1D-985F-47AA-D673-F50FB53D9554}"/>
                  </a:ext>
                </a:extLst>
              </p:cNvPr>
              <p:cNvSpPr txBox="1"/>
              <p:nvPr/>
            </p:nvSpPr>
            <p:spPr>
              <a:xfrm>
                <a:off x="283598" y="2190603"/>
                <a:ext cx="2966425" cy="5324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1723D05C-624D-6C83-17BC-404C40B731AE}"/>
                  </a:ext>
                </a:extLst>
              </p:cNvPr>
              <p:cNvSpPr txBox="1"/>
              <p:nvPr/>
            </p:nvSpPr>
            <p:spPr>
              <a:xfrm>
                <a:off x="283599" y="1906534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olidFill>
                      <a:srgbClr val="3B66FF"/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  <p:grpSp>
          <p:nvGrpSpPr>
            <p:cNvPr id="31" name="图形 29" descr="日程表 纯色填充">
              <a:extLst>
                <a:ext uri="{FF2B5EF4-FFF2-40B4-BE49-F238E27FC236}">
                  <a16:creationId xmlns:a16="http://schemas.microsoft.com/office/drawing/2014/main" id="{9F5D1919-C426-9572-744D-9F4989DBDDD7}"/>
                </a:ext>
              </a:extLst>
            </p:cNvPr>
            <p:cNvGrpSpPr/>
            <p:nvPr/>
          </p:nvGrpSpPr>
          <p:grpSpPr>
            <a:xfrm>
              <a:off x="1321958" y="2047671"/>
              <a:ext cx="481367" cy="481367"/>
              <a:chOff x="1245758" y="1990521"/>
              <a:chExt cx="647700" cy="647700"/>
            </a:xfrm>
            <a:solidFill>
              <a:schemeClr val="bg1"/>
            </a:solidFill>
          </p:grpSpPr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099AEFAB-3708-04D8-7744-DFAD599CCCAB}"/>
                  </a:ext>
                </a:extLst>
              </p:cNvPr>
              <p:cNvSpPr/>
              <p:nvPr/>
            </p:nvSpPr>
            <p:spPr>
              <a:xfrm>
                <a:off x="1360058" y="1990521"/>
                <a:ext cx="57150" cy="114300"/>
              </a:xfrm>
              <a:custGeom>
                <a:avLst/>
                <a:gdLst>
                  <a:gd name="connsiteX0" fmla="*/ 28575 w 57150"/>
                  <a:gd name="connsiteY0" fmla="*/ 114300 h 114300"/>
                  <a:gd name="connsiteX1" fmla="*/ 57150 w 57150"/>
                  <a:gd name="connsiteY1" fmla="*/ 85725 h 114300"/>
                  <a:gd name="connsiteX2" fmla="*/ 57150 w 57150"/>
                  <a:gd name="connsiteY2" fmla="*/ 28575 h 114300"/>
                  <a:gd name="connsiteX3" fmla="*/ 28575 w 57150"/>
                  <a:gd name="connsiteY3" fmla="*/ 0 h 114300"/>
                  <a:gd name="connsiteX4" fmla="*/ 0 w 57150"/>
                  <a:gd name="connsiteY4" fmla="*/ 28575 h 114300"/>
                  <a:gd name="connsiteX5" fmla="*/ 0 w 57150"/>
                  <a:gd name="connsiteY5" fmla="*/ 85725 h 114300"/>
                  <a:gd name="connsiteX6" fmla="*/ 28575 w 57150"/>
                  <a:gd name="connsiteY6" fmla="*/ 114300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7150" h="114300">
                    <a:moveTo>
                      <a:pt x="28575" y="114300"/>
                    </a:moveTo>
                    <a:cubicBezTo>
                      <a:pt x="44768" y="114300"/>
                      <a:pt x="57150" y="101918"/>
                      <a:pt x="57150" y="85725"/>
                    </a:cubicBezTo>
                    <a:lnTo>
                      <a:pt x="57150" y="28575"/>
                    </a:lnTo>
                    <a:cubicBezTo>
                      <a:pt x="57150" y="12383"/>
                      <a:pt x="44768" y="0"/>
                      <a:pt x="28575" y="0"/>
                    </a:cubicBezTo>
                    <a:cubicBezTo>
                      <a:pt x="12382" y="0"/>
                      <a:pt x="0" y="12383"/>
                      <a:pt x="0" y="28575"/>
                    </a:cubicBezTo>
                    <a:lnTo>
                      <a:pt x="0" y="85725"/>
                    </a:lnTo>
                    <a:cubicBezTo>
                      <a:pt x="0" y="101918"/>
                      <a:pt x="12382" y="114300"/>
                      <a:pt x="28575" y="1143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C8F45175-D043-52D4-104D-3A6D92BCA9A6}"/>
                  </a:ext>
                </a:extLst>
              </p:cNvPr>
              <p:cNvSpPr/>
              <p:nvPr/>
            </p:nvSpPr>
            <p:spPr>
              <a:xfrm>
                <a:off x="1245758" y="2219121"/>
                <a:ext cx="647700" cy="419100"/>
              </a:xfrm>
              <a:custGeom>
                <a:avLst/>
                <a:gdLst>
                  <a:gd name="connsiteX0" fmla="*/ 57150 w 647700"/>
                  <a:gd name="connsiteY0" fmla="*/ 285750 h 419100"/>
                  <a:gd name="connsiteX1" fmla="*/ 209550 w 647700"/>
                  <a:gd name="connsiteY1" fmla="*/ 285750 h 419100"/>
                  <a:gd name="connsiteX2" fmla="*/ 209550 w 647700"/>
                  <a:gd name="connsiteY2" fmla="*/ 361950 h 419100"/>
                  <a:gd name="connsiteX3" fmla="*/ 57150 w 647700"/>
                  <a:gd name="connsiteY3" fmla="*/ 361950 h 419100"/>
                  <a:gd name="connsiteX4" fmla="*/ 57150 w 647700"/>
                  <a:gd name="connsiteY4" fmla="*/ 285750 h 419100"/>
                  <a:gd name="connsiteX5" fmla="*/ 57150 w 647700"/>
                  <a:gd name="connsiteY5" fmla="*/ 171450 h 419100"/>
                  <a:gd name="connsiteX6" fmla="*/ 209550 w 647700"/>
                  <a:gd name="connsiteY6" fmla="*/ 171450 h 419100"/>
                  <a:gd name="connsiteX7" fmla="*/ 209550 w 647700"/>
                  <a:gd name="connsiteY7" fmla="*/ 247650 h 419100"/>
                  <a:gd name="connsiteX8" fmla="*/ 57150 w 647700"/>
                  <a:gd name="connsiteY8" fmla="*/ 247650 h 419100"/>
                  <a:gd name="connsiteX9" fmla="*/ 57150 w 647700"/>
                  <a:gd name="connsiteY9" fmla="*/ 171450 h 419100"/>
                  <a:gd name="connsiteX10" fmla="*/ 57150 w 647700"/>
                  <a:gd name="connsiteY10" fmla="*/ 57150 h 419100"/>
                  <a:gd name="connsiteX11" fmla="*/ 209550 w 647700"/>
                  <a:gd name="connsiteY11" fmla="*/ 57150 h 419100"/>
                  <a:gd name="connsiteX12" fmla="*/ 209550 w 647700"/>
                  <a:gd name="connsiteY12" fmla="*/ 133350 h 419100"/>
                  <a:gd name="connsiteX13" fmla="*/ 57150 w 647700"/>
                  <a:gd name="connsiteY13" fmla="*/ 133350 h 419100"/>
                  <a:gd name="connsiteX14" fmla="*/ 57150 w 647700"/>
                  <a:gd name="connsiteY14" fmla="*/ 57150 h 419100"/>
                  <a:gd name="connsiteX15" fmla="*/ 400050 w 647700"/>
                  <a:gd name="connsiteY15" fmla="*/ 57150 h 419100"/>
                  <a:gd name="connsiteX16" fmla="*/ 400050 w 647700"/>
                  <a:gd name="connsiteY16" fmla="*/ 133350 h 419100"/>
                  <a:gd name="connsiteX17" fmla="*/ 247650 w 647700"/>
                  <a:gd name="connsiteY17" fmla="*/ 133350 h 419100"/>
                  <a:gd name="connsiteX18" fmla="*/ 247650 w 647700"/>
                  <a:gd name="connsiteY18" fmla="*/ 57150 h 419100"/>
                  <a:gd name="connsiteX19" fmla="*/ 400050 w 647700"/>
                  <a:gd name="connsiteY19" fmla="*/ 57150 h 419100"/>
                  <a:gd name="connsiteX20" fmla="*/ 590550 w 647700"/>
                  <a:gd name="connsiteY20" fmla="*/ 57150 h 419100"/>
                  <a:gd name="connsiteX21" fmla="*/ 590550 w 647700"/>
                  <a:gd name="connsiteY21" fmla="*/ 133350 h 419100"/>
                  <a:gd name="connsiteX22" fmla="*/ 438150 w 647700"/>
                  <a:gd name="connsiteY22" fmla="*/ 133350 h 419100"/>
                  <a:gd name="connsiteX23" fmla="*/ 438150 w 647700"/>
                  <a:gd name="connsiteY23" fmla="*/ 57150 h 419100"/>
                  <a:gd name="connsiteX24" fmla="*/ 590550 w 647700"/>
                  <a:gd name="connsiteY24" fmla="*/ 57150 h 419100"/>
                  <a:gd name="connsiteX25" fmla="*/ 590550 w 647700"/>
                  <a:gd name="connsiteY25" fmla="*/ 247650 h 419100"/>
                  <a:gd name="connsiteX26" fmla="*/ 438150 w 647700"/>
                  <a:gd name="connsiteY26" fmla="*/ 247650 h 419100"/>
                  <a:gd name="connsiteX27" fmla="*/ 438150 w 647700"/>
                  <a:gd name="connsiteY27" fmla="*/ 171450 h 419100"/>
                  <a:gd name="connsiteX28" fmla="*/ 590550 w 647700"/>
                  <a:gd name="connsiteY28" fmla="*/ 171450 h 419100"/>
                  <a:gd name="connsiteX29" fmla="*/ 590550 w 647700"/>
                  <a:gd name="connsiteY29" fmla="*/ 247650 h 419100"/>
                  <a:gd name="connsiteX30" fmla="*/ 590550 w 647700"/>
                  <a:gd name="connsiteY30" fmla="*/ 361950 h 419100"/>
                  <a:gd name="connsiteX31" fmla="*/ 438150 w 647700"/>
                  <a:gd name="connsiteY31" fmla="*/ 361950 h 419100"/>
                  <a:gd name="connsiteX32" fmla="*/ 438150 w 647700"/>
                  <a:gd name="connsiteY32" fmla="*/ 285750 h 419100"/>
                  <a:gd name="connsiteX33" fmla="*/ 590550 w 647700"/>
                  <a:gd name="connsiteY33" fmla="*/ 285750 h 419100"/>
                  <a:gd name="connsiteX34" fmla="*/ 590550 w 647700"/>
                  <a:gd name="connsiteY34" fmla="*/ 361950 h 419100"/>
                  <a:gd name="connsiteX35" fmla="*/ 247650 w 647700"/>
                  <a:gd name="connsiteY35" fmla="*/ 247650 h 419100"/>
                  <a:gd name="connsiteX36" fmla="*/ 247650 w 647700"/>
                  <a:gd name="connsiteY36" fmla="*/ 171450 h 419100"/>
                  <a:gd name="connsiteX37" fmla="*/ 400050 w 647700"/>
                  <a:gd name="connsiteY37" fmla="*/ 171450 h 419100"/>
                  <a:gd name="connsiteX38" fmla="*/ 400050 w 647700"/>
                  <a:gd name="connsiteY38" fmla="*/ 247650 h 419100"/>
                  <a:gd name="connsiteX39" fmla="*/ 247650 w 647700"/>
                  <a:gd name="connsiteY39" fmla="*/ 247650 h 419100"/>
                  <a:gd name="connsiteX40" fmla="*/ 247650 w 647700"/>
                  <a:gd name="connsiteY40" fmla="*/ 361950 h 419100"/>
                  <a:gd name="connsiteX41" fmla="*/ 247650 w 647700"/>
                  <a:gd name="connsiteY41" fmla="*/ 285750 h 419100"/>
                  <a:gd name="connsiteX42" fmla="*/ 400050 w 647700"/>
                  <a:gd name="connsiteY42" fmla="*/ 285750 h 419100"/>
                  <a:gd name="connsiteX43" fmla="*/ 400050 w 647700"/>
                  <a:gd name="connsiteY43" fmla="*/ 361950 h 419100"/>
                  <a:gd name="connsiteX44" fmla="*/ 247650 w 647700"/>
                  <a:gd name="connsiteY44" fmla="*/ 361950 h 419100"/>
                  <a:gd name="connsiteX45" fmla="*/ 0 w 647700"/>
                  <a:gd name="connsiteY45" fmla="*/ 419100 h 419100"/>
                  <a:gd name="connsiteX46" fmla="*/ 647700 w 647700"/>
                  <a:gd name="connsiteY46" fmla="*/ 419100 h 419100"/>
                  <a:gd name="connsiteX47" fmla="*/ 647700 w 647700"/>
                  <a:gd name="connsiteY47" fmla="*/ 0 h 419100"/>
                  <a:gd name="connsiteX48" fmla="*/ 0 w 647700"/>
                  <a:gd name="connsiteY48" fmla="*/ 0 h 419100"/>
                  <a:gd name="connsiteX49" fmla="*/ 0 w 647700"/>
                  <a:gd name="connsiteY49" fmla="*/ 419100 h 419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</a:cxnLst>
                <a:rect l="l" t="t" r="r" b="b"/>
                <a:pathLst>
                  <a:path w="647700" h="419100">
                    <a:moveTo>
                      <a:pt x="57150" y="285750"/>
                    </a:moveTo>
                    <a:lnTo>
                      <a:pt x="209550" y="285750"/>
                    </a:lnTo>
                    <a:lnTo>
                      <a:pt x="209550" y="361950"/>
                    </a:lnTo>
                    <a:lnTo>
                      <a:pt x="57150" y="361950"/>
                    </a:lnTo>
                    <a:lnTo>
                      <a:pt x="57150" y="285750"/>
                    </a:lnTo>
                    <a:close/>
                    <a:moveTo>
                      <a:pt x="57150" y="171450"/>
                    </a:moveTo>
                    <a:lnTo>
                      <a:pt x="209550" y="171450"/>
                    </a:lnTo>
                    <a:lnTo>
                      <a:pt x="209550" y="247650"/>
                    </a:lnTo>
                    <a:lnTo>
                      <a:pt x="57150" y="247650"/>
                    </a:lnTo>
                    <a:lnTo>
                      <a:pt x="57150" y="171450"/>
                    </a:lnTo>
                    <a:close/>
                    <a:moveTo>
                      <a:pt x="57150" y="57150"/>
                    </a:moveTo>
                    <a:lnTo>
                      <a:pt x="209550" y="57150"/>
                    </a:lnTo>
                    <a:lnTo>
                      <a:pt x="209550" y="133350"/>
                    </a:lnTo>
                    <a:lnTo>
                      <a:pt x="57150" y="133350"/>
                    </a:lnTo>
                    <a:lnTo>
                      <a:pt x="57150" y="57150"/>
                    </a:lnTo>
                    <a:close/>
                    <a:moveTo>
                      <a:pt x="400050" y="57150"/>
                    </a:moveTo>
                    <a:lnTo>
                      <a:pt x="400050" y="133350"/>
                    </a:lnTo>
                    <a:lnTo>
                      <a:pt x="247650" y="133350"/>
                    </a:lnTo>
                    <a:lnTo>
                      <a:pt x="247650" y="57150"/>
                    </a:lnTo>
                    <a:lnTo>
                      <a:pt x="400050" y="57150"/>
                    </a:lnTo>
                    <a:close/>
                    <a:moveTo>
                      <a:pt x="590550" y="57150"/>
                    </a:moveTo>
                    <a:lnTo>
                      <a:pt x="590550" y="133350"/>
                    </a:lnTo>
                    <a:lnTo>
                      <a:pt x="438150" y="133350"/>
                    </a:lnTo>
                    <a:lnTo>
                      <a:pt x="438150" y="57150"/>
                    </a:lnTo>
                    <a:lnTo>
                      <a:pt x="590550" y="57150"/>
                    </a:lnTo>
                    <a:close/>
                    <a:moveTo>
                      <a:pt x="590550" y="247650"/>
                    </a:moveTo>
                    <a:lnTo>
                      <a:pt x="438150" y="247650"/>
                    </a:lnTo>
                    <a:lnTo>
                      <a:pt x="438150" y="171450"/>
                    </a:lnTo>
                    <a:lnTo>
                      <a:pt x="590550" y="171450"/>
                    </a:lnTo>
                    <a:lnTo>
                      <a:pt x="590550" y="247650"/>
                    </a:lnTo>
                    <a:close/>
                    <a:moveTo>
                      <a:pt x="590550" y="361950"/>
                    </a:moveTo>
                    <a:lnTo>
                      <a:pt x="438150" y="361950"/>
                    </a:lnTo>
                    <a:lnTo>
                      <a:pt x="438150" y="285750"/>
                    </a:lnTo>
                    <a:lnTo>
                      <a:pt x="590550" y="285750"/>
                    </a:lnTo>
                    <a:lnTo>
                      <a:pt x="590550" y="361950"/>
                    </a:lnTo>
                    <a:close/>
                    <a:moveTo>
                      <a:pt x="247650" y="247650"/>
                    </a:moveTo>
                    <a:lnTo>
                      <a:pt x="247650" y="171450"/>
                    </a:lnTo>
                    <a:lnTo>
                      <a:pt x="400050" y="171450"/>
                    </a:lnTo>
                    <a:lnTo>
                      <a:pt x="400050" y="247650"/>
                    </a:lnTo>
                    <a:lnTo>
                      <a:pt x="247650" y="247650"/>
                    </a:lnTo>
                    <a:close/>
                    <a:moveTo>
                      <a:pt x="247650" y="361950"/>
                    </a:moveTo>
                    <a:lnTo>
                      <a:pt x="247650" y="285750"/>
                    </a:lnTo>
                    <a:lnTo>
                      <a:pt x="400050" y="285750"/>
                    </a:lnTo>
                    <a:lnTo>
                      <a:pt x="400050" y="361950"/>
                    </a:lnTo>
                    <a:lnTo>
                      <a:pt x="247650" y="361950"/>
                    </a:lnTo>
                    <a:close/>
                    <a:moveTo>
                      <a:pt x="0" y="419100"/>
                    </a:moveTo>
                    <a:lnTo>
                      <a:pt x="647700" y="419100"/>
                    </a:lnTo>
                    <a:lnTo>
                      <a:pt x="647700" y="0"/>
                    </a:lnTo>
                    <a:lnTo>
                      <a:pt x="0" y="0"/>
                    </a:lnTo>
                    <a:lnTo>
                      <a:pt x="0" y="4191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78AF3A9E-7679-D840-096D-4B7B04AFB054}"/>
                  </a:ext>
                </a:extLst>
              </p:cNvPr>
              <p:cNvSpPr/>
              <p:nvPr/>
            </p:nvSpPr>
            <p:spPr>
              <a:xfrm>
                <a:off x="1722008" y="1990521"/>
                <a:ext cx="57150" cy="114300"/>
              </a:xfrm>
              <a:custGeom>
                <a:avLst/>
                <a:gdLst>
                  <a:gd name="connsiteX0" fmla="*/ 28575 w 57150"/>
                  <a:gd name="connsiteY0" fmla="*/ 114300 h 114300"/>
                  <a:gd name="connsiteX1" fmla="*/ 57150 w 57150"/>
                  <a:gd name="connsiteY1" fmla="*/ 85725 h 114300"/>
                  <a:gd name="connsiteX2" fmla="*/ 57150 w 57150"/>
                  <a:gd name="connsiteY2" fmla="*/ 28575 h 114300"/>
                  <a:gd name="connsiteX3" fmla="*/ 28575 w 57150"/>
                  <a:gd name="connsiteY3" fmla="*/ 0 h 114300"/>
                  <a:gd name="connsiteX4" fmla="*/ 0 w 57150"/>
                  <a:gd name="connsiteY4" fmla="*/ 28575 h 114300"/>
                  <a:gd name="connsiteX5" fmla="*/ 0 w 57150"/>
                  <a:gd name="connsiteY5" fmla="*/ 85725 h 114300"/>
                  <a:gd name="connsiteX6" fmla="*/ 28575 w 57150"/>
                  <a:gd name="connsiteY6" fmla="*/ 114300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7150" h="114300">
                    <a:moveTo>
                      <a:pt x="28575" y="114300"/>
                    </a:moveTo>
                    <a:cubicBezTo>
                      <a:pt x="44767" y="114300"/>
                      <a:pt x="57150" y="101918"/>
                      <a:pt x="57150" y="85725"/>
                    </a:cubicBezTo>
                    <a:lnTo>
                      <a:pt x="57150" y="28575"/>
                    </a:lnTo>
                    <a:cubicBezTo>
                      <a:pt x="57150" y="12383"/>
                      <a:pt x="44767" y="0"/>
                      <a:pt x="28575" y="0"/>
                    </a:cubicBezTo>
                    <a:cubicBezTo>
                      <a:pt x="12383" y="0"/>
                      <a:pt x="0" y="12383"/>
                      <a:pt x="0" y="28575"/>
                    </a:cubicBezTo>
                    <a:lnTo>
                      <a:pt x="0" y="85725"/>
                    </a:lnTo>
                    <a:cubicBezTo>
                      <a:pt x="0" y="101918"/>
                      <a:pt x="12383" y="114300"/>
                      <a:pt x="28575" y="1143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3E386594-8A35-6C59-C3F2-C54D0767CB4A}"/>
                  </a:ext>
                </a:extLst>
              </p:cNvPr>
              <p:cNvSpPr/>
              <p:nvPr/>
            </p:nvSpPr>
            <p:spPr>
              <a:xfrm>
                <a:off x="1245758" y="2047671"/>
                <a:ext cx="647700" cy="133350"/>
              </a:xfrm>
              <a:custGeom>
                <a:avLst/>
                <a:gdLst>
                  <a:gd name="connsiteX0" fmla="*/ 571500 w 647700"/>
                  <a:gd name="connsiteY0" fmla="*/ 0 h 133350"/>
                  <a:gd name="connsiteX1" fmla="*/ 571500 w 647700"/>
                  <a:gd name="connsiteY1" fmla="*/ 28575 h 133350"/>
                  <a:gd name="connsiteX2" fmla="*/ 504825 w 647700"/>
                  <a:gd name="connsiteY2" fmla="*/ 95250 h 133350"/>
                  <a:gd name="connsiteX3" fmla="*/ 438150 w 647700"/>
                  <a:gd name="connsiteY3" fmla="*/ 28575 h 133350"/>
                  <a:gd name="connsiteX4" fmla="*/ 438150 w 647700"/>
                  <a:gd name="connsiteY4" fmla="*/ 0 h 133350"/>
                  <a:gd name="connsiteX5" fmla="*/ 209550 w 647700"/>
                  <a:gd name="connsiteY5" fmla="*/ 0 h 133350"/>
                  <a:gd name="connsiteX6" fmla="*/ 209550 w 647700"/>
                  <a:gd name="connsiteY6" fmla="*/ 28575 h 133350"/>
                  <a:gd name="connsiteX7" fmla="*/ 142875 w 647700"/>
                  <a:gd name="connsiteY7" fmla="*/ 95250 h 133350"/>
                  <a:gd name="connsiteX8" fmla="*/ 76200 w 647700"/>
                  <a:gd name="connsiteY8" fmla="*/ 28575 h 133350"/>
                  <a:gd name="connsiteX9" fmla="*/ 76200 w 647700"/>
                  <a:gd name="connsiteY9" fmla="*/ 0 h 133350"/>
                  <a:gd name="connsiteX10" fmla="*/ 0 w 647700"/>
                  <a:gd name="connsiteY10" fmla="*/ 0 h 133350"/>
                  <a:gd name="connsiteX11" fmla="*/ 0 w 647700"/>
                  <a:gd name="connsiteY11" fmla="*/ 133350 h 133350"/>
                  <a:gd name="connsiteX12" fmla="*/ 647700 w 647700"/>
                  <a:gd name="connsiteY12" fmla="*/ 133350 h 133350"/>
                  <a:gd name="connsiteX13" fmla="*/ 647700 w 647700"/>
                  <a:gd name="connsiteY13" fmla="*/ 0 h 133350"/>
                  <a:gd name="connsiteX14" fmla="*/ 571500 w 647700"/>
                  <a:gd name="connsiteY14" fmla="*/ 0 h 133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647700" h="133350">
                    <a:moveTo>
                      <a:pt x="571500" y="0"/>
                    </a:moveTo>
                    <a:lnTo>
                      <a:pt x="571500" y="28575"/>
                    </a:lnTo>
                    <a:cubicBezTo>
                      <a:pt x="571500" y="65723"/>
                      <a:pt x="541973" y="95250"/>
                      <a:pt x="504825" y="95250"/>
                    </a:cubicBezTo>
                    <a:cubicBezTo>
                      <a:pt x="467678" y="95250"/>
                      <a:pt x="438150" y="65723"/>
                      <a:pt x="438150" y="28575"/>
                    </a:cubicBezTo>
                    <a:lnTo>
                      <a:pt x="438150" y="0"/>
                    </a:lnTo>
                    <a:lnTo>
                      <a:pt x="209550" y="0"/>
                    </a:lnTo>
                    <a:lnTo>
                      <a:pt x="209550" y="28575"/>
                    </a:lnTo>
                    <a:cubicBezTo>
                      <a:pt x="209550" y="65723"/>
                      <a:pt x="180023" y="95250"/>
                      <a:pt x="142875" y="95250"/>
                    </a:cubicBezTo>
                    <a:cubicBezTo>
                      <a:pt x="105728" y="95250"/>
                      <a:pt x="76200" y="65723"/>
                      <a:pt x="76200" y="28575"/>
                    </a:cubicBezTo>
                    <a:lnTo>
                      <a:pt x="76200" y="0"/>
                    </a:lnTo>
                    <a:lnTo>
                      <a:pt x="0" y="0"/>
                    </a:lnTo>
                    <a:lnTo>
                      <a:pt x="0" y="133350"/>
                    </a:lnTo>
                    <a:lnTo>
                      <a:pt x="647700" y="133350"/>
                    </a:lnTo>
                    <a:lnTo>
                      <a:pt x="647700" y="0"/>
                    </a:lnTo>
                    <a:lnTo>
                      <a:pt x="57150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60" name="椭圆 59">
            <a:extLst>
              <a:ext uri="{FF2B5EF4-FFF2-40B4-BE49-F238E27FC236}">
                <a16:creationId xmlns:a16="http://schemas.microsoft.com/office/drawing/2014/main" id="{A39D48EB-DB13-39FB-DA4B-BD53587C0F00}"/>
              </a:ext>
            </a:extLst>
          </p:cNvPr>
          <p:cNvSpPr/>
          <p:nvPr/>
        </p:nvSpPr>
        <p:spPr>
          <a:xfrm>
            <a:off x="1055688" y="3045600"/>
            <a:ext cx="1016391" cy="1016391"/>
          </a:xfrm>
          <a:prstGeom prst="ellipse">
            <a:avLst/>
          </a:prstGeom>
          <a:solidFill>
            <a:srgbClr val="3B66FF">
              <a:alpha val="34000"/>
            </a:srgbClr>
          </a:solidFill>
          <a:ln w="6350">
            <a:solidFill>
              <a:srgbClr val="3B66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5AE811F5-9117-5146-E5D6-F6F7B5C630A1}"/>
              </a:ext>
            </a:extLst>
          </p:cNvPr>
          <p:cNvGrpSpPr/>
          <p:nvPr/>
        </p:nvGrpSpPr>
        <p:grpSpPr>
          <a:xfrm>
            <a:off x="2214020" y="3145534"/>
            <a:ext cx="2966425" cy="816522"/>
            <a:chOff x="283598" y="1906534"/>
            <a:chExt cx="2966425" cy="816522"/>
          </a:xfrm>
        </p:grpSpPr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A8B36928-5258-32D4-A41E-24D8121C8D81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413BAC98-923F-1589-6DE7-2921B151715D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3B66FF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70" name="椭圆 69">
            <a:extLst>
              <a:ext uri="{FF2B5EF4-FFF2-40B4-BE49-F238E27FC236}">
                <a16:creationId xmlns:a16="http://schemas.microsoft.com/office/drawing/2014/main" id="{3511A97A-B8E6-910B-9E27-A13820DBCB25}"/>
              </a:ext>
            </a:extLst>
          </p:cNvPr>
          <p:cNvSpPr/>
          <p:nvPr/>
        </p:nvSpPr>
        <p:spPr>
          <a:xfrm>
            <a:off x="1055688" y="4414965"/>
            <a:ext cx="1016391" cy="1016391"/>
          </a:xfrm>
          <a:prstGeom prst="ellipse">
            <a:avLst/>
          </a:prstGeom>
          <a:solidFill>
            <a:srgbClr val="3B66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BE3ED5BC-7225-3450-00F8-064F043E31E5}"/>
              </a:ext>
            </a:extLst>
          </p:cNvPr>
          <p:cNvGrpSpPr/>
          <p:nvPr/>
        </p:nvGrpSpPr>
        <p:grpSpPr>
          <a:xfrm>
            <a:off x="2214020" y="4514899"/>
            <a:ext cx="2966425" cy="816522"/>
            <a:chOff x="283598" y="1906534"/>
            <a:chExt cx="2966425" cy="816522"/>
          </a:xfrm>
        </p:grpSpPr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91252E68-A3BB-6FA5-8001-16161C2EE191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EACAF649-B824-0B1F-AB99-AF6F8099796B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3B66FF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91" name="组合 90">
            <a:extLst>
              <a:ext uri="{FF2B5EF4-FFF2-40B4-BE49-F238E27FC236}">
                <a16:creationId xmlns:a16="http://schemas.microsoft.com/office/drawing/2014/main" id="{4216ED41-1A66-0810-B942-C3E24A7015AF}"/>
              </a:ext>
            </a:extLst>
          </p:cNvPr>
          <p:cNvGrpSpPr/>
          <p:nvPr/>
        </p:nvGrpSpPr>
        <p:grpSpPr>
          <a:xfrm>
            <a:off x="1290960" y="3293939"/>
            <a:ext cx="543361" cy="493091"/>
            <a:chOff x="1182599" y="3014725"/>
            <a:chExt cx="543361" cy="493091"/>
          </a:xfrm>
          <a:solidFill>
            <a:schemeClr val="bg1"/>
          </a:solidFill>
        </p:grpSpPr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5251F4FC-EEC7-7F71-2A59-CCEBD3876027}"/>
                </a:ext>
              </a:extLst>
            </p:cNvPr>
            <p:cNvSpPr/>
            <p:nvPr/>
          </p:nvSpPr>
          <p:spPr>
            <a:xfrm>
              <a:off x="1383550" y="3357968"/>
              <a:ext cx="58146" cy="58146"/>
            </a:xfrm>
            <a:custGeom>
              <a:avLst/>
              <a:gdLst>
                <a:gd name="connsiteX0" fmla="*/ 58146 w 58146"/>
                <a:gd name="connsiteY0" fmla="*/ 29073 h 58146"/>
                <a:gd name="connsiteX1" fmla="*/ 29073 w 58146"/>
                <a:gd name="connsiteY1" fmla="*/ 58146 h 58146"/>
                <a:gd name="connsiteX2" fmla="*/ 0 w 58146"/>
                <a:gd name="connsiteY2" fmla="*/ 29073 h 58146"/>
                <a:gd name="connsiteX3" fmla="*/ 29073 w 58146"/>
                <a:gd name="connsiteY3" fmla="*/ 0 h 58146"/>
                <a:gd name="connsiteX4" fmla="*/ 58146 w 58146"/>
                <a:gd name="connsiteY4" fmla="*/ 29073 h 58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146" h="58146">
                  <a:moveTo>
                    <a:pt x="58146" y="29073"/>
                  </a:moveTo>
                  <a:cubicBezTo>
                    <a:pt x="58146" y="45130"/>
                    <a:pt x="45130" y="58146"/>
                    <a:pt x="29073" y="58146"/>
                  </a:cubicBezTo>
                  <a:cubicBezTo>
                    <a:pt x="13016" y="58146"/>
                    <a:pt x="0" y="45130"/>
                    <a:pt x="0" y="29073"/>
                  </a:cubicBezTo>
                  <a:cubicBezTo>
                    <a:pt x="0" y="13017"/>
                    <a:pt x="13016" y="0"/>
                    <a:pt x="29073" y="0"/>
                  </a:cubicBezTo>
                  <a:cubicBezTo>
                    <a:pt x="45130" y="0"/>
                    <a:pt x="58146" y="13017"/>
                    <a:pt x="58146" y="29073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08F5EE8F-AD62-15D4-719D-1ACE6D259A94}"/>
                </a:ext>
              </a:extLst>
            </p:cNvPr>
            <p:cNvSpPr/>
            <p:nvPr/>
          </p:nvSpPr>
          <p:spPr>
            <a:xfrm>
              <a:off x="1354541" y="3424119"/>
              <a:ext cx="115268" cy="58082"/>
            </a:xfrm>
            <a:custGeom>
              <a:avLst/>
              <a:gdLst>
                <a:gd name="connsiteX0" fmla="*/ 115268 w 115268"/>
                <a:gd name="connsiteY0" fmla="*/ 58082 h 58082"/>
                <a:gd name="connsiteX1" fmla="*/ 115268 w 115268"/>
                <a:gd name="connsiteY1" fmla="*/ 29009 h 58082"/>
                <a:gd name="connsiteX2" fmla="*/ 109505 w 115268"/>
                <a:gd name="connsiteY2" fmla="*/ 17418 h 58082"/>
                <a:gd name="connsiteX3" fmla="*/ 81392 w 115268"/>
                <a:gd name="connsiteY3" fmla="*/ 3586 h 58082"/>
                <a:gd name="connsiteX4" fmla="*/ 57634 w 115268"/>
                <a:gd name="connsiteY4" fmla="*/ 0 h 58082"/>
                <a:gd name="connsiteX5" fmla="*/ 33876 w 115268"/>
                <a:gd name="connsiteY5" fmla="*/ 3586 h 58082"/>
                <a:gd name="connsiteX6" fmla="*/ 5763 w 115268"/>
                <a:gd name="connsiteY6" fmla="*/ 17418 h 58082"/>
                <a:gd name="connsiteX7" fmla="*/ 0 w 115268"/>
                <a:gd name="connsiteY7" fmla="*/ 29009 h 58082"/>
                <a:gd name="connsiteX8" fmla="*/ 0 w 115268"/>
                <a:gd name="connsiteY8" fmla="*/ 58082 h 58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5268" h="58082">
                  <a:moveTo>
                    <a:pt x="115268" y="58082"/>
                  </a:moveTo>
                  <a:lnTo>
                    <a:pt x="115268" y="29009"/>
                  </a:lnTo>
                  <a:cubicBezTo>
                    <a:pt x="115173" y="24479"/>
                    <a:pt x="113060" y="20228"/>
                    <a:pt x="109505" y="17418"/>
                  </a:cubicBezTo>
                  <a:cubicBezTo>
                    <a:pt x="101150" y="10979"/>
                    <a:pt x="91591" y="6276"/>
                    <a:pt x="81392" y="3586"/>
                  </a:cubicBezTo>
                  <a:cubicBezTo>
                    <a:pt x="73693" y="1223"/>
                    <a:pt x="65687" y="14"/>
                    <a:pt x="57634" y="0"/>
                  </a:cubicBezTo>
                  <a:cubicBezTo>
                    <a:pt x="49590" y="124"/>
                    <a:pt x="41598" y="1330"/>
                    <a:pt x="33876" y="3586"/>
                  </a:cubicBezTo>
                  <a:cubicBezTo>
                    <a:pt x="23790" y="6572"/>
                    <a:pt x="14284" y="11250"/>
                    <a:pt x="5763" y="17418"/>
                  </a:cubicBezTo>
                  <a:cubicBezTo>
                    <a:pt x="2208" y="20228"/>
                    <a:pt x="95" y="24479"/>
                    <a:pt x="0" y="29009"/>
                  </a:cubicBezTo>
                  <a:lnTo>
                    <a:pt x="0" y="58082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FC1DB729-7091-227E-6778-9998F6DE802C}"/>
                </a:ext>
              </a:extLst>
            </p:cNvPr>
            <p:cNvSpPr/>
            <p:nvPr/>
          </p:nvSpPr>
          <p:spPr>
            <a:xfrm>
              <a:off x="1510729" y="3357968"/>
              <a:ext cx="58146" cy="58146"/>
            </a:xfrm>
            <a:custGeom>
              <a:avLst/>
              <a:gdLst>
                <a:gd name="connsiteX0" fmla="*/ 58146 w 58146"/>
                <a:gd name="connsiteY0" fmla="*/ 29073 h 58146"/>
                <a:gd name="connsiteX1" fmla="*/ 29073 w 58146"/>
                <a:gd name="connsiteY1" fmla="*/ 58146 h 58146"/>
                <a:gd name="connsiteX2" fmla="*/ 0 w 58146"/>
                <a:gd name="connsiteY2" fmla="*/ 29073 h 58146"/>
                <a:gd name="connsiteX3" fmla="*/ 29073 w 58146"/>
                <a:gd name="connsiteY3" fmla="*/ 0 h 58146"/>
                <a:gd name="connsiteX4" fmla="*/ 58146 w 58146"/>
                <a:gd name="connsiteY4" fmla="*/ 29073 h 58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146" h="58146">
                  <a:moveTo>
                    <a:pt x="58146" y="29073"/>
                  </a:moveTo>
                  <a:cubicBezTo>
                    <a:pt x="58146" y="45130"/>
                    <a:pt x="45130" y="58146"/>
                    <a:pt x="29073" y="58146"/>
                  </a:cubicBezTo>
                  <a:cubicBezTo>
                    <a:pt x="13016" y="58146"/>
                    <a:pt x="0" y="45130"/>
                    <a:pt x="0" y="29073"/>
                  </a:cubicBezTo>
                  <a:cubicBezTo>
                    <a:pt x="0" y="13017"/>
                    <a:pt x="13016" y="0"/>
                    <a:pt x="29073" y="0"/>
                  </a:cubicBezTo>
                  <a:cubicBezTo>
                    <a:pt x="45130" y="0"/>
                    <a:pt x="58146" y="13017"/>
                    <a:pt x="58146" y="29073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A07502D2-8B4E-19CB-1C4E-1CD401D3C822}"/>
                </a:ext>
              </a:extLst>
            </p:cNvPr>
            <p:cNvSpPr/>
            <p:nvPr/>
          </p:nvSpPr>
          <p:spPr>
            <a:xfrm>
              <a:off x="1482616" y="3424119"/>
              <a:ext cx="115268" cy="58082"/>
            </a:xfrm>
            <a:custGeom>
              <a:avLst/>
              <a:gdLst>
                <a:gd name="connsiteX0" fmla="*/ 115268 w 115268"/>
                <a:gd name="connsiteY0" fmla="*/ 58082 h 58082"/>
                <a:gd name="connsiteX1" fmla="*/ 115268 w 115268"/>
                <a:gd name="connsiteY1" fmla="*/ 29009 h 58082"/>
                <a:gd name="connsiteX2" fmla="*/ 109505 w 115268"/>
                <a:gd name="connsiteY2" fmla="*/ 17418 h 58082"/>
                <a:gd name="connsiteX3" fmla="*/ 81392 w 115268"/>
                <a:gd name="connsiteY3" fmla="*/ 3586 h 58082"/>
                <a:gd name="connsiteX4" fmla="*/ 57634 w 115268"/>
                <a:gd name="connsiteY4" fmla="*/ 0 h 58082"/>
                <a:gd name="connsiteX5" fmla="*/ 33876 w 115268"/>
                <a:gd name="connsiteY5" fmla="*/ 3586 h 58082"/>
                <a:gd name="connsiteX6" fmla="*/ 5763 w 115268"/>
                <a:gd name="connsiteY6" fmla="*/ 17418 h 58082"/>
                <a:gd name="connsiteX7" fmla="*/ 0 w 115268"/>
                <a:gd name="connsiteY7" fmla="*/ 29009 h 58082"/>
                <a:gd name="connsiteX8" fmla="*/ 0 w 115268"/>
                <a:gd name="connsiteY8" fmla="*/ 58082 h 58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5268" h="58082">
                  <a:moveTo>
                    <a:pt x="115268" y="58082"/>
                  </a:moveTo>
                  <a:lnTo>
                    <a:pt x="115268" y="29009"/>
                  </a:lnTo>
                  <a:cubicBezTo>
                    <a:pt x="115173" y="24479"/>
                    <a:pt x="113060" y="20228"/>
                    <a:pt x="109505" y="17418"/>
                  </a:cubicBezTo>
                  <a:cubicBezTo>
                    <a:pt x="101150" y="10979"/>
                    <a:pt x="91591" y="6276"/>
                    <a:pt x="81392" y="3586"/>
                  </a:cubicBezTo>
                  <a:cubicBezTo>
                    <a:pt x="73693" y="1223"/>
                    <a:pt x="65687" y="14"/>
                    <a:pt x="57634" y="0"/>
                  </a:cubicBezTo>
                  <a:cubicBezTo>
                    <a:pt x="49590" y="124"/>
                    <a:pt x="41598" y="1330"/>
                    <a:pt x="33876" y="3586"/>
                  </a:cubicBezTo>
                  <a:cubicBezTo>
                    <a:pt x="23790" y="6572"/>
                    <a:pt x="14284" y="11250"/>
                    <a:pt x="5763" y="17418"/>
                  </a:cubicBezTo>
                  <a:cubicBezTo>
                    <a:pt x="2208" y="20228"/>
                    <a:pt x="95" y="24479"/>
                    <a:pt x="0" y="29009"/>
                  </a:cubicBezTo>
                  <a:lnTo>
                    <a:pt x="0" y="58082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F0BCD730-10A6-DDE5-6CE9-2251B0E4C828}"/>
                </a:ext>
              </a:extLst>
            </p:cNvPr>
            <p:cNvSpPr/>
            <p:nvPr/>
          </p:nvSpPr>
          <p:spPr>
            <a:xfrm>
              <a:off x="1638804" y="3357968"/>
              <a:ext cx="58146" cy="58146"/>
            </a:xfrm>
            <a:custGeom>
              <a:avLst/>
              <a:gdLst>
                <a:gd name="connsiteX0" fmla="*/ 58146 w 58146"/>
                <a:gd name="connsiteY0" fmla="*/ 29073 h 58146"/>
                <a:gd name="connsiteX1" fmla="*/ 29073 w 58146"/>
                <a:gd name="connsiteY1" fmla="*/ 58146 h 58146"/>
                <a:gd name="connsiteX2" fmla="*/ 0 w 58146"/>
                <a:gd name="connsiteY2" fmla="*/ 29073 h 58146"/>
                <a:gd name="connsiteX3" fmla="*/ 29073 w 58146"/>
                <a:gd name="connsiteY3" fmla="*/ 0 h 58146"/>
                <a:gd name="connsiteX4" fmla="*/ 58146 w 58146"/>
                <a:gd name="connsiteY4" fmla="*/ 29073 h 58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146" h="58146">
                  <a:moveTo>
                    <a:pt x="58146" y="29073"/>
                  </a:moveTo>
                  <a:cubicBezTo>
                    <a:pt x="58146" y="45130"/>
                    <a:pt x="45130" y="58146"/>
                    <a:pt x="29073" y="58146"/>
                  </a:cubicBezTo>
                  <a:cubicBezTo>
                    <a:pt x="13017" y="58146"/>
                    <a:pt x="0" y="45130"/>
                    <a:pt x="0" y="29073"/>
                  </a:cubicBezTo>
                  <a:cubicBezTo>
                    <a:pt x="0" y="13017"/>
                    <a:pt x="13017" y="0"/>
                    <a:pt x="29073" y="0"/>
                  </a:cubicBezTo>
                  <a:cubicBezTo>
                    <a:pt x="45130" y="0"/>
                    <a:pt x="58146" y="13017"/>
                    <a:pt x="58146" y="29073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EC2BB574-D88B-C685-D258-DEA428BB0D38}"/>
                </a:ext>
              </a:extLst>
            </p:cNvPr>
            <p:cNvSpPr/>
            <p:nvPr/>
          </p:nvSpPr>
          <p:spPr>
            <a:xfrm>
              <a:off x="1610692" y="3424119"/>
              <a:ext cx="115268" cy="58082"/>
            </a:xfrm>
            <a:custGeom>
              <a:avLst/>
              <a:gdLst>
                <a:gd name="connsiteX0" fmla="*/ 115268 w 115268"/>
                <a:gd name="connsiteY0" fmla="*/ 58082 h 58082"/>
                <a:gd name="connsiteX1" fmla="*/ 115268 w 115268"/>
                <a:gd name="connsiteY1" fmla="*/ 29009 h 58082"/>
                <a:gd name="connsiteX2" fmla="*/ 109505 w 115268"/>
                <a:gd name="connsiteY2" fmla="*/ 17418 h 58082"/>
                <a:gd name="connsiteX3" fmla="*/ 81392 w 115268"/>
                <a:gd name="connsiteY3" fmla="*/ 3586 h 58082"/>
                <a:gd name="connsiteX4" fmla="*/ 57634 w 115268"/>
                <a:gd name="connsiteY4" fmla="*/ 0 h 58082"/>
                <a:gd name="connsiteX5" fmla="*/ 33876 w 115268"/>
                <a:gd name="connsiteY5" fmla="*/ 3586 h 58082"/>
                <a:gd name="connsiteX6" fmla="*/ 5763 w 115268"/>
                <a:gd name="connsiteY6" fmla="*/ 17418 h 58082"/>
                <a:gd name="connsiteX7" fmla="*/ 0 w 115268"/>
                <a:gd name="connsiteY7" fmla="*/ 29009 h 58082"/>
                <a:gd name="connsiteX8" fmla="*/ 0 w 115268"/>
                <a:gd name="connsiteY8" fmla="*/ 58082 h 58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5268" h="58082">
                  <a:moveTo>
                    <a:pt x="115268" y="58082"/>
                  </a:moveTo>
                  <a:lnTo>
                    <a:pt x="115268" y="29009"/>
                  </a:lnTo>
                  <a:cubicBezTo>
                    <a:pt x="115173" y="24479"/>
                    <a:pt x="113060" y="20228"/>
                    <a:pt x="109505" y="17418"/>
                  </a:cubicBezTo>
                  <a:cubicBezTo>
                    <a:pt x="101150" y="10979"/>
                    <a:pt x="91591" y="6276"/>
                    <a:pt x="81392" y="3586"/>
                  </a:cubicBezTo>
                  <a:cubicBezTo>
                    <a:pt x="73693" y="1223"/>
                    <a:pt x="65687" y="14"/>
                    <a:pt x="57634" y="0"/>
                  </a:cubicBezTo>
                  <a:cubicBezTo>
                    <a:pt x="49590" y="124"/>
                    <a:pt x="41598" y="1330"/>
                    <a:pt x="33876" y="3586"/>
                  </a:cubicBezTo>
                  <a:cubicBezTo>
                    <a:pt x="23790" y="6572"/>
                    <a:pt x="14284" y="11250"/>
                    <a:pt x="5763" y="17418"/>
                  </a:cubicBezTo>
                  <a:cubicBezTo>
                    <a:pt x="2208" y="20228"/>
                    <a:pt x="95" y="24479"/>
                    <a:pt x="0" y="29009"/>
                  </a:cubicBezTo>
                  <a:lnTo>
                    <a:pt x="0" y="58082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519F1920-198B-40AA-6E5F-3E5A2C9E7D7B}"/>
                </a:ext>
              </a:extLst>
            </p:cNvPr>
            <p:cNvSpPr/>
            <p:nvPr/>
          </p:nvSpPr>
          <p:spPr>
            <a:xfrm>
              <a:off x="1249134" y="3080172"/>
              <a:ext cx="76076" cy="76076"/>
            </a:xfrm>
            <a:custGeom>
              <a:avLst/>
              <a:gdLst>
                <a:gd name="connsiteX0" fmla="*/ 76077 w 76076"/>
                <a:gd name="connsiteY0" fmla="*/ 38038 h 76076"/>
                <a:gd name="connsiteX1" fmla="*/ 38038 w 76076"/>
                <a:gd name="connsiteY1" fmla="*/ 76077 h 76076"/>
                <a:gd name="connsiteX2" fmla="*/ 0 w 76076"/>
                <a:gd name="connsiteY2" fmla="*/ 38038 h 76076"/>
                <a:gd name="connsiteX3" fmla="*/ 38038 w 76076"/>
                <a:gd name="connsiteY3" fmla="*/ 0 h 76076"/>
                <a:gd name="connsiteX4" fmla="*/ 76077 w 76076"/>
                <a:gd name="connsiteY4" fmla="*/ 38038 h 76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076" h="76076">
                  <a:moveTo>
                    <a:pt x="76077" y="38038"/>
                  </a:moveTo>
                  <a:cubicBezTo>
                    <a:pt x="76077" y="59047"/>
                    <a:pt x="59047" y="76077"/>
                    <a:pt x="38038" y="76077"/>
                  </a:cubicBezTo>
                  <a:cubicBezTo>
                    <a:pt x="17030" y="76077"/>
                    <a:pt x="0" y="59047"/>
                    <a:pt x="0" y="38038"/>
                  </a:cubicBezTo>
                  <a:cubicBezTo>
                    <a:pt x="0" y="17030"/>
                    <a:pt x="17030" y="0"/>
                    <a:pt x="38038" y="0"/>
                  </a:cubicBezTo>
                  <a:cubicBezTo>
                    <a:pt x="59047" y="0"/>
                    <a:pt x="76077" y="17030"/>
                    <a:pt x="76077" y="38038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FD2A95D1-A49A-BCEB-7B07-90D0BD644D28}"/>
                </a:ext>
              </a:extLst>
            </p:cNvPr>
            <p:cNvSpPr/>
            <p:nvPr/>
          </p:nvSpPr>
          <p:spPr>
            <a:xfrm>
              <a:off x="1182599" y="3100763"/>
              <a:ext cx="331680" cy="407053"/>
            </a:xfrm>
            <a:custGeom>
              <a:avLst/>
              <a:gdLst>
                <a:gd name="connsiteX0" fmla="*/ 328898 w 331680"/>
                <a:gd name="connsiteY0" fmla="*/ 2783 h 407053"/>
                <a:gd name="connsiteX1" fmla="*/ 315322 w 331680"/>
                <a:gd name="connsiteY1" fmla="*/ 2783 h 407053"/>
                <a:gd name="connsiteX2" fmla="*/ 232585 w 331680"/>
                <a:gd name="connsiteY2" fmla="*/ 85520 h 407053"/>
                <a:gd name="connsiteX3" fmla="*/ 213950 w 331680"/>
                <a:gd name="connsiteY3" fmla="*/ 90259 h 407053"/>
                <a:gd name="connsiteX4" fmla="*/ 188719 w 331680"/>
                <a:gd name="connsiteY4" fmla="*/ 130667 h 407053"/>
                <a:gd name="connsiteX5" fmla="*/ 181547 w 331680"/>
                <a:gd name="connsiteY5" fmla="*/ 100121 h 407053"/>
                <a:gd name="connsiteX6" fmla="*/ 175848 w 331680"/>
                <a:gd name="connsiteY6" fmla="*/ 89619 h 407053"/>
                <a:gd name="connsiteX7" fmla="*/ 135888 w 331680"/>
                <a:gd name="connsiteY7" fmla="*/ 68742 h 407053"/>
                <a:gd name="connsiteX8" fmla="*/ 104574 w 331680"/>
                <a:gd name="connsiteY8" fmla="*/ 64964 h 407053"/>
                <a:gd name="connsiteX9" fmla="*/ 73195 w 331680"/>
                <a:gd name="connsiteY9" fmla="*/ 69703 h 407053"/>
                <a:gd name="connsiteX10" fmla="*/ 33300 w 331680"/>
                <a:gd name="connsiteY10" fmla="*/ 90579 h 407053"/>
                <a:gd name="connsiteX11" fmla="*/ 27600 w 331680"/>
                <a:gd name="connsiteY11" fmla="*/ 101081 h 407053"/>
                <a:gd name="connsiteX12" fmla="*/ 0 w 331680"/>
                <a:gd name="connsiteY12" fmla="*/ 218911 h 407053"/>
                <a:gd name="connsiteX13" fmla="*/ 19211 w 331680"/>
                <a:gd name="connsiteY13" fmla="*/ 238122 h 407053"/>
                <a:gd name="connsiteX14" fmla="*/ 37270 w 331680"/>
                <a:gd name="connsiteY14" fmla="*/ 223906 h 407053"/>
                <a:gd name="connsiteX15" fmla="*/ 57250 w 331680"/>
                <a:gd name="connsiteY15" fmla="*/ 141233 h 407053"/>
                <a:gd name="connsiteX16" fmla="*/ 57250 w 331680"/>
                <a:gd name="connsiteY16" fmla="*/ 407054 h 407053"/>
                <a:gd name="connsiteX17" fmla="*/ 95096 w 331680"/>
                <a:gd name="connsiteY17" fmla="*/ 407054 h 407053"/>
                <a:gd name="connsiteX18" fmla="*/ 95096 w 331680"/>
                <a:gd name="connsiteY18" fmla="*/ 236009 h 407053"/>
                <a:gd name="connsiteX19" fmla="*/ 114307 w 331680"/>
                <a:gd name="connsiteY19" fmla="*/ 236009 h 407053"/>
                <a:gd name="connsiteX20" fmla="*/ 114307 w 331680"/>
                <a:gd name="connsiteY20" fmla="*/ 407054 h 407053"/>
                <a:gd name="connsiteX21" fmla="*/ 152090 w 331680"/>
                <a:gd name="connsiteY21" fmla="*/ 407054 h 407053"/>
                <a:gd name="connsiteX22" fmla="*/ 152090 w 331680"/>
                <a:gd name="connsiteY22" fmla="*/ 140016 h 407053"/>
                <a:gd name="connsiteX23" fmla="*/ 159134 w 331680"/>
                <a:gd name="connsiteY23" fmla="*/ 170114 h 407053"/>
                <a:gd name="connsiteX24" fmla="*/ 162912 w 331680"/>
                <a:gd name="connsiteY24" fmla="*/ 174917 h 407053"/>
                <a:gd name="connsiteX25" fmla="*/ 188527 w 331680"/>
                <a:gd name="connsiteY25" fmla="*/ 183946 h 407053"/>
                <a:gd name="connsiteX26" fmla="*/ 203896 w 331680"/>
                <a:gd name="connsiteY26" fmla="*/ 176966 h 407053"/>
                <a:gd name="connsiteX27" fmla="*/ 242959 w 331680"/>
                <a:gd name="connsiteY27" fmla="*/ 112928 h 407053"/>
                <a:gd name="connsiteX28" fmla="*/ 245585 w 331680"/>
                <a:gd name="connsiteY28" fmla="*/ 99672 h 407053"/>
                <a:gd name="connsiteX29" fmla="*/ 328834 w 331680"/>
                <a:gd name="connsiteY29" fmla="*/ 16423 h 407053"/>
                <a:gd name="connsiteX30" fmla="*/ 328898 w 331680"/>
                <a:gd name="connsiteY30" fmla="*/ 2783 h 407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31680" h="407053">
                  <a:moveTo>
                    <a:pt x="328898" y="2783"/>
                  </a:moveTo>
                  <a:cubicBezTo>
                    <a:pt x="325133" y="-928"/>
                    <a:pt x="319087" y="-928"/>
                    <a:pt x="315322" y="2783"/>
                  </a:cubicBezTo>
                  <a:lnTo>
                    <a:pt x="232585" y="85520"/>
                  </a:lnTo>
                  <a:cubicBezTo>
                    <a:pt x="225973" y="83654"/>
                    <a:pt x="218868" y="85461"/>
                    <a:pt x="213950" y="90259"/>
                  </a:cubicBezTo>
                  <a:cubicBezTo>
                    <a:pt x="212606" y="91604"/>
                    <a:pt x="188719" y="130667"/>
                    <a:pt x="188719" y="130667"/>
                  </a:cubicBezTo>
                  <a:lnTo>
                    <a:pt x="181547" y="100121"/>
                  </a:lnTo>
                  <a:cubicBezTo>
                    <a:pt x="180598" y="96182"/>
                    <a:pt x="178633" y="92561"/>
                    <a:pt x="175848" y="89619"/>
                  </a:cubicBezTo>
                  <a:cubicBezTo>
                    <a:pt x="164045" y="80078"/>
                    <a:pt x="150461" y="72981"/>
                    <a:pt x="135888" y="68742"/>
                  </a:cubicBezTo>
                  <a:cubicBezTo>
                    <a:pt x="125586" y="66539"/>
                    <a:pt x="115105" y="65274"/>
                    <a:pt x="104574" y="64964"/>
                  </a:cubicBezTo>
                  <a:cubicBezTo>
                    <a:pt x="93949" y="65128"/>
                    <a:pt x="83395" y="66722"/>
                    <a:pt x="73195" y="69703"/>
                  </a:cubicBezTo>
                  <a:cubicBezTo>
                    <a:pt x="58490" y="73558"/>
                    <a:pt x="44850" y="80695"/>
                    <a:pt x="33300" y="90579"/>
                  </a:cubicBezTo>
                  <a:cubicBezTo>
                    <a:pt x="30490" y="93504"/>
                    <a:pt x="28521" y="97131"/>
                    <a:pt x="27600" y="101081"/>
                  </a:cubicBezTo>
                  <a:cubicBezTo>
                    <a:pt x="27600" y="101081"/>
                    <a:pt x="0" y="216990"/>
                    <a:pt x="0" y="218911"/>
                  </a:cubicBezTo>
                  <a:cubicBezTo>
                    <a:pt x="0" y="229521"/>
                    <a:pt x="8601" y="238122"/>
                    <a:pt x="19211" y="238122"/>
                  </a:cubicBezTo>
                  <a:cubicBezTo>
                    <a:pt x="27714" y="237904"/>
                    <a:pt x="35061" y="232120"/>
                    <a:pt x="37270" y="223906"/>
                  </a:cubicBezTo>
                  <a:lnTo>
                    <a:pt x="57250" y="141233"/>
                  </a:lnTo>
                  <a:lnTo>
                    <a:pt x="57250" y="407054"/>
                  </a:lnTo>
                  <a:lnTo>
                    <a:pt x="95096" y="407054"/>
                  </a:lnTo>
                  <a:lnTo>
                    <a:pt x="95096" y="236009"/>
                  </a:lnTo>
                  <a:lnTo>
                    <a:pt x="114307" y="236009"/>
                  </a:lnTo>
                  <a:lnTo>
                    <a:pt x="114307" y="407054"/>
                  </a:lnTo>
                  <a:lnTo>
                    <a:pt x="152090" y="407054"/>
                  </a:lnTo>
                  <a:lnTo>
                    <a:pt x="152090" y="140016"/>
                  </a:lnTo>
                  <a:lnTo>
                    <a:pt x="159134" y="170114"/>
                  </a:lnTo>
                  <a:cubicBezTo>
                    <a:pt x="159623" y="172195"/>
                    <a:pt x="161005" y="173952"/>
                    <a:pt x="162912" y="174917"/>
                  </a:cubicBezTo>
                  <a:cubicBezTo>
                    <a:pt x="170276" y="180569"/>
                    <a:pt x="179247" y="183731"/>
                    <a:pt x="188527" y="183946"/>
                  </a:cubicBezTo>
                  <a:cubicBezTo>
                    <a:pt x="194570" y="184792"/>
                    <a:pt x="200557" y="182072"/>
                    <a:pt x="203896" y="176966"/>
                  </a:cubicBezTo>
                  <a:lnTo>
                    <a:pt x="242959" y="112928"/>
                  </a:lnTo>
                  <a:cubicBezTo>
                    <a:pt x="245456" y="108991"/>
                    <a:pt x="246393" y="104264"/>
                    <a:pt x="245585" y="99672"/>
                  </a:cubicBezTo>
                  <a:lnTo>
                    <a:pt x="328834" y="16423"/>
                  </a:lnTo>
                  <a:cubicBezTo>
                    <a:pt x="332605" y="12669"/>
                    <a:pt x="332634" y="6573"/>
                    <a:pt x="328898" y="2783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52673ED7-9AD6-5FD3-CCFA-A3822592B999}"/>
                </a:ext>
              </a:extLst>
            </p:cNvPr>
            <p:cNvSpPr/>
            <p:nvPr/>
          </p:nvSpPr>
          <p:spPr>
            <a:xfrm>
              <a:off x="1303310" y="3014725"/>
              <a:ext cx="365015" cy="262555"/>
            </a:xfrm>
            <a:custGeom>
              <a:avLst/>
              <a:gdLst>
                <a:gd name="connsiteX0" fmla="*/ 339400 w 365015"/>
                <a:gd name="connsiteY0" fmla="*/ 0 h 262555"/>
                <a:gd name="connsiteX1" fmla="*/ 25615 w 365015"/>
                <a:gd name="connsiteY1" fmla="*/ 0 h 262555"/>
                <a:gd name="connsiteX2" fmla="*/ 0 w 365015"/>
                <a:gd name="connsiteY2" fmla="*/ 25615 h 262555"/>
                <a:gd name="connsiteX3" fmla="*/ 0 w 365015"/>
                <a:gd name="connsiteY3" fmla="*/ 48669 h 262555"/>
                <a:gd name="connsiteX4" fmla="*/ 25615 w 365015"/>
                <a:gd name="connsiteY4" fmla="*/ 64038 h 262555"/>
                <a:gd name="connsiteX5" fmla="*/ 25615 w 365015"/>
                <a:gd name="connsiteY5" fmla="*/ 25615 h 262555"/>
                <a:gd name="connsiteX6" fmla="*/ 339400 w 365015"/>
                <a:gd name="connsiteY6" fmla="*/ 25615 h 262555"/>
                <a:gd name="connsiteX7" fmla="*/ 339400 w 365015"/>
                <a:gd name="connsiteY7" fmla="*/ 236940 h 262555"/>
                <a:gd name="connsiteX8" fmla="*/ 120839 w 365015"/>
                <a:gd name="connsiteY8" fmla="*/ 236940 h 262555"/>
                <a:gd name="connsiteX9" fmla="*/ 105214 w 365015"/>
                <a:gd name="connsiteY9" fmla="*/ 262555 h 262555"/>
                <a:gd name="connsiteX10" fmla="*/ 339400 w 365015"/>
                <a:gd name="connsiteY10" fmla="*/ 262555 h 262555"/>
                <a:gd name="connsiteX11" fmla="*/ 365016 w 365015"/>
                <a:gd name="connsiteY11" fmla="*/ 236940 h 262555"/>
                <a:gd name="connsiteX12" fmla="*/ 365016 w 365015"/>
                <a:gd name="connsiteY12" fmla="*/ 25615 h 262555"/>
                <a:gd name="connsiteX13" fmla="*/ 339400 w 365015"/>
                <a:gd name="connsiteY13" fmla="*/ 0 h 262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65015" h="262555">
                  <a:moveTo>
                    <a:pt x="339400" y="0"/>
                  </a:moveTo>
                  <a:lnTo>
                    <a:pt x="25615" y="0"/>
                  </a:lnTo>
                  <a:cubicBezTo>
                    <a:pt x="11469" y="0"/>
                    <a:pt x="0" y="11469"/>
                    <a:pt x="0" y="25615"/>
                  </a:cubicBezTo>
                  <a:lnTo>
                    <a:pt x="0" y="48669"/>
                  </a:lnTo>
                  <a:cubicBezTo>
                    <a:pt x="9791" y="51334"/>
                    <a:pt x="18655" y="56653"/>
                    <a:pt x="25615" y="64038"/>
                  </a:cubicBezTo>
                  <a:lnTo>
                    <a:pt x="25615" y="25615"/>
                  </a:lnTo>
                  <a:lnTo>
                    <a:pt x="339400" y="25615"/>
                  </a:lnTo>
                  <a:lnTo>
                    <a:pt x="339400" y="236940"/>
                  </a:lnTo>
                  <a:lnTo>
                    <a:pt x="120839" y="236940"/>
                  </a:lnTo>
                  <a:lnTo>
                    <a:pt x="105214" y="262555"/>
                  </a:lnTo>
                  <a:lnTo>
                    <a:pt x="339400" y="262555"/>
                  </a:lnTo>
                  <a:cubicBezTo>
                    <a:pt x="353547" y="262555"/>
                    <a:pt x="365016" y="251086"/>
                    <a:pt x="365016" y="236940"/>
                  </a:cubicBezTo>
                  <a:lnTo>
                    <a:pt x="365016" y="25615"/>
                  </a:lnTo>
                  <a:cubicBezTo>
                    <a:pt x="365016" y="11469"/>
                    <a:pt x="353547" y="0"/>
                    <a:pt x="339400" y="0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9" name="组合 98">
            <a:extLst>
              <a:ext uri="{FF2B5EF4-FFF2-40B4-BE49-F238E27FC236}">
                <a16:creationId xmlns:a16="http://schemas.microsoft.com/office/drawing/2014/main" id="{A29FA52E-80DC-19CE-CC4D-80B0A83D8465}"/>
              </a:ext>
            </a:extLst>
          </p:cNvPr>
          <p:cNvGrpSpPr/>
          <p:nvPr/>
        </p:nvGrpSpPr>
        <p:grpSpPr>
          <a:xfrm>
            <a:off x="1355613" y="4684772"/>
            <a:ext cx="384719" cy="508346"/>
            <a:chOff x="1046087" y="4426470"/>
            <a:chExt cx="599824" cy="792574"/>
          </a:xfrm>
          <a:solidFill>
            <a:schemeClr val="bg1"/>
          </a:solidFill>
        </p:grpSpPr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A67F489E-E586-63F6-0ACF-821C7D84756B}"/>
                </a:ext>
              </a:extLst>
            </p:cNvPr>
            <p:cNvSpPr/>
            <p:nvPr/>
          </p:nvSpPr>
          <p:spPr>
            <a:xfrm>
              <a:off x="1331646" y="4598420"/>
              <a:ext cx="113538" cy="105226"/>
            </a:xfrm>
            <a:custGeom>
              <a:avLst/>
              <a:gdLst>
                <a:gd name="connsiteX0" fmla="*/ 7049 w 113538"/>
                <a:gd name="connsiteY0" fmla="*/ 70746 h 105226"/>
                <a:gd name="connsiteX1" fmla="*/ 36100 w 113538"/>
                <a:gd name="connsiteY1" fmla="*/ 105227 h 105226"/>
                <a:gd name="connsiteX2" fmla="*/ 110300 w 113538"/>
                <a:gd name="connsiteY2" fmla="*/ 31027 h 105226"/>
                <a:gd name="connsiteX3" fmla="*/ 113538 w 113538"/>
                <a:gd name="connsiteY3" fmla="*/ 28074 h 105226"/>
                <a:gd name="connsiteX4" fmla="*/ 75528 w 113538"/>
                <a:gd name="connsiteY4" fmla="*/ 410 h 105226"/>
                <a:gd name="connsiteX5" fmla="*/ 57150 w 113538"/>
                <a:gd name="connsiteY5" fmla="*/ 9786 h 105226"/>
                <a:gd name="connsiteX6" fmla="*/ 0 w 113538"/>
                <a:gd name="connsiteY6" fmla="*/ 66936 h 105226"/>
                <a:gd name="connsiteX7" fmla="*/ 7049 w 113538"/>
                <a:gd name="connsiteY7" fmla="*/ 70746 h 105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3538" h="105226">
                  <a:moveTo>
                    <a:pt x="7049" y="70746"/>
                  </a:moveTo>
                  <a:cubicBezTo>
                    <a:pt x="19989" y="79046"/>
                    <a:pt x="30116" y="91066"/>
                    <a:pt x="36100" y="105227"/>
                  </a:cubicBezTo>
                  <a:lnTo>
                    <a:pt x="110300" y="31027"/>
                  </a:lnTo>
                  <a:lnTo>
                    <a:pt x="113538" y="28074"/>
                  </a:lnTo>
                  <a:cubicBezTo>
                    <a:pt x="110681" y="9939"/>
                    <a:pt x="93663" y="-2447"/>
                    <a:pt x="75528" y="410"/>
                  </a:cubicBezTo>
                  <a:cubicBezTo>
                    <a:pt x="68563" y="1507"/>
                    <a:pt x="62127" y="4790"/>
                    <a:pt x="57150" y="9786"/>
                  </a:cubicBezTo>
                  <a:lnTo>
                    <a:pt x="0" y="66936"/>
                  </a:lnTo>
                  <a:cubicBezTo>
                    <a:pt x="2381" y="68174"/>
                    <a:pt x="4953" y="69317"/>
                    <a:pt x="7049" y="7074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3EA4F125-DE6B-37F7-5A91-033096A66F3C}"/>
                </a:ext>
              </a:extLst>
            </p:cNvPr>
            <p:cNvSpPr/>
            <p:nvPr/>
          </p:nvSpPr>
          <p:spPr>
            <a:xfrm>
              <a:off x="1046087" y="4646951"/>
              <a:ext cx="207073" cy="393499"/>
            </a:xfrm>
            <a:custGeom>
              <a:avLst/>
              <a:gdLst>
                <a:gd name="connsiteX0" fmla="*/ 37147 w 207073"/>
                <a:gd name="connsiteY0" fmla="*/ 393500 h 393499"/>
                <a:gd name="connsiteX1" fmla="*/ 53150 w 207073"/>
                <a:gd name="connsiteY1" fmla="*/ 377498 h 393499"/>
                <a:gd name="connsiteX2" fmla="*/ 79153 w 207073"/>
                <a:gd name="connsiteY2" fmla="*/ 351495 h 393499"/>
                <a:gd name="connsiteX3" fmla="*/ 68485 w 207073"/>
                <a:gd name="connsiteY3" fmla="*/ 268056 h 393499"/>
                <a:gd name="connsiteX4" fmla="*/ 68485 w 207073"/>
                <a:gd name="connsiteY4" fmla="*/ 267389 h 393499"/>
                <a:gd name="connsiteX5" fmla="*/ 77533 w 207073"/>
                <a:gd name="connsiteY5" fmla="*/ 220526 h 393499"/>
                <a:gd name="connsiteX6" fmla="*/ 78200 w 207073"/>
                <a:gd name="connsiteY6" fmla="*/ 219288 h 393499"/>
                <a:gd name="connsiteX7" fmla="*/ 78962 w 207073"/>
                <a:gd name="connsiteY7" fmla="*/ 218145 h 393499"/>
                <a:gd name="connsiteX8" fmla="*/ 188690 w 207073"/>
                <a:gd name="connsiteY8" fmla="*/ 45456 h 393499"/>
                <a:gd name="connsiteX9" fmla="*/ 207074 w 207073"/>
                <a:gd name="connsiteY9" fmla="*/ 25644 h 393499"/>
                <a:gd name="connsiteX10" fmla="*/ 160735 w 207073"/>
                <a:gd name="connsiteY10" fmla="*/ 1761 h 393499"/>
                <a:gd name="connsiteX11" fmla="*/ 140399 w 207073"/>
                <a:gd name="connsiteY11" fmla="*/ 17834 h 393499"/>
                <a:gd name="connsiteX12" fmla="*/ 30861 w 207073"/>
                <a:gd name="connsiteY12" fmla="*/ 190427 h 393499"/>
                <a:gd name="connsiteX13" fmla="*/ 26194 w 207073"/>
                <a:gd name="connsiteY13" fmla="*/ 215097 h 393499"/>
                <a:gd name="connsiteX14" fmla="*/ 39243 w 207073"/>
                <a:gd name="connsiteY14" fmla="*/ 317109 h 393499"/>
                <a:gd name="connsiteX15" fmla="*/ 0 w 207073"/>
                <a:gd name="connsiteY15" fmla="*/ 356352 h 393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07073" h="393499">
                  <a:moveTo>
                    <a:pt x="37147" y="393500"/>
                  </a:moveTo>
                  <a:lnTo>
                    <a:pt x="53150" y="377498"/>
                  </a:lnTo>
                  <a:lnTo>
                    <a:pt x="79153" y="351495"/>
                  </a:lnTo>
                  <a:lnTo>
                    <a:pt x="68485" y="268056"/>
                  </a:lnTo>
                  <a:lnTo>
                    <a:pt x="68485" y="267389"/>
                  </a:lnTo>
                  <a:cubicBezTo>
                    <a:pt x="66651" y="251211"/>
                    <a:pt x="69808" y="234858"/>
                    <a:pt x="77533" y="220526"/>
                  </a:cubicBezTo>
                  <a:lnTo>
                    <a:pt x="78200" y="219288"/>
                  </a:lnTo>
                  <a:lnTo>
                    <a:pt x="78962" y="218145"/>
                  </a:lnTo>
                  <a:lnTo>
                    <a:pt x="188690" y="45456"/>
                  </a:lnTo>
                  <a:cubicBezTo>
                    <a:pt x="193560" y="37788"/>
                    <a:pt x="199791" y="31074"/>
                    <a:pt x="207074" y="25644"/>
                  </a:cubicBezTo>
                  <a:cubicBezTo>
                    <a:pt x="200873" y="6253"/>
                    <a:pt x="180126" y="-4439"/>
                    <a:pt x="160735" y="1761"/>
                  </a:cubicBezTo>
                  <a:cubicBezTo>
                    <a:pt x="152234" y="4481"/>
                    <a:pt x="145009" y="10191"/>
                    <a:pt x="140399" y="17834"/>
                  </a:cubicBezTo>
                  <a:lnTo>
                    <a:pt x="30861" y="190427"/>
                  </a:lnTo>
                  <a:cubicBezTo>
                    <a:pt x="26849" y="197990"/>
                    <a:pt x="25222" y="206591"/>
                    <a:pt x="26194" y="215097"/>
                  </a:cubicBezTo>
                  <a:lnTo>
                    <a:pt x="39243" y="317109"/>
                  </a:lnTo>
                  <a:lnTo>
                    <a:pt x="0" y="3563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B167E1F3-E592-CF9F-DC3C-051E5FE803D0}"/>
                </a:ext>
              </a:extLst>
            </p:cNvPr>
            <p:cNvSpPr/>
            <p:nvPr/>
          </p:nvSpPr>
          <p:spPr>
            <a:xfrm>
              <a:off x="1110000" y="4646658"/>
              <a:ext cx="535911" cy="572386"/>
            </a:xfrm>
            <a:custGeom>
              <a:avLst/>
              <a:gdLst>
                <a:gd name="connsiteX0" fmla="*/ 526352 w 535911"/>
                <a:gd name="connsiteY0" fmla="*/ 234725 h 572386"/>
                <a:gd name="connsiteX1" fmla="*/ 479746 w 535911"/>
                <a:gd name="connsiteY1" fmla="*/ 234278 h 572386"/>
                <a:gd name="connsiteX2" fmla="*/ 479298 w 535911"/>
                <a:gd name="connsiteY2" fmla="*/ 234725 h 572386"/>
                <a:gd name="connsiteX3" fmla="*/ 377190 w 535911"/>
                <a:gd name="connsiteY3" fmla="*/ 336738 h 572386"/>
                <a:gd name="connsiteX4" fmla="*/ 366808 w 535911"/>
                <a:gd name="connsiteY4" fmla="*/ 336738 h 572386"/>
                <a:gd name="connsiteX5" fmla="*/ 366808 w 535911"/>
                <a:gd name="connsiteY5" fmla="*/ 326261 h 572386"/>
                <a:gd name="connsiteX6" fmla="*/ 521113 w 535911"/>
                <a:gd name="connsiteY6" fmla="*/ 171956 h 572386"/>
                <a:gd name="connsiteX7" fmla="*/ 521398 w 535911"/>
                <a:gd name="connsiteY7" fmla="*/ 124616 h 572386"/>
                <a:gd name="connsiteX8" fmla="*/ 474059 w 535911"/>
                <a:gd name="connsiteY8" fmla="*/ 124331 h 572386"/>
                <a:gd name="connsiteX9" fmla="*/ 319659 w 535911"/>
                <a:gd name="connsiteY9" fmla="*/ 279207 h 572386"/>
                <a:gd name="connsiteX10" fmla="*/ 309182 w 535911"/>
                <a:gd name="connsiteY10" fmla="*/ 278421 h 572386"/>
                <a:gd name="connsiteX11" fmla="*/ 309182 w 535911"/>
                <a:gd name="connsiteY11" fmla="*/ 268730 h 572386"/>
                <a:gd name="connsiteX12" fmla="*/ 495491 w 535911"/>
                <a:gd name="connsiteY12" fmla="*/ 82421 h 572386"/>
                <a:gd name="connsiteX13" fmla="*/ 495205 w 535911"/>
                <a:gd name="connsiteY13" fmla="*/ 35081 h 572386"/>
                <a:gd name="connsiteX14" fmla="*/ 447866 w 535911"/>
                <a:gd name="connsiteY14" fmla="*/ 35367 h 572386"/>
                <a:gd name="connsiteX15" fmla="*/ 262128 w 535911"/>
                <a:gd name="connsiteY15" fmla="*/ 221581 h 572386"/>
                <a:gd name="connsiteX16" fmla="*/ 251651 w 535911"/>
                <a:gd name="connsiteY16" fmla="*/ 220795 h 572386"/>
                <a:gd name="connsiteX17" fmla="*/ 251651 w 535911"/>
                <a:gd name="connsiteY17" fmla="*/ 211103 h 572386"/>
                <a:gd name="connsiteX18" fmla="*/ 405956 w 535911"/>
                <a:gd name="connsiteY18" fmla="*/ 56798 h 572386"/>
                <a:gd name="connsiteX19" fmla="*/ 405956 w 535911"/>
                <a:gd name="connsiteY19" fmla="*/ 9745 h 572386"/>
                <a:gd name="connsiteX20" fmla="*/ 358902 w 535911"/>
                <a:gd name="connsiteY20" fmla="*/ 9745 h 572386"/>
                <a:gd name="connsiteX21" fmla="*/ 204597 w 535911"/>
                <a:gd name="connsiteY21" fmla="*/ 164050 h 572386"/>
                <a:gd name="connsiteX22" fmla="*/ 144399 w 535911"/>
                <a:gd name="connsiteY22" fmla="*/ 224248 h 572386"/>
                <a:gd name="connsiteX23" fmla="*/ 219742 w 535911"/>
                <a:gd name="connsiteY23" fmla="*/ 105947 h 572386"/>
                <a:gd name="connsiteX24" fmla="*/ 207220 w 535911"/>
                <a:gd name="connsiteY24" fmla="*/ 54927 h 572386"/>
                <a:gd name="connsiteX25" fmla="*/ 156972 w 535911"/>
                <a:gd name="connsiteY25" fmla="*/ 66228 h 572386"/>
                <a:gd name="connsiteX26" fmla="*/ 47054 w 535911"/>
                <a:gd name="connsiteY26" fmla="*/ 238821 h 572386"/>
                <a:gd name="connsiteX27" fmla="*/ 42386 w 535911"/>
                <a:gd name="connsiteY27" fmla="*/ 263491 h 572386"/>
                <a:gd name="connsiteX28" fmla="*/ 55150 w 535911"/>
                <a:gd name="connsiteY28" fmla="*/ 365504 h 572386"/>
                <a:gd name="connsiteX29" fmla="*/ 0 w 535911"/>
                <a:gd name="connsiteY29" fmla="*/ 420653 h 572386"/>
                <a:gd name="connsiteX30" fmla="*/ 152019 w 535911"/>
                <a:gd name="connsiteY30" fmla="*/ 572387 h 572386"/>
                <a:gd name="connsiteX31" fmla="*/ 194120 w 535911"/>
                <a:gd name="connsiteY31" fmla="*/ 530286 h 572386"/>
                <a:gd name="connsiteX32" fmla="*/ 345853 w 535911"/>
                <a:gd name="connsiteY32" fmla="*/ 462278 h 572386"/>
                <a:gd name="connsiteX33" fmla="*/ 526352 w 535911"/>
                <a:gd name="connsiteY33" fmla="*/ 281303 h 572386"/>
                <a:gd name="connsiteX34" fmla="*/ 526352 w 535911"/>
                <a:gd name="connsiteY34" fmla="*/ 234725 h 572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35911" h="572386">
                  <a:moveTo>
                    <a:pt x="526352" y="234725"/>
                  </a:moveTo>
                  <a:cubicBezTo>
                    <a:pt x="513605" y="221732"/>
                    <a:pt x="492740" y="221531"/>
                    <a:pt x="479746" y="234278"/>
                  </a:cubicBezTo>
                  <a:cubicBezTo>
                    <a:pt x="479595" y="234425"/>
                    <a:pt x="479446" y="234575"/>
                    <a:pt x="479298" y="234725"/>
                  </a:cubicBezTo>
                  <a:lnTo>
                    <a:pt x="377190" y="336738"/>
                  </a:lnTo>
                  <a:cubicBezTo>
                    <a:pt x="374214" y="339329"/>
                    <a:pt x="369783" y="339329"/>
                    <a:pt x="366808" y="336738"/>
                  </a:cubicBezTo>
                  <a:cubicBezTo>
                    <a:pt x="364162" y="333747"/>
                    <a:pt x="364162" y="329251"/>
                    <a:pt x="366808" y="326261"/>
                  </a:cubicBezTo>
                  <a:lnTo>
                    <a:pt x="521113" y="171956"/>
                  </a:lnTo>
                  <a:cubicBezTo>
                    <a:pt x="534264" y="158963"/>
                    <a:pt x="534392" y="137767"/>
                    <a:pt x="521398" y="124616"/>
                  </a:cubicBezTo>
                  <a:cubicBezTo>
                    <a:pt x="508405" y="111465"/>
                    <a:pt x="487210" y="111337"/>
                    <a:pt x="474059" y="124331"/>
                  </a:cubicBezTo>
                  <a:lnTo>
                    <a:pt x="319659" y="279207"/>
                  </a:lnTo>
                  <a:cubicBezTo>
                    <a:pt x="316549" y="281884"/>
                    <a:pt x="311858" y="281532"/>
                    <a:pt x="309182" y="278421"/>
                  </a:cubicBezTo>
                  <a:cubicBezTo>
                    <a:pt x="306784" y="275635"/>
                    <a:pt x="306784" y="271516"/>
                    <a:pt x="309182" y="268730"/>
                  </a:cubicBezTo>
                  <a:lnTo>
                    <a:pt x="495491" y="82421"/>
                  </a:lnTo>
                  <a:cubicBezTo>
                    <a:pt x="508484" y="69269"/>
                    <a:pt x="508356" y="48074"/>
                    <a:pt x="495205" y="35081"/>
                  </a:cubicBezTo>
                  <a:cubicBezTo>
                    <a:pt x="482054" y="22088"/>
                    <a:pt x="460859" y="22216"/>
                    <a:pt x="447866" y="35367"/>
                  </a:cubicBezTo>
                  <a:lnTo>
                    <a:pt x="262128" y="221581"/>
                  </a:lnTo>
                  <a:cubicBezTo>
                    <a:pt x="259018" y="224257"/>
                    <a:pt x="254327" y="223906"/>
                    <a:pt x="251651" y="220795"/>
                  </a:cubicBezTo>
                  <a:cubicBezTo>
                    <a:pt x="249253" y="218010"/>
                    <a:pt x="249253" y="213889"/>
                    <a:pt x="251651" y="211103"/>
                  </a:cubicBezTo>
                  <a:lnTo>
                    <a:pt x="405956" y="56798"/>
                  </a:lnTo>
                  <a:cubicBezTo>
                    <a:pt x="418949" y="43805"/>
                    <a:pt x="418949" y="22738"/>
                    <a:pt x="405956" y="9745"/>
                  </a:cubicBezTo>
                  <a:cubicBezTo>
                    <a:pt x="392962" y="-3248"/>
                    <a:pt x="371895" y="-3248"/>
                    <a:pt x="358902" y="9745"/>
                  </a:cubicBezTo>
                  <a:lnTo>
                    <a:pt x="204597" y="164050"/>
                  </a:lnTo>
                  <a:lnTo>
                    <a:pt x="144399" y="224248"/>
                  </a:lnTo>
                  <a:lnTo>
                    <a:pt x="219742" y="105947"/>
                  </a:lnTo>
                  <a:cubicBezTo>
                    <a:pt x="230373" y="88400"/>
                    <a:pt x="224766" y="65558"/>
                    <a:pt x="207220" y="54927"/>
                  </a:cubicBezTo>
                  <a:cubicBezTo>
                    <a:pt x="190154" y="44587"/>
                    <a:pt x="167968" y="49576"/>
                    <a:pt x="156972" y="66228"/>
                  </a:cubicBezTo>
                  <a:lnTo>
                    <a:pt x="47054" y="238821"/>
                  </a:lnTo>
                  <a:cubicBezTo>
                    <a:pt x="43042" y="246384"/>
                    <a:pt x="41415" y="254985"/>
                    <a:pt x="42386" y="263491"/>
                  </a:cubicBezTo>
                  <a:lnTo>
                    <a:pt x="55150" y="365504"/>
                  </a:lnTo>
                  <a:lnTo>
                    <a:pt x="0" y="420653"/>
                  </a:lnTo>
                  <a:lnTo>
                    <a:pt x="152019" y="572387"/>
                  </a:lnTo>
                  <a:lnTo>
                    <a:pt x="194120" y="530286"/>
                  </a:lnTo>
                  <a:cubicBezTo>
                    <a:pt x="231267" y="493139"/>
                    <a:pt x="275749" y="532382"/>
                    <a:pt x="345853" y="462278"/>
                  </a:cubicBezTo>
                  <a:lnTo>
                    <a:pt x="526352" y="281303"/>
                  </a:lnTo>
                  <a:cubicBezTo>
                    <a:pt x="539098" y="268393"/>
                    <a:pt x="539098" y="247635"/>
                    <a:pt x="526352" y="2347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1646D358-DF0A-712C-9F22-AF28B4725DC7}"/>
                </a:ext>
              </a:extLst>
            </p:cNvPr>
            <p:cNvSpPr/>
            <p:nvPr/>
          </p:nvSpPr>
          <p:spPr>
            <a:xfrm>
              <a:off x="1393750" y="4426470"/>
              <a:ext cx="38100" cy="95250"/>
            </a:xfrm>
            <a:custGeom>
              <a:avLst/>
              <a:gdLst>
                <a:gd name="connsiteX0" fmla="*/ 0 w 38100"/>
                <a:gd name="connsiteY0" fmla="*/ 0 h 95250"/>
                <a:gd name="connsiteX1" fmla="*/ 38100 w 38100"/>
                <a:gd name="connsiteY1" fmla="*/ 0 h 95250"/>
                <a:gd name="connsiteX2" fmla="*/ 38100 w 38100"/>
                <a:gd name="connsiteY2" fmla="*/ 95250 h 95250"/>
                <a:gd name="connsiteX3" fmla="*/ 0 w 38100"/>
                <a:gd name="connsiteY3" fmla="*/ 9525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95250">
                  <a:moveTo>
                    <a:pt x="0" y="0"/>
                  </a:moveTo>
                  <a:lnTo>
                    <a:pt x="38100" y="0"/>
                  </a:lnTo>
                  <a:lnTo>
                    <a:pt x="38100" y="95250"/>
                  </a:lnTo>
                  <a:lnTo>
                    <a:pt x="0" y="952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6071A751-2006-973F-17A7-238CB3D6CACF}"/>
                </a:ext>
              </a:extLst>
            </p:cNvPr>
            <p:cNvSpPr/>
            <p:nvPr/>
          </p:nvSpPr>
          <p:spPr>
            <a:xfrm rot="18959401">
              <a:off x="1455653" y="4489600"/>
              <a:ext cx="95250" cy="38100"/>
            </a:xfrm>
            <a:custGeom>
              <a:avLst/>
              <a:gdLst>
                <a:gd name="connsiteX0" fmla="*/ 0 w 95250"/>
                <a:gd name="connsiteY0" fmla="*/ 0 h 38100"/>
                <a:gd name="connsiteX1" fmla="*/ 95250 w 95250"/>
                <a:gd name="connsiteY1" fmla="*/ 0 h 38100"/>
                <a:gd name="connsiteX2" fmla="*/ 95250 w 95250"/>
                <a:gd name="connsiteY2" fmla="*/ 38100 h 38100"/>
                <a:gd name="connsiteX3" fmla="*/ 0 w 952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38100">
                  <a:moveTo>
                    <a:pt x="0" y="0"/>
                  </a:moveTo>
                  <a:lnTo>
                    <a:pt x="95250" y="0"/>
                  </a:lnTo>
                  <a:lnTo>
                    <a:pt x="952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4D739771-45C3-F21A-4A29-37AC18FF494E}"/>
                </a:ext>
              </a:extLst>
            </p:cNvPr>
            <p:cNvSpPr/>
            <p:nvPr/>
          </p:nvSpPr>
          <p:spPr>
            <a:xfrm rot="18840599">
              <a:off x="1303301" y="4460998"/>
              <a:ext cx="38100" cy="95250"/>
            </a:xfrm>
            <a:custGeom>
              <a:avLst/>
              <a:gdLst>
                <a:gd name="connsiteX0" fmla="*/ 0 w 38100"/>
                <a:gd name="connsiteY0" fmla="*/ 0 h 95250"/>
                <a:gd name="connsiteX1" fmla="*/ 38100 w 38100"/>
                <a:gd name="connsiteY1" fmla="*/ 0 h 95250"/>
                <a:gd name="connsiteX2" fmla="*/ 38100 w 38100"/>
                <a:gd name="connsiteY2" fmla="*/ 95250 h 95250"/>
                <a:gd name="connsiteX3" fmla="*/ 0 w 38100"/>
                <a:gd name="connsiteY3" fmla="*/ 9525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95250">
                  <a:moveTo>
                    <a:pt x="0" y="0"/>
                  </a:moveTo>
                  <a:lnTo>
                    <a:pt x="38100" y="0"/>
                  </a:lnTo>
                  <a:lnTo>
                    <a:pt x="38100" y="95250"/>
                  </a:lnTo>
                  <a:lnTo>
                    <a:pt x="0" y="952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45761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warp dir="in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1F1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DD379D8B-1E38-04EE-8660-81D86D699F94}"/>
              </a:ext>
            </a:extLst>
          </p:cNvPr>
          <p:cNvGrpSpPr/>
          <p:nvPr/>
        </p:nvGrpSpPr>
        <p:grpSpPr>
          <a:xfrm>
            <a:off x="267546" y="190062"/>
            <a:ext cx="925460" cy="758669"/>
            <a:chOff x="374009" y="449142"/>
            <a:chExt cx="925460" cy="758669"/>
          </a:xfrm>
        </p:grpSpPr>
        <p:sp>
          <p:nvSpPr>
            <p:cNvPr id="38" name="缺角矩形 37">
              <a:extLst>
                <a:ext uri="{FF2B5EF4-FFF2-40B4-BE49-F238E27FC236}">
                  <a16:creationId xmlns:a16="http://schemas.microsoft.com/office/drawing/2014/main" id="{FCBC32F4-336F-A1B3-83BC-1B0DC7A33EF8}"/>
                </a:ext>
              </a:extLst>
            </p:cNvPr>
            <p:cNvSpPr/>
            <p:nvPr/>
          </p:nvSpPr>
          <p:spPr>
            <a:xfrm>
              <a:off x="374009" y="449142"/>
              <a:ext cx="656878" cy="656878"/>
            </a:xfrm>
            <a:prstGeom prst="plaque">
              <a:avLst>
                <a:gd name="adj" fmla="val 50000"/>
              </a:avLst>
            </a:prstGeom>
            <a:solidFill>
              <a:srgbClr val="3B66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缺角矩形 38">
              <a:extLst>
                <a:ext uri="{FF2B5EF4-FFF2-40B4-BE49-F238E27FC236}">
                  <a16:creationId xmlns:a16="http://schemas.microsoft.com/office/drawing/2014/main" id="{291AA391-868F-72BA-A223-4F468E6B509A}"/>
                </a:ext>
              </a:extLst>
            </p:cNvPr>
            <p:cNvSpPr/>
            <p:nvPr/>
          </p:nvSpPr>
          <p:spPr>
            <a:xfrm>
              <a:off x="1071674" y="980016"/>
              <a:ext cx="227795" cy="227795"/>
            </a:xfrm>
            <a:prstGeom prst="plaque">
              <a:avLst>
                <a:gd name="adj" fmla="val 50000"/>
              </a:avLst>
            </a:prstGeom>
            <a:solidFill>
              <a:srgbClr val="3B66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DBE75492-3649-A0B1-5B99-ACDAD7357848}"/>
              </a:ext>
            </a:extLst>
          </p:cNvPr>
          <p:cNvSpPr txBox="1"/>
          <p:nvPr/>
        </p:nvSpPr>
        <p:spPr>
          <a:xfrm>
            <a:off x="1727125" y="314031"/>
            <a:ext cx="1396536" cy="461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工作体会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9461E46-FCBB-EC93-80A8-270F5656F20A}"/>
              </a:ext>
            </a:extLst>
          </p:cNvPr>
          <p:cNvSpPr txBox="1"/>
          <p:nvPr/>
        </p:nvSpPr>
        <p:spPr>
          <a:xfrm>
            <a:off x="867918" y="224734"/>
            <a:ext cx="7986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gradFill>
                  <a:gsLst>
                    <a:gs pos="0">
                      <a:srgbClr val="3B66FF"/>
                    </a:gs>
                    <a:gs pos="91000">
                      <a:srgbClr val="3B66FF">
                        <a:alpha val="0"/>
                      </a:srgbClr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3600" dirty="0">
              <a:gradFill>
                <a:gsLst>
                  <a:gs pos="0">
                    <a:srgbClr val="3B66FF"/>
                  </a:gs>
                  <a:gs pos="91000">
                    <a:srgbClr val="3B66FF">
                      <a:alpha val="0"/>
                    </a:srgbClr>
                  </a:gs>
                </a:gsLst>
                <a:lin ang="5400000" scaled="1"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16BB9474-6A09-4DFE-2500-CCE3811F6828}"/>
              </a:ext>
            </a:extLst>
          </p:cNvPr>
          <p:cNvGrpSpPr/>
          <p:nvPr/>
        </p:nvGrpSpPr>
        <p:grpSpPr>
          <a:xfrm>
            <a:off x="6724905" y="1591267"/>
            <a:ext cx="592667" cy="592667"/>
            <a:chOff x="1035139" y="2062391"/>
            <a:chExt cx="592667" cy="592667"/>
          </a:xfrm>
        </p:grpSpPr>
        <p:sp>
          <p:nvSpPr>
            <p:cNvPr id="3" name="Oval 31">
              <a:extLst>
                <a:ext uri="{FF2B5EF4-FFF2-40B4-BE49-F238E27FC236}">
                  <a16:creationId xmlns:a16="http://schemas.microsoft.com/office/drawing/2014/main" id="{377C0301-4103-5AFE-8A26-B8B89AB52B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5139" y="2062391"/>
              <a:ext cx="592667" cy="592667"/>
            </a:xfrm>
            <a:prstGeom prst="ellipse">
              <a:avLst/>
            </a:prstGeom>
            <a:solidFill>
              <a:srgbClr val="3B66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grpSp>
          <p:nvGrpSpPr>
            <p:cNvPr id="4" name="Group 16">
              <a:extLst>
                <a:ext uri="{FF2B5EF4-FFF2-40B4-BE49-F238E27FC236}">
                  <a16:creationId xmlns:a16="http://schemas.microsoft.com/office/drawing/2014/main" id="{7E4671B6-FE77-055D-98E9-261C97B0575A}"/>
                </a:ext>
              </a:extLst>
            </p:cNvPr>
            <p:cNvGrpSpPr/>
            <p:nvPr/>
          </p:nvGrpSpPr>
          <p:grpSpPr bwMode="auto">
            <a:xfrm>
              <a:off x="1217172" y="2214791"/>
              <a:ext cx="228600" cy="296333"/>
              <a:chOff x="0" y="0"/>
              <a:chExt cx="184" cy="236"/>
            </a:xfrm>
          </p:grpSpPr>
          <p:sp>
            <p:nvSpPr>
              <p:cNvPr id="5" name="Freeform 17">
                <a:extLst>
                  <a:ext uri="{FF2B5EF4-FFF2-40B4-BE49-F238E27FC236}">
                    <a16:creationId xmlns:a16="http://schemas.microsoft.com/office/drawing/2014/main" id="{EA283DBC-DD41-701B-D6BB-BF8CC8ED9FE7}"/>
                  </a:ext>
                </a:extLst>
              </p:cNvPr>
              <p:cNvSpPr/>
              <p:nvPr/>
            </p:nvSpPr>
            <p:spPr bwMode="auto">
              <a:xfrm>
                <a:off x="0" y="0"/>
                <a:ext cx="184" cy="236"/>
              </a:xfrm>
              <a:custGeom>
                <a:avLst/>
                <a:gdLst>
                  <a:gd name="T0" fmla="*/ 19 w 84"/>
                  <a:gd name="T1" fmla="*/ 98 h 108"/>
                  <a:gd name="T2" fmla="*/ 10 w 84"/>
                  <a:gd name="T3" fmla="*/ 98 h 108"/>
                  <a:gd name="T4" fmla="*/ 10 w 84"/>
                  <a:gd name="T5" fmla="*/ 9 h 108"/>
                  <a:gd name="T6" fmla="*/ 79 w 84"/>
                  <a:gd name="T7" fmla="*/ 9 h 108"/>
                  <a:gd name="T8" fmla="*/ 84 w 84"/>
                  <a:gd name="T9" fmla="*/ 5 h 108"/>
                  <a:gd name="T10" fmla="*/ 79 w 84"/>
                  <a:gd name="T11" fmla="*/ 0 h 108"/>
                  <a:gd name="T12" fmla="*/ 5 w 84"/>
                  <a:gd name="T13" fmla="*/ 0 h 108"/>
                  <a:gd name="T14" fmla="*/ 0 w 84"/>
                  <a:gd name="T15" fmla="*/ 5 h 108"/>
                  <a:gd name="T16" fmla="*/ 0 w 84"/>
                  <a:gd name="T17" fmla="*/ 103 h 108"/>
                  <a:gd name="T18" fmla="*/ 5 w 84"/>
                  <a:gd name="T19" fmla="*/ 108 h 108"/>
                  <a:gd name="T20" fmla="*/ 19 w 84"/>
                  <a:gd name="T21" fmla="*/ 108 h 108"/>
                  <a:gd name="T22" fmla="*/ 23 w 84"/>
                  <a:gd name="T23" fmla="*/ 103 h 108"/>
                  <a:gd name="T24" fmla="*/ 19 w 84"/>
                  <a:gd name="T25" fmla="*/ 98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4" h="108">
                    <a:moveTo>
                      <a:pt x="19" y="98"/>
                    </a:moveTo>
                    <a:cubicBezTo>
                      <a:pt x="10" y="98"/>
                      <a:pt x="10" y="98"/>
                      <a:pt x="10" y="98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79" y="9"/>
                      <a:pt x="79" y="9"/>
                      <a:pt x="79" y="9"/>
                    </a:cubicBezTo>
                    <a:cubicBezTo>
                      <a:pt x="82" y="9"/>
                      <a:pt x="84" y="7"/>
                      <a:pt x="84" y="5"/>
                    </a:cubicBezTo>
                    <a:cubicBezTo>
                      <a:pt x="84" y="2"/>
                      <a:pt x="82" y="0"/>
                      <a:pt x="79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06"/>
                      <a:pt x="3" y="108"/>
                      <a:pt x="5" y="108"/>
                    </a:cubicBezTo>
                    <a:cubicBezTo>
                      <a:pt x="19" y="108"/>
                      <a:pt x="19" y="108"/>
                      <a:pt x="19" y="108"/>
                    </a:cubicBezTo>
                    <a:cubicBezTo>
                      <a:pt x="21" y="108"/>
                      <a:pt x="23" y="106"/>
                      <a:pt x="23" y="103"/>
                    </a:cubicBezTo>
                    <a:cubicBezTo>
                      <a:pt x="23" y="100"/>
                      <a:pt x="21" y="98"/>
                      <a:pt x="19" y="9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9" name="Freeform 18">
                <a:extLst>
                  <a:ext uri="{FF2B5EF4-FFF2-40B4-BE49-F238E27FC236}">
                    <a16:creationId xmlns:a16="http://schemas.microsoft.com/office/drawing/2014/main" id="{DD413B26-F3B4-3C8F-3D94-B417BA0A0397}"/>
                  </a:ext>
                </a:extLst>
              </p:cNvPr>
              <p:cNvSpPr/>
              <p:nvPr/>
            </p:nvSpPr>
            <p:spPr bwMode="auto">
              <a:xfrm>
                <a:off x="116" y="138"/>
                <a:ext cx="68" cy="98"/>
              </a:xfrm>
              <a:custGeom>
                <a:avLst/>
                <a:gdLst>
                  <a:gd name="T0" fmla="*/ 26 w 31"/>
                  <a:gd name="T1" fmla="*/ 0 h 45"/>
                  <a:gd name="T2" fmla="*/ 21 w 31"/>
                  <a:gd name="T3" fmla="*/ 5 h 45"/>
                  <a:gd name="T4" fmla="*/ 21 w 31"/>
                  <a:gd name="T5" fmla="*/ 35 h 45"/>
                  <a:gd name="T6" fmla="*/ 4 w 31"/>
                  <a:gd name="T7" fmla="*/ 35 h 45"/>
                  <a:gd name="T8" fmla="*/ 0 w 31"/>
                  <a:gd name="T9" fmla="*/ 40 h 45"/>
                  <a:gd name="T10" fmla="*/ 4 w 31"/>
                  <a:gd name="T11" fmla="*/ 45 h 45"/>
                  <a:gd name="T12" fmla="*/ 26 w 31"/>
                  <a:gd name="T13" fmla="*/ 45 h 45"/>
                  <a:gd name="T14" fmla="*/ 29 w 31"/>
                  <a:gd name="T15" fmla="*/ 43 h 45"/>
                  <a:gd name="T16" fmla="*/ 31 w 31"/>
                  <a:gd name="T17" fmla="*/ 40 h 45"/>
                  <a:gd name="T18" fmla="*/ 31 w 31"/>
                  <a:gd name="T19" fmla="*/ 5 h 45"/>
                  <a:gd name="T20" fmla="*/ 26 w 31"/>
                  <a:gd name="T21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45">
                    <a:moveTo>
                      <a:pt x="26" y="0"/>
                    </a:moveTo>
                    <a:cubicBezTo>
                      <a:pt x="23" y="0"/>
                      <a:pt x="21" y="2"/>
                      <a:pt x="21" y="5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4" y="35"/>
                      <a:pt x="4" y="35"/>
                      <a:pt x="4" y="35"/>
                    </a:cubicBezTo>
                    <a:cubicBezTo>
                      <a:pt x="2" y="35"/>
                      <a:pt x="0" y="37"/>
                      <a:pt x="0" y="40"/>
                    </a:cubicBezTo>
                    <a:cubicBezTo>
                      <a:pt x="0" y="43"/>
                      <a:pt x="2" y="45"/>
                      <a:pt x="4" y="45"/>
                    </a:cubicBezTo>
                    <a:cubicBezTo>
                      <a:pt x="26" y="45"/>
                      <a:pt x="26" y="45"/>
                      <a:pt x="26" y="45"/>
                    </a:cubicBezTo>
                    <a:cubicBezTo>
                      <a:pt x="27" y="45"/>
                      <a:pt x="28" y="44"/>
                      <a:pt x="29" y="43"/>
                    </a:cubicBezTo>
                    <a:cubicBezTo>
                      <a:pt x="30" y="42"/>
                      <a:pt x="31" y="41"/>
                      <a:pt x="31" y="40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1" y="2"/>
                      <a:pt x="29" y="0"/>
                      <a:pt x="2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0" name="Freeform 19">
                <a:extLst>
                  <a:ext uri="{FF2B5EF4-FFF2-40B4-BE49-F238E27FC236}">
                    <a16:creationId xmlns:a16="http://schemas.microsoft.com/office/drawing/2014/main" id="{0E49BD9D-6B68-D6EA-8E34-FAFE060FBDC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6" y="51"/>
                <a:ext cx="113" cy="163"/>
              </a:xfrm>
              <a:custGeom>
                <a:avLst/>
                <a:gdLst>
                  <a:gd name="T0" fmla="*/ 45 w 52"/>
                  <a:gd name="T1" fmla="*/ 1 h 75"/>
                  <a:gd name="T2" fmla="*/ 40 w 52"/>
                  <a:gd name="T3" fmla="*/ 0 h 75"/>
                  <a:gd name="T4" fmla="*/ 30 w 52"/>
                  <a:gd name="T5" fmla="*/ 5 h 75"/>
                  <a:gd name="T6" fmla="*/ 1 w 52"/>
                  <a:gd name="T7" fmla="*/ 57 h 75"/>
                  <a:gd name="T8" fmla="*/ 0 w 52"/>
                  <a:gd name="T9" fmla="*/ 59 h 75"/>
                  <a:gd name="T10" fmla="*/ 0 w 52"/>
                  <a:gd name="T11" fmla="*/ 71 h 75"/>
                  <a:gd name="T12" fmla="*/ 3 w 52"/>
                  <a:gd name="T13" fmla="*/ 75 h 75"/>
                  <a:gd name="T14" fmla="*/ 5 w 52"/>
                  <a:gd name="T15" fmla="*/ 75 h 75"/>
                  <a:gd name="T16" fmla="*/ 7 w 52"/>
                  <a:gd name="T17" fmla="*/ 75 h 75"/>
                  <a:gd name="T18" fmla="*/ 18 w 52"/>
                  <a:gd name="T19" fmla="*/ 69 h 75"/>
                  <a:gd name="T20" fmla="*/ 19 w 52"/>
                  <a:gd name="T21" fmla="*/ 67 h 75"/>
                  <a:gd name="T22" fmla="*/ 49 w 52"/>
                  <a:gd name="T23" fmla="*/ 16 h 75"/>
                  <a:gd name="T24" fmla="*/ 45 w 52"/>
                  <a:gd name="T25" fmla="*/ 1 h 75"/>
                  <a:gd name="T26" fmla="*/ 41 w 52"/>
                  <a:gd name="T27" fmla="*/ 11 h 75"/>
                  <a:gd name="T28" fmla="*/ 12 w 52"/>
                  <a:gd name="T29" fmla="*/ 62 h 75"/>
                  <a:gd name="T30" fmla="*/ 9 w 52"/>
                  <a:gd name="T31" fmla="*/ 63 h 75"/>
                  <a:gd name="T32" fmla="*/ 9 w 52"/>
                  <a:gd name="T33" fmla="*/ 60 h 75"/>
                  <a:gd name="T34" fmla="*/ 38 w 52"/>
                  <a:gd name="T35" fmla="*/ 10 h 75"/>
                  <a:gd name="T36" fmla="*/ 41 w 52"/>
                  <a:gd name="T37" fmla="*/ 9 h 75"/>
                  <a:gd name="T38" fmla="*/ 41 w 52"/>
                  <a:gd name="T39" fmla="*/ 11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2" h="75">
                    <a:moveTo>
                      <a:pt x="45" y="1"/>
                    </a:moveTo>
                    <a:cubicBezTo>
                      <a:pt x="44" y="0"/>
                      <a:pt x="42" y="0"/>
                      <a:pt x="40" y="0"/>
                    </a:cubicBezTo>
                    <a:cubicBezTo>
                      <a:pt x="36" y="0"/>
                      <a:pt x="32" y="2"/>
                      <a:pt x="30" y="5"/>
                    </a:cubicBezTo>
                    <a:cubicBezTo>
                      <a:pt x="1" y="57"/>
                      <a:pt x="1" y="57"/>
                      <a:pt x="1" y="57"/>
                    </a:cubicBezTo>
                    <a:cubicBezTo>
                      <a:pt x="0" y="57"/>
                      <a:pt x="0" y="58"/>
                      <a:pt x="0" y="59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1" y="72"/>
                      <a:pt x="1" y="74"/>
                      <a:pt x="3" y="75"/>
                    </a:cubicBezTo>
                    <a:cubicBezTo>
                      <a:pt x="3" y="75"/>
                      <a:pt x="4" y="75"/>
                      <a:pt x="5" y="75"/>
                    </a:cubicBezTo>
                    <a:cubicBezTo>
                      <a:pt x="6" y="75"/>
                      <a:pt x="7" y="75"/>
                      <a:pt x="7" y="75"/>
                    </a:cubicBezTo>
                    <a:cubicBezTo>
                      <a:pt x="18" y="69"/>
                      <a:pt x="18" y="69"/>
                      <a:pt x="18" y="69"/>
                    </a:cubicBezTo>
                    <a:cubicBezTo>
                      <a:pt x="18" y="69"/>
                      <a:pt x="19" y="68"/>
                      <a:pt x="19" y="67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52" y="11"/>
                      <a:pt x="50" y="4"/>
                      <a:pt x="45" y="1"/>
                    </a:cubicBezTo>
                    <a:close/>
                    <a:moveTo>
                      <a:pt x="41" y="11"/>
                    </a:moveTo>
                    <a:cubicBezTo>
                      <a:pt x="12" y="62"/>
                      <a:pt x="12" y="62"/>
                      <a:pt x="12" y="62"/>
                    </a:cubicBezTo>
                    <a:cubicBezTo>
                      <a:pt x="9" y="63"/>
                      <a:pt x="9" y="63"/>
                      <a:pt x="9" y="63"/>
                    </a:cubicBezTo>
                    <a:cubicBezTo>
                      <a:pt x="9" y="60"/>
                      <a:pt x="9" y="60"/>
                      <a:pt x="9" y="60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39" y="9"/>
                      <a:pt x="40" y="9"/>
                      <a:pt x="41" y="9"/>
                    </a:cubicBezTo>
                    <a:cubicBezTo>
                      <a:pt x="41" y="10"/>
                      <a:pt x="42" y="11"/>
                      <a:pt x="41" y="1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1" name="Freeform 20">
                <a:extLst>
                  <a:ext uri="{FF2B5EF4-FFF2-40B4-BE49-F238E27FC236}">
                    <a16:creationId xmlns:a16="http://schemas.microsoft.com/office/drawing/2014/main" id="{EC5DB020-89C5-3C32-E5BF-EF1A5D70C8C8}"/>
                  </a:ext>
                </a:extLst>
              </p:cNvPr>
              <p:cNvSpPr/>
              <p:nvPr/>
            </p:nvSpPr>
            <p:spPr bwMode="auto">
              <a:xfrm>
                <a:off x="35" y="68"/>
                <a:ext cx="70" cy="20"/>
              </a:xfrm>
              <a:custGeom>
                <a:avLst/>
                <a:gdLst>
                  <a:gd name="T0" fmla="*/ 32 w 32"/>
                  <a:gd name="T1" fmla="*/ 4 h 9"/>
                  <a:gd name="T2" fmla="*/ 28 w 32"/>
                  <a:gd name="T3" fmla="*/ 0 h 9"/>
                  <a:gd name="T4" fmla="*/ 4 w 32"/>
                  <a:gd name="T5" fmla="*/ 0 h 9"/>
                  <a:gd name="T6" fmla="*/ 0 w 32"/>
                  <a:gd name="T7" fmla="*/ 4 h 9"/>
                  <a:gd name="T8" fmla="*/ 4 w 32"/>
                  <a:gd name="T9" fmla="*/ 9 h 9"/>
                  <a:gd name="T10" fmla="*/ 28 w 32"/>
                  <a:gd name="T11" fmla="*/ 9 h 9"/>
                  <a:gd name="T12" fmla="*/ 32 w 32"/>
                  <a:gd name="T13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9">
                    <a:moveTo>
                      <a:pt x="32" y="4"/>
                    </a:moveTo>
                    <a:cubicBezTo>
                      <a:pt x="32" y="2"/>
                      <a:pt x="30" y="0"/>
                      <a:pt x="28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"/>
                      <a:pt x="2" y="9"/>
                      <a:pt x="4" y="9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30" y="9"/>
                      <a:pt x="32" y="7"/>
                      <a:pt x="32" y="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2" name="Freeform 21">
                <a:extLst>
                  <a:ext uri="{FF2B5EF4-FFF2-40B4-BE49-F238E27FC236}">
                    <a16:creationId xmlns:a16="http://schemas.microsoft.com/office/drawing/2014/main" id="{48403599-81C7-5C60-A78F-B0E9A4125034}"/>
                  </a:ext>
                </a:extLst>
              </p:cNvPr>
              <p:cNvSpPr/>
              <p:nvPr/>
            </p:nvSpPr>
            <p:spPr bwMode="auto">
              <a:xfrm>
                <a:off x="35" y="107"/>
                <a:ext cx="46" cy="20"/>
              </a:xfrm>
              <a:custGeom>
                <a:avLst/>
                <a:gdLst>
                  <a:gd name="T0" fmla="*/ 4 w 21"/>
                  <a:gd name="T1" fmla="*/ 0 h 9"/>
                  <a:gd name="T2" fmla="*/ 0 w 21"/>
                  <a:gd name="T3" fmla="*/ 4 h 9"/>
                  <a:gd name="T4" fmla="*/ 4 w 21"/>
                  <a:gd name="T5" fmla="*/ 9 h 9"/>
                  <a:gd name="T6" fmla="*/ 16 w 21"/>
                  <a:gd name="T7" fmla="*/ 9 h 9"/>
                  <a:gd name="T8" fmla="*/ 21 w 21"/>
                  <a:gd name="T9" fmla="*/ 4 h 9"/>
                  <a:gd name="T10" fmla="*/ 16 w 21"/>
                  <a:gd name="T11" fmla="*/ 0 h 9"/>
                  <a:gd name="T12" fmla="*/ 4 w 21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9">
                    <a:moveTo>
                      <a:pt x="4" y="0"/>
                    </a:moveTo>
                    <a:cubicBezTo>
                      <a:pt x="2" y="0"/>
                      <a:pt x="0" y="2"/>
                      <a:pt x="0" y="4"/>
                    </a:cubicBezTo>
                    <a:cubicBezTo>
                      <a:pt x="0" y="7"/>
                      <a:pt x="2" y="9"/>
                      <a:pt x="4" y="9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9" y="9"/>
                      <a:pt x="21" y="7"/>
                      <a:pt x="21" y="4"/>
                    </a:cubicBezTo>
                    <a:cubicBezTo>
                      <a:pt x="21" y="2"/>
                      <a:pt x="19" y="0"/>
                      <a:pt x="16" y="0"/>
                    </a:cubicBez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B4FE5F92-86D3-D9EA-810A-6948B91D3EE7}"/>
              </a:ext>
            </a:extLst>
          </p:cNvPr>
          <p:cNvGrpSpPr/>
          <p:nvPr/>
        </p:nvGrpSpPr>
        <p:grpSpPr>
          <a:xfrm>
            <a:off x="6724905" y="4730049"/>
            <a:ext cx="592667" cy="592667"/>
            <a:chOff x="1035139" y="4703991"/>
            <a:chExt cx="592667" cy="592667"/>
          </a:xfrm>
        </p:grpSpPr>
        <p:sp>
          <p:nvSpPr>
            <p:cNvPr id="14" name="Oval 34">
              <a:extLst>
                <a:ext uri="{FF2B5EF4-FFF2-40B4-BE49-F238E27FC236}">
                  <a16:creationId xmlns:a16="http://schemas.microsoft.com/office/drawing/2014/main" id="{D21EADBB-C42B-A364-3616-E3CAAB9442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5139" y="4703991"/>
              <a:ext cx="592667" cy="592667"/>
            </a:xfrm>
            <a:prstGeom prst="ellipse">
              <a:avLst/>
            </a:prstGeom>
            <a:solidFill>
              <a:srgbClr val="3B66FF">
                <a:alpha val="34000"/>
              </a:srgbClr>
            </a:solidFill>
            <a:ln w="6350">
              <a:solidFill>
                <a:srgbClr val="3B66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grpSp>
          <p:nvGrpSpPr>
            <p:cNvPr id="15" name="Group 22">
              <a:extLst>
                <a:ext uri="{FF2B5EF4-FFF2-40B4-BE49-F238E27FC236}">
                  <a16:creationId xmlns:a16="http://schemas.microsoft.com/office/drawing/2014/main" id="{98AD0299-0D6A-5D31-2381-8751A7843645}"/>
                </a:ext>
              </a:extLst>
            </p:cNvPr>
            <p:cNvGrpSpPr/>
            <p:nvPr/>
          </p:nvGrpSpPr>
          <p:grpSpPr bwMode="auto">
            <a:xfrm>
              <a:off x="1183306" y="4856391"/>
              <a:ext cx="292100" cy="296333"/>
              <a:chOff x="0" y="0"/>
              <a:chExt cx="233" cy="236"/>
            </a:xfrm>
          </p:grpSpPr>
          <p:sp>
            <p:nvSpPr>
              <p:cNvPr id="16" name="Freeform 23">
                <a:extLst>
                  <a:ext uri="{FF2B5EF4-FFF2-40B4-BE49-F238E27FC236}">
                    <a16:creationId xmlns:a16="http://schemas.microsoft.com/office/drawing/2014/main" id="{07BB53BA-3DDB-431A-15C0-C18226D2E25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0" y="0"/>
                <a:ext cx="233" cy="236"/>
              </a:xfrm>
              <a:custGeom>
                <a:avLst/>
                <a:gdLst>
                  <a:gd name="T0" fmla="*/ 103 w 107"/>
                  <a:gd name="T1" fmla="*/ 42 h 108"/>
                  <a:gd name="T2" fmla="*/ 93 w 107"/>
                  <a:gd name="T3" fmla="*/ 35 h 108"/>
                  <a:gd name="T4" fmla="*/ 97 w 107"/>
                  <a:gd name="T5" fmla="*/ 22 h 108"/>
                  <a:gd name="T6" fmla="*/ 80 w 107"/>
                  <a:gd name="T7" fmla="*/ 10 h 108"/>
                  <a:gd name="T8" fmla="*/ 68 w 107"/>
                  <a:gd name="T9" fmla="*/ 12 h 108"/>
                  <a:gd name="T10" fmla="*/ 62 w 107"/>
                  <a:gd name="T11" fmla="*/ 1 h 108"/>
                  <a:gd name="T12" fmla="*/ 42 w 107"/>
                  <a:gd name="T13" fmla="*/ 4 h 108"/>
                  <a:gd name="T14" fmla="*/ 34 w 107"/>
                  <a:gd name="T15" fmla="*/ 14 h 108"/>
                  <a:gd name="T16" fmla="*/ 22 w 107"/>
                  <a:gd name="T17" fmla="*/ 11 h 108"/>
                  <a:gd name="T18" fmla="*/ 10 w 107"/>
                  <a:gd name="T19" fmla="*/ 27 h 108"/>
                  <a:gd name="T20" fmla="*/ 12 w 107"/>
                  <a:gd name="T21" fmla="*/ 39 h 108"/>
                  <a:gd name="T22" fmla="*/ 0 w 107"/>
                  <a:gd name="T23" fmla="*/ 46 h 108"/>
                  <a:gd name="T24" fmla="*/ 0 w 107"/>
                  <a:gd name="T25" fmla="*/ 62 h 108"/>
                  <a:gd name="T26" fmla="*/ 12 w 107"/>
                  <a:gd name="T27" fmla="*/ 69 h 108"/>
                  <a:gd name="T28" fmla="*/ 10 w 107"/>
                  <a:gd name="T29" fmla="*/ 81 h 108"/>
                  <a:gd name="T30" fmla="*/ 22 w 107"/>
                  <a:gd name="T31" fmla="*/ 97 h 108"/>
                  <a:gd name="T32" fmla="*/ 34 w 107"/>
                  <a:gd name="T33" fmla="*/ 94 h 108"/>
                  <a:gd name="T34" fmla="*/ 42 w 107"/>
                  <a:gd name="T35" fmla="*/ 104 h 108"/>
                  <a:gd name="T36" fmla="*/ 53 w 107"/>
                  <a:gd name="T37" fmla="*/ 108 h 108"/>
                  <a:gd name="T38" fmla="*/ 65 w 107"/>
                  <a:gd name="T39" fmla="*/ 104 h 108"/>
                  <a:gd name="T40" fmla="*/ 72 w 107"/>
                  <a:gd name="T41" fmla="*/ 94 h 108"/>
                  <a:gd name="T42" fmla="*/ 85 w 107"/>
                  <a:gd name="T43" fmla="*/ 97 h 108"/>
                  <a:gd name="T44" fmla="*/ 97 w 107"/>
                  <a:gd name="T45" fmla="*/ 81 h 108"/>
                  <a:gd name="T46" fmla="*/ 95 w 107"/>
                  <a:gd name="T47" fmla="*/ 69 h 108"/>
                  <a:gd name="T48" fmla="*/ 106 w 107"/>
                  <a:gd name="T49" fmla="*/ 62 h 108"/>
                  <a:gd name="T50" fmla="*/ 106 w 107"/>
                  <a:gd name="T51" fmla="*/ 46 h 108"/>
                  <a:gd name="T52" fmla="*/ 90 w 107"/>
                  <a:gd name="T53" fmla="*/ 61 h 108"/>
                  <a:gd name="T54" fmla="*/ 84 w 107"/>
                  <a:gd name="T55" fmla="*/ 71 h 108"/>
                  <a:gd name="T56" fmla="*/ 88 w 107"/>
                  <a:gd name="T57" fmla="*/ 82 h 108"/>
                  <a:gd name="T58" fmla="*/ 74 w 107"/>
                  <a:gd name="T59" fmla="*/ 84 h 108"/>
                  <a:gd name="T60" fmla="*/ 63 w 107"/>
                  <a:gd name="T61" fmla="*/ 87 h 108"/>
                  <a:gd name="T62" fmla="*/ 57 w 107"/>
                  <a:gd name="T63" fmla="*/ 98 h 108"/>
                  <a:gd name="T64" fmla="*/ 47 w 107"/>
                  <a:gd name="T65" fmla="*/ 90 h 108"/>
                  <a:gd name="T66" fmla="*/ 37 w 107"/>
                  <a:gd name="T67" fmla="*/ 85 h 108"/>
                  <a:gd name="T68" fmla="*/ 25 w 107"/>
                  <a:gd name="T69" fmla="*/ 88 h 108"/>
                  <a:gd name="T70" fmla="*/ 23 w 107"/>
                  <a:gd name="T71" fmla="*/ 75 h 108"/>
                  <a:gd name="T72" fmla="*/ 20 w 107"/>
                  <a:gd name="T73" fmla="*/ 64 h 108"/>
                  <a:gd name="T74" fmla="*/ 9 w 107"/>
                  <a:gd name="T75" fmla="*/ 58 h 108"/>
                  <a:gd name="T76" fmla="*/ 9 w 107"/>
                  <a:gd name="T77" fmla="*/ 50 h 108"/>
                  <a:gd name="T78" fmla="*/ 20 w 107"/>
                  <a:gd name="T79" fmla="*/ 44 h 108"/>
                  <a:gd name="T80" fmla="*/ 23 w 107"/>
                  <a:gd name="T81" fmla="*/ 33 h 108"/>
                  <a:gd name="T82" fmla="*/ 25 w 107"/>
                  <a:gd name="T83" fmla="*/ 20 h 108"/>
                  <a:gd name="T84" fmla="*/ 37 w 107"/>
                  <a:gd name="T85" fmla="*/ 23 h 108"/>
                  <a:gd name="T86" fmla="*/ 47 w 107"/>
                  <a:gd name="T87" fmla="*/ 18 h 108"/>
                  <a:gd name="T88" fmla="*/ 57 w 107"/>
                  <a:gd name="T89" fmla="*/ 10 h 108"/>
                  <a:gd name="T90" fmla="*/ 63 w 107"/>
                  <a:gd name="T91" fmla="*/ 21 h 108"/>
                  <a:gd name="T92" fmla="*/ 74 w 107"/>
                  <a:gd name="T93" fmla="*/ 23 h 108"/>
                  <a:gd name="T94" fmla="*/ 88 w 107"/>
                  <a:gd name="T95" fmla="*/ 26 h 108"/>
                  <a:gd name="T96" fmla="*/ 84 w 107"/>
                  <a:gd name="T97" fmla="*/ 37 h 108"/>
                  <a:gd name="T98" fmla="*/ 90 w 107"/>
                  <a:gd name="T99" fmla="*/ 47 h 108"/>
                  <a:gd name="T100" fmla="*/ 98 w 107"/>
                  <a:gd name="T101" fmla="*/ 54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07" h="108">
                    <a:moveTo>
                      <a:pt x="106" y="46"/>
                    </a:moveTo>
                    <a:cubicBezTo>
                      <a:pt x="106" y="44"/>
                      <a:pt x="105" y="43"/>
                      <a:pt x="103" y="42"/>
                    </a:cubicBezTo>
                    <a:cubicBezTo>
                      <a:pt x="95" y="39"/>
                      <a:pt x="95" y="39"/>
                      <a:pt x="95" y="39"/>
                    </a:cubicBezTo>
                    <a:cubicBezTo>
                      <a:pt x="94" y="38"/>
                      <a:pt x="94" y="36"/>
                      <a:pt x="93" y="35"/>
                    </a:cubicBezTo>
                    <a:cubicBezTo>
                      <a:pt x="97" y="27"/>
                      <a:pt x="97" y="27"/>
                      <a:pt x="97" y="27"/>
                    </a:cubicBezTo>
                    <a:cubicBezTo>
                      <a:pt x="98" y="25"/>
                      <a:pt x="98" y="24"/>
                      <a:pt x="97" y="22"/>
                    </a:cubicBezTo>
                    <a:cubicBezTo>
                      <a:pt x="93" y="18"/>
                      <a:pt x="89" y="14"/>
                      <a:pt x="85" y="11"/>
                    </a:cubicBezTo>
                    <a:cubicBezTo>
                      <a:pt x="84" y="10"/>
                      <a:pt x="82" y="10"/>
                      <a:pt x="80" y="10"/>
                    </a:cubicBezTo>
                    <a:cubicBezTo>
                      <a:pt x="72" y="14"/>
                      <a:pt x="72" y="14"/>
                      <a:pt x="72" y="14"/>
                    </a:cubicBezTo>
                    <a:cubicBezTo>
                      <a:pt x="71" y="14"/>
                      <a:pt x="70" y="13"/>
                      <a:pt x="68" y="12"/>
                    </a:cubicBezTo>
                    <a:cubicBezTo>
                      <a:pt x="65" y="4"/>
                      <a:pt x="65" y="4"/>
                      <a:pt x="65" y="4"/>
                    </a:cubicBezTo>
                    <a:cubicBezTo>
                      <a:pt x="65" y="2"/>
                      <a:pt x="63" y="1"/>
                      <a:pt x="62" y="1"/>
                    </a:cubicBezTo>
                    <a:cubicBezTo>
                      <a:pt x="56" y="0"/>
                      <a:pt x="51" y="0"/>
                      <a:pt x="45" y="1"/>
                    </a:cubicBezTo>
                    <a:cubicBezTo>
                      <a:pt x="44" y="1"/>
                      <a:pt x="42" y="2"/>
                      <a:pt x="42" y="4"/>
                    </a:cubicBezTo>
                    <a:cubicBezTo>
                      <a:pt x="39" y="12"/>
                      <a:pt x="39" y="12"/>
                      <a:pt x="39" y="12"/>
                    </a:cubicBezTo>
                    <a:cubicBezTo>
                      <a:pt x="37" y="13"/>
                      <a:pt x="36" y="14"/>
                      <a:pt x="34" y="14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5" y="10"/>
                      <a:pt x="23" y="10"/>
                      <a:pt x="22" y="11"/>
                    </a:cubicBezTo>
                    <a:cubicBezTo>
                      <a:pt x="17" y="14"/>
                      <a:pt x="13" y="18"/>
                      <a:pt x="10" y="22"/>
                    </a:cubicBezTo>
                    <a:cubicBezTo>
                      <a:pt x="9" y="24"/>
                      <a:pt x="9" y="25"/>
                      <a:pt x="10" y="27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13" y="36"/>
                      <a:pt x="12" y="38"/>
                      <a:pt x="12" y="39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2" y="43"/>
                      <a:pt x="1" y="44"/>
                      <a:pt x="0" y="46"/>
                    </a:cubicBezTo>
                    <a:cubicBezTo>
                      <a:pt x="0" y="49"/>
                      <a:pt x="0" y="51"/>
                      <a:pt x="0" y="54"/>
                    </a:cubicBezTo>
                    <a:cubicBezTo>
                      <a:pt x="0" y="56"/>
                      <a:pt x="0" y="59"/>
                      <a:pt x="0" y="62"/>
                    </a:cubicBezTo>
                    <a:cubicBezTo>
                      <a:pt x="1" y="64"/>
                      <a:pt x="2" y="65"/>
                      <a:pt x="3" y="66"/>
                    </a:cubicBezTo>
                    <a:cubicBezTo>
                      <a:pt x="12" y="69"/>
                      <a:pt x="12" y="69"/>
                      <a:pt x="12" y="69"/>
                    </a:cubicBezTo>
                    <a:cubicBezTo>
                      <a:pt x="12" y="70"/>
                      <a:pt x="13" y="72"/>
                      <a:pt x="14" y="73"/>
                    </a:cubicBezTo>
                    <a:cubicBezTo>
                      <a:pt x="10" y="81"/>
                      <a:pt x="10" y="81"/>
                      <a:pt x="10" y="81"/>
                    </a:cubicBezTo>
                    <a:cubicBezTo>
                      <a:pt x="9" y="82"/>
                      <a:pt x="9" y="84"/>
                      <a:pt x="10" y="86"/>
                    </a:cubicBezTo>
                    <a:cubicBezTo>
                      <a:pt x="13" y="90"/>
                      <a:pt x="17" y="94"/>
                      <a:pt x="22" y="97"/>
                    </a:cubicBezTo>
                    <a:cubicBezTo>
                      <a:pt x="23" y="98"/>
                      <a:pt x="25" y="98"/>
                      <a:pt x="26" y="98"/>
                    </a:cubicBezTo>
                    <a:cubicBezTo>
                      <a:pt x="34" y="94"/>
                      <a:pt x="34" y="94"/>
                      <a:pt x="34" y="94"/>
                    </a:cubicBezTo>
                    <a:cubicBezTo>
                      <a:pt x="36" y="94"/>
                      <a:pt x="37" y="95"/>
                      <a:pt x="39" y="95"/>
                    </a:cubicBezTo>
                    <a:cubicBezTo>
                      <a:pt x="42" y="104"/>
                      <a:pt x="42" y="104"/>
                      <a:pt x="42" y="104"/>
                    </a:cubicBezTo>
                    <a:cubicBezTo>
                      <a:pt x="42" y="106"/>
                      <a:pt x="44" y="107"/>
                      <a:pt x="45" y="107"/>
                    </a:cubicBezTo>
                    <a:cubicBezTo>
                      <a:pt x="48" y="107"/>
                      <a:pt x="51" y="108"/>
                      <a:pt x="53" y="108"/>
                    </a:cubicBezTo>
                    <a:cubicBezTo>
                      <a:pt x="56" y="108"/>
                      <a:pt x="59" y="107"/>
                      <a:pt x="62" y="107"/>
                    </a:cubicBezTo>
                    <a:cubicBezTo>
                      <a:pt x="63" y="107"/>
                      <a:pt x="65" y="106"/>
                      <a:pt x="65" y="104"/>
                    </a:cubicBezTo>
                    <a:cubicBezTo>
                      <a:pt x="68" y="95"/>
                      <a:pt x="68" y="95"/>
                      <a:pt x="68" y="95"/>
                    </a:cubicBezTo>
                    <a:cubicBezTo>
                      <a:pt x="70" y="95"/>
                      <a:pt x="71" y="94"/>
                      <a:pt x="72" y="94"/>
                    </a:cubicBezTo>
                    <a:cubicBezTo>
                      <a:pt x="80" y="98"/>
                      <a:pt x="80" y="98"/>
                      <a:pt x="80" y="98"/>
                    </a:cubicBezTo>
                    <a:cubicBezTo>
                      <a:pt x="82" y="98"/>
                      <a:pt x="84" y="98"/>
                      <a:pt x="85" y="97"/>
                    </a:cubicBezTo>
                    <a:cubicBezTo>
                      <a:pt x="89" y="94"/>
                      <a:pt x="93" y="90"/>
                      <a:pt x="97" y="86"/>
                    </a:cubicBezTo>
                    <a:cubicBezTo>
                      <a:pt x="98" y="84"/>
                      <a:pt x="98" y="82"/>
                      <a:pt x="97" y="81"/>
                    </a:cubicBezTo>
                    <a:cubicBezTo>
                      <a:pt x="93" y="73"/>
                      <a:pt x="93" y="73"/>
                      <a:pt x="93" y="73"/>
                    </a:cubicBezTo>
                    <a:cubicBezTo>
                      <a:pt x="94" y="72"/>
                      <a:pt x="94" y="70"/>
                      <a:pt x="95" y="69"/>
                    </a:cubicBezTo>
                    <a:cubicBezTo>
                      <a:pt x="103" y="66"/>
                      <a:pt x="103" y="66"/>
                      <a:pt x="103" y="66"/>
                    </a:cubicBezTo>
                    <a:cubicBezTo>
                      <a:pt x="105" y="65"/>
                      <a:pt x="106" y="64"/>
                      <a:pt x="106" y="62"/>
                    </a:cubicBezTo>
                    <a:cubicBezTo>
                      <a:pt x="107" y="59"/>
                      <a:pt x="107" y="56"/>
                      <a:pt x="107" y="54"/>
                    </a:cubicBezTo>
                    <a:cubicBezTo>
                      <a:pt x="107" y="51"/>
                      <a:pt x="107" y="49"/>
                      <a:pt x="106" y="46"/>
                    </a:cubicBezTo>
                    <a:close/>
                    <a:moveTo>
                      <a:pt x="98" y="58"/>
                    </a:moveTo>
                    <a:cubicBezTo>
                      <a:pt x="90" y="61"/>
                      <a:pt x="90" y="61"/>
                      <a:pt x="90" y="61"/>
                    </a:cubicBezTo>
                    <a:cubicBezTo>
                      <a:pt x="88" y="61"/>
                      <a:pt x="87" y="62"/>
                      <a:pt x="87" y="64"/>
                    </a:cubicBezTo>
                    <a:cubicBezTo>
                      <a:pt x="86" y="66"/>
                      <a:pt x="85" y="69"/>
                      <a:pt x="84" y="71"/>
                    </a:cubicBezTo>
                    <a:cubicBezTo>
                      <a:pt x="83" y="72"/>
                      <a:pt x="83" y="73"/>
                      <a:pt x="84" y="75"/>
                    </a:cubicBezTo>
                    <a:cubicBezTo>
                      <a:pt x="88" y="82"/>
                      <a:pt x="88" y="82"/>
                      <a:pt x="88" y="82"/>
                    </a:cubicBezTo>
                    <a:cubicBezTo>
                      <a:pt x="86" y="84"/>
                      <a:pt x="84" y="86"/>
                      <a:pt x="82" y="88"/>
                    </a:cubicBezTo>
                    <a:cubicBezTo>
                      <a:pt x="74" y="84"/>
                      <a:pt x="74" y="84"/>
                      <a:pt x="74" y="84"/>
                    </a:cubicBezTo>
                    <a:cubicBezTo>
                      <a:pt x="73" y="84"/>
                      <a:pt x="71" y="84"/>
                      <a:pt x="70" y="85"/>
                    </a:cubicBezTo>
                    <a:cubicBezTo>
                      <a:pt x="68" y="86"/>
                      <a:pt x="66" y="87"/>
                      <a:pt x="63" y="87"/>
                    </a:cubicBezTo>
                    <a:cubicBezTo>
                      <a:pt x="62" y="88"/>
                      <a:pt x="61" y="89"/>
                      <a:pt x="60" y="90"/>
                    </a:cubicBezTo>
                    <a:cubicBezTo>
                      <a:pt x="57" y="98"/>
                      <a:pt x="57" y="98"/>
                      <a:pt x="57" y="98"/>
                    </a:cubicBezTo>
                    <a:cubicBezTo>
                      <a:pt x="55" y="98"/>
                      <a:pt x="52" y="98"/>
                      <a:pt x="49" y="98"/>
                    </a:cubicBezTo>
                    <a:cubicBezTo>
                      <a:pt x="47" y="90"/>
                      <a:pt x="47" y="90"/>
                      <a:pt x="47" y="90"/>
                    </a:cubicBezTo>
                    <a:cubicBezTo>
                      <a:pt x="46" y="89"/>
                      <a:pt x="45" y="88"/>
                      <a:pt x="43" y="87"/>
                    </a:cubicBezTo>
                    <a:cubicBezTo>
                      <a:pt x="41" y="87"/>
                      <a:pt x="39" y="86"/>
                      <a:pt x="37" y="85"/>
                    </a:cubicBezTo>
                    <a:cubicBezTo>
                      <a:pt x="35" y="84"/>
                      <a:pt x="34" y="84"/>
                      <a:pt x="33" y="84"/>
                    </a:cubicBezTo>
                    <a:cubicBezTo>
                      <a:pt x="25" y="88"/>
                      <a:pt x="25" y="88"/>
                      <a:pt x="25" y="88"/>
                    </a:cubicBezTo>
                    <a:cubicBezTo>
                      <a:pt x="23" y="86"/>
                      <a:pt x="21" y="84"/>
                      <a:pt x="19" y="82"/>
                    </a:cubicBezTo>
                    <a:cubicBezTo>
                      <a:pt x="23" y="75"/>
                      <a:pt x="23" y="75"/>
                      <a:pt x="23" y="75"/>
                    </a:cubicBezTo>
                    <a:cubicBezTo>
                      <a:pt x="23" y="73"/>
                      <a:pt x="23" y="72"/>
                      <a:pt x="23" y="71"/>
                    </a:cubicBezTo>
                    <a:cubicBezTo>
                      <a:pt x="22" y="69"/>
                      <a:pt x="21" y="66"/>
                      <a:pt x="20" y="64"/>
                    </a:cubicBezTo>
                    <a:cubicBezTo>
                      <a:pt x="20" y="62"/>
                      <a:pt x="18" y="61"/>
                      <a:pt x="17" y="61"/>
                    </a:cubicBezTo>
                    <a:cubicBezTo>
                      <a:pt x="9" y="58"/>
                      <a:pt x="9" y="58"/>
                      <a:pt x="9" y="58"/>
                    </a:cubicBezTo>
                    <a:cubicBezTo>
                      <a:pt x="9" y="57"/>
                      <a:pt x="9" y="55"/>
                      <a:pt x="9" y="54"/>
                    </a:cubicBezTo>
                    <a:cubicBezTo>
                      <a:pt x="9" y="53"/>
                      <a:pt x="9" y="51"/>
                      <a:pt x="9" y="50"/>
                    </a:cubicBezTo>
                    <a:cubicBezTo>
                      <a:pt x="17" y="47"/>
                      <a:pt x="17" y="47"/>
                      <a:pt x="17" y="47"/>
                    </a:cubicBezTo>
                    <a:cubicBezTo>
                      <a:pt x="18" y="47"/>
                      <a:pt x="20" y="45"/>
                      <a:pt x="20" y="44"/>
                    </a:cubicBezTo>
                    <a:cubicBezTo>
                      <a:pt x="21" y="42"/>
                      <a:pt x="22" y="39"/>
                      <a:pt x="23" y="37"/>
                    </a:cubicBezTo>
                    <a:cubicBezTo>
                      <a:pt x="23" y="36"/>
                      <a:pt x="23" y="34"/>
                      <a:pt x="23" y="33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21" y="23"/>
                      <a:pt x="23" y="22"/>
                      <a:pt x="25" y="20"/>
                    </a:cubicBezTo>
                    <a:cubicBezTo>
                      <a:pt x="33" y="23"/>
                      <a:pt x="33" y="23"/>
                      <a:pt x="33" y="23"/>
                    </a:cubicBezTo>
                    <a:cubicBezTo>
                      <a:pt x="34" y="24"/>
                      <a:pt x="35" y="24"/>
                      <a:pt x="37" y="23"/>
                    </a:cubicBezTo>
                    <a:cubicBezTo>
                      <a:pt x="39" y="22"/>
                      <a:pt x="41" y="21"/>
                      <a:pt x="43" y="21"/>
                    </a:cubicBezTo>
                    <a:cubicBezTo>
                      <a:pt x="45" y="20"/>
                      <a:pt x="46" y="19"/>
                      <a:pt x="47" y="18"/>
                    </a:cubicBezTo>
                    <a:cubicBezTo>
                      <a:pt x="49" y="10"/>
                      <a:pt x="49" y="10"/>
                      <a:pt x="49" y="10"/>
                    </a:cubicBezTo>
                    <a:cubicBezTo>
                      <a:pt x="52" y="9"/>
                      <a:pt x="55" y="9"/>
                      <a:pt x="57" y="10"/>
                    </a:cubicBezTo>
                    <a:cubicBezTo>
                      <a:pt x="60" y="18"/>
                      <a:pt x="60" y="18"/>
                      <a:pt x="60" y="18"/>
                    </a:cubicBezTo>
                    <a:cubicBezTo>
                      <a:pt x="61" y="19"/>
                      <a:pt x="62" y="20"/>
                      <a:pt x="63" y="21"/>
                    </a:cubicBezTo>
                    <a:cubicBezTo>
                      <a:pt x="66" y="21"/>
                      <a:pt x="68" y="22"/>
                      <a:pt x="70" y="23"/>
                    </a:cubicBezTo>
                    <a:cubicBezTo>
                      <a:pt x="71" y="24"/>
                      <a:pt x="73" y="24"/>
                      <a:pt x="74" y="23"/>
                    </a:cubicBezTo>
                    <a:cubicBezTo>
                      <a:pt x="82" y="20"/>
                      <a:pt x="82" y="20"/>
                      <a:pt x="82" y="20"/>
                    </a:cubicBezTo>
                    <a:cubicBezTo>
                      <a:pt x="84" y="22"/>
                      <a:pt x="86" y="23"/>
                      <a:pt x="88" y="26"/>
                    </a:cubicBezTo>
                    <a:cubicBezTo>
                      <a:pt x="84" y="33"/>
                      <a:pt x="84" y="33"/>
                      <a:pt x="84" y="33"/>
                    </a:cubicBezTo>
                    <a:cubicBezTo>
                      <a:pt x="83" y="34"/>
                      <a:pt x="83" y="36"/>
                      <a:pt x="84" y="37"/>
                    </a:cubicBezTo>
                    <a:cubicBezTo>
                      <a:pt x="85" y="39"/>
                      <a:pt x="86" y="42"/>
                      <a:pt x="87" y="44"/>
                    </a:cubicBezTo>
                    <a:cubicBezTo>
                      <a:pt x="87" y="45"/>
                      <a:pt x="88" y="47"/>
                      <a:pt x="90" y="47"/>
                    </a:cubicBezTo>
                    <a:cubicBezTo>
                      <a:pt x="98" y="50"/>
                      <a:pt x="98" y="50"/>
                      <a:pt x="98" y="50"/>
                    </a:cubicBezTo>
                    <a:cubicBezTo>
                      <a:pt x="98" y="51"/>
                      <a:pt x="98" y="53"/>
                      <a:pt x="98" y="54"/>
                    </a:cubicBezTo>
                    <a:cubicBezTo>
                      <a:pt x="98" y="55"/>
                      <a:pt x="98" y="57"/>
                      <a:pt x="98" y="5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7" name="Freeform 24">
                <a:extLst>
                  <a:ext uri="{FF2B5EF4-FFF2-40B4-BE49-F238E27FC236}">
                    <a16:creationId xmlns:a16="http://schemas.microsoft.com/office/drawing/2014/main" id="{A14D1464-6BD9-0CBF-2030-02949DD16B3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0" y="70"/>
                <a:ext cx="93" cy="92"/>
              </a:xfrm>
              <a:custGeom>
                <a:avLst/>
                <a:gdLst>
                  <a:gd name="T0" fmla="*/ 21 w 43"/>
                  <a:gd name="T1" fmla="*/ 0 h 42"/>
                  <a:gd name="T2" fmla="*/ 0 w 43"/>
                  <a:gd name="T3" fmla="*/ 21 h 42"/>
                  <a:gd name="T4" fmla="*/ 21 w 43"/>
                  <a:gd name="T5" fmla="*/ 42 h 42"/>
                  <a:gd name="T6" fmla="*/ 43 w 43"/>
                  <a:gd name="T7" fmla="*/ 21 h 42"/>
                  <a:gd name="T8" fmla="*/ 21 w 43"/>
                  <a:gd name="T9" fmla="*/ 0 h 42"/>
                  <a:gd name="T10" fmla="*/ 21 w 43"/>
                  <a:gd name="T11" fmla="*/ 33 h 42"/>
                  <a:gd name="T12" fmla="*/ 9 w 43"/>
                  <a:gd name="T13" fmla="*/ 21 h 42"/>
                  <a:gd name="T14" fmla="*/ 21 w 43"/>
                  <a:gd name="T15" fmla="*/ 9 h 42"/>
                  <a:gd name="T16" fmla="*/ 33 w 43"/>
                  <a:gd name="T17" fmla="*/ 21 h 42"/>
                  <a:gd name="T18" fmla="*/ 21 w 43"/>
                  <a:gd name="T19" fmla="*/ 33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" h="42">
                    <a:moveTo>
                      <a:pt x="21" y="0"/>
                    </a:moveTo>
                    <a:cubicBezTo>
                      <a:pt x="10" y="0"/>
                      <a:pt x="0" y="9"/>
                      <a:pt x="0" y="21"/>
                    </a:cubicBezTo>
                    <a:cubicBezTo>
                      <a:pt x="0" y="33"/>
                      <a:pt x="10" y="42"/>
                      <a:pt x="21" y="42"/>
                    </a:cubicBezTo>
                    <a:cubicBezTo>
                      <a:pt x="33" y="42"/>
                      <a:pt x="43" y="33"/>
                      <a:pt x="43" y="21"/>
                    </a:cubicBezTo>
                    <a:cubicBezTo>
                      <a:pt x="43" y="9"/>
                      <a:pt x="33" y="0"/>
                      <a:pt x="21" y="0"/>
                    </a:cubicBezTo>
                    <a:close/>
                    <a:moveTo>
                      <a:pt x="21" y="33"/>
                    </a:moveTo>
                    <a:cubicBezTo>
                      <a:pt x="15" y="33"/>
                      <a:pt x="9" y="28"/>
                      <a:pt x="9" y="21"/>
                    </a:cubicBezTo>
                    <a:cubicBezTo>
                      <a:pt x="9" y="14"/>
                      <a:pt x="15" y="9"/>
                      <a:pt x="21" y="9"/>
                    </a:cubicBezTo>
                    <a:cubicBezTo>
                      <a:pt x="28" y="9"/>
                      <a:pt x="33" y="14"/>
                      <a:pt x="33" y="21"/>
                    </a:cubicBezTo>
                    <a:cubicBezTo>
                      <a:pt x="33" y="28"/>
                      <a:pt x="28" y="33"/>
                      <a:pt x="21" y="3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26487738-E2AA-4228-64FC-0D25C96E42D2}"/>
              </a:ext>
            </a:extLst>
          </p:cNvPr>
          <p:cNvGrpSpPr/>
          <p:nvPr/>
        </p:nvGrpSpPr>
        <p:grpSpPr>
          <a:xfrm>
            <a:off x="6724905" y="3683788"/>
            <a:ext cx="592667" cy="592667"/>
            <a:chOff x="1035139" y="3791707"/>
            <a:chExt cx="592667" cy="592667"/>
          </a:xfrm>
        </p:grpSpPr>
        <p:sp>
          <p:nvSpPr>
            <p:cNvPr id="19" name="Oval 33" descr="D:\51PPT模板网\51pptmoban.com\图片001.jpg">
              <a:extLst>
                <a:ext uri="{FF2B5EF4-FFF2-40B4-BE49-F238E27FC236}">
                  <a16:creationId xmlns:a16="http://schemas.microsoft.com/office/drawing/2014/main" id="{0AF33C8F-8EBF-E49C-5966-DED8F96F11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5139" y="3791707"/>
              <a:ext cx="592667" cy="592667"/>
            </a:xfrm>
            <a:prstGeom prst="ellipse">
              <a:avLst/>
            </a:prstGeom>
            <a:solidFill>
              <a:srgbClr val="3B66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grpSp>
          <p:nvGrpSpPr>
            <p:cNvPr id="20" name="Group 25">
              <a:extLst>
                <a:ext uri="{FF2B5EF4-FFF2-40B4-BE49-F238E27FC236}">
                  <a16:creationId xmlns:a16="http://schemas.microsoft.com/office/drawing/2014/main" id="{F1435657-599F-BC17-8797-03C6A85B83D6}"/>
                </a:ext>
              </a:extLst>
            </p:cNvPr>
            <p:cNvGrpSpPr/>
            <p:nvPr/>
          </p:nvGrpSpPr>
          <p:grpSpPr bwMode="auto">
            <a:xfrm>
              <a:off x="1187539" y="3948341"/>
              <a:ext cx="287867" cy="296333"/>
              <a:chOff x="0" y="0"/>
              <a:chExt cx="232" cy="236"/>
            </a:xfrm>
          </p:grpSpPr>
          <p:sp>
            <p:nvSpPr>
              <p:cNvPr id="21" name="Freeform 26">
                <a:extLst>
                  <a:ext uri="{FF2B5EF4-FFF2-40B4-BE49-F238E27FC236}">
                    <a16:creationId xmlns:a16="http://schemas.microsoft.com/office/drawing/2014/main" id="{71C8C284-BD42-C0C5-758F-403BAEF5D57B}"/>
                  </a:ext>
                </a:extLst>
              </p:cNvPr>
              <p:cNvSpPr/>
              <p:nvPr/>
            </p:nvSpPr>
            <p:spPr bwMode="auto">
              <a:xfrm>
                <a:off x="0" y="0"/>
                <a:ext cx="232" cy="168"/>
              </a:xfrm>
              <a:custGeom>
                <a:avLst/>
                <a:gdLst>
                  <a:gd name="T0" fmla="*/ 82 w 106"/>
                  <a:gd name="T1" fmla="*/ 28 h 77"/>
                  <a:gd name="T2" fmla="*/ 77 w 106"/>
                  <a:gd name="T3" fmla="*/ 29 h 77"/>
                  <a:gd name="T4" fmla="*/ 77 w 106"/>
                  <a:gd name="T5" fmla="*/ 27 h 77"/>
                  <a:gd name="T6" fmla="*/ 50 w 106"/>
                  <a:gd name="T7" fmla="*/ 0 h 77"/>
                  <a:gd name="T8" fmla="*/ 25 w 106"/>
                  <a:gd name="T9" fmla="*/ 22 h 77"/>
                  <a:gd name="T10" fmla="*/ 17 w 106"/>
                  <a:gd name="T11" fmla="*/ 23 h 77"/>
                  <a:gd name="T12" fmla="*/ 17 w 106"/>
                  <a:gd name="T13" fmla="*/ 23 h 77"/>
                  <a:gd name="T14" fmla="*/ 6 w 106"/>
                  <a:gd name="T15" fmla="*/ 39 h 77"/>
                  <a:gd name="T16" fmla="*/ 8 w 106"/>
                  <a:gd name="T17" fmla="*/ 46 h 77"/>
                  <a:gd name="T18" fmla="*/ 0 w 106"/>
                  <a:gd name="T19" fmla="*/ 60 h 77"/>
                  <a:gd name="T20" fmla="*/ 17 w 106"/>
                  <a:gd name="T21" fmla="*/ 77 h 77"/>
                  <a:gd name="T22" fmla="*/ 35 w 106"/>
                  <a:gd name="T23" fmla="*/ 77 h 77"/>
                  <a:gd name="T24" fmla="*/ 39 w 106"/>
                  <a:gd name="T25" fmla="*/ 73 h 77"/>
                  <a:gd name="T26" fmla="*/ 35 w 106"/>
                  <a:gd name="T27" fmla="*/ 68 h 77"/>
                  <a:gd name="T28" fmla="*/ 17 w 106"/>
                  <a:gd name="T29" fmla="*/ 68 h 77"/>
                  <a:gd name="T30" fmla="*/ 9 w 106"/>
                  <a:gd name="T31" fmla="*/ 60 h 77"/>
                  <a:gd name="T32" fmla="*/ 16 w 106"/>
                  <a:gd name="T33" fmla="*/ 53 h 77"/>
                  <a:gd name="T34" fmla="*/ 20 w 106"/>
                  <a:gd name="T35" fmla="*/ 50 h 77"/>
                  <a:gd name="T36" fmla="*/ 18 w 106"/>
                  <a:gd name="T37" fmla="*/ 45 h 77"/>
                  <a:gd name="T38" fmla="*/ 15 w 106"/>
                  <a:gd name="T39" fmla="*/ 39 h 77"/>
                  <a:gd name="T40" fmla="*/ 20 w 106"/>
                  <a:gd name="T41" fmla="*/ 32 h 77"/>
                  <a:gd name="T42" fmla="*/ 20 w 106"/>
                  <a:gd name="T43" fmla="*/ 32 h 77"/>
                  <a:gd name="T44" fmla="*/ 27 w 106"/>
                  <a:gd name="T45" fmla="*/ 32 h 77"/>
                  <a:gd name="T46" fmla="*/ 31 w 106"/>
                  <a:gd name="T47" fmla="*/ 32 h 77"/>
                  <a:gd name="T48" fmla="*/ 34 w 106"/>
                  <a:gd name="T49" fmla="*/ 28 h 77"/>
                  <a:gd name="T50" fmla="*/ 33 w 106"/>
                  <a:gd name="T51" fmla="*/ 27 h 77"/>
                  <a:gd name="T52" fmla="*/ 33 w 106"/>
                  <a:gd name="T53" fmla="*/ 27 h 77"/>
                  <a:gd name="T54" fmla="*/ 50 w 106"/>
                  <a:gd name="T55" fmla="*/ 9 h 77"/>
                  <a:gd name="T56" fmla="*/ 67 w 106"/>
                  <a:gd name="T57" fmla="*/ 27 h 77"/>
                  <a:gd name="T58" fmla="*/ 65 w 106"/>
                  <a:gd name="T59" fmla="*/ 35 h 77"/>
                  <a:gd name="T60" fmla="*/ 66 w 106"/>
                  <a:gd name="T61" fmla="*/ 41 h 77"/>
                  <a:gd name="T62" fmla="*/ 72 w 106"/>
                  <a:gd name="T63" fmla="*/ 41 h 77"/>
                  <a:gd name="T64" fmla="*/ 82 w 106"/>
                  <a:gd name="T65" fmla="*/ 38 h 77"/>
                  <a:gd name="T66" fmla="*/ 97 w 106"/>
                  <a:gd name="T67" fmla="*/ 53 h 77"/>
                  <a:gd name="T68" fmla="*/ 82 w 106"/>
                  <a:gd name="T69" fmla="*/ 68 h 77"/>
                  <a:gd name="T70" fmla="*/ 71 w 106"/>
                  <a:gd name="T71" fmla="*/ 68 h 77"/>
                  <a:gd name="T72" fmla="*/ 67 w 106"/>
                  <a:gd name="T73" fmla="*/ 73 h 77"/>
                  <a:gd name="T74" fmla="*/ 71 w 106"/>
                  <a:gd name="T75" fmla="*/ 77 h 77"/>
                  <a:gd name="T76" fmla="*/ 82 w 106"/>
                  <a:gd name="T77" fmla="*/ 77 h 77"/>
                  <a:gd name="T78" fmla="*/ 106 w 106"/>
                  <a:gd name="T79" fmla="*/ 53 h 77"/>
                  <a:gd name="T80" fmla="*/ 82 w 106"/>
                  <a:gd name="T81" fmla="*/ 28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06" h="77">
                    <a:moveTo>
                      <a:pt x="82" y="28"/>
                    </a:moveTo>
                    <a:cubicBezTo>
                      <a:pt x="80" y="28"/>
                      <a:pt x="78" y="29"/>
                      <a:pt x="77" y="29"/>
                    </a:cubicBezTo>
                    <a:cubicBezTo>
                      <a:pt x="77" y="28"/>
                      <a:pt x="77" y="27"/>
                      <a:pt x="77" y="27"/>
                    </a:cubicBezTo>
                    <a:cubicBezTo>
                      <a:pt x="77" y="12"/>
                      <a:pt x="65" y="0"/>
                      <a:pt x="50" y="0"/>
                    </a:cubicBezTo>
                    <a:cubicBezTo>
                      <a:pt x="37" y="0"/>
                      <a:pt x="27" y="10"/>
                      <a:pt x="25" y="22"/>
                    </a:cubicBezTo>
                    <a:cubicBezTo>
                      <a:pt x="22" y="22"/>
                      <a:pt x="19" y="22"/>
                      <a:pt x="17" y="23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0" y="26"/>
                      <a:pt x="6" y="32"/>
                      <a:pt x="6" y="39"/>
                    </a:cubicBezTo>
                    <a:cubicBezTo>
                      <a:pt x="6" y="41"/>
                      <a:pt x="7" y="44"/>
                      <a:pt x="8" y="46"/>
                    </a:cubicBezTo>
                    <a:cubicBezTo>
                      <a:pt x="3" y="49"/>
                      <a:pt x="0" y="55"/>
                      <a:pt x="0" y="60"/>
                    </a:cubicBezTo>
                    <a:cubicBezTo>
                      <a:pt x="0" y="70"/>
                      <a:pt x="8" y="77"/>
                      <a:pt x="17" y="77"/>
                    </a:cubicBezTo>
                    <a:cubicBezTo>
                      <a:pt x="35" y="77"/>
                      <a:pt x="35" y="77"/>
                      <a:pt x="35" y="77"/>
                    </a:cubicBezTo>
                    <a:cubicBezTo>
                      <a:pt x="37" y="77"/>
                      <a:pt x="39" y="75"/>
                      <a:pt x="39" y="73"/>
                    </a:cubicBezTo>
                    <a:cubicBezTo>
                      <a:pt x="39" y="70"/>
                      <a:pt x="37" y="68"/>
                      <a:pt x="35" y="68"/>
                    </a:cubicBezTo>
                    <a:cubicBezTo>
                      <a:pt x="17" y="68"/>
                      <a:pt x="17" y="68"/>
                      <a:pt x="17" y="68"/>
                    </a:cubicBezTo>
                    <a:cubicBezTo>
                      <a:pt x="13" y="68"/>
                      <a:pt x="9" y="65"/>
                      <a:pt x="9" y="60"/>
                    </a:cubicBezTo>
                    <a:cubicBezTo>
                      <a:pt x="9" y="57"/>
                      <a:pt x="12" y="53"/>
                      <a:pt x="16" y="53"/>
                    </a:cubicBezTo>
                    <a:cubicBezTo>
                      <a:pt x="18" y="53"/>
                      <a:pt x="19" y="51"/>
                      <a:pt x="20" y="50"/>
                    </a:cubicBezTo>
                    <a:cubicBezTo>
                      <a:pt x="20" y="48"/>
                      <a:pt x="20" y="46"/>
                      <a:pt x="18" y="45"/>
                    </a:cubicBezTo>
                    <a:cubicBezTo>
                      <a:pt x="16" y="43"/>
                      <a:pt x="15" y="41"/>
                      <a:pt x="15" y="39"/>
                    </a:cubicBezTo>
                    <a:cubicBezTo>
                      <a:pt x="15" y="36"/>
                      <a:pt x="17" y="33"/>
                      <a:pt x="20" y="32"/>
                    </a:cubicBezTo>
                    <a:cubicBezTo>
                      <a:pt x="20" y="32"/>
                      <a:pt x="20" y="32"/>
                      <a:pt x="20" y="32"/>
                    </a:cubicBezTo>
                    <a:cubicBezTo>
                      <a:pt x="22" y="31"/>
                      <a:pt x="25" y="31"/>
                      <a:pt x="27" y="32"/>
                    </a:cubicBezTo>
                    <a:cubicBezTo>
                      <a:pt x="28" y="33"/>
                      <a:pt x="30" y="33"/>
                      <a:pt x="31" y="32"/>
                    </a:cubicBezTo>
                    <a:cubicBezTo>
                      <a:pt x="33" y="31"/>
                      <a:pt x="34" y="30"/>
                      <a:pt x="34" y="28"/>
                    </a:cubicBezTo>
                    <a:cubicBezTo>
                      <a:pt x="33" y="28"/>
                      <a:pt x="33" y="27"/>
                      <a:pt x="33" y="27"/>
                    </a:cubicBezTo>
                    <a:cubicBezTo>
                      <a:pt x="33" y="27"/>
                      <a:pt x="33" y="27"/>
                      <a:pt x="33" y="27"/>
                    </a:cubicBezTo>
                    <a:cubicBezTo>
                      <a:pt x="33" y="17"/>
                      <a:pt x="41" y="9"/>
                      <a:pt x="50" y="9"/>
                    </a:cubicBezTo>
                    <a:cubicBezTo>
                      <a:pt x="60" y="9"/>
                      <a:pt x="67" y="17"/>
                      <a:pt x="67" y="27"/>
                    </a:cubicBezTo>
                    <a:cubicBezTo>
                      <a:pt x="67" y="30"/>
                      <a:pt x="67" y="33"/>
                      <a:pt x="65" y="35"/>
                    </a:cubicBezTo>
                    <a:cubicBezTo>
                      <a:pt x="64" y="37"/>
                      <a:pt x="64" y="40"/>
                      <a:pt x="66" y="41"/>
                    </a:cubicBezTo>
                    <a:cubicBezTo>
                      <a:pt x="68" y="43"/>
                      <a:pt x="70" y="43"/>
                      <a:pt x="72" y="41"/>
                    </a:cubicBezTo>
                    <a:cubicBezTo>
                      <a:pt x="74" y="40"/>
                      <a:pt x="77" y="38"/>
                      <a:pt x="82" y="38"/>
                    </a:cubicBezTo>
                    <a:cubicBezTo>
                      <a:pt x="90" y="38"/>
                      <a:pt x="97" y="44"/>
                      <a:pt x="97" y="53"/>
                    </a:cubicBezTo>
                    <a:cubicBezTo>
                      <a:pt x="97" y="61"/>
                      <a:pt x="90" y="68"/>
                      <a:pt x="82" y="68"/>
                    </a:cubicBezTo>
                    <a:cubicBezTo>
                      <a:pt x="71" y="68"/>
                      <a:pt x="71" y="68"/>
                      <a:pt x="71" y="68"/>
                    </a:cubicBezTo>
                    <a:cubicBezTo>
                      <a:pt x="69" y="68"/>
                      <a:pt x="67" y="70"/>
                      <a:pt x="67" y="73"/>
                    </a:cubicBezTo>
                    <a:cubicBezTo>
                      <a:pt x="67" y="75"/>
                      <a:pt x="69" y="77"/>
                      <a:pt x="71" y="77"/>
                    </a:cubicBezTo>
                    <a:cubicBezTo>
                      <a:pt x="82" y="77"/>
                      <a:pt x="82" y="77"/>
                      <a:pt x="82" y="77"/>
                    </a:cubicBezTo>
                    <a:cubicBezTo>
                      <a:pt x="95" y="77"/>
                      <a:pt x="106" y="66"/>
                      <a:pt x="106" y="53"/>
                    </a:cubicBezTo>
                    <a:cubicBezTo>
                      <a:pt x="106" y="39"/>
                      <a:pt x="95" y="28"/>
                      <a:pt x="82" y="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2" name="Freeform 27">
                <a:extLst>
                  <a:ext uri="{FF2B5EF4-FFF2-40B4-BE49-F238E27FC236}">
                    <a16:creationId xmlns:a16="http://schemas.microsoft.com/office/drawing/2014/main" id="{6C51D4B0-514E-FC1B-243B-B3AFA3A5A57E}"/>
                  </a:ext>
                </a:extLst>
              </p:cNvPr>
              <p:cNvSpPr/>
              <p:nvPr/>
            </p:nvSpPr>
            <p:spPr bwMode="auto">
              <a:xfrm>
                <a:off x="70" y="94"/>
                <a:ext cx="92" cy="142"/>
              </a:xfrm>
              <a:custGeom>
                <a:avLst/>
                <a:gdLst>
                  <a:gd name="T0" fmla="*/ 33 w 42"/>
                  <a:gd name="T1" fmla="*/ 41 h 65"/>
                  <a:gd name="T2" fmla="*/ 26 w 42"/>
                  <a:gd name="T3" fmla="*/ 49 h 65"/>
                  <a:gd name="T4" fmla="*/ 26 w 42"/>
                  <a:gd name="T5" fmla="*/ 5 h 65"/>
                  <a:gd name="T6" fmla="*/ 21 w 42"/>
                  <a:gd name="T7" fmla="*/ 0 h 65"/>
                  <a:gd name="T8" fmla="*/ 16 w 42"/>
                  <a:gd name="T9" fmla="*/ 5 h 65"/>
                  <a:gd name="T10" fmla="*/ 16 w 42"/>
                  <a:gd name="T11" fmla="*/ 49 h 65"/>
                  <a:gd name="T12" fmla="*/ 9 w 42"/>
                  <a:gd name="T13" fmla="*/ 41 h 65"/>
                  <a:gd name="T14" fmla="*/ 2 w 42"/>
                  <a:gd name="T15" fmla="*/ 41 h 65"/>
                  <a:gd name="T16" fmla="*/ 2 w 42"/>
                  <a:gd name="T17" fmla="*/ 48 h 65"/>
                  <a:gd name="T18" fmla="*/ 18 w 42"/>
                  <a:gd name="T19" fmla="*/ 63 h 65"/>
                  <a:gd name="T20" fmla="*/ 21 w 42"/>
                  <a:gd name="T21" fmla="*/ 65 h 65"/>
                  <a:gd name="T22" fmla="*/ 24 w 42"/>
                  <a:gd name="T23" fmla="*/ 63 h 65"/>
                  <a:gd name="T24" fmla="*/ 40 w 42"/>
                  <a:gd name="T25" fmla="*/ 48 h 65"/>
                  <a:gd name="T26" fmla="*/ 40 w 42"/>
                  <a:gd name="T27" fmla="*/ 41 h 65"/>
                  <a:gd name="T28" fmla="*/ 33 w 42"/>
                  <a:gd name="T29" fmla="*/ 41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2" h="65">
                    <a:moveTo>
                      <a:pt x="33" y="41"/>
                    </a:moveTo>
                    <a:cubicBezTo>
                      <a:pt x="26" y="49"/>
                      <a:pt x="26" y="49"/>
                      <a:pt x="26" y="49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6" y="3"/>
                      <a:pt x="24" y="0"/>
                      <a:pt x="21" y="0"/>
                    </a:cubicBezTo>
                    <a:cubicBezTo>
                      <a:pt x="18" y="0"/>
                      <a:pt x="16" y="3"/>
                      <a:pt x="16" y="5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9" y="41"/>
                      <a:pt x="9" y="41"/>
                      <a:pt x="9" y="41"/>
                    </a:cubicBezTo>
                    <a:cubicBezTo>
                      <a:pt x="7" y="39"/>
                      <a:pt x="4" y="39"/>
                      <a:pt x="2" y="41"/>
                    </a:cubicBezTo>
                    <a:cubicBezTo>
                      <a:pt x="0" y="43"/>
                      <a:pt x="0" y="46"/>
                      <a:pt x="2" y="48"/>
                    </a:cubicBezTo>
                    <a:cubicBezTo>
                      <a:pt x="18" y="63"/>
                      <a:pt x="18" y="63"/>
                      <a:pt x="18" y="63"/>
                    </a:cubicBezTo>
                    <a:cubicBezTo>
                      <a:pt x="19" y="64"/>
                      <a:pt x="20" y="65"/>
                      <a:pt x="21" y="65"/>
                    </a:cubicBezTo>
                    <a:cubicBezTo>
                      <a:pt x="22" y="65"/>
                      <a:pt x="23" y="64"/>
                      <a:pt x="24" y="63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2" y="46"/>
                      <a:pt x="42" y="43"/>
                      <a:pt x="40" y="41"/>
                    </a:cubicBezTo>
                    <a:cubicBezTo>
                      <a:pt x="38" y="39"/>
                      <a:pt x="35" y="39"/>
                      <a:pt x="33" y="4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383C26DE-2166-4A59-30C0-BE2ABB59296D}"/>
              </a:ext>
            </a:extLst>
          </p:cNvPr>
          <p:cNvGrpSpPr/>
          <p:nvPr/>
        </p:nvGrpSpPr>
        <p:grpSpPr>
          <a:xfrm>
            <a:off x="6724905" y="2637528"/>
            <a:ext cx="592667" cy="592667"/>
            <a:chOff x="1035139" y="2928107"/>
            <a:chExt cx="592667" cy="592667"/>
          </a:xfrm>
        </p:grpSpPr>
        <p:sp>
          <p:nvSpPr>
            <p:cNvPr id="24" name="Oval 32">
              <a:extLst>
                <a:ext uri="{FF2B5EF4-FFF2-40B4-BE49-F238E27FC236}">
                  <a16:creationId xmlns:a16="http://schemas.microsoft.com/office/drawing/2014/main" id="{E1BEFD9A-F982-82F6-1C78-68218A855F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5139" y="2928107"/>
              <a:ext cx="592667" cy="592667"/>
            </a:xfrm>
            <a:prstGeom prst="ellipse">
              <a:avLst/>
            </a:prstGeom>
            <a:solidFill>
              <a:srgbClr val="3B66FF">
                <a:alpha val="34000"/>
              </a:srgbClr>
            </a:solidFill>
            <a:ln w="6350">
              <a:solidFill>
                <a:srgbClr val="3B66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grpSp>
          <p:nvGrpSpPr>
            <p:cNvPr id="25" name="Group 28">
              <a:extLst>
                <a:ext uri="{FF2B5EF4-FFF2-40B4-BE49-F238E27FC236}">
                  <a16:creationId xmlns:a16="http://schemas.microsoft.com/office/drawing/2014/main" id="{0AAE9A3F-37F4-2C1D-1CAF-63E945B70C7D}"/>
                </a:ext>
              </a:extLst>
            </p:cNvPr>
            <p:cNvGrpSpPr/>
            <p:nvPr/>
          </p:nvGrpSpPr>
          <p:grpSpPr bwMode="auto">
            <a:xfrm>
              <a:off x="1181189" y="3082625"/>
              <a:ext cx="296333" cy="249767"/>
              <a:chOff x="0" y="0"/>
              <a:chExt cx="235" cy="200"/>
            </a:xfrm>
          </p:grpSpPr>
          <p:sp>
            <p:nvSpPr>
              <p:cNvPr id="26" name="Freeform 29">
                <a:extLst>
                  <a:ext uri="{FF2B5EF4-FFF2-40B4-BE49-F238E27FC236}">
                    <a16:creationId xmlns:a16="http://schemas.microsoft.com/office/drawing/2014/main" id="{2F92DA3A-D24D-F545-EDED-166BF709F30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0" y="0"/>
                <a:ext cx="235" cy="200"/>
              </a:xfrm>
              <a:custGeom>
                <a:avLst/>
                <a:gdLst>
                  <a:gd name="T0" fmla="*/ 94 w 108"/>
                  <a:gd name="T1" fmla="*/ 15 h 92"/>
                  <a:gd name="T2" fmla="*/ 77 w 108"/>
                  <a:gd name="T3" fmla="*/ 15 h 92"/>
                  <a:gd name="T4" fmla="*/ 77 w 108"/>
                  <a:gd name="T5" fmla="*/ 14 h 92"/>
                  <a:gd name="T6" fmla="*/ 77 w 108"/>
                  <a:gd name="T7" fmla="*/ 11 h 92"/>
                  <a:gd name="T8" fmla="*/ 66 w 108"/>
                  <a:gd name="T9" fmla="*/ 0 h 92"/>
                  <a:gd name="T10" fmla="*/ 54 w 108"/>
                  <a:gd name="T11" fmla="*/ 0 h 92"/>
                  <a:gd name="T12" fmla="*/ 43 w 108"/>
                  <a:gd name="T13" fmla="*/ 11 h 92"/>
                  <a:gd name="T14" fmla="*/ 43 w 108"/>
                  <a:gd name="T15" fmla="*/ 15 h 92"/>
                  <a:gd name="T16" fmla="*/ 14 w 108"/>
                  <a:gd name="T17" fmla="*/ 15 h 92"/>
                  <a:gd name="T18" fmla="*/ 0 w 108"/>
                  <a:gd name="T19" fmla="*/ 29 h 92"/>
                  <a:gd name="T20" fmla="*/ 0 w 108"/>
                  <a:gd name="T21" fmla="*/ 78 h 92"/>
                  <a:gd name="T22" fmla="*/ 14 w 108"/>
                  <a:gd name="T23" fmla="*/ 92 h 92"/>
                  <a:gd name="T24" fmla="*/ 94 w 108"/>
                  <a:gd name="T25" fmla="*/ 92 h 92"/>
                  <a:gd name="T26" fmla="*/ 108 w 108"/>
                  <a:gd name="T27" fmla="*/ 78 h 92"/>
                  <a:gd name="T28" fmla="*/ 108 w 108"/>
                  <a:gd name="T29" fmla="*/ 29 h 92"/>
                  <a:gd name="T30" fmla="*/ 94 w 108"/>
                  <a:gd name="T31" fmla="*/ 15 h 92"/>
                  <a:gd name="T32" fmla="*/ 10 w 108"/>
                  <a:gd name="T33" fmla="*/ 78 h 92"/>
                  <a:gd name="T34" fmla="*/ 10 w 108"/>
                  <a:gd name="T35" fmla="*/ 29 h 92"/>
                  <a:gd name="T36" fmla="*/ 14 w 108"/>
                  <a:gd name="T37" fmla="*/ 24 h 92"/>
                  <a:gd name="T38" fmla="*/ 26 w 108"/>
                  <a:gd name="T39" fmla="*/ 24 h 92"/>
                  <a:gd name="T40" fmla="*/ 26 w 108"/>
                  <a:gd name="T41" fmla="*/ 83 h 92"/>
                  <a:gd name="T42" fmla="*/ 14 w 108"/>
                  <a:gd name="T43" fmla="*/ 83 h 92"/>
                  <a:gd name="T44" fmla="*/ 10 w 108"/>
                  <a:gd name="T45" fmla="*/ 78 h 92"/>
                  <a:gd name="T46" fmla="*/ 99 w 108"/>
                  <a:gd name="T47" fmla="*/ 78 h 92"/>
                  <a:gd name="T48" fmla="*/ 94 w 108"/>
                  <a:gd name="T49" fmla="*/ 83 h 92"/>
                  <a:gd name="T50" fmla="*/ 35 w 108"/>
                  <a:gd name="T51" fmla="*/ 83 h 92"/>
                  <a:gd name="T52" fmla="*/ 35 w 108"/>
                  <a:gd name="T53" fmla="*/ 24 h 92"/>
                  <a:gd name="T54" fmla="*/ 43 w 108"/>
                  <a:gd name="T55" fmla="*/ 24 h 92"/>
                  <a:gd name="T56" fmla="*/ 77 w 108"/>
                  <a:gd name="T57" fmla="*/ 24 h 92"/>
                  <a:gd name="T58" fmla="*/ 94 w 108"/>
                  <a:gd name="T59" fmla="*/ 24 h 92"/>
                  <a:gd name="T60" fmla="*/ 99 w 108"/>
                  <a:gd name="T61" fmla="*/ 29 h 92"/>
                  <a:gd name="T62" fmla="*/ 99 w 108"/>
                  <a:gd name="T63" fmla="*/ 7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8" h="92">
                    <a:moveTo>
                      <a:pt x="94" y="15"/>
                    </a:moveTo>
                    <a:cubicBezTo>
                      <a:pt x="77" y="15"/>
                      <a:pt x="77" y="15"/>
                      <a:pt x="77" y="15"/>
                    </a:cubicBezTo>
                    <a:cubicBezTo>
                      <a:pt x="77" y="14"/>
                      <a:pt x="77" y="14"/>
                      <a:pt x="77" y="14"/>
                    </a:cubicBezTo>
                    <a:cubicBezTo>
                      <a:pt x="77" y="11"/>
                      <a:pt x="77" y="11"/>
                      <a:pt x="77" y="11"/>
                    </a:cubicBezTo>
                    <a:cubicBezTo>
                      <a:pt x="77" y="5"/>
                      <a:pt x="72" y="0"/>
                      <a:pt x="66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48" y="0"/>
                      <a:pt x="43" y="5"/>
                      <a:pt x="43" y="11"/>
                    </a:cubicBezTo>
                    <a:cubicBezTo>
                      <a:pt x="43" y="15"/>
                      <a:pt x="43" y="15"/>
                      <a:pt x="43" y="15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7" y="15"/>
                      <a:pt x="0" y="21"/>
                      <a:pt x="0" y="29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0" y="86"/>
                      <a:pt x="6" y="92"/>
                      <a:pt x="14" y="92"/>
                    </a:cubicBezTo>
                    <a:cubicBezTo>
                      <a:pt x="94" y="92"/>
                      <a:pt x="94" y="92"/>
                      <a:pt x="94" y="92"/>
                    </a:cubicBezTo>
                    <a:cubicBezTo>
                      <a:pt x="101" y="92"/>
                      <a:pt x="108" y="86"/>
                      <a:pt x="108" y="78"/>
                    </a:cubicBezTo>
                    <a:cubicBezTo>
                      <a:pt x="108" y="29"/>
                      <a:pt x="108" y="29"/>
                      <a:pt x="108" y="29"/>
                    </a:cubicBezTo>
                    <a:cubicBezTo>
                      <a:pt x="108" y="21"/>
                      <a:pt x="101" y="15"/>
                      <a:pt x="94" y="15"/>
                    </a:cubicBezTo>
                    <a:close/>
                    <a:moveTo>
                      <a:pt x="10" y="78"/>
                    </a:moveTo>
                    <a:cubicBezTo>
                      <a:pt x="10" y="29"/>
                      <a:pt x="10" y="29"/>
                      <a:pt x="10" y="29"/>
                    </a:cubicBezTo>
                    <a:cubicBezTo>
                      <a:pt x="10" y="27"/>
                      <a:pt x="12" y="24"/>
                      <a:pt x="14" y="24"/>
                    </a:cubicBezTo>
                    <a:cubicBezTo>
                      <a:pt x="26" y="24"/>
                      <a:pt x="26" y="24"/>
                      <a:pt x="26" y="24"/>
                    </a:cubicBezTo>
                    <a:cubicBezTo>
                      <a:pt x="26" y="83"/>
                      <a:pt x="26" y="83"/>
                      <a:pt x="26" y="83"/>
                    </a:cubicBezTo>
                    <a:cubicBezTo>
                      <a:pt x="14" y="83"/>
                      <a:pt x="14" y="83"/>
                      <a:pt x="14" y="83"/>
                    </a:cubicBezTo>
                    <a:cubicBezTo>
                      <a:pt x="11" y="83"/>
                      <a:pt x="10" y="80"/>
                      <a:pt x="10" y="78"/>
                    </a:cubicBezTo>
                    <a:close/>
                    <a:moveTo>
                      <a:pt x="99" y="78"/>
                    </a:moveTo>
                    <a:cubicBezTo>
                      <a:pt x="99" y="80"/>
                      <a:pt x="96" y="83"/>
                      <a:pt x="94" y="83"/>
                    </a:cubicBezTo>
                    <a:cubicBezTo>
                      <a:pt x="35" y="83"/>
                      <a:pt x="35" y="83"/>
                      <a:pt x="35" y="83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43" y="24"/>
                      <a:pt x="43" y="24"/>
                      <a:pt x="43" y="24"/>
                    </a:cubicBezTo>
                    <a:cubicBezTo>
                      <a:pt x="77" y="24"/>
                      <a:pt x="77" y="24"/>
                      <a:pt x="77" y="24"/>
                    </a:cubicBezTo>
                    <a:cubicBezTo>
                      <a:pt x="94" y="24"/>
                      <a:pt x="94" y="24"/>
                      <a:pt x="94" y="24"/>
                    </a:cubicBezTo>
                    <a:cubicBezTo>
                      <a:pt x="96" y="24"/>
                      <a:pt x="99" y="27"/>
                      <a:pt x="99" y="29"/>
                    </a:cubicBezTo>
                    <a:lnTo>
                      <a:pt x="99" y="7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7" name="Freeform 30">
                <a:extLst>
                  <a:ext uri="{FF2B5EF4-FFF2-40B4-BE49-F238E27FC236}">
                    <a16:creationId xmlns:a16="http://schemas.microsoft.com/office/drawing/2014/main" id="{B7B2CD5C-9D33-7E39-10BB-93A7729CAEB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3" y="83"/>
                <a:ext cx="74" cy="74"/>
              </a:xfrm>
              <a:custGeom>
                <a:avLst/>
                <a:gdLst>
                  <a:gd name="T0" fmla="*/ 17 w 34"/>
                  <a:gd name="T1" fmla="*/ 0 h 34"/>
                  <a:gd name="T2" fmla="*/ 0 w 34"/>
                  <a:gd name="T3" fmla="*/ 17 h 34"/>
                  <a:gd name="T4" fmla="*/ 17 w 34"/>
                  <a:gd name="T5" fmla="*/ 34 h 34"/>
                  <a:gd name="T6" fmla="*/ 34 w 34"/>
                  <a:gd name="T7" fmla="*/ 17 h 34"/>
                  <a:gd name="T8" fmla="*/ 17 w 34"/>
                  <a:gd name="T9" fmla="*/ 0 h 34"/>
                  <a:gd name="T10" fmla="*/ 17 w 34"/>
                  <a:gd name="T11" fmla="*/ 25 h 34"/>
                  <a:gd name="T12" fmla="*/ 9 w 34"/>
                  <a:gd name="T13" fmla="*/ 17 h 34"/>
                  <a:gd name="T14" fmla="*/ 17 w 34"/>
                  <a:gd name="T15" fmla="*/ 10 h 34"/>
                  <a:gd name="T16" fmla="*/ 25 w 34"/>
                  <a:gd name="T17" fmla="*/ 17 h 34"/>
                  <a:gd name="T18" fmla="*/ 17 w 34"/>
                  <a:gd name="T19" fmla="*/ 25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" h="34">
                    <a:moveTo>
                      <a:pt x="17" y="0"/>
                    </a:moveTo>
                    <a:cubicBezTo>
                      <a:pt x="8" y="0"/>
                      <a:pt x="0" y="8"/>
                      <a:pt x="0" y="17"/>
                    </a:cubicBezTo>
                    <a:cubicBezTo>
                      <a:pt x="0" y="27"/>
                      <a:pt x="8" y="34"/>
                      <a:pt x="17" y="34"/>
                    </a:cubicBezTo>
                    <a:cubicBezTo>
                      <a:pt x="26" y="34"/>
                      <a:pt x="34" y="27"/>
                      <a:pt x="34" y="17"/>
                    </a:cubicBezTo>
                    <a:cubicBezTo>
                      <a:pt x="34" y="8"/>
                      <a:pt x="26" y="0"/>
                      <a:pt x="17" y="0"/>
                    </a:cubicBezTo>
                    <a:close/>
                    <a:moveTo>
                      <a:pt x="17" y="25"/>
                    </a:moveTo>
                    <a:cubicBezTo>
                      <a:pt x="13" y="25"/>
                      <a:pt x="9" y="21"/>
                      <a:pt x="9" y="17"/>
                    </a:cubicBezTo>
                    <a:cubicBezTo>
                      <a:pt x="9" y="13"/>
                      <a:pt x="13" y="10"/>
                      <a:pt x="17" y="10"/>
                    </a:cubicBezTo>
                    <a:cubicBezTo>
                      <a:pt x="21" y="10"/>
                      <a:pt x="25" y="13"/>
                      <a:pt x="25" y="17"/>
                    </a:cubicBezTo>
                    <a:cubicBezTo>
                      <a:pt x="25" y="21"/>
                      <a:pt x="21" y="25"/>
                      <a:pt x="17" y="2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8" name="Group 5">
            <a:extLst>
              <a:ext uri="{FF2B5EF4-FFF2-40B4-BE49-F238E27FC236}">
                <a16:creationId xmlns:a16="http://schemas.microsoft.com/office/drawing/2014/main" id="{86374A87-8A78-AF21-2A8C-DAEB84B44042}"/>
              </a:ext>
            </a:extLst>
          </p:cNvPr>
          <p:cNvGrpSpPr/>
          <p:nvPr/>
        </p:nvGrpSpPr>
        <p:grpSpPr>
          <a:xfrm>
            <a:off x="-1309004" y="1504550"/>
            <a:ext cx="7422743" cy="4032448"/>
            <a:chOff x="3937441" y="1178069"/>
            <a:chExt cx="8247063" cy="4394994"/>
          </a:xfrm>
        </p:grpSpPr>
        <p:sp>
          <p:nvSpPr>
            <p:cNvPr id="29" name="AutoShape 2">
              <a:extLst>
                <a:ext uri="{FF2B5EF4-FFF2-40B4-BE49-F238E27FC236}">
                  <a16:creationId xmlns:a16="http://schemas.microsoft.com/office/drawing/2014/main" id="{00235D05-EDAA-4EC5-DB3D-3DE5286B2786}"/>
                </a:ext>
              </a:extLst>
            </p:cNvPr>
            <p:cNvSpPr>
              <a:spLocks/>
            </p:cNvSpPr>
            <p:nvPr/>
          </p:nvSpPr>
          <p:spPr bwMode="auto">
            <a:xfrm>
              <a:off x="4851841" y="1178069"/>
              <a:ext cx="6407150" cy="427910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20453"/>
                  </a:moveTo>
                  <a:cubicBezTo>
                    <a:pt x="21600" y="21086"/>
                    <a:pt x="21251" y="21599"/>
                    <a:pt x="20820" y="21599"/>
                  </a:cubicBezTo>
                  <a:lnTo>
                    <a:pt x="779" y="21599"/>
                  </a:lnTo>
                  <a:cubicBezTo>
                    <a:pt x="348" y="21599"/>
                    <a:pt x="0" y="21086"/>
                    <a:pt x="0" y="20453"/>
                  </a:cubicBezTo>
                  <a:lnTo>
                    <a:pt x="0" y="1146"/>
                  </a:lnTo>
                  <a:cubicBezTo>
                    <a:pt x="0" y="513"/>
                    <a:pt x="348" y="0"/>
                    <a:pt x="779" y="0"/>
                  </a:cubicBezTo>
                  <a:lnTo>
                    <a:pt x="20820" y="0"/>
                  </a:lnTo>
                  <a:cubicBezTo>
                    <a:pt x="21251" y="0"/>
                    <a:pt x="21600" y="513"/>
                    <a:pt x="21600" y="1146"/>
                  </a:cubicBezTo>
                  <a:cubicBezTo>
                    <a:pt x="21600" y="1146"/>
                    <a:pt x="21600" y="20453"/>
                    <a:pt x="21600" y="20453"/>
                  </a:cubicBezTo>
                  <a:close/>
                </a:path>
              </a:pathLst>
            </a:custGeom>
            <a:solidFill>
              <a:srgbClr val="484849"/>
            </a:solidFill>
            <a:ln w="38100" cap="flat" cmpd="sng">
              <a:solidFill>
                <a:srgbClr val="6E6D6E"/>
              </a:solidFill>
              <a:prstDash val="solid"/>
              <a:miter lim="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25400" tIns="25400" rIns="25400" bIns="25400" anchor="ctr"/>
            <a:lstStyle>
              <a:lvl1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1pPr>
              <a:lvl2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2pPr>
              <a:lvl3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3pPr>
              <a:lvl4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4pPr>
              <a:lvl5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5pPr>
              <a:lvl6pPr marL="18288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6pPr>
              <a:lvl7pPr marL="22860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7pPr>
              <a:lvl8pPr marL="27432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8pPr>
              <a:lvl9pPr marL="32004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9pPr>
            </a:lstStyle>
            <a:p>
              <a:pPr algn="ctr" eaLnBrk="1">
                <a:defRPr/>
              </a:pPr>
              <a:endParaRPr lang="en-US" sz="1467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AutoShape 3">
              <a:extLst>
                <a:ext uri="{FF2B5EF4-FFF2-40B4-BE49-F238E27FC236}">
                  <a16:creationId xmlns:a16="http://schemas.microsoft.com/office/drawing/2014/main" id="{DF6C30AC-63A1-0990-79F8-FB317E7CF1F4}"/>
                </a:ext>
              </a:extLst>
            </p:cNvPr>
            <p:cNvSpPr>
              <a:spLocks/>
            </p:cNvSpPr>
            <p:nvPr/>
          </p:nvSpPr>
          <p:spPr bwMode="auto">
            <a:xfrm>
              <a:off x="4870891" y="1190769"/>
              <a:ext cx="5091907" cy="427910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21599"/>
                  </a:moveTo>
                  <a:lnTo>
                    <a:pt x="980" y="21599"/>
                  </a:lnTo>
                  <a:cubicBezTo>
                    <a:pt x="438" y="21599"/>
                    <a:pt x="0" y="21086"/>
                    <a:pt x="0" y="20453"/>
                  </a:cubicBezTo>
                  <a:lnTo>
                    <a:pt x="0" y="1146"/>
                  </a:lnTo>
                  <a:cubicBezTo>
                    <a:pt x="0" y="513"/>
                    <a:pt x="438" y="0"/>
                    <a:pt x="980" y="0"/>
                  </a:cubicBezTo>
                  <a:lnTo>
                    <a:pt x="15217" y="0"/>
                  </a:lnTo>
                  <a:cubicBezTo>
                    <a:pt x="15217" y="0"/>
                    <a:pt x="21600" y="21599"/>
                    <a:pt x="21600" y="21599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25400" tIns="25400" rIns="25400" bIns="25400" anchor="ctr"/>
            <a:lstStyle>
              <a:lvl1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1pPr>
              <a:lvl2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2pPr>
              <a:lvl3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3pPr>
              <a:lvl4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4pPr>
              <a:lvl5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5pPr>
              <a:lvl6pPr marL="18288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6pPr>
              <a:lvl7pPr marL="22860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7pPr>
              <a:lvl8pPr marL="27432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8pPr>
              <a:lvl9pPr marL="32004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9pPr>
            </a:lstStyle>
            <a:p>
              <a:pPr algn="ctr" eaLnBrk="1">
                <a:defRPr/>
              </a:pPr>
              <a:endParaRPr lang="en-US" sz="1467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AutoShape 4">
              <a:extLst>
                <a:ext uri="{FF2B5EF4-FFF2-40B4-BE49-F238E27FC236}">
                  <a16:creationId xmlns:a16="http://schemas.microsoft.com/office/drawing/2014/main" id="{7CA8A2DF-34C7-E58D-51E0-2D04E9C80675}"/>
                </a:ext>
              </a:extLst>
            </p:cNvPr>
            <p:cNvSpPr>
              <a:spLocks/>
            </p:cNvSpPr>
            <p:nvPr/>
          </p:nvSpPr>
          <p:spPr bwMode="auto">
            <a:xfrm>
              <a:off x="8058591" y="1214928"/>
              <a:ext cx="108744" cy="10715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794"/>
                  </a:moveTo>
                  <a:cubicBezTo>
                    <a:pt x="21600" y="16761"/>
                    <a:pt x="16755" y="21599"/>
                    <a:pt x="10791" y="21599"/>
                  </a:cubicBezTo>
                  <a:cubicBezTo>
                    <a:pt x="4831" y="21599"/>
                    <a:pt x="0" y="16761"/>
                    <a:pt x="0" y="10794"/>
                  </a:cubicBezTo>
                  <a:cubicBezTo>
                    <a:pt x="0" y="4832"/>
                    <a:pt x="4831" y="0"/>
                    <a:pt x="10791" y="0"/>
                  </a:cubicBezTo>
                  <a:cubicBezTo>
                    <a:pt x="16755" y="0"/>
                    <a:pt x="21600" y="4832"/>
                    <a:pt x="21600" y="10794"/>
                  </a:cubicBezTo>
                  <a:close/>
                </a:path>
              </a:pathLst>
            </a:custGeom>
            <a:solidFill>
              <a:srgbClr val="232323"/>
            </a:solidFill>
            <a:ln w="12700" cap="flat" cmpd="sng">
              <a:solidFill>
                <a:srgbClr val="232323"/>
              </a:solidFill>
              <a:prstDash val="solid"/>
              <a:miter lim="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25400" tIns="25400" rIns="25400" bIns="25400" anchor="ctr"/>
            <a:lstStyle>
              <a:lvl1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1pPr>
              <a:lvl2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2pPr>
              <a:lvl3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3pPr>
              <a:lvl4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4pPr>
              <a:lvl5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5pPr>
              <a:lvl6pPr marL="18288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6pPr>
              <a:lvl7pPr marL="22860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7pPr>
              <a:lvl8pPr marL="27432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8pPr>
              <a:lvl9pPr marL="32004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9pPr>
            </a:lstStyle>
            <a:p>
              <a:pPr algn="ctr" eaLnBrk="1">
                <a:defRPr/>
              </a:pPr>
              <a:endParaRPr lang="en-US" sz="1467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" name="AutoShape 5">
              <a:extLst>
                <a:ext uri="{FF2B5EF4-FFF2-40B4-BE49-F238E27FC236}">
                  <a16:creationId xmlns:a16="http://schemas.microsoft.com/office/drawing/2014/main" id="{0BE409E8-C6F7-E93E-5239-9231A34929BA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8541" y="1374919"/>
              <a:ext cx="5899150" cy="37504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21599"/>
                  </a:moveTo>
                  <a:lnTo>
                    <a:pt x="0" y="21599"/>
                  </a:lnTo>
                  <a:lnTo>
                    <a:pt x="0" y="0"/>
                  </a:lnTo>
                  <a:lnTo>
                    <a:pt x="21599" y="0"/>
                  </a:lnTo>
                  <a:cubicBezTo>
                    <a:pt x="21599" y="0"/>
                    <a:pt x="21599" y="21599"/>
                    <a:pt x="21599" y="21599"/>
                  </a:cubicBezTo>
                  <a:close/>
                </a:path>
              </a:pathLst>
            </a:cu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25400" tIns="25400" rIns="25400" bIns="25400" anchor="ctr"/>
            <a:lstStyle>
              <a:lvl1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1pPr>
              <a:lvl2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2pPr>
              <a:lvl3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3pPr>
              <a:lvl4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4pPr>
              <a:lvl5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5pPr>
              <a:lvl6pPr marL="18288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6pPr>
              <a:lvl7pPr marL="22860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7pPr>
              <a:lvl8pPr marL="27432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8pPr>
              <a:lvl9pPr marL="32004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9pPr>
            </a:lstStyle>
            <a:p>
              <a:pPr algn="ctr" eaLnBrk="1">
                <a:defRPr/>
              </a:pPr>
              <a:endParaRPr lang="en-US" sz="1467">
                <a:solidFill>
                  <a:srgbClr val="FFFFFF"/>
                </a:solidFill>
                <a:effectLst>
                  <a:outerShdw blurRad="38100" dist="38100" dir="2700000" algn="tl">
                    <a:srgbClr val="DCDEE0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" name="AutoShape 6">
              <a:extLst>
                <a:ext uri="{FF2B5EF4-FFF2-40B4-BE49-F238E27FC236}">
                  <a16:creationId xmlns:a16="http://schemas.microsoft.com/office/drawing/2014/main" id="{F2BEEB1D-826F-1319-F876-5D4845CF6847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7441" y="5330969"/>
              <a:ext cx="8247063" cy="24209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999" y="0"/>
                  </a:moveTo>
                  <a:lnTo>
                    <a:pt x="20988" y="0"/>
                  </a:lnTo>
                  <a:lnTo>
                    <a:pt x="611" y="0"/>
                  </a:lnTo>
                  <a:lnTo>
                    <a:pt x="600" y="0"/>
                  </a:lnTo>
                  <a:cubicBezTo>
                    <a:pt x="268" y="0"/>
                    <a:pt x="0" y="4463"/>
                    <a:pt x="0" y="9970"/>
                  </a:cubicBezTo>
                  <a:lnTo>
                    <a:pt x="0" y="11632"/>
                  </a:lnTo>
                  <a:cubicBezTo>
                    <a:pt x="0" y="17137"/>
                    <a:pt x="268" y="21599"/>
                    <a:pt x="600" y="21599"/>
                  </a:cubicBezTo>
                  <a:lnTo>
                    <a:pt x="611" y="21599"/>
                  </a:lnTo>
                  <a:lnTo>
                    <a:pt x="20988" y="21599"/>
                  </a:lnTo>
                  <a:lnTo>
                    <a:pt x="20999" y="21599"/>
                  </a:lnTo>
                  <a:cubicBezTo>
                    <a:pt x="21331" y="21599"/>
                    <a:pt x="21600" y="17137"/>
                    <a:pt x="21600" y="11632"/>
                  </a:cubicBezTo>
                  <a:lnTo>
                    <a:pt x="21600" y="9970"/>
                  </a:lnTo>
                  <a:cubicBezTo>
                    <a:pt x="21600" y="4463"/>
                    <a:pt x="21331" y="0"/>
                    <a:pt x="20999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25400" tIns="25400" rIns="25400" bIns="25400" anchor="ctr"/>
            <a:lstStyle>
              <a:lvl1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1pPr>
              <a:lvl2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2pPr>
              <a:lvl3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3pPr>
              <a:lvl4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4pPr>
              <a:lvl5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5pPr>
              <a:lvl6pPr marL="18288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6pPr>
              <a:lvl7pPr marL="22860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7pPr>
              <a:lvl8pPr marL="27432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8pPr>
              <a:lvl9pPr marL="32004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9pPr>
            </a:lstStyle>
            <a:p>
              <a:pPr algn="ctr" eaLnBrk="1">
                <a:defRPr/>
              </a:pPr>
              <a:endParaRPr lang="en-US" sz="1467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4" name="AutoShape 7">
              <a:extLst>
                <a:ext uri="{FF2B5EF4-FFF2-40B4-BE49-F238E27FC236}">
                  <a16:creationId xmlns:a16="http://schemas.microsoft.com/office/drawing/2014/main" id="{9DC5A529-F8C9-8F94-4649-6E0AD7D51B6E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7441" y="5330969"/>
              <a:ext cx="8247063" cy="1301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ubicBezTo>
                    <a:pt x="0" y="21599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25400" tIns="25400" rIns="25400" bIns="25400" anchor="ctr"/>
            <a:lstStyle>
              <a:lvl1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1pPr>
              <a:lvl2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2pPr>
              <a:lvl3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3pPr>
              <a:lvl4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4pPr>
              <a:lvl5pPr defTabSz="457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5pPr>
              <a:lvl6pPr marL="18288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6pPr>
              <a:lvl7pPr marL="22860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7pPr>
              <a:lvl8pPr marL="27432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8pPr>
              <a:lvl9pPr marL="3200400" algn="ctr" defTabSz="457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9pPr>
            </a:lstStyle>
            <a:p>
              <a:pPr algn="ctr" eaLnBrk="1">
                <a:defRPr/>
              </a:pPr>
              <a:endParaRPr lang="en-US" sz="1467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F9C589B8-67BA-9692-CC1B-94DFE68C6750}"/>
              </a:ext>
            </a:extLst>
          </p:cNvPr>
          <p:cNvGrpSpPr/>
          <p:nvPr/>
        </p:nvGrpSpPr>
        <p:grpSpPr>
          <a:xfrm>
            <a:off x="7499605" y="1538368"/>
            <a:ext cx="3600195" cy="816522"/>
            <a:chOff x="7685968" y="1682957"/>
            <a:chExt cx="3600195" cy="816522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6CB80470-9E80-8B68-839E-37B47E8F55EF}"/>
                </a:ext>
              </a:extLst>
            </p:cNvPr>
            <p:cNvSpPr txBox="1"/>
            <p:nvPr/>
          </p:nvSpPr>
          <p:spPr>
            <a:xfrm>
              <a:off x="7685968" y="1967026"/>
              <a:ext cx="360019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9BA84841-3B12-FABA-B6F7-757A09059A69}"/>
                </a:ext>
              </a:extLst>
            </p:cNvPr>
            <p:cNvSpPr txBox="1"/>
            <p:nvPr/>
          </p:nvSpPr>
          <p:spPr>
            <a:xfrm>
              <a:off x="7685969" y="1682957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3B66FF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2C460B41-302A-A967-21F7-D58BECF0309F}"/>
              </a:ext>
            </a:extLst>
          </p:cNvPr>
          <p:cNvGrpSpPr/>
          <p:nvPr/>
        </p:nvGrpSpPr>
        <p:grpSpPr>
          <a:xfrm>
            <a:off x="7499605" y="2579852"/>
            <a:ext cx="3600195" cy="816522"/>
            <a:chOff x="7685968" y="1682957"/>
            <a:chExt cx="3600195" cy="816522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BB38197F-5EE6-D34E-2CE7-CCE3F36ACCA7}"/>
                </a:ext>
              </a:extLst>
            </p:cNvPr>
            <p:cNvSpPr txBox="1"/>
            <p:nvPr/>
          </p:nvSpPr>
          <p:spPr>
            <a:xfrm>
              <a:off x="7685968" y="1967026"/>
              <a:ext cx="360019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FA614AF0-C0BC-D2E0-1FF4-2DC83ED5DA54}"/>
                </a:ext>
              </a:extLst>
            </p:cNvPr>
            <p:cNvSpPr txBox="1"/>
            <p:nvPr/>
          </p:nvSpPr>
          <p:spPr>
            <a:xfrm>
              <a:off x="7685969" y="1682957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3B66FF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443DDC09-B4B1-5DE8-B44E-0ED6101604C9}"/>
              </a:ext>
            </a:extLst>
          </p:cNvPr>
          <p:cNvGrpSpPr/>
          <p:nvPr/>
        </p:nvGrpSpPr>
        <p:grpSpPr>
          <a:xfrm>
            <a:off x="7499605" y="3621336"/>
            <a:ext cx="3600195" cy="816522"/>
            <a:chOff x="7685968" y="1682957"/>
            <a:chExt cx="3600195" cy="816522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FE60383B-4503-C726-EEE1-6892D4526DF3}"/>
                </a:ext>
              </a:extLst>
            </p:cNvPr>
            <p:cNvSpPr txBox="1"/>
            <p:nvPr/>
          </p:nvSpPr>
          <p:spPr>
            <a:xfrm>
              <a:off x="7685968" y="1967026"/>
              <a:ext cx="360019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42853469-C250-D224-3EFE-BFC3F681A14A}"/>
                </a:ext>
              </a:extLst>
            </p:cNvPr>
            <p:cNvSpPr txBox="1"/>
            <p:nvPr/>
          </p:nvSpPr>
          <p:spPr>
            <a:xfrm>
              <a:off x="7685969" y="1682957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3B66FF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CA0D9BEB-FC0D-1E51-1524-B6E91164884C}"/>
              </a:ext>
            </a:extLst>
          </p:cNvPr>
          <p:cNvGrpSpPr/>
          <p:nvPr/>
        </p:nvGrpSpPr>
        <p:grpSpPr>
          <a:xfrm>
            <a:off x="7499605" y="4662820"/>
            <a:ext cx="3600195" cy="816522"/>
            <a:chOff x="7685968" y="1682957"/>
            <a:chExt cx="3600195" cy="816522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31DA0DF9-CAEB-DAAA-D149-EFBC25BE7B4F}"/>
                </a:ext>
              </a:extLst>
            </p:cNvPr>
            <p:cNvSpPr txBox="1"/>
            <p:nvPr/>
          </p:nvSpPr>
          <p:spPr>
            <a:xfrm>
              <a:off x="7685968" y="1967026"/>
              <a:ext cx="360019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DD12A0FE-C361-502C-451C-A5EC88104DA7}"/>
                </a:ext>
              </a:extLst>
            </p:cNvPr>
            <p:cNvSpPr txBox="1"/>
            <p:nvPr/>
          </p:nvSpPr>
          <p:spPr>
            <a:xfrm>
              <a:off x="7685969" y="1682957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3B66FF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5675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warp dir="in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1F1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DD379D8B-1E38-04EE-8660-81D86D699F94}"/>
              </a:ext>
            </a:extLst>
          </p:cNvPr>
          <p:cNvGrpSpPr/>
          <p:nvPr/>
        </p:nvGrpSpPr>
        <p:grpSpPr>
          <a:xfrm>
            <a:off x="267546" y="190062"/>
            <a:ext cx="925460" cy="758669"/>
            <a:chOff x="374009" y="449142"/>
            <a:chExt cx="925460" cy="758669"/>
          </a:xfrm>
        </p:grpSpPr>
        <p:sp>
          <p:nvSpPr>
            <p:cNvPr id="38" name="缺角矩形 37">
              <a:extLst>
                <a:ext uri="{FF2B5EF4-FFF2-40B4-BE49-F238E27FC236}">
                  <a16:creationId xmlns:a16="http://schemas.microsoft.com/office/drawing/2014/main" id="{FCBC32F4-336F-A1B3-83BC-1B0DC7A33EF8}"/>
                </a:ext>
              </a:extLst>
            </p:cNvPr>
            <p:cNvSpPr/>
            <p:nvPr/>
          </p:nvSpPr>
          <p:spPr>
            <a:xfrm>
              <a:off x="374009" y="449142"/>
              <a:ext cx="656878" cy="656878"/>
            </a:xfrm>
            <a:prstGeom prst="plaque">
              <a:avLst>
                <a:gd name="adj" fmla="val 50000"/>
              </a:avLst>
            </a:prstGeom>
            <a:solidFill>
              <a:srgbClr val="3B66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缺角矩形 38">
              <a:extLst>
                <a:ext uri="{FF2B5EF4-FFF2-40B4-BE49-F238E27FC236}">
                  <a16:creationId xmlns:a16="http://schemas.microsoft.com/office/drawing/2014/main" id="{291AA391-868F-72BA-A223-4F468E6B509A}"/>
                </a:ext>
              </a:extLst>
            </p:cNvPr>
            <p:cNvSpPr/>
            <p:nvPr/>
          </p:nvSpPr>
          <p:spPr>
            <a:xfrm>
              <a:off x="1071674" y="980016"/>
              <a:ext cx="227795" cy="227795"/>
            </a:xfrm>
            <a:prstGeom prst="plaque">
              <a:avLst>
                <a:gd name="adj" fmla="val 50000"/>
              </a:avLst>
            </a:prstGeom>
            <a:solidFill>
              <a:srgbClr val="3B66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DBE75492-3649-A0B1-5B99-ACDAD7357848}"/>
              </a:ext>
            </a:extLst>
          </p:cNvPr>
          <p:cNvSpPr txBox="1"/>
          <p:nvPr/>
        </p:nvSpPr>
        <p:spPr>
          <a:xfrm>
            <a:off x="1727125" y="314031"/>
            <a:ext cx="1396536" cy="461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工作体会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9461E46-FCBB-EC93-80A8-270F5656F20A}"/>
              </a:ext>
            </a:extLst>
          </p:cNvPr>
          <p:cNvSpPr txBox="1"/>
          <p:nvPr/>
        </p:nvSpPr>
        <p:spPr>
          <a:xfrm>
            <a:off x="867918" y="224734"/>
            <a:ext cx="7986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gradFill>
                  <a:gsLst>
                    <a:gs pos="0">
                      <a:srgbClr val="3B66FF"/>
                    </a:gs>
                    <a:gs pos="91000">
                      <a:srgbClr val="3B66FF">
                        <a:alpha val="0"/>
                      </a:srgbClr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3600" dirty="0">
              <a:gradFill>
                <a:gsLst>
                  <a:gs pos="0">
                    <a:srgbClr val="3B66FF"/>
                  </a:gs>
                  <a:gs pos="91000">
                    <a:srgbClr val="3B66FF">
                      <a:alpha val="0"/>
                    </a:srgbClr>
                  </a:gs>
                </a:gsLst>
                <a:lin ang="5400000" scaled="1"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13" name="任意多边形: 形状 12" descr="D:\51PPT模板网\51pptmoban.com\图片001.jpg">
            <a:extLst>
              <a:ext uri="{FF2B5EF4-FFF2-40B4-BE49-F238E27FC236}">
                <a16:creationId xmlns:a16="http://schemas.microsoft.com/office/drawing/2014/main" id="{F98411A4-007F-6101-FF1D-E7C84E83B50B}"/>
              </a:ext>
            </a:extLst>
          </p:cNvPr>
          <p:cNvSpPr/>
          <p:nvPr/>
        </p:nvSpPr>
        <p:spPr>
          <a:xfrm rot="16200000">
            <a:off x="3100733" y="3067511"/>
            <a:ext cx="5990541" cy="3657600"/>
          </a:xfrm>
          <a:custGeom>
            <a:avLst/>
            <a:gdLst>
              <a:gd name="connsiteX0" fmla="*/ 5990541 w 5990541"/>
              <a:gd name="connsiteY0" fmla="*/ 1836039 h 3657600"/>
              <a:gd name="connsiteX1" fmla="*/ 5562497 w 5990541"/>
              <a:gd name="connsiteY1" fmla="*/ 2392254 h 3657600"/>
              <a:gd name="connsiteX2" fmla="*/ 5562497 w 5990541"/>
              <a:gd name="connsiteY2" fmla="*/ 3657600 h 3657600"/>
              <a:gd name="connsiteX3" fmla="*/ 0 w 5990541"/>
              <a:gd name="connsiteY3" fmla="*/ 3657600 h 3657600"/>
              <a:gd name="connsiteX4" fmla="*/ 0 w 5990541"/>
              <a:gd name="connsiteY4" fmla="*/ 584199 h 3657600"/>
              <a:gd name="connsiteX5" fmla="*/ 0 w 5990541"/>
              <a:gd name="connsiteY5" fmla="*/ 388256 h 3657600"/>
              <a:gd name="connsiteX6" fmla="*/ 0 w 5990541"/>
              <a:gd name="connsiteY6" fmla="*/ 0 h 3657600"/>
              <a:gd name="connsiteX7" fmla="*/ 5562497 w 5990541"/>
              <a:gd name="connsiteY7" fmla="*/ 0 h 3657600"/>
              <a:gd name="connsiteX8" fmla="*/ 5562497 w 5990541"/>
              <a:gd name="connsiteY8" fmla="*/ 388256 h 3657600"/>
              <a:gd name="connsiteX9" fmla="*/ 5562497 w 5990541"/>
              <a:gd name="connsiteY9" fmla="*/ 584199 h 3657600"/>
              <a:gd name="connsiteX10" fmla="*/ 5562497 w 5990541"/>
              <a:gd name="connsiteY10" fmla="*/ 1279824 h 3657600"/>
              <a:gd name="connsiteX11" fmla="*/ 5990541 w 5990541"/>
              <a:gd name="connsiteY11" fmla="*/ 1836039 h 365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990541" h="3657600">
                <a:moveTo>
                  <a:pt x="5990541" y="1836039"/>
                </a:moveTo>
                <a:cubicBezTo>
                  <a:pt x="5754138" y="1836039"/>
                  <a:pt x="5562497" y="2085065"/>
                  <a:pt x="5562497" y="2392254"/>
                </a:cubicBezTo>
                <a:lnTo>
                  <a:pt x="5562497" y="3657600"/>
                </a:lnTo>
                <a:lnTo>
                  <a:pt x="0" y="3657600"/>
                </a:lnTo>
                <a:lnTo>
                  <a:pt x="0" y="584199"/>
                </a:lnTo>
                <a:lnTo>
                  <a:pt x="0" y="388256"/>
                </a:lnTo>
                <a:lnTo>
                  <a:pt x="0" y="0"/>
                </a:lnTo>
                <a:lnTo>
                  <a:pt x="5562497" y="0"/>
                </a:lnTo>
                <a:lnTo>
                  <a:pt x="5562497" y="388256"/>
                </a:lnTo>
                <a:lnTo>
                  <a:pt x="5562497" y="584199"/>
                </a:lnTo>
                <a:lnTo>
                  <a:pt x="5562497" y="1279824"/>
                </a:lnTo>
                <a:cubicBezTo>
                  <a:pt x="5562497" y="1587014"/>
                  <a:pt x="5754138" y="1836039"/>
                  <a:pt x="5990541" y="1836039"/>
                </a:cubicBezTo>
                <a:close/>
              </a:path>
            </a:pathLst>
          </a:custGeom>
          <a:blipFill dpi="0" rotWithShape="0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rcRect/>
            <a:tile tx="-2990850" ty="-132715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B3B18DA9-9DAD-8818-DDB0-5318A5C376FD}"/>
              </a:ext>
            </a:extLst>
          </p:cNvPr>
          <p:cNvSpPr/>
          <p:nvPr/>
        </p:nvSpPr>
        <p:spPr>
          <a:xfrm>
            <a:off x="3943353" y="2794000"/>
            <a:ext cx="647700" cy="647700"/>
          </a:xfrm>
          <a:prstGeom prst="ellipse">
            <a:avLst/>
          </a:prstGeom>
          <a:solidFill>
            <a:srgbClr val="3B66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424C718B-F94E-6D09-DE0E-D17C9903502C}"/>
              </a:ext>
            </a:extLst>
          </p:cNvPr>
          <p:cNvSpPr txBox="1"/>
          <p:nvPr/>
        </p:nvSpPr>
        <p:spPr>
          <a:xfrm>
            <a:off x="2501901" y="1239822"/>
            <a:ext cx="7188200" cy="55438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>
                <a:solidFill>
                  <a:schemeClr val="bg1">
                    <a:alpha val="41000"/>
                  </a:schemeClr>
                </a:solidFill>
              </a:defRPr>
            </a:lvl1pPr>
          </a:lstStyle>
          <a:p>
            <a:pPr algn="ctr"/>
            <a:r>
              <a:rPr lang="zh-CN" altLang="en-US" dirty="0"/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E4ACCE32-26F2-8FA0-6B52-B740FB4E3FF0}"/>
              </a:ext>
            </a:extLst>
          </p:cNvPr>
          <p:cNvSpPr/>
          <p:nvPr/>
        </p:nvSpPr>
        <p:spPr>
          <a:xfrm>
            <a:off x="7600954" y="2794000"/>
            <a:ext cx="647700" cy="647700"/>
          </a:xfrm>
          <a:prstGeom prst="ellipse">
            <a:avLst/>
          </a:prstGeom>
          <a:solidFill>
            <a:srgbClr val="3B66FF">
              <a:alpha val="34000"/>
            </a:srgbClr>
          </a:solidFill>
          <a:ln w="6350">
            <a:solidFill>
              <a:srgbClr val="3B66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ED5F395B-2895-2889-054B-C20BCF19C673}"/>
              </a:ext>
            </a:extLst>
          </p:cNvPr>
          <p:cNvGrpSpPr/>
          <p:nvPr/>
        </p:nvGrpSpPr>
        <p:grpSpPr>
          <a:xfrm>
            <a:off x="8357656" y="2755900"/>
            <a:ext cx="2966425" cy="816522"/>
            <a:chOff x="8357656" y="2755900"/>
            <a:chExt cx="2966425" cy="816522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7C30F501-EF40-2C8C-D89C-649D37AE577F}"/>
                </a:ext>
              </a:extLst>
            </p:cNvPr>
            <p:cNvSpPr txBox="1"/>
            <p:nvPr/>
          </p:nvSpPr>
          <p:spPr>
            <a:xfrm>
              <a:off x="8357656" y="3039969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70F435E8-D9B6-1430-32CD-6769A7DFD83E}"/>
                </a:ext>
              </a:extLst>
            </p:cNvPr>
            <p:cNvSpPr txBox="1"/>
            <p:nvPr/>
          </p:nvSpPr>
          <p:spPr>
            <a:xfrm>
              <a:off x="8357657" y="2755900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3B66FF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7AD0BE5D-A0A5-A72A-F2CC-F03E5138BB7D}"/>
              </a:ext>
            </a:extLst>
          </p:cNvPr>
          <p:cNvGrpSpPr/>
          <p:nvPr/>
        </p:nvGrpSpPr>
        <p:grpSpPr>
          <a:xfrm>
            <a:off x="867918" y="2755900"/>
            <a:ext cx="2966425" cy="816522"/>
            <a:chOff x="867918" y="2755900"/>
            <a:chExt cx="2966425" cy="816522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54DCC8C7-3604-D689-4C66-A993C78DC011}"/>
                </a:ext>
              </a:extLst>
            </p:cNvPr>
            <p:cNvSpPr txBox="1"/>
            <p:nvPr/>
          </p:nvSpPr>
          <p:spPr>
            <a:xfrm>
              <a:off x="867918" y="3039969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5282172A-658D-62AD-E64B-0400AACCD3F2}"/>
                </a:ext>
              </a:extLst>
            </p:cNvPr>
            <p:cNvSpPr txBox="1"/>
            <p:nvPr/>
          </p:nvSpPr>
          <p:spPr>
            <a:xfrm>
              <a:off x="1598776" y="2755900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rgbClr val="3B66FF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2" name="椭圆 21">
            <a:extLst>
              <a:ext uri="{FF2B5EF4-FFF2-40B4-BE49-F238E27FC236}">
                <a16:creationId xmlns:a16="http://schemas.microsoft.com/office/drawing/2014/main" id="{8E288407-4671-AB17-9178-57AC43F014F9}"/>
              </a:ext>
            </a:extLst>
          </p:cNvPr>
          <p:cNvSpPr/>
          <p:nvPr/>
        </p:nvSpPr>
        <p:spPr>
          <a:xfrm>
            <a:off x="3943353" y="4739946"/>
            <a:ext cx="647700" cy="647700"/>
          </a:xfrm>
          <a:prstGeom prst="ellipse">
            <a:avLst/>
          </a:prstGeom>
          <a:solidFill>
            <a:srgbClr val="3B66FF">
              <a:alpha val="34000"/>
            </a:srgbClr>
          </a:solidFill>
          <a:ln w="6350">
            <a:solidFill>
              <a:srgbClr val="3B66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0BB3A133-B99B-24C9-09D6-3B4A589BC5AF}"/>
              </a:ext>
            </a:extLst>
          </p:cNvPr>
          <p:cNvSpPr/>
          <p:nvPr/>
        </p:nvSpPr>
        <p:spPr>
          <a:xfrm>
            <a:off x="7600954" y="4739946"/>
            <a:ext cx="647700" cy="647700"/>
          </a:xfrm>
          <a:prstGeom prst="ellipse">
            <a:avLst/>
          </a:prstGeom>
          <a:solidFill>
            <a:srgbClr val="3B66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3C3626C5-4CEA-15BC-019F-18F1EE798C17}"/>
              </a:ext>
            </a:extLst>
          </p:cNvPr>
          <p:cNvGrpSpPr/>
          <p:nvPr/>
        </p:nvGrpSpPr>
        <p:grpSpPr>
          <a:xfrm>
            <a:off x="8357656" y="4701846"/>
            <a:ext cx="2966425" cy="816522"/>
            <a:chOff x="8357656" y="2755900"/>
            <a:chExt cx="2966425" cy="81652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EE36DABD-4791-952E-34D3-CBBE34D4B338}"/>
                </a:ext>
              </a:extLst>
            </p:cNvPr>
            <p:cNvSpPr txBox="1"/>
            <p:nvPr/>
          </p:nvSpPr>
          <p:spPr>
            <a:xfrm>
              <a:off x="8357656" y="3039969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B5CEE93B-B5B6-F2B9-EA64-A7131726E33D}"/>
                </a:ext>
              </a:extLst>
            </p:cNvPr>
            <p:cNvSpPr txBox="1"/>
            <p:nvPr/>
          </p:nvSpPr>
          <p:spPr>
            <a:xfrm>
              <a:off x="8357657" y="2755900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3B66FF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B64D3DDC-9CE8-899F-32B6-B982E879D738}"/>
              </a:ext>
            </a:extLst>
          </p:cNvPr>
          <p:cNvGrpSpPr/>
          <p:nvPr/>
        </p:nvGrpSpPr>
        <p:grpSpPr>
          <a:xfrm>
            <a:off x="867918" y="4701846"/>
            <a:ext cx="2966425" cy="816522"/>
            <a:chOff x="867918" y="2755900"/>
            <a:chExt cx="2966425" cy="816522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0E4799D5-1CAD-E4FE-1F51-E29CE4F7B9BD}"/>
                </a:ext>
              </a:extLst>
            </p:cNvPr>
            <p:cNvSpPr txBox="1"/>
            <p:nvPr/>
          </p:nvSpPr>
          <p:spPr>
            <a:xfrm>
              <a:off x="867918" y="3039969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7FB7E98B-9B20-4465-0D5D-8FCC62CF462A}"/>
                </a:ext>
              </a:extLst>
            </p:cNvPr>
            <p:cNvSpPr txBox="1"/>
            <p:nvPr/>
          </p:nvSpPr>
          <p:spPr>
            <a:xfrm>
              <a:off x="1598776" y="2755900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rgbClr val="3B66FF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0" name="文本框 29">
            <a:extLst>
              <a:ext uri="{FF2B5EF4-FFF2-40B4-BE49-F238E27FC236}">
                <a16:creationId xmlns:a16="http://schemas.microsoft.com/office/drawing/2014/main" id="{AA4FE9FF-A9D4-59EC-F755-F85D45D259A5}"/>
              </a:ext>
            </a:extLst>
          </p:cNvPr>
          <p:cNvSpPr txBox="1"/>
          <p:nvPr/>
        </p:nvSpPr>
        <p:spPr>
          <a:xfrm>
            <a:off x="4046622" y="2925177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01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D49B2A9F-365D-D9C1-74B9-3E5C0CC74593}"/>
              </a:ext>
            </a:extLst>
          </p:cNvPr>
          <p:cNvSpPr txBox="1"/>
          <p:nvPr/>
        </p:nvSpPr>
        <p:spPr>
          <a:xfrm>
            <a:off x="7704239" y="2925177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02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272CA9BF-53E2-7F06-6DB0-A14BAB0AC600}"/>
              </a:ext>
            </a:extLst>
          </p:cNvPr>
          <p:cNvSpPr txBox="1"/>
          <p:nvPr/>
        </p:nvSpPr>
        <p:spPr>
          <a:xfrm>
            <a:off x="4046622" y="4874784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03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889FC229-37E2-21DC-2997-1CD14F485B11}"/>
              </a:ext>
            </a:extLst>
          </p:cNvPr>
          <p:cNvSpPr txBox="1"/>
          <p:nvPr/>
        </p:nvSpPr>
        <p:spPr>
          <a:xfrm>
            <a:off x="7704239" y="4874784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04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4168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warp dir="in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1F1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DD379D8B-1E38-04EE-8660-81D86D699F94}"/>
              </a:ext>
            </a:extLst>
          </p:cNvPr>
          <p:cNvGrpSpPr/>
          <p:nvPr/>
        </p:nvGrpSpPr>
        <p:grpSpPr>
          <a:xfrm>
            <a:off x="267546" y="190062"/>
            <a:ext cx="925460" cy="758669"/>
            <a:chOff x="374009" y="449142"/>
            <a:chExt cx="925460" cy="758669"/>
          </a:xfrm>
        </p:grpSpPr>
        <p:sp>
          <p:nvSpPr>
            <p:cNvPr id="38" name="缺角矩形 37">
              <a:extLst>
                <a:ext uri="{FF2B5EF4-FFF2-40B4-BE49-F238E27FC236}">
                  <a16:creationId xmlns:a16="http://schemas.microsoft.com/office/drawing/2014/main" id="{FCBC32F4-336F-A1B3-83BC-1B0DC7A33EF8}"/>
                </a:ext>
              </a:extLst>
            </p:cNvPr>
            <p:cNvSpPr/>
            <p:nvPr/>
          </p:nvSpPr>
          <p:spPr>
            <a:xfrm>
              <a:off x="374009" y="449142"/>
              <a:ext cx="656878" cy="656878"/>
            </a:xfrm>
            <a:prstGeom prst="plaque">
              <a:avLst>
                <a:gd name="adj" fmla="val 50000"/>
              </a:avLst>
            </a:prstGeom>
            <a:solidFill>
              <a:srgbClr val="3B66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缺角矩形 38">
              <a:extLst>
                <a:ext uri="{FF2B5EF4-FFF2-40B4-BE49-F238E27FC236}">
                  <a16:creationId xmlns:a16="http://schemas.microsoft.com/office/drawing/2014/main" id="{291AA391-868F-72BA-A223-4F468E6B509A}"/>
                </a:ext>
              </a:extLst>
            </p:cNvPr>
            <p:cNvSpPr/>
            <p:nvPr/>
          </p:nvSpPr>
          <p:spPr>
            <a:xfrm>
              <a:off x="1071674" y="980016"/>
              <a:ext cx="227795" cy="227795"/>
            </a:xfrm>
            <a:prstGeom prst="plaque">
              <a:avLst>
                <a:gd name="adj" fmla="val 50000"/>
              </a:avLst>
            </a:prstGeom>
            <a:solidFill>
              <a:srgbClr val="3B66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DBE75492-3649-A0B1-5B99-ACDAD7357848}"/>
              </a:ext>
            </a:extLst>
          </p:cNvPr>
          <p:cNvSpPr txBox="1"/>
          <p:nvPr/>
        </p:nvSpPr>
        <p:spPr>
          <a:xfrm>
            <a:off x="1727125" y="314031"/>
            <a:ext cx="1396536" cy="461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工作体会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9461E46-FCBB-EC93-80A8-270F5656F20A}"/>
              </a:ext>
            </a:extLst>
          </p:cNvPr>
          <p:cNvSpPr txBox="1"/>
          <p:nvPr/>
        </p:nvSpPr>
        <p:spPr>
          <a:xfrm>
            <a:off x="867918" y="224734"/>
            <a:ext cx="7986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gradFill>
                  <a:gsLst>
                    <a:gs pos="0">
                      <a:srgbClr val="3B66FF"/>
                    </a:gs>
                    <a:gs pos="91000">
                      <a:srgbClr val="3B66FF">
                        <a:alpha val="0"/>
                      </a:srgbClr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3600" dirty="0">
              <a:gradFill>
                <a:gsLst>
                  <a:gs pos="0">
                    <a:srgbClr val="3B66FF"/>
                  </a:gs>
                  <a:gs pos="91000">
                    <a:srgbClr val="3B66FF">
                      <a:alpha val="0"/>
                    </a:srgbClr>
                  </a:gs>
                </a:gsLst>
                <a:lin ang="5400000" scaled="1"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236F6A9F-1ECC-6522-6124-E7F81DB6B53A}"/>
              </a:ext>
            </a:extLst>
          </p:cNvPr>
          <p:cNvSpPr/>
          <p:nvPr/>
        </p:nvSpPr>
        <p:spPr>
          <a:xfrm>
            <a:off x="0" y="3429000"/>
            <a:ext cx="12192000" cy="3429000"/>
          </a:xfrm>
          <a:prstGeom prst="rect">
            <a:avLst/>
          </a:prstGeom>
          <a:blipFill dpi="0"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rcRect/>
            <a:tile tx="0" ty="0" sx="100000" sy="100000" flip="none" algn="tl"/>
          </a:blipFill>
          <a:ln w="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00D0AA1E-DB0B-D9F8-829F-938D36ABDC34}"/>
              </a:ext>
            </a:extLst>
          </p:cNvPr>
          <p:cNvSpPr/>
          <p:nvPr/>
        </p:nvSpPr>
        <p:spPr>
          <a:xfrm>
            <a:off x="982663" y="3428999"/>
            <a:ext cx="10261600" cy="2184400"/>
          </a:xfrm>
          <a:prstGeom prst="roundRect">
            <a:avLst>
              <a:gd name="adj" fmla="val 0"/>
            </a:avLst>
          </a:prstGeom>
          <a:solidFill>
            <a:srgbClr val="3B66FF">
              <a:alpha val="84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grpSp>
        <p:nvGrpSpPr>
          <p:cNvPr id="5" name="组合 4" descr="D:\51PPT模板网\51pptmoban.com\图片001.jpg">
            <a:extLst>
              <a:ext uri="{FF2B5EF4-FFF2-40B4-BE49-F238E27FC236}">
                <a16:creationId xmlns:a16="http://schemas.microsoft.com/office/drawing/2014/main" id="{D35CFE51-1352-C459-A3B6-26057B1B7F50}"/>
              </a:ext>
            </a:extLst>
          </p:cNvPr>
          <p:cNvGrpSpPr/>
          <p:nvPr/>
        </p:nvGrpSpPr>
        <p:grpSpPr>
          <a:xfrm>
            <a:off x="1572586" y="4064000"/>
            <a:ext cx="800100" cy="685799"/>
            <a:chOff x="1572586" y="4064000"/>
            <a:chExt cx="800100" cy="685799"/>
          </a:xfrm>
          <a:solidFill>
            <a:schemeClr val="bg1"/>
          </a:solidFill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A2E55C33-35E4-29C2-8C2B-C8D58CA37677}"/>
                </a:ext>
              </a:extLst>
            </p:cNvPr>
            <p:cNvSpPr/>
            <p:nvPr/>
          </p:nvSpPr>
          <p:spPr>
            <a:xfrm>
              <a:off x="1572586" y="4064000"/>
              <a:ext cx="800100" cy="417194"/>
            </a:xfrm>
            <a:custGeom>
              <a:avLst/>
              <a:gdLst>
                <a:gd name="connsiteX0" fmla="*/ 400050 w 800100"/>
                <a:gd name="connsiteY0" fmla="*/ 0 h 417194"/>
                <a:gd name="connsiteX1" fmla="*/ 400050 w 800100"/>
                <a:gd name="connsiteY1" fmla="*/ 0 h 417194"/>
                <a:gd name="connsiteX2" fmla="*/ 0 w 800100"/>
                <a:gd name="connsiteY2" fmla="*/ 381000 h 417194"/>
                <a:gd name="connsiteX3" fmla="*/ 42863 w 800100"/>
                <a:gd name="connsiteY3" fmla="*/ 417195 h 417194"/>
                <a:gd name="connsiteX4" fmla="*/ 400050 w 800100"/>
                <a:gd name="connsiteY4" fmla="*/ 78105 h 417194"/>
                <a:gd name="connsiteX5" fmla="*/ 400050 w 800100"/>
                <a:gd name="connsiteY5" fmla="*/ 78105 h 417194"/>
                <a:gd name="connsiteX6" fmla="*/ 757238 w 800100"/>
                <a:gd name="connsiteY6" fmla="*/ 417195 h 417194"/>
                <a:gd name="connsiteX7" fmla="*/ 800100 w 800100"/>
                <a:gd name="connsiteY7" fmla="*/ 381000 h 417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00100" h="417194">
                  <a:moveTo>
                    <a:pt x="400050" y="0"/>
                  </a:moveTo>
                  <a:lnTo>
                    <a:pt x="400050" y="0"/>
                  </a:lnTo>
                  <a:lnTo>
                    <a:pt x="0" y="381000"/>
                  </a:lnTo>
                  <a:lnTo>
                    <a:pt x="42863" y="417195"/>
                  </a:lnTo>
                  <a:lnTo>
                    <a:pt x="400050" y="78105"/>
                  </a:lnTo>
                  <a:lnTo>
                    <a:pt x="400050" y="78105"/>
                  </a:lnTo>
                  <a:lnTo>
                    <a:pt x="757238" y="417195"/>
                  </a:lnTo>
                  <a:lnTo>
                    <a:pt x="800100" y="3810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118D0BB0-AA0B-E4A5-2765-D2C3256A967A}"/>
                </a:ext>
              </a:extLst>
            </p:cNvPr>
            <p:cNvSpPr/>
            <p:nvPr/>
          </p:nvSpPr>
          <p:spPr>
            <a:xfrm>
              <a:off x="1686886" y="4195444"/>
              <a:ext cx="571500" cy="554355"/>
            </a:xfrm>
            <a:custGeom>
              <a:avLst/>
              <a:gdLst>
                <a:gd name="connsiteX0" fmla="*/ 0 w 571500"/>
                <a:gd name="connsiteY0" fmla="*/ 271463 h 554355"/>
                <a:gd name="connsiteX1" fmla="*/ 0 w 571500"/>
                <a:gd name="connsiteY1" fmla="*/ 554355 h 554355"/>
                <a:gd name="connsiteX2" fmla="*/ 228600 w 571500"/>
                <a:gd name="connsiteY2" fmla="*/ 554355 h 554355"/>
                <a:gd name="connsiteX3" fmla="*/ 228600 w 571500"/>
                <a:gd name="connsiteY3" fmla="*/ 316230 h 554355"/>
                <a:gd name="connsiteX4" fmla="*/ 342900 w 571500"/>
                <a:gd name="connsiteY4" fmla="*/ 316230 h 554355"/>
                <a:gd name="connsiteX5" fmla="*/ 342900 w 571500"/>
                <a:gd name="connsiteY5" fmla="*/ 554355 h 554355"/>
                <a:gd name="connsiteX6" fmla="*/ 571500 w 571500"/>
                <a:gd name="connsiteY6" fmla="*/ 554355 h 554355"/>
                <a:gd name="connsiteX7" fmla="*/ 571500 w 571500"/>
                <a:gd name="connsiteY7" fmla="*/ 271463 h 554355"/>
                <a:gd name="connsiteX8" fmla="*/ 285750 w 571500"/>
                <a:gd name="connsiteY8" fmla="*/ 0 h 554355"/>
                <a:gd name="connsiteX9" fmla="*/ 0 w 571500"/>
                <a:gd name="connsiteY9" fmla="*/ 271463 h 554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1500" h="554355">
                  <a:moveTo>
                    <a:pt x="0" y="271463"/>
                  </a:moveTo>
                  <a:lnTo>
                    <a:pt x="0" y="554355"/>
                  </a:lnTo>
                  <a:lnTo>
                    <a:pt x="228600" y="554355"/>
                  </a:lnTo>
                  <a:lnTo>
                    <a:pt x="228600" y="316230"/>
                  </a:lnTo>
                  <a:lnTo>
                    <a:pt x="342900" y="316230"/>
                  </a:lnTo>
                  <a:lnTo>
                    <a:pt x="342900" y="554355"/>
                  </a:lnTo>
                  <a:lnTo>
                    <a:pt x="571500" y="554355"/>
                  </a:lnTo>
                  <a:lnTo>
                    <a:pt x="571500" y="271463"/>
                  </a:lnTo>
                  <a:lnTo>
                    <a:pt x="285750" y="0"/>
                  </a:lnTo>
                  <a:lnTo>
                    <a:pt x="0" y="27146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B4BD8457-11B9-C648-E512-B04558C755F6}"/>
              </a:ext>
            </a:extLst>
          </p:cNvPr>
          <p:cNvSpPr txBox="1"/>
          <p:nvPr/>
        </p:nvSpPr>
        <p:spPr>
          <a:xfrm>
            <a:off x="2682874" y="4023908"/>
            <a:ext cx="8074025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0F905281-28D3-846E-BF92-2CD86802F49E}"/>
              </a:ext>
            </a:extLst>
          </p:cNvPr>
          <p:cNvSpPr/>
          <p:nvPr/>
        </p:nvSpPr>
        <p:spPr>
          <a:xfrm>
            <a:off x="2258386" y="1674931"/>
            <a:ext cx="1450014" cy="1450014"/>
          </a:xfrm>
          <a:prstGeom prst="ellipse">
            <a:avLst/>
          </a:prstGeom>
          <a:solidFill>
            <a:srgbClr val="3B66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950FB0AB-2C7D-5590-B500-A296C22090FF}"/>
              </a:ext>
            </a:extLst>
          </p:cNvPr>
          <p:cNvSpPr txBox="1"/>
          <p:nvPr/>
        </p:nvSpPr>
        <p:spPr>
          <a:xfrm>
            <a:off x="2192677" y="1276934"/>
            <a:ext cx="15814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600" dirty="0">
                <a:solidFill>
                  <a:srgbClr val="3B66FF"/>
                </a:solidFill>
                <a:sym typeface="HarmonyOS Sans SC Light" panose="00000400000000000000" pitchFamily="2" charset="-122"/>
              </a:rPr>
              <a:t>添加标题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93BE98F5-36FC-6223-E5A3-1FF6A34FFCCE}"/>
              </a:ext>
            </a:extLst>
          </p:cNvPr>
          <p:cNvGrpSpPr/>
          <p:nvPr/>
        </p:nvGrpSpPr>
        <p:grpSpPr>
          <a:xfrm>
            <a:off x="2612282" y="2019373"/>
            <a:ext cx="723899" cy="723900"/>
            <a:chOff x="2193182" y="1758825"/>
            <a:chExt cx="723899" cy="723900"/>
          </a:xfrm>
          <a:solidFill>
            <a:schemeClr val="bg1"/>
          </a:solidFill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5E27657A-8A76-BAC6-4B47-036CF4D26DC4}"/>
                </a:ext>
              </a:extLst>
            </p:cNvPr>
            <p:cNvSpPr/>
            <p:nvPr/>
          </p:nvSpPr>
          <p:spPr>
            <a:xfrm>
              <a:off x="2737527" y="2008475"/>
              <a:ext cx="58812" cy="68716"/>
            </a:xfrm>
            <a:custGeom>
              <a:avLst/>
              <a:gdLst>
                <a:gd name="connsiteX0" fmla="*/ 9914 w 58812"/>
                <a:gd name="connsiteY0" fmla="*/ 68389 h 68716"/>
                <a:gd name="connsiteX1" fmla="*/ 57539 w 58812"/>
                <a:gd name="connsiteY1" fmla="*/ 1714 h 68716"/>
                <a:gd name="connsiteX2" fmla="*/ 48014 w 58812"/>
                <a:gd name="connsiteY2" fmla="*/ 1714 h 68716"/>
                <a:gd name="connsiteX3" fmla="*/ 389 w 58812"/>
                <a:gd name="connsiteY3" fmla="*/ 58864 h 68716"/>
                <a:gd name="connsiteX4" fmla="*/ 9914 w 58812"/>
                <a:gd name="connsiteY4" fmla="*/ 68389 h 68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812" h="68716">
                  <a:moveTo>
                    <a:pt x="9914" y="68389"/>
                  </a:moveTo>
                  <a:cubicBezTo>
                    <a:pt x="35727" y="50959"/>
                    <a:pt x="65350" y="31432"/>
                    <a:pt x="57539" y="1714"/>
                  </a:cubicBezTo>
                  <a:cubicBezTo>
                    <a:pt x="56968" y="-571"/>
                    <a:pt x="48586" y="-571"/>
                    <a:pt x="48014" y="1714"/>
                  </a:cubicBezTo>
                  <a:cubicBezTo>
                    <a:pt x="44109" y="18383"/>
                    <a:pt x="40109" y="33433"/>
                    <a:pt x="389" y="58864"/>
                  </a:cubicBezTo>
                  <a:cubicBezTo>
                    <a:pt x="-1897" y="60293"/>
                    <a:pt x="6485" y="70676"/>
                    <a:pt x="9914" y="6838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0FC697F6-98AF-0F49-B873-848629848FD6}"/>
                </a:ext>
              </a:extLst>
            </p:cNvPr>
            <p:cNvSpPr/>
            <p:nvPr/>
          </p:nvSpPr>
          <p:spPr>
            <a:xfrm>
              <a:off x="2629464" y="2220868"/>
              <a:ext cx="60354" cy="65837"/>
            </a:xfrm>
            <a:custGeom>
              <a:avLst/>
              <a:gdLst>
                <a:gd name="connsiteX0" fmla="*/ 3773 w 60354"/>
                <a:gd name="connsiteY0" fmla="*/ 32685 h 65837"/>
                <a:gd name="connsiteX1" fmla="*/ 28538 w 60354"/>
                <a:gd name="connsiteY1" fmla="*/ 19159 h 65837"/>
                <a:gd name="connsiteX2" fmla="*/ 42826 w 60354"/>
                <a:gd name="connsiteY2" fmla="*/ 1252 h 65837"/>
                <a:gd name="connsiteX3" fmla="*/ 48065 w 60354"/>
                <a:gd name="connsiteY3" fmla="*/ 14 h 65837"/>
                <a:gd name="connsiteX4" fmla="*/ 51303 w 60354"/>
                <a:gd name="connsiteY4" fmla="*/ 3157 h 65837"/>
                <a:gd name="connsiteX5" fmla="*/ 60066 w 60354"/>
                <a:gd name="connsiteY5" fmla="*/ 9539 h 65837"/>
                <a:gd name="connsiteX6" fmla="*/ 59304 w 60354"/>
                <a:gd name="connsiteY6" fmla="*/ 11920 h 65837"/>
                <a:gd name="connsiteX7" fmla="*/ 59304 w 60354"/>
                <a:gd name="connsiteY7" fmla="*/ 11920 h 65837"/>
                <a:gd name="connsiteX8" fmla="*/ 55304 w 60354"/>
                <a:gd name="connsiteY8" fmla="*/ 12778 h 65837"/>
                <a:gd name="connsiteX9" fmla="*/ 56066 w 60354"/>
                <a:gd name="connsiteY9" fmla="*/ 15921 h 65837"/>
                <a:gd name="connsiteX10" fmla="*/ 47303 w 60354"/>
                <a:gd name="connsiteY10" fmla="*/ 22303 h 65837"/>
                <a:gd name="connsiteX11" fmla="*/ 51303 w 60354"/>
                <a:gd name="connsiteY11" fmla="*/ 27065 h 65837"/>
                <a:gd name="connsiteX12" fmla="*/ 57685 w 60354"/>
                <a:gd name="connsiteY12" fmla="*/ 35066 h 65837"/>
                <a:gd name="connsiteX13" fmla="*/ 48160 w 60354"/>
                <a:gd name="connsiteY13" fmla="*/ 45448 h 65837"/>
                <a:gd name="connsiteX14" fmla="*/ 43397 w 60354"/>
                <a:gd name="connsiteY14" fmla="*/ 55831 h 65837"/>
                <a:gd name="connsiteX15" fmla="*/ 41016 w 60354"/>
                <a:gd name="connsiteY15" fmla="*/ 64594 h 65837"/>
                <a:gd name="connsiteX16" fmla="*/ 33872 w 60354"/>
                <a:gd name="connsiteY16" fmla="*/ 65451 h 65837"/>
                <a:gd name="connsiteX17" fmla="*/ 7012 w 60354"/>
                <a:gd name="connsiteY17" fmla="*/ 61831 h 65837"/>
                <a:gd name="connsiteX18" fmla="*/ 6155 w 60354"/>
                <a:gd name="connsiteY18" fmla="*/ 53830 h 65837"/>
                <a:gd name="connsiteX19" fmla="*/ 1773 w 60354"/>
                <a:gd name="connsiteY19" fmla="*/ 50211 h 65837"/>
                <a:gd name="connsiteX20" fmla="*/ 3773 w 60354"/>
                <a:gd name="connsiteY20" fmla="*/ 32685 h 65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0354" h="65837">
                  <a:moveTo>
                    <a:pt x="3773" y="32685"/>
                  </a:moveTo>
                  <a:cubicBezTo>
                    <a:pt x="6059" y="30780"/>
                    <a:pt x="26538" y="23160"/>
                    <a:pt x="28538" y="19159"/>
                  </a:cubicBezTo>
                  <a:cubicBezTo>
                    <a:pt x="32016" y="12270"/>
                    <a:pt x="36880" y="6173"/>
                    <a:pt x="42826" y="1252"/>
                  </a:cubicBezTo>
                  <a:cubicBezTo>
                    <a:pt x="44417" y="345"/>
                    <a:pt x="46236" y="-86"/>
                    <a:pt x="48065" y="14"/>
                  </a:cubicBezTo>
                  <a:lnTo>
                    <a:pt x="51303" y="3157"/>
                  </a:lnTo>
                  <a:cubicBezTo>
                    <a:pt x="54352" y="5102"/>
                    <a:pt x="57279" y="7234"/>
                    <a:pt x="60066" y="9539"/>
                  </a:cubicBezTo>
                  <a:cubicBezTo>
                    <a:pt x="61019" y="10777"/>
                    <a:pt x="59304" y="11920"/>
                    <a:pt x="59304" y="11920"/>
                  </a:cubicBezTo>
                  <a:lnTo>
                    <a:pt x="59304" y="11920"/>
                  </a:lnTo>
                  <a:lnTo>
                    <a:pt x="55304" y="12778"/>
                  </a:lnTo>
                  <a:cubicBezTo>
                    <a:pt x="55621" y="13809"/>
                    <a:pt x="55875" y="14859"/>
                    <a:pt x="56066" y="15921"/>
                  </a:cubicBezTo>
                  <a:cubicBezTo>
                    <a:pt x="56066" y="18016"/>
                    <a:pt x="47303" y="22303"/>
                    <a:pt x="47303" y="22303"/>
                  </a:cubicBezTo>
                  <a:lnTo>
                    <a:pt x="51303" y="27065"/>
                  </a:lnTo>
                  <a:cubicBezTo>
                    <a:pt x="51303" y="27065"/>
                    <a:pt x="61590" y="28589"/>
                    <a:pt x="57685" y="35066"/>
                  </a:cubicBezTo>
                  <a:lnTo>
                    <a:pt x="48160" y="45448"/>
                  </a:lnTo>
                  <a:lnTo>
                    <a:pt x="43397" y="55831"/>
                  </a:lnTo>
                  <a:cubicBezTo>
                    <a:pt x="43397" y="55831"/>
                    <a:pt x="43397" y="63070"/>
                    <a:pt x="41016" y="64594"/>
                  </a:cubicBezTo>
                  <a:cubicBezTo>
                    <a:pt x="38635" y="66118"/>
                    <a:pt x="37778" y="63832"/>
                    <a:pt x="33872" y="65451"/>
                  </a:cubicBezTo>
                  <a:cubicBezTo>
                    <a:pt x="24757" y="66547"/>
                    <a:pt x="15512" y="65301"/>
                    <a:pt x="7012" y="61831"/>
                  </a:cubicBezTo>
                  <a:cubicBezTo>
                    <a:pt x="6110" y="59267"/>
                    <a:pt x="5815" y="56528"/>
                    <a:pt x="6155" y="53830"/>
                  </a:cubicBezTo>
                  <a:cubicBezTo>
                    <a:pt x="6155" y="53830"/>
                    <a:pt x="4250" y="53830"/>
                    <a:pt x="1773" y="50211"/>
                  </a:cubicBezTo>
                  <a:cubicBezTo>
                    <a:pt x="-1183" y="44505"/>
                    <a:pt x="-393" y="37578"/>
                    <a:pt x="3773" y="3268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A242B887-3F36-D1EC-66C7-DA21EB5ADC24}"/>
                </a:ext>
              </a:extLst>
            </p:cNvPr>
            <p:cNvSpPr/>
            <p:nvPr/>
          </p:nvSpPr>
          <p:spPr>
            <a:xfrm>
              <a:off x="2541628" y="2235825"/>
              <a:ext cx="69040" cy="66386"/>
            </a:xfrm>
            <a:custGeom>
              <a:avLst/>
              <a:gdLst>
                <a:gd name="connsiteX0" fmla="*/ 54938 w 69040"/>
                <a:gd name="connsiteY0" fmla="*/ 60876 h 66386"/>
                <a:gd name="connsiteX1" fmla="*/ 30935 w 69040"/>
                <a:gd name="connsiteY1" fmla="*/ 36111 h 66386"/>
                <a:gd name="connsiteX2" fmla="*/ 25410 w 69040"/>
                <a:gd name="connsiteY2" fmla="*/ 31348 h 66386"/>
                <a:gd name="connsiteX3" fmla="*/ 7789 w 69040"/>
                <a:gd name="connsiteY3" fmla="*/ 9727 h 66386"/>
                <a:gd name="connsiteX4" fmla="*/ 1407 w 69040"/>
                <a:gd name="connsiteY4" fmla="*/ 3345 h 66386"/>
                <a:gd name="connsiteX5" fmla="*/ 645 w 69040"/>
                <a:gd name="connsiteY5" fmla="*/ 202 h 66386"/>
                <a:gd name="connsiteX6" fmla="*/ 15028 w 69040"/>
                <a:gd name="connsiteY6" fmla="*/ 1821 h 66386"/>
                <a:gd name="connsiteX7" fmla="*/ 34935 w 69040"/>
                <a:gd name="connsiteY7" fmla="*/ 20109 h 66386"/>
                <a:gd name="connsiteX8" fmla="*/ 41317 w 69040"/>
                <a:gd name="connsiteY8" fmla="*/ 20109 h 66386"/>
                <a:gd name="connsiteX9" fmla="*/ 50080 w 69040"/>
                <a:gd name="connsiteY9" fmla="*/ 28872 h 66386"/>
                <a:gd name="connsiteX10" fmla="*/ 54938 w 69040"/>
                <a:gd name="connsiteY10" fmla="*/ 31348 h 66386"/>
                <a:gd name="connsiteX11" fmla="*/ 58081 w 69040"/>
                <a:gd name="connsiteY11" fmla="*/ 38492 h 66386"/>
                <a:gd name="connsiteX12" fmla="*/ 65320 w 69040"/>
                <a:gd name="connsiteY12" fmla="*/ 45636 h 66386"/>
                <a:gd name="connsiteX13" fmla="*/ 68463 w 69040"/>
                <a:gd name="connsiteY13" fmla="*/ 49637 h 66386"/>
                <a:gd name="connsiteX14" fmla="*/ 66844 w 69040"/>
                <a:gd name="connsiteY14" fmla="*/ 56876 h 66386"/>
                <a:gd name="connsiteX15" fmla="*/ 66844 w 69040"/>
                <a:gd name="connsiteY15" fmla="*/ 65639 h 66386"/>
                <a:gd name="connsiteX16" fmla="*/ 54938 w 69040"/>
                <a:gd name="connsiteY16" fmla="*/ 60876 h 66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9040" h="66386">
                  <a:moveTo>
                    <a:pt x="54938" y="60876"/>
                  </a:moveTo>
                  <a:cubicBezTo>
                    <a:pt x="46130" y="53444"/>
                    <a:pt x="38088" y="45147"/>
                    <a:pt x="30935" y="36111"/>
                  </a:cubicBezTo>
                  <a:lnTo>
                    <a:pt x="25410" y="31348"/>
                  </a:lnTo>
                  <a:lnTo>
                    <a:pt x="7789" y="9727"/>
                  </a:lnTo>
                  <a:lnTo>
                    <a:pt x="1407" y="3345"/>
                  </a:lnTo>
                  <a:cubicBezTo>
                    <a:pt x="1407" y="3345"/>
                    <a:pt x="-1164" y="964"/>
                    <a:pt x="645" y="202"/>
                  </a:cubicBezTo>
                  <a:cubicBezTo>
                    <a:pt x="5500" y="-340"/>
                    <a:pt x="10415" y="213"/>
                    <a:pt x="15028" y="1821"/>
                  </a:cubicBezTo>
                  <a:cubicBezTo>
                    <a:pt x="17790" y="3155"/>
                    <a:pt x="32364" y="20204"/>
                    <a:pt x="34935" y="20109"/>
                  </a:cubicBezTo>
                  <a:cubicBezTo>
                    <a:pt x="37507" y="20014"/>
                    <a:pt x="39222" y="18966"/>
                    <a:pt x="41317" y="20109"/>
                  </a:cubicBezTo>
                  <a:cubicBezTo>
                    <a:pt x="44476" y="22782"/>
                    <a:pt x="47407" y="25713"/>
                    <a:pt x="50080" y="28872"/>
                  </a:cubicBezTo>
                  <a:cubicBezTo>
                    <a:pt x="51794" y="29497"/>
                    <a:pt x="53425" y="30329"/>
                    <a:pt x="54938" y="31348"/>
                  </a:cubicBezTo>
                  <a:cubicBezTo>
                    <a:pt x="56376" y="33538"/>
                    <a:pt x="57438" y="35953"/>
                    <a:pt x="58081" y="38492"/>
                  </a:cubicBezTo>
                  <a:cubicBezTo>
                    <a:pt x="59841" y="41455"/>
                    <a:pt x="62335" y="43915"/>
                    <a:pt x="65320" y="45636"/>
                  </a:cubicBezTo>
                  <a:cubicBezTo>
                    <a:pt x="71035" y="49637"/>
                    <a:pt x="68463" y="49637"/>
                    <a:pt x="68463" y="49637"/>
                  </a:cubicBezTo>
                  <a:lnTo>
                    <a:pt x="66844" y="56876"/>
                  </a:lnTo>
                  <a:cubicBezTo>
                    <a:pt x="66844" y="56876"/>
                    <a:pt x="68559" y="64019"/>
                    <a:pt x="66844" y="65639"/>
                  </a:cubicBezTo>
                  <a:cubicBezTo>
                    <a:pt x="65129" y="67258"/>
                    <a:pt x="63415" y="66496"/>
                    <a:pt x="54938" y="6087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566482A6-8E8C-DBEA-3E72-DBCE9E3E375D}"/>
                </a:ext>
              </a:extLst>
            </p:cNvPr>
            <p:cNvSpPr/>
            <p:nvPr/>
          </p:nvSpPr>
          <p:spPr>
            <a:xfrm>
              <a:off x="2193182" y="1758825"/>
              <a:ext cx="723899" cy="723900"/>
            </a:xfrm>
            <a:custGeom>
              <a:avLst/>
              <a:gdLst>
                <a:gd name="connsiteX0" fmla="*/ 361950 w 723899"/>
                <a:gd name="connsiteY0" fmla="*/ 0 h 723900"/>
                <a:gd name="connsiteX1" fmla="*/ 0 w 723899"/>
                <a:gd name="connsiteY1" fmla="*/ 361950 h 723900"/>
                <a:gd name="connsiteX2" fmla="*/ 361950 w 723899"/>
                <a:gd name="connsiteY2" fmla="*/ 723900 h 723900"/>
                <a:gd name="connsiteX3" fmla="*/ 723900 w 723899"/>
                <a:gd name="connsiteY3" fmla="*/ 361950 h 723900"/>
                <a:gd name="connsiteX4" fmla="*/ 361950 w 723899"/>
                <a:gd name="connsiteY4" fmla="*/ 0 h 723900"/>
                <a:gd name="connsiteX5" fmla="*/ 535591 w 723899"/>
                <a:gd name="connsiteY5" fmla="*/ 88773 h 723900"/>
                <a:gd name="connsiteX6" fmla="*/ 534162 w 723899"/>
                <a:gd name="connsiteY6" fmla="*/ 97250 h 723900"/>
                <a:gd name="connsiteX7" fmla="*/ 496062 w 723899"/>
                <a:gd name="connsiteY7" fmla="*/ 97250 h 723900"/>
                <a:gd name="connsiteX8" fmla="*/ 438912 w 723899"/>
                <a:gd name="connsiteY8" fmla="*/ 106775 h 723900"/>
                <a:gd name="connsiteX9" fmla="*/ 410337 w 723899"/>
                <a:gd name="connsiteY9" fmla="*/ 116300 h 723900"/>
                <a:gd name="connsiteX10" fmla="*/ 400812 w 723899"/>
                <a:gd name="connsiteY10" fmla="*/ 97250 h 723900"/>
                <a:gd name="connsiteX11" fmla="*/ 286512 w 723899"/>
                <a:gd name="connsiteY11" fmla="*/ 106775 h 723900"/>
                <a:gd name="connsiteX12" fmla="*/ 222409 w 723899"/>
                <a:gd name="connsiteY12" fmla="*/ 117443 h 723900"/>
                <a:gd name="connsiteX13" fmla="*/ 200787 w 723899"/>
                <a:gd name="connsiteY13" fmla="*/ 106775 h 723900"/>
                <a:gd name="connsiteX14" fmla="*/ 191262 w 723899"/>
                <a:gd name="connsiteY14" fmla="*/ 87725 h 723900"/>
                <a:gd name="connsiteX15" fmla="*/ 190691 w 723899"/>
                <a:gd name="connsiteY15" fmla="*/ 87249 h 723900"/>
                <a:gd name="connsiteX16" fmla="*/ 535591 w 723899"/>
                <a:gd name="connsiteY16" fmla="*/ 88773 h 723900"/>
                <a:gd name="connsiteX17" fmla="*/ 571976 w 723899"/>
                <a:gd name="connsiteY17" fmla="*/ 115729 h 723900"/>
                <a:gd name="connsiteX18" fmla="*/ 608864 w 723899"/>
                <a:gd name="connsiteY18" fmla="*/ 571152 h 723900"/>
                <a:gd name="connsiteX19" fmla="*/ 604933 w 723899"/>
                <a:gd name="connsiteY19" fmla="*/ 575691 h 723900"/>
                <a:gd name="connsiteX20" fmla="*/ 603028 w 723899"/>
                <a:gd name="connsiteY20" fmla="*/ 574453 h 723900"/>
                <a:gd name="connsiteX21" fmla="*/ 604552 w 723899"/>
                <a:gd name="connsiteY21" fmla="*/ 570452 h 723900"/>
                <a:gd name="connsiteX22" fmla="*/ 608171 w 723899"/>
                <a:gd name="connsiteY22" fmla="*/ 568452 h 723900"/>
                <a:gd name="connsiteX23" fmla="*/ 609029 w 723899"/>
                <a:gd name="connsiteY23" fmla="*/ 558451 h 723900"/>
                <a:gd name="connsiteX24" fmla="*/ 607409 w 723899"/>
                <a:gd name="connsiteY24" fmla="*/ 554450 h 723900"/>
                <a:gd name="connsiteX25" fmla="*/ 604171 w 723899"/>
                <a:gd name="connsiteY25" fmla="*/ 541877 h 723900"/>
                <a:gd name="connsiteX26" fmla="*/ 604171 w 723899"/>
                <a:gd name="connsiteY26" fmla="*/ 539020 h 723900"/>
                <a:gd name="connsiteX27" fmla="*/ 598551 w 723899"/>
                <a:gd name="connsiteY27" fmla="*/ 546354 h 723900"/>
                <a:gd name="connsiteX28" fmla="*/ 594836 w 723899"/>
                <a:gd name="connsiteY28" fmla="*/ 560451 h 723900"/>
                <a:gd name="connsiteX29" fmla="*/ 583883 w 723899"/>
                <a:gd name="connsiteY29" fmla="*/ 577025 h 723900"/>
                <a:gd name="connsiteX30" fmla="*/ 567785 w 723899"/>
                <a:gd name="connsiteY30" fmla="*/ 556451 h 723900"/>
                <a:gd name="connsiteX31" fmla="*/ 568547 w 723899"/>
                <a:gd name="connsiteY31" fmla="*/ 554831 h 723900"/>
                <a:gd name="connsiteX32" fmla="*/ 573500 w 723899"/>
                <a:gd name="connsiteY32" fmla="*/ 551593 h 723900"/>
                <a:gd name="connsiteX33" fmla="*/ 577882 w 723899"/>
                <a:gd name="connsiteY33" fmla="*/ 547783 h 723900"/>
                <a:gd name="connsiteX34" fmla="*/ 575786 w 723899"/>
                <a:gd name="connsiteY34" fmla="*/ 544449 h 723900"/>
                <a:gd name="connsiteX35" fmla="*/ 572548 w 723899"/>
                <a:gd name="connsiteY35" fmla="*/ 545306 h 723900"/>
                <a:gd name="connsiteX36" fmla="*/ 570167 w 723899"/>
                <a:gd name="connsiteY36" fmla="*/ 543306 h 723900"/>
                <a:gd name="connsiteX37" fmla="*/ 560642 w 723899"/>
                <a:gd name="connsiteY37" fmla="*/ 539972 h 723900"/>
                <a:gd name="connsiteX38" fmla="*/ 557213 w 723899"/>
                <a:gd name="connsiteY38" fmla="*/ 539972 h 723900"/>
                <a:gd name="connsiteX39" fmla="*/ 554736 w 723899"/>
                <a:gd name="connsiteY39" fmla="*/ 545973 h 723900"/>
                <a:gd name="connsiteX40" fmla="*/ 548926 w 723899"/>
                <a:gd name="connsiteY40" fmla="*/ 552640 h 723900"/>
                <a:gd name="connsiteX41" fmla="*/ 525494 w 723899"/>
                <a:gd name="connsiteY41" fmla="*/ 567023 h 723900"/>
                <a:gd name="connsiteX42" fmla="*/ 517208 w 723899"/>
                <a:gd name="connsiteY42" fmla="*/ 571500 h 723900"/>
                <a:gd name="connsiteX43" fmla="*/ 506730 w 723899"/>
                <a:gd name="connsiteY43" fmla="*/ 581025 h 723900"/>
                <a:gd name="connsiteX44" fmla="*/ 469487 w 723899"/>
                <a:gd name="connsiteY44" fmla="*/ 604838 h 723900"/>
                <a:gd name="connsiteX45" fmla="*/ 459962 w 723899"/>
                <a:gd name="connsiteY45" fmla="*/ 606552 h 723900"/>
                <a:gd name="connsiteX46" fmla="*/ 448342 w 723899"/>
                <a:gd name="connsiteY46" fmla="*/ 628650 h 723900"/>
                <a:gd name="connsiteX47" fmla="*/ 441770 w 723899"/>
                <a:gd name="connsiteY47" fmla="*/ 636842 h 723900"/>
                <a:gd name="connsiteX48" fmla="*/ 445770 w 723899"/>
                <a:gd name="connsiteY48" fmla="*/ 653129 h 723900"/>
                <a:gd name="connsiteX49" fmla="*/ 445770 w 723899"/>
                <a:gd name="connsiteY49" fmla="*/ 659130 h 723900"/>
                <a:gd name="connsiteX50" fmla="*/ 442532 w 723899"/>
                <a:gd name="connsiteY50" fmla="*/ 661511 h 723900"/>
                <a:gd name="connsiteX51" fmla="*/ 442532 w 723899"/>
                <a:gd name="connsiteY51" fmla="*/ 663131 h 723900"/>
                <a:gd name="connsiteX52" fmla="*/ 449104 w 723899"/>
                <a:gd name="connsiteY52" fmla="*/ 665512 h 723900"/>
                <a:gd name="connsiteX53" fmla="*/ 452152 w 723899"/>
                <a:gd name="connsiteY53" fmla="*/ 655511 h 723900"/>
                <a:gd name="connsiteX54" fmla="*/ 457676 w 723899"/>
                <a:gd name="connsiteY54" fmla="*/ 653225 h 723900"/>
                <a:gd name="connsiteX55" fmla="*/ 472726 w 723899"/>
                <a:gd name="connsiteY55" fmla="*/ 651224 h 723900"/>
                <a:gd name="connsiteX56" fmla="*/ 495110 w 723899"/>
                <a:gd name="connsiteY56" fmla="*/ 653606 h 723900"/>
                <a:gd name="connsiteX57" fmla="*/ 504635 w 723899"/>
                <a:gd name="connsiteY57" fmla="*/ 652272 h 723900"/>
                <a:gd name="connsiteX58" fmla="*/ 71215 w 723899"/>
                <a:gd name="connsiteY58" fmla="*/ 504270 h 723900"/>
                <a:gd name="connsiteX59" fmla="*/ 39624 w 723899"/>
                <a:gd name="connsiteY59" fmla="*/ 393192 h 723900"/>
                <a:gd name="connsiteX60" fmla="*/ 140780 w 723899"/>
                <a:gd name="connsiteY60" fmla="*/ 363855 h 723900"/>
                <a:gd name="connsiteX61" fmla="*/ 129826 w 723899"/>
                <a:gd name="connsiteY61" fmla="*/ 339757 h 723900"/>
                <a:gd name="connsiteX62" fmla="*/ 188309 w 723899"/>
                <a:gd name="connsiteY62" fmla="*/ 349282 h 723900"/>
                <a:gd name="connsiteX63" fmla="*/ 194310 w 723899"/>
                <a:gd name="connsiteY63" fmla="*/ 368332 h 723900"/>
                <a:gd name="connsiteX64" fmla="*/ 216313 w 723899"/>
                <a:gd name="connsiteY64" fmla="*/ 423005 h 723900"/>
                <a:gd name="connsiteX65" fmla="*/ 239840 w 723899"/>
                <a:gd name="connsiteY65" fmla="*/ 457105 h 723900"/>
                <a:gd name="connsiteX66" fmla="*/ 248221 w 723899"/>
                <a:gd name="connsiteY66" fmla="*/ 429768 h 723900"/>
                <a:gd name="connsiteX67" fmla="*/ 253270 w 723899"/>
                <a:gd name="connsiteY67" fmla="*/ 409861 h 723900"/>
                <a:gd name="connsiteX68" fmla="*/ 296418 w 723899"/>
                <a:gd name="connsiteY68" fmla="*/ 383476 h 723900"/>
                <a:gd name="connsiteX69" fmla="*/ 314230 w 723899"/>
                <a:gd name="connsiteY69" fmla="*/ 366808 h 723900"/>
                <a:gd name="connsiteX70" fmla="*/ 329089 w 723899"/>
                <a:gd name="connsiteY70" fmla="*/ 381857 h 723900"/>
                <a:gd name="connsiteX71" fmla="*/ 342710 w 723899"/>
                <a:gd name="connsiteY71" fmla="*/ 400241 h 723900"/>
                <a:gd name="connsiteX72" fmla="*/ 348329 w 723899"/>
                <a:gd name="connsiteY72" fmla="*/ 419957 h 723900"/>
                <a:gd name="connsiteX73" fmla="*/ 354044 w 723899"/>
                <a:gd name="connsiteY73" fmla="*/ 418624 h 723900"/>
                <a:gd name="connsiteX74" fmla="*/ 380238 w 723899"/>
                <a:gd name="connsiteY74" fmla="*/ 487490 h 723900"/>
                <a:gd name="connsiteX75" fmla="*/ 408813 w 723899"/>
                <a:gd name="connsiteY75" fmla="*/ 503968 h 723900"/>
                <a:gd name="connsiteX76" fmla="*/ 380905 w 723899"/>
                <a:gd name="connsiteY76" fmla="*/ 431292 h 723900"/>
                <a:gd name="connsiteX77" fmla="*/ 405670 w 723899"/>
                <a:gd name="connsiteY77" fmla="*/ 444151 h 723900"/>
                <a:gd name="connsiteX78" fmla="*/ 431768 w 723899"/>
                <a:gd name="connsiteY78" fmla="*/ 444151 h 723900"/>
                <a:gd name="connsiteX79" fmla="*/ 421100 w 723899"/>
                <a:gd name="connsiteY79" fmla="*/ 403955 h 723900"/>
                <a:gd name="connsiteX80" fmla="*/ 428816 w 723899"/>
                <a:gd name="connsiteY80" fmla="*/ 378619 h 723900"/>
                <a:gd name="connsiteX81" fmla="*/ 441579 w 723899"/>
                <a:gd name="connsiteY81" fmla="*/ 388715 h 723900"/>
                <a:gd name="connsiteX82" fmla="*/ 472726 w 723899"/>
                <a:gd name="connsiteY82" fmla="*/ 368237 h 723900"/>
                <a:gd name="connsiteX83" fmla="*/ 500634 w 723899"/>
                <a:gd name="connsiteY83" fmla="*/ 332327 h 723900"/>
                <a:gd name="connsiteX84" fmla="*/ 481584 w 723899"/>
                <a:gd name="connsiteY84" fmla="*/ 297656 h 723900"/>
                <a:gd name="connsiteX85" fmla="*/ 507683 w 723899"/>
                <a:gd name="connsiteY85" fmla="*/ 276225 h 723900"/>
                <a:gd name="connsiteX86" fmla="*/ 519684 w 723899"/>
                <a:gd name="connsiteY86" fmla="*/ 302228 h 723900"/>
                <a:gd name="connsiteX87" fmla="*/ 529209 w 723899"/>
                <a:gd name="connsiteY87" fmla="*/ 283178 h 723900"/>
                <a:gd name="connsiteX88" fmla="*/ 519684 w 723899"/>
                <a:gd name="connsiteY88" fmla="*/ 264128 h 723900"/>
                <a:gd name="connsiteX89" fmla="*/ 557784 w 723899"/>
                <a:gd name="connsiteY89" fmla="*/ 226028 h 723900"/>
                <a:gd name="connsiteX90" fmla="*/ 548259 w 723899"/>
                <a:gd name="connsiteY90" fmla="*/ 185928 h 723900"/>
                <a:gd name="connsiteX91" fmla="*/ 514826 w 723899"/>
                <a:gd name="connsiteY91" fmla="*/ 180689 h 723900"/>
                <a:gd name="connsiteX92" fmla="*/ 525494 w 723899"/>
                <a:gd name="connsiteY92" fmla="*/ 154877 h 723900"/>
                <a:gd name="connsiteX93" fmla="*/ 548735 w 723899"/>
                <a:gd name="connsiteY93" fmla="*/ 149828 h 723900"/>
                <a:gd name="connsiteX94" fmla="*/ 558260 w 723899"/>
                <a:gd name="connsiteY94" fmla="*/ 140303 h 723900"/>
                <a:gd name="connsiteX95" fmla="*/ 567214 w 723899"/>
                <a:gd name="connsiteY95" fmla="*/ 156401 h 723900"/>
                <a:gd name="connsiteX96" fmla="*/ 572548 w 723899"/>
                <a:gd name="connsiteY96" fmla="*/ 135541 h 723900"/>
                <a:gd name="connsiteX97" fmla="*/ 572548 w 723899"/>
                <a:gd name="connsiteY97" fmla="*/ 118872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</a:cxnLst>
              <a:rect l="l" t="t" r="r" b="b"/>
              <a:pathLst>
                <a:path w="723899" h="723900">
                  <a:moveTo>
                    <a:pt x="361950" y="0"/>
                  </a:moveTo>
                  <a:cubicBezTo>
                    <a:pt x="162051" y="0"/>
                    <a:pt x="0" y="162051"/>
                    <a:pt x="0" y="361950"/>
                  </a:cubicBezTo>
                  <a:cubicBezTo>
                    <a:pt x="0" y="561849"/>
                    <a:pt x="162051" y="723900"/>
                    <a:pt x="361950" y="723900"/>
                  </a:cubicBezTo>
                  <a:cubicBezTo>
                    <a:pt x="561849" y="723900"/>
                    <a:pt x="723900" y="561849"/>
                    <a:pt x="723900" y="361950"/>
                  </a:cubicBezTo>
                  <a:cubicBezTo>
                    <a:pt x="723900" y="162051"/>
                    <a:pt x="561849" y="0"/>
                    <a:pt x="361950" y="0"/>
                  </a:cubicBezTo>
                  <a:close/>
                  <a:moveTo>
                    <a:pt x="535591" y="88773"/>
                  </a:moveTo>
                  <a:cubicBezTo>
                    <a:pt x="534257" y="89916"/>
                    <a:pt x="534162" y="92297"/>
                    <a:pt x="534162" y="97250"/>
                  </a:cubicBezTo>
                  <a:cubicBezTo>
                    <a:pt x="534162" y="106775"/>
                    <a:pt x="515112" y="97250"/>
                    <a:pt x="496062" y="97250"/>
                  </a:cubicBezTo>
                  <a:cubicBezTo>
                    <a:pt x="477012" y="97250"/>
                    <a:pt x="448437" y="106775"/>
                    <a:pt x="438912" y="106775"/>
                  </a:cubicBezTo>
                  <a:cubicBezTo>
                    <a:pt x="429387" y="106775"/>
                    <a:pt x="419862" y="116300"/>
                    <a:pt x="410337" y="116300"/>
                  </a:cubicBezTo>
                  <a:cubicBezTo>
                    <a:pt x="400812" y="116300"/>
                    <a:pt x="408813" y="102489"/>
                    <a:pt x="400812" y="97250"/>
                  </a:cubicBezTo>
                  <a:cubicBezTo>
                    <a:pt x="351663" y="64770"/>
                    <a:pt x="296037" y="116300"/>
                    <a:pt x="286512" y="106775"/>
                  </a:cubicBezTo>
                  <a:cubicBezTo>
                    <a:pt x="276987" y="97250"/>
                    <a:pt x="238887" y="116300"/>
                    <a:pt x="222409" y="117443"/>
                  </a:cubicBezTo>
                  <a:cubicBezTo>
                    <a:pt x="205931" y="118586"/>
                    <a:pt x="191262" y="116300"/>
                    <a:pt x="200787" y="106775"/>
                  </a:cubicBezTo>
                  <a:cubicBezTo>
                    <a:pt x="210312" y="97250"/>
                    <a:pt x="200787" y="97250"/>
                    <a:pt x="191262" y="87725"/>
                  </a:cubicBezTo>
                  <a:lnTo>
                    <a:pt x="190691" y="87249"/>
                  </a:lnTo>
                  <a:cubicBezTo>
                    <a:pt x="296323" y="21171"/>
                    <a:pt x="430547" y="21764"/>
                    <a:pt x="535591" y="88773"/>
                  </a:cubicBezTo>
                  <a:close/>
                  <a:moveTo>
                    <a:pt x="571976" y="115729"/>
                  </a:moveTo>
                  <a:cubicBezTo>
                    <a:pt x="707925" y="231304"/>
                    <a:pt x="724440" y="435205"/>
                    <a:pt x="608864" y="571152"/>
                  </a:cubicBezTo>
                  <a:cubicBezTo>
                    <a:pt x="607567" y="572677"/>
                    <a:pt x="606258" y="574191"/>
                    <a:pt x="604933" y="575691"/>
                  </a:cubicBezTo>
                  <a:cubicBezTo>
                    <a:pt x="603314" y="576548"/>
                    <a:pt x="603218" y="575691"/>
                    <a:pt x="603028" y="574453"/>
                  </a:cubicBezTo>
                  <a:cubicBezTo>
                    <a:pt x="602837" y="573215"/>
                    <a:pt x="603028" y="570452"/>
                    <a:pt x="604552" y="570452"/>
                  </a:cubicBezTo>
                  <a:cubicBezTo>
                    <a:pt x="606076" y="570452"/>
                    <a:pt x="607981" y="569500"/>
                    <a:pt x="608171" y="568452"/>
                  </a:cubicBezTo>
                  <a:cubicBezTo>
                    <a:pt x="608362" y="567404"/>
                    <a:pt x="608743" y="558927"/>
                    <a:pt x="609029" y="558451"/>
                  </a:cubicBezTo>
                  <a:cubicBezTo>
                    <a:pt x="609314" y="557975"/>
                    <a:pt x="607600" y="554927"/>
                    <a:pt x="607409" y="554450"/>
                  </a:cubicBezTo>
                  <a:cubicBezTo>
                    <a:pt x="605969" y="550360"/>
                    <a:pt x="604885" y="546154"/>
                    <a:pt x="604171" y="541877"/>
                  </a:cubicBezTo>
                  <a:cubicBezTo>
                    <a:pt x="604171" y="540258"/>
                    <a:pt x="604171" y="538925"/>
                    <a:pt x="604171" y="539020"/>
                  </a:cubicBezTo>
                  <a:cubicBezTo>
                    <a:pt x="601927" y="541156"/>
                    <a:pt x="600030" y="543631"/>
                    <a:pt x="598551" y="546354"/>
                  </a:cubicBezTo>
                  <a:cubicBezTo>
                    <a:pt x="596932" y="550640"/>
                    <a:pt x="596265" y="555117"/>
                    <a:pt x="594836" y="560451"/>
                  </a:cubicBezTo>
                  <a:cubicBezTo>
                    <a:pt x="593985" y="567387"/>
                    <a:pt x="589930" y="573522"/>
                    <a:pt x="583883" y="577025"/>
                  </a:cubicBezTo>
                  <a:cubicBezTo>
                    <a:pt x="578263" y="579596"/>
                    <a:pt x="567785" y="557117"/>
                    <a:pt x="567785" y="556451"/>
                  </a:cubicBezTo>
                  <a:cubicBezTo>
                    <a:pt x="567797" y="555827"/>
                    <a:pt x="568074" y="555238"/>
                    <a:pt x="568547" y="554831"/>
                  </a:cubicBezTo>
                  <a:cubicBezTo>
                    <a:pt x="570258" y="553846"/>
                    <a:pt x="571912" y="552765"/>
                    <a:pt x="573500" y="551593"/>
                  </a:cubicBezTo>
                  <a:cubicBezTo>
                    <a:pt x="575115" y="550512"/>
                    <a:pt x="576587" y="549232"/>
                    <a:pt x="577882" y="547783"/>
                  </a:cubicBezTo>
                  <a:cubicBezTo>
                    <a:pt x="577882" y="546163"/>
                    <a:pt x="576644" y="543782"/>
                    <a:pt x="575786" y="544449"/>
                  </a:cubicBezTo>
                  <a:cubicBezTo>
                    <a:pt x="574850" y="545125"/>
                    <a:pt x="573697" y="545431"/>
                    <a:pt x="572548" y="545306"/>
                  </a:cubicBezTo>
                  <a:cubicBezTo>
                    <a:pt x="571556" y="544919"/>
                    <a:pt x="570720" y="544216"/>
                    <a:pt x="570167" y="543306"/>
                  </a:cubicBezTo>
                  <a:cubicBezTo>
                    <a:pt x="567111" y="541880"/>
                    <a:pt x="563920" y="540763"/>
                    <a:pt x="560642" y="539972"/>
                  </a:cubicBezTo>
                  <a:cubicBezTo>
                    <a:pt x="559213" y="539972"/>
                    <a:pt x="558260" y="539020"/>
                    <a:pt x="557213" y="539972"/>
                  </a:cubicBezTo>
                  <a:cubicBezTo>
                    <a:pt x="556165" y="540925"/>
                    <a:pt x="554736" y="545973"/>
                    <a:pt x="554736" y="545973"/>
                  </a:cubicBezTo>
                  <a:cubicBezTo>
                    <a:pt x="554736" y="545973"/>
                    <a:pt x="548926" y="552640"/>
                    <a:pt x="548926" y="552640"/>
                  </a:cubicBezTo>
                  <a:cubicBezTo>
                    <a:pt x="548926" y="552640"/>
                    <a:pt x="529876" y="567690"/>
                    <a:pt x="525494" y="567023"/>
                  </a:cubicBezTo>
                  <a:cubicBezTo>
                    <a:pt x="521113" y="566357"/>
                    <a:pt x="517208" y="571500"/>
                    <a:pt x="517208" y="571500"/>
                  </a:cubicBezTo>
                  <a:cubicBezTo>
                    <a:pt x="514445" y="572072"/>
                    <a:pt x="507683" y="580263"/>
                    <a:pt x="506730" y="581025"/>
                  </a:cubicBezTo>
                  <a:cubicBezTo>
                    <a:pt x="505778" y="581787"/>
                    <a:pt x="475774" y="601694"/>
                    <a:pt x="469487" y="604838"/>
                  </a:cubicBezTo>
                  <a:cubicBezTo>
                    <a:pt x="466535" y="606266"/>
                    <a:pt x="460820" y="605600"/>
                    <a:pt x="459962" y="606552"/>
                  </a:cubicBezTo>
                  <a:cubicBezTo>
                    <a:pt x="454456" y="612937"/>
                    <a:pt x="450481" y="620495"/>
                    <a:pt x="448342" y="628650"/>
                  </a:cubicBezTo>
                  <a:cubicBezTo>
                    <a:pt x="448342" y="631508"/>
                    <a:pt x="442341" y="632841"/>
                    <a:pt x="441770" y="636842"/>
                  </a:cubicBezTo>
                  <a:cubicBezTo>
                    <a:pt x="440817" y="643223"/>
                    <a:pt x="445770" y="650081"/>
                    <a:pt x="445770" y="653129"/>
                  </a:cubicBezTo>
                  <a:cubicBezTo>
                    <a:pt x="445981" y="655124"/>
                    <a:pt x="445981" y="657136"/>
                    <a:pt x="445770" y="659130"/>
                  </a:cubicBezTo>
                  <a:cubicBezTo>
                    <a:pt x="445770" y="659130"/>
                    <a:pt x="442722" y="660845"/>
                    <a:pt x="442532" y="661511"/>
                  </a:cubicBezTo>
                  <a:cubicBezTo>
                    <a:pt x="442221" y="662007"/>
                    <a:pt x="442221" y="662635"/>
                    <a:pt x="442532" y="663131"/>
                  </a:cubicBezTo>
                  <a:cubicBezTo>
                    <a:pt x="444645" y="664124"/>
                    <a:pt x="446844" y="664921"/>
                    <a:pt x="449104" y="665512"/>
                  </a:cubicBezTo>
                  <a:cubicBezTo>
                    <a:pt x="451485" y="665512"/>
                    <a:pt x="452438" y="660845"/>
                    <a:pt x="452152" y="655511"/>
                  </a:cubicBezTo>
                  <a:lnTo>
                    <a:pt x="457676" y="653225"/>
                  </a:lnTo>
                  <a:cubicBezTo>
                    <a:pt x="462199" y="650501"/>
                    <a:pt x="467649" y="649777"/>
                    <a:pt x="472726" y="651224"/>
                  </a:cubicBezTo>
                  <a:cubicBezTo>
                    <a:pt x="488537" y="653891"/>
                    <a:pt x="490728" y="655130"/>
                    <a:pt x="495110" y="653606"/>
                  </a:cubicBezTo>
                  <a:cubicBezTo>
                    <a:pt x="498235" y="652856"/>
                    <a:pt x="501424" y="652409"/>
                    <a:pt x="504635" y="652272"/>
                  </a:cubicBezTo>
                  <a:cubicBezTo>
                    <a:pt x="344079" y="731088"/>
                    <a:pt x="150030" y="664825"/>
                    <a:pt x="71215" y="504270"/>
                  </a:cubicBezTo>
                  <a:cubicBezTo>
                    <a:pt x="54114" y="469436"/>
                    <a:pt x="43414" y="431811"/>
                    <a:pt x="39624" y="393192"/>
                  </a:cubicBezTo>
                  <a:cubicBezTo>
                    <a:pt x="61151" y="399860"/>
                    <a:pt x="102299" y="396716"/>
                    <a:pt x="140780" y="363855"/>
                  </a:cubicBezTo>
                  <a:cubicBezTo>
                    <a:pt x="153257" y="353187"/>
                    <a:pt x="139732" y="347377"/>
                    <a:pt x="129826" y="339757"/>
                  </a:cubicBezTo>
                  <a:cubicBezTo>
                    <a:pt x="119920" y="332137"/>
                    <a:pt x="178403" y="343567"/>
                    <a:pt x="188309" y="349282"/>
                  </a:cubicBezTo>
                  <a:cubicBezTo>
                    <a:pt x="198215" y="354997"/>
                    <a:pt x="193548" y="365189"/>
                    <a:pt x="194310" y="368332"/>
                  </a:cubicBezTo>
                  <a:cubicBezTo>
                    <a:pt x="200409" y="387029"/>
                    <a:pt x="207759" y="405295"/>
                    <a:pt x="216313" y="423005"/>
                  </a:cubicBezTo>
                  <a:cubicBezTo>
                    <a:pt x="230029" y="451580"/>
                    <a:pt x="234506" y="460153"/>
                    <a:pt x="239840" y="457105"/>
                  </a:cubicBezTo>
                  <a:cubicBezTo>
                    <a:pt x="247015" y="449958"/>
                    <a:pt x="250157" y="439707"/>
                    <a:pt x="248221" y="429768"/>
                  </a:cubicBezTo>
                  <a:cubicBezTo>
                    <a:pt x="246697" y="417671"/>
                    <a:pt x="246697" y="406241"/>
                    <a:pt x="253270" y="409861"/>
                  </a:cubicBezTo>
                  <a:cubicBezTo>
                    <a:pt x="259842" y="413480"/>
                    <a:pt x="284607" y="392621"/>
                    <a:pt x="296418" y="383476"/>
                  </a:cubicBezTo>
                  <a:cubicBezTo>
                    <a:pt x="308229" y="374333"/>
                    <a:pt x="308896" y="376714"/>
                    <a:pt x="314230" y="366808"/>
                  </a:cubicBezTo>
                  <a:cubicBezTo>
                    <a:pt x="319564" y="356902"/>
                    <a:pt x="317278" y="368332"/>
                    <a:pt x="329089" y="381857"/>
                  </a:cubicBezTo>
                  <a:cubicBezTo>
                    <a:pt x="340900" y="395383"/>
                    <a:pt x="344615" y="396431"/>
                    <a:pt x="342710" y="400241"/>
                  </a:cubicBezTo>
                  <a:cubicBezTo>
                    <a:pt x="340805" y="404050"/>
                    <a:pt x="338519" y="416147"/>
                    <a:pt x="348329" y="419957"/>
                  </a:cubicBezTo>
                  <a:cubicBezTo>
                    <a:pt x="350318" y="420844"/>
                    <a:pt x="352654" y="420299"/>
                    <a:pt x="354044" y="418624"/>
                  </a:cubicBezTo>
                  <a:cubicBezTo>
                    <a:pt x="352616" y="434435"/>
                    <a:pt x="355949" y="459200"/>
                    <a:pt x="380238" y="487490"/>
                  </a:cubicBezTo>
                  <a:cubicBezTo>
                    <a:pt x="390620" y="499586"/>
                    <a:pt x="404527" y="507206"/>
                    <a:pt x="408813" y="503968"/>
                  </a:cubicBezTo>
                  <a:cubicBezTo>
                    <a:pt x="413099" y="500729"/>
                    <a:pt x="374809" y="446818"/>
                    <a:pt x="380905" y="431292"/>
                  </a:cubicBezTo>
                  <a:cubicBezTo>
                    <a:pt x="387001" y="415766"/>
                    <a:pt x="393002" y="436626"/>
                    <a:pt x="405670" y="444151"/>
                  </a:cubicBezTo>
                  <a:cubicBezTo>
                    <a:pt x="418338" y="451675"/>
                    <a:pt x="415195" y="455581"/>
                    <a:pt x="431768" y="444151"/>
                  </a:cubicBezTo>
                  <a:cubicBezTo>
                    <a:pt x="448342" y="432721"/>
                    <a:pt x="434054" y="416814"/>
                    <a:pt x="421100" y="403955"/>
                  </a:cubicBezTo>
                  <a:cubicBezTo>
                    <a:pt x="408146" y="391097"/>
                    <a:pt x="418814" y="386429"/>
                    <a:pt x="428816" y="378619"/>
                  </a:cubicBezTo>
                  <a:cubicBezTo>
                    <a:pt x="438817" y="370808"/>
                    <a:pt x="434816" y="388144"/>
                    <a:pt x="441579" y="388715"/>
                  </a:cubicBezTo>
                  <a:cubicBezTo>
                    <a:pt x="448342" y="389287"/>
                    <a:pt x="456057" y="372047"/>
                    <a:pt x="472726" y="368237"/>
                  </a:cubicBezTo>
                  <a:cubicBezTo>
                    <a:pt x="489395" y="364426"/>
                    <a:pt x="493967" y="345472"/>
                    <a:pt x="500634" y="332327"/>
                  </a:cubicBezTo>
                  <a:cubicBezTo>
                    <a:pt x="507302" y="319183"/>
                    <a:pt x="492443" y="311372"/>
                    <a:pt x="481584" y="297656"/>
                  </a:cubicBezTo>
                  <a:cubicBezTo>
                    <a:pt x="470726" y="283940"/>
                    <a:pt x="503206" y="266700"/>
                    <a:pt x="507683" y="276225"/>
                  </a:cubicBezTo>
                  <a:cubicBezTo>
                    <a:pt x="512159" y="285750"/>
                    <a:pt x="509873" y="295275"/>
                    <a:pt x="519684" y="302228"/>
                  </a:cubicBezTo>
                  <a:cubicBezTo>
                    <a:pt x="529495" y="309182"/>
                    <a:pt x="533305" y="289941"/>
                    <a:pt x="529209" y="283178"/>
                  </a:cubicBezTo>
                  <a:cubicBezTo>
                    <a:pt x="525113" y="276416"/>
                    <a:pt x="519684" y="283178"/>
                    <a:pt x="519684" y="264128"/>
                  </a:cubicBezTo>
                  <a:cubicBezTo>
                    <a:pt x="519684" y="245078"/>
                    <a:pt x="548259" y="226028"/>
                    <a:pt x="557784" y="226028"/>
                  </a:cubicBezTo>
                  <a:cubicBezTo>
                    <a:pt x="567309" y="226028"/>
                    <a:pt x="557784" y="197453"/>
                    <a:pt x="548259" y="185928"/>
                  </a:cubicBezTo>
                  <a:cubicBezTo>
                    <a:pt x="538734" y="174403"/>
                    <a:pt x="519684" y="178403"/>
                    <a:pt x="514826" y="180689"/>
                  </a:cubicBezTo>
                  <a:cubicBezTo>
                    <a:pt x="509969" y="182975"/>
                    <a:pt x="520160" y="168878"/>
                    <a:pt x="525494" y="154877"/>
                  </a:cubicBezTo>
                  <a:cubicBezTo>
                    <a:pt x="530828" y="140875"/>
                    <a:pt x="548735" y="149828"/>
                    <a:pt x="548735" y="149828"/>
                  </a:cubicBezTo>
                  <a:lnTo>
                    <a:pt x="558260" y="140303"/>
                  </a:lnTo>
                  <a:cubicBezTo>
                    <a:pt x="558260" y="140303"/>
                    <a:pt x="562737" y="155734"/>
                    <a:pt x="567214" y="156401"/>
                  </a:cubicBezTo>
                  <a:cubicBezTo>
                    <a:pt x="571691" y="157067"/>
                    <a:pt x="572548" y="145066"/>
                    <a:pt x="572548" y="135541"/>
                  </a:cubicBezTo>
                  <a:lnTo>
                    <a:pt x="572548" y="11887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53C8A44B-03C6-B21D-94E1-65558CB0B8D2}"/>
                </a:ext>
              </a:extLst>
            </p:cNvPr>
            <p:cNvSpPr/>
            <p:nvPr/>
          </p:nvSpPr>
          <p:spPr>
            <a:xfrm>
              <a:off x="2754853" y="2223158"/>
              <a:ext cx="76707" cy="46255"/>
            </a:xfrm>
            <a:custGeom>
              <a:avLst/>
              <a:gdLst>
                <a:gd name="connsiteX0" fmla="*/ 494 w 76707"/>
                <a:gd name="connsiteY0" fmla="*/ 10679 h 46255"/>
                <a:gd name="connsiteX1" fmla="*/ 24307 w 76707"/>
                <a:gd name="connsiteY1" fmla="*/ 42397 h 46255"/>
                <a:gd name="connsiteX2" fmla="*/ 36213 w 76707"/>
                <a:gd name="connsiteY2" fmla="*/ 45254 h 46255"/>
                <a:gd name="connsiteX3" fmla="*/ 48119 w 76707"/>
                <a:gd name="connsiteY3" fmla="*/ 39254 h 46255"/>
                <a:gd name="connsiteX4" fmla="*/ 64121 w 76707"/>
                <a:gd name="connsiteY4" fmla="*/ 44588 h 46255"/>
                <a:gd name="connsiteX5" fmla="*/ 76203 w 76707"/>
                <a:gd name="connsiteY5" fmla="*/ 38630 h 46255"/>
                <a:gd name="connsiteX6" fmla="*/ 76694 w 76707"/>
                <a:gd name="connsiteY6" fmla="*/ 35063 h 46255"/>
                <a:gd name="connsiteX7" fmla="*/ 76694 w 76707"/>
                <a:gd name="connsiteY7" fmla="*/ 35063 h 46255"/>
                <a:gd name="connsiteX8" fmla="*/ 72027 w 76707"/>
                <a:gd name="connsiteY8" fmla="*/ 26871 h 46255"/>
                <a:gd name="connsiteX9" fmla="*/ 31736 w 76707"/>
                <a:gd name="connsiteY9" fmla="*/ 2392 h 46255"/>
                <a:gd name="connsiteX10" fmla="*/ 26783 w 76707"/>
                <a:gd name="connsiteY10" fmla="*/ 1058 h 46255"/>
                <a:gd name="connsiteX11" fmla="*/ 875 w 76707"/>
                <a:gd name="connsiteY11" fmla="*/ 1058 h 46255"/>
                <a:gd name="connsiteX12" fmla="*/ 494 w 76707"/>
                <a:gd name="connsiteY12" fmla="*/ 10679 h 46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6707" h="46255">
                  <a:moveTo>
                    <a:pt x="494" y="10679"/>
                  </a:moveTo>
                  <a:lnTo>
                    <a:pt x="24307" y="42397"/>
                  </a:lnTo>
                  <a:cubicBezTo>
                    <a:pt x="27056" y="46112"/>
                    <a:pt x="32076" y="47316"/>
                    <a:pt x="36213" y="45254"/>
                  </a:cubicBezTo>
                  <a:lnTo>
                    <a:pt x="48119" y="39254"/>
                  </a:lnTo>
                  <a:lnTo>
                    <a:pt x="64121" y="44588"/>
                  </a:lnTo>
                  <a:cubicBezTo>
                    <a:pt x="69103" y="46278"/>
                    <a:pt x="74511" y="43610"/>
                    <a:pt x="76203" y="38630"/>
                  </a:cubicBezTo>
                  <a:cubicBezTo>
                    <a:pt x="76591" y="37483"/>
                    <a:pt x="76758" y="36272"/>
                    <a:pt x="76694" y="35063"/>
                  </a:cubicBezTo>
                  <a:lnTo>
                    <a:pt x="76694" y="35063"/>
                  </a:lnTo>
                  <a:cubicBezTo>
                    <a:pt x="76693" y="31699"/>
                    <a:pt x="74920" y="28587"/>
                    <a:pt x="72027" y="26871"/>
                  </a:cubicBezTo>
                  <a:lnTo>
                    <a:pt x="31736" y="2392"/>
                  </a:lnTo>
                  <a:cubicBezTo>
                    <a:pt x="30225" y="1533"/>
                    <a:pt x="28520" y="1074"/>
                    <a:pt x="26783" y="1058"/>
                  </a:cubicBezTo>
                  <a:cubicBezTo>
                    <a:pt x="26783" y="1058"/>
                    <a:pt x="2590" y="-1323"/>
                    <a:pt x="875" y="1058"/>
                  </a:cubicBezTo>
                  <a:cubicBezTo>
                    <a:pt x="-839" y="3440"/>
                    <a:pt x="494" y="10679"/>
                    <a:pt x="494" y="1067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0" name="椭圆 19">
            <a:extLst>
              <a:ext uri="{FF2B5EF4-FFF2-40B4-BE49-F238E27FC236}">
                <a16:creationId xmlns:a16="http://schemas.microsoft.com/office/drawing/2014/main" id="{83F429F7-F1A6-FFDD-8618-96DE04281198}"/>
              </a:ext>
            </a:extLst>
          </p:cNvPr>
          <p:cNvSpPr/>
          <p:nvPr/>
        </p:nvSpPr>
        <p:spPr>
          <a:xfrm>
            <a:off x="5364312" y="1674931"/>
            <a:ext cx="1450014" cy="1450014"/>
          </a:xfrm>
          <a:prstGeom prst="ellipse">
            <a:avLst/>
          </a:prstGeom>
          <a:solidFill>
            <a:srgbClr val="3B66FF">
              <a:alpha val="34000"/>
            </a:srgbClr>
          </a:solidFill>
          <a:ln w="6350">
            <a:solidFill>
              <a:srgbClr val="3B66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71A5711C-BD52-8C8C-DDB6-365DDBAFB4F6}"/>
              </a:ext>
            </a:extLst>
          </p:cNvPr>
          <p:cNvSpPr txBox="1"/>
          <p:nvPr/>
        </p:nvSpPr>
        <p:spPr>
          <a:xfrm>
            <a:off x="5298603" y="1276934"/>
            <a:ext cx="15814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600" dirty="0">
                <a:solidFill>
                  <a:srgbClr val="3B66FF"/>
                </a:solidFill>
                <a:sym typeface="HarmonyOS Sans SC Light" panose="00000400000000000000" pitchFamily="2" charset="-122"/>
              </a:rPr>
              <a:t>添加标题</a:t>
            </a: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D99FABA4-12B6-2BC7-C9F0-8695D0B1EA6F}"/>
              </a:ext>
            </a:extLst>
          </p:cNvPr>
          <p:cNvSpPr/>
          <p:nvPr/>
        </p:nvSpPr>
        <p:spPr>
          <a:xfrm>
            <a:off x="8470238" y="1674931"/>
            <a:ext cx="1450014" cy="1450014"/>
          </a:xfrm>
          <a:prstGeom prst="ellipse">
            <a:avLst/>
          </a:prstGeom>
          <a:solidFill>
            <a:srgbClr val="3B66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23C786A4-CA54-4386-BD21-F3677EA8CDE3}"/>
              </a:ext>
            </a:extLst>
          </p:cNvPr>
          <p:cNvSpPr txBox="1"/>
          <p:nvPr/>
        </p:nvSpPr>
        <p:spPr>
          <a:xfrm>
            <a:off x="8404529" y="1276934"/>
            <a:ext cx="15814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600" dirty="0">
                <a:solidFill>
                  <a:srgbClr val="3B66FF"/>
                </a:solidFill>
                <a:sym typeface="HarmonyOS Sans SC Light" panose="00000400000000000000" pitchFamily="2" charset="-122"/>
              </a:rPr>
              <a:t>添加标题</a:t>
            </a:r>
          </a:p>
        </p:txBody>
      </p:sp>
      <p:grpSp>
        <p:nvGrpSpPr>
          <p:cNvPr id="24" name="组合 23" descr="D:\51PPT模板网\51pptmoban.com\图片001.jpg">
            <a:extLst>
              <a:ext uri="{FF2B5EF4-FFF2-40B4-BE49-F238E27FC236}">
                <a16:creationId xmlns:a16="http://schemas.microsoft.com/office/drawing/2014/main" id="{148EC89D-0C52-55A0-92DC-83B63C8E4E2A}"/>
              </a:ext>
            </a:extLst>
          </p:cNvPr>
          <p:cNvGrpSpPr/>
          <p:nvPr/>
        </p:nvGrpSpPr>
        <p:grpSpPr>
          <a:xfrm>
            <a:off x="8890445" y="2065112"/>
            <a:ext cx="609600" cy="723900"/>
            <a:chOff x="8471345" y="1804564"/>
            <a:chExt cx="609600" cy="723900"/>
          </a:xfrm>
          <a:solidFill>
            <a:schemeClr val="bg1"/>
          </a:solidFill>
        </p:grpSpPr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4EEF2091-CF6C-9C28-2828-32358768B828}"/>
                </a:ext>
              </a:extLst>
            </p:cNvPr>
            <p:cNvSpPr/>
            <p:nvPr/>
          </p:nvSpPr>
          <p:spPr>
            <a:xfrm>
              <a:off x="8471345" y="2223664"/>
              <a:ext cx="609600" cy="304800"/>
            </a:xfrm>
            <a:custGeom>
              <a:avLst/>
              <a:gdLst>
                <a:gd name="connsiteX0" fmla="*/ 579120 w 609600"/>
                <a:gd name="connsiteY0" fmla="*/ 91440 h 304800"/>
                <a:gd name="connsiteX1" fmla="*/ 430530 w 609600"/>
                <a:gd name="connsiteY1" fmla="*/ 19050 h 304800"/>
                <a:gd name="connsiteX2" fmla="*/ 304800 w 609600"/>
                <a:gd name="connsiteY2" fmla="*/ 0 h 304800"/>
                <a:gd name="connsiteX3" fmla="*/ 179070 w 609600"/>
                <a:gd name="connsiteY3" fmla="*/ 19050 h 304800"/>
                <a:gd name="connsiteX4" fmla="*/ 30480 w 609600"/>
                <a:gd name="connsiteY4" fmla="*/ 91440 h 304800"/>
                <a:gd name="connsiteX5" fmla="*/ 0 w 609600"/>
                <a:gd name="connsiteY5" fmla="*/ 152400 h 304800"/>
                <a:gd name="connsiteX6" fmla="*/ 0 w 609600"/>
                <a:gd name="connsiteY6" fmla="*/ 304800 h 304800"/>
                <a:gd name="connsiteX7" fmla="*/ 609600 w 609600"/>
                <a:gd name="connsiteY7" fmla="*/ 304800 h 304800"/>
                <a:gd name="connsiteX8" fmla="*/ 609600 w 609600"/>
                <a:gd name="connsiteY8" fmla="*/ 152400 h 304800"/>
                <a:gd name="connsiteX9" fmla="*/ 579120 w 609600"/>
                <a:gd name="connsiteY9" fmla="*/ 91440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09600" h="304800">
                  <a:moveTo>
                    <a:pt x="579120" y="91440"/>
                  </a:moveTo>
                  <a:cubicBezTo>
                    <a:pt x="537210" y="57150"/>
                    <a:pt x="483870" y="34290"/>
                    <a:pt x="430530" y="19050"/>
                  </a:cubicBezTo>
                  <a:cubicBezTo>
                    <a:pt x="392430" y="7620"/>
                    <a:pt x="350520" y="0"/>
                    <a:pt x="304800" y="0"/>
                  </a:cubicBezTo>
                  <a:cubicBezTo>
                    <a:pt x="262890" y="0"/>
                    <a:pt x="220980" y="7620"/>
                    <a:pt x="179070" y="19050"/>
                  </a:cubicBezTo>
                  <a:cubicBezTo>
                    <a:pt x="125730" y="34290"/>
                    <a:pt x="72390" y="60960"/>
                    <a:pt x="30480" y="91440"/>
                  </a:cubicBezTo>
                  <a:cubicBezTo>
                    <a:pt x="11430" y="106680"/>
                    <a:pt x="0" y="129540"/>
                    <a:pt x="0" y="152400"/>
                  </a:cubicBezTo>
                  <a:lnTo>
                    <a:pt x="0" y="304800"/>
                  </a:lnTo>
                  <a:lnTo>
                    <a:pt x="609600" y="304800"/>
                  </a:lnTo>
                  <a:lnTo>
                    <a:pt x="609600" y="152400"/>
                  </a:lnTo>
                  <a:cubicBezTo>
                    <a:pt x="609600" y="129540"/>
                    <a:pt x="598170" y="106680"/>
                    <a:pt x="579120" y="9144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0608452F-C2E3-1CAA-B292-5C381F9C77B7}"/>
                </a:ext>
              </a:extLst>
            </p:cNvPr>
            <p:cNvSpPr/>
            <p:nvPr/>
          </p:nvSpPr>
          <p:spPr>
            <a:xfrm>
              <a:off x="8608504" y="1804564"/>
              <a:ext cx="425767" cy="361950"/>
            </a:xfrm>
            <a:custGeom>
              <a:avLst/>
              <a:gdLst>
                <a:gd name="connsiteX0" fmla="*/ 19050 w 425767"/>
                <a:gd name="connsiteY0" fmla="*/ 99060 h 361950"/>
                <a:gd name="connsiteX1" fmla="*/ 32385 w 425767"/>
                <a:gd name="connsiteY1" fmla="*/ 93345 h 361950"/>
                <a:gd name="connsiteX2" fmla="*/ 32385 w 425767"/>
                <a:gd name="connsiteY2" fmla="*/ 93345 h 361950"/>
                <a:gd name="connsiteX3" fmla="*/ 167640 w 425767"/>
                <a:gd name="connsiteY3" fmla="*/ 38100 h 361950"/>
                <a:gd name="connsiteX4" fmla="*/ 358140 w 425767"/>
                <a:gd name="connsiteY4" fmla="*/ 228600 h 361950"/>
                <a:gd name="connsiteX5" fmla="*/ 358140 w 425767"/>
                <a:gd name="connsiteY5" fmla="*/ 272415 h 361950"/>
                <a:gd name="connsiteX6" fmla="*/ 248603 w 425767"/>
                <a:gd name="connsiteY6" fmla="*/ 308610 h 361950"/>
                <a:gd name="connsiteX7" fmla="*/ 234315 w 425767"/>
                <a:gd name="connsiteY7" fmla="*/ 304800 h 361950"/>
                <a:gd name="connsiteX8" fmla="*/ 205740 w 425767"/>
                <a:gd name="connsiteY8" fmla="*/ 333375 h 361950"/>
                <a:gd name="connsiteX9" fmla="*/ 234315 w 425767"/>
                <a:gd name="connsiteY9" fmla="*/ 361950 h 361950"/>
                <a:gd name="connsiteX10" fmla="*/ 260985 w 425767"/>
                <a:gd name="connsiteY10" fmla="*/ 344805 h 361950"/>
                <a:gd name="connsiteX11" fmla="*/ 412432 w 425767"/>
                <a:gd name="connsiteY11" fmla="*/ 294323 h 361950"/>
                <a:gd name="connsiteX12" fmla="*/ 425768 w 425767"/>
                <a:gd name="connsiteY12" fmla="*/ 276225 h 361950"/>
                <a:gd name="connsiteX13" fmla="*/ 425768 w 425767"/>
                <a:gd name="connsiteY13" fmla="*/ 190500 h 361950"/>
                <a:gd name="connsiteX14" fmla="*/ 406718 w 425767"/>
                <a:gd name="connsiteY14" fmla="*/ 171450 h 361950"/>
                <a:gd name="connsiteX15" fmla="*/ 389573 w 425767"/>
                <a:gd name="connsiteY15" fmla="*/ 171450 h 361950"/>
                <a:gd name="connsiteX16" fmla="*/ 167640 w 425767"/>
                <a:gd name="connsiteY16" fmla="*/ 0 h 361950"/>
                <a:gd name="connsiteX17" fmla="*/ 7620 w 425767"/>
                <a:gd name="connsiteY17" fmla="*/ 64770 h 361950"/>
                <a:gd name="connsiteX18" fmla="*/ 0 w 425767"/>
                <a:gd name="connsiteY18" fmla="*/ 80010 h 361950"/>
                <a:gd name="connsiteX19" fmla="*/ 19050 w 425767"/>
                <a:gd name="connsiteY19" fmla="*/ 99060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25767" h="361950">
                  <a:moveTo>
                    <a:pt x="19050" y="99060"/>
                  </a:moveTo>
                  <a:cubicBezTo>
                    <a:pt x="24765" y="99060"/>
                    <a:pt x="29528" y="97155"/>
                    <a:pt x="32385" y="93345"/>
                  </a:cubicBezTo>
                  <a:lnTo>
                    <a:pt x="32385" y="93345"/>
                  </a:lnTo>
                  <a:cubicBezTo>
                    <a:pt x="67628" y="59055"/>
                    <a:pt x="115253" y="38100"/>
                    <a:pt x="167640" y="38100"/>
                  </a:cubicBezTo>
                  <a:cubicBezTo>
                    <a:pt x="272415" y="38100"/>
                    <a:pt x="358140" y="123825"/>
                    <a:pt x="358140" y="228600"/>
                  </a:cubicBezTo>
                  <a:lnTo>
                    <a:pt x="358140" y="272415"/>
                  </a:lnTo>
                  <a:lnTo>
                    <a:pt x="248603" y="308610"/>
                  </a:lnTo>
                  <a:cubicBezTo>
                    <a:pt x="243840" y="306705"/>
                    <a:pt x="239078" y="304800"/>
                    <a:pt x="234315" y="304800"/>
                  </a:cubicBezTo>
                  <a:cubicBezTo>
                    <a:pt x="218123" y="304800"/>
                    <a:pt x="205740" y="317183"/>
                    <a:pt x="205740" y="333375"/>
                  </a:cubicBezTo>
                  <a:cubicBezTo>
                    <a:pt x="205740" y="349568"/>
                    <a:pt x="218123" y="361950"/>
                    <a:pt x="234315" y="361950"/>
                  </a:cubicBezTo>
                  <a:cubicBezTo>
                    <a:pt x="245745" y="361950"/>
                    <a:pt x="256223" y="355283"/>
                    <a:pt x="260985" y="344805"/>
                  </a:cubicBezTo>
                  <a:lnTo>
                    <a:pt x="412432" y="294323"/>
                  </a:lnTo>
                  <a:cubicBezTo>
                    <a:pt x="420053" y="291465"/>
                    <a:pt x="425768" y="284798"/>
                    <a:pt x="425768" y="276225"/>
                  </a:cubicBezTo>
                  <a:lnTo>
                    <a:pt x="425768" y="190500"/>
                  </a:lnTo>
                  <a:cubicBezTo>
                    <a:pt x="425768" y="180023"/>
                    <a:pt x="417195" y="171450"/>
                    <a:pt x="406718" y="171450"/>
                  </a:cubicBezTo>
                  <a:lnTo>
                    <a:pt x="389573" y="171450"/>
                  </a:lnTo>
                  <a:cubicBezTo>
                    <a:pt x="363855" y="73343"/>
                    <a:pt x="274320" y="0"/>
                    <a:pt x="167640" y="0"/>
                  </a:cubicBezTo>
                  <a:cubicBezTo>
                    <a:pt x="105728" y="0"/>
                    <a:pt x="49530" y="24765"/>
                    <a:pt x="7620" y="64770"/>
                  </a:cubicBezTo>
                  <a:cubicBezTo>
                    <a:pt x="2858" y="68580"/>
                    <a:pt x="0" y="73343"/>
                    <a:pt x="0" y="80010"/>
                  </a:cubicBezTo>
                  <a:cubicBezTo>
                    <a:pt x="0" y="90488"/>
                    <a:pt x="8572" y="99060"/>
                    <a:pt x="19050" y="9906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B3CB9B6A-FAE6-D67C-EA0C-278AAD17AA68}"/>
                </a:ext>
              </a:extLst>
            </p:cNvPr>
            <p:cNvSpPr/>
            <p:nvPr/>
          </p:nvSpPr>
          <p:spPr>
            <a:xfrm>
              <a:off x="8623745" y="1880764"/>
              <a:ext cx="304800" cy="304800"/>
            </a:xfrm>
            <a:custGeom>
              <a:avLst/>
              <a:gdLst>
                <a:gd name="connsiteX0" fmla="*/ 303848 w 304800"/>
                <a:gd name="connsiteY0" fmla="*/ 168593 h 304800"/>
                <a:gd name="connsiteX1" fmla="*/ 304800 w 304800"/>
                <a:gd name="connsiteY1" fmla="*/ 152400 h 304800"/>
                <a:gd name="connsiteX2" fmla="*/ 152400 w 304800"/>
                <a:gd name="connsiteY2" fmla="*/ 0 h 304800"/>
                <a:gd name="connsiteX3" fmla="*/ 0 w 304800"/>
                <a:gd name="connsiteY3" fmla="*/ 152400 h 304800"/>
                <a:gd name="connsiteX4" fmla="*/ 152400 w 304800"/>
                <a:gd name="connsiteY4" fmla="*/ 304800 h 304800"/>
                <a:gd name="connsiteX5" fmla="*/ 161925 w 304800"/>
                <a:gd name="connsiteY5" fmla="*/ 303848 h 304800"/>
                <a:gd name="connsiteX6" fmla="*/ 161925 w 304800"/>
                <a:gd name="connsiteY6" fmla="*/ 257175 h 304800"/>
                <a:gd name="connsiteX7" fmla="*/ 161925 w 304800"/>
                <a:gd name="connsiteY7" fmla="*/ 257175 h 304800"/>
                <a:gd name="connsiteX8" fmla="*/ 167640 w 304800"/>
                <a:gd name="connsiteY8" fmla="*/ 231458 h 304800"/>
                <a:gd name="connsiteX9" fmla="*/ 200977 w 304800"/>
                <a:gd name="connsiteY9" fmla="*/ 202883 h 304800"/>
                <a:gd name="connsiteX10" fmla="*/ 303848 w 304800"/>
                <a:gd name="connsiteY10" fmla="*/ 168593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04800" h="304800">
                  <a:moveTo>
                    <a:pt x="303848" y="168593"/>
                  </a:moveTo>
                  <a:cubicBezTo>
                    <a:pt x="304800" y="162877"/>
                    <a:pt x="304800" y="158115"/>
                    <a:pt x="304800" y="152400"/>
                  </a:cubicBezTo>
                  <a:cubicBezTo>
                    <a:pt x="304800" y="68580"/>
                    <a:pt x="236220" y="0"/>
                    <a:pt x="152400" y="0"/>
                  </a:cubicBezTo>
                  <a:cubicBezTo>
                    <a:pt x="68580" y="0"/>
                    <a:pt x="0" y="68580"/>
                    <a:pt x="0" y="152400"/>
                  </a:cubicBezTo>
                  <a:cubicBezTo>
                    <a:pt x="0" y="236220"/>
                    <a:pt x="68580" y="304800"/>
                    <a:pt x="152400" y="304800"/>
                  </a:cubicBezTo>
                  <a:cubicBezTo>
                    <a:pt x="155258" y="304800"/>
                    <a:pt x="159068" y="304800"/>
                    <a:pt x="161925" y="303848"/>
                  </a:cubicBezTo>
                  <a:lnTo>
                    <a:pt x="161925" y="257175"/>
                  </a:lnTo>
                  <a:lnTo>
                    <a:pt x="161925" y="257175"/>
                  </a:lnTo>
                  <a:cubicBezTo>
                    <a:pt x="161925" y="248602"/>
                    <a:pt x="163830" y="240030"/>
                    <a:pt x="167640" y="231458"/>
                  </a:cubicBezTo>
                  <a:cubicBezTo>
                    <a:pt x="174308" y="218123"/>
                    <a:pt x="185738" y="207645"/>
                    <a:pt x="200977" y="202883"/>
                  </a:cubicBezTo>
                  <a:lnTo>
                    <a:pt x="303848" y="16859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FD36CEAC-6444-AC9C-C69F-8E14D8B5711A}"/>
              </a:ext>
            </a:extLst>
          </p:cNvPr>
          <p:cNvGrpSpPr/>
          <p:nvPr/>
        </p:nvGrpSpPr>
        <p:grpSpPr>
          <a:xfrm>
            <a:off x="5713081" y="2023700"/>
            <a:ext cx="752475" cy="752475"/>
            <a:chOff x="5293981" y="1763152"/>
            <a:chExt cx="752475" cy="752475"/>
          </a:xfrm>
          <a:solidFill>
            <a:schemeClr val="bg1"/>
          </a:solidFill>
        </p:grpSpPr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03635795-2E46-4402-A509-4F6D1C4D3E11}"/>
                </a:ext>
              </a:extLst>
            </p:cNvPr>
            <p:cNvSpPr/>
            <p:nvPr/>
          </p:nvSpPr>
          <p:spPr>
            <a:xfrm>
              <a:off x="5559729" y="1763152"/>
              <a:ext cx="486727" cy="485775"/>
            </a:xfrm>
            <a:custGeom>
              <a:avLst/>
              <a:gdLst>
                <a:gd name="connsiteX0" fmla="*/ 401003 w 486727"/>
                <a:gd name="connsiteY0" fmla="*/ 85725 h 485775"/>
                <a:gd name="connsiteX1" fmla="*/ 391478 w 486727"/>
                <a:gd name="connsiteY1" fmla="*/ 0 h 485775"/>
                <a:gd name="connsiteX2" fmla="*/ 286703 w 486727"/>
                <a:gd name="connsiteY2" fmla="*/ 104775 h 485775"/>
                <a:gd name="connsiteX3" fmla="*/ 292417 w 486727"/>
                <a:gd name="connsiteY3" fmla="*/ 154305 h 485775"/>
                <a:gd name="connsiteX4" fmla="*/ 140017 w 486727"/>
                <a:gd name="connsiteY4" fmla="*/ 306705 h 485775"/>
                <a:gd name="connsiteX5" fmla="*/ 95250 w 486727"/>
                <a:gd name="connsiteY5" fmla="*/ 295275 h 485775"/>
                <a:gd name="connsiteX6" fmla="*/ 0 w 486727"/>
                <a:gd name="connsiteY6" fmla="*/ 390525 h 485775"/>
                <a:gd name="connsiteX7" fmla="*/ 95250 w 486727"/>
                <a:gd name="connsiteY7" fmla="*/ 485775 h 485775"/>
                <a:gd name="connsiteX8" fmla="*/ 190500 w 486727"/>
                <a:gd name="connsiteY8" fmla="*/ 390525 h 485775"/>
                <a:gd name="connsiteX9" fmla="*/ 180022 w 486727"/>
                <a:gd name="connsiteY9" fmla="*/ 346710 h 485775"/>
                <a:gd name="connsiteX10" fmla="*/ 332423 w 486727"/>
                <a:gd name="connsiteY10" fmla="*/ 194310 h 485775"/>
                <a:gd name="connsiteX11" fmla="*/ 381953 w 486727"/>
                <a:gd name="connsiteY11" fmla="*/ 200025 h 485775"/>
                <a:gd name="connsiteX12" fmla="*/ 486728 w 486727"/>
                <a:gd name="connsiteY12" fmla="*/ 95250 h 485775"/>
                <a:gd name="connsiteX13" fmla="*/ 401003 w 486727"/>
                <a:gd name="connsiteY13" fmla="*/ 85725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86727" h="485775">
                  <a:moveTo>
                    <a:pt x="401003" y="85725"/>
                  </a:moveTo>
                  <a:lnTo>
                    <a:pt x="391478" y="0"/>
                  </a:lnTo>
                  <a:lnTo>
                    <a:pt x="286703" y="104775"/>
                  </a:lnTo>
                  <a:lnTo>
                    <a:pt x="292417" y="154305"/>
                  </a:lnTo>
                  <a:lnTo>
                    <a:pt x="140017" y="306705"/>
                  </a:lnTo>
                  <a:cubicBezTo>
                    <a:pt x="126682" y="300038"/>
                    <a:pt x="111442" y="295275"/>
                    <a:pt x="95250" y="295275"/>
                  </a:cubicBezTo>
                  <a:cubicBezTo>
                    <a:pt x="42863" y="295275"/>
                    <a:pt x="0" y="338138"/>
                    <a:pt x="0" y="390525"/>
                  </a:cubicBezTo>
                  <a:cubicBezTo>
                    <a:pt x="0" y="442913"/>
                    <a:pt x="42863" y="485775"/>
                    <a:pt x="95250" y="485775"/>
                  </a:cubicBezTo>
                  <a:cubicBezTo>
                    <a:pt x="147638" y="485775"/>
                    <a:pt x="190500" y="442913"/>
                    <a:pt x="190500" y="390525"/>
                  </a:cubicBezTo>
                  <a:cubicBezTo>
                    <a:pt x="190500" y="374333"/>
                    <a:pt x="186690" y="360045"/>
                    <a:pt x="180022" y="346710"/>
                  </a:cubicBezTo>
                  <a:lnTo>
                    <a:pt x="332423" y="194310"/>
                  </a:lnTo>
                  <a:lnTo>
                    <a:pt x="381953" y="200025"/>
                  </a:lnTo>
                  <a:lnTo>
                    <a:pt x="486728" y="95250"/>
                  </a:lnTo>
                  <a:lnTo>
                    <a:pt x="401003" y="857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38CC057B-B496-C794-AD44-A56B5E4223DD}"/>
                </a:ext>
              </a:extLst>
            </p:cNvPr>
            <p:cNvSpPr/>
            <p:nvPr/>
          </p:nvSpPr>
          <p:spPr>
            <a:xfrm>
              <a:off x="5293981" y="1791727"/>
              <a:ext cx="723900" cy="723900"/>
            </a:xfrm>
            <a:custGeom>
              <a:avLst/>
              <a:gdLst>
                <a:gd name="connsiteX0" fmla="*/ 674370 w 723900"/>
                <a:gd name="connsiteY0" fmla="*/ 198120 h 723900"/>
                <a:gd name="connsiteX1" fmla="*/ 661988 w 723900"/>
                <a:gd name="connsiteY1" fmla="*/ 211455 h 723900"/>
                <a:gd name="connsiteX2" fmla="*/ 643890 w 723900"/>
                <a:gd name="connsiteY2" fmla="*/ 209550 h 723900"/>
                <a:gd name="connsiteX3" fmla="*/ 623888 w 723900"/>
                <a:gd name="connsiteY3" fmla="*/ 206693 h 723900"/>
                <a:gd name="connsiteX4" fmla="*/ 666750 w 723900"/>
                <a:gd name="connsiteY4" fmla="*/ 361950 h 723900"/>
                <a:gd name="connsiteX5" fmla="*/ 361950 w 723900"/>
                <a:gd name="connsiteY5" fmla="*/ 666750 h 723900"/>
                <a:gd name="connsiteX6" fmla="*/ 57150 w 723900"/>
                <a:gd name="connsiteY6" fmla="*/ 361950 h 723900"/>
                <a:gd name="connsiteX7" fmla="*/ 361950 w 723900"/>
                <a:gd name="connsiteY7" fmla="*/ 57150 h 723900"/>
                <a:gd name="connsiteX8" fmla="*/ 517208 w 723900"/>
                <a:gd name="connsiteY8" fmla="*/ 100013 h 723900"/>
                <a:gd name="connsiteX9" fmla="*/ 515303 w 723900"/>
                <a:gd name="connsiteY9" fmla="*/ 80963 h 723900"/>
                <a:gd name="connsiteX10" fmla="*/ 512445 w 723900"/>
                <a:gd name="connsiteY10" fmla="*/ 61913 h 723900"/>
                <a:gd name="connsiteX11" fmla="*/ 525780 w 723900"/>
                <a:gd name="connsiteY11" fmla="*/ 48578 h 723900"/>
                <a:gd name="connsiteX12" fmla="*/ 532448 w 723900"/>
                <a:gd name="connsiteY12" fmla="*/ 41910 h 723900"/>
                <a:gd name="connsiteX13" fmla="*/ 361950 w 723900"/>
                <a:gd name="connsiteY13" fmla="*/ 0 h 723900"/>
                <a:gd name="connsiteX14" fmla="*/ 0 w 723900"/>
                <a:gd name="connsiteY14" fmla="*/ 361950 h 723900"/>
                <a:gd name="connsiteX15" fmla="*/ 361950 w 723900"/>
                <a:gd name="connsiteY15" fmla="*/ 723900 h 723900"/>
                <a:gd name="connsiteX16" fmla="*/ 723900 w 723900"/>
                <a:gd name="connsiteY16" fmla="*/ 361950 h 723900"/>
                <a:gd name="connsiteX17" fmla="*/ 681038 w 723900"/>
                <a:gd name="connsiteY17" fmla="*/ 192405 h 723900"/>
                <a:gd name="connsiteX18" fmla="*/ 674370 w 723900"/>
                <a:gd name="connsiteY18" fmla="*/ 198120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23900" h="723900">
                  <a:moveTo>
                    <a:pt x="674370" y="198120"/>
                  </a:moveTo>
                  <a:lnTo>
                    <a:pt x="661988" y="211455"/>
                  </a:lnTo>
                  <a:lnTo>
                    <a:pt x="643890" y="209550"/>
                  </a:lnTo>
                  <a:lnTo>
                    <a:pt x="623888" y="206693"/>
                  </a:lnTo>
                  <a:cubicBezTo>
                    <a:pt x="650558" y="252413"/>
                    <a:pt x="666750" y="304800"/>
                    <a:pt x="666750" y="361950"/>
                  </a:cubicBezTo>
                  <a:cubicBezTo>
                    <a:pt x="666750" y="529590"/>
                    <a:pt x="529590" y="666750"/>
                    <a:pt x="361950" y="666750"/>
                  </a:cubicBezTo>
                  <a:cubicBezTo>
                    <a:pt x="194310" y="666750"/>
                    <a:pt x="57150" y="529590"/>
                    <a:pt x="57150" y="361950"/>
                  </a:cubicBezTo>
                  <a:cubicBezTo>
                    <a:pt x="57150" y="194310"/>
                    <a:pt x="194310" y="57150"/>
                    <a:pt x="361950" y="57150"/>
                  </a:cubicBezTo>
                  <a:cubicBezTo>
                    <a:pt x="418148" y="57150"/>
                    <a:pt x="471488" y="72390"/>
                    <a:pt x="517208" y="100013"/>
                  </a:cubicBezTo>
                  <a:lnTo>
                    <a:pt x="515303" y="80963"/>
                  </a:lnTo>
                  <a:lnTo>
                    <a:pt x="512445" y="61913"/>
                  </a:lnTo>
                  <a:lnTo>
                    <a:pt x="525780" y="48578"/>
                  </a:lnTo>
                  <a:lnTo>
                    <a:pt x="532448" y="41910"/>
                  </a:lnTo>
                  <a:cubicBezTo>
                    <a:pt x="481013" y="15240"/>
                    <a:pt x="423863" y="0"/>
                    <a:pt x="361950" y="0"/>
                  </a:cubicBezTo>
                  <a:cubicBezTo>
                    <a:pt x="161925" y="0"/>
                    <a:pt x="0" y="161925"/>
                    <a:pt x="0" y="361950"/>
                  </a:cubicBezTo>
                  <a:cubicBezTo>
                    <a:pt x="0" y="561975"/>
                    <a:pt x="161925" y="723900"/>
                    <a:pt x="361950" y="723900"/>
                  </a:cubicBezTo>
                  <a:cubicBezTo>
                    <a:pt x="561975" y="723900"/>
                    <a:pt x="723900" y="561975"/>
                    <a:pt x="723900" y="361950"/>
                  </a:cubicBezTo>
                  <a:cubicBezTo>
                    <a:pt x="723900" y="300038"/>
                    <a:pt x="708660" y="242888"/>
                    <a:pt x="681038" y="192405"/>
                  </a:cubicBezTo>
                  <a:lnTo>
                    <a:pt x="674370" y="19812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C5527296-4719-A82F-1596-9D25EAE268E0}"/>
                </a:ext>
              </a:extLst>
            </p:cNvPr>
            <p:cNvSpPr/>
            <p:nvPr/>
          </p:nvSpPr>
          <p:spPr>
            <a:xfrm>
              <a:off x="5427331" y="1925077"/>
              <a:ext cx="457200" cy="457200"/>
            </a:xfrm>
            <a:custGeom>
              <a:avLst/>
              <a:gdLst>
                <a:gd name="connsiteX0" fmla="*/ 387668 w 457200"/>
                <a:gd name="connsiteY0" fmla="*/ 163830 h 457200"/>
                <a:gd name="connsiteX1" fmla="*/ 400050 w 457200"/>
                <a:gd name="connsiteY1" fmla="*/ 228600 h 457200"/>
                <a:gd name="connsiteX2" fmla="*/ 228600 w 457200"/>
                <a:gd name="connsiteY2" fmla="*/ 400050 h 457200"/>
                <a:gd name="connsiteX3" fmla="*/ 57150 w 457200"/>
                <a:gd name="connsiteY3" fmla="*/ 228600 h 457200"/>
                <a:gd name="connsiteX4" fmla="*/ 228600 w 457200"/>
                <a:gd name="connsiteY4" fmla="*/ 57150 h 457200"/>
                <a:gd name="connsiteX5" fmla="*/ 293370 w 457200"/>
                <a:gd name="connsiteY5" fmla="*/ 69532 h 457200"/>
                <a:gd name="connsiteX6" fmla="*/ 336233 w 457200"/>
                <a:gd name="connsiteY6" fmla="*/ 26670 h 457200"/>
                <a:gd name="connsiteX7" fmla="*/ 228600 w 457200"/>
                <a:gd name="connsiteY7" fmla="*/ 0 h 457200"/>
                <a:gd name="connsiteX8" fmla="*/ 0 w 457200"/>
                <a:gd name="connsiteY8" fmla="*/ 228600 h 457200"/>
                <a:gd name="connsiteX9" fmla="*/ 228600 w 457200"/>
                <a:gd name="connsiteY9" fmla="*/ 457200 h 457200"/>
                <a:gd name="connsiteX10" fmla="*/ 457200 w 457200"/>
                <a:gd name="connsiteY10" fmla="*/ 228600 h 457200"/>
                <a:gd name="connsiteX11" fmla="*/ 430530 w 457200"/>
                <a:gd name="connsiteY11" fmla="*/ 120968 h 457200"/>
                <a:gd name="connsiteX12" fmla="*/ 387668 w 457200"/>
                <a:gd name="connsiteY12" fmla="*/ 16383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57200" h="457200">
                  <a:moveTo>
                    <a:pt x="387668" y="163830"/>
                  </a:moveTo>
                  <a:cubicBezTo>
                    <a:pt x="396240" y="183833"/>
                    <a:pt x="400050" y="205740"/>
                    <a:pt x="400050" y="228600"/>
                  </a:cubicBezTo>
                  <a:cubicBezTo>
                    <a:pt x="400050" y="322898"/>
                    <a:pt x="322898" y="400050"/>
                    <a:pt x="228600" y="400050"/>
                  </a:cubicBezTo>
                  <a:cubicBezTo>
                    <a:pt x="134302" y="400050"/>
                    <a:pt x="57150" y="322898"/>
                    <a:pt x="57150" y="228600"/>
                  </a:cubicBezTo>
                  <a:cubicBezTo>
                    <a:pt x="57150" y="134302"/>
                    <a:pt x="134302" y="57150"/>
                    <a:pt x="228600" y="57150"/>
                  </a:cubicBezTo>
                  <a:cubicBezTo>
                    <a:pt x="251460" y="57150"/>
                    <a:pt x="273368" y="61913"/>
                    <a:pt x="293370" y="69532"/>
                  </a:cubicBezTo>
                  <a:lnTo>
                    <a:pt x="336233" y="26670"/>
                  </a:lnTo>
                  <a:cubicBezTo>
                    <a:pt x="303848" y="9525"/>
                    <a:pt x="267653" y="0"/>
                    <a:pt x="228600" y="0"/>
                  </a:cubicBezTo>
                  <a:cubicBezTo>
                    <a:pt x="102870" y="0"/>
                    <a:pt x="0" y="102870"/>
                    <a:pt x="0" y="228600"/>
                  </a:cubicBezTo>
                  <a:cubicBezTo>
                    <a:pt x="0" y="354330"/>
                    <a:pt x="102870" y="457200"/>
                    <a:pt x="228600" y="457200"/>
                  </a:cubicBezTo>
                  <a:cubicBezTo>
                    <a:pt x="354330" y="457200"/>
                    <a:pt x="457200" y="354330"/>
                    <a:pt x="457200" y="228600"/>
                  </a:cubicBezTo>
                  <a:cubicBezTo>
                    <a:pt x="457200" y="189548"/>
                    <a:pt x="447675" y="153352"/>
                    <a:pt x="430530" y="120968"/>
                  </a:cubicBezTo>
                  <a:lnTo>
                    <a:pt x="387668" y="1638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166425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warp dir="in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3DF4FD86-F490-24A5-4E9B-7066E725CD19}"/>
              </a:ext>
            </a:extLst>
          </p:cNvPr>
          <p:cNvSpPr/>
          <p:nvPr/>
        </p:nvSpPr>
        <p:spPr>
          <a:xfrm rot="10800000">
            <a:off x="8980896" y="0"/>
            <a:ext cx="3211104" cy="6858000"/>
          </a:xfrm>
          <a:custGeom>
            <a:avLst/>
            <a:gdLst>
              <a:gd name="connsiteX0" fmla="*/ 2783060 w 3211104"/>
              <a:gd name="connsiteY0" fmla="*/ 6858000 h 6858000"/>
              <a:gd name="connsiteX1" fmla="*/ 2250498 w 3211104"/>
              <a:gd name="connsiteY1" fmla="*/ 6858000 h 6858000"/>
              <a:gd name="connsiteX2" fmla="*/ 532562 w 3211104"/>
              <a:gd name="connsiteY2" fmla="*/ 6858000 h 6858000"/>
              <a:gd name="connsiteX3" fmla="*/ 0 w 3211104"/>
              <a:gd name="connsiteY3" fmla="*/ 6858000 h 6858000"/>
              <a:gd name="connsiteX4" fmla="*/ 0 w 3211104"/>
              <a:gd name="connsiteY4" fmla="*/ 0 h 6858000"/>
              <a:gd name="connsiteX5" fmla="*/ 532562 w 3211104"/>
              <a:gd name="connsiteY5" fmla="*/ 0 h 6858000"/>
              <a:gd name="connsiteX6" fmla="*/ 2250498 w 3211104"/>
              <a:gd name="connsiteY6" fmla="*/ 0 h 6858000"/>
              <a:gd name="connsiteX7" fmla="*/ 2783060 w 3211104"/>
              <a:gd name="connsiteY7" fmla="*/ 0 h 6858000"/>
              <a:gd name="connsiteX8" fmla="*/ 2783060 w 3211104"/>
              <a:gd name="connsiteY8" fmla="*/ 891567 h 6858000"/>
              <a:gd name="connsiteX9" fmla="*/ 3211104 w 3211104"/>
              <a:gd name="connsiteY9" fmla="*/ 1447782 h 6858000"/>
              <a:gd name="connsiteX10" fmla="*/ 2783060 w 3211104"/>
              <a:gd name="connsiteY10" fmla="*/ 2003997 h 6858000"/>
              <a:gd name="connsiteX11" fmla="*/ 2783060 w 3211104"/>
              <a:gd name="connsiteY11" fmla="*/ 4438019 h 6858000"/>
              <a:gd name="connsiteX12" fmla="*/ 2783060 w 3211104"/>
              <a:gd name="connsiteY12" fmla="*/ 487678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211104" h="6858000">
                <a:moveTo>
                  <a:pt x="2783060" y="6858000"/>
                </a:moveTo>
                <a:lnTo>
                  <a:pt x="2250498" y="6858000"/>
                </a:lnTo>
                <a:lnTo>
                  <a:pt x="532562" y="6858000"/>
                </a:lnTo>
                <a:lnTo>
                  <a:pt x="0" y="6858000"/>
                </a:lnTo>
                <a:lnTo>
                  <a:pt x="0" y="0"/>
                </a:lnTo>
                <a:lnTo>
                  <a:pt x="532562" y="0"/>
                </a:lnTo>
                <a:lnTo>
                  <a:pt x="2250498" y="0"/>
                </a:lnTo>
                <a:lnTo>
                  <a:pt x="2783060" y="0"/>
                </a:lnTo>
                <a:lnTo>
                  <a:pt x="2783060" y="891567"/>
                </a:lnTo>
                <a:cubicBezTo>
                  <a:pt x="2783060" y="1198757"/>
                  <a:pt x="2974701" y="1447782"/>
                  <a:pt x="3211104" y="1447782"/>
                </a:cubicBezTo>
                <a:cubicBezTo>
                  <a:pt x="2974701" y="1447782"/>
                  <a:pt x="2783060" y="1696808"/>
                  <a:pt x="2783060" y="2003997"/>
                </a:cubicBezTo>
                <a:lnTo>
                  <a:pt x="2783060" y="4438019"/>
                </a:lnTo>
                <a:lnTo>
                  <a:pt x="2783060" y="4876782"/>
                </a:lnTo>
                <a:close/>
              </a:path>
            </a:pathLst>
          </a:custGeom>
          <a:solidFill>
            <a:srgbClr val="3B66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</a:endParaRPr>
          </a:p>
        </p:txBody>
      </p:sp>
      <p:grpSp>
        <p:nvGrpSpPr>
          <p:cNvPr id="1603" name="组合 1602">
            <a:extLst>
              <a:ext uri="{FF2B5EF4-FFF2-40B4-BE49-F238E27FC236}">
                <a16:creationId xmlns:a16="http://schemas.microsoft.com/office/drawing/2014/main" id="{25CD42BD-F9F9-EEF6-C5BF-5BAAC26D035B}"/>
              </a:ext>
            </a:extLst>
          </p:cNvPr>
          <p:cNvGrpSpPr/>
          <p:nvPr/>
        </p:nvGrpSpPr>
        <p:grpSpPr>
          <a:xfrm>
            <a:off x="9641767" y="4086610"/>
            <a:ext cx="2262777" cy="1851295"/>
            <a:chOff x="7646439" y="1916533"/>
            <a:chExt cx="4674503" cy="3824454"/>
          </a:xfrm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647D4ADF-40FC-F830-BF5C-DDB762E10A25}"/>
                </a:ext>
              </a:extLst>
            </p:cNvPr>
            <p:cNvSpPr/>
            <p:nvPr/>
          </p:nvSpPr>
          <p:spPr>
            <a:xfrm>
              <a:off x="7877155" y="3856671"/>
              <a:ext cx="415879" cy="153417"/>
            </a:xfrm>
            <a:custGeom>
              <a:avLst/>
              <a:gdLst>
                <a:gd name="connsiteX0" fmla="*/ 335661 w 335661"/>
                <a:gd name="connsiteY0" fmla="*/ 0 h 123825"/>
                <a:gd name="connsiteX1" fmla="*/ 167831 w 335661"/>
                <a:gd name="connsiteY1" fmla="*/ 123825 h 123825"/>
                <a:gd name="connsiteX2" fmla="*/ 0 w 335661"/>
                <a:gd name="connsiteY2" fmla="*/ 0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5661" h="123825">
                  <a:moveTo>
                    <a:pt x="335661" y="0"/>
                  </a:moveTo>
                  <a:cubicBezTo>
                    <a:pt x="335661" y="0"/>
                    <a:pt x="331470" y="123825"/>
                    <a:pt x="167831" y="123825"/>
                  </a:cubicBezTo>
                  <a:cubicBezTo>
                    <a:pt x="4191" y="12382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519D340C-73DD-656F-3261-91A181911AE0}"/>
                </a:ext>
              </a:extLst>
            </p:cNvPr>
            <p:cNvSpPr/>
            <p:nvPr/>
          </p:nvSpPr>
          <p:spPr>
            <a:xfrm>
              <a:off x="8368680" y="3856671"/>
              <a:ext cx="415879" cy="153417"/>
            </a:xfrm>
            <a:custGeom>
              <a:avLst/>
              <a:gdLst>
                <a:gd name="connsiteX0" fmla="*/ 335661 w 335661"/>
                <a:gd name="connsiteY0" fmla="*/ 0 h 123825"/>
                <a:gd name="connsiteX1" fmla="*/ 167830 w 335661"/>
                <a:gd name="connsiteY1" fmla="*/ 123825 h 123825"/>
                <a:gd name="connsiteX2" fmla="*/ 0 w 335661"/>
                <a:gd name="connsiteY2" fmla="*/ 0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5661" h="123825">
                  <a:moveTo>
                    <a:pt x="335661" y="0"/>
                  </a:moveTo>
                  <a:cubicBezTo>
                    <a:pt x="335661" y="0"/>
                    <a:pt x="331375" y="123825"/>
                    <a:pt x="167830" y="123825"/>
                  </a:cubicBezTo>
                  <a:cubicBezTo>
                    <a:pt x="4286" y="12382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040CC31C-F0DA-67AF-0915-69BD593702C4}"/>
                </a:ext>
              </a:extLst>
            </p:cNvPr>
            <p:cNvSpPr/>
            <p:nvPr/>
          </p:nvSpPr>
          <p:spPr>
            <a:xfrm>
              <a:off x="7711465" y="4111343"/>
              <a:ext cx="465325" cy="1125727"/>
            </a:xfrm>
            <a:custGeom>
              <a:avLst/>
              <a:gdLst>
                <a:gd name="connsiteX0" fmla="*/ 0 w 375570"/>
                <a:gd name="connsiteY0" fmla="*/ 0 h 908589"/>
                <a:gd name="connsiteX1" fmla="*/ 375571 w 375570"/>
                <a:gd name="connsiteY1" fmla="*/ 0 h 908589"/>
                <a:gd name="connsiteX2" fmla="*/ 375571 w 375570"/>
                <a:gd name="connsiteY2" fmla="*/ 908590 h 908589"/>
                <a:gd name="connsiteX3" fmla="*/ 0 w 375570"/>
                <a:gd name="connsiteY3" fmla="*/ 908590 h 908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5570" h="908589">
                  <a:moveTo>
                    <a:pt x="0" y="0"/>
                  </a:moveTo>
                  <a:lnTo>
                    <a:pt x="375571" y="0"/>
                  </a:lnTo>
                  <a:lnTo>
                    <a:pt x="375571" y="908590"/>
                  </a:lnTo>
                  <a:lnTo>
                    <a:pt x="0" y="908590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F1EED05F-57D4-2EAB-0F05-E8013EDD7C58}"/>
                </a:ext>
              </a:extLst>
            </p:cNvPr>
            <p:cNvSpPr/>
            <p:nvPr/>
          </p:nvSpPr>
          <p:spPr>
            <a:xfrm rot="10800000">
              <a:off x="8176791" y="4111462"/>
              <a:ext cx="1218132" cy="1125727"/>
            </a:xfrm>
            <a:custGeom>
              <a:avLst/>
              <a:gdLst>
                <a:gd name="connsiteX0" fmla="*/ 0 w 983170"/>
                <a:gd name="connsiteY0" fmla="*/ 0 h 908589"/>
                <a:gd name="connsiteX1" fmla="*/ 983170 w 983170"/>
                <a:gd name="connsiteY1" fmla="*/ 0 h 908589"/>
                <a:gd name="connsiteX2" fmla="*/ 983170 w 983170"/>
                <a:gd name="connsiteY2" fmla="*/ 908590 h 908589"/>
                <a:gd name="connsiteX3" fmla="*/ 0 w 983170"/>
                <a:gd name="connsiteY3" fmla="*/ 908590 h 908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83170" h="908589">
                  <a:moveTo>
                    <a:pt x="0" y="0"/>
                  </a:moveTo>
                  <a:lnTo>
                    <a:pt x="983170" y="0"/>
                  </a:lnTo>
                  <a:lnTo>
                    <a:pt x="983170" y="908590"/>
                  </a:lnTo>
                  <a:lnTo>
                    <a:pt x="0" y="908590"/>
                  </a:ln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06474B74-BACB-A856-57C3-EBB0BDEF4D1B}"/>
                </a:ext>
              </a:extLst>
            </p:cNvPr>
            <p:cNvSpPr/>
            <p:nvPr/>
          </p:nvSpPr>
          <p:spPr>
            <a:xfrm rot="10800000">
              <a:off x="8359830" y="4248357"/>
              <a:ext cx="852173" cy="346368"/>
            </a:xfrm>
            <a:custGeom>
              <a:avLst/>
              <a:gdLst>
                <a:gd name="connsiteX0" fmla="*/ 0 w 687800"/>
                <a:gd name="connsiteY0" fmla="*/ 0 h 279558"/>
                <a:gd name="connsiteX1" fmla="*/ 687800 w 687800"/>
                <a:gd name="connsiteY1" fmla="*/ 0 h 279558"/>
                <a:gd name="connsiteX2" fmla="*/ 687800 w 687800"/>
                <a:gd name="connsiteY2" fmla="*/ 279559 h 279558"/>
                <a:gd name="connsiteX3" fmla="*/ 0 w 687800"/>
                <a:gd name="connsiteY3" fmla="*/ 279559 h 279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7800" h="279558">
                  <a:moveTo>
                    <a:pt x="0" y="0"/>
                  </a:moveTo>
                  <a:lnTo>
                    <a:pt x="687800" y="0"/>
                  </a:lnTo>
                  <a:lnTo>
                    <a:pt x="687800" y="279559"/>
                  </a:lnTo>
                  <a:lnTo>
                    <a:pt x="0" y="279559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0B6CAB6B-AA64-CD09-DBEE-904C8D605CCB}"/>
                </a:ext>
              </a:extLst>
            </p:cNvPr>
            <p:cNvSpPr/>
            <p:nvPr/>
          </p:nvSpPr>
          <p:spPr>
            <a:xfrm rot="10800000">
              <a:off x="8359830" y="4693384"/>
              <a:ext cx="852173" cy="346368"/>
            </a:xfrm>
            <a:custGeom>
              <a:avLst/>
              <a:gdLst>
                <a:gd name="connsiteX0" fmla="*/ 0 w 687800"/>
                <a:gd name="connsiteY0" fmla="*/ 0 h 279558"/>
                <a:gd name="connsiteX1" fmla="*/ 687800 w 687800"/>
                <a:gd name="connsiteY1" fmla="*/ 0 h 279558"/>
                <a:gd name="connsiteX2" fmla="*/ 687800 w 687800"/>
                <a:gd name="connsiteY2" fmla="*/ 279559 h 279558"/>
                <a:gd name="connsiteX3" fmla="*/ 0 w 687800"/>
                <a:gd name="connsiteY3" fmla="*/ 279559 h 279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7800" h="279558">
                  <a:moveTo>
                    <a:pt x="0" y="0"/>
                  </a:moveTo>
                  <a:lnTo>
                    <a:pt x="687800" y="0"/>
                  </a:lnTo>
                  <a:lnTo>
                    <a:pt x="687800" y="279559"/>
                  </a:lnTo>
                  <a:lnTo>
                    <a:pt x="0" y="279559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0B8BEC3D-ED1D-28D0-84C2-0D51600DDB87}"/>
                </a:ext>
              </a:extLst>
            </p:cNvPr>
            <p:cNvSpPr/>
            <p:nvPr/>
          </p:nvSpPr>
          <p:spPr>
            <a:xfrm>
              <a:off x="8176791" y="4010442"/>
              <a:ext cx="1280088" cy="100900"/>
            </a:xfrm>
            <a:custGeom>
              <a:avLst/>
              <a:gdLst>
                <a:gd name="connsiteX0" fmla="*/ 0 w 1033176"/>
                <a:gd name="connsiteY0" fmla="*/ 0 h 81438"/>
                <a:gd name="connsiteX1" fmla="*/ 1033177 w 1033176"/>
                <a:gd name="connsiteY1" fmla="*/ 0 h 81438"/>
                <a:gd name="connsiteX2" fmla="*/ 1033177 w 1033176"/>
                <a:gd name="connsiteY2" fmla="*/ 81439 h 81438"/>
                <a:gd name="connsiteX3" fmla="*/ 0 w 1033176"/>
                <a:gd name="connsiteY3" fmla="*/ 81439 h 81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3176" h="81438">
                  <a:moveTo>
                    <a:pt x="0" y="0"/>
                  </a:moveTo>
                  <a:lnTo>
                    <a:pt x="1033177" y="0"/>
                  </a:lnTo>
                  <a:lnTo>
                    <a:pt x="1033177" y="81439"/>
                  </a:lnTo>
                  <a:lnTo>
                    <a:pt x="0" y="81439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50035727-B2A2-806D-D705-77D7DE8C952C}"/>
                </a:ext>
              </a:extLst>
            </p:cNvPr>
            <p:cNvSpPr/>
            <p:nvPr/>
          </p:nvSpPr>
          <p:spPr>
            <a:xfrm rot="10800000">
              <a:off x="7646439" y="4010560"/>
              <a:ext cx="530351" cy="100900"/>
            </a:xfrm>
            <a:custGeom>
              <a:avLst/>
              <a:gdLst>
                <a:gd name="connsiteX0" fmla="*/ 0 w 428053"/>
                <a:gd name="connsiteY0" fmla="*/ 0 h 81438"/>
                <a:gd name="connsiteX1" fmla="*/ 428054 w 428053"/>
                <a:gd name="connsiteY1" fmla="*/ 0 h 81438"/>
                <a:gd name="connsiteX2" fmla="*/ 428054 w 428053"/>
                <a:gd name="connsiteY2" fmla="*/ 81439 h 81438"/>
                <a:gd name="connsiteX3" fmla="*/ 0 w 428053"/>
                <a:gd name="connsiteY3" fmla="*/ 81439 h 81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8053" h="81438">
                  <a:moveTo>
                    <a:pt x="0" y="0"/>
                  </a:moveTo>
                  <a:lnTo>
                    <a:pt x="428054" y="0"/>
                  </a:lnTo>
                  <a:lnTo>
                    <a:pt x="428054" y="81439"/>
                  </a:lnTo>
                  <a:lnTo>
                    <a:pt x="0" y="81439"/>
                  </a:ln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D5862F6A-16F7-CD46-7DD9-D3E9189486DD}"/>
                </a:ext>
              </a:extLst>
            </p:cNvPr>
            <p:cNvSpPr/>
            <p:nvPr/>
          </p:nvSpPr>
          <p:spPr>
            <a:xfrm>
              <a:off x="9794988" y="3905056"/>
              <a:ext cx="2491966" cy="410804"/>
            </a:xfrm>
            <a:custGeom>
              <a:avLst/>
              <a:gdLst>
                <a:gd name="connsiteX0" fmla="*/ 0 w 2011298"/>
                <a:gd name="connsiteY0" fmla="*/ 0 h 331565"/>
                <a:gd name="connsiteX1" fmla="*/ 2011299 w 2011298"/>
                <a:gd name="connsiteY1" fmla="*/ 0 h 331565"/>
                <a:gd name="connsiteX2" fmla="*/ 2011299 w 2011298"/>
                <a:gd name="connsiteY2" fmla="*/ 331565 h 331565"/>
                <a:gd name="connsiteX3" fmla="*/ 0 w 2011298"/>
                <a:gd name="connsiteY3" fmla="*/ 331565 h 331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11298" h="331565">
                  <a:moveTo>
                    <a:pt x="0" y="0"/>
                  </a:moveTo>
                  <a:lnTo>
                    <a:pt x="2011299" y="0"/>
                  </a:lnTo>
                  <a:lnTo>
                    <a:pt x="2011299" y="331565"/>
                  </a:lnTo>
                  <a:lnTo>
                    <a:pt x="0" y="331565"/>
                  </a:lnTo>
                  <a:close/>
                </a:path>
              </a:pathLst>
            </a:custGeom>
            <a:solidFill>
              <a:srgbClr val="EBEBE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FCFDAC31-2BB9-4E6E-C4DB-0405F53B6E39}"/>
                </a:ext>
              </a:extLst>
            </p:cNvPr>
            <p:cNvSpPr/>
            <p:nvPr/>
          </p:nvSpPr>
          <p:spPr>
            <a:xfrm>
              <a:off x="11340135" y="3929485"/>
              <a:ext cx="916727" cy="361946"/>
            </a:xfrm>
            <a:custGeom>
              <a:avLst/>
              <a:gdLst>
                <a:gd name="connsiteX0" fmla="*/ 0 w 739902"/>
                <a:gd name="connsiteY0" fmla="*/ 0 h 292131"/>
                <a:gd name="connsiteX1" fmla="*/ 739902 w 739902"/>
                <a:gd name="connsiteY1" fmla="*/ 0 h 292131"/>
                <a:gd name="connsiteX2" fmla="*/ 739902 w 739902"/>
                <a:gd name="connsiteY2" fmla="*/ 292132 h 292131"/>
                <a:gd name="connsiteX3" fmla="*/ 0 w 739902"/>
                <a:gd name="connsiteY3" fmla="*/ 292132 h 292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9902" h="292131">
                  <a:moveTo>
                    <a:pt x="0" y="0"/>
                  </a:moveTo>
                  <a:lnTo>
                    <a:pt x="739902" y="0"/>
                  </a:lnTo>
                  <a:lnTo>
                    <a:pt x="739902" y="292132"/>
                  </a:lnTo>
                  <a:lnTo>
                    <a:pt x="0" y="292132"/>
                  </a:ln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03082392-F3B7-80A6-0539-C28A3E660E03}"/>
                </a:ext>
              </a:extLst>
            </p:cNvPr>
            <p:cNvSpPr/>
            <p:nvPr/>
          </p:nvSpPr>
          <p:spPr>
            <a:xfrm>
              <a:off x="10390837" y="3929485"/>
              <a:ext cx="916727" cy="361946"/>
            </a:xfrm>
            <a:custGeom>
              <a:avLst/>
              <a:gdLst>
                <a:gd name="connsiteX0" fmla="*/ 0 w 739902"/>
                <a:gd name="connsiteY0" fmla="*/ 0 h 292131"/>
                <a:gd name="connsiteX1" fmla="*/ 739902 w 739902"/>
                <a:gd name="connsiteY1" fmla="*/ 0 h 292131"/>
                <a:gd name="connsiteX2" fmla="*/ 739902 w 739902"/>
                <a:gd name="connsiteY2" fmla="*/ 292132 h 292131"/>
                <a:gd name="connsiteX3" fmla="*/ 0 w 739902"/>
                <a:gd name="connsiteY3" fmla="*/ 292132 h 292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9902" h="292131">
                  <a:moveTo>
                    <a:pt x="0" y="0"/>
                  </a:moveTo>
                  <a:lnTo>
                    <a:pt x="739902" y="0"/>
                  </a:lnTo>
                  <a:lnTo>
                    <a:pt x="739902" y="292132"/>
                  </a:lnTo>
                  <a:lnTo>
                    <a:pt x="0" y="292132"/>
                  </a:ln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85ACA356-358C-C1BD-3CB6-4325247AF7BF}"/>
                </a:ext>
              </a:extLst>
            </p:cNvPr>
            <p:cNvSpPr/>
            <p:nvPr/>
          </p:nvSpPr>
          <p:spPr>
            <a:xfrm>
              <a:off x="10245680" y="4315861"/>
              <a:ext cx="172652" cy="1025769"/>
            </a:xfrm>
            <a:custGeom>
              <a:avLst/>
              <a:gdLst>
                <a:gd name="connsiteX0" fmla="*/ 44387 w 139350"/>
                <a:gd name="connsiteY0" fmla="*/ 827913 h 827912"/>
                <a:gd name="connsiteX1" fmla="*/ 0 w 139350"/>
                <a:gd name="connsiteY1" fmla="*/ 827913 h 827912"/>
                <a:gd name="connsiteX2" fmla="*/ 94964 w 139350"/>
                <a:gd name="connsiteY2" fmla="*/ 0 h 827912"/>
                <a:gd name="connsiteX3" fmla="*/ 139351 w 139350"/>
                <a:gd name="connsiteY3" fmla="*/ 0 h 827912"/>
                <a:gd name="connsiteX4" fmla="*/ 44387 w 139350"/>
                <a:gd name="connsiteY4" fmla="*/ 827913 h 827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350" h="827912">
                  <a:moveTo>
                    <a:pt x="44387" y="827913"/>
                  </a:moveTo>
                  <a:lnTo>
                    <a:pt x="0" y="827913"/>
                  </a:lnTo>
                  <a:lnTo>
                    <a:pt x="94964" y="0"/>
                  </a:lnTo>
                  <a:lnTo>
                    <a:pt x="139351" y="0"/>
                  </a:lnTo>
                  <a:lnTo>
                    <a:pt x="44387" y="827913"/>
                  </a:ln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3D181619-2C32-27CA-B1B9-0D8160C541FF}"/>
                </a:ext>
              </a:extLst>
            </p:cNvPr>
            <p:cNvSpPr/>
            <p:nvPr/>
          </p:nvSpPr>
          <p:spPr>
            <a:xfrm>
              <a:off x="9760883" y="4315861"/>
              <a:ext cx="172771" cy="1025769"/>
            </a:xfrm>
            <a:custGeom>
              <a:avLst/>
              <a:gdLst>
                <a:gd name="connsiteX0" fmla="*/ 44482 w 139446"/>
                <a:gd name="connsiteY0" fmla="*/ 827913 h 827912"/>
                <a:gd name="connsiteX1" fmla="*/ 0 w 139446"/>
                <a:gd name="connsiteY1" fmla="*/ 827913 h 827912"/>
                <a:gd name="connsiteX2" fmla="*/ 94964 w 139446"/>
                <a:gd name="connsiteY2" fmla="*/ 0 h 827912"/>
                <a:gd name="connsiteX3" fmla="*/ 139446 w 139446"/>
                <a:gd name="connsiteY3" fmla="*/ 0 h 827912"/>
                <a:gd name="connsiteX4" fmla="*/ 44482 w 139446"/>
                <a:gd name="connsiteY4" fmla="*/ 827913 h 827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446" h="827912">
                  <a:moveTo>
                    <a:pt x="44482" y="827913"/>
                  </a:moveTo>
                  <a:lnTo>
                    <a:pt x="0" y="827913"/>
                  </a:lnTo>
                  <a:lnTo>
                    <a:pt x="94964" y="0"/>
                  </a:lnTo>
                  <a:lnTo>
                    <a:pt x="139446" y="0"/>
                  </a:lnTo>
                  <a:lnTo>
                    <a:pt x="44482" y="827913"/>
                  </a:ln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8B82AE8C-896E-4FC8-6162-7B0262F27DF6}"/>
                </a:ext>
              </a:extLst>
            </p:cNvPr>
            <p:cNvSpPr/>
            <p:nvPr/>
          </p:nvSpPr>
          <p:spPr>
            <a:xfrm>
              <a:off x="11663491" y="4315861"/>
              <a:ext cx="172770" cy="1025769"/>
            </a:xfrm>
            <a:custGeom>
              <a:avLst/>
              <a:gdLst>
                <a:gd name="connsiteX0" fmla="*/ 94964 w 139445"/>
                <a:gd name="connsiteY0" fmla="*/ 827913 h 827912"/>
                <a:gd name="connsiteX1" fmla="*/ 139446 w 139445"/>
                <a:gd name="connsiteY1" fmla="*/ 827913 h 827912"/>
                <a:gd name="connsiteX2" fmla="*/ 44482 w 139445"/>
                <a:gd name="connsiteY2" fmla="*/ 0 h 827912"/>
                <a:gd name="connsiteX3" fmla="*/ 0 w 139445"/>
                <a:gd name="connsiteY3" fmla="*/ 0 h 827912"/>
                <a:gd name="connsiteX4" fmla="*/ 94964 w 139445"/>
                <a:gd name="connsiteY4" fmla="*/ 827913 h 827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445" h="827912">
                  <a:moveTo>
                    <a:pt x="94964" y="827913"/>
                  </a:moveTo>
                  <a:lnTo>
                    <a:pt x="139446" y="827913"/>
                  </a:lnTo>
                  <a:lnTo>
                    <a:pt x="44482" y="0"/>
                  </a:lnTo>
                  <a:lnTo>
                    <a:pt x="0" y="0"/>
                  </a:lnTo>
                  <a:lnTo>
                    <a:pt x="94964" y="827913"/>
                  </a:ln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3BC32642-B6EE-4623-423F-D884F84095B3}"/>
                </a:ext>
              </a:extLst>
            </p:cNvPr>
            <p:cNvSpPr/>
            <p:nvPr/>
          </p:nvSpPr>
          <p:spPr>
            <a:xfrm>
              <a:off x="12148172" y="4315861"/>
              <a:ext cx="172770" cy="1025769"/>
            </a:xfrm>
            <a:custGeom>
              <a:avLst/>
              <a:gdLst>
                <a:gd name="connsiteX0" fmla="*/ 94964 w 139445"/>
                <a:gd name="connsiteY0" fmla="*/ 827913 h 827912"/>
                <a:gd name="connsiteX1" fmla="*/ 139446 w 139445"/>
                <a:gd name="connsiteY1" fmla="*/ 827913 h 827912"/>
                <a:gd name="connsiteX2" fmla="*/ 44482 w 139445"/>
                <a:gd name="connsiteY2" fmla="*/ 0 h 827912"/>
                <a:gd name="connsiteX3" fmla="*/ 0 w 139445"/>
                <a:gd name="connsiteY3" fmla="*/ 0 h 827912"/>
                <a:gd name="connsiteX4" fmla="*/ 94964 w 139445"/>
                <a:gd name="connsiteY4" fmla="*/ 827913 h 827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445" h="827912">
                  <a:moveTo>
                    <a:pt x="94964" y="827913"/>
                  </a:moveTo>
                  <a:lnTo>
                    <a:pt x="139446" y="827913"/>
                  </a:lnTo>
                  <a:lnTo>
                    <a:pt x="44482" y="0"/>
                  </a:lnTo>
                  <a:lnTo>
                    <a:pt x="0" y="0"/>
                  </a:lnTo>
                  <a:lnTo>
                    <a:pt x="94964" y="827913"/>
                  </a:ln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4A63E6A2-4D4E-63B1-3217-DD5129756171}"/>
                </a:ext>
              </a:extLst>
            </p:cNvPr>
            <p:cNvSpPr/>
            <p:nvPr/>
          </p:nvSpPr>
          <p:spPr>
            <a:xfrm>
              <a:off x="10724343" y="3452594"/>
              <a:ext cx="272964" cy="452462"/>
            </a:xfrm>
            <a:custGeom>
              <a:avLst/>
              <a:gdLst>
                <a:gd name="connsiteX0" fmla="*/ 220313 w 220313"/>
                <a:gd name="connsiteY0" fmla="*/ 0 h 365188"/>
                <a:gd name="connsiteX1" fmla="*/ 64770 w 220313"/>
                <a:gd name="connsiteY1" fmla="*/ 0 h 365188"/>
                <a:gd name="connsiteX2" fmla="*/ 0 w 220313"/>
                <a:gd name="connsiteY2" fmla="*/ 365189 h 365188"/>
                <a:gd name="connsiteX3" fmla="*/ 155543 w 220313"/>
                <a:gd name="connsiteY3" fmla="*/ 365189 h 365188"/>
                <a:gd name="connsiteX4" fmla="*/ 220313 w 220313"/>
                <a:gd name="connsiteY4" fmla="*/ 0 h 365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0313" h="365188">
                  <a:moveTo>
                    <a:pt x="220313" y="0"/>
                  </a:moveTo>
                  <a:lnTo>
                    <a:pt x="64770" y="0"/>
                  </a:lnTo>
                  <a:lnTo>
                    <a:pt x="0" y="365189"/>
                  </a:lnTo>
                  <a:lnTo>
                    <a:pt x="155543" y="365189"/>
                  </a:lnTo>
                  <a:lnTo>
                    <a:pt x="220313" y="0"/>
                  </a:ln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6DB79508-E058-4FE4-2677-7DB97C0EBE4D}"/>
                </a:ext>
              </a:extLst>
            </p:cNvPr>
            <p:cNvSpPr/>
            <p:nvPr/>
          </p:nvSpPr>
          <p:spPr>
            <a:xfrm>
              <a:off x="10348117" y="3059256"/>
              <a:ext cx="1110621" cy="655680"/>
            </a:xfrm>
            <a:custGeom>
              <a:avLst/>
              <a:gdLst>
                <a:gd name="connsiteX0" fmla="*/ 869918 w 896397"/>
                <a:gd name="connsiteY0" fmla="*/ 0 h 529208"/>
                <a:gd name="connsiteX1" fmla="*/ 0 w 896397"/>
                <a:gd name="connsiteY1" fmla="*/ 0 h 529208"/>
                <a:gd name="connsiteX2" fmla="*/ 26479 w 896397"/>
                <a:gd name="connsiteY2" fmla="*/ 529209 h 529208"/>
                <a:gd name="connsiteX3" fmla="*/ 896398 w 896397"/>
                <a:gd name="connsiteY3" fmla="*/ 529209 h 529208"/>
                <a:gd name="connsiteX4" fmla="*/ 869918 w 896397"/>
                <a:gd name="connsiteY4" fmla="*/ 0 h 529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6397" h="529208">
                  <a:moveTo>
                    <a:pt x="869918" y="0"/>
                  </a:moveTo>
                  <a:lnTo>
                    <a:pt x="0" y="0"/>
                  </a:lnTo>
                  <a:lnTo>
                    <a:pt x="26479" y="529209"/>
                  </a:lnTo>
                  <a:lnTo>
                    <a:pt x="896398" y="529209"/>
                  </a:lnTo>
                  <a:lnTo>
                    <a:pt x="869918" y="0"/>
                  </a:ln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F77934BD-452A-2389-42FC-F1FC4FA38E89}"/>
                </a:ext>
              </a:extLst>
            </p:cNvPr>
            <p:cNvSpPr/>
            <p:nvPr/>
          </p:nvSpPr>
          <p:spPr>
            <a:xfrm>
              <a:off x="10374433" y="3074834"/>
              <a:ext cx="1057988" cy="624525"/>
            </a:xfrm>
            <a:custGeom>
              <a:avLst/>
              <a:gdLst>
                <a:gd name="connsiteX0" fmla="*/ 828675 w 853916"/>
                <a:gd name="connsiteY0" fmla="*/ 0 h 504062"/>
                <a:gd name="connsiteX1" fmla="*/ 0 w 853916"/>
                <a:gd name="connsiteY1" fmla="*/ 0 h 504062"/>
                <a:gd name="connsiteX2" fmla="*/ 25241 w 853916"/>
                <a:gd name="connsiteY2" fmla="*/ 504063 h 504062"/>
                <a:gd name="connsiteX3" fmla="*/ 853917 w 853916"/>
                <a:gd name="connsiteY3" fmla="*/ 504063 h 504062"/>
                <a:gd name="connsiteX4" fmla="*/ 828675 w 853916"/>
                <a:gd name="connsiteY4" fmla="*/ 0 h 504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3916" h="504062">
                  <a:moveTo>
                    <a:pt x="828675" y="0"/>
                  </a:moveTo>
                  <a:lnTo>
                    <a:pt x="0" y="0"/>
                  </a:lnTo>
                  <a:lnTo>
                    <a:pt x="25241" y="504063"/>
                  </a:lnTo>
                  <a:lnTo>
                    <a:pt x="853917" y="504063"/>
                  </a:lnTo>
                  <a:lnTo>
                    <a:pt x="828675" y="0"/>
                  </a:lnTo>
                  <a:close/>
                </a:path>
              </a:pathLst>
            </a:custGeom>
            <a:solidFill>
              <a:srgbClr val="3B66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3C8B2A9D-EA63-D565-CE36-72A415D290C5}"/>
                </a:ext>
              </a:extLst>
            </p:cNvPr>
            <p:cNvSpPr/>
            <p:nvPr/>
          </p:nvSpPr>
          <p:spPr>
            <a:xfrm rot="10800000">
              <a:off x="11689454" y="3832832"/>
              <a:ext cx="37882" cy="17466"/>
            </a:xfrm>
            <a:custGeom>
              <a:avLst/>
              <a:gdLst>
                <a:gd name="connsiteX0" fmla="*/ 23717 w 30575"/>
                <a:gd name="connsiteY0" fmla="*/ 0 h 14097"/>
                <a:gd name="connsiteX1" fmla="*/ 30575 w 30575"/>
                <a:gd name="connsiteY1" fmla="*/ 0 h 14097"/>
                <a:gd name="connsiteX2" fmla="*/ 30575 w 30575"/>
                <a:gd name="connsiteY2" fmla="*/ 14097 h 14097"/>
                <a:gd name="connsiteX3" fmla="*/ 23717 w 30575"/>
                <a:gd name="connsiteY3" fmla="*/ 14097 h 14097"/>
                <a:gd name="connsiteX4" fmla="*/ 6858 w 30575"/>
                <a:gd name="connsiteY4" fmla="*/ 14097 h 14097"/>
                <a:gd name="connsiteX5" fmla="*/ 0 w 30575"/>
                <a:gd name="connsiteY5" fmla="*/ 14097 h 14097"/>
                <a:gd name="connsiteX6" fmla="*/ 0 w 30575"/>
                <a:gd name="connsiteY6" fmla="*/ 0 h 14097"/>
                <a:gd name="connsiteX7" fmla="*/ 6858 w 30575"/>
                <a:gd name="connsiteY7" fmla="*/ 0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575" h="14097">
                  <a:moveTo>
                    <a:pt x="23717" y="0"/>
                  </a:moveTo>
                  <a:cubicBezTo>
                    <a:pt x="27505" y="0"/>
                    <a:pt x="30575" y="0"/>
                    <a:pt x="30575" y="0"/>
                  </a:cubicBezTo>
                  <a:lnTo>
                    <a:pt x="30575" y="14097"/>
                  </a:lnTo>
                  <a:cubicBezTo>
                    <a:pt x="30575" y="14097"/>
                    <a:pt x="27505" y="14097"/>
                    <a:pt x="23717" y="14097"/>
                  </a:cubicBezTo>
                  <a:lnTo>
                    <a:pt x="6858" y="14097"/>
                  </a:lnTo>
                  <a:cubicBezTo>
                    <a:pt x="3071" y="14097"/>
                    <a:pt x="0" y="14097"/>
                    <a:pt x="0" y="14097"/>
                  </a:cubicBezTo>
                  <a:lnTo>
                    <a:pt x="0" y="0"/>
                  </a:lnTo>
                  <a:cubicBezTo>
                    <a:pt x="0" y="0"/>
                    <a:pt x="3071" y="0"/>
                    <a:pt x="6858" y="0"/>
                  </a:cubicBez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6E54736F-C3E8-B01A-1C64-F2D6B7A501B7}"/>
                </a:ext>
              </a:extLst>
            </p:cNvPr>
            <p:cNvSpPr/>
            <p:nvPr/>
          </p:nvSpPr>
          <p:spPr>
            <a:xfrm>
              <a:off x="11825987" y="3043198"/>
              <a:ext cx="282060" cy="282060"/>
            </a:xfrm>
            <a:custGeom>
              <a:avLst/>
              <a:gdLst>
                <a:gd name="connsiteX0" fmla="*/ 227654 w 227654"/>
                <a:gd name="connsiteY0" fmla="*/ 39059 h 227654"/>
                <a:gd name="connsiteX1" fmla="*/ 39059 w 227654"/>
                <a:gd name="connsiteY1" fmla="*/ 227654 h 227654"/>
                <a:gd name="connsiteX2" fmla="*/ 39059 w 227654"/>
                <a:gd name="connsiteY2" fmla="*/ 39059 h 227654"/>
                <a:gd name="connsiteX3" fmla="*/ 227654 w 227654"/>
                <a:gd name="connsiteY3" fmla="*/ 39059 h 227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7654" h="227654">
                  <a:moveTo>
                    <a:pt x="227654" y="39059"/>
                  </a:moveTo>
                  <a:lnTo>
                    <a:pt x="39059" y="227654"/>
                  </a:lnTo>
                  <a:cubicBezTo>
                    <a:pt x="-13020" y="175575"/>
                    <a:pt x="-13020" y="91138"/>
                    <a:pt x="39059" y="39059"/>
                  </a:cubicBezTo>
                  <a:cubicBezTo>
                    <a:pt x="91138" y="-13020"/>
                    <a:pt x="175575" y="-13020"/>
                    <a:pt x="227654" y="39059"/>
                  </a:cubicBez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D5E72703-64E0-DBD5-4802-4CB711C49935}"/>
                </a:ext>
              </a:extLst>
            </p:cNvPr>
            <p:cNvSpPr/>
            <p:nvPr/>
          </p:nvSpPr>
          <p:spPr>
            <a:xfrm>
              <a:off x="11759074" y="2975871"/>
              <a:ext cx="233555" cy="233496"/>
            </a:xfrm>
            <a:custGeom>
              <a:avLst/>
              <a:gdLst>
                <a:gd name="connsiteX0" fmla="*/ 19723 w 188505"/>
                <a:gd name="connsiteY0" fmla="*/ 114926 h 188458"/>
                <a:gd name="connsiteX1" fmla="*/ 93256 w 188505"/>
                <a:gd name="connsiteY1" fmla="*/ 188459 h 188458"/>
                <a:gd name="connsiteX2" fmla="*/ 188506 w 188505"/>
                <a:gd name="connsiteY2" fmla="*/ 93209 h 188458"/>
                <a:gd name="connsiteX3" fmla="*/ 114973 w 188505"/>
                <a:gd name="connsiteY3" fmla="*/ 19771 h 188458"/>
                <a:gd name="connsiteX4" fmla="*/ 19872 w 188505"/>
                <a:gd name="connsiteY4" fmla="*/ 19621 h 188458"/>
                <a:gd name="connsiteX5" fmla="*/ 19723 w 188505"/>
                <a:gd name="connsiteY5" fmla="*/ 19771 h 188458"/>
                <a:gd name="connsiteX6" fmla="*/ 19723 w 188505"/>
                <a:gd name="connsiteY6" fmla="*/ 19771 h 188458"/>
                <a:gd name="connsiteX7" fmla="*/ 19669 w 188505"/>
                <a:gd name="connsiteY7" fmla="*/ 114872 h 188458"/>
                <a:gd name="connsiteX8" fmla="*/ 19723 w 188505"/>
                <a:gd name="connsiteY8" fmla="*/ 114926 h 188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8505" h="188458">
                  <a:moveTo>
                    <a:pt x="19723" y="114926"/>
                  </a:moveTo>
                  <a:lnTo>
                    <a:pt x="93256" y="188459"/>
                  </a:lnTo>
                  <a:lnTo>
                    <a:pt x="188506" y="93209"/>
                  </a:lnTo>
                  <a:lnTo>
                    <a:pt x="114973" y="19771"/>
                  </a:lnTo>
                  <a:cubicBezTo>
                    <a:pt x="88753" y="-6532"/>
                    <a:pt x="46175" y="-6599"/>
                    <a:pt x="19872" y="19621"/>
                  </a:cubicBezTo>
                  <a:cubicBezTo>
                    <a:pt x="19822" y="19671"/>
                    <a:pt x="19773" y="19721"/>
                    <a:pt x="19723" y="19771"/>
                  </a:cubicBezTo>
                  <a:lnTo>
                    <a:pt x="19723" y="19771"/>
                  </a:lnTo>
                  <a:cubicBezTo>
                    <a:pt x="-6553" y="46017"/>
                    <a:pt x="-6577" y="88595"/>
                    <a:pt x="19669" y="114872"/>
                  </a:cubicBezTo>
                  <a:cubicBezTo>
                    <a:pt x="19687" y="114890"/>
                    <a:pt x="19705" y="114907"/>
                    <a:pt x="19723" y="114926"/>
                  </a:cubicBez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4290463B-0B1C-A603-FED2-132CB257CBD6}"/>
                </a:ext>
              </a:extLst>
            </p:cNvPr>
            <p:cNvSpPr/>
            <p:nvPr/>
          </p:nvSpPr>
          <p:spPr>
            <a:xfrm rot="13500000">
              <a:off x="11572331" y="2911371"/>
              <a:ext cx="19707" cy="549940"/>
            </a:xfrm>
            <a:custGeom>
              <a:avLst/>
              <a:gdLst>
                <a:gd name="connsiteX0" fmla="*/ 0 w 15906"/>
                <a:gd name="connsiteY0" fmla="*/ 0 h 443864"/>
                <a:gd name="connsiteX1" fmla="*/ 15907 w 15906"/>
                <a:gd name="connsiteY1" fmla="*/ 0 h 443864"/>
                <a:gd name="connsiteX2" fmla="*/ 15907 w 15906"/>
                <a:gd name="connsiteY2" fmla="*/ 443865 h 443864"/>
                <a:gd name="connsiteX3" fmla="*/ 0 w 15906"/>
                <a:gd name="connsiteY3" fmla="*/ 443865 h 443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06" h="443864">
                  <a:moveTo>
                    <a:pt x="0" y="0"/>
                  </a:moveTo>
                  <a:lnTo>
                    <a:pt x="15907" y="0"/>
                  </a:lnTo>
                  <a:lnTo>
                    <a:pt x="15907" y="443865"/>
                  </a:lnTo>
                  <a:lnTo>
                    <a:pt x="0" y="443865"/>
                  </a:ln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985CC357-EE8E-940A-ECBA-9AA613FBF870}"/>
                </a:ext>
              </a:extLst>
            </p:cNvPr>
            <p:cNvSpPr/>
            <p:nvPr/>
          </p:nvSpPr>
          <p:spPr>
            <a:xfrm rot="8959800">
              <a:off x="11516429" y="3344237"/>
              <a:ext cx="19707" cy="549941"/>
            </a:xfrm>
            <a:custGeom>
              <a:avLst/>
              <a:gdLst>
                <a:gd name="connsiteX0" fmla="*/ 0 w 15906"/>
                <a:gd name="connsiteY0" fmla="*/ 0 h 443865"/>
                <a:gd name="connsiteX1" fmla="*/ 15907 w 15906"/>
                <a:gd name="connsiteY1" fmla="*/ 0 h 443865"/>
                <a:gd name="connsiteX2" fmla="*/ 15907 w 15906"/>
                <a:gd name="connsiteY2" fmla="*/ 443865 h 443865"/>
                <a:gd name="connsiteX3" fmla="*/ 0 w 15906"/>
                <a:gd name="connsiteY3" fmla="*/ 443865 h 443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06" h="443865">
                  <a:moveTo>
                    <a:pt x="0" y="0"/>
                  </a:moveTo>
                  <a:lnTo>
                    <a:pt x="15907" y="0"/>
                  </a:lnTo>
                  <a:lnTo>
                    <a:pt x="15907" y="443865"/>
                  </a:lnTo>
                  <a:lnTo>
                    <a:pt x="0" y="443865"/>
                  </a:ln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2F7A0AB7-4749-22F9-CD5B-95C57616148F}"/>
                </a:ext>
              </a:extLst>
            </p:cNvPr>
            <p:cNvSpPr/>
            <p:nvPr/>
          </p:nvSpPr>
          <p:spPr>
            <a:xfrm>
              <a:off x="11749523" y="2966852"/>
              <a:ext cx="67974" cy="67974"/>
            </a:xfrm>
            <a:custGeom>
              <a:avLst/>
              <a:gdLst>
                <a:gd name="connsiteX0" fmla="*/ 54864 w 54863"/>
                <a:gd name="connsiteY0" fmla="*/ 27432 h 54863"/>
                <a:gd name="connsiteX1" fmla="*/ 27432 w 54863"/>
                <a:gd name="connsiteY1" fmla="*/ 54864 h 54863"/>
                <a:gd name="connsiteX2" fmla="*/ 0 w 54863"/>
                <a:gd name="connsiteY2" fmla="*/ 27432 h 54863"/>
                <a:gd name="connsiteX3" fmla="*/ 27432 w 54863"/>
                <a:gd name="connsiteY3" fmla="*/ 0 h 54863"/>
                <a:gd name="connsiteX4" fmla="*/ 54864 w 54863"/>
                <a:gd name="connsiteY4" fmla="*/ 27432 h 54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863" h="54863">
                  <a:moveTo>
                    <a:pt x="54864" y="27432"/>
                  </a:moveTo>
                  <a:cubicBezTo>
                    <a:pt x="54864" y="42582"/>
                    <a:pt x="42582" y="54864"/>
                    <a:pt x="27432" y="54864"/>
                  </a:cubicBezTo>
                  <a:cubicBezTo>
                    <a:pt x="12282" y="54864"/>
                    <a:pt x="0" y="42582"/>
                    <a:pt x="0" y="27432"/>
                  </a:cubicBezTo>
                  <a:cubicBezTo>
                    <a:pt x="0" y="12282"/>
                    <a:pt x="12282" y="0"/>
                    <a:pt x="27432" y="0"/>
                  </a:cubicBezTo>
                  <a:cubicBezTo>
                    <a:pt x="42582" y="0"/>
                    <a:pt x="54864" y="12282"/>
                    <a:pt x="54864" y="27432"/>
                  </a:cubicBez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54D74FF3-CE3A-E2AD-3444-951AF0851261}"/>
                </a:ext>
              </a:extLst>
            </p:cNvPr>
            <p:cNvSpPr/>
            <p:nvPr/>
          </p:nvSpPr>
          <p:spPr>
            <a:xfrm>
              <a:off x="11365626" y="3359482"/>
              <a:ext cx="43428" cy="43429"/>
            </a:xfrm>
            <a:custGeom>
              <a:avLst/>
              <a:gdLst>
                <a:gd name="connsiteX0" fmla="*/ 35052 w 35051"/>
                <a:gd name="connsiteY0" fmla="*/ 17526 h 35052"/>
                <a:gd name="connsiteX1" fmla="*/ 17526 w 35051"/>
                <a:gd name="connsiteY1" fmla="*/ 35052 h 35052"/>
                <a:gd name="connsiteX2" fmla="*/ 0 w 35051"/>
                <a:gd name="connsiteY2" fmla="*/ 17526 h 35052"/>
                <a:gd name="connsiteX3" fmla="*/ 17526 w 35051"/>
                <a:gd name="connsiteY3" fmla="*/ 0 h 35052"/>
                <a:gd name="connsiteX4" fmla="*/ 35052 w 35051"/>
                <a:gd name="connsiteY4" fmla="*/ 17526 h 35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051" h="35052">
                  <a:moveTo>
                    <a:pt x="35052" y="17526"/>
                  </a:moveTo>
                  <a:cubicBezTo>
                    <a:pt x="35052" y="27205"/>
                    <a:pt x="27205" y="35052"/>
                    <a:pt x="17526" y="35052"/>
                  </a:cubicBezTo>
                  <a:cubicBezTo>
                    <a:pt x="7847" y="35052"/>
                    <a:pt x="0" y="27205"/>
                    <a:pt x="0" y="17526"/>
                  </a:cubicBezTo>
                  <a:cubicBezTo>
                    <a:pt x="0" y="7847"/>
                    <a:pt x="7847" y="0"/>
                    <a:pt x="17526" y="0"/>
                  </a:cubicBezTo>
                  <a:cubicBezTo>
                    <a:pt x="27205" y="0"/>
                    <a:pt x="35052" y="7847"/>
                    <a:pt x="35052" y="17526"/>
                  </a:cubicBez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821EE430-18FF-5C86-8A79-6EF0560C71F3}"/>
                </a:ext>
              </a:extLst>
            </p:cNvPr>
            <p:cNvSpPr/>
            <p:nvPr/>
          </p:nvSpPr>
          <p:spPr>
            <a:xfrm>
              <a:off x="11568726" y="3841446"/>
              <a:ext cx="185280" cy="63608"/>
            </a:xfrm>
            <a:custGeom>
              <a:avLst/>
              <a:gdLst>
                <a:gd name="connsiteX0" fmla="*/ 10096 w 149542"/>
                <a:gd name="connsiteY0" fmla="*/ 0 h 51339"/>
                <a:gd name="connsiteX1" fmla="*/ 139351 w 149542"/>
                <a:gd name="connsiteY1" fmla="*/ 0 h 51339"/>
                <a:gd name="connsiteX2" fmla="*/ 149543 w 149542"/>
                <a:gd name="connsiteY2" fmla="*/ 51340 h 51339"/>
                <a:gd name="connsiteX3" fmla="*/ 0 w 149542"/>
                <a:gd name="connsiteY3" fmla="*/ 51340 h 51339"/>
                <a:gd name="connsiteX4" fmla="*/ 10096 w 149542"/>
                <a:gd name="connsiteY4" fmla="*/ 0 h 51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542" h="51339">
                  <a:moveTo>
                    <a:pt x="10096" y="0"/>
                  </a:moveTo>
                  <a:lnTo>
                    <a:pt x="139351" y="0"/>
                  </a:lnTo>
                  <a:lnTo>
                    <a:pt x="149543" y="51340"/>
                  </a:lnTo>
                  <a:lnTo>
                    <a:pt x="0" y="51340"/>
                  </a:lnTo>
                  <a:lnTo>
                    <a:pt x="10096" y="0"/>
                  </a:ln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59" name="图形 7">
              <a:extLst>
                <a:ext uri="{FF2B5EF4-FFF2-40B4-BE49-F238E27FC236}">
                  <a16:creationId xmlns:a16="http://schemas.microsoft.com/office/drawing/2014/main" id="{1B306F6E-B792-CCEF-0D2A-2BAFC04634BE}"/>
                </a:ext>
              </a:extLst>
            </p:cNvPr>
            <p:cNvGrpSpPr/>
            <p:nvPr/>
          </p:nvGrpSpPr>
          <p:grpSpPr>
            <a:xfrm>
              <a:off x="7918055" y="1916533"/>
              <a:ext cx="3170880" cy="1889627"/>
              <a:chOff x="7456908" y="1925667"/>
              <a:chExt cx="2559258" cy="1525143"/>
            </a:xfrm>
          </p:grpSpPr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1A7DB639-0155-76C6-1B09-421685C0268D}"/>
                  </a:ext>
                </a:extLst>
              </p:cNvPr>
              <p:cNvSpPr/>
              <p:nvPr/>
            </p:nvSpPr>
            <p:spPr>
              <a:xfrm>
                <a:off x="7456908" y="1925667"/>
                <a:ext cx="2540208" cy="1525143"/>
              </a:xfrm>
              <a:custGeom>
                <a:avLst/>
                <a:gdLst>
                  <a:gd name="connsiteX0" fmla="*/ 2423772 w 2540208"/>
                  <a:gd name="connsiteY0" fmla="*/ 1525143 h 1525143"/>
                  <a:gd name="connsiteX1" fmla="*/ 151584 w 2540208"/>
                  <a:gd name="connsiteY1" fmla="*/ 1525143 h 1525143"/>
                  <a:gd name="connsiteX2" fmla="*/ 30045 w 2540208"/>
                  <a:gd name="connsiteY2" fmla="*/ 1406271 h 1525143"/>
                  <a:gd name="connsiteX3" fmla="*/ 41 w 2540208"/>
                  <a:gd name="connsiteY3" fmla="*/ 119158 h 1525143"/>
                  <a:gd name="connsiteX4" fmla="*/ 113062 w 2540208"/>
                  <a:gd name="connsiteY4" fmla="*/ 40 h 1525143"/>
                  <a:gd name="connsiteX5" fmla="*/ 116436 w 2540208"/>
                  <a:gd name="connsiteY5" fmla="*/ 0 h 1525143"/>
                  <a:gd name="connsiteX6" fmla="*/ 2388625 w 2540208"/>
                  <a:gd name="connsiteY6" fmla="*/ 0 h 1525143"/>
                  <a:gd name="connsiteX7" fmla="*/ 2510355 w 2540208"/>
                  <a:gd name="connsiteY7" fmla="*/ 118968 h 1525143"/>
                  <a:gd name="connsiteX8" fmla="*/ 2540168 w 2540208"/>
                  <a:gd name="connsiteY8" fmla="*/ 1405986 h 1525143"/>
                  <a:gd name="connsiteX9" fmla="*/ 2427147 w 2540208"/>
                  <a:gd name="connsiteY9" fmla="*/ 1525104 h 1525143"/>
                  <a:gd name="connsiteX10" fmla="*/ 2423772 w 2540208"/>
                  <a:gd name="connsiteY10" fmla="*/ 1525143 h 1525143"/>
                  <a:gd name="connsiteX11" fmla="*/ 116436 w 2540208"/>
                  <a:gd name="connsiteY11" fmla="*/ 9525 h 1525143"/>
                  <a:gd name="connsiteX12" fmla="*/ 9528 w 2540208"/>
                  <a:gd name="connsiteY12" fmla="*/ 115786 h 1525143"/>
                  <a:gd name="connsiteX13" fmla="*/ 9566 w 2540208"/>
                  <a:gd name="connsiteY13" fmla="*/ 118968 h 1525143"/>
                  <a:gd name="connsiteX14" fmla="*/ 39570 w 2540208"/>
                  <a:gd name="connsiteY14" fmla="*/ 1405986 h 1525143"/>
                  <a:gd name="connsiteX15" fmla="*/ 151774 w 2540208"/>
                  <a:gd name="connsiteY15" fmla="*/ 1515618 h 1525143"/>
                  <a:gd name="connsiteX16" fmla="*/ 2423772 w 2540208"/>
                  <a:gd name="connsiteY16" fmla="*/ 1515618 h 1525143"/>
                  <a:gd name="connsiteX17" fmla="*/ 2530676 w 2540208"/>
                  <a:gd name="connsiteY17" fmla="*/ 1409163 h 1525143"/>
                  <a:gd name="connsiteX18" fmla="*/ 2530643 w 2540208"/>
                  <a:gd name="connsiteY18" fmla="*/ 1406271 h 1525143"/>
                  <a:gd name="connsiteX19" fmla="*/ 2500830 w 2540208"/>
                  <a:gd name="connsiteY19" fmla="*/ 119158 h 1525143"/>
                  <a:gd name="connsiteX20" fmla="*/ 2388625 w 2540208"/>
                  <a:gd name="connsiteY20" fmla="*/ 9525 h 1525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540208" h="1525143">
                    <a:moveTo>
                      <a:pt x="2423772" y="1525143"/>
                    </a:moveTo>
                    <a:lnTo>
                      <a:pt x="151584" y="1525143"/>
                    </a:lnTo>
                    <a:cubicBezTo>
                      <a:pt x="85692" y="1524660"/>
                      <a:pt x="31990" y="1472136"/>
                      <a:pt x="30045" y="1406271"/>
                    </a:cubicBezTo>
                    <a:lnTo>
                      <a:pt x="41" y="119158"/>
                    </a:lnTo>
                    <a:cubicBezTo>
                      <a:pt x="-1643" y="55055"/>
                      <a:pt x="48959" y="1724"/>
                      <a:pt x="113062" y="40"/>
                    </a:cubicBezTo>
                    <a:cubicBezTo>
                      <a:pt x="114187" y="10"/>
                      <a:pt x="115311" y="-3"/>
                      <a:pt x="116436" y="0"/>
                    </a:cubicBezTo>
                    <a:lnTo>
                      <a:pt x="2388625" y="0"/>
                    </a:lnTo>
                    <a:cubicBezTo>
                      <a:pt x="2454627" y="384"/>
                      <a:pt x="2508457" y="52992"/>
                      <a:pt x="2510355" y="118968"/>
                    </a:cubicBezTo>
                    <a:lnTo>
                      <a:pt x="2540168" y="1405986"/>
                    </a:lnTo>
                    <a:cubicBezTo>
                      <a:pt x="2541852" y="1470089"/>
                      <a:pt x="2491250" y="1523420"/>
                      <a:pt x="2427147" y="1525104"/>
                    </a:cubicBezTo>
                    <a:cubicBezTo>
                      <a:pt x="2426022" y="1525133"/>
                      <a:pt x="2424897" y="1525147"/>
                      <a:pt x="2423772" y="1525143"/>
                    </a:cubicBezTo>
                    <a:close/>
                    <a:moveTo>
                      <a:pt x="116436" y="9525"/>
                    </a:moveTo>
                    <a:cubicBezTo>
                      <a:pt x="57571" y="9346"/>
                      <a:pt x="9707" y="56921"/>
                      <a:pt x="9528" y="115786"/>
                    </a:cubicBezTo>
                    <a:cubicBezTo>
                      <a:pt x="9525" y="116846"/>
                      <a:pt x="9537" y="117907"/>
                      <a:pt x="9566" y="118968"/>
                    </a:cubicBezTo>
                    <a:lnTo>
                      <a:pt x="39570" y="1405986"/>
                    </a:lnTo>
                    <a:cubicBezTo>
                      <a:pt x="41314" y="1466797"/>
                      <a:pt x="90939" y="1515284"/>
                      <a:pt x="151774" y="1515618"/>
                    </a:cubicBezTo>
                    <a:lnTo>
                      <a:pt x="2423772" y="1515618"/>
                    </a:lnTo>
                    <a:cubicBezTo>
                      <a:pt x="2482690" y="1515742"/>
                      <a:pt x="2530553" y="1468080"/>
                      <a:pt x="2530676" y="1409163"/>
                    </a:cubicBezTo>
                    <a:cubicBezTo>
                      <a:pt x="2530678" y="1408199"/>
                      <a:pt x="2530667" y="1407235"/>
                      <a:pt x="2530643" y="1406271"/>
                    </a:cubicBezTo>
                    <a:lnTo>
                      <a:pt x="2500830" y="119158"/>
                    </a:lnTo>
                    <a:cubicBezTo>
                      <a:pt x="2499085" y="58347"/>
                      <a:pt x="2449460" y="9860"/>
                      <a:pt x="2388625" y="9525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224BC90F-8769-0337-020D-491F71F446D7}"/>
                  </a:ext>
                </a:extLst>
              </p:cNvPr>
              <p:cNvSpPr/>
              <p:nvPr/>
            </p:nvSpPr>
            <p:spPr>
              <a:xfrm>
                <a:off x="7475958" y="1925667"/>
                <a:ext cx="2540208" cy="1525143"/>
              </a:xfrm>
              <a:custGeom>
                <a:avLst/>
                <a:gdLst>
                  <a:gd name="connsiteX0" fmla="*/ 2423772 w 2540208"/>
                  <a:gd name="connsiteY0" fmla="*/ 1525143 h 1525143"/>
                  <a:gd name="connsiteX1" fmla="*/ 151584 w 2540208"/>
                  <a:gd name="connsiteY1" fmla="*/ 1525143 h 1525143"/>
                  <a:gd name="connsiteX2" fmla="*/ 30045 w 2540208"/>
                  <a:gd name="connsiteY2" fmla="*/ 1406271 h 1525143"/>
                  <a:gd name="connsiteX3" fmla="*/ 41 w 2540208"/>
                  <a:gd name="connsiteY3" fmla="*/ 119158 h 1525143"/>
                  <a:gd name="connsiteX4" fmla="*/ 113062 w 2540208"/>
                  <a:gd name="connsiteY4" fmla="*/ 40 h 1525143"/>
                  <a:gd name="connsiteX5" fmla="*/ 116436 w 2540208"/>
                  <a:gd name="connsiteY5" fmla="*/ 0 h 1525143"/>
                  <a:gd name="connsiteX6" fmla="*/ 2388625 w 2540208"/>
                  <a:gd name="connsiteY6" fmla="*/ 0 h 1525143"/>
                  <a:gd name="connsiteX7" fmla="*/ 2510355 w 2540208"/>
                  <a:gd name="connsiteY7" fmla="*/ 118968 h 1525143"/>
                  <a:gd name="connsiteX8" fmla="*/ 2540168 w 2540208"/>
                  <a:gd name="connsiteY8" fmla="*/ 1405986 h 1525143"/>
                  <a:gd name="connsiteX9" fmla="*/ 2427147 w 2540208"/>
                  <a:gd name="connsiteY9" fmla="*/ 1525104 h 1525143"/>
                  <a:gd name="connsiteX10" fmla="*/ 2423772 w 2540208"/>
                  <a:gd name="connsiteY10" fmla="*/ 1525143 h 1525143"/>
                  <a:gd name="connsiteX11" fmla="*/ 116436 w 2540208"/>
                  <a:gd name="connsiteY11" fmla="*/ 9525 h 1525143"/>
                  <a:gd name="connsiteX12" fmla="*/ 9528 w 2540208"/>
                  <a:gd name="connsiteY12" fmla="*/ 115786 h 1525143"/>
                  <a:gd name="connsiteX13" fmla="*/ 9566 w 2540208"/>
                  <a:gd name="connsiteY13" fmla="*/ 118968 h 1525143"/>
                  <a:gd name="connsiteX14" fmla="*/ 39570 w 2540208"/>
                  <a:gd name="connsiteY14" fmla="*/ 1405986 h 1525143"/>
                  <a:gd name="connsiteX15" fmla="*/ 151774 w 2540208"/>
                  <a:gd name="connsiteY15" fmla="*/ 1515618 h 1525143"/>
                  <a:gd name="connsiteX16" fmla="*/ 2423772 w 2540208"/>
                  <a:gd name="connsiteY16" fmla="*/ 1515618 h 1525143"/>
                  <a:gd name="connsiteX17" fmla="*/ 2530676 w 2540208"/>
                  <a:gd name="connsiteY17" fmla="*/ 1409163 h 1525143"/>
                  <a:gd name="connsiteX18" fmla="*/ 2530643 w 2540208"/>
                  <a:gd name="connsiteY18" fmla="*/ 1406271 h 1525143"/>
                  <a:gd name="connsiteX19" fmla="*/ 2500830 w 2540208"/>
                  <a:gd name="connsiteY19" fmla="*/ 119158 h 1525143"/>
                  <a:gd name="connsiteX20" fmla="*/ 2388625 w 2540208"/>
                  <a:gd name="connsiteY20" fmla="*/ 9525 h 1525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540208" h="1525143">
                    <a:moveTo>
                      <a:pt x="2423772" y="1525143"/>
                    </a:moveTo>
                    <a:lnTo>
                      <a:pt x="151584" y="1525143"/>
                    </a:lnTo>
                    <a:cubicBezTo>
                      <a:pt x="85692" y="1524660"/>
                      <a:pt x="31990" y="1472136"/>
                      <a:pt x="30045" y="1406271"/>
                    </a:cubicBezTo>
                    <a:lnTo>
                      <a:pt x="41" y="119158"/>
                    </a:lnTo>
                    <a:cubicBezTo>
                      <a:pt x="-1643" y="55055"/>
                      <a:pt x="48959" y="1724"/>
                      <a:pt x="113062" y="40"/>
                    </a:cubicBezTo>
                    <a:cubicBezTo>
                      <a:pt x="114187" y="10"/>
                      <a:pt x="115311" y="-3"/>
                      <a:pt x="116436" y="0"/>
                    </a:cubicBezTo>
                    <a:lnTo>
                      <a:pt x="2388625" y="0"/>
                    </a:lnTo>
                    <a:cubicBezTo>
                      <a:pt x="2454627" y="384"/>
                      <a:pt x="2508457" y="52992"/>
                      <a:pt x="2510355" y="118968"/>
                    </a:cubicBezTo>
                    <a:lnTo>
                      <a:pt x="2540168" y="1405986"/>
                    </a:lnTo>
                    <a:cubicBezTo>
                      <a:pt x="2541852" y="1470089"/>
                      <a:pt x="2491250" y="1523420"/>
                      <a:pt x="2427147" y="1525104"/>
                    </a:cubicBezTo>
                    <a:cubicBezTo>
                      <a:pt x="2426022" y="1525133"/>
                      <a:pt x="2424897" y="1525147"/>
                      <a:pt x="2423772" y="1525143"/>
                    </a:cubicBezTo>
                    <a:close/>
                    <a:moveTo>
                      <a:pt x="116436" y="9525"/>
                    </a:moveTo>
                    <a:cubicBezTo>
                      <a:pt x="57571" y="9346"/>
                      <a:pt x="9707" y="56921"/>
                      <a:pt x="9528" y="115786"/>
                    </a:cubicBezTo>
                    <a:cubicBezTo>
                      <a:pt x="9525" y="116846"/>
                      <a:pt x="9537" y="117907"/>
                      <a:pt x="9566" y="118968"/>
                    </a:cubicBezTo>
                    <a:lnTo>
                      <a:pt x="39570" y="1405986"/>
                    </a:lnTo>
                    <a:cubicBezTo>
                      <a:pt x="41314" y="1466797"/>
                      <a:pt x="90939" y="1515284"/>
                      <a:pt x="151774" y="1515618"/>
                    </a:cubicBezTo>
                    <a:lnTo>
                      <a:pt x="2423772" y="1515618"/>
                    </a:lnTo>
                    <a:cubicBezTo>
                      <a:pt x="2482690" y="1515742"/>
                      <a:pt x="2530553" y="1468080"/>
                      <a:pt x="2530676" y="1409163"/>
                    </a:cubicBezTo>
                    <a:cubicBezTo>
                      <a:pt x="2530678" y="1408199"/>
                      <a:pt x="2530667" y="1407235"/>
                      <a:pt x="2530643" y="1406271"/>
                    </a:cubicBezTo>
                    <a:lnTo>
                      <a:pt x="2500830" y="119158"/>
                    </a:lnTo>
                    <a:cubicBezTo>
                      <a:pt x="2499085" y="58347"/>
                      <a:pt x="2449460" y="9860"/>
                      <a:pt x="2388625" y="9525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84492EB0-ECD1-658A-875B-330017569892}"/>
                  </a:ext>
                </a:extLst>
              </p:cNvPr>
              <p:cNvSpPr/>
              <p:nvPr/>
            </p:nvSpPr>
            <p:spPr>
              <a:xfrm>
                <a:off x="7773655" y="2088831"/>
                <a:ext cx="344805" cy="201739"/>
              </a:xfrm>
              <a:custGeom>
                <a:avLst/>
                <a:gdLst>
                  <a:gd name="connsiteX0" fmla="*/ 153638 w 344805"/>
                  <a:gd name="connsiteY0" fmla="*/ 201739 h 201739"/>
                  <a:gd name="connsiteX1" fmla="*/ 0 w 344805"/>
                  <a:gd name="connsiteY1" fmla="*/ 58865 h 201739"/>
                  <a:gd name="connsiteX2" fmla="*/ 285750 w 344805"/>
                  <a:gd name="connsiteY2" fmla="*/ 58865 h 201739"/>
                  <a:gd name="connsiteX3" fmla="*/ 344805 w 344805"/>
                  <a:gd name="connsiteY3" fmla="*/ 149543 h 2017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4805" h="201739">
                    <a:moveTo>
                      <a:pt x="153638" y="201739"/>
                    </a:moveTo>
                    <a:lnTo>
                      <a:pt x="0" y="58865"/>
                    </a:lnTo>
                    <a:cubicBezTo>
                      <a:pt x="72676" y="-19622"/>
                      <a:pt x="201835" y="-19622"/>
                      <a:pt x="285750" y="58865"/>
                    </a:cubicBezTo>
                    <a:cubicBezTo>
                      <a:pt x="312579" y="83785"/>
                      <a:pt x="332861" y="114928"/>
                      <a:pt x="344805" y="149543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9B1EF0E8-72BB-36E1-86F3-F53998F3FA8C}"/>
                  </a:ext>
                </a:extLst>
              </p:cNvPr>
              <p:cNvSpPr/>
              <p:nvPr/>
            </p:nvSpPr>
            <p:spPr>
              <a:xfrm>
                <a:off x="7692612" y="2150648"/>
                <a:ext cx="202677" cy="160686"/>
              </a:xfrm>
              <a:custGeom>
                <a:avLst/>
                <a:gdLst>
                  <a:gd name="connsiteX0" fmla="*/ 202677 w 202677"/>
                  <a:gd name="connsiteY0" fmla="*/ 143065 h 160686"/>
                  <a:gd name="connsiteX1" fmla="*/ 2653 w 202677"/>
                  <a:gd name="connsiteY1" fmla="*/ 160687 h 160686"/>
                  <a:gd name="connsiteX2" fmla="*/ 7605 w 202677"/>
                  <a:gd name="connsiteY2" fmla="*/ 73819 h 160686"/>
                  <a:gd name="connsiteX3" fmla="*/ 49230 w 202677"/>
                  <a:gd name="connsiteY3" fmla="*/ 0 h 1606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2677" h="160686">
                    <a:moveTo>
                      <a:pt x="202677" y="143065"/>
                    </a:moveTo>
                    <a:lnTo>
                      <a:pt x="2653" y="160687"/>
                    </a:lnTo>
                    <a:cubicBezTo>
                      <a:pt x="-2125" y="131720"/>
                      <a:pt x="-434" y="102055"/>
                      <a:pt x="7605" y="73819"/>
                    </a:cubicBezTo>
                    <a:cubicBezTo>
                      <a:pt x="15561" y="46315"/>
                      <a:pt x="29812" y="21041"/>
                      <a:pt x="49230" y="0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  <a:alpha val="2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1DE91D91-7D94-365F-1835-2E36093E8C7D}"/>
                  </a:ext>
                </a:extLst>
              </p:cNvPr>
              <p:cNvSpPr/>
              <p:nvPr/>
            </p:nvSpPr>
            <p:spPr>
              <a:xfrm>
                <a:off x="7760129" y="2305049"/>
                <a:ext cx="167163" cy="119824"/>
              </a:xfrm>
              <a:custGeom>
                <a:avLst/>
                <a:gdLst>
                  <a:gd name="connsiteX0" fmla="*/ 167164 w 167163"/>
                  <a:gd name="connsiteY0" fmla="*/ 0 h 119824"/>
                  <a:gd name="connsiteX1" fmla="*/ 56293 w 167163"/>
                  <a:gd name="connsiteY1" fmla="*/ 119825 h 119824"/>
                  <a:gd name="connsiteX2" fmla="*/ 19050 w 167163"/>
                  <a:gd name="connsiteY2" fmla="*/ 71628 h 119824"/>
                  <a:gd name="connsiteX3" fmla="*/ 0 w 167163"/>
                  <a:gd name="connsiteY3" fmla="*/ 14478 h 119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7163" h="119824">
                    <a:moveTo>
                      <a:pt x="167164" y="0"/>
                    </a:moveTo>
                    <a:lnTo>
                      <a:pt x="56293" y="119825"/>
                    </a:lnTo>
                    <a:cubicBezTo>
                      <a:pt x="41347" y="105885"/>
                      <a:pt x="28768" y="89607"/>
                      <a:pt x="19050" y="71628"/>
                    </a:cubicBezTo>
                    <a:cubicBezTo>
                      <a:pt x="9503" y="53797"/>
                      <a:pt x="3061" y="34471"/>
                      <a:pt x="0" y="1447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6C1E33F7-FFD3-C921-743B-43707156CB8A}"/>
                  </a:ext>
                </a:extLst>
              </p:cNvPr>
              <p:cNvSpPr/>
              <p:nvPr/>
            </p:nvSpPr>
            <p:spPr>
              <a:xfrm>
                <a:off x="7805754" y="2268949"/>
                <a:ext cx="335388" cy="254317"/>
              </a:xfrm>
              <a:custGeom>
                <a:avLst/>
                <a:gdLst>
                  <a:gd name="connsiteX0" fmla="*/ 132302 w 335388"/>
                  <a:gd name="connsiteY0" fmla="*/ 52388 h 254317"/>
                  <a:gd name="connsiteX1" fmla="*/ 323850 w 335388"/>
                  <a:gd name="connsiteY1" fmla="*/ 0 h 254317"/>
                  <a:gd name="connsiteX2" fmla="*/ 285750 w 335388"/>
                  <a:gd name="connsiteY2" fmla="*/ 195453 h 254317"/>
                  <a:gd name="connsiteX3" fmla="*/ 0 w 335388"/>
                  <a:gd name="connsiteY3" fmla="*/ 195453 h 254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5388" h="254317">
                    <a:moveTo>
                      <a:pt x="132302" y="52388"/>
                    </a:moveTo>
                    <a:lnTo>
                      <a:pt x="323850" y="0"/>
                    </a:lnTo>
                    <a:cubicBezTo>
                      <a:pt x="348123" y="67195"/>
                      <a:pt x="333484" y="142294"/>
                      <a:pt x="285750" y="195453"/>
                    </a:cubicBezTo>
                    <a:cubicBezTo>
                      <a:pt x="213074" y="273939"/>
                      <a:pt x="83915" y="273939"/>
                      <a:pt x="0" y="195453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  <a:alpha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07E00821-366D-B601-D4E9-2E6AC823B0C0}"/>
                  </a:ext>
                </a:extLst>
              </p:cNvPr>
              <p:cNvSpPr/>
              <p:nvPr/>
            </p:nvSpPr>
            <p:spPr>
              <a:xfrm>
                <a:off x="8299911" y="2088831"/>
                <a:ext cx="344900" cy="201739"/>
              </a:xfrm>
              <a:custGeom>
                <a:avLst/>
                <a:gdLst>
                  <a:gd name="connsiteX0" fmla="*/ 153638 w 344900"/>
                  <a:gd name="connsiteY0" fmla="*/ 201739 h 201739"/>
                  <a:gd name="connsiteX1" fmla="*/ 0 w 344900"/>
                  <a:gd name="connsiteY1" fmla="*/ 58865 h 201739"/>
                  <a:gd name="connsiteX2" fmla="*/ 285750 w 344900"/>
                  <a:gd name="connsiteY2" fmla="*/ 58865 h 201739"/>
                  <a:gd name="connsiteX3" fmla="*/ 344900 w 344900"/>
                  <a:gd name="connsiteY3" fmla="*/ 149543 h 2017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4900" h="201739">
                    <a:moveTo>
                      <a:pt x="153638" y="201739"/>
                    </a:moveTo>
                    <a:lnTo>
                      <a:pt x="0" y="58865"/>
                    </a:lnTo>
                    <a:cubicBezTo>
                      <a:pt x="72676" y="-19622"/>
                      <a:pt x="201835" y="-19622"/>
                      <a:pt x="285750" y="58865"/>
                    </a:cubicBezTo>
                    <a:cubicBezTo>
                      <a:pt x="312605" y="83782"/>
                      <a:pt x="332918" y="114923"/>
                      <a:pt x="344900" y="149543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  <a:alpha val="2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3BFF5125-90DC-89ED-E257-CC92198B334C}"/>
                  </a:ext>
                </a:extLst>
              </p:cNvPr>
              <p:cNvSpPr/>
              <p:nvPr/>
            </p:nvSpPr>
            <p:spPr>
              <a:xfrm>
                <a:off x="8218774" y="2150648"/>
                <a:ext cx="202675" cy="160686"/>
              </a:xfrm>
              <a:custGeom>
                <a:avLst/>
                <a:gdLst>
                  <a:gd name="connsiteX0" fmla="*/ 202676 w 202675"/>
                  <a:gd name="connsiteY0" fmla="*/ 143065 h 160686"/>
                  <a:gd name="connsiteX1" fmla="*/ 2651 w 202675"/>
                  <a:gd name="connsiteY1" fmla="*/ 160687 h 160686"/>
                  <a:gd name="connsiteX2" fmla="*/ 7699 w 202675"/>
                  <a:gd name="connsiteY2" fmla="*/ 73819 h 160686"/>
                  <a:gd name="connsiteX3" fmla="*/ 49228 w 202675"/>
                  <a:gd name="connsiteY3" fmla="*/ 0 h 1606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2675" h="160686">
                    <a:moveTo>
                      <a:pt x="202676" y="143065"/>
                    </a:moveTo>
                    <a:lnTo>
                      <a:pt x="2651" y="160687"/>
                    </a:lnTo>
                    <a:cubicBezTo>
                      <a:pt x="-2144" y="131715"/>
                      <a:pt x="-419" y="102040"/>
                      <a:pt x="7699" y="73819"/>
                    </a:cubicBezTo>
                    <a:cubicBezTo>
                      <a:pt x="15582" y="46305"/>
                      <a:pt x="29805" y="21022"/>
                      <a:pt x="49228" y="0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D2E58738-9DA0-08D8-3A70-D1890373FF79}"/>
                  </a:ext>
                </a:extLst>
              </p:cNvPr>
              <p:cNvSpPr/>
              <p:nvPr/>
            </p:nvSpPr>
            <p:spPr>
              <a:xfrm>
                <a:off x="8286290" y="2305049"/>
                <a:ext cx="167258" cy="119824"/>
              </a:xfrm>
              <a:custGeom>
                <a:avLst/>
                <a:gdLst>
                  <a:gd name="connsiteX0" fmla="*/ 167259 w 167258"/>
                  <a:gd name="connsiteY0" fmla="*/ 0 h 119824"/>
                  <a:gd name="connsiteX1" fmla="*/ 56293 w 167258"/>
                  <a:gd name="connsiteY1" fmla="*/ 119825 h 119824"/>
                  <a:gd name="connsiteX2" fmla="*/ 19050 w 167258"/>
                  <a:gd name="connsiteY2" fmla="*/ 71628 h 119824"/>
                  <a:gd name="connsiteX3" fmla="*/ 0 w 167258"/>
                  <a:gd name="connsiteY3" fmla="*/ 14478 h 119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7258" h="119824">
                    <a:moveTo>
                      <a:pt x="167259" y="0"/>
                    </a:moveTo>
                    <a:lnTo>
                      <a:pt x="56293" y="119825"/>
                    </a:lnTo>
                    <a:cubicBezTo>
                      <a:pt x="41347" y="105885"/>
                      <a:pt x="28768" y="89607"/>
                      <a:pt x="19050" y="71628"/>
                    </a:cubicBezTo>
                    <a:cubicBezTo>
                      <a:pt x="9503" y="53797"/>
                      <a:pt x="3061" y="34471"/>
                      <a:pt x="0" y="14478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  <a:alpha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F3597BDA-7587-7186-995F-36890800B25F}"/>
                  </a:ext>
                </a:extLst>
              </p:cNvPr>
              <p:cNvSpPr/>
              <p:nvPr/>
            </p:nvSpPr>
            <p:spPr>
              <a:xfrm>
                <a:off x="8331915" y="2268949"/>
                <a:ext cx="335429" cy="254317"/>
              </a:xfrm>
              <a:custGeom>
                <a:avLst/>
                <a:gdLst>
                  <a:gd name="connsiteX0" fmla="*/ 132302 w 335429"/>
                  <a:gd name="connsiteY0" fmla="*/ 52388 h 254317"/>
                  <a:gd name="connsiteX1" fmla="*/ 323850 w 335429"/>
                  <a:gd name="connsiteY1" fmla="*/ 0 h 254317"/>
                  <a:gd name="connsiteX2" fmla="*/ 285750 w 335429"/>
                  <a:gd name="connsiteY2" fmla="*/ 195453 h 254317"/>
                  <a:gd name="connsiteX3" fmla="*/ 0 w 335429"/>
                  <a:gd name="connsiteY3" fmla="*/ 195453 h 254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5429" h="254317">
                    <a:moveTo>
                      <a:pt x="132302" y="52388"/>
                    </a:moveTo>
                    <a:lnTo>
                      <a:pt x="323850" y="0"/>
                    </a:lnTo>
                    <a:cubicBezTo>
                      <a:pt x="348188" y="67190"/>
                      <a:pt x="333542" y="142323"/>
                      <a:pt x="285750" y="195453"/>
                    </a:cubicBezTo>
                    <a:cubicBezTo>
                      <a:pt x="213074" y="273939"/>
                      <a:pt x="83915" y="273939"/>
                      <a:pt x="0" y="19545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72" name="图形 7">
                <a:extLst>
                  <a:ext uri="{FF2B5EF4-FFF2-40B4-BE49-F238E27FC236}">
                    <a16:creationId xmlns:a16="http://schemas.microsoft.com/office/drawing/2014/main" id="{20A10E96-5CDE-9F42-174F-E895B28CA2F8}"/>
                  </a:ext>
                </a:extLst>
              </p:cNvPr>
              <p:cNvGrpSpPr/>
              <p:nvPr/>
            </p:nvGrpSpPr>
            <p:grpSpPr>
              <a:xfrm>
                <a:off x="7624387" y="2148073"/>
                <a:ext cx="1988822" cy="1113000"/>
                <a:chOff x="7624387" y="2148073"/>
                <a:chExt cx="1988822" cy="1113000"/>
              </a:xfrm>
              <a:solidFill>
                <a:srgbClr val="407BFF"/>
              </a:solidFill>
            </p:grpSpPr>
            <p:sp>
              <p:nvSpPr>
                <p:cNvPr id="74" name="任意多边形: 形状 73">
                  <a:extLst>
                    <a:ext uri="{FF2B5EF4-FFF2-40B4-BE49-F238E27FC236}">
                      <a16:creationId xmlns:a16="http://schemas.microsoft.com/office/drawing/2014/main" id="{D1C1BFA8-1692-8DB4-343D-36A4E45E01B5}"/>
                    </a:ext>
                  </a:extLst>
                </p:cNvPr>
                <p:cNvSpPr/>
                <p:nvPr/>
              </p:nvSpPr>
              <p:spPr>
                <a:xfrm>
                  <a:off x="7624387" y="2171116"/>
                  <a:ext cx="1955476" cy="1089956"/>
                </a:xfrm>
                <a:custGeom>
                  <a:avLst/>
                  <a:gdLst>
                    <a:gd name="connsiteX0" fmla="*/ 4774 w 1955476"/>
                    <a:gd name="connsiteY0" fmla="*/ 1089956 h 1089956"/>
                    <a:gd name="connsiteX1" fmla="*/ 4297 w 1955476"/>
                    <a:gd name="connsiteY1" fmla="*/ 1089956 h 1089956"/>
                    <a:gd name="connsiteX2" fmla="*/ 11 w 1955476"/>
                    <a:gd name="connsiteY2" fmla="*/ 1084718 h 1089956"/>
                    <a:gd name="connsiteX3" fmla="*/ 186034 w 1955476"/>
                    <a:gd name="connsiteY3" fmla="*/ 797158 h 1089956"/>
                    <a:gd name="connsiteX4" fmla="*/ 523124 w 1955476"/>
                    <a:gd name="connsiteY4" fmla="*/ 711433 h 1089956"/>
                    <a:gd name="connsiteX5" fmla="*/ 622470 w 1955476"/>
                    <a:gd name="connsiteY5" fmla="*/ 717624 h 1089956"/>
                    <a:gd name="connsiteX6" fmla="*/ 771727 w 1955476"/>
                    <a:gd name="connsiteY6" fmla="*/ 722768 h 1089956"/>
                    <a:gd name="connsiteX7" fmla="*/ 988420 w 1955476"/>
                    <a:gd name="connsiteY7" fmla="*/ 625232 h 1089956"/>
                    <a:gd name="connsiteX8" fmla="*/ 1036045 w 1955476"/>
                    <a:gd name="connsiteY8" fmla="*/ 533030 h 1089956"/>
                    <a:gd name="connsiteX9" fmla="*/ 1097386 w 1955476"/>
                    <a:gd name="connsiteY9" fmla="*/ 424159 h 1089956"/>
                    <a:gd name="connsiteX10" fmla="*/ 1275028 w 1955476"/>
                    <a:gd name="connsiteY10" fmla="*/ 355007 h 1089956"/>
                    <a:gd name="connsiteX11" fmla="*/ 1397424 w 1955476"/>
                    <a:gd name="connsiteY11" fmla="*/ 356150 h 1089956"/>
                    <a:gd name="connsiteX12" fmla="*/ 1504675 w 1955476"/>
                    <a:gd name="connsiteY12" fmla="*/ 358055 h 1089956"/>
                    <a:gd name="connsiteX13" fmla="*/ 1711749 w 1955476"/>
                    <a:gd name="connsiteY13" fmla="*/ 281855 h 1089956"/>
                    <a:gd name="connsiteX14" fmla="*/ 1773471 w 1955476"/>
                    <a:gd name="connsiteY14" fmla="*/ 188129 h 1089956"/>
                    <a:gd name="connsiteX15" fmla="*/ 1802617 w 1955476"/>
                    <a:gd name="connsiteY15" fmla="*/ 136409 h 1089956"/>
                    <a:gd name="connsiteX16" fmla="*/ 1948540 w 1955476"/>
                    <a:gd name="connsiteY16" fmla="*/ 582 h 1089956"/>
                    <a:gd name="connsiteX17" fmla="*/ 1954882 w 1955476"/>
                    <a:gd name="connsiteY17" fmla="*/ 2413 h 1089956"/>
                    <a:gd name="connsiteX18" fmla="*/ 1954922 w 1955476"/>
                    <a:gd name="connsiteY18" fmla="*/ 2487 h 1089956"/>
                    <a:gd name="connsiteX19" fmla="*/ 1953017 w 1955476"/>
                    <a:gd name="connsiteY19" fmla="*/ 8964 h 1089956"/>
                    <a:gd name="connsiteX20" fmla="*/ 1810142 w 1955476"/>
                    <a:gd name="connsiteY20" fmla="*/ 142314 h 1089956"/>
                    <a:gd name="connsiteX21" fmla="*/ 1781567 w 1955476"/>
                    <a:gd name="connsiteY21" fmla="*/ 193463 h 1089956"/>
                    <a:gd name="connsiteX22" fmla="*/ 1718226 w 1955476"/>
                    <a:gd name="connsiteY22" fmla="*/ 289380 h 1089956"/>
                    <a:gd name="connsiteX23" fmla="*/ 1504675 w 1955476"/>
                    <a:gd name="connsiteY23" fmla="*/ 368152 h 1089956"/>
                    <a:gd name="connsiteX24" fmla="*/ 1396757 w 1955476"/>
                    <a:gd name="connsiteY24" fmla="*/ 366247 h 1089956"/>
                    <a:gd name="connsiteX25" fmla="*/ 1275314 w 1955476"/>
                    <a:gd name="connsiteY25" fmla="*/ 365104 h 1089956"/>
                    <a:gd name="connsiteX26" fmla="*/ 1103864 w 1955476"/>
                    <a:gd name="connsiteY26" fmla="*/ 431779 h 1089956"/>
                    <a:gd name="connsiteX27" fmla="*/ 1044427 w 1955476"/>
                    <a:gd name="connsiteY27" fmla="*/ 537697 h 1089956"/>
                    <a:gd name="connsiteX28" fmla="*/ 995755 w 1955476"/>
                    <a:gd name="connsiteY28" fmla="*/ 632090 h 1089956"/>
                    <a:gd name="connsiteX29" fmla="*/ 771917 w 1955476"/>
                    <a:gd name="connsiteY29" fmla="*/ 733340 h 1089956"/>
                    <a:gd name="connsiteX30" fmla="*/ 621422 w 1955476"/>
                    <a:gd name="connsiteY30" fmla="*/ 728102 h 1089956"/>
                    <a:gd name="connsiteX31" fmla="*/ 522648 w 1955476"/>
                    <a:gd name="connsiteY31" fmla="*/ 722006 h 1089956"/>
                    <a:gd name="connsiteX32" fmla="*/ 190892 w 1955476"/>
                    <a:gd name="connsiteY32" fmla="*/ 806302 h 1089956"/>
                    <a:gd name="connsiteX33" fmla="*/ 9250 w 1955476"/>
                    <a:gd name="connsiteY33" fmla="*/ 1086813 h 1089956"/>
                    <a:gd name="connsiteX34" fmla="*/ 4774 w 1955476"/>
                    <a:gd name="connsiteY34" fmla="*/ 1089956 h 10899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1955476" h="1089956">
                      <a:moveTo>
                        <a:pt x="4774" y="1089956"/>
                      </a:moveTo>
                      <a:lnTo>
                        <a:pt x="4297" y="1089956"/>
                      </a:lnTo>
                      <a:cubicBezTo>
                        <a:pt x="1712" y="1089611"/>
                        <a:pt x="-162" y="1087320"/>
                        <a:pt x="11" y="1084718"/>
                      </a:cubicBezTo>
                      <a:cubicBezTo>
                        <a:pt x="10870" y="972513"/>
                        <a:pt x="80402" y="864976"/>
                        <a:pt x="186034" y="797158"/>
                      </a:cubicBezTo>
                      <a:cubicBezTo>
                        <a:pt x="277570" y="738389"/>
                        <a:pt x="393870" y="708671"/>
                        <a:pt x="523124" y="711433"/>
                      </a:cubicBezTo>
                      <a:cubicBezTo>
                        <a:pt x="556271" y="712100"/>
                        <a:pt x="589799" y="714862"/>
                        <a:pt x="622470" y="717624"/>
                      </a:cubicBezTo>
                      <a:cubicBezTo>
                        <a:pt x="672038" y="722870"/>
                        <a:pt x="721915" y="724589"/>
                        <a:pt x="771727" y="722768"/>
                      </a:cubicBezTo>
                      <a:cubicBezTo>
                        <a:pt x="827448" y="719434"/>
                        <a:pt x="929746" y="702384"/>
                        <a:pt x="988420" y="625232"/>
                      </a:cubicBezTo>
                      <a:cubicBezTo>
                        <a:pt x="1008173" y="596661"/>
                        <a:pt x="1024178" y="565674"/>
                        <a:pt x="1036045" y="533030"/>
                      </a:cubicBezTo>
                      <a:cubicBezTo>
                        <a:pt x="1051857" y="494930"/>
                        <a:pt x="1068145" y="454829"/>
                        <a:pt x="1097386" y="424159"/>
                      </a:cubicBezTo>
                      <a:cubicBezTo>
                        <a:pt x="1136248" y="383297"/>
                        <a:pt x="1195970" y="360056"/>
                        <a:pt x="1275028" y="355007"/>
                      </a:cubicBezTo>
                      <a:cubicBezTo>
                        <a:pt x="1315817" y="353146"/>
                        <a:pt x="1356677" y="353527"/>
                        <a:pt x="1397424" y="356150"/>
                      </a:cubicBezTo>
                      <a:cubicBezTo>
                        <a:pt x="1432571" y="357770"/>
                        <a:pt x="1468957" y="359484"/>
                        <a:pt x="1504675" y="358055"/>
                      </a:cubicBezTo>
                      <a:cubicBezTo>
                        <a:pt x="1567731" y="355579"/>
                        <a:pt x="1654885" y="340434"/>
                        <a:pt x="1711749" y="281855"/>
                      </a:cubicBezTo>
                      <a:cubicBezTo>
                        <a:pt x="1737847" y="255185"/>
                        <a:pt x="1755945" y="221086"/>
                        <a:pt x="1773471" y="188129"/>
                      </a:cubicBezTo>
                      <a:cubicBezTo>
                        <a:pt x="1782996" y="170984"/>
                        <a:pt x="1792045" y="153173"/>
                        <a:pt x="1802617" y="136409"/>
                      </a:cubicBezTo>
                      <a:cubicBezTo>
                        <a:pt x="1838799" y="79363"/>
                        <a:pt x="1889051" y="32588"/>
                        <a:pt x="1948540" y="582"/>
                      </a:cubicBezTo>
                      <a:cubicBezTo>
                        <a:pt x="1950797" y="-664"/>
                        <a:pt x="1953636" y="156"/>
                        <a:pt x="1954882" y="2413"/>
                      </a:cubicBezTo>
                      <a:cubicBezTo>
                        <a:pt x="1954896" y="2437"/>
                        <a:pt x="1954909" y="2462"/>
                        <a:pt x="1954922" y="2487"/>
                      </a:cubicBezTo>
                      <a:cubicBezTo>
                        <a:pt x="1956136" y="4807"/>
                        <a:pt x="1955294" y="7671"/>
                        <a:pt x="1953017" y="8964"/>
                      </a:cubicBezTo>
                      <a:cubicBezTo>
                        <a:pt x="1894697" y="40360"/>
                        <a:pt x="1845481" y="86296"/>
                        <a:pt x="1810142" y="142314"/>
                      </a:cubicBezTo>
                      <a:cubicBezTo>
                        <a:pt x="1799760" y="158792"/>
                        <a:pt x="1790330" y="176414"/>
                        <a:pt x="1781567" y="193463"/>
                      </a:cubicBezTo>
                      <a:cubicBezTo>
                        <a:pt x="1763755" y="226991"/>
                        <a:pt x="1745372" y="261662"/>
                        <a:pt x="1718226" y="289380"/>
                      </a:cubicBezTo>
                      <a:cubicBezTo>
                        <a:pt x="1671458" y="337005"/>
                        <a:pt x="1597639" y="364532"/>
                        <a:pt x="1504675" y="368152"/>
                      </a:cubicBezTo>
                      <a:cubicBezTo>
                        <a:pt x="1468671" y="369581"/>
                        <a:pt x="1432095" y="368152"/>
                        <a:pt x="1396757" y="366247"/>
                      </a:cubicBezTo>
                      <a:cubicBezTo>
                        <a:pt x="1356326" y="363674"/>
                        <a:pt x="1315786" y="363292"/>
                        <a:pt x="1275314" y="365104"/>
                      </a:cubicBezTo>
                      <a:cubicBezTo>
                        <a:pt x="1199114" y="369962"/>
                        <a:pt x="1141106" y="392250"/>
                        <a:pt x="1103864" y="431779"/>
                      </a:cubicBezTo>
                      <a:cubicBezTo>
                        <a:pt x="1075860" y="461116"/>
                        <a:pt x="1059953" y="500073"/>
                        <a:pt x="1044427" y="537697"/>
                      </a:cubicBezTo>
                      <a:cubicBezTo>
                        <a:pt x="1032341" y="571128"/>
                        <a:pt x="1015981" y="602856"/>
                        <a:pt x="995755" y="632090"/>
                      </a:cubicBezTo>
                      <a:cubicBezTo>
                        <a:pt x="934699" y="712195"/>
                        <a:pt x="829353" y="729911"/>
                        <a:pt x="771917" y="733340"/>
                      </a:cubicBezTo>
                      <a:cubicBezTo>
                        <a:pt x="721691" y="735182"/>
                        <a:pt x="671398" y="733431"/>
                        <a:pt x="621422" y="728102"/>
                      </a:cubicBezTo>
                      <a:cubicBezTo>
                        <a:pt x="589037" y="725435"/>
                        <a:pt x="555509" y="722672"/>
                        <a:pt x="522648" y="722006"/>
                      </a:cubicBezTo>
                      <a:cubicBezTo>
                        <a:pt x="395680" y="719339"/>
                        <a:pt x="280808" y="748580"/>
                        <a:pt x="190892" y="806302"/>
                      </a:cubicBezTo>
                      <a:cubicBezTo>
                        <a:pt x="87736" y="872977"/>
                        <a:pt x="19442" y="977752"/>
                        <a:pt x="9250" y="1086813"/>
                      </a:cubicBezTo>
                      <a:cubicBezTo>
                        <a:pt x="8524" y="1088665"/>
                        <a:pt x="6762" y="1089902"/>
                        <a:pt x="4774" y="108995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任意多边形: 形状 74">
                  <a:extLst>
                    <a:ext uri="{FF2B5EF4-FFF2-40B4-BE49-F238E27FC236}">
                      <a16:creationId xmlns:a16="http://schemas.microsoft.com/office/drawing/2014/main" id="{9D5C51B9-54AD-DFB2-49BC-B49E64E8BCA2}"/>
                    </a:ext>
                  </a:extLst>
                </p:cNvPr>
                <p:cNvSpPr/>
                <p:nvPr/>
              </p:nvSpPr>
              <p:spPr>
                <a:xfrm>
                  <a:off x="9508323" y="2148073"/>
                  <a:ext cx="104886" cy="70711"/>
                </a:xfrm>
                <a:custGeom>
                  <a:avLst/>
                  <a:gdLst>
                    <a:gd name="connsiteX0" fmla="*/ 84511 w 104886"/>
                    <a:gd name="connsiteY0" fmla="*/ 70679 h 70711"/>
                    <a:gd name="connsiteX1" fmla="*/ 83654 w 104886"/>
                    <a:gd name="connsiteY1" fmla="*/ 70679 h 70711"/>
                    <a:gd name="connsiteX2" fmla="*/ 80320 w 104886"/>
                    <a:gd name="connsiteY2" fmla="*/ 64869 h 70711"/>
                    <a:gd name="connsiteX3" fmla="*/ 90703 w 104886"/>
                    <a:gd name="connsiteY3" fmla="*/ 24388 h 70711"/>
                    <a:gd name="connsiteX4" fmla="*/ 95179 w 104886"/>
                    <a:gd name="connsiteY4" fmla="*/ 10862 h 70711"/>
                    <a:gd name="connsiteX5" fmla="*/ 95179 w 104886"/>
                    <a:gd name="connsiteY5" fmla="*/ 9815 h 70711"/>
                    <a:gd name="connsiteX6" fmla="*/ 5739 w 104886"/>
                    <a:gd name="connsiteY6" fmla="*/ 20864 h 70711"/>
                    <a:gd name="connsiteX7" fmla="*/ 145 w 104886"/>
                    <a:gd name="connsiteY7" fmla="*/ 17361 h 70711"/>
                    <a:gd name="connsiteX8" fmla="*/ 120 w 104886"/>
                    <a:gd name="connsiteY8" fmla="*/ 17244 h 70711"/>
                    <a:gd name="connsiteX9" fmla="*/ 3622 w 104886"/>
                    <a:gd name="connsiteY9" fmla="*/ 11650 h 70711"/>
                    <a:gd name="connsiteX10" fmla="*/ 3739 w 104886"/>
                    <a:gd name="connsiteY10" fmla="*/ 11625 h 70711"/>
                    <a:gd name="connsiteX11" fmla="*/ 94227 w 104886"/>
                    <a:gd name="connsiteY11" fmla="*/ 4 h 70711"/>
                    <a:gd name="connsiteX12" fmla="*/ 102990 w 104886"/>
                    <a:gd name="connsiteY12" fmla="*/ 4385 h 70711"/>
                    <a:gd name="connsiteX13" fmla="*/ 104037 w 104886"/>
                    <a:gd name="connsiteY13" fmla="*/ 14577 h 70711"/>
                    <a:gd name="connsiteX14" fmla="*/ 100037 w 104886"/>
                    <a:gd name="connsiteY14" fmla="*/ 26769 h 70711"/>
                    <a:gd name="connsiteX15" fmla="*/ 89560 w 104886"/>
                    <a:gd name="connsiteY15" fmla="*/ 67250 h 70711"/>
                    <a:gd name="connsiteX16" fmla="*/ 84511 w 104886"/>
                    <a:gd name="connsiteY16" fmla="*/ 70679 h 707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04886" h="70711">
                      <a:moveTo>
                        <a:pt x="84511" y="70679"/>
                      </a:moveTo>
                      <a:lnTo>
                        <a:pt x="83654" y="70679"/>
                      </a:lnTo>
                      <a:cubicBezTo>
                        <a:pt x="81138" y="69983"/>
                        <a:pt x="79652" y="67392"/>
                        <a:pt x="80320" y="64869"/>
                      </a:cubicBezTo>
                      <a:lnTo>
                        <a:pt x="90703" y="24388"/>
                      </a:lnTo>
                      <a:cubicBezTo>
                        <a:pt x="91860" y="19775"/>
                        <a:pt x="93356" y="15255"/>
                        <a:pt x="95179" y="10862"/>
                      </a:cubicBezTo>
                      <a:cubicBezTo>
                        <a:pt x="95367" y="10538"/>
                        <a:pt x="95367" y="10139"/>
                        <a:pt x="95179" y="9815"/>
                      </a:cubicBezTo>
                      <a:cubicBezTo>
                        <a:pt x="65079" y="10599"/>
                        <a:pt x="35126" y="14299"/>
                        <a:pt x="5739" y="20864"/>
                      </a:cubicBezTo>
                      <a:cubicBezTo>
                        <a:pt x="3227" y="21441"/>
                        <a:pt x="723" y="19873"/>
                        <a:pt x="145" y="17361"/>
                      </a:cubicBezTo>
                      <a:cubicBezTo>
                        <a:pt x="136" y="17322"/>
                        <a:pt x="128" y="17283"/>
                        <a:pt x="120" y="17244"/>
                      </a:cubicBezTo>
                      <a:cubicBezTo>
                        <a:pt x="-458" y="14732"/>
                        <a:pt x="1110" y="12227"/>
                        <a:pt x="3622" y="11650"/>
                      </a:cubicBezTo>
                      <a:cubicBezTo>
                        <a:pt x="3661" y="11641"/>
                        <a:pt x="3700" y="11632"/>
                        <a:pt x="3739" y="11625"/>
                      </a:cubicBezTo>
                      <a:cubicBezTo>
                        <a:pt x="33477" y="4959"/>
                        <a:pt x="63770" y="1069"/>
                        <a:pt x="94227" y="4"/>
                      </a:cubicBezTo>
                      <a:cubicBezTo>
                        <a:pt x="97697" y="-92"/>
                        <a:pt x="100985" y="1552"/>
                        <a:pt x="102990" y="4385"/>
                      </a:cubicBezTo>
                      <a:cubicBezTo>
                        <a:pt x="105072" y="7375"/>
                        <a:pt x="105468" y="11226"/>
                        <a:pt x="104037" y="14577"/>
                      </a:cubicBezTo>
                      <a:cubicBezTo>
                        <a:pt x="102431" y="18547"/>
                        <a:pt x="101095" y="22620"/>
                        <a:pt x="100037" y="26769"/>
                      </a:cubicBezTo>
                      <a:lnTo>
                        <a:pt x="89560" y="67250"/>
                      </a:lnTo>
                      <a:cubicBezTo>
                        <a:pt x="88961" y="69488"/>
                        <a:pt x="86812" y="70947"/>
                        <a:pt x="84511" y="7067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76" name="图形 7">
              <a:extLst>
                <a:ext uri="{FF2B5EF4-FFF2-40B4-BE49-F238E27FC236}">
                  <a16:creationId xmlns:a16="http://schemas.microsoft.com/office/drawing/2014/main" id="{A50B12EA-84F2-E2EE-EF74-760DA6C0D9E2}"/>
                </a:ext>
              </a:extLst>
            </p:cNvPr>
            <p:cNvGrpSpPr/>
            <p:nvPr/>
          </p:nvGrpSpPr>
          <p:grpSpPr>
            <a:xfrm>
              <a:off x="10187500" y="2136776"/>
              <a:ext cx="1713775" cy="3544732"/>
              <a:chOff x="9288606" y="2103428"/>
              <a:chExt cx="1383210" cy="2861000"/>
            </a:xfrm>
          </p:grpSpPr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F69613D4-6842-D388-1BD8-14133091C67F}"/>
                  </a:ext>
                </a:extLst>
              </p:cNvPr>
              <p:cNvSpPr/>
              <p:nvPr/>
            </p:nvSpPr>
            <p:spPr>
              <a:xfrm>
                <a:off x="9715803" y="2103428"/>
                <a:ext cx="367188" cy="335152"/>
              </a:xfrm>
              <a:custGeom>
                <a:avLst/>
                <a:gdLst>
                  <a:gd name="connsiteX0" fmla="*/ 270891 w 367188"/>
                  <a:gd name="connsiteY0" fmla="*/ 10073 h 335152"/>
                  <a:gd name="connsiteX1" fmla="*/ 98393 w 367188"/>
                  <a:gd name="connsiteY1" fmla="*/ 116467 h 335152"/>
                  <a:gd name="connsiteX2" fmla="*/ 0 w 367188"/>
                  <a:gd name="connsiteY2" fmla="*/ 298966 h 335152"/>
                  <a:gd name="connsiteX3" fmla="*/ 367189 w 367188"/>
                  <a:gd name="connsiteY3" fmla="*/ 283250 h 335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7188" h="335152">
                    <a:moveTo>
                      <a:pt x="270891" y="10073"/>
                    </a:moveTo>
                    <a:cubicBezTo>
                      <a:pt x="270891" y="10073"/>
                      <a:pt x="137541" y="-48411"/>
                      <a:pt x="98393" y="116467"/>
                    </a:cubicBezTo>
                    <a:cubicBezTo>
                      <a:pt x="66675" y="249245"/>
                      <a:pt x="0" y="298966"/>
                      <a:pt x="0" y="298966"/>
                    </a:cubicBezTo>
                    <a:cubicBezTo>
                      <a:pt x="0" y="298966"/>
                      <a:pt x="235744" y="390025"/>
                      <a:pt x="367189" y="28325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0E8607CE-C97B-74B0-8686-F518DC0D71ED}"/>
                  </a:ext>
                </a:extLst>
              </p:cNvPr>
              <p:cNvSpPr/>
              <p:nvPr/>
            </p:nvSpPr>
            <p:spPr>
              <a:xfrm>
                <a:off x="9407193" y="2638804"/>
                <a:ext cx="424529" cy="330584"/>
              </a:xfrm>
              <a:custGeom>
                <a:avLst/>
                <a:gdLst>
                  <a:gd name="connsiteX0" fmla="*/ 424529 w 424529"/>
                  <a:gd name="connsiteY0" fmla="*/ 29813 h 330584"/>
                  <a:gd name="connsiteX1" fmla="*/ 409860 w 424529"/>
                  <a:gd name="connsiteY1" fmla="*/ 66008 h 330584"/>
                  <a:gd name="connsiteX2" fmla="*/ 393954 w 424529"/>
                  <a:gd name="connsiteY2" fmla="*/ 100584 h 330584"/>
                  <a:gd name="connsiteX3" fmla="*/ 358044 w 424529"/>
                  <a:gd name="connsiteY3" fmla="*/ 167259 h 330584"/>
                  <a:gd name="connsiteX4" fmla="*/ 269748 w 424529"/>
                  <a:gd name="connsiteY4" fmla="*/ 292322 h 330584"/>
                  <a:gd name="connsiteX5" fmla="*/ 263366 w 424529"/>
                  <a:gd name="connsiteY5" fmla="*/ 299561 h 330584"/>
                  <a:gd name="connsiteX6" fmla="*/ 255175 w 424529"/>
                  <a:gd name="connsiteY6" fmla="*/ 308610 h 330584"/>
                  <a:gd name="connsiteX7" fmla="*/ 223361 w 424529"/>
                  <a:gd name="connsiteY7" fmla="*/ 327660 h 330584"/>
                  <a:gd name="connsiteX8" fmla="*/ 189547 w 424529"/>
                  <a:gd name="connsiteY8" fmla="*/ 329565 h 330584"/>
                  <a:gd name="connsiteX9" fmla="*/ 163449 w 424529"/>
                  <a:gd name="connsiteY9" fmla="*/ 321945 h 330584"/>
                  <a:gd name="connsiteX10" fmla="*/ 125349 w 424529"/>
                  <a:gd name="connsiteY10" fmla="*/ 299085 h 330584"/>
                  <a:gd name="connsiteX11" fmla="*/ 94679 w 424529"/>
                  <a:gd name="connsiteY11" fmla="*/ 272701 h 330584"/>
                  <a:gd name="connsiteX12" fmla="*/ 0 w 424529"/>
                  <a:gd name="connsiteY12" fmla="*/ 153448 h 330584"/>
                  <a:gd name="connsiteX13" fmla="*/ 33813 w 424529"/>
                  <a:gd name="connsiteY13" fmla="*/ 127921 h 330584"/>
                  <a:gd name="connsiteX14" fmla="*/ 137445 w 424529"/>
                  <a:gd name="connsiteY14" fmla="*/ 223171 h 330584"/>
                  <a:gd name="connsiteX15" fmla="*/ 190023 w 424529"/>
                  <a:gd name="connsiteY15" fmla="*/ 254032 h 330584"/>
                  <a:gd name="connsiteX16" fmla="*/ 201549 w 424529"/>
                  <a:gd name="connsiteY16" fmla="*/ 255080 h 330584"/>
                  <a:gd name="connsiteX17" fmla="*/ 200596 w 424529"/>
                  <a:gd name="connsiteY17" fmla="*/ 255080 h 330584"/>
                  <a:gd name="connsiteX18" fmla="*/ 204216 w 424529"/>
                  <a:gd name="connsiteY18" fmla="*/ 250222 h 330584"/>
                  <a:gd name="connsiteX19" fmla="*/ 209454 w 424529"/>
                  <a:gd name="connsiteY19" fmla="*/ 243364 h 330584"/>
                  <a:gd name="connsiteX20" fmla="*/ 284702 w 424529"/>
                  <a:gd name="connsiteY20" fmla="*/ 126016 h 330584"/>
                  <a:gd name="connsiteX21" fmla="*/ 316611 w 424529"/>
                  <a:gd name="connsiteY21" fmla="*/ 63246 h 330584"/>
                  <a:gd name="connsiteX22" fmla="*/ 331375 w 424529"/>
                  <a:gd name="connsiteY22" fmla="*/ 31433 h 330584"/>
                  <a:gd name="connsiteX23" fmla="*/ 344709 w 424529"/>
                  <a:gd name="connsiteY23" fmla="*/ 0 h 330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24529" h="330584">
                    <a:moveTo>
                      <a:pt x="424529" y="29813"/>
                    </a:moveTo>
                    <a:cubicBezTo>
                      <a:pt x="419671" y="42958"/>
                      <a:pt x="415004" y="54197"/>
                      <a:pt x="409860" y="66008"/>
                    </a:cubicBezTo>
                    <a:cubicBezTo>
                      <a:pt x="404717" y="77819"/>
                      <a:pt x="399383" y="89154"/>
                      <a:pt x="393954" y="100584"/>
                    </a:cubicBezTo>
                    <a:cubicBezTo>
                      <a:pt x="383000" y="123444"/>
                      <a:pt x="370618" y="145542"/>
                      <a:pt x="358044" y="167259"/>
                    </a:cubicBezTo>
                    <a:cubicBezTo>
                      <a:pt x="332554" y="211595"/>
                      <a:pt x="302994" y="253463"/>
                      <a:pt x="269748" y="292322"/>
                    </a:cubicBezTo>
                    <a:lnTo>
                      <a:pt x="263366" y="299561"/>
                    </a:lnTo>
                    <a:cubicBezTo>
                      <a:pt x="261080" y="302133"/>
                      <a:pt x="259937" y="303752"/>
                      <a:pt x="255175" y="308610"/>
                    </a:cubicBezTo>
                    <a:cubicBezTo>
                      <a:pt x="246325" y="317515"/>
                      <a:pt x="235389" y="324063"/>
                      <a:pt x="223361" y="327660"/>
                    </a:cubicBezTo>
                    <a:cubicBezTo>
                      <a:pt x="212363" y="330751"/>
                      <a:pt x="200823" y="331402"/>
                      <a:pt x="189547" y="329565"/>
                    </a:cubicBezTo>
                    <a:cubicBezTo>
                      <a:pt x="180558" y="328149"/>
                      <a:pt x="171788" y="325588"/>
                      <a:pt x="163449" y="321945"/>
                    </a:cubicBezTo>
                    <a:cubicBezTo>
                      <a:pt x="149881" y="315875"/>
                      <a:pt x="137090" y="308201"/>
                      <a:pt x="125349" y="299085"/>
                    </a:cubicBezTo>
                    <a:cubicBezTo>
                      <a:pt x="114648" y="290862"/>
                      <a:pt x="104408" y="282054"/>
                      <a:pt x="94679" y="272701"/>
                    </a:cubicBezTo>
                    <a:cubicBezTo>
                      <a:pt x="58615" y="236744"/>
                      <a:pt x="26843" y="196725"/>
                      <a:pt x="0" y="153448"/>
                    </a:cubicBezTo>
                    <a:lnTo>
                      <a:pt x="33813" y="127921"/>
                    </a:lnTo>
                    <a:cubicBezTo>
                      <a:pt x="66032" y="162111"/>
                      <a:pt x="100665" y="193943"/>
                      <a:pt x="137445" y="223171"/>
                    </a:cubicBezTo>
                    <a:cubicBezTo>
                      <a:pt x="153276" y="236106"/>
                      <a:pt x="171011" y="246516"/>
                      <a:pt x="190023" y="254032"/>
                    </a:cubicBezTo>
                    <a:cubicBezTo>
                      <a:pt x="197643" y="256604"/>
                      <a:pt x="202882" y="255461"/>
                      <a:pt x="201549" y="255080"/>
                    </a:cubicBezTo>
                    <a:cubicBezTo>
                      <a:pt x="200215" y="254699"/>
                      <a:pt x="200310" y="255080"/>
                      <a:pt x="200596" y="255080"/>
                    </a:cubicBezTo>
                    <a:cubicBezTo>
                      <a:pt x="200882" y="255080"/>
                      <a:pt x="202692" y="252317"/>
                      <a:pt x="204216" y="250222"/>
                    </a:cubicBezTo>
                    <a:lnTo>
                      <a:pt x="209454" y="243364"/>
                    </a:lnTo>
                    <a:cubicBezTo>
                      <a:pt x="237313" y="206099"/>
                      <a:pt x="262460" y="166882"/>
                      <a:pt x="284702" y="126016"/>
                    </a:cubicBezTo>
                    <a:cubicBezTo>
                      <a:pt x="295942" y="105442"/>
                      <a:pt x="306419" y="84392"/>
                      <a:pt x="316611" y="63246"/>
                    </a:cubicBezTo>
                    <a:cubicBezTo>
                      <a:pt x="321659" y="52673"/>
                      <a:pt x="326612" y="42101"/>
                      <a:pt x="331375" y="31433"/>
                    </a:cubicBezTo>
                    <a:cubicBezTo>
                      <a:pt x="336137" y="20765"/>
                      <a:pt x="340900" y="9620"/>
                      <a:pt x="344709" y="0"/>
                    </a:cubicBezTo>
                    <a:close/>
                  </a:path>
                </a:pathLst>
              </a:custGeom>
              <a:solidFill>
                <a:srgbClr val="FFC3B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9647F90D-1FD6-BD27-0B2C-4BC04A635F8B}"/>
                  </a:ext>
                </a:extLst>
              </p:cNvPr>
              <p:cNvSpPr/>
              <p:nvPr/>
            </p:nvSpPr>
            <p:spPr>
              <a:xfrm>
                <a:off x="9706278" y="2554022"/>
                <a:ext cx="187314" cy="240516"/>
              </a:xfrm>
              <a:custGeom>
                <a:avLst/>
                <a:gdLst>
                  <a:gd name="connsiteX0" fmla="*/ 98298 w 187314"/>
                  <a:gd name="connsiteY0" fmla="*/ 10 h 240516"/>
                  <a:gd name="connsiteX1" fmla="*/ 0 w 187314"/>
                  <a:gd name="connsiteY1" fmla="*/ 128217 h 240516"/>
                  <a:gd name="connsiteX2" fmla="*/ 92678 w 187314"/>
                  <a:gd name="connsiteY2" fmla="*/ 240516 h 240516"/>
                  <a:gd name="connsiteX3" fmla="*/ 185928 w 187314"/>
                  <a:gd name="connsiteY3" fmla="*/ 61161 h 240516"/>
                  <a:gd name="connsiteX4" fmla="*/ 98298 w 187314"/>
                  <a:gd name="connsiteY4" fmla="*/ 10 h 2405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7314" h="240516">
                    <a:moveTo>
                      <a:pt x="98298" y="10"/>
                    </a:moveTo>
                    <a:cubicBezTo>
                      <a:pt x="62674" y="-1323"/>
                      <a:pt x="0" y="128217"/>
                      <a:pt x="0" y="128217"/>
                    </a:cubicBezTo>
                    <a:lnTo>
                      <a:pt x="92678" y="240516"/>
                    </a:lnTo>
                    <a:cubicBezTo>
                      <a:pt x="92678" y="240516"/>
                      <a:pt x="200692" y="104976"/>
                      <a:pt x="185928" y="61161"/>
                    </a:cubicBezTo>
                    <a:cubicBezTo>
                      <a:pt x="170116" y="15536"/>
                      <a:pt x="150114" y="1820"/>
                      <a:pt x="98298" y="1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820EA74B-8A5A-B510-91BA-72C274F65AF8}"/>
                  </a:ext>
                </a:extLst>
              </p:cNvPr>
              <p:cNvSpPr/>
              <p:nvPr/>
            </p:nvSpPr>
            <p:spPr>
              <a:xfrm>
                <a:off x="9750474" y="2585274"/>
                <a:ext cx="48196" cy="203454"/>
              </a:xfrm>
              <a:custGeom>
                <a:avLst/>
                <a:gdLst>
                  <a:gd name="connsiteX0" fmla="*/ 48196 w 48196"/>
                  <a:gd name="connsiteY0" fmla="*/ 0 h 203454"/>
                  <a:gd name="connsiteX1" fmla="*/ 0 w 48196"/>
                  <a:gd name="connsiteY1" fmla="*/ 150971 h 203454"/>
                  <a:gd name="connsiteX2" fmla="*/ 43434 w 48196"/>
                  <a:gd name="connsiteY2" fmla="*/ 203454 h 203454"/>
                  <a:gd name="connsiteX3" fmla="*/ 48196 w 48196"/>
                  <a:gd name="connsiteY3" fmla="*/ 0 h 203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196" h="203454">
                    <a:moveTo>
                      <a:pt x="48196" y="0"/>
                    </a:moveTo>
                    <a:lnTo>
                      <a:pt x="0" y="150971"/>
                    </a:lnTo>
                    <a:lnTo>
                      <a:pt x="43434" y="203454"/>
                    </a:lnTo>
                    <a:lnTo>
                      <a:pt x="48196" y="0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9D6EF29B-89B0-0C4C-A865-A9295D326D56}"/>
                  </a:ext>
                </a:extLst>
              </p:cNvPr>
              <p:cNvSpPr/>
              <p:nvPr/>
            </p:nvSpPr>
            <p:spPr>
              <a:xfrm>
                <a:off x="9334803" y="2730149"/>
                <a:ext cx="119348" cy="77628"/>
              </a:xfrm>
              <a:custGeom>
                <a:avLst/>
                <a:gdLst>
                  <a:gd name="connsiteX0" fmla="*/ 98584 w 119348"/>
                  <a:gd name="connsiteY0" fmla="*/ 77629 h 77628"/>
                  <a:gd name="connsiteX1" fmla="*/ 0 w 119348"/>
                  <a:gd name="connsiteY1" fmla="*/ 52673 h 77628"/>
                  <a:gd name="connsiteX2" fmla="*/ 66675 w 119348"/>
                  <a:gd name="connsiteY2" fmla="*/ 0 h 77628"/>
                  <a:gd name="connsiteX3" fmla="*/ 119348 w 119348"/>
                  <a:gd name="connsiteY3" fmla="*/ 55531 h 77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9348" h="77628">
                    <a:moveTo>
                      <a:pt x="98584" y="77629"/>
                    </a:moveTo>
                    <a:lnTo>
                      <a:pt x="0" y="52673"/>
                    </a:lnTo>
                    <a:lnTo>
                      <a:pt x="66675" y="0"/>
                    </a:lnTo>
                    <a:cubicBezTo>
                      <a:pt x="66675" y="0"/>
                      <a:pt x="116205" y="20860"/>
                      <a:pt x="119348" y="55531"/>
                    </a:cubicBezTo>
                    <a:close/>
                  </a:path>
                </a:pathLst>
              </a:custGeom>
              <a:solidFill>
                <a:srgbClr val="FFC3B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EC5DC053-A7E1-25C8-966F-71E75B03C10E}"/>
                  </a:ext>
                </a:extLst>
              </p:cNvPr>
              <p:cNvSpPr/>
              <p:nvPr/>
            </p:nvSpPr>
            <p:spPr>
              <a:xfrm>
                <a:off x="9288606" y="2702432"/>
                <a:ext cx="112490" cy="80391"/>
              </a:xfrm>
              <a:custGeom>
                <a:avLst/>
                <a:gdLst>
                  <a:gd name="connsiteX0" fmla="*/ 0 w 112490"/>
                  <a:gd name="connsiteY0" fmla="*/ 38100 h 80391"/>
                  <a:gd name="connsiteX1" fmla="*/ 51149 w 112490"/>
                  <a:gd name="connsiteY1" fmla="*/ 0 h 80391"/>
                  <a:gd name="connsiteX2" fmla="*/ 112490 w 112490"/>
                  <a:gd name="connsiteY2" fmla="*/ 27718 h 80391"/>
                  <a:gd name="connsiteX3" fmla="*/ 45720 w 112490"/>
                  <a:gd name="connsiteY3" fmla="*/ 80391 h 80391"/>
                  <a:gd name="connsiteX4" fmla="*/ 0 w 112490"/>
                  <a:gd name="connsiteY4" fmla="*/ 38100 h 803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2490" h="80391">
                    <a:moveTo>
                      <a:pt x="0" y="38100"/>
                    </a:moveTo>
                    <a:lnTo>
                      <a:pt x="51149" y="0"/>
                    </a:lnTo>
                    <a:lnTo>
                      <a:pt x="112490" y="27718"/>
                    </a:lnTo>
                    <a:lnTo>
                      <a:pt x="45720" y="80391"/>
                    </a:lnTo>
                    <a:lnTo>
                      <a:pt x="0" y="38100"/>
                    </a:lnTo>
                    <a:close/>
                  </a:path>
                </a:pathLst>
              </a:custGeom>
              <a:solidFill>
                <a:srgbClr val="FFC3B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D82187FD-07C5-DCB9-CF1D-17F99809F40B}"/>
                  </a:ext>
                </a:extLst>
              </p:cNvPr>
              <p:cNvSpPr/>
              <p:nvPr/>
            </p:nvSpPr>
            <p:spPr>
              <a:xfrm>
                <a:off x="9972501" y="4685251"/>
                <a:ext cx="87725" cy="193738"/>
              </a:xfrm>
              <a:custGeom>
                <a:avLst/>
                <a:gdLst>
                  <a:gd name="connsiteX0" fmla="*/ 83629 w 87725"/>
                  <a:gd name="connsiteY0" fmla="*/ 193738 h 193738"/>
                  <a:gd name="connsiteX1" fmla="*/ 0 w 87725"/>
                  <a:gd name="connsiteY1" fmla="*/ 193738 h 193738"/>
                  <a:gd name="connsiteX2" fmla="*/ 4096 w 87725"/>
                  <a:gd name="connsiteY2" fmla="*/ 0 h 193738"/>
                  <a:gd name="connsiteX3" fmla="*/ 87725 w 87725"/>
                  <a:gd name="connsiteY3" fmla="*/ 0 h 193738"/>
                  <a:gd name="connsiteX4" fmla="*/ 83629 w 87725"/>
                  <a:gd name="connsiteY4" fmla="*/ 193738 h 1937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7725" h="193738">
                    <a:moveTo>
                      <a:pt x="83629" y="193738"/>
                    </a:moveTo>
                    <a:lnTo>
                      <a:pt x="0" y="193738"/>
                    </a:lnTo>
                    <a:lnTo>
                      <a:pt x="4096" y="0"/>
                    </a:lnTo>
                    <a:lnTo>
                      <a:pt x="87725" y="0"/>
                    </a:lnTo>
                    <a:lnTo>
                      <a:pt x="83629" y="193738"/>
                    </a:lnTo>
                    <a:close/>
                  </a:path>
                </a:pathLst>
              </a:custGeom>
              <a:solidFill>
                <a:srgbClr val="FFC3B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E3E0A186-6FE7-6881-2514-99E99F077B80}"/>
                  </a:ext>
                </a:extLst>
              </p:cNvPr>
              <p:cNvSpPr/>
              <p:nvPr/>
            </p:nvSpPr>
            <p:spPr>
              <a:xfrm>
                <a:off x="9808418" y="4869273"/>
                <a:ext cx="267697" cy="95155"/>
              </a:xfrm>
              <a:custGeom>
                <a:avLst/>
                <a:gdLst>
                  <a:gd name="connsiteX0" fmla="*/ 155987 w 267697"/>
                  <a:gd name="connsiteY0" fmla="*/ 0 h 95155"/>
                  <a:gd name="connsiteX1" fmla="*/ 250284 w 267697"/>
                  <a:gd name="connsiteY1" fmla="*/ 0 h 95155"/>
                  <a:gd name="connsiteX2" fmla="*/ 256952 w 267697"/>
                  <a:gd name="connsiteY2" fmla="*/ 5715 h 95155"/>
                  <a:gd name="connsiteX3" fmla="*/ 267620 w 267697"/>
                  <a:gd name="connsiteY3" fmla="*/ 80106 h 95155"/>
                  <a:gd name="connsiteX4" fmla="*/ 255695 w 267697"/>
                  <a:gd name="connsiteY4" fmla="*/ 94889 h 95155"/>
                  <a:gd name="connsiteX5" fmla="*/ 254190 w 267697"/>
                  <a:gd name="connsiteY5" fmla="*/ 94965 h 95155"/>
                  <a:gd name="connsiteX6" fmla="*/ 164274 w 267697"/>
                  <a:gd name="connsiteY6" fmla="*/ 92488 h 95155"/>
                  <a:gd name="connsiteX7" fmla="*/ 30924 w 267697"/>
                  <a:gd name="connsiteY7" fmla="*/ 95155 h 95155"/>
                  <a:gd name="connsiteX8" fmla="*/ 8540 w 267697"/>
                  <a:gd name="connsiteY8" fmla="*/ 57055 h 95155"/>
                  <a:gd name="connsiteX9" fmla="*/ 142461 w 267697"/>
                  <a:gd name="connsiteY9" fmla="*/ 4954 h 95155"/>
                  <a:gd name="connsiteX10" fmla="*/ 155987 w 267697"/>
                  <a:gd name="connsiteY10" fmla="*/ 1 h 95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67697" h="95155">
                    <a:moveTo>
                      <a:pt x="155987" y="0"/>
                    </a:moveTo>
                    <a:lnTo>
                      <a:pt x="250284" y="0"/>
                    </a:lnTo>
                    <a:cubicBezTo>
                      <a:pt x="253625" y="-34"/>
                      <a:pt x="256475" y="2409"/>
                      <a:pt x="256952" y="5715"/>
                    </a:cubicBezTo>
                    <a:lnTo>
                      <a:pt x="267620" y="80106"/>
                    </a:lnTo>
                    <a:cubicBezTo>
                      <a:pt x="268409" y="87481"/>
                      <a:pt x="263070" y="94100"/>
                      <a:pt x="255695" y="94889"/>
                    </a:cubicBezTo>
                    <a:cubicBezTo>
                      <a:pt x="255195" y="94942"/>
                      <a:pt x="254692" y="94968"/>
                      <a:pt x="254190" y="94965"/>
                    </a:cubicBezTo>
                    <a:cubicBezTo>
                      <a:pt x="221424" y="94393"/>
                      <a:pt x="205612" y="92488"/>
                      <a:pt x="164274" y="92488"/>
                    </a:cubicBezTo>
                    <a:cubicBezTo>
                      <a:pt x="138842" y="92488"/>
                      <a:pt x="65881" y="95155"/>
                      <a:pt x="30924" y="95155"/>
                    </a:cubicBezTo>
                    <a:cubicBezTo>
                      <a:pt x="-4033" y="95155"/>
                      <a:pt x="-6033" y="60389"/>
                      <a:pt x="8540" y="57055"/>
                    </a:cubicBezTo>
                    <a:cubicBezTo>
                      <a:pt x="74072" y="42958"/>
                      <a:pt x="120363" y="23527"/>
                      <a:pt x="142461" y="4954"/>
                    </a:cubicBezTo>
                    <a:cubicBezTo>
                      <a:pt x="146283" y="1825"/>
                      <a:pt x="151049" y="80"/>
                      <a:pt x="155987" y="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4B03CFE6-1D78-4E7C-1D4A-683E756E3928}"/>
                  </a:ext>
                </a:extLst>
              </p:cNvPr>
              <p:cNvSpPr/>
              <p:nvPr/>
            </p:nvSpPr>
            <p:spPr>
              <a:xfrm>
                <a:off x="9974502" y="4685251"/>
                <a:ext cx="85820" cy="99917"/>
              </a:xfrm>
              <a:custGeom>
                <a:avLst/>
                <a:gdLst>
                  <a:gd name="connsiteX0" fmla="*/ 2096 w 85820"/>
                  <a:gd name="connsiteY0" fmla="*/ 0 h 99917"/>
                  <a:gd name="connsiteX1" fmla="*/ 0 w 85820"/>
                  <a:gd name="connsiteY1" fmla="*/ 99917 h 99917"/>
                  <a:gd name="connsiteX2" fmla="*/ 83629 w 85820"/>
                  <a:gd name="connsiteY2" fmla="*/ 99917 h 99917"/>
                  <a:gd name="connsiteX3" fmla="*/ 85820 w 85820"/>
                  <a:gd name="connsiteY3" fmla="*/ 0 h 99917"/>
                  <a:gd name="connsiteX4" fmla="*/ 2096 w 85820"/>
                  <a:gd name="connsiteY4" fmla="*/ 0 h 999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820" h="99917">
                    <a:moveTo>
                      <a:pt x="2096" y="0"/>
                    </a:moveTo>
                    <a:lnTo>
                      <a:pt x="0" y="99917"/>
                    </a:lnTo>
                    <a:lnTo>
                      <a:pt x="83629" y="99917"/>
                    </a:lnTo>
                    <a:lnTo>
                      <a:pt x="85820" y="0"/>
                    </a:lnTo>
                    <a:lnTo>
                      <a:pt x="2096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422A603C-A594-7B3F-2F2A-054A81FEC8E0}"/>
                  </a:ext>
                </a:extLst>
              </p:cNvPr>
              <p:cNvSpPr/>
              <p:nvPr/>
            </p:nvSpPr>
            <p:spPr>
              <a:xfrm>
                <a:off x="9770745" y="2524822"/>
                <a:ext cx="447977" cy="534701"/>
              </a:xfrm>
              <a:custGeom>
                <a:avLst/>
                <a:gdLst>
                  <a:gd name="connsiteX0" fmla="*/ 207 w 447977"/>
                  <a:gd name="connsiteY0" fmla="*/ 70644 h 534701"/>
                  <a:gd name="connsiteX1" fmla="*/ 63168 w 447977"/>
                  <a:gd name="connsiteY1" fmla="*/ 534702 h 534701"/>
                  <a:gd name="connsiteX2" fmla="*/ 402829 w 447977"/>
                  <a:gd name="connsiteY2" fmla="*/ 524605 h 534701"/>
                  <a:gd name="connsiteX3" fmla="*/ 447977 w 447977"/>
                  <a:gd name="connsiteY3" fmla="*/ 15684 h 534701"/>
                  <a:gd name="connsiteX4" fmla="*/ 303197 w 447977"/>
                  <a:gd name="connsiteY4" fmla="*/ 921 h 534701"/>
                  <a:gd name="connsiteX5" fmla="*/ 148892 w 447977"/>
                  <a:gd name="connsiteY5" fmla="*/ 5588 h 534701"/>
                  <a:gd name="connsiteX6" fmla="*/ 39450 w 447977"/>
                  <a:gd name="connsiteY6" fmla="*/ 24638 h 534701"/>
                  <a:gd name="connsiteX7" fmla="*/ 207 w 447977"/>
                  <a:gd name="connsiteY7" fmla="*/ 70644 h 5347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47977" h="534701">
                    <a:moveTo>
                      <a:pt x="207" y="70644"/>
                    </a:moveTo>
                    <a:cubicBezTo>
                      <a:pt x="-1602" y="123603"/>
                      <a:pt x="7542" y="247142"/>
                      <a:pt x="63168" y="534702"/>
                    </a:cubicBezTo>
                    <a:lnTo>
                      <a:pt x="402829" y="524605"/>
                    </a:lnTo>
                    <a:cubicBezTo>
                      <a:pt x="393304" y="386588"/>
                      <a:pt x="390351" y="301339"/>
                      <a:pt x="447977" y="15684"/>
                    </a:cubicBezTo>
                    <a:cubicBezTo>
                      <a:pt x="400134" y="7295"/>
                      <a:pt x="351749" y="2361"/>
                      <a:pt x="303197" y="921"/>
                    </a:cubicBezTo>
                    <a:cubicBezTo>
                      <a:pt x="251717" y="-1206"/>
                      <a:pt x="200150" y="353"/>
                      <a:pt x="148892" y="5588"/>
                    </a:cubicBezTo>
                    <a:cubicBezTo>
                      <a:pt x="109650" y="10350"/>
                      <a:pt x="67263" y="18447"/>
                      <a:pt x="39450" y="24638"/>
                    </a:cubicBezTo>
                    <a:cubicBezTo>
                      <a:pt x="17385" y="29191"/>
                      <a:pt x="1224" y="48137"/>
                      <a:pt x="207" y="7064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9F8B293C-F4B3-E5F7-8FE1-A85786047A2E}"/>
                  </a:ext>
                </a:extLst>
              </p:cNvPr>
              <p:cNvSpPr/>
              <p:nvPr/>
            </p:nvSpPr>
            <p:spPr>
              <a:xfrm>
                <a:off x="9908484" y="2352674"/>
                <a:ext cx="165458" cy="257175"/>
              </a:xfrm>
              <a:custGeom>
                <a:avLst/>
                <a:gdLst>
                  <a:gd name="connsiteX0" fmla="*/ 144980 w 165458"/>
                  <a:gd name="connsiteY0" fmla="*/ 0 h 257175"/>
                  <a:gd name="connsiteX1" fmla="*/ 165459 w 165458"/>
                  <a:gd name="connsiteY1" fmla="*/ 173164 h 257175"/>
                  <a:gd name="connsiteX2" fmla="*/ 47635 w 165458"/>
                  <a:gd name="connsiteY2" fmla="*/ 257175 h 257175"/>
                  <a:gd name="connsiteX3" fmla="*/ 11154 w 165458"/>
                  <a:gd name="connsiteY3" fmla="*/ 177737 h 257175"/>
                  <a:gd name="connsiteX4" fmla="*/ 52683 w 165458"/>
                  <a:gd name="connsiteY4" fmla="*/ 83534 h 257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5458" h="257175">
                    <a:moveTo>
                      <a:pt x="144980" y="0"/>
                    </a:moveTo>
                    <a:cubicBezTo>
                      <a:pt x="136693" y="49911"/>
                      <a:pt x="129740" y="141161"/>
                      <a:pt x="165459" y="173164"/>
                    </a:cubicBezTo>
                    <a:cubicBezTo>
                      <a:pt x="138612" y="215433"/>
                      <a:pt x="96345" y="245570"/>
                      <a:pt x="47635" y="257175"/>
                    </a:cubicBezTo>
                    <a:cubicBezTo>
                      <a:pt x="-30661" y="217456"/>
                      <a:pt x="11154" y="177737"/>
                      <a:pt x="11154" y="177737"/>
                    </a:cubicBezTo>
                    <a:cubicBezTo>
                      <a:pt x="66113" y="162878"/>
                      <a:pt x="63446" y="121825"/>
                      <a:pt x="52683" y="83534"/>
                    </a:cubicBezTo>
                    <a:close/>
                  </a:path>
                </a:pathLst>
              </a:custGeom>
              <a:solidFill>
                <a:srgbClr val="FFC3B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DFE60A60-D659-7A88-F81E-A600CD4B26E0}"/>
                  </a:ext>
                </a:extLst>
              </p:cNvPr>
              <p:cNvSpPr/>
              <p:nvPr/>
            </p:nvSpPr>
            <p:spPr>
              <a:xfrm>
                <a:off x="9956118" y="2590036"/>
                <a:ext cx="64484" cy="19812"/>
              </a:xfrm>
              <a:custGeom>
                <a:avLst/>
                <a:gdLst>
                  <a:gd name="connsiteX0" fmla="*/ 0 w 64484"/>
                  <a:gd name="connsiteY0" fmla="*/ 19812 h 19812"/>
                  <a:gd name="connsiteX1" fmla="*/ 10096 w 64484"/>
                  <a:gd name="connsiteY1" fmla="*/ 0 h 19812"/>
                  <a:gd name="connsiteX2" fmla="*/ 64484 w 64484"/>
                  <a:gd name="connsiteY2" fmla="*/ 12287 h 19812"/>
                  <a:gd name="connsiteX3" fmla="*/ 0 w 64484"/>
                  <a:gd name="connsiteY3" fmla="*/ 19812 h 19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484" h="19812">
                    <a:moveTo>
                      <a:pt x="0" y="19812"/>
                    </a:moveTo>
                    <a:lnTo>
                      <a:pt x="10096" y="0"/>
                    </a:lnTo>
                    <a:lnTo>
                      <a:pt x="64484" y="12287"/>
                    </a:lnTo>
                    <a:lnTo>
                      <a:pt x="0" y="19812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AB7D1E08-393E-E083-FC47-9A902D96ECDE}"/>
                  </a:ext>
                </a:extLst>
              </p:cNvPr>
              <p:cNvSpPr/>
              <p:nvPr/>
            </p:nvSpPr>
            <p:spPr>
              <a:xfrm>
                <a:off x="9966215" y="2512979"/>
                <a:ext cx="142017" cy="171830"/>
              </a:xfrm>
              <a:custGeom>
                <a:avLst/>
                <a:gdLst>
                  <a:gd name="connsiteX0" fmla="*/ 0 w 142017"/>
                  <a:gd name="connsiteY0" fmla="*/ 77057 h 171830"/>
                  <a:gd name="connsiteX1" fmla="*/ 101441 w 142017"/>
                  <a:gd name="connsiteY1" fmla="*/ 0 h 171830"/>
                  <a:gd name="connsiteX2" fmla="*/ 142018 w 142017"/>
                  <a:gd name="connsiteY2" fmla="*/ 9049 h 171830"/>
                  <a:gd name="connsiteX3" fmla="*/ 81915 w 142017"/>
                  <a:gd name="connsiteY3" fmla="*/ 171831 h 171830"/>
                  <a:gd name="connsiteX4" fmla="*/ 0 w 142017"/>
                  <a:gd name="connsiteY4" fmla="*/ 77057 h 17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2017" h="171830">
                    <a:moveTo>
                      <a:pt x="0" y="77057"/>
                    </a:moveTo>
                    <a:cubicBezTo>
                      <a:pt x="17526" y="69056"/>
                      <a:pt x="98298" y="16478"/>
                      <a:pt x="101441" y="0"/>
                    </a:cubicBezTo>
                    <a:cubicBezTo>
                      <a:pt x="107823" y="6953"/>
                      <a:pt x="142018" y="9049"/>
                      <a:pt x="142018" y="9049"/>
                    </a:cubicBezTo>
                    <a:cubicBezTo>
                      <a:pt x="142018" y="9049"/>
                      <a:pt x="121539" y="103060"/>
                      <a:pt x="81915" y="171831"/>
                    </a:cubicBezTo>
                    <a:cubicBezTo>
                      <a:pt x="54864" y="110490"/>
                      <a:pt x="29146" y="96107"/>
                      <a:pt x="0" y="7705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86E479BC-633B-8B96-DBE0-AC268D783890}"/>
                  </a:ext>
                </a:extLst>
              </p:cNvPr>
              <p:cNvSpPr/>
              <p:nvPr/>
            </p:nvSpPr>
            <p:spPr>
              <a:xfrm>
                <a:off x="9918209" y="2590036"/>
                <a:ext cx="37909" cy="19812"/>
              </a:xfrm>
              <a:custGeom>
                <a:avLst/>
                <a:gdLst>
                  <a:gd name="connsiteX0" fmla="*/ 37910 w 37909"/>
                  <a:gd name="connsiteY0" fmla="*/ 19812 h 19812"/>
                  <a:gd name="connsiteX1" fmla="*/ 33338 w 37909"/>
                  <a:gd name="connsiteY1" fmla="*/ 0 h 19812"/>
                  <a:gd name="connsiteX2" fmla="*/ 0 w 37909"/>
                  <a:gd name="connsiteY2" fmla="*/ 2381 h 19812"/>
                  <a:gd name="connsiteX3" fmla="*/ 37910 w 37909"/>
                  <a:gd name="connsiteY3" fmla="*/ 19812 h 19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909" h="19812">
                    <a:moveTo>
                      <a:pt x="37910" y="19812"/>
                    </a:moveTo>
                    <a:lnTo>
                      <a:pt x="33338" y="0"/>
                    </a:lnTo>
                    <a:lnTo>
                      <a:pt x="0" y="2381"/>
                    </a:lnTo>
                    <a:lnTo>
                      <a:pt x="37910" y="19812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EE38B9A0-F810-1461-1D56-21DA8BCEB464}"/>
                  </a:ext>
                </a:extLst>
              </p:cNvPr>
              <p:cNvSpPr/>
              <p:nvPr/>
            </p:nvSpPr>
            <p:spPr>
              <a:xfrm>
                <a:off x="9868930" y="2518313"/>
                <a:ext cx="82616" cy="166496"/>
              </a:xfrm>
              <a:custGeom>
                <a:avLst/>
                <a:gdLst>
                  <a:gd name="connsiteX0" fmla="*/ 82616 w 82616"/>
                  <a:gd name="connsiteY0" fmla="*/ 71723 h 166496"/>
                  <a:gd name="connsiteX1" fmla="*/ 64900 w 82616"/>
                  <a:gd name="connsiteY1" fmla="*/ 0 h 166496"/>
                  <a:gd name="connsiteX2" fmla="*/ 24323 w 82616"/>
                  <a:gd name="connsiteY2" fmla="*/ 8954 h 166496"/>
                  <a:gd name="connsiteX3" fmla="*/ 15656 w 82616"/>
                  <a:gd name="connsiteY3" fmla="*/ 166497 h 166496"/>
                  <a:gd name="connsiteX4" fmla="*/ 82616 w 82616"/>
                  <a:gd name="connsiteY4" fmla="*/ 71723 h 166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616" h="166496">
                    <a:moveTo>
                      <a:pt x="82616" y="71723"/>
                    </a:moveTo>
                    <a:cubicBezTo>
                      <a:pt x="55661" y="53816"/>
                      <a:pt x="62233" y="16383"/>
                      <a:pt x="64900" y="0"/>
                    </a:cubicBezTo>
                    <a:cubicBezTo>
                      <a:pt x="58518" y="6858"/>
                      <a:pt x="24323" y="8954"/>
                      <a:pt x="24323" y="8954"/>
                    </a:cubicBezTo>
                    <a:cubicBezTo>
                      <a:pt x="24323" y="8954"/>
                      <a:pt x="-24064" y="97726"/>
                      <a:pt x="15656" y="166497"/>
                    </a:cubicBezTo>
                    <a:cubicBezTo>
                      <a:pt x="34420" y="117158"/>
                      <a:pt x="53470" y="90773"/>
                      <a:pt x="82616" y="7172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32E41018-C3A4-BFF9-A4F1-EA69F2201C60}"/>
                  </a:ext>
                </a:extLst>
              </p:cNvPr>
              <p:cNvSpPr/>
              <p:nvPr/>
            </p:nvSpPr>
            <p:spPr>
              <a:xfrm>
                <a:off x="9961262" y="2386678"/>
                <a:ext cx="56936" cy="76771"/>
              </a:xfrm>
              <a:custGeom>
                <a:avLst/>
                <a:gdLst>
                  <a:gd name="connsiteX0" fmla="*/ 54578 w 56936"/>
                  <a:gd name="connsiteY0" fmla="*/ 0 h 76771"/>
                  <a:gd name="connsiteX1" fmla="*/ 0 w 56936"/>
                  <a:gd name="connsiteY1" fmla="*/ 49530 h 76771"/>
                  <a:gd name="connsiteX2" fmla="*/ 5524 w 56936"/>
                  <a:gd name="connsiteY2" fmla="*/ 76771 h 76771"/>
                  <a:gd name="connsiteX3" fmla="*/ 56483 w 56936"/>
                  <a:gd name="connsiteY3" fmla="*/ 26765 h 76771"/>
                  <a:gd name="connsiteX4" fmla="*/ 54578 w 56936"/>
                  <a:gd name="connsiteY4" fmla="*/ 0 h 76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936" h="76771">
                    <a:moveTo>
                      <a:pt x="54578" y="0"/>
                    </a:moveTo>
                    <a:lnTo>
                      <a:pt x="0" y="49530"/>
                    </a:lnTo>
                    <a:cubicBezTo>
                      <a:pt x="2607" y="58438"/>
                      <a:pt x="4455" y="67551"/>
                      <a:pt x="5524" y="76771"/>
                    </a:cubicBezTo>
                    <a:cubicBezTo>
                      <a:pt x="26575" y="73057"/>
                      <a:pt x="54959" y="48958"/>
                      <a:pt x="56483" y="26765"/>
                    </a:cubicBezTo>
                    <a:cubicBezTo>
                      <a:pt x="57478" y="17802"/>
                      <a:pt x="56833" y="8732"/>
                      <a:pt x="54578" y="0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D8D91620-68F0-283D-C975-2914A3525FEE}"/>
                  </a:ext>
                </a:extLst>
              </p:cNvPr>
              <p:cNvSpPr/>
              <p:nvPr/>
            </p:nvSpPr>
            <p:spPr>
              <a:xfrm>
                <a:off x="9845056" y="2122312"/>
                <a:ext cx="235587" cy="319116"/>
              </a:xfrm>
              <a:custGeom>
                <a:avLst/>
                <a:gdLst>
                  <a:gd name="connsiteX0" fmla="*/ 235554 w 235587"/>
                  <a:gd name="connsiteY0" fmla="*/ 116061 h 319116"/>
                  <a:gd name="connsiteX1" fmla="*/ 196120 w 235587"/>
                  <a:gd name="connsiteY1" fmla="*/ 278748 h 319116"/>
                  <a:gd name="connsiteX2" fmla="*/ 10764 w 235587"/>
                  <a:gd name="connsiteY2" fmla="*/ 244649 h 319116"/>
                  <a:gd name="connsiteX3" fmla="*/ 74105 w 235587"/>
                  <a:gd name="connsiteY3" fmla="*/ 10810 h 319116"/>
                  <a:gd name="connsiteX4" fmla="*/ 224804 w 235587"/>
                  <a:gd name="connsiteY4" fmla="*/ 65048 h 319116"/>
                  <a:gd name="connsiteX5" fmla="*/ 235554 w 235587"/>
                  <a:gd name="connsiteY5" fmla="*/ 116061 h 3191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5587" h="319116">
                    <a:moveTo>
                      <a:pt x="235554" y="116061"/>
                    </a:moveTo>
                    <a:cubicBezTo>
                      <a:pt x="234506" y="199119"/>
                      <a:pt x="235554" y="234267"/>
                      <a:pt x="196120" y="278748"/>
                    </a:cubicBezTo>
                    <a:cubicBezTo>
                      <a:pt x="136303" y="345423"/>
                      <a:pt x="34195" y="326373"/>
                      <a:pt x="10764" y="244649"/>
                    </a:cubicBezTo>
                    <a:cubicBezTo>
                      <a:pt x="-10572" y="171211"/>
                      <a:pt x="-5334" y="47767"/>
                      <a:pt x="74105" y="10810"/>
                    </a:cubicBezTo>
                    <a:cubicBezTo>
                      <a:pt x="130697" y="-15827"/>
                      <a:pt x="198167" y="8456"/>
                      <a:pt x="224804" y="65048"/>
                    </a:cubicBezTo>
                    <a:cubicBezTo>
                      <a:pt x="232306" y="80985"/>
                      <a:pt x="235986" y="98452"/>
                      <a:pt x="235554" y="116061"/>
                    </a:cubicBezTo>
                    <a:close/>
                  </a:path>
                </a:pathLst>
              </a:custGeom>
              <a:solidFill>
                <a:srgbClr val="FFC3B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00A1C8F8-8070-9308-2C3C-E4AF8B77EF78}"/>
                  </a:ext>
                </a:extLst>
              </p:cNvPr>
              <p:cNvSpPr/>
              <p:nvPr/>
            </p:nvSpPr>
            <p:spPr>
              <a:xfrm>
                <a:off x="9967261" y="2268369"/>
                <a:ext cx="109071" cy="9922"/>
              </a:xfrm>
              <a:custGeom>
                <a:avLst/>
                <a:gdLst>
                  <a:gd name="connsiteX0" fmla="*/ 106587 w 109071"/>
                  <a:gd name="connsiteY0" fmla="*/ 9914 h 9922"/>
                  <a:gd name="connsiteX1" fmla="*/ 106587 w 109071"/>
                  <a:gd name="connsiteY1" fmla="*/ 9914 h 9922"/>
                  <a:gd name="connsiteX2" fmla="*/ 2288 w 109071"/>
                  <a:gd name="connsiteY2" fmla="*/ 4770 h 9922"/>
                  <a:gd name="connsiteX3" fmla="*/ 2 w 109071"/>
                  <a:gd name="connsiteY3" fmla="*/ 2298 h 9922"/>
                  <a:gd name="connsiteX4" fmla="*/ 2 w 109071"/>
                  <a:gd name="connsiteY4" fmla="*/ 2294 h 9922"/>
                  <a:gd name="connsiteX5" fmla="*/ 2469 w 109071"/>
                  <a:gd name="connsiteY5" fmla="*/ 2 h 9922"/>
                  <a:gd name="connsiteX6" fmla="*/ 2574 w 109071"/>
                  <a:gd name="connsiteY6" fmla="*/ 8 h 9922"/>
                  <a:gd name="connsiteX7" fmla="*/ 106872 w 109071"/>
                  <a:gd name="connsiteY7" fmla="*/ 5151 h 9922"/>
                  <a:gd name="connsiteX8" fmla="*/ 109064 w 109071"/>
                  <a:gd name="connsiteY8" fmla="*/ 7708 h 9922"/>
                  <a:gd name="connsiteX9" fmla="*/ 109063 w 109071"/>
                  <a:gd name="connsiteY9" fmla="*/ 7723 h 9922"/>
                  <a:gd name="connsiteX10" fmla="*/ 106692 w 109071"/>
                  <a:gd name="connsiteY10" fmla="*/ 9920 h 9922"/>
                  <a:gd name="connsiteX11" fmla="*/ 106587 w 109071"/>
                  <a:gd name="connsiteY11" fmla="*/ 9914 h 99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09071" h="9922">
                    <a:moveTo>
                      <a:pt x="106587" y="9914"/>
                    </a:moveTo>
                    <a:lnTo>
                      <a:pt x="106587" y="9914"/>
                    </a:lnTo>
                    <a:lnTo>
                      <a:pt x="2288" y="4770"/>
                    </a:lnTo>
                    <a:cubicBezTo>
                      <a:pt x="974" y="4719"/>
                      <a:pt x="-50" y="3612"/>
                      <a:pt x="2" y="2298"/>
                    </a:cubicBezTo>
                    <a:cubicBezTo>
                      <a:pt x="2" y="2296"/>
                      <a:pt x="2" y="2295"/>
                      <a:pt x="2" y="2294"/>
                    </a:cubicBezTo>
                    <a:cubicBezTo>
                      <a:pt x="50" y="979"/>
                      <a:pt x="1155" y="-47"/>
                      <a:pt x="2469" y="2"/>
                    </a:cubicBezTo>
                    <a:cubicBezTo>
                      <a:pt x="2504" y="3"/>
                      <a:pt x="2539" y="5"/>
                      <a:pt x="2574" y="8"/>
                    </a:cubicBezTo>
                    <a:lnTo>
                      <a:pt x="106872" y="5151"/>
                    </a:lnTo>
                    <a:cubicBezTo>
                      <a:pt x="108184" y="5252"/>
                      <a:pt x="109165" y="6397"/>
                      <a:pt x="109064" y="7708"/>
                    </a:cubicBezTo>
                    <a:cubicBezTo>
                      <a:pt x="109064" y="7713"/>
                      <a:pt x="109064" y="7718"/>
                      <a:pt x="109063" y="7723"/>
                    </a:cubicBezTo>
                    <a:cubicBezTo>
                      <a:pt x="109015" y="8985"/>
                      <a:pt x="107953" y="9968"/>
                      <a:pt x="106692" y="9920"/>
                    </a:cubicBezTo>
                    <a:cubicBezTo>
                      <a:pt x="106657" y="9919"/>
                      <a:pt x="106622" y="9917"/>
                      <a:pt x="106587" y="99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EC07CA5C-5510-726D-83D5-DF94CDEB2AD0}"/>
                  </a:ext>
                </a:extLst>
              </p:cNvPr>
              <p:cNvSpPr/>
              <p:nvPr/>
            </p:nvSpPr>
            <p:spPr>
              <a:xfrm>
                <a:off x="9833912" y="3052190"/>
                <a:ext cx="253581" cy="1713642"/>
              </a:xfrm>
              <a:custGeom>
                <a:avLst/>
                <a:gdLst>
                  <a:gd name="connsiteX0" fmla="*/ 0 w 253581"/>
                  <a:gd name="connsiteY0" fmla="*/ 7334 h 1713642"/>
                  <a:gd name="connsiteX1" fmla="*/ 66675 w 253581"/>
                  <a:gd name="connsiteY1" fmla="*/ 882872 h 1713642"/>
                  <a:gd name="connsiteX2" fmla="*/ 123825 w 253581"/>
                  <a:gd name="connsiteY2" fmla="*/ 1713643 h 1713642"/>
                  <a:gd name="connsiteX3" fmla="*/ 236887 w 253581"/>
                  <a:gd name="connsiteY3" fmla="*/ 1713643 h 1713642"/>
                  <a:gd name="connsiteX4" fmla="*/ 251555 w 253581"/>
                  <a:gd name="connsiteY4" fmla="*/ 876872 h 1713642"/>
                  <a:gd name="connsiteX5" fmla="*/ 248031 w 253581"/>
                  <a:gd name="connsiteY5" fmla="*/ 0 h 1713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53581" h="1713642">
                    <a:moveTo>
                      <a:pt x="0" y="7334"/>
                    </a:moveTo>
                    <a:cubicBezTo>
                      <a:pt x="0" y="7334"/>
                      <a:pt x="42958" y="628840"/>
                      <a:pt x="66675" y="882872"/>
                    </a:cubicBezTo>
                    <a:cubicBezTo>
                      <a:pt x="91535" y="1147191"/>
                      <a:pt x="123825" y="1713643"/>
                      <a:pt x="123825" y="1713643"/>
                    </a:cubicBezTo>
                    <a:lnTo>
                      <a:pt x="236887" y="1713643"/>
                    </a:lnTo>
                    <a:cubicBezTo>
                      <a:pt x="236887" y="1713643"/>
                      <a:pt x="260509" y="1137571"/>
                      <a:pt x="251555" y="876872"/>
                    </a:cubicBezTo>
                    <a:cubicBezTo>
                      <a:pt x="242030" y="592741"/>
                      <a:pt x="248031" y="0"/>
                      <a:pt x="248031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DCE34D28-E239-3535-7AF2-47275CA95DA8}"/>
                  </a:ext>
                </a:extLst>
              </p:cNvPr>
              <p:cNvSpPr/>
              <p:nvPr/>
            </p:nvSpPr>
            <p:spPr>
              <a:xfrm>
                <a:off x="9938783" y="4722303"/>
                <a:ext cx="148685" cy="47529"/>
              </a:xfrm>
              <a:custGeom>
                <a:avLst/>
                <a:gdLst>
                  <a:gd name="connsiteX0" fmla="*/ 142494 w 148685"/>
                  <a:gd name="connsiteY0" fmla="*/ 47530 h 47529"/>
                  <a:gd name="connsiteX1" fmla="*/ 9811 w 148685"/>
                  <a:gd name="connsiteY1" fmla="*/ 47530 h 47529"/>
                  <a:gd name="connsiteX2" fmla="*/ 0 w 148685"/>
                  <a:gd name="connsiteY2" fmla="*/ 5239 h 47529"/>
                  <a:gd name="connsiteX3" fmla="*/ 148685 w 148685"/>
                  <a:gd name="connsiteY3" fmla="*/ 0 h 47529"/>
                  <a:gd name="connsiteX4" fmla="*/ 142494 w 148685"/>
                  <a:gd name="connsiteY4" fmla="*/ 47530 h 47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8685" h="47529">
                    <a:moveTo>
                      <a:pt x="142494" y="47530"/>
                    </a:moveTo>
                    <a:lnTo>
                      <a:pt x="9811" y="47530"/>
                    </a:lnTo>
                    <a:lnTo>
                      <a:pt x="0" y="5239"/>
                    </a:lnTo>
                    <a:lnTo>
                      <a:pt x="148685" y="0"/>
                    </a:lnTo>
                    <a:lnTo>
                      <a:pt x="142494" y="47530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F48D7CE1-E640-1A0A-ACDD-ED24E1CF6454}"/>
                  </a:ext>
                </a:extLst>
              </p:cNvPr>
              <p:cNvSpPr/>
              <p:nvPr/>
            </p:nvSpPr>
            <p:spPr>
              <a:xfrm>
                <a:off x="10012612" y="3266988"/>
                <a:ext cx="70569" cy="564155"/>
              </a:xfrm>
              <a:custGeom>
                <a:avLst/>
                <a:gdLst>
                  <a:gd name="connsiteX0" fmla="*/ 68474 w 70569"/>
                  <a:gd name="connsiteY0" fmla="*/ 7134 h 564155"/>
                  <a:gd name="connsiteX1" fmla="*/ 22945 w 70569"/>
                  <a:gd name="connsiteY1" fmla="*/ 43234 h 564155"/>
                  <a:gd name="connsiteX2" fmla="*/ 70570 w 70569"/>
                  <a:gd name="connsiteY2" fmla="*/ 564156 h 564155"/>
                  <a:gd name="connsiteX3" fmla="*/ 68474 w 70569"/>
                  <a:gd name="connsiteY3" fmla="*/ 7134 h 564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0569" h="564155">
                    <a:moveTo>
                      <a:pt x="68474" y="7134"/>
                    </a:moveTo>
                    <a:cubicBezTo>
                      <a:pt x="54758" y="-8106"/>
                      <a:pt x="39899" y="-200"/>
                      <a:pt x="22945" y="43234"/>
                    </a:cubicBezTo>
                    <a:cubicBezTo>
                      <a:pt x="-33538" y="191443"/>
                      <a:pt x="26659" y="427949"/>
                      <a:pt x="70570" y="564156"/>
                    </a:cubicBezTo>
                    <a:cubicBezTo>
                      <a:pt x="67617" y="394611"/>
                      <a:pt x="67712" y="171535"/>
                      <a:pt x="68474" y="7134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1C64BE4A-E63B-B253-C35A-655B17194D6A}"/>
                  </a:ext>
                </a:extLst>
              </p:cNvPr>
              <p:cNvSpPr/>
              <p:nvPr/>
            </p:nvSpPr>
            <p:spPr>
              <a:xfrm>
                <a:off x="9928371" y="2262371"/>
                <a:ext cx="16031" cy="24394"/>
              </a:xfrm>
              <a:custGeom>
                <a:avLst/>
                <a:gdLst>
                  <a:gd name="connsiteX0" fmla="*/ 16032 w 16031"/>
                  <a:gd name="connsiteY0" fmla="*/ 11816 h 24394"/>
                  <a:gd name="connsiteX1" fmla="*/ 8602 w 16031"/>
                  <a:gd name="connsiteY1" fmla="*/ 24389 h 24394"/>
                  <a:gd name="connsiteX2" fmla="*/ 30 w 16031"/>
                  <a:gd name="connsiteY2" fmla="*/ 12578 h 24394"/>
                  <a:gd name="connsiteX3" fmla="*/ 7459 w 16031"/>
                  <a:gd name="connsiteY3" fmla="*/ 5 h 24394"/>
                  <a:gd name="connsiteX4" fmla="*/ 16032 w 16031"/>
                  <a:gd name="connsiteY4" fmla="*/ 11816 h 243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031" h="24394">
                    <a:moveTo>
                      <a:pt x="16032" y="11816"/>
                    </a:moveTo>
                    <a:cubicBezTo>
                      <a:pt x="16032" y="18579"/>
                      <a:pt x="12984" y="24199"/>
                      <a:pt x="8602" y="24389"/>
                    </a:cubicBezTo>
                    <a:cubicBezTo>
                      <a:pt x="4221" y="24580"/>
                      <a:pt x="410" y="19341"/>
                      <a:pt x="30" y="12578"/>
                    </a:cubicBezTo>
                    <a:cubicBezTo>
                      <a:pt x="-351" y="5815"/>
                      <a:pt x="2982" y="196"/>
                      <a:pt x="7459" y="5"/>
                    </a:cubicBezTo>
                    <a:cubicBezTo>
                      <a:pt x="11936" y="-185"/>
                      <a:pt x="16032" y="5053"/>
                      <a:pt x="16032" y="1181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FC474A6D-F0B3-3DB1-E6B1-6F80D5C3D1C3}"/>
                  </a:ext>
                </a:extLst>
              </p:cNvPr>
              <p:cNvSpPr/>
              <p:nvPr/>
            </p:nvSpPr>
            <p:spPr>
              <a:xfrm>
                <a:off x="9852171" y="2264657"/>
                <a:ext cx="16031" cy="24394"/>
              </a:xfrm>
              <a:custGeom>
                <a:avLst/>
                <a:gdLst>
                  <a:gd name="connsiteX0" fmla="*/ 16032 w 16031"/>
                  <a:gd name="connsiteY0" fmla="*/ 11816 h 24394"/>
                  <a:gd name="connsiteX1" fmla="*/ 8602 w 16031"/>
                  <a:gd name="connsiteY1" fmla="*/ 24390 h 24394"/>
                  <a:gd name="connsiteX2" fmla="*/ 30 w 16031"/>
                  <a:gd name="connsiteY2" fmla="*/ 12579 h 24394"/>
                  <a:gd name="connsiteX3" fmla="*/ 7459 w 16031"/>
                  <a:gd name="connsiteY3" fmla="*/ 6 h 24394"/>
                  <a:gd name="connsiteX4" fmla="*/ 16032 w 16031"/>
                  <a:gd name="connsiteY4" fmla="*/ 11816 h 243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031" h="24394">
                    <a:moveTo>
                      <a:pt x="16032" y="11816"/>
                    </a:moveTo>
                    <a:cubicBezTo>
                      <a:pt x="16032" y="18579"/>
                      <a:pt x="12984" y="24199"/>
                      <a:pt x="8602" y="24390"/>
                    </a:cubicBezTo>
                    <a:cubicBezTo>
                      <a:pt x="4221" y="24580"/>
                      <a:pt x="410" y="19341"/>
                      <a:pt x="30" y="12579"/>
                    </a:cubicBezTo>
                    <a:cubicBezTo>
                      <a:pt x="-351" y="5816"/>
                      <a:pt x="2982" y="196"/>
                      <a:pt x="7459" y="6"/>
                    </a:cubicBezTo>
                    <a:cubicBezTo>
                      <a:pt x="11936" y="-185"/>
                      <a:pt x="16032" y="4578"/>
                      <a:pt x="16032" y="1181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4CCE7AFF-DCA1-16B9-DB02-5B21A1A34172}"/>
                  </a:ext>
                </a:extLst>
              </p:cNvPr>
              <p:cNvSpPr/>
              <p:nvPr/>
            </p:nvSpPr>
            <p:spPr>
              <a:xfrm>
                <a:off x="9845057" y="2260567"/>
                <a:ext cx="16383" cy="6831"/>
              </a:xfrm>
              <a:custGeom>
                <a:avLst/>
                <a:gdLst>
                  <a:gd name="connsiteX0" fmla="*/ 16383 w 16383"/>
                  <a:gd name="connsiteY0" fmla="*/ 3905 h 6831"/>
                  <a:gd name="connsiteX1" fmla="*/ 0 w 16383"/>
                  <a:gd name="connsiteY1" fmla="*/ 0 h 6831"/>
                  <a:gd name="connsiteX2" fmla="*/ 16383 w 16383"/>
                  <a:gd name="connsiteY2" fmla="*/ 3905 h 6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383" h="6831">
                    <a:moveTo>
                      <a:pt x="16383" y="3905"/>
                    </a:moveTo>
                    <a:lnTo>
                      <a:pt x="0" y="0"/>
                    </a:lnTo>
                    <a:cubicBezTo>
                      <a:pt x="0" y="0"/>
                      <a:pt x="8954" y="12287"/>
                      <a:pt x="16383" y="390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3342DEB5-1FEB-8B62-0D1B-AD4A5D863EA0}"/>
                  </a:ext>
                </a:extLst>
              </p:cNvPr>
              <p:cNvSpPr/>
              <p:nvPr/>
            </p:nvSpPr>
            <p:spPr>
              <a:xfrm>
                <a:off x="9875632" y="2281522"/>
                <a:ext cx="24288" cy="48865"/>
              </a:xfrm>
              <a:custGeom>
                <a:avLst/>
                <a:gdLst>
                  <a:gd name="connsiteX0" fmla="*/ 21907 w 24288"/>
                  <a:gd name="connsiteY0" fmla="*/ 0 h 48865"/>
                  <a:gd name="connsiteX1" fmla="*/ 0 w 24288"/>
                  <a:gd name="connsiteY1" fmla="*/ 44196 h 48865"/>
                  <a:gd name="connsiteX2" fmla="*/ 24289 w 24288"/>
                  <a:gd name="connsiteY2" fmla="*/ 47530 h 488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288" h="48865">
                    <a:moveTo>
                      <a:pt x="21907" y="0"/>
                    </a:moveTo>
                    <a:cubicBezTo>
                      <a:pt x="16677" y="15672"/>
                      <a:pt x="9305" y="30545"/>
                      <a:pt x="0" y="44196"/>
                    </a:cubicBezTo>
                    <a:cubicBezTo>
                      <a:pt x="7184" y="48900"/>
                      <a:pt x="16103" y="50125"/>
                      <a:pt x="24289" y="47530"/>
                    </a:cubicBezTo>
                    <a:close/>
                  </a:path>
                </a:pathLst>
              </a:custGeom>
              <a:solidFill>
                <a:srgbClr val="ED84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8E43BD6E-CA33-12A4-5F13-D8253FCD6259}"/>
                  </a:ext>
                </a:extLst>
              </p:cNvPr>
              <p:cNvSpPr/>
              <p:nvPr/>
            </p:nvSpPr>
            <p:spPr>
              <a:xfrm>
                <a:off x="9926305" y="2326943"/>
                <a:ext cx="48107" cy="27923"/>
              </a:xfrm>
              <a:custGeom>
                <a:avLst/>
                <a:gdLst>
                  <a:gd name="connsiteX0" fmla="*/ 11621 w 48107"/>
                  <a:gd name="connsiteY0" fmla="*/ 26683 h 27923"/>
                  <a:gd name="connsiteX1" fmla="*/ 2096 w 48107"/>
                  <a:gd name="connsiteY1" fmla="*/ 27921 h 27923"/>
                  <a:gd name="connsiteX2" fmla="*/ 0 w 48107"/>
                  <a:gd name="connsiteY2" fmla="*/ 26021 h 27923"/>
                  <a:gd name="connsiteX3" fmla="*/ 0 w 48107"/>
                  <a:gd name="connsiteY3" fmla="*/ 26016 h 27923"/>
                  <a:gd name="connsiteX4" fmla="*/ 1905 w 48107"/>
                  <a:gd name="connsiteY4" fmla="*/ 24016 h 27923"/>
                  <a:gd name="connsiteX5" fmla="*/ 44387 w 48107"/>
                  <a:gd name="connsiteY5" fmla="*/ 965 h 27923"/>
                  <a:gd name="connsiteX6" fmla="*/ 47133 w 48107"/>
                  <a:gd name="connsiteY6" fmla="*/ 289 h 27923"/>
                  <a:gd name="connsiteX7" fmla="*/ 47149 w 48107"/>
                  <a:gd name="connsiteY7" fmla="*/ 299 h 27923"/>
                  <a:gd name="connsiteX8" fmla="*/ 47856 w 48107"/>
                  <a:gd name="connsiteY8" fmla="*/ 2898 h 27923"/>
                  <a:gd name="connsiteX9" fmla="*/ 47815 w 48107"/>
                  <a:gd name="connsiteY9" fmla="*/ 2965 h 27923"/>
                  <a:gd name="connsiteX10" fmla="*/ 11621 w 48107"/>
                  <a:gd name="connsiteY10" fmla="*/ 26683 h 27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8107" h="27923">
                    <a:moveTo>
                      <a:pt x="11621" y="26683"/>
                    </a:moveTo>
                    <a:cubicBezTo>
                      <a:pt x="8482" y="27339"/>
                      <a:pt x="5298" y="27753"/>
                      <a:pt x="2096" y="27921"/>
                    </a:cubicBezTo>
                    <a:cubicBezTo>
                      <a:pt x="992" y="27975"/>
                      <a:pt x="54" y="27124"/>
                      <a:pt x="0" y="26021"/>
                    </a:cubicBezTo>
                    <a:cubicBezTo>
                      <a:pt x="0" y="26019"/>
                      <a:pt x="0" y="26018"/>
                      <a:pt x="0" y="26016"/>
                    </a:cubicBezTo>
                    <a:cubicBezTo>
                      <a:pt x="44" y="24966"/>
                      <a:pt x="858" y="24111"/>
                      <a:pt x="1905" y="24016"/>
                    </a:cubicBezTo>
                    <a:cubicBezTo>
                      <a:pt x="18942" y="23588"/>
                      <a:pt x="34741" y="15015"/>
                      <a:pt x="44387" y="965"/>
                    </a:cubicBezTo>
                    <a:cubicBezTo>
                      <a:pt x="44958" y="20"/>
                      <a:pt x="46188" y="-283"/>
                      <a:pt x="47133" y="289"/>
                    </a:cubicBezTo>
                    <a:cubicBezTo>
                      <a:pt x="47138" y="292"/>
                      <a:pt x="47144" y="295"/>
                      <a:pt x="47149" y="299"/>
                    </a:cubicBezTo>
                    <a:cubicBezTo>
                      <a:pt x="48062" y="821"/>
                      <a:pt x="48378" y="1985"/>
                      <a:pt x="47856" y="2898"/>
                    </a:cubicBezTo>
                    <a:cubicBezTo>
                      <a:pt x="47843" y="2921"/>
                      <a:pt x="47829" y="2943"/>
                      <a:pt x="47815" y="2965"/>
                    </a:cubicBezTo>
                    <a:cubicBezTo>
                      <a:pt x="39478" y="15464"/>
                      <a:pt x="26409" y="24028"/>
                      <a:pt x="11621" y="2668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6148E871-CE75-E299-AC30-DA41E1264DD9}"/>
                  </a:ext>
                </a:extLst>
              </p:cNvPr>
              <p:cNvSpPr/>
              <p:nvPr/>
            </p:nvSpPr>
            <p:spPr>
              <a:xfrm>
                <a:off x="10045491" y="2275972"/>
                <a:ext cx="62748" cy="75439"/>
              </a:xfrm>
              <a:custGeom>
                <a:avLst/>
                <a:gdLst>
                  <a:gd name="connsiteX0" fmla="*/ 60836 w 62748"/>
                  <a:gd name="connsiteY0" fmla="*/ 37268 h 75439"/>
                  <a:gd name="connsiteX1" fmla="*/ 30928 w 62748"/>
                  <a:gd name="connsiteY1" fmla="*/ 72605 h 75439"/>
                  <a:gd name="connsiteX2" fmla="*/ 162 w 62748"/>
                  <a:gd name="connsiteY2" fmla="*/ 46126 h 75439"/>
                  <a:gd name="connsiteX3" fmla="*/ 34357 w 62748"/>
                  <a:gd name="connsiteY3" fmla="*/ 25 h 75439"/>
                  <a:gd name="connsiteX4" fmla="*/ 62724 w 62748"/>
                  <a:gd name="connsiteY4" fmla="*/ 26092 h 75439"/>
                  <a:gd name="connsiteX5" fmla="*/ 60836 w 62748"/>
                  <a:gd name="connsiteY5" fmla="*/ 37268 h 75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2748" h="75439">
                    <a:moveTo>
                      <a:pt x="60836" y="37268"/>
                    </a:moveTo>
                    <a:cubicBezTo>
                      <a:pt x="55957" y="52552"/>
                      <a:pt x="45196" y="65267"/>
                      <a:pt x="30928" y="72605"/>
                    </a:cubicBezTo>
                    <a:cubicBezTo>
                      <a:pt x="11878" y="82130"/>
                      <a:pt x="-1648" y="66223"/>
                      <a:pt x="162" y="46126"/>
                    </a:cubicBezTo>
                    <a:cubicBezTo>
                      <a:pt x="1781" y="28123"/>
                      <a:pt x="13593" y="1263"/>
                      <a:pt x="34357" y="25"/>
                    </a:cubicBezTo>
                    <a:cubicBezTo>
                      <a:pt x="49389" y="-610"/>
                      <a:pt x="62089" y="11060"/>
                      <a:pt x="62724" y="26092"/>
                    </a:cubicBezTo>
                    <a:cubicBezTo>
                      <a:pt x="62885" y="29908"/>
                      <a:pt x="62242" y="33716"/>
                      <a:pt x="60836" y="37268"/>
                    </a:cubicBezTo>
                    <a:close/>
                  </a:path>
                </a:pathLst>
              </a:custGeom>
              <a:solidFill>
                <a:srgbClr val="FFC3B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8C896266-2D10-B653-35B9-DD903477FBCA}"/>
                  </a:ext>
                </a:extLst>
              </p:cNvPr>
              <p:cNvSpPr/>
              <p:nvPr/>
            </p:nvSpPr>
            <p:spPr>
              <a:xfrm>
                <a:off x="9933716" y="2222734"/>
                <a:ext cx="43732" cy="28306"/>
              </a:xfrm>
              <a:custGeom>
                <a:avLst/>
                <a:gdLst>
                  <a:gd name="connsiteX0" fmla="*/ 40500 w 43732"/>
                  <a:gd name="connsiteY0" fmla="*/ 28213 h 28306"/>
                  <a:gd name="connsiteX1" fmla="*/ 36309 w 43732"/>
                  <a:gd name="connsiteY1" fmla="*/ 26308 h 28306"/>
                  <a:gd name="connsiteX2" fmla="*/ 3543 w 43732"/>
                  <a:gd name="connsiteY2" fmla="*/ 7829 h 28306"/>
                  <a:gd name="connsiteX3" fmla="*/ 19 w 43732"/>
                  <a:gd name="connsiteY3" fmla="*/ 3543 h 28306"/>
                  <a:gd name="connsiteX4" fmla="*/ 4305 w 43732"/>
                  <a:gd name="connsiteY4" fmla="*/ 19 h 28306"/>
                  <a:gd name="connsiteX5" fmla="*/ 43167 w 43732"/>
                  <a:gd name="connsiteY5" fmla="*/ 22403 h 28306"/>
                  <a:gd name="connsiteX6" fmla="*/ 41851 w 43732"/>
                  <a:gd name="connsiteY6" fmla="*/ 27766 h 28306"/>
                  <a:gd name="connsiteX7" fmla="*/ 41738 w 43732"/>
                  <a:gd name="connsiteY7" fmla="*/ 27832 h 283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3732" h="28306">
                    <a:moveTo>
                      <a:pt x="40500" y="28213"/>
                    </a:moveTo>
                    <a:cubicBezTo>
                      <a:pt x="38834" y="28589"/>
                      <a:pt x="37121" y="27810"/>
                      <a:pt x="36309" y="26308"/>
                    </a:cubicBezTo>
                    <a:cubicBezTo>
                      <a:pt x="27260" y="10401"/>
                      <a:pt x="3733" y="7925"/>
                      <a:pt x="3543" y="7829"/>
                    </a:cubicBezTo>
                    <a:cubicBezTo>
                      <a:pt x="1386" y="7619"/>
                      <a:pt x="-192" y="5700"/>
                      <a:pt x="19" y="3543"/>
                    </a:cubicBezTo>
                    <a:cubicBezTo>
                      <a:pt x="229" y="1386"/>
                      <a:pt x="2148" y="-192"/>
                      <a:pt x="4305" y="19"/>
                    </a:cubicBezTo>
                    <a:cubicBezTo>
                      <a:pt x="5448" y="19"/>
                      <a:pt x="32118" y="2876"/>
                      <a:pt x="43167" y="22403"/>
                    </a:cubicBezTo>
                    <a:cubicBezTo>
                      <a:pt x="44285" y="24247"/>
                      <a:pt x="43695" y="26649"/>
                      <a:pt x="41851" y="27766"/>
                    </a:cubicBezTo>
                    <a:cubicBezTo>
                      <a:pt x="41813" y="27789"/>
                      <a:pt x="41776" y="27811"/>
                      <a:pt x="41738" y="27832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8A0E0AF1-E811-5181-3F42-82F83642BE68}"/>
                  </a:ext>
                </a:extLst>
              </p:cNvPr>
              <p:cNvSpPr/>
              <p:nvPr/>
            </p:nvSpPr>
            <p:spPr>
              <a:xfrm>
                <a:off x="9838720" y="2219930"/>
                <a:ext cx="38846" cy="17782"/>
              </a:xfrm>
              <a:custGeom>
                <a:avLst/>
                <a:gdLst>
                  <a:gd name="connsiteX0" fmla="*/ 4908 w 38846"/>
                  <a:gd name="connsiteY0" fmla="*/ 17681 h 17782"/>
                  <a:gd name="connsiteX1" fmla="*/ 1193 w 38846"/>
                  <a:gd name="connsiteY1" fmla="*/ 16443 h 17782"/>
                  <a:gd name="connsiteX2" fmla="*/ 1095 w 38846"/>
                  <a:gd name="connsiteY2" fmla="*/ 10921 h 17782"/>
                  <a:gd name="connsiteX3" fmla="*/ 1193 w 38846"/>
                  <a:gd name="connsiteY3" fmla="*/ 10823 h 17782"/>
                  <a:gd name="connsiteX4" fmla="*/ 35864 w 38846"/>
                  <a:gd name="connsiteY4" fmla="*/ 727 h 17782"/>
                  <a:gd name="connsiteX5" fmla="*/ 38722 w 38846"/>
                  <a:gd name="connsiteY5" fmla="*/ 5585 h 17782"/>
                  <a:gd name="connsiteX6" fmla="*/ 33864 w 38846"/>
                  <a:gd name="connsiteY6" fmla="*/ 8442 h 17782"/>
                  <a:gd name="connsiteX7" fmla="*/ 33864 w 38846"/>
                  <a:gd name="connsiteY7" fmla="*/ 8442 h 17782"/>
                  <a:gd name="connsiteX8" fmla="*/ 6527 w 38846"/>
                  <a:gd name="connsiteY8" fmla="*/ 16729 h 17782"/>
                  <a:gd name="connsiteX9" fmla="*/ 4908 w 38846"/>
                  <a:gd name="connsiteY9" fmla="*/ 17681 h 177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8846" h="17782">
                    <a:moveTo>
                      <a:pt x="4908" y="17681"/>
                    </a:moveTo>
                    <a:cubicBezTo>
                      <a:pt x="3535" y="18008"/>
                      <a:pt x="2096" y="17528"/>
                      <a:pt x="1193" y="16443"/>
                    </a:cubicBezTo>
                    <a:cubicBezTo>
                      <a:pt x="-359" y="14945"/>
                      <a:pt x="-402" y="12473"/>
                      <a:pt x="1095" y="10921"/>
                    </a:cubicBezTo>
                    <a:cubicBezTo>
                      <a:pt x="1127" y="10888"/>
                      <a:pt x="1160" y="10855"/>
                      <a:pt x="1193" y="10823"/>
                    </a:cubicBezTo>
                    <a:cubicBezTo>
                      <a:pt x="10440" y="2053"/>
                      <a:pt x="23355" y="-1708"/>
                      <a:pt x="35864" y="727"/>
                    </a:cubicBezTo>
                    <a:cubicBezTo>
                      <a:pt x="37989" y="1287"/>
                      <a:pt x="39265" y="3455"/>
                      <a:pt x="38722" y="5585"/>
                    </a:cubicBezTo>
                    <a:cubicBezTo>
                      <a:pt x="38119" y="7677"/>
                      <a:pt x="35985" y="8932"/>
                      <a:pt x="33864" y="8442"/>
                    </a:cubicBezTo>
                    <a:lnTo>
                      <a:pt x="33864" y="8442"/>
                    </a:lnTo>
                    <a:cubicBezTo>
                      <a:pt x="23945" y="6567"/>
                      <a:pt x="13736" y="9662"/>
                      <a:pt x="6527" y="16729"/>
                    </a:cubicBezTo>
                    <a:cubicBezTo>
                      <a:pt x="6071" y="17170"/>
                      <a:pt x="5516" y="17497"/>
                      <a:pt x="4908" y="1768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F0057985-0B50-FE2B-63EA-DBE7DD37B45D}"/>
                  </a:ext>
                </a:extLst>
              </p:cNvPr>
              <p:cNvSpPr/>
              <p:nvPr/>
            </p:nvSpPr>
            <p:spPr>
              <a:xfrm>
                <a:off x="10177575" y="2636519"/>
                <a:ext cx="254126" cy="546734"/>
              </a:xfrm>
              <a:custGeom>
                <a:avLst/>
                <a:gdLst>
                  <a:gd name="connsiteX0" fmla="*/ 83058 w 254126"/>
                  <a:gd name="connsiteY0" fmla="*/ 0 h 546734"/>
                  <a:gd name="connsiteX1" fmla="*/ 117729 w 254126"/>
                  <a:gd name="connsiteY1" fmla="*/ 134398 h 546734"/>
                  <a:gd name="connsiteX2" fmla="*/ 157067 w 254126"/>
                  <a:gd name="connsiteY2" fmla="*/ 266509 h 546734"/>
                  <a:gd name="connsiteX3" fmla="*/ 205740 w 254126"/>
                  <a:gd name="connsiteY3" fmla="*/ 396050 h 546734"/>
                  <a:gd name="connsiteX4" fmla="*/ 254127 w 254126"/>
                  <a:gd name="connsiteY4" fmla="*/ 528733 h 546734"/>
                  <a:gd name="connsiteX5" fmla="*/ 216027 w 254126"/>
                  <a:gd name="connsiteY5" fmla="*/ 546735 h 546734"/>
                  <a:gd name="connsiteX6" fmla="*/ 145828 w 254126"/>
                  <a:gd name="connsiteY6" fmla="*/ 423577 h 546734"/>
                  <a:gd name="connsiteX7" fmla="*/ 113252 w 254126"/>
                  <a:gd name="connsiteY7" fmla="*/ 360331 h 546734"/>
                  <a:gd name="connsiteX8" fmla="*/ 83248 w 254126"/>
                  <a:gd name="connsiteY8" fmla="*/ 293656 h 546734"/>
                  <a:gd name="connsiteX9" fmla="*/ 36385 w 254126"/>
                  <a:gd name="connsiteY9" fmla="*/ 157353 h 546734"/>
                  <a:gd name="connsiteX10" fmla="*/ 0 w 254126"/>
                  <a:gd name="connsiteY10" fmla="*/ 18859 h 546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4126" h="546734">
                    <a:moveTo>
                      <a:pt x="83058" y="0"/>
                    </a:moveTo>
                    <a:cubicBezTo>
                      <a:pt x="94202" y="44482"/>
                      <a:pt x="105823" y="89821"/>
                      <a:pt x="117729" y="134398"/>
                    </a:cubicBezTo>
                    <a:cubicBezTo>
                      <a:pt x="129635" y="178975"/>
                      <a:pt x="142684" y="223456"/>
                      <a:pt x="157067" y="266509"/>
                    </a:cubicBezTo>
                    <a:cubicBezTo>
                      <a:pt x="171450" y="309563"/>
                      <a:pt x="189262" y="352234"/>
                      <a:pt x="205740" y="396050"/>
                    </a:cubicBezTo>
                    <a:cubicBezTo>
                      <a:pt x="222218" y="439864"/>
                      <a:pt x="238982" y="484060"/>
                      <a:pt x="254127" y="528733"/>
                    </a:cubicBezTo>
                    <a:lnTo>
                      <a:pt x="216027" y="546735"/>
                    </a:lnTo>
                    <a:cubicBezTo>
                      <a:pt x="191262" y="506349"/>
                      <a:pt x="168402" y="465296"/>
                      <a:pt x="145828" y="423577"/>
                    </a:cubicBezTo>
                    <a:cubicBezTo>
                      <a:pt x="134715" y="402749"/>
                      <a:pt x="123857" y="381667"/>
                      <a:pt x="113252" y="360331"/>
                    </a:cubicBezTo>
                    <a:cubicBezTo>
                      <a:pt x="102489" y="339280"/>
                      <a:pt x="92297" y="316611"/>
                      <a:pt x="83248" y="293656"/>
                    </a:cubicBezTo>
                    <a:cubicBezTo>
                      <a:pt x="65056" y="248507"/>
                      <a:pt x="49911" y="203073"/>
                      <a:pt x="36385" y="157353"/>
                    </a:cubicBezTo>
                    <a:cubicBezTo>
                      <a:pt x="22860" y="111633"/>
                      <a:pt x="10477" y="65913"/>
                      <a:pt x="0" y="18859"/>
                    </a:cubicBezTo>
                    <a:close/>
                  </a:path>
                </a:pathLst>
              </a:custGeom>
              <a:solidFill>
                <a:srgbClr val="FFC3B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567D166B-14C5-A224-611C-48F0EEC93042}"/>
                  </a:ext>
                </a:extLst>
              </p:cNvPr>
              <p:cNvSpPr/>
              <p:nvPr/>
            </p:nvSpPr>
            <p:spPr>
              <a:xfrm>
                <a:off x="10127939" y="2538983"/>
                <a:ext cx="169459" cy="225075"/>
              </a:xfrm>
              <a:custGeom>
                <a:avLst/>
                <a:gdLst>
                  <a:gd name="connsiteX0" fmla="*/ 90783 w 169459"/>
                  <a:gd name="connsiteY0" fmla="*/ 1524 h 225075"/>
                  <a:gd name="connsiteX1" fmla="*/ 169460 w 169459"/>
                  <a:gd name="connsiteY1" fmla="*/ 126777 h 225075"/>
                  <a:gd name="connsiteX2" fmla="*/ 40205 w 169459"/>
                  <a:gd name="connsiteY2" fmla="*/ 225075 h 225075"/>
                  <a:gd name="connsiteX3" fmla="*/ 2105 w 169459"/>
                  <a:gd name="connsiteY3" fmla="*/ 84296 h 225075"/>
                  <a:gd name="connsiteX4" fmla="*/ 90783 w 169459"/>
                  <a:gd name="connsiteY4" fmla="*/ 1524 h 225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9459" h="225075">
                    <a:moveTo>
                      <a:pt x="90783" y="1524"/>
                    </a:moveTo>
                    <a:cubicBezTo>
                      <a:pt x="125073" y="11049"/>
                      <a:pt x="169460" y="126777"/>
                      <a:pt x="169460" y="126777"/>
                    </a:cubicBezTo>
                    <a:lnTo>
                      <a:pt x="40205" y="225075"/>
                    </a:lnTo>
                    <a:cubicBezTo>
                      <a:pt x="40205" y="225075"/>
                      <a:pt x="-10848" y="128778"/>
                      <a:pt x="2105" y="84296"/>
                    </a:cubicBezTo>
                    <a:cubicBezTo>
                      <a:pt x="15726" y="38099"/>
                      <a:pt x="51540" y="-9144"/>
                      <a:pt x="90783" y="152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69EE064F-5F2D-5F25-95A6-4EE73029E20C}"/>
                  </a:ext>
                </a:extLst>
              </p:cNvPr>
              <p:cNvSpPr/>
              <p:nvPr/>
            </p:nvSpPr>
            <p:spPr>
              <a:xfrm>
                <a:off x="9909000" y="4862904"/>
                <a:ext cx="52184" cy="21158"/>
              </a:xfrm>
              <a:custGeom>
                <a:avLst/>
                <a:gdLst>
                  <a:gd name="connsiteX0" fmla="*/ 23973 w 52184"/>
                  <a:gd name="connsiteY0" fmla="*/ 21038 h 21158"/>
                  <a:gd name="connsiteX1" fmla="*/ 3684 w 52184"/>
                  <a:gd name="connsiteY1" fmla="*/ 15895 h 21158"/>
                  <a:gd name="connsiteX2" fmla="*/ 65 w 52184"/>
                  <a:gd name="connsiteY2" fmla="*/ 6370 h 21158"/>
                  <a:gd name="connsiteX3" fmla="*/ 3494 w 52184"/>
                  <a:gd name="connsiteY3" fmla="*/ 1131 h 21158"/>
                  <a:gd name="connsiteX4" fmla="*/ 51119 w 52184"/>
                  <a:gd name="connsiteY4" fmla="*/ 14466 h 21158"/>
                  <a:gd name="connsiteX5" fmla="*/ 52166 w 52184"/>
                  <a:gd name="connsiteY5" fmla="*/ 16562 h 21158"/>
                  <a:gd name="connsiteX6" fmla="*/ 50547 w 52184"/>
                  <a:gd name="connsiteY6" fmla="*/ 18181 h 21158"/>
                  <a:gd name="connsiteX7" fmla="*/ 23972 w 52184"/>
                  <a:gd name="connsiteY7" fmla="*/ 21038 h 21158"/>
                  <a:gd name="connsiteX8" fmla="*/ 9019 w 52184"/>
                  <a:gd name="connsiteY8" fmla="*/ 3703 h 21158"/>
                  <a:gd name="connsiteX9" fmla="*/ 5399 w 52184"/>
                  <a:gd name="connsiteY9" fmla="*/ 4370 h 21158"/>
                  <a:gd name="connsiteX10" fmla="*/ 4065 w 52184"/>
                  <a:gd name="connsiteY10" fmla="*/ 6560 h 21158"/>
                  <a:gd name="connsiteX11" fmla="*/ 6351 w 52184"/>
                  <a:gd name="connsiteY11" fmla="*/ 12942 h 21158"/>
                  <a:gd name="connsiteX12" fmla="*/ 43689 w 52184"/>
                  <a:gd name="connsiteY12" fmla="*/ 15228 h 21158"/>
                  <a:gd name="connsiteX13" fmla="*/ 9018 w 52184"/>
                  <a:gd name="connsiteY13" fmla="*/ 3703 h 21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2184" h="21158">
                    <a:moveTo>
                      <a:pt x="23973" y="21038"/>
                    </a:moveTo>
                    <a:cubicBezTo>
                      <a:pt x="16823" y="21661"/>
                      <a:pt x="9673" y="19849"/>
                      <a:pt x="3684" y="15895"/>
                    </a:cubicBezTo>
                    <a:cubicBezTo>
                      <a:pt x="1025" y="13480"/>
                      <a:pt x="-320" y="9941"/>
                      <a:pt x="65" y="6370"/>
                    </a:cubicBezTo>
                    <a:cubicBezTo>
                      <a:pt x="232" y="4150"/>
                      <a:pt x="1527" y="2172"/>
                      <a:pt x="3494" y="1131"/>
                    </a:cubicBezTo>
                    <a:cubicBezTo>
                      <a:pt x="13686" y="-4489"/>
                      <a:pt x="47023" y="12561"/>
                      <a:pt x="51119" y="14466"/>
                    </a:cubicBezTo>
                    <a:cubicBezTo>
                      <a:pt x="51862" y="14886"/>
                      <a:pt x="52277" y="15715"/>
                      <a:pt x="52166" y="16562"/>
                    </a:cubicBezTo>
                    <a:cubicBezTo>
                      <a:pt x="52080" y="17418"/>
                      <a:pt x="51403" y="18095"/>
                      <a:pt x="50547" y="18181"/>
                    </a:cubicBezTo>
                    <a:cubicBezTo>
                      <a:pt x="41801" y="19982"/>
                      <a:pt x="32902" y="20938"/>
                      <a:pt x="23972" y="21038"/>
                    </a:cubicBezTo>
                    <a:close/>
                    <a:moveTo>
                      <a:pt x="9019" y="3703"/>
                    </a:moveTo>
                    <a:cubicBezTo>
                      <a:pt x="7776" y="3630"/>
                      <a:pt x="6534" y="3859"/>
                      <a:pt x="5399" y="4370"/>
                    </a:cubicBezTo>
                    <a:cubicBezTo>
                      <a:pt x="4582" y="4795"/>
                      <a:pt x="4068" y="5639"/>
                      <a:pt x="4065" y="6560"/>
                    </a:cubicBezTo>
                    <a:cubicBezTo>
                      <a:pt x="3687" y="8938"/>
                      <a:pt x="4549" y="11345"/>
                      <a:pt x="6351" y="12942"/>
                    </a:cubicBezTo>
                    <a:cubicBezTo>
                      <a:pt x="11400" y="17514"/>
                      <a:pt x="25402" y="18276"/>
                      <a:pt x="43689" y="15228"/>
                    </a:cubicBezTo>
                    <a:cubicBezTo>
                      <a:pt x="32882" y="9420"/>
                      <a:pt x="21153" y="5520"/>
                      <a:pt x="9018" y="3703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EF51CE98-72D5-2AEB-DD33-C1247A18B24B}"/>
                  </a:ext>
                </a:extLst>
              </p:cNvPr>
              <p:cNvSpPr/>
              <p:nvPr/>
            </p:nvSpPr>
            <p:spPr>
              <a:xfrm>
                <a:off x="9929496" y="4843270"/>
                <a:ext cx="31010" cy="37719"/>
              </a:xfrm>
              <a:custGeom>
                <a:avLst/>
                <a:gdLst>
                  <a:gd name="connsiteX0" fmla="*/ 29384 w 31010"/>
                  <a:gd name="connsiteY0" fmla="*/ 37720 h 37719"/>
                  <a:gd name="connsiteX1" fmla="*/ 28623 w 31010"/>
                  <a:gd name="connsiteY1" fmla="*/ 37720 h 37719"/>
                  <a:gd name="connsiteX2" fmla="*/ 48 w 31010"/>
                  <a:gd name="connsiteY2" fmla="*/ 5716 h 37719"/>
                  <a:gd name="connsiteX3" fmla="*/ 7477 w 31010"/>
                  <a:gd name="connsiteY3" fmla="*/ 96 h 37719"/>
                  <a:gd name="connsiteX4" fmla="*/ 18526 w 31010"/>
                  <a:gd name="connsiteY4" fmla="*/ 3525 h 37719"/>
                  <a:gd name="connsiteX5" fmla="*/ 31004 w 31010"/>
                  <a:gd name="connsiteY5" fmla="*/ 35720 h 37719"/>
                  <a:gd name="connsiteX6" fmla="*/ 30147 w 31010"/>
                  <a:gd name="connsiteY6" fmla="*/ 37529 h 37719"/>
                  <a:gd name="connsiteX7" fmla="*/ 29385 w 31010"/>
                  <a:gd name="connsiteY7" fmla="*/ 37720 h 37719"/>
                  <a:gd name="connsiteX8" fmla="*/ 9477 w 31010"/>
                  <a:gd name="connsiteY8" fmla="*/ 3811 h 37719"/>
                  <a:gd name="connsiteX9" fmla="*/ 8334 w 31010"/>
                  <a:gd name="connsiteY9" fmla="*/ 3811 h 37719"/>
                  <a:gd name="connsiteX10" fmla="*/ 4334 w 31010"/>
                  <a:gd name="connsiteY10" fmla="*/ 6097 h 37719"/>
                  <a:gd name="connsiteX11" fmla="*/ 27003 w 31010"/>
                  <a:gd name="connsiteY11" fmla="*/ 32195 h 37719"/>
                  <a:gd name="connsiteX12" fmla="*/ 16335 w 31010"/>
                  <a:gd name="connsiteY12" fmla="*/ 6382 h 37719"/>
                  <a:gd name="connsiteX13" fmla="*/ 9477 w 31010"/>
                  <a:gd name="connsiteY13" fmla="*/ 3811 h 37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1010" h="37719">
                    <a:moveTo>
                      <a:pt x="29384" y="37720"/>
                    </a:moveTo>
                    <a:lnTo>
                      <a:pt x="28623" y="37720"/>
                    </a:lnTo>
                    <a:cubicBezTo>
                      <a:pt x="18621" y="33148"/>
                      <a:pt x="-1095" y="15146"/>
                      <a:pt x="48" y="5716"/>
                    </a:cubicBezTo>
                    <a:cubicBezTo>
                      <a:pt x="48" y="3430"/>
                      <a:pt x="2048" y="667"/>
                      <a:pt x="7477" y="96"/>
                    </a:cubicBezTo>
                    <a:cubicBezTo>
                      <a:pt x="11479" y="-370"/>
                      <a:pt x="15491" y="875"/>
                      <a:pt x="18526" y="3525"/>
                    </a:cubicBezTo>
                    <a:cubicBezTo>
                      <a:pt x="29004" y="12288"/>
                      <a:pt x="30909" y="34767"/>
                      <a:pt x="31004" y="35720"/>
                    </a:cubicBezTo>
                    <a:cubicBezTo>
                      <a:pt x="31062" y="36433"/>
                      <a:pt x="30736" y="37123"/>
                      <a:pt x="30147" y="37529"/>
                    </a:cubicBezTo>
                    <a:cubicBezTo>
                      <a:pt x="29908" y="37643"/>
                      <a:pt x="29649" y="37707"/>
                      <a:pt x="29385" y="37720"/>
                    </a:cubicBezTo>
                    <a:close/>
                    <a:moveTo>
                      <a:pt x="9477" y="3811"/>
                    </a:moveTo>
                    <a:lnTo>
                      <a:pt x="8334" y="3811"/>
                    </a:lnTo>
                    <a:cubicBezTo>
                      <a:pt x="4715" y="3811"/>
                      <a:pt x="4429" y="5621"/>
                      <a:pt x="4334" y="6097"/>
                    </a:cubicBezTo>
                    <a:cubicBezTo>
                      <a:pt x="3476" y="11812"/>
                      <a:pt x="16812" y="26004"/>
                      <a:pt x="27003" y="32195"/>
                    </a:cubicBezTo>
                    <a:cubicBezTo>
                      <a:pt x="26208" y="22693"/>
                      <a:pt x="22480" y="13673"/>
                      <a:pt x="16335" y="6382"/>
                    </a:cubicBezTo>
                    <a:cubicBezTo>
                      <a:pt x="14452" y="4697"/>
                      <a:pt x="12005" y="3779"/>
                      <a:pt x="9477" y="3811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985377EF-7327-B5E6-4A7D-D613C14619D6}"/>
                  </a:ext>
                </a:extLst>
              </p:cNvPr>
              <p:cNvSpPr/>
              <p:nvPr/>
            </p:nvSpPr>
            <p:spPr>
              <a:xfrm>
                <a:off x="10412747" y="4685251"/>
                <a:ext cx="134302" cy="193738"/>
              </a:xfrm>
              <a:custGeom>
                <a:avLst/>
                <a:gdLst>
                  <a:gd name="connsiteX0" fmla="*/ 134302 w 134302"/>
                  <a:gd name="connsiteY0" fmla="*/ 193738 h 193738"/>
                  <a:gd name="connsiteX1" fmla="*/ 50673 w 134302"/>
                  <a:gd name="connsiteY1" fmla="*/ 193738 h 193738"/>
                  <a:gd name="connsiteX2" fmla="*/ 0 w 134302"/>
                  <a:gd name="connsiteY2" fmla="*/ 0 h 193738"/>
                  <a:gd name="connsiteX3" fmla="*/ 83725 w 134302"/>
                  <a:gd name="connsiteY3" fmla="*/ 0 h 193738"/>
                  <a:gd name="connsiteX4" fmla="*/ 134302 w 134302"/>
                  <a:gd name="connsiteY4" fmla="*/ 193738 h 1937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4302" h="193738">
                    <a:moveTo>
                      <a:pt x="134302" y="193738"/>
                    </a:moveTo>
                    <a:lnTo>
                      <a:pt x="50673" y="193738"/>
                    </a:lnTo>
                    <a:lnTo>
                      <a:pt x="0" y="0"/>
                    </a:lnTo>
                    <a:lnTo>
                      <a:pt x="83725" y="0"/>
                    </a:lnTo>
                    <a:lnTo>
                      <a:pt x="134302" y="193738"/>
                    </a:lnTo>
                    <a:close/>
                  </a:path>
                </a:pathLst>
              </a:custGeom>
              <a:solidFill>
                <a:srgbClr val="FFC3B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C81170BD-E1FF-6780-AABB-9404744F4828}"/>
                  </a:ext>
                </a:extLst>
              </p:cNvPr>
              <p:cNvSpPr/>
              <p:nvPr/>
            </p:nvSpPr>
            <p:spPr>
              <a:xfrm>
                <a:off x="10448324" y="4869255"/>
                <a:ext cx="223493" cy="95173"/>
              </a:xfrm>
              <a:custGeom>
                <a:avLst/>
                <a:gdLst>
                  <a:gd name="connsiteX0" fmla="*/ 99488 w 223493"/>
                  <a:gd name="connsiteY0" fmla="*/ 18 h 95173"/>
                  <a:gd name="connsiteX1" fmla="*/ 5476 w 223493"/>
                  <a:gd name="connsiteY1" fmla="*/ 18 h 95173"/>
                  <a:gd name="connsiteX2" fmla="*/ 18 w 223493"/>
                  <a:gd name="connsiteY2" fmla="*/ 4621 h 95173"/>
                  <a:gd name="connsiteX3" fmla="*/ 47 w 223493"/>
                  <a:gd name="connsiteY3" fmla="*/ 5733 h 95173"/>
                  <a:gd name="connsiteX4" fmla="*/ 5762 w 223493"/>
                  <a:gd name="connsiteY4" fmla="*/ 80124 h 95173"/>
                  <a:gd name="connsiteX5" fmla="*/ 22430 w 223493"/>
                  <a:gd name="connsiteY5" fmla="*/ 94983 h 95173"/>
                  <a:gd name="connsiteX6" fmla="*/ 111775 w 223493"/>
                  <a:gd name="connsiteY6" fmla="*/ 92506 h 95173"/>
                  <a:gd name="connsiteX7" fmla="*/ 197500 w 223493"/>
                  <a:gd name="connsiteY7" fmla="*/ 95173 h 95173"/>
                  <a:gd name="connsiteX8" fmla="*/ 211501 w 223493"/>
                  <a:gd name="connsiteY8" fmla="*/ 57073 h 95173"/>
                  <a:gd name="connsiteX9" fmla="*/ 114347 w 223493"/>
                  <a:gd name="connsiteY9" fmla="*/ 4972 h 95173"/>
                  <a:gd name="connsiteX10" fmla="*/ 99488 w 223493"/>
                  <a:gd name="connsiteY10" fmla="*/ 19 h 95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3493" h="95173">
                    <a:moveTo>
                      <a:pt x="99488" y="18"/>
                    </a:moveTo>
                    <a:lnTo>
                      <a:pt x="5476" y="18"/>
                    </a:lnTo>
                    <a:cubicBezTo>
                      <a:pt x="2698" y="-218"/>
                      <a:pt x="254" y="1843"/>
                      <a:pt x="18" y="4621"/>
                    </a:cubicBezTo>
                    <a:cubicBezTo>
                      <a:pt x="-13" y="4992"/>
                      <a:pt x="-4" y="5365"/>
                      <a:pt x="47" y="5733"/>
                    </a:cubicBezTo>
                    <a:lnTo>
                      <a:pt x="5762" y="80124"/>
                    </a:lnTo>
                    <a:cubicBezTo>
                      <a:pt x="7035" y="88433"/>
                      <a:pt x="14029" y="94668"/>
                      <a:pt x="22430" y="94983"/>
                    </a:cubicBezTo>
                    <a:cubicBezTo>
                      <a:pt x="55101" y="94411"/>
                      <a:pt x="70055" y="92506"/>
                      <a:pt x="111775" y="92506"/>
                    </a:cubicBezTo>
                    <a:cubicBezTo>
                      <a:pt x="137207" y="92506"/>
                      <a:pt x="162543" y="95173"/>
                      <a:pt x="197500" y="95173"/>
                    </a:cubicBezTo>
                    <a:cubicBezTo>
                      <a:pt x="232457" y="95173"/>
                      <a:pt x="226837" y="60407"/>
                      <a:pt x="211501" y="57073"/>
                    </a:cubicBezTo>
                    <a:cubicBezTo>
                      <a:pt x="142826" y="42976"/>
                      <a:pt x="140540" y="23545"/>
                      <a:pt x="114347" y="4972"/>
                    </a:cubicBezTo>
                    <a:cubicBezTo>
                      <a:pt x="110004" y="1865"/>
                      <a:pt x="104826" y="139"/>
                      <a:pt x="99488" y="19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37941C7F-4656-A057-38BA-53A4DA332F19}"/>
                  </a:ext>
                </a:extLst>
              </p:cNvPr>
              <p:cNvSpPr/>
              <p:nvPr/>
            </p:nvSpPr>
            <p:spPr>
              <a:xfrm>
                <a:off x="10412842" y="4685251"/>
                <a:ext cx="109728" cy="99917"/>
              </a:xfrm>
              <a:custGeom>
                <a:avLst/>
                <a:gdLst>
                  <a:gd name="connsiteX0" fmla="*/ 0 w 109728"/>
                  <a:gd name="connsiteY0" fmla="*/ 0 h 99917"/>
                  <a:gd name="connsiteX1" fmla="*/ 26003 w 109728"/>
                  <a:gd name="connsiteY1" fmla="*/ 99917 h 99917"/>
                  <a:gd name="connsiteX2" fmla="*/ 109728 w 109728"/>
                  <a:gd name="connsiteY2" fmla="*/ 99917 h 99917"/>
                  <a:gd name="connsiteX3" fmla="*/ 83629 w 109728"/>
                  <a:gd name="connsiteY3" fmla="*/ 0 h 99917"/>
                  <a:gd name="connsiteX4" fmla="*/ 0 w 109728"/>
                  <a:gd name="connsiteY4" fmla="*/ 0 h 999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9728" h="99917">
                    <a:moveTo>
                      <a:pt x="0" y="0"/>
                    </a:moveTo>
                    <a:lnTo>
                      <a:pt x="26003" y="99917"/>
                    </a:lnTo>
                    <a:lnTo>
                      <a:pt x="109728" y="99917"/>
                    </a:lnTo>
                    <a:lnTo>
                      <a:pt x="83629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F90341F8-AF31-43EE-353D-5A0677273A04}"/>
                  </a:ext>
                </a:extLst>
              </p:cNvPr>
              <p:cNvSpPr/>
              <p:nvPr/>
            </p:nvSpPr>
            <p:spPr>
              <a:xfrm>
                <a:off x="9956118" y="3049427"/>
                <a:ext cx="569594" cy="1716786"/>
              </a:xfrm>
              <a:custGeom>
                <a:avLst/>
                <a:gdLst>
                  <a:gd name="connsiteX0" fmla="*/ 217456 w 569594"/>
                  <a:gd name="connsiteY0" fmla="*/ 0 h 1716786"/>
                  <a:gd name="connsiteX1" fmla="*/ 415766 w 569594"/>
                  <a:gd name="connsiteY1" fmla="*/ 859536 h 1716786"/>
                  <a:gd name="connsiteX2" fmla="*/ 569595 w 569594"/>
                  <a:gd name="connsiteY2" fmla="*/ 1716786 h 1716786"/>
                  <a:gd name="connsiteX3" fmla="*/ 456533 w 569594"/>
                  <a:gd name="connsiteY3" fmla="*/ 1716786 h 1716786"/>
                  <a:gd name="connsiteX4" fmla="*/ 222123 w 569594"/>
                  <a:gd name="connsiteY4" fmla="*/ 858584 h 1716786"/>
                  <a:gd name="connsiteX5" fmla="*/ 0 w 569594"/>
                  <a:gd name="connsiteY5" fmla="*/ 381 h 1716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9594" h="1716786">
                    <a:moveTo>
                      <a:pt x="217456" y="0"/>
                    </a:moveTo>
                    <a:cubicBezTo>
                      <a:pt x="314134" y="129540"/>
                      <a:pt x="372999" y="605219"/>
                      <a:pt x="415766" y="859536"/>
                    </a:cubicBezTo>
                    <a:cubicBezTo>
                      <a:pt x="460248" y="1124045"/>
                      <a:pt x="569595" y="1716786"/>
                      <a:pt x="569595" y="1716786"/>
                    </a:cubicBezTo>
                    <a:lnTo>
                      <a:pt x="456533" y="1716786"/>
                    </a:lnTo>
                    <a:cubicBezTo>
                      <a:pt x="456533" y="1716786"/>
                      <a:pt x="302705" y="1113854"/>
                      <a:pt x="222123" y="858584"/>
                    </a:cubicBezTo>
                    <a:cubicBezTo>
                      <a:pt x="133064" y="576739"/>
                      <a:pt x="0" y="381"/>
                      <a:pt x="0" y="38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28AF7037-A2D5-A756-A92F-BE12A15EFF77}"/>
                  </a:ext>
                </a:extLst>
              </p:cNvPr>
              <p:cNvSpPr/>
              <p:nvPr/>
            </p:nvSpPr>
            <p:spPr>
              <a:xfrm>
                <a:off x="10391316" y="4722303"/>
                <a:ext cx="148685" cy="47529"/>
              </a:xfrm>
              <a:custGeom>
                <a:avLst/>
                <a:gdLst>
                  <a:gd name="connsiteX0" fmla="*/ 142494 w 148685"/>
                  <a:gd name="connsiteY0" fmla="*/ 47530 h 47529"/>
                  <a:gd name="connsiteX1" fmla="*/ 9715 w 148685"/>
                  <a:gd name="connsiteY1" fmla="*/ 47530 h 47529"/>
                  <a:gd name="connsiteX2" fmla="*/ 0 w 148685"/>
                  <a:gd name="connsiteY2" fmla="*/ 5239 h 47529"/>
                  <a:gd name="connsiteX3" fmla="*/ 148685 w 148685"/>
                  <a:gd name="connsiteY3" fmla="*/ 0 h 47529"/>
                  <a:gd name="connsiteX4" fmla="*/ 142494 w 148685"/>
                  <a:gd name="connsiteY4" fmla="*/ 47530 h 47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8685" h="47529">
                    <a:moveTo>
                      <a:pt x="142494" y="47530"/>
                    </a:moveTo>
                    <a:lnTo>
                      <a:pt x="9715" y="47530"/>
                    </a:lnTo>
                    <a:lnTo>
                      <a:pt x="0" y="5239"/>
                    </a:lnTo>
                    <a:lnTo>
                      <a:pt x="148685" y="0"/>
                    </a:lnTo>
                    <a:lnTo>
                      <a:pt x="142494" y="47530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D51AA0C7-5EEB-93C9-00F3-6B96A0FE6851}"/>
                  </a:ext>
                </a:extLst>
              </p:cNvPr>
              <p:cNvSpPr/>
              <p:nvPr/>
            </p:nvSpPr>
            <p:spPr>
              <a:xfrm>
                <a:off x="10531451" y="4844688"/>
                <a:ext cx="44449" cy="35628"/>
              </a:xfrm>
              <a:custGeom>
                <a:avLst/>
                <a:gdLst>
                  <a:gd name="connsiteX0" fmla="*/ 27505 w 44449"/>
                  <a:gd name="connsiteY0" fmla="*/ 26967 h 35628"/>
                  <a:gd name="connsiteX1" fmla="*/ 43602 w 44449"/>
                  <a:gd name="connsiteY1" fmla="*/ 13536 h 35628"/>
                  <a:gd name="connsiteX2" fmla="*/ 42650 w 44449"/>
                  <a:gd name="connsiteY2" fmla="*/ 3250 h 35628"/>
                  <a:gd name="connsiteX3" fmla="*/ 37411 w 44449"/>
                  <a:gd name="connsiteY3" fmla="*/ 11 h 35628"/>
                  <a:gd name="connsiteX4" fmla="*/ 359 w 44449"/>
                  <a:gd name="connsiteY4" fmla="*/ 32491 h 35628"/>
                  <a:gd name="connsiteX5" fmla="*/ 359 w 44449"/>
                  <a:gd name="connsiteY5" fmla="*/ 34777 h 35628"/>
                  <a:gd name="connsiteX6" fmla="*/ 2454 w 44449"/>
                  <a:gd name="connsiteY6" fmla="*/ 35539 h 35628"/>
                  <a:gd name="connsiteX7" fmla="*/ 27505 w 44449"/>
                  <a:gd name="connsiteY7" fmla="*/ 26967 h 35628"/>
                  <a:gd name="connsiteX8" fmla="*/ 33506 w 44449"/>
                  <a:gd name="connsiteY8" fmla="*/ 4869 h 35628"/>
                  <a:gd name="connsiteX9" fmla="*/ 37125 w 44449"/>
                  <a:gd name="connsiteY9" fmla="*/ 3916 h 35628"/>
                  <a:gd name="connsiteX10" fmla="*/ 39221 w 44449"/>
                  <a:gd name="connsiteY10" fmla="*/ 5345 h 35628"/>
                  <a:gd name="connsiteX11" fmla="*/ 39983 w 44449"/>
                  <a:gd name="connsiteY11" fmla="*/ 12013 h 35628"/>
                  <a:gd name="connsiteX12" fmla="*/ 7217 w 44449"/>
                  <a:gd name="connsiteY12" fmla="*/ 30205 h 35628"/>
                  <a:gd name="connsiteX13" fmla="*/ 33506 w 44449"/>
                  <a:gd name="connsiteY13" fmla="*/ 4869 h 35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449" h="35628">
                    <a:moveTo>
                      <a:pt x="27505" y="26967"/>
                    </a:moveTo>
                    <a:cubicBezTo>
                      <a:pt x="34245" y="24457"/>
                      <a:pt x="39925" y="19718"/>
                      <a:pt x="43602" y="13536"/>
                    </a:cubicBezTo>
                    <a:cubicBezTo>
                      <a:pt x="45006" y="10161"/>
                      <a:pt x="44649" y="6310"/>
                      <a:pt x="42650" y="3250"/>
                    </a:cubicBezTo>
                    <a:cubicBezTo>
                      <a:pt x="41574" y="1343"/>
                      <a:pt x="39597" y="121"/>
                      <a:pt x="37411" y="11"/>
                    </a:cubicBezTo>
                    <a:cubicBezTo>
                      <a:pt x="25695" y="-656"/>
                      <a:pt x="2930" y="29062"/>
                      <a:pt x="359" y="32491"/>
                    </a:cubicBezTo>
                    <a:cubicBezTo>
                      <a:pt x="-120" y="33178"/>
                      <a:pt x="-120" y="34090"/>
                      <a:pt x="359" y="34777"/>
                    </a:cubicBezTo>
                    <a:cubicBezTo>
                      <a:pt x="799" y="35482"/>
                      <a:pt x="1664" y="35797"/>
                      <a:pt x="2454" y="35539"/>
                    </a:cubicBezTo>
                    <a:cubicBezTo>
                      <a:pt x="11057" y="33481"/>
                      <a:pt x="19445" y="30611"/>
                      <a:pt x="27505" y="26967"/>
                    </a:cubicBezTo>
                    <a:close/>
                    <a:moveTo>
                      <a:pt x="33506" y="4869"/>
                    </a:moveTo>
                    <a:cubicBezTo>
                      <a:pt x="34627" y="4289"/>
                      <a:pt x="35863" y="3963"/>
                      <a:pt x="37125" y="3916"/>
                    </a:cubicBezTo>
                    <a:cubicBezTo>
                      <a:pt x="38040" y="3950"/>
                      <a:pt x="38855" y="4506"/>
                      <a:pt x="39221" y="5345"/>
                    </a:cubicBezTo>
                    <a:cubicBezTo>
                      <a:pt x="40584" y="7296"/>
                      <a:pt x="40871" y="9804"/>
                      <a:pt x="39983" y="12013"/>
                    </a:cubicBezTo>
                    <a:cubicBezTo>
                      <a:pt x="37316" y="18299"/>
                      <a:pt x="25219" y="24967"/>
                      <a:pt x="7217" y="30205"/>
                    </a:cubicBezTo>
                    <a:cubicBezTo>
                      <a:pt x="14490" y="20339"/>
                      <a:pt x="23378" y="11773"/>
                      <a:pt x="33506" y="4869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C16E1135-D1DC-EBD8-2C2C-6BF074D0A372}"/>
                  </a:ext>
                </a:extLst>
              </p:cNvPr>
              <p:cNvSpPr/>
              <p:nvPr/>
            </p:nvSpPr>
            <p:spPr>
              <a:xfrm>
                <a:off x="10526518" y="4835984"/>
                <a:ext cx="21608" cy="44448"/>
              </a:xfrm>
              <a:custGeom>
                <a:avLst/>
                <a:gdLst>
                  <a:gd name="connsiteX0" fmla="*/ 7768 w 21608"/>
                  <a:gd name="connsiteY0" fmla="*/ 44148 h 44448"/>
                  <a:gd name="connsiteX1" fmla="*/ 8435 w 21608"/>
                  <a:gd name="connsiteY1" fmla="*/ 43672 h 44448"/>
                  <a:gd name="connsiteX2" fmla="*/ 20055 w 21608"/>
                  <a:gd name="connsiteY2" fmla="*/ 2619 h 44448"/>
                  <a:gd name="connsiteX3" fmla="*/ 10530 w 21608"/>
                  <a:gd name="connsiteY3" fmla="*/ 809 h 44448"/>
                  <a:gd name="connsiteX4" fmla="*/ 2053 w 21608"/>
                  <a:gd name="connsiteY4" fmla="*/ 8620 h 44448"/>
                  <a:gd name="connsiteX5" fmla="*/ 4625 w 21608"/>
                  <a:gd name="connsiteY5" fmla="*/ 43100 h 44448"/>
                  <a:gd name="connsiteX6" fmla="*/ 6149 w 21608"/>
                  <a:gd name="connsiteY6" fmla="*/ 44338 h 44448"/>
                  <a:gd name="connsiteX7" fmla="*/ 7768 w 21608"/>
                  <a:gd name="connsiteY7" fmla="*/ 44148 h 44448"/>
                  <a:gd name="connsiteX8" fmla="*/ 11102 w 21608"/>
                  <a:gd name="connsiteY8" fmla="*/ 5000 h 44448"/>
                  <a:gd name="connsiteX9" fmla="*/ 12245 w 21608"/>
                  <a:gd name="connsiteY9" fmla="*/ 4524 h 44448"/>
                  <a:gd name="connsiteX10" fmla="*/ 16721 w 21608"/>
                  <a:gd name="connsiteY10" fmla="*/ 4524 h 44448"/>
                  <a:gd name="connsiteX11" fmla="*/ 7196 w 21608"/>
                  <a:gd name="connsiteY11" fmla="*/ 37766 h 44448"/>
                  <a:gd name="connsiteX12" fmla="*/ 5672 w 21608"/>
                  <a:gd name="connsiteY12" fmla="*/ 9858 h 44448"/>
                  <a:gd name="connsiteX13" fmla="*/ 11102 w 21608"/>
                  <a:gd name="connsiteY13" fmla="*/ 5000 h 444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1608" h="44448">
                    <a:moveTo>
                      <a:pt x="7768" y="44148"/>
                    </a:moveTo>
                    <a:cubicBezTo>
                      <a:pt x="8025" y="44045"/>
                      <a:pt x="8254" y="43882"/>
                      <a:pt x="8435" y="43672"/>
                    </a:cubicBezTo>
                    <a:cubicBezTo>
                      <a:pt x="15483" y="35290"/>
                      <a:pt x="25484" y="10525"/>
                      <a:pt x="20055" y="2619"/>
                    </a:cubicBezTo>
                    <a:cubicBezTo>
                      <a:pt x="18721" y="714"/>
                      <a:pt x="16054" y="-1096"/>
                      <a:pt x="10530" y="809"/>
                    </a:cubicBezTo>
                    <a:cubicBezTo>
                      <a:pt x="6751" y="2137"/>
                      <a:pt x="3685" y="4962"/>
                      <a:pt x="2053" y="8620"/>
                    </a:cubicBezTo>
                    <a:cubicBezTo>
                      <a:pt x="-3662" y="21002"/>
                      <a:pt x="4339" y="42148"/>
                      <a:pt x="4625" y="43100"/>
                    </a:cubicBezTo>
                    <a:cubicBezTo>
                      <a:pt x="4881" y="43751"/>
                      <a:pt x="5459" y="44220"/>
                      <a:pt x="6149" y="44338"/>
                    </a:cubicBezTo>
                    <a:cubicBezTo>
                      <a:pt x="6688" y="44536"/>
                      <a:pt x="7289" y="44465"/>
                      <a:pt x="7768" y="44148"/>
                    </a:cubicBezTo>
                    <a:close/>
                    <a:moveTo>
                      <a:pt x="11102" y="5000"/>
                    </a:moveTo>
                    <a:lnTo>
                      <a:pt x="12245" y="4524"/>
                    </a:lnTo>
                    <a:cubicBezTo>
                      <a:pt x="15674" y="3286"/>
                      <a:pt x="16531" y="4524"/>
                      <a:pt x="16721" y="4524"/>
                    </a:cubicBezTo>
                    <a:cubicBezTo>
                      <a:pt x="20055" y="9191"/>
                      <a:pt x="14054" y="27765"/>
                      <a:pt x="7196" y="37766"/>
                    </a:cubicBezTo>
                    <a:cubicBezTo>
                      <a:pt x="3800" y="28848"/>
                      <a:pt x="3267" y="19093"/>
                      <a:pt x="5672" y="9858"/>
                    </a:cubicBezTo>
                    <a:cubicBezTo>
                      <a:pt x="6814" y="7619"/>
                      <a:pt x="8750" y="5887"/>
                      <a:pt x="11102" y="5000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9FB10570-A2EB-D87A-3C67-15D1D5F7AE36}"/>
                  </a:ext>
                </a:extLst>
              </p:cNvPr>
              <p:cNvSpPr/>
              <p:nvPr/>
            </p:nvSpPr>
            <p:spPr>
              <a:xfrm>
                <a:off x="9921257" y="2258757"/>
                <a:ext cx="16383" cy="6831"/>
              </a:xfrm>
              <a:custGeom>
                <a:avLst/>
                <a:gdLst>
                  <a:gd name="connsiteX0" fmla="*/ 16383 w 16383"/>
                  <a:gd name="connsiteY0" fmla="*/ 3905 h 6831"/>
                  <a:gd name="connsiteX1" fmla="*/ 0 w 16383"/>
                  <a:gd name="connsiteY1" fmla="*/ 0 h 6831"/>
                  <a:gd name="connsiteX2" fmla="*/ 16383 w 16383"/>
                  <a:gd name="connsiteY2" fmla="*/ 3905 h 6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383" h="6831">
                    <a:moveTo>
                      <a:pt x="16383" y="3905"/>
                    </a:moveTo>
                    <a:lnTo>
                      <a:pt x="0" y="0"/>
                    </a:lnTo>
                    <a:cubicBezTo>
                      <a:pt x="0" y="0"/>
                      <a:pt x="8954" y="12287"/>
                      <a:pt x="16383" y="390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967F1720-BAF9-9465-64CE-9F593E613DCC}"/>
                  </a:ext>
                </a:extLst>
              </p:cNvPr>
              <p:cNvSpPr/>
              <p:nvPr/>
            </p:nvSpPr>
            <p:spPr>
              <a:xfrm>
                <a:off x="9822768" y="3026527"/>
                <a:ext cx="365106" cy="47950"/>
              </a:xfrm>
              <a:custGeom>
                <a:avLst/>
                <a:gdLst>
                  <a:gd name="connsiteX0" fmla="*/ 355282 w 365106"/>
                  <a:gd name="connsiteY0" fmla="*/ 2421 h 47950"/>
                  <a:gd name="connsiteX1" fmla="*/ 364807 w 365106"/>
                  <a:gd name="connsiteY1" fmla="*/ 32615 h 47950"/>
                  <a:gd name="connsiteX2" fmla="*/ 359378 w 365106"/>
                  <a:gd name="connsiteY2" fmla="*/ 37568 h 47950"/>
                  <a:gd name="connsiteX3" fmla="*/ 9811 w 365106"/>
                  <a:gd name="connsiteY3" fmla="*/ 47951 h 47950"/>
                  <a:gd name="connsiteX4" fmla="*/ 3905 w 365106"/>
                  <a:gd name="connsiteY4" fmla="*/ 44712 h 47950"/>
                  <a:gd name="connsiteX5" fmla="*/ 0 w 365106"/>
                  <a:gd name="connsiteY5" fmla="*/ 14327 h 47950"/>
                  <a:gd name="connsiteX6" fmla="*/ 5620 w 365106"/>
                  <a:gd name="connsiteY6" fmla="*/ 10327 h 47950"/>
                  <a:gd name="connsiteX7" fmla="*/ 349567 w 365106"/>
                  <a:gd name="connsiteY7" fmla="*/ 40 h 47950"/>
                  <a:gd name="connsiteX8" fmla="*/ 355282 w 365106"/>
                  <a:gd name="connsiteY8" fmla="*/ 2421 h 47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65106" h="47950">
                    <a:moveTo>
                      <a:pt x="355282" y="2421"/>
                    </a:moveTo>
                    <a:lnTo>
                      <a:pt x="364807" y="32615"/>
                    </a:lnTo>
                    <a:cubicBezTo>
                      <a:pt x="366046" y="34901"/>
                      <a:pt x="363283" y="37378"/>
                      <a:pt x="359378" y="37568"/>
                    </a:cubicBezTo>
                    <a:lnTo>
                      <a:pt x="9811" y="47951"/>
                    </a:lnTo>
                    <a:cubicBezTo>
                      <a:pt x="6763" y="47951"/>
                      <a:pt x="4191" y="46617"/>
                      <a:pt x="3905" y="44712"/>
                    </a:cubicBezTo>
                    <a:lnTo>
                      <a:pt x="0" y="14327"/>
                    </a:lnTo>
                    <a:cubicBezTo>
                      <a:pt x="0" y="12232"/>
                      <a:pt x="2286" y="10422"/>
                      <a:pt x="5620" y="10327"/>
                    </a:cubicBezTo>
                    <a:lnTo>
                      <a:pt x="349567" y="40"/>
                    </a:lnTo>
                    <a:cubicBezTo>
                      <a:pt x="351756" y="-206"/>
                      <a:pt x="353916" y="695"/>
                      <a:pt x="355282" y="2421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F869E641-BA2C-64E0-3077-141C35BB976B}"/>
                  </a:ext>
                </a:extLst>
              </p:cNvPr>
              <p:cNvSpPr/>
              <p:nvPr/>
            </p:nvSpPr>
            <p:spPr>
              <a:xfrm>
                <a:off x="10123849" y="3025615"/>
                <a:ext cx="21726" cy="43624"/>
              </a:xfrm>
              <a:custGeom>
                <a:avLst/>
                <a:gdLst>
                  <a:gd name="connsiteX0" fmla="*/ 9149 w 21726"/>
                  <a:gd name="connsiteY0" fmla="*/ 43625 h 43624"/>
                  <a:gd name="connsiteX1" fmla="*/ 18674 w 21726"/>
                  <a:gd name="connsiteY1" fmla="*/ 43625 h 43624"/>
                  <a:gd name="connsiteX2" fmla="*/ 21722 w 21726"/>
                  <a:gd name="connsiteY2" fmla="*/ 41434 h 43624"/>
                  <a:gd name="connsiteX3" fmla="*/ 16197 w 21726"/>
                  <a:gd name="connsiteY3" fmla="*/ 2000 h 43624"/>
                  <a:gd name="connsiteX4" fmla="*/ 12578 w 21726"/>
                  <a:gd name="connsiteY4" fmla="*/ 0 h 43624"/>
                  <a:gd name="connsiteX5" fmla="*/ 3053 w 21726"/>
                  <a:gd name="connsiteY5" fmla="*/ 0 h 43624"/>
                  <a:gd name="connsiteX6" fmla="*/ 5 w 21726"/>
                  <a:gd name="connsiteY6" fmla="*/ 2191 h 43624"/>
                  <a:gd name="connsiteX7" fmla="*/ 5529 w 21726"/>
                  <a:gd name="connsiteY7" fmla="*/ 41624 h 43624"/>
                  <a:gd name="connsiteX8" fmla="*/ 9149 w 21726"/>
                  <a:gd name="connsiteY8" fmla="*/ 43625 h 436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726" h="43624">
                    <a:moveTo>
                      <a:pt x="9149" y="43625"/>
                    </a:moveTo>
                    <a:lnTo>
                      <a:pt x="18674" y="43625"/>
                    </a:lnTo>
                    <a:cubicBezTo>
                      <a:pt x="20483" y="43625"/>
                      <a:pt x="21817" y="42577"/>
                      <a:pt x="21722" y="41434"/>
                    </a:cubicBezTo>
                    <a:lnTo>
                      <a:pt x="16197" y="2000"/>
                    </a:lnTo>
                    <a:cubicBezTo>
                      <a:pt x="16197" y="857"/>
                      <a:pt x="14388" y="0"/>
                      <a:pt x="12578" y="0"/>
                    </a:cubicBezTo>
                    <a:lnTo>
                      <a:pt x="3053" y="0"/>
                    </a:lnTo>
                    <a:cubicBezTo>
                      <a:pt x="1243" y="0"/>
                      <a:pt x="-91" y="1048"/>
                      <a:pt x="5" y="2191"/>
                    </a:cubicBezTo>
                    <a:lnTo>
                      <a:pt x="5529" y="41624"/>
                    </a:lnTo>
                    <a:cubicBezTo>
                      <a:pt x="5720" y="42767"/>
                      <a:pt x="7339" y="43625"/>
                      <a:pt x="9149" y="4362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AD26658E-4918-3EC6-F4F1-569E4A56AF6E}"/>
                  </a:ext>
                </a:extLst>
              </p:cNvPr>
              <p:cNvSpPr/>
              <p:nvPr/>
            </p:nvSpPr>
            <p:spPr>
              <a:xfrm>
                <a:off x="9849529" y="3033800"/>
                <a:ext cx="21726" cy="43543"/>
              </a:xfrm>
              <a:custGeom>
                <a:avLst/>
                <a:gdLst>
                  <a:gd name="connsiteX0" fmla="*/ 9149 w 21726"/>
                  <a:gd name="connsiteY0" fmla="*/ 43536 h 43543"/>
                  <a:gd name="connsiteX1" fmla="*/ 18674 w 21726"/>
                  <a:gd name="connsiteY1" fmla="*/ 43536 h 43543"/>
                  <a:gd name="connsiteX2" fmla="*/ 21722 w 21726"/>
                  <a:gd name="connsiteY2" fmla="*/ 41345 h 43543"/>
                  <a:gd name="connsiteX3" fmla="*/ 16197 w 21726"/>
                  <a:gd name="connsiteY3" fmla="*/ 2007 h 43543"/>
                  <a:gd name="connsiteX4" fmla="*/ 12578 w 21726"/>
                  <a:gd name="connsiteY4" fmla="*/ 7 h 43543"/>
                  <a:gd name="connsiteX5" fmla="*/ 3053 w 21726"/>
                  <a:gd name="connsiteY5" fmla="*/ 7 h 43543"/>
                  <a:gd name="connsiteX6" fmla="*/ 5 w 21726"/>
                  <a:gd name="connsiteY6" fmla="*/ 2197 h 43543"/>
                  <a:gd name="connsiteX7" fmla="*/ 5529 w 21726"/>
                  <a:gd name="connsiteY7" fmla="*/ 41536 h 43543"/>
                  <a:gd name="connsiteX8" fmla="*/ 9149 w 21726"/>
                  <a:gd name="connsiteY8" fmla="*/ 43536 h 43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726" h="43543">
                    <a:moveTo>
                      <a:pt x="9149" y="43536"/>
                    </a:moveTo>
                    <a:lnTo>
                      <a:pt x="18674" y="43536"/>
                    </a:lnTo>
                    <a:cubicBezTo>
                      <a:pt x="20483" y="43536"/>
                      <a:pt x="21817" y="42488"/>
                      <a:pt x="21722" y="41345"/>
                    </a:cubicBezTo>
                    <a:lnTo>
                      <a:pt x="16197" y="2007"/>
                    </a:lnTo>
                    <a:cubicBezTo>
                      <a:pt x="16197" y="864"/>
                      <a:pt x="14387" y="-89"/>
                      <a:pt x="12578" y="7"/>
                    </a:cubicBezTo>
                    <a:lnTo>
                      <a:pt x="3053" y="7"/>
                    </a:lnTo>
                    <a:cubicBezTo>
                      <a:pt x="1243" y="7"/>
                      <a:pt x="-91" y="1054"/>
                      <a:pt x="5" y="2197"/>
                    </a:cubicBezTo>
                    <a:lnTo>
                      <a:pt x="5529" y="41536"/>
                    </a:lnTo>
                    <a:cubicBezTo>
                      <a:pt x="5720" y="42774"/>
                      <a:pt x="7339" y="43631"/>
                      <a:pt x="9149" y="4353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D3C87B20-09F4-5486-C5EE-2CDDC6784878}"/>
                  </a:ext>
                </a:extLst>
              </p:cNvPr>
              <p:cNvSpPr/>
              <p:nvPr/>
            </p:nvSpPr>
            <p:spPr>
              <a:xfrm>
                <a:off x="9986689" y="3029615"/>
                <a:ext cx="21726" cy="43631"/>
              </a:xfrm>
              <a:custGeom>
                <a:avLst/>
                <a:gdLst>
                  <a:gd name="connsiteX0" fmla="*/ 9149 w 21726"/>
                  <a:gd name="connsiteY0" fmla="*/ 43624 h 43631"/>
                  <a:gd name="connsiteX1" fmla="*/ 18674 w 21726"/>
                  <a:gd name="connsiteY1" fmla="*/ 43624 h 43631"/>
                  <a:gd name="connsiteX2" fmla="*/ 21722 w 21726"/>
                  <a:gd name="connsiteY2" fmla="*/ 41338 h 43631"/>
                  <a:gd name="connsiteX3" fmla="*/ 16197 w 21726"/>
                  <a:gd name="connsiteY3" fmla="*/ 2000 h 43631"/>
                  <a:gd name="connsiteX4" fmla="*/ 12578 w 21726"/>
                  <a:gd name="connsiteY4" fmla="*/ 0 h 43631"/>
                  <a:gd name="connsiteX5" fmla="*/ 3053 w 21726"/>
                  <a:gd name="connsiteY5" fmla="*/ 0 h 43631"/>
                  <a:gd name="connsiteX6" fmla="*/ 5 w 21726"/>
                  <a:gd name="connsiteY6" fmla="*/ 2191 h 43631"/>
                  <a:gd name="connsiteX7" fmla="*/ 5529 w 21726"/>
                  <a:gd name="connsiteY7" fmla="*/ 41529 h 43631"/>
                  <a:gd name="connsiteX8" fmla="*/ 9149 w 21726"/>
                  <a:gd name="connsiteY8" fmla="*/ 43624 h 43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726" h="43631">
                    <a:moveTo>
                      <a:pt x="9149" y="43624"/>
                    </a:moveTo>
                    <a:lnTo>
                      <a:pt x="18674" y="43624"/>
                    </a:lnTo>
                    <a:cubicBezTo>
                      <a:pt x="20483" y="43624"/>
                      <a:pt x="21817" y="42577"/>
                      <a:pt x="21722" y="41338"/>
                    </a:cubicBezTo>
                    <a:lnTo>
                      <a:pt x="16197" y="2000"/>
                    </a:lnTo>
                    <a:cubicBezTo>
                      <a:pt x="16197" y="857"/>
                      <a:pt x="14388" y="0"/>
                      <a:pt x="12578" y="0"/>
                    </a:cubicBezTo>
                    <a:lnTo>
                      <a:pt x="3053" y="0"/>
                    </a:lnTo>
                    <a:cubicBezTo>
                      <a:pt x="1243" y="0"/>
                      <a:pt x="-91" y="1048"/>
                      <a:pt x="5" y="2191"/>
                    </a:cubicBezTo>
                    <a:lnTo>
                      <a:pt x="5529" y="41529"/>
                    </a:lnTo>
                    <a:cubicBezTo>
                      <a:pt x="5339" y="42863"/>
                      <a:pt x="7339" y="43720"/>
                      <a:pt x="9149" y="4362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DEB0C3F9-9732-4E79-2EA6-728360D20E85}"/>
                  </a:ext>
                </a:extLst>
              </p:cNvPr>
              <p:cNvSpPr/>
              <p:nvPr/>
            </p:nvSpPr>
            <p:spPr>
              <a:xfrm>
                <a:off x="10383730" y="3147440"/>
                <a:ext cx="105026" cy="74675"/>
              </a:xfrm>
              <a:custGeom>
                <a:avLst/>
                <a:gdLst>
                  <a:gd name="connsiteX0" fmla="*/ 38351 w 105026"/>
                  <a:gd name="connsiteY0" fmla="*/ 2762 h 74675"/>
                  <a:gd name="connsiteX1" fmla="*/ 105026 w 105026"/>
                  <a:gd name="connsiteY1" fmla="*/ 63817 h 74675"/>
                  <a:gd name="connsiteX2" fmla="*/ 20635 w 105026"/>
                  <a:gd name="connsiteY2" fmla="*/ 74676 h 74675"/>
                  <a:gd name="connsiteX3" fmla="*/ 4061 w 105026"/>
                  <a:gd name="connsiteY3" fmla="*/ 0 h 74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5026" h="74675">
                    <a:moveTo>
                      <a:pt x="38351" y="2762"/>
                    </a:moveTo>
                    <a:lnTo>
                      <a:pt x="105026" y="63817"/>
                    </a:lnTo>
                    <a:lnTo>
                      <a:pt x="20635" y="74676"/>
                    </a:lnTo>
                    <a:cubicBezTo>
                      <a:pt x="20635" y="74676"/>
                      <a:pt x="-10988" y="31337"/>
                      <a:pt x="4061" y="0"/>
                    </a:cubicBezTo>
                    <a:close/>
                  </a:path>
                </a:pathLst>
              </a:custGeom>
              <a:solidFill>
                <a:srgbClr val="FFC3B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E3920019-705D-2071-9342-1BED2EF776D2}"/>
                  </a:ext>
                </a:extLst>
              </p:cNvPr>
              <p:cNvSpPr/>
              <p:nvPr/>
            </p:nvSpPr>
            <p:spPr>
              <a:xfrm>
                <a:off x="10404174" y="3211352"/>
                <a:ext cx="95916" cy="74580"/>
              </a:xfrm>
              <a:custGeom>
                <a:avLst/>
                <a:gdLst>
                  <a:gd name="connsiteX0" fmla="*/ 95917 w 95916"/>
                  <a:gd name="connsiteY0" fmla="*/ 69342 h 74580"/>
                  <a:gd name="connsiteX1" fmla="*/ 24765 w 95916"/>
                  <a:gd name="connsiteY1" fmla="*/ 74581 h 74580"/>
                  <a:gd name="connsiteX2" fmla="*/ 0 w 95916"/>
                  <a:gd name="connsiteY2" fmla="*/ 10763 h 74580"/>
                  <a:gd name="connsiteX3" fmla="*/ 84392 w 95916"/>
                  <a:gd name="connsiteY3" fmla="*/ 0 h 74580"/>
                  <a:gd name="connsiteX4" fmla="*/ 95917 w 95916"/>
                  <a:gd name="connsiteY4" fmla="*/ 69342 h 74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916" h="74580">
                    <a:moveTo>
                      <a:pt x="95917" y="69342"/>
                    </a:moveTo>
                    <a:lnTo>
                      <a:pt x="24765" y="74581"/>
                    </a:lnTo>
                    <a:lnTo>
                      <a:pt x="0" y="10763"/>
                    </a:lnTo>
                    <a:lnTo>
                      <a:pt x="84392" y="0"/>
                    </a:lnTo>
                    <a:lnTo>
                      <a:pt x="95917" y="69342"/>
                    </a:lnTo>
                    <a:close/>
                  </a:path>
                </a:pathLst>
              </a:custGeom>
              <a:solidFill>
                <a:srgbClr val="FFC3B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BB356A62-5AF9-BF73-A280-6C5FB35A2A3D}"/>
                  </a:ext>
                </a:extLst>
              </p:cNvPr>
              <p:cNvSpPr/>
              <p:nvPr/>
            </p:nvSpPr>
            <p:spPr>
              <a:xfrm>
                <a:off x="9849153" y="2117084"/>
                <a:ext cx="155924" cy="85500"/>
              </a:xfrm>
              <a:custGeom>
                <a:avLst/>
                <a:gdLst>
                  <a:gd name="connsiteX0" fmla="*/ 147638 w 155924"/>
                  <a:gd name="connsiteY0" fmla="*/ 5085 h 85500"/>
                  <a:gd name="connsiteX1" fmla="*/ 0 w 155924"/>
                  <a:gd name="connsiteY1" fmla="*/ 70521 h 85500"/>
                  <a:gd name="connsiteX2" fmla="*/ 155924 w 155924"/>
                  <a:gd name="connsiteY2" fmla="*/ 78999 h 85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5924" h="85500">
                    <a:moveTo>
                      <a:pt x="147638" y="5085"/>
                    </a:moveTo>
                    <a:cubicBezTo>
                      <a:pt x="147638" y="5085"/>
                      <a:pt x="77438" y="-27110"/>
                      <a:pt x="0" y="70521"/>
                    </a:cubicBezTo>
                    <a:cubicBezTo>
                      <a:pt x="93250" y="98239"/>
                      <a:pt x="155924" y="78999"/>
                      <a:pt x="155924" y="78999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3F734FEB-5939-CEF1-F289-77584D99BB95}"/>
                  </a:ext>
                </a:extLst>
              </p:cNvPr>
              <p:cNvSpPr/>
              <p:nvPr/>
            </p:nvSpPr>
            <p:spPr>
              <a:xfrm>
                <a:off x="9986694" y="2111220"/>
                <a:ext cx="192690" cy="370041"/>
              </a:xfrm>
              <a:custGeom>
                <a:avLst/>
                <a:gdLst>
                  <a:gd name="connsiteX0" fmla="*/ 0 w 192690"/>
                  <a:gd name="connsiteY0" fmla="*/ 2281 h 370041"/>
                  <a:gd name="connsiteX1" fmla="*/ 0 w 192690"/>
                  <a:gd name="connsiteY1" fmla="*/ 370041 h 370041"/>
                  <a:gd name="connsiteX2" fmla="*/ 192691 w 192690"/>
                  <a:gd name="connsiteY2" fmla="*/ 241358 h 370041"/>
                  <a:gd name="connsiteX3" fmla="*/ 0 w 192690"/>
                  <a:gd name="connsiteY3" fmla="*/ 2281 h 370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2690" h="370041">
                    <a:moveTo>
                      <a:pt x="0" y="2281"/>
                    </a:moveTo>
                    <a:cubicBezTo>
                      <a:pt x="0" y="2281"/>
                      <a:pt x="16954" y="247740"/>
                      <a:pt x="0" y="370041"/>
                    </a:cubicBezTo>
                    <a:cubicBezTo>
                      <a:pt x="98488" y="338799"/>
                      <a:pt x="192691" y="241358"/>
                      <a:pt x="192691" y="241358"/>
                    </a:cubicBezTo>
                    <a:cubicBezTo>
                      <a:pt x="192691" y="241358"/>
                      <a:pt x="178879" y="-27342"/>
                      <a:pt x="0" y="228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2821980B-8CFA-737E-3FCB-E0B3153C0B63}"/>
                  </a:ext>
                </a:extLst>
              </p:cNvPr>
              <p:cNvSpPr/>
              <p:nvPr/>
            </p:nvSpPr>
            <p:spPr>
              <a:xfrm>
                <a:off x="9890700" y="2208751"/>
                <a:ext cx="81881" cy="122300"/>
              </a:xfrm>
              <a:custGeom>
                <a:avLst/>
                <a:gdLst>
                  <a:gd name="connsiteX0" fmla="*/ 45987 w 81881"/>
                  <a:gd name="connsiteY0" fmla="*/ 122301 h 122300"/>
                  <a:gd name="connsiteX1" fmla="*/ 648 w 81881"/>
                  <a:gd name="connsiteY1" fmla="*/ 61341 h 122300"/>
                  <a:gd name="connsiteX2" fmla="*/ 14364 w 81881"/>
                  <a:gd name="connsiteY2" fmla="*/ 10096 h 122300"/>
                  <a:gd name="connsiteX3" fmla="*/ 35795 w 81881"/>
                  <a:gd name="connsiteY3" fmla="*/ 0 h 122300"/>
                  <a:gd name="connsiteX4" fmla="*/ 81230 w 81881"/>
                  <a:gd name="connsiteY4" fmla="*/ 60960 h 122300"/>
                  <a:gd name="connsiteX5" fmla="*/ 81230 w 81881"/>
                  <a:gd name="connsiteY5" fmla="*/ 60960 h 122300"/>
                  <a:gd name="connsiteX6" fmla="*/ 67418 w 81881"/>
                  <a:gd name="connsiteY6" fmla="*/ 112204 h 122300"/>
                  <a:gd name="connsiteX7" fmla="*/ 45987 w 81881"/>
                  <a:gd name="connsiteY7" fmla="*/ 122301 h 122300"/>
                  <a:gd name="connsiteX8" fmla="*/ 35795 w 81881"/>
                  <a:gd name="connsiteY8" fmla="*/ 4762 h 122300"/>
                  <a:gd name="connsiteX9" fmla="*/ 17888 w 81881"/>
                  <a:gd name="connsiteY9" fmla="*/ 13240 h 122300"/>
                  <a:gd name="connsiteX10" fmla="*/ 5411 w 81881"/>
                  <a:gd name="connsiteY10" fmla="*/ 60865 h 122300"/>
                  <a:gd name="connsiteX11" fmla="*/ 45987 w 81881"/>
                  <a:gd name="connsiteY11" fmla="*/ 117443 h 122300"/>
                  <a:gd name="connsiteX12" fmla="*/ 63894 w 81881"/>
                  <a:gd name="connsiteY12" fmla="*/ 108871 h 122300"/>
                  <a:gd name="connsiteX13" fmla="*/ 76467 w 81881"/>
                  <a:gd name="connsiteY13" fmla="*/ 61246 h 122300"/>
                  <a:gd name="connsiteX14" fmla="*/ 76467 w 81881"/>
                  <a:gd name="connsiteY14" fmla="*/ 61246 h 122300"/>
                  <a:gd name="connsiteX15" fmla="*/ 35795 w 81881"/>
                  <a:gd name="connsiteY15" fmla="*/ 4762 h 122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81881" h="122300">
                    <a:moveTo>
                      <a:pt x="45987" y="122301"/>
                    </a:moveTo>
                    <a:cubicBezTo>
                      <a:pt x="23889" y="122301"/>
                      <a:pt x="3601" y="94964"/>
                      <a:pt x="648" y="61341"/>
                    </a:cubicBezTo>
                    <a:cubicBezTo>
                      <a:pt x="-1883" y="43108"/>
                      <a:pt x="3064" y="24627"/>
                      <a:pt x="14364" y="10096"/>
                    </a:cubicBezTo>
                    <a:cubicBezTo>
                      <a:pt x="19711" y="3789"/>
                      <a:pt x="27527" y="106"/>
                      <a:pt x="35795" y="0"/>
                    </a:cubicBezTo>
                    <a:cubicBezTo>
                      <a:pt x="57893" y="0"/>
                      <a:pt x="78277" y="27337"/>
                      <a:pt x="81230" y="60960"/>
                    </a:cubicBezTo>
                    <a:lnTo>
                      <a:pt x="81230" y="60960"/>
                    </a:lnTo>
                    <a:cubicBezTo>
                      <a:pt x="83778" y="79208"/>
                      <a:pt x="78792" y="97708"/>
                      <a:pt x="67418" y="112204"/>
                    </a:cubicBezTo>
                    <a:cubicBezTo>
                      <a:pt x="62072" y="118512"/>
                      <a:pt x="54255" y="122195"/>
                      <a:pt x="45987" y="122301"/>
                    </a:cubicBezTo>
                    <a:close/>
                    <a:moveTo>
                      <a:pt x="35795" y="4762"/>
                    </a:moveTo>
                    <a:cubicBezTo>
                      <a:pt x="28896" y="4927"/>
                      <a:pt x="22389" y="8007"/>
                      <a:pt x="17888" y="13240"/>
                    </a:cubicBezTo>
                    <a:cubicBezTo>
                      <a:pt x="7507" y="26797"/>
                      <a:pt x="3011" y="43959"/>
                      <a:pt x="5411" y="60865"/>
                    </a:cubicBezTo>
                    <a:cubicBezTo>
                      <a:pt x="8078" y="92011"/>
                      <a:pt x="26366" y="117443"/>
                      <a:pt x="45987" y="117443"/>
                    </a:cubicBezTo>
                    <a:cubicBezTo>
                      <a:pt x="52920" y="117329"/>
                      <a:pt x="59458" y="114199"/>
                      <a:pt x="63894" y="108871"/>
                    </a:cubicBezTo>
                    <a:cubicBezTo>
                      <a:pt x="74329" y="95337"/>
                      <a:pt x="78862" y="78166"/>
                      <a:pt x="76467" y="61246"/>
                    </a:cubicBezTo>
                    <a:lnTo>
                      <a:pt x="76467" y="61246"/>
                    </a:lnTo>
                    <a:cubicBezTo>
                      <a:pt x="73705" y="30099"/>
                      <a:pt x="55512" y="4762"/>
                      <a:pt x="35795" y="476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4C0F462A-0313-9EF3-F7C4-256583C9753E}"/>
                  </a:ext>
                </a:extLst>
              </p:cNvPr>
              <p:cNvSpPr/>
              <p:nvPr/>
            </p:nvSpPr>
            <p:spPr>
              <a:xfrm>
                <a:off x="9816032" y="2208751"/>
                <a:ext cx="65157" cy="122301"/>
              </a:xfrm>
              <a:custGeom>
                <a:avLst/>
                <a:gdLst>
                  <a:gd name="connsiteX0" fmla="*/ 37693 w 65157"/>
                  <a:gd name="connsiteY0" fmla="*/ 122301 h 122301"/>
                  <a:gd name="connsiteX1" fmla="*/ 450 w 65157"/>
                  <a:gd name="connsiteY1" fmla="*/ 61341 h 122301"/>
                  <a:gd name="connsiteX2" fmla="*/ 12833 w 65157"/>
                  <a:gd name="connsiteY2" fmla="*/ 7048 h 122301"/>
                  <a:gd name="connsiteX3" fmla="*/ 27501 w 65157"/>
                  <a:gd name="connsiteY3" fmla="*/ 0 h 122301"/>
                  <a:gd name="connsiteX4" fmla="*/ 64744 w 65157"/>
                  <a:gd name="connsiteY4" fmla="*/ 60960 h 122301"/>
                  <a:gd name="connsiteX5" fmla="*/ 64744 w 65157"/>
                  <a:gd name="connsiteY5" fmla="*/ 60960 h 122301"/>
                  <a:gd name="connsiteX6" fmla="*/ 52266 w 65157"/>
                  <a:gd name="connsiteY6" fmla="*/ 115253 h 122301"/>
                  <a:gd name="connsiteX7" fmla="*/ 37693 w 65157"/>
                  <a:gd name="connsiteY7" fmla="*/ 122301 h 122301"/>
                  <a:gd name="connsiteX8" fmla="*/ 27501 w 65157"/>
                  <a:gd name="connsiteY8" fmla="*/ 4763 h 122301"/>
                  <a:gd name="connsiteX9" fmla="*/ 16357 w 65157"/>
                  <a:gd name="connsiteY9" fmla="*/ 10287 h 122301"/>
                  <a:gd name="connsiteX10" fmla="*/ 5213 w 65157"/>
                  <a:gd name="connsiteY10" fmla="*/ 60960 h 122301"/>
                  <a:gd name="connsiteX11" fmla="*/ 37693 w 65157"/>
                  <a:gd name="connsiteY11" fmla="*/ 117538 h 122301"/>
                  <a:gd name="connsiteX12" fmla="*/ 48742 w 65157"/>
                  <a:gd name="connsiteY12" fmla="*/ 112014 h 122301"/>
                  <a:gd name="connsiteX13" fmla="*/ 59981 w 65157"/>
                  <a:gd name="connsiteY13" fmla="*/ 61341 h 122301"/>
                  <a:gd name="connsiteX14" fmla="*/ 59981 w 65157"/>
                  <a:gd name="connsiteY14" fmla="*/ 61341 h 122301"/>
                  <a:gd name="connsiteX15" fmla="*/ 27501 w 65157"/>
                  <a:gd name="connsiteY15" fmla="*/ 4763 h 1223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65157" h="122301">
                    <a:moveTo>
                      <a:pt x="37693" y="122301"/>
                    </a:moveTo>
                    <a:cubicBezTo>
                      <a:pt x="19786" y="122301"/>
                      <a:pt x="3403" y="95536"/>
                      <a:pt x="450" y="61341"/>
                    </a:cubicBezTo>
                    <a:cubicBezTo>
                      <a:pt x="-1550" y="38386"/>
                      <a:pt x="3212" y="17526"/>
                      <a:pt x="12833" y="7048"/>
                    </a:cubicBezTo>
                    <a:cubicBezTo>
                      <a:pt x="16487" y="2707"/>
                      <a:pt x="21828" y="140"/>
                      <a:pt x="27501" y="0"/>
                    </a:cubicBezTo>
                    <a:cubicBezTo>
                      <a:pt x="45408" y="0"/>
                      <a:pt x="61696" y="26765"/>
                      <a:pt x="64744" y="60960"/>
                    </a:cubicBezTo>
                    <a:lnTo>
                      <a:pt x="64744" y="60960"/>
                    </a:lnTo>
                    <a:cubicBezTo>
                      <a:pt x="66649" y="83915"/>
                      <a:pt x="61886" y="104680"/>
                      <a:pt x="52266" y="115253"/>
                    </a:cubicBezTo>
                    <a:cubicBezTo>
                      <a:pt x="48634" y="119570"/>
                      <a:pt x="43333" y="122134"/>
                      <a:pt x="37693" y="122301"/>
                    </a:cubicBezTo>
                    <a:close/>
                    <a:moveTo>
                      <a:pt x="27501" y="4763"/>
                    </a:moveTo>
                    <a:cubicBezTo>
                      <a:pt x="23151" y="4860"/>
                      <a:pt x="19068" y="6884"/>
                      <a:pt x="16357" y="10287"/>
                    </a:cubicBezTo>
                    <a:cubicBezTo>
                      <a:pt x="7689" y="19812"/>
                      <a:pt x="3308" y="39624"/>
                      <a:pt x="5213" y="60960"/>
                    </a:cubicBezTo>
                    <a:cubicBezTo>
                      <a:pt x="7784" y="91630"/>
                      <a:pt x="22739" y="117538"/>
                      <a:pt x="37693" y="117538"/>
                    </a:cubicBezTo>
                    <a:cubicBezTo>
                      <a:pt x="42000" y="117375"/>
                      <a:pt x="46027" y="115362"/>
                      <a:pt x="48742" y="112014"/>
                    </a:cubicBezTo>
                    <a:cubicBezTo>
                      <a:pt x="57409" y="102489"/>
                      <a:pt x="61791" y="82677"/>
                      <a:pt x="59981" y="61341"/>
                    </a:cubicBezTo>
                    <a:lnTo>
                      <a:pt x="59981" y="61341"/>
                    </a:lnTo>
                    <a:cubicBezTo>
                      <a:pt x="57314" y="30671"/>
                      <a:pt x="42646" y="4763"/>
                      <a:pt x="27501" y="476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36" name="任意多边形: 形状 1535">
                <a:extLst>
                  <a:ext uri="{FF2B5EF4-FFF2-40B4-BE49-F238E27FC236}">
                    <a16:creationId xmlns:a16="http://schemas.microsoft.com/office/drawing/2014/main" id="{E2E671DA-98EA-03CE-8887-EEBB6C750023}"/>
                  </a:ext>
                </a:extLst>
              </p:cNvPr>
              <p:cNvSpPr/>
              <p:nvPr/>
            </p:nvSpPr>
            <p:spPr>
              <a:xfrm>
                <a:off x="9875988" y="2266122"/>
                <a:ext cx="20105" cy="6502"/>
              </a:xfrm>
              <a:custGeom>
                <a:avLst/>
                <a:gdLst>
                  <a:gd name="connsiteX0" fmla="*/ 17742 w 20105"/>
                  <a:gd name="connsiteY0" fmla="*/ 6160 h 6502"/>
                  <a:gd name="connsiteX1" fmla="*/ 16694 w 20105"/>
                  <a:gd name="connsiteY1" fmla="*/ 6160 h 6502"/>
                  <a:gd name="connsiteX2" fmla="*/ 3645 w 20105"/>
                  <a:gd name="connsiteY2" fmla="*/ 6160 h 6502"/>
                  <a:gd name="connsiteX3" fmla="*/ 406 w 20105"/>
                  <a:gd name="connsiteY3" fmla="*/ 5398 h 6502"/>
                  <a:gd name="connsiteX4" fmla="*/ 986 w 20105"/>
                  <a:gd name="connsiteY4" fmla="*/ 2218 h 6502"/>
                  <a:gd name="connsiteX5" fmla="*/ 1073 w 20105"/>
                  <a:gd name="connsiteY5" fmla="*/ 2160 h 6502"/>
                  <a:gd name="connsiteX6" fmla="*/ 18695 w 20105"/>
                  <a:gd name="connsiteY6" fmla="*/ 2160 h 6502"/>
                  <a:gd name="connsiteX7" fmla="*/ 19933 w 20105"/>
                  <a:gd name="connsiteY7" fmla="*/ 5303 h 6502"/>
                  <a:gd name="connsiteX8" fmla="*/ 17742 w 20105"/>
                  <a:gd name="connsiteY8" fmla="*/ 6160 h 6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105" h="6502">
                    <a:moveTo>
                      <a:pt x="17742" y="6160"/>
                    </a:moveTo>
                    <a:lnTo>
                      <a:pt x="16694" y="6160"/>
                    </a:lnTo>
                    <a:cubicBezTo>
                      <a:pt x="12614" y="3993"/>
                      <a:pt x="7725" y="3993"/>
                      <a:pt x="3645" y="6160"/>
                    </a:cubicBezTo>
                    <a:cubicBezTo>
                      <a:pt x="2537" y="6828"/>
                      <a:pt x="1100" y="6489"/>
                      <a:pt x="406" y="5398"/>
                    </a:cubicBezTo>
                    <a:cubicBezTo>
                      <a:pt x="-312" y="4360"/>
                      <a:pt x="-53" y="2936"/>
                      <a:pt x="986" y="2218"/>
                    </a:cubicBezTo>
                    <a:cubicBezTo>
                      <a:pt x="1014" y="2198"/>
                      <a:pt x="1044" y="2178"/>
                      <a:pt x="1073" y="2160"/>
                    </a:cubicBezTo>
                    <a:cubicBezTo>
                      <a:pt x="6594" y="-720"/>
                      <a:pt x="13174" y="-720"/>
                      <a:pt x="18695" y="2160"/>
                    </a:cubicBezTo>
                    <a:cubicBezTo>
                      <a:pt x="19869" y="2720"/>
                      <a:pt x="20410" y="4093"/>
                      <a:pt x="19933" y="5303"/>
                    </a:cubicBezTo>
                    <a:cubicBezTo>
                      <a:pt x="19375" y="5913"/>
                      <a:pt x="18566" y="6230"/>
                      <a:pt x="17742" y="616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537" name="图形 7">
              <a:extLst>
                <a:ext uri="{FF2B5EF4-FFF2-40B4-BE49-F238E27FC236}">
                  <a16:creationId xmlns:a16="http://schemas.microsoft.com/office/drawing/2014/main" id="{18EA273D-76AB-BC63-C87D-CA6D9AB03DE2}"/>
                </a:ext>
              </a:extLst>
            </p:cNvPr>
            <p:cNvGrpSpPr/>
            <p:nvPr/>
          </p:nvGrpSpPr>
          <p:grpSpPr>
            <a:xfrm>
              <a:off x="8207003" y="3615543"/>
              <a:ext cx="3225773" cy="2106917"/>
              <a:chOff x="7690121" y="3296960"/>
              <a:chExt cx="2603563" cy="1700520"/>
            </a:xfrm>
          </p:grpSpPr>
          <p:sp>
            <p:nvSpPr>
              <p:cNvPr id="1538" name="任意多边形: 形状 1537">
                <a:extLst>
                  <a:ext uri="{FF2B5EF4-FFF2-40B4-BE49-F238E27FC236}">
                    <a16:creationId xmlns:a16="http://schemas.microsoft.com/office/drawing/2014/main" id="{6BF8AC40-C107-0620-A50F-6FB24E281C7B}"/>
                  </a:ext>
                </a:extLst>
              </p:cNvPr>
              <p:cNvSpPr/>
              <p:nvPr/>
            </p:nvSpPr>
            <p:spPr>
              <a:xfrm>
                <a:off x="7690121" y="3722749"/>
                <a:ext cx="2603468" cy="88868"/>
              </a:xfrm>
              <a:custGeom>
                <a:avLst/>
                <a:gdLst>
                  <a:gd name="connsiteX0" fmla="*/ 0 w 2603468"/>
                  <a:gd name="connsiteY0" fmla="*/ 0 h 88868"/>
                  <a:gd name="connsiteX1" fmla="*/ 2603468 w 2603468"/>
                  <a:gd name="connsiteY1" fmla="*/ 0 h 88868"/>
                  <a:gd name="connsiteX2" fmla="*/ 2603468 w 2603468"/>
                  <a:gd name="connsiteY2" fmla="*/ 88868 h 88868"/>
                  <a:gd name="connsiteX3" fmla="*/ 0 w 2603468"/>
                  <a:gd name="connsiteY3" fmla="*/ 88868 h 88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03468" h="88868">
                    <a:moveTo>
                      <a:pt x="0" y="0"/>
                    </a:moveTo>
                    <a:lnTo>
                      <a:pt x="2603468" y="0"/>
                    </a:lnTo>
                    <a:lnTo>
                      <a:pt x="2603468" y="88868"/>
                    </a:lnTo>
                    <a:lnTo>
                      <a:pt x="0" y="88868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39" name="任意多边形: 形状 1538">
                <a:extLst>
                  <a:ext uri="{FF2B5EF4-FFF2-40B4-BE49-F238E27FC236}">
                    <a16:creationId xmlns:a16="http://schemas.microsoft.com/office/drawing/2014/main" id="{AC62A9D4-C355-23C6-D6FF-9B65CE29CF03}"/>
                  </a:ext>
                </a:extLst>
              </p:cNvPr>
              <p:cNvSpPr/>
              <p:nvPr/>
            </p:nvSpPr>
            <p:spPr>
              <a:xfrm>
                <a:off x="7690121" y="3722749"/>
                <a:ext cx="2603468" cy="88868"/>
              </a:xfrm>
              <a:custGeom>
                <a:avLst/>
                <a:gdLst>
                  <a:gd name="connsiteX0" fmla="*/ 0 w 2603468"/>
                  <a:gd name="connsiteY0" fmla="*/ 0 h 88868"/>
                  <a:gd name="connsiteX1" fmla="*/ 2603468 w 2603468"/>
                  <a:gd name="connsiteY1" fmla="*/ 0 h 88868"/>
                  <a:gd name="connsiteX2" fmla="*/ 2603468 w 2603468"/>
                  <a:gd name="connsiteY2" fmla="*/ 88868 h 88868"/>
                  <a:gd name="connsiteX3" fmla="*/ 0 w 2603468"/>
                  <a:gd name="connsiteY3" fmla="*/ 88868 h 88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03468" h="88868">
                    <a:moveTo>
                      <a:pt x="0" y="0"/>
                    </a:moveTo>
                    <a:lnTo>
                      <a:pt x="2603468" y="0"/>
                    </a:lnTo>
                    <a:lnTo>
                      <a:pt x="2603468" y="88868"/>
                    </a:lnTo>
                    <a:lnTo>
                      <a:pt x="0" y="88868"/>
                    </a:ln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0" name="任意多边形: 形状 1539">
                <a:extLst>
                  <a:ext uri="{FF2B5EF4-FFF2-40B4-BE49-F238E27FC236}">
                    <a16:creationId xmlns:a16="http://schemas.microsoft.com/office/drawing/2014/main" id="{96A4077D-62CD-ABED-A7A9-531F3D65302E}"/>
                  </a:ext>
                </a:extLst>
              </p:cNvPr>
              <p:cNvSpPr/>
              <p:nvPr/>
            </p:nvSpPr>
            <p:spPr>
              <a:xfrm>
                <a:off x="9531684" y="3722749"/>
                <a:ext cx="762000" cy="88868"/>
              </a:xfrm>
              <a:custGeom>
                <a:avLst/>
                <a:gdLst>
                  <a:gd name="connsiteX0" fmla="*/ 0 w 762000"/>
                  <a:gd name="connsiteY0" fmla="*/ 0 h 88868"/>
                  <a:gd name="connsiteX1" fmla="*/ 762000 w 762000"/>
                  <a:gd name="connsiteY1" fmla="*/ 0 h 88868"/>
                  <a:gd name="connsiteX2" fmla="*/ 762000 w 762000"/>
                  <a:gd name="connsiteY2" fmla="*/ 88868 h 88868"/>
                  <a:gd name="connsiteX3" fmla="*/ 0 w 762000"/>
                  <a:gd name="connsiteY3" fmla="*/ 88868 h 88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2000" h="88868">
                    <a:moveTo>
                      <a:pt x="0" y="0"/>
                    </a:moveTo>
                    <a:lnTo>
                      <a:pt x="762000" y="0"/>
                    </a:lnTo>
                    <a:lnTo>
                      <a:pt x="762000" y="88868"/>
                    </a:lnTo>
                    <a:lnTo>
                      <a:pt x="0" y="88868"/>
                    </a:lnTo>
                    <a:close/>
                  </a:path>
                </a:pathLst>
              </a:custGeom>
              <a:solidFill>
                <a:srgbClr val="407BFF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1" name="任意多边形: 形状 1540">
                <a:extLst>
                  <a:ext uri="{FF2B5EF4-FFF2-40B4-BE49-F238E27FC236}">
                    <a16:creationId xmlns:a16="http://schemas.microsoft.com/office/drawing/2014/main" id="{D6EE82EA-AC76-A14A-3DDA-6C6DCEF37ACD}"/>
                  </a:ext>
                </a:extLst>
              </p:cNvPr>
              <p:cNvSpPr/>
              <p:nvPr/>
            </p:nvSpPr>
            <p:spPr>
              <a:xfrm>
                <a:off x="9599121" y="3811618"/>
                <a:ext cx="118300" cy="1185862"/>
              </a:xfrm>
              <a:custGeom>
                <a:avLst/>
                <a:gdLst>
                  <a:gd name="connsiteX0" fmla="*/ 118301 w 118300"/>
                  <a:gd name="connsiteY0" fmla="*/ 1185863 h 1185862"/>
                  <a:gd name="connsiteX1" fmla="*/ 67532 w 118300"/>
                  <a:gd name="connsiteY1" fmla="*/ 1185863 h 1185862"/>
                  <a:gd name="connsiteX2" fmla="*/ 0 w 118300"/>
                  <a:gd name="connsiteY2" fmla="*/ 0 h 1185862"/>
                  <a:gd name="connsiteX3" fmla="*/ 118301 w 118300"/>
                  <a:gd name="connsiteY3" fmla="*/ 0 h 1185862"/>
                  <a:gd name="connsiteX4" fmla="*/ 118301 w 118300"/>
                  <a:gd name="connsiteY4" fmla="*/ 1185863 h 1185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8300" h="1185862">
                    <a:moveTo>
                      <a:pt x="118301" y="1185863"/>
                    </a:moveTo>
                    <a:lnTo>
                      <a:pt x="67532" y="1185863"/>
                    </a:lnTo>
                    <a:lnTo>
                      <a:pt x="0" y="0"/>
                    </a:lnTo>
                    <a:lnTo>
                      <a:pt x="118301" y="0"/>
                    </a:lnTo>
                    <a:lnTo>
                      <a:pt x="118301" y="1185863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2" name="任意多边形: 形状 1541">
                <a:extLst>
                  <a:ext uri="{FF2B5EF4-FFF2-40B4-BE49-F238E27FC236}">
                    <a16:creationId xmlns:a16="http://schemas.microsoft.com/office/drawing/2014/main" id="{DAE449A4-9671-BC9A-69CA-E717619F0DA1}"/>
                  </a:ext>
                </a:extLst>
              </p:cNvPr>
              <p:cNvSpPr/>
              <p:nvPr/>
            </p:nvSpPr>
            <p:spPr>
              <a:xfrm>
                <a:off x="10107852" y="3811618"/>
                <a:ext cx="185832" cy="1185862"/>
              </a:xfrm>
              <a:custGeom>
                <a:avLst/>
                <a:gdLst>
                  <a:gd name="connsiteX0" fmla="*/ 134969 w 185832"/>
                  <a:gd name="connsiteY0" fmla="*/ 1185863 h 1185862"/>
                  <a:gd name="connsiteX1" fmla="*/ 185833 w 185832"/>
                  <a:gd name="connsiteY1" fmla="*/ 1185863 h 1185862"/>
                  <a:gd name="connsiteX2" fmla="*/ 118300 w 185832"/>
                  <a:gd name="connsiteY2" fmla="*/ 0 h 1185862"/>
                  <a:gd name="connsiteX3" fmla="*/ 0 w 185832"/>
                  <a:gd name="connsiteY3" fmla="*/ 0 h 1185862"/>
                  <a:gd name="connsiteX4" fmla="*/ 134969 w 185832"/>
                  <a:gd name="connsiteY4" fmla="*/ 1185863 h 1185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5832" h="1185862">
                    <a:moveTo>
                      <a:pt x="134969" y="1185863"/>
                    </a:moveTo>
                    <a:lnTo>
                      <a:pt x="185833" y="1185863"/>
                    </a:lnTo>
                    <a:lnTo>
                      <a:pt x="118300" y="0"/>
                    </a:lnTo>
                    <a:lnTo>
                      <a:pt x="0" y="0"/>
                    </a:lnTo>
                    <a:lnTo>
                      <a:pt x="134969" y="1185863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3" name="任意多边形: 形状 1542">
                <a:extLst>
                  <a:ext uri="{FF2B5EF4-FFF2-40B4-BE49-F238E27FC236}">
                    <a16:creationId xmlns:a16="http://schemas.microsoft.com/office/drawing/2014/main" id="{986DB6FD-2BF2-8DD0-4606-346AA528CB0A}"/>
                  </a:ext>
                </a:extLst>
              </p:cNvPr>
              <p:cNvSpPr/>
              <p:nvPr/>
            </p:nvSpPr>
            <p:spPr>
              <a:xfrm>
                <a:off x="7690121" y="3811618"/>
                <a:ext cx="185832" cy="1185862"/>
              </a:xfrm>
              <a:custGeom>
                <a:avLst/>
                <a:gdLst>
                  <a:gd name="connsiteX0" fmla="*/ 50863 w 185832"/>
                  <a:gd name="connsiteY0" fmla="*/ 1185863 h 1185862"/>
                  <a:gd name="connsiteX1" fmla="*/ 0 w 185832"/>
                  <a:gd name="connsiteY1" fmla="*/ 1185863 h 1185862"/>
                  <a:gd name="connsiteX2" fmla="*/ 67532 w 185832"/>
                  <a:gd name="connsiteY2" fmla="*/ 0 h 1185862"/>
                  <a:gd name="connsiteX3" fmla="*/ 185833 w 185832"/>
                  <a:gd name="connsiteY3" fmla="*/ 0 h 1185862"/>
                  <a:gd name="connsiteX4" fmla="*/ 50863 w 185832"/>
                  <a:gd name="connsiteY4" fmla="*/ 1185863 h 1185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5832" h="1185862">
                    <a:moveTo>
                      <a:pt x="50863" y="1185863"/>
                    </a:moveTo>
                    <a:lnTo>
                      <a:pt x="0" y="1185863"/>
                    </a:lnTo>
                    <a:lnTo>
                      <a:pt x="67532" y="0"/>
                    </a:lnTo>
                    <a:lnTo>
                      <a:pt x="185833" y="0"/>
                    </a:lnTo>
                    <a:lnTo>
                      <a:pt x="50863" y="1185863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4" name="任意多边形: 形状 1543">
                <a:extLst>
                  <a:ext uri="{FF2B5EF4-FFF2-40B4-BE49-F238E27FC236}">
                    <a16:creationId xmlns:a16="http://schemas.microsoft.com/office/drawing/2014/main" id="{4948EC85-00B0-096E-91E5-A0388002722E}"/>
                  </a:ext>
                </a:extLst>
              </p:cNvPr>
              <p:cNvSpPr/>
              <p:nvPr/>
            </p:nvSpPr>
            <p:spPr>
              <a:xfrm>
                <a:off x="8266383" y="3811618"/>
                <a:ext cx="118300" cy="1185862"/>
              </a:xfrm>
              <a:custGeom>
                <a:avLst/>
                <a:gdLst>
                  <a:gd name="connsiteX0" fmla="*/ 0 w 118300"/>
                  <a:gd name="connsiteY0" fmla="*/ 1185863 h 1185862"/>
                  <a:gd name="connsiteX1" fmla="*/ 50768 w 118300"/>
                  <a:gd name="connsiteY1" fmla="*/ 1185863 h 1185862"/>
                  <a:gd name="connsiteX2" fmla="*/ 118300 w 118300"/>
                  <a:gd name="connsiteY2" fmla="*/ 0 h 1185862"/>
                  <a:gd name="connsiteX3" fmla="*/ 0 w 118300"/>
                  <a:gd name="connsiteY3" fmla="*/ 0 h 1185862"/>
                  <a:gd name="connsiteX4" fmla="*/ 0 w 118300"/>
                  <a:gd name="connsiteY4" fmla="*/ 1185863 h 1185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8300" h="1185862">
                    <a:moveTo>
                      <a:pt x="0" y="1185863"/>
                    </a:moveTo>
                    <a:lnTo>
                      <a:pt x="50768" y="1185863"/>
                    </a:lnTo>
                    <a:lnTo>
                      <a:pt x="118300" y="0"/>
                    </a:lnTo>
                    <a:lnTo>
                      <a:pt x="0" y="0"/>
                    </a:lnTo>
                    <a:lnTo>
                      <a:pt x="0" y="1185863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5" name="任意多边形: 形状 1544">
                <a:extLst>
                  <a:ext uri="{FF2B5EF4-FFF2-40B4-BE49-F238E27FC236}">
                    <a16:creationId xmlns:a16="http://schemas.microsoft.com/office/drawing/2014/main" id="{977C8FE7-5C53-00AA-322B-F12CFE042CD2}"/>
                  </a:ext>
                </a:extLst>
              </p:cNvPr>
              <p:cNvSpPr/>
              <p:nvPr/>
            </p:nvSpPr>
            <p:spPr>
              <a:xfrm>
                <a:off x="8847645" y="3296979"/>
                <a:ext cx="663248" cy="394152"/>
              </a:xfrm>
              <a:custGeom>
                <a:avLst/>
                <a:gdLst>
                  <a:gd name="connsiteX0" fmla="*/ 643844 w 663248"/>
                  <a:gd name="connsiteY0" fmla="*/ 3 h 394152"/>
                  <a:gd name="connsiteX1" fmla="*/ 88346 w 663248"/>
                  <a:gd name="connsiteY1" fmla="*/ 3 h 394152"/>
                  <a:gd name="connsiteX2" fmla="*/ 61199 w 663248"/>
                  <a:gd name="connsiteY2" fmla="*/ 23149 h 394152"/>
                  <a:gd name="connsiteX3" fmla="*/ 430 w 663248"/>
                  <a:gd name="connsiteY3" fmla="*/ 371097 h 394152"/>
                  <a:gd name="connsiteX4" fmla="*/ 15049 w 663248"/>
                  <a:gd name="connsiteY4" fmla="*/ 393727 h 394152"/>
                  <a:gd name="connsiteX5" fmla="*/ 19480 w 663248"/>
                  <a:gd name="connsiteY5" fmla="*/ 394148 h 394152"/>
                  <a:gd name="connsiteX6" fmla="*/ 574883 w 663248"/>
                  <a:gd name="connsiteY6" fmla="*/ 394148 h 394152"/>
                  <a:gd name="connsiteX7" fmla="*/ 602029 w 663248"/>
                  <a:gd name="connsiteY7" fmla="*/ 371097 h 394152"/>
                  <a:gd name="connsiteX8" fmla="*/ 662798 w 663248"/>
                  <a:gd name="connsiteY8" fmla="*/ 23149 h 394152"/>
                  <a:gd name="connsiteX9" fmla="*/ 648293 w 663248"/>
                  <a:gd name="connsiteY9" fmla="*/ 446 h 394152"/>
                  <a:gd name="connsiteX10" fmla="*/ 643843 w 663248"/>
                  <a:gd name="connsiteY10" fmla="*/ 3 h 394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63248" h="394152">
                    <a:moveTo>
                      <a:pt x="643844" y="3"/>
                    </a:moveTo>
                    <a:lnTo>
                      <a:pt x="88346" y="3"/>
                    </a:lnTo>
                    <a:cubicBezTo>
                      <a:pt x="75001" y="429"/>
                      <a:pt x="63729" y="10039"/>
                      <a:pt x="61199" y="23149"/>
                    </a:cubicBezTo>
                    <a:lnTo>
                      <a:pt x="430" y="371097"/>
                    </a:lnTo>
                    <a:cubicBezTo>
                      <a:pt x="-1782" y="381383"/>
                      <a:pt x="4763" y="391515"/>
                      <a:pt x="15049" y="393727"/>
                    </a:cubicBezTo>
                    <a:cubicBezTo>
                      <a:pt x="16504" y="394040"/>
                      <a:pt x="17991" y="394181"/>
                      <a:pt x="19480" y="394148"/>
                    </a:cubicBezTo>
                    <a:lnTo>
                      <a:pt x="574883" y="394148"/>
                    </a:lnTo>
                    <a:cubicBezTo>
                      <a:pt x="588198" y="393732"/>
                      <a:pt x="599460" y="384169"/>
                      <a:pt x="602029" y="371097"/>
                    </a:cubicBezTo>
                    <a:lnTo>
                      <a:pt x="662798" y="23149"/>
                    </a:lnTo>
                    <a:cubicBezTo>
                      <a:pt x="665062" y="12875"/>
                      <a:pt x="658568" y="2710"/>
                      <a:pt x="648293" y="446"/>
                    </a:cubicBezTo>
                    <a:cubicBezTo>
                      <a:pt x="646833" y="124"/>
                      <a:pt x="645339" y="-24"/>
                      <a:pt x="643843" y="3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6" name="任意多边形: 形状 1545">
                <a:extLst>
                  <a:ext uri="{FF2B5EF4-FFF2-40B4-BE49-F238E27FC236}">
                    <a16:creationId xmlns:a16="http://schemas.microsoft.com/office/drawing/2014/main" id="{5029AE8E-C719-6260-42BE-E2B44072AE6D}"/>
                  </a:ext>
                </a:extLst>
              </p:cNvPr>
              <p:cNvSpPr/>
              <p:nvPr/>
            </p:nvSpPr>
            <p:spPr>
              <a:xfrm>
                <a:off x="8847645" y="3296979"/>
                <a:ext cx="663248" cy="394152"/>
              </a:xfrm>
              <a:custGeom>
                <a:avLst/>
                <a:gdLst>
                  <a:gd name="connsiteX0" fmla="*/ 643844 w 663248"/>
                  <a:gd name="connsiteY0" fmla="*/ 3 h 394152"/>
                  <a:gd name="connsiteX1" fmla="*/ 88346 w 663248"/>
                  <a:gd name="connsiteY1" fmla="*/ 3 h 394152"/>
                  <a:gd name="connsiteX2" fmla="*/ 61199 w 663248"/>
                  <a:gd name="connsiteY2" fmla="*/ 23149 h 394152"/>
                  <a:gd name="connsiteX3" fmla="*/ 430 w 663248"/>
                  <a:gd name="connsiteY3" fmla="*/ 371097 h 394152"/>
                  <a:gd name="connsiteX4" fmla="*/ 15049 w 663248"/>
                  <a:gd name="connsiteY4" fmla="*/ 393727 h 394152"/>
                  <a:gd name="connsiteX5" fmla="*/ 19480 w 663248"/>
                  <a:gd name="connsiteY5" fmla="*/ 394148 h 394152"/>
                  <a:gd name="connsiteX6" fmla="*/ 574883 w 663248"/>
                  <a:gd name="connsiteY6" fmla="*/ 394148 h 394152"/>
                  <a:gd name="connsiteX7" fmla="*/ 602029 w 663248"/>
                  <a:gd name="connsiteY7" fmla="*/ 371097 h 394152"/>
                  <a:gd name="connsiteX8" fmla="*/ 662798 w 663248"/>
                  <a:gd name="connsiteY8" fmla="*/ 23149 h 394152"/>
                  <a:gd name="connsiteX9" fmla="*/ 648293 w 663248"/>
                  <a:gd name="connsiteY9" fmla="*/ 446 h 394152"/>
                  <a:gd name="connsiteX10" fmla="*/ 643843 w 663248"/>
                  <a:gd name="connsiteY10" fmla="*/ 3 h 394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63248" h="394152">
                    <a:moveTo>
                      <a:pt x="643844" y="3"/>
                    </a:moveTo>
                    <a:lnTo>
                      <a:pt x="88346" y="3"/>
                    </a:lnTo>
                    <a:cubicBezTo>
                      <a:pt x="75001" y="429"/>
                      <a:pt x="63729" y="10039"/>
                      <a:pt x="61199" y="23149"/>
                    </a:cubicBezTo>
                    <a:lnTo>
                      <a:pt x="430" y="371097"/>
                    </a:lnTo>
                    <a:cubicBezTo>
                      <a:pt x="-1782" y="381383"/>
                      <a:pt x="4763" y="391515"/>
                      <a:pt x="15049" y="393727"/>
                    </a:cubicBezTo>
                    <a:cubicBezTo>
                      <a:pt x="16504" y="394040"/>
                      <a:pt x="17991" y="394181"/>
                      <a:pt x="19480" y="394148"/>
                    </a:cubicBezTo>
                    <a:lnTo>
                      <a:pt x="574883" y="394148"/>
                    </a:lnTo>
                    <a:cubicBezTo>
                      <a:pt x="588198" y="393732"/>
                      <a:pt x="599460" y="384169"/>
                      <a:pt x="602029" y="371097"/>
                    </a:cubicBezTo>
                    <a:lnTo>
                      <a:pt x="662798" y="23149"/>
                    </a:lnTo>
                    <a:cubicBezTo>
                      <a:pt x="665062" y="12875"/>
                      <a:pt x="658568" y="2710"/>
                      <a:pt x="648293" y="446"/>
                    </a:cubicBezTo>
                    <a:cubicBezTo>
                      <a:pt x="646833" y="124"/>
                      <a:pt x="645339" y="-24"/>
                      <a:pt x="643843" y="3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7" name="任意多边形: 形状 1546">
                <a:extLst>
                  <a:ext uri="{FF2B5EF4-FFF2-40B4-BE49-F238E27FC236}">
                    <a16:creationId xmlns:a16="http://schemas.microsoft.com/office/drawing/2014/main" id="{EB06A9CD-0465-D75F-5902-C39EE57490A7}"/>
                  </a:ext>
                </a:extLst>
              </p:cNvPr>
              <p:cNvSpPr/>
              <p:nvPr/>
            </p:nvSpPr>
            <p:spPr>
              <a:xfrm>
                <a:off x="8836882" y="3296960"/>
                <a:ext cx="663919" cy="394171"/>
              </a:xfrm>
              <a:custGeom>
                <a:avLst/>
                <a:gdLst>
                  <a:gd name="connsiteX0" fmla="*/ 643939 w 663919"/>
                  <a:gd name="connsiteY0" fmla="*/ 22 h 394171"/>
                  <a:gd name="connsiteX1" fmla="*/ 88345 w 663919"/>
                  <a:gd name="connsiteY1" fmla="*/ 22 h 394171"/>
                  <a:gd name="connsiteX2" fmla="*/ 61199 w 663919"/>
                  <a:gd name="connsiteY2" fmla="*/ 23168 h 394171"/>
                  <a:gd name="connsiteX3" fmla="*/ 430 w 663919"/>
                  <a:gd name="connsiteY3" fmla="*/ 371117 h 394171"/>
                  <a:gd name="connsiteX4" fmla="*/ 15049 w 663919"/>
                  <a:gd name="connsiteY4" fmla="*/ 393746 h 394171"/>
                  <a:gd name="connsiteX5" fmla="*/ 19480 w 663919"/>
                  <a:gd name="connsiteY5" fmla="*/ 394167 h 394171"/>
                  <a:gd name="connsiteX6" fmla="*/ 574882 w 663919"/>
                  <a:gd name="connsiteY6" fmla="*/ 394167 h 394171"/>
                  <a:gd name="connsiteX7" fmla="*/ 602696 w 663919"/>
                  <a:gd name="connsiteY7" fmla="*/ 371116 h 394171"/>
                  <a:gd name="connsiteX8" fmla="*/ 663465 w 663919"/>
                  <a:gd name="connsiteY8" fmla="*/ 23168 h 394171"/>
                  <a:gd name="connsiteX9" fmla="*/ 648984 w 663919"/>
                  <a:gd name="connsiteY9" fmla="*/ 450 h 394171"/>
                  <a:gd name="connsiteX10" fmla="*/ 643939 w 663919"/>
                  <a:gd name="connsiteY10" fmla="*/ 23 h 3941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63919" h="394171">
                    <a:moveTo>
                      <a:pt x="643939" y="22"/>
                    </a:moveTo>
                    <a:lnTo>
                      <a:pt x="88345" y="22"/>
                    </a:lnTo>
                    <a:cubicBezTo>
                      <a:pt x="75001" y="448"/>
                      <a:pt x="63729" y="10058"/>
                      <a:pt x="61199" y="23168"/>
                    </a:cubicBezTo>
                    <a:lnTo>
                      <a:pt x="430" y="371117"/>
                    </a:lnTo>
                    <a:cubicBezTo>
                      <a:pt x="-1782" y="381403"/>
                      <a:pt x="4763" y="391534"/>
                      <a:pt x="15049" y="393746"/>
                    </a:cubicBezTo>
                    <a:cubicBezTo>
                      <a:pt x="16504" y="394059"/>
                      <a:pt x="17991" y="394200"/>
                      <a:pt x="19480" y="394167"/>
                    </a:cubicBezTo>
                    <a:lnTo>
                      <a:pt x="574882" y="394167"/>
                    </a:lnTo>
                    <a:cubicBezTo>
                      <a:pt x="588450" y="394061"/>
                      <a:pt x="600073" y="384429"/>
                      <a:pt x="602696" y="371116"/>
                    </a:cubicBezTo>
                    <a:lnTo>
                      <a:pt x="663465" y="23168"/>
                    </a:lnTo>
                    <a:cubicBezTo>
                      <a:pt x="665740" y="12896"/>
                      <a:pt x="659256" y="2725"/>
                      <a:pt x="648984" y="450"/>
                    </a:cubicBezTo>
                    <a:cubicBezTo>
                      <a:pt x="647329" y="84"/>
                      <a:pt x="645632" y="-60"/>
                      <a:pt x="643939" y="23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8" name="任意多边形: 形状 1547">
                <a:extLst>
                  <a:ext uri="{FF2B5EF4-FFF2-40B4-BE49-F238E27FC236}">
                    <a16:creationId xmlns:a16="http://schemas.microsoft.com/office/drawing/2014/main" id="{D4AB9A63-9E60-6B33-F6C5-5C45B9CF5E76}"/>
                  </a:ext>
                </a:extLst>
              </p:cNvPr>
              <p:cNvSpPr/>
              <p:nvPr/>
            </p:nvSpPr>
            <p:spPr>
              <a:xfrm>
                <a:off x="8836882" y="3296960"/>
                <a:ext cx="663919" cy="394171"/>
              </a:xfrm>
              <a:custGeom>
                <a:avLst/>
                <a:gdLst>
                  <a:gd name="connsiteX0" fmla="*/ 643939 w 663919"/>
                  <a:gd name="connsiteY0" fmla="*/ 22 h 394171"/>
                  <a:gd name="connsiteX1" fmla="*/ 88345 w 663919"/>
                  <a:gd name="connsiteY1" fmla="*/ 22 h 394171"/>
                  <a:gd name="connsiteX2" fmla="*/ 61199 w 663919"/>
                  <a:gd name="connsiteY2" fmla="*/ 23168 h 394171"/>
                  <a:gd name="connsiteX3" fmla="*/ 430 w 663919"/>
                  <a:gd name="connsiteY3" fmla="*/ 371117 h 394171"/>
                  <a:gd name="connsiteX4" fmla="*/ 15049 w 663919"/>
                  <a:gd name="connsiteY4" fmla="*/ 393746 h 394171"/>
                  <a:gd name="connsiteX5" fmla="*/ 19480 w 663919"/>
                  <a:gd name="connsiteY5" fmla="*/ 394167 h 394171"/>
                  <a:gd name="connsiteX6" fmla="*/ 574882 w 663919"/>
                  <a:gd name="connsiteY6" fmla="*/ 394167 h 394171"/>
                  <a:gd name="connsiteX7" fmla="*/ 602696 w 663919"/>
                  <a:gd name="connsiteY7" fmla="*/ 371116 h 394171"/>
                  <a:gd name="connsiteX8" fmla="*/ 663465 w 663919"/>
                  <a:gd name="connsiteY8" fmla="*/ 23168 h 394171"/>
                  <a:gd name="connsiteX9" fmla="*/ 648984 w 663919"/>
                  <a:gd name="connsiteY9" fmla="*/ 450 h 394171"/>
                  <a:gd name="connsiteX10" fmla="*/ 643939 w 663919"/>
                  <a:gd name="connsiteY10" fmla="*/ 23 h 3941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63919" h="394171">
                    <a:moveTo>
                      <a:pt x="643939" y="22"/>
                    </a:moveTo>
                    <a:lnTo>
                      <a:pt x="88345" y="22"/>
                    </a:lnTo>
                    <a:cubicBezTo>
                      <a:pt x="75001" y="448"/>
                      <a:pt x="63729" y="10058"/>
                      <a:pt x="61199" y="23168"/>
                    </a:cubicBezTo>
                    <a:lnTo>
                      <a:pt x="430" y="371117"/>
                    </a:lnTo>
                    <a:cubicBezTo>
                      <a:pt x="-1782" y="381403"/>
                      <a:pt x="4763" y="391534"/>
                      <a:pt x="15049" y="393746"/>
                    </a:cubicBezTo>
                    <a:cubicBezTo>
                      <a:pt x="16504" y="394059"/>
                      <a:pt x="17991" y="394200"/>
                      <a:pt x="19480" y="394167"/>
                    </a:cubicBezTo>
                    <a:lnTo>
                      <a:pt x="574882" y="394167"/>
                    </a:lnTo>
                    <a:cubicBezTo>
                      <a:pt x="588450" y="394061"/>
                      <a:pt x="600073" y="384429"/>
                      <a:pt x="602696" y="371116"/>
                    </a:cubicBezTo>
                    <a:lnTo>
                      <a:pt x="663465" y="23168"/>
                    </a:lnTo>
                    <a:cubicBezTo>
                      <a:pt x="665740" y="12896"/>
                      <a:pt x="659256" y="2725"/>
                      <a:pt x="648984" y="450"/>
                    </a:cubicBezTo>
                    <a:cubicBezTo>
                      <a:pt x="647329" y="84"/>
                      <a:pt x="645632" y="-60"/>
                      <a:pt x="643939" y="23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9" name="任意多边形: 形状 1548">
                <a:extLst>
                  <a:ext uri="{FF2B5EF4-FFF2-40B4-BE49-F238E27FC236}">
                    <a16:creationId xmlns:a16="http://schemas.microsoft.com/office/drawing/2014/main" id="{D4EFD3DA-4D22-9590-1A2F-E043E5F71BFF}"/>
                  </a:ext>
                </a:extLst>
              </p:cNvPr>
              <p:cNvSpPr/>
              <p:nvPr/>
            </p:nvSpPr>
            <p:spPr>
              <a:xfrm>
                <a:off x="8846692" y="3306502"/>
                <a:ext cx="644092" cy="375108"/>
              </a:xfrm>
              <a:custGeom>
                <a:avLst/>
                <a:gdLst>
                  <a:gd name="connsiteX0" fmla="*/ 9956 w 644092"/>
                  <a:gd name="connsiteY0" fmla="*/ 375099 h 375108"/>
                  <a:gd name="connsiteX1" fmla="*/ 2145 w 644092"/>
                  <a:gd name="connsiteY1" fmla="*/ 371861 h 375108"/>
                  <a:gd name="connsiteX2" fmla="*/ 240 w 644092"/>
                  <a:gd name="connsiteY2" fmla="*/ 363193 h 375108"/>
                  <a:gd name="connsiteX3" fmla="*/ 61010 w 644092"/>
                  <a:gd name="connsiteY3" fmla="*/ 15245 h 375108"/>
                  <a:gd name="connsiteX4" fmla="*/ 78726 w 644092"/>
                  <a:gd name="connsiteY4" fmla="*/ 5 h 375108"/>
                  <a:gd name="connsiteX5" fmla="*/ 634129 w 644092"/>
                  <a:gd name="connsiteY5" fmla="*/ 5 h 375108"/>
                  <a:gd name="connsiteX6" fmla="*/ 641940 w 644092"/>
                  <a:gd name="connsiteY6" fmla="*/ 3339 h 375108"/>
                  <a:gd name="connsiteX7" fmla="*/ 643845 w 644092"/>
                  <a:gd name="connsiteY7" fmla="*/ 12006 h 375108"/>
                  <a:gd name="connsiteX8" fmla="*/ 583361 w 644092"/>
                  <a:gd name="connsiteY8" fmla="*/ 359859 h 375108"/>
                  <a:gd name="connsiteX9" fmla="*/ 565645 w 644092"/>
                  <a:gd name="connsiteY9" fmla="*/ 375099 h 375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44092" h="375108">
                    <a:moveTo>
                      <a:pt x="9956" y="375099"/>
                    </a:moveTo>
                    <a:cubicBezTo>
                      <a:pt x="7002" y="375227"/>
                      <a:pt x="4142" y="374042"/>
                      <a:pt x="2145" y="371861"/>
                    </a:cubicBezTo>
                    <a:cubicBezTo>
                      <a:pt x="282" y="369385"/>
                      <a:pt x="-414" y="366222"/>
                      <a:pt x="240" y="363193"/>
                    </a:cubicBezTo>
                    <a:lnTo>
                      <a:pt x="61010" y="15245"/>
                    </a:lnTo>
                    <a:cubicBezTo>
                      <a:pt x="62740" y="6714"/>
                      <a:pt x="70033" y="440"/>
                      <a:pt x="78726" y="5"/>
                    </a:cubicBezTo>
                    <a:lnTo>
                      <a:pt x="634129" y="5"/>
                    </a:lnTo>
                    <a:cubicBezTo>
                      <a:pt x="637096" y="-86"/>
                      <a:pt x="639953" y="1133"/>
                      <a:pt x="641940" y="3339"/>
                    </a:cubicBezTo>
                    <a:cubicBezTo>
                      <a:pt x="643815" y="5809"/>
                      <a:pt x="644512" y="8977"/>
                      <a:pt x="643845" y="12006"/>
                    </a:cubicBezTo>
                    <a:lnTo>
                      <a:pt x="583361" y="359859"/>
                    </a:lnTo>
                    <a:cubicBezTo>
                      <a:pt x="581631" y="368391"/>
                      <a:pt x="574338" y="374664"/>
                      <a:pt x="565645" y="375099"/>
                    </a:cubicBezTo>
                    <a:close/>
                  </a:path>
                </a:pathLst>
              </a:custGeom>
              <a:solidFill>
                <a:srgbClr val="3B66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50" name="任意多边形: 形状 1549">
                <a:extLst>
                  <a:ext uri="{FF2B5EF4-FFF2-40B4-BE49-F238E27FC236}">
                    <a16:creationId xmlns:a16="http://schemas.microsoft.com/office/drawing/2014/main" id="{FE025BBA-75CA-59AC-1A93-0FB29C2203C3}"/>
                  </a:ext>
                </a:extLst>
              </p:cNvPr>
              <p:cNvSpPr/>
              <p:nvPr/>
            </p:nvSpPr>
            <p:spPr>
              <a:xfrm>
                <a:off x="8685293" y="3691126"/>
                <a:ext cx="760475" cy="30956"/>
              </a:xfrm>
              <a:custGeom>
                <a:avLst/>
                <a:gdLst>
                  <a:gd name="connsiteX0" fmla="*/ 729520 w 760475"/>
                  <a:gd name="connsiteY0" fmla="*/ 0 h 30956"/>
                  <a:gd name="connsiteX1" fmla="*/ 30956 w 760475"/>
                  <a:gd name="connsiteY1" fmla="*/ 0 h 30956"/>
                  <a:gd name="connsiteX2" fmla="*/ 0 w 760475"/>
                  <a:gd name="connsiteY2" fmla="*/ 30956 h 30956"/>
                  <a:gd name="connsiteX3" fmla="*/ 760476 w 760475"/>
                  <a:gd name="connsiteY3" fmla="*/ 30956 h 30956"/>
                  <a:gd name="connsiteX4" fmla="*/ 729520 w 760475"/>
                  <a:gd name="connsiteY4" fmla="*/ 0 h 30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0475" h="30956">
                    <a:moveTo>
                      <a:pt x="729520" y="0"/>
                    </a:moveTo>
                    <a:lnTo>
                      <a:pt x="30956" y="0"/>
                    </a:lnTo>
                    <a:cubicBezTo>
                      <a:pt x="13903" y="104"/>
                      <a:pt x="104" y="13903"/>
                      <a:pt x="0" y="30956"/>
                    </a:cubicBezTo>
                    <a:lnTo>
                      <a:pt x="760476" y="30956"/>
                    </a:lnTo>
                    <a:cubicBezTo>
                      <a:pt x="760372" y="13903"/>
                      <a:pt x="746573" y="104"/>
                      <a:pt x="729520" y="0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51" name="任意多边形: 形状 1550">
                <a:extLst>
                  <a:ext uri="{FF2B5EF4-FFF2-40B4-BE49-F238E27FC236}">
                    <a16:creationId xmlns:a16="http://schemas.microsoft.com/office/drawing/2014/main" id="{B8F3E4AF-93AA-56EA-4075-2F7784340132}"/>
                  </a:ext>
                </a:extLst>
              </p:cNvPr>
              <p:cNvSpPr/>
              <p:nvPr/>
            </p:nvSpPr>
            <p:spPr>
              <a:xfrm>
                <a:off x="8685293" y="3691126"/>
                <a:ext cx="760475" cy="30956"/>
              </a:xfrm>
              <a:custGeom>
                <a:avLst/>
                <a:gdLst>
                  <a:gd name="connsiteX0" fmla="*/ 729520 w 760475"/>
                  <a:gd name="connsiteY0" fmla="*/ 0 h 30956"/>
                  <a:gd name="connsiteX1" fmla="*/ 30956 w 760475"/>
                  <a:gd name="connsiteY1" fmla="*/ 0 h 30956"/>
                  <a:gd name="connsiteX2" fmla="*/ 0 w 760475"/>
                  <a:gd name="connsiteY2" fmla="*/ 30956 h 30956"/>
                  <a:gd name="connsiteX3" fmla="*/ 760476 w 760475"/>
                  <a:gd name="connsiteY3" fmla="*/ 30956 h 30956"/>
                  <a:gd name="connsiteX4" fmla="*/ 729520 w 760475"/>
                  <a:gd name="connsiteY4" fmla="*/ 0 h 30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0475" h="30956">
                    <a:moveTo>
                      <a:pt x="729520" y="0"/>
                    </a:moveTo>
                    <a:lnTo>
                      <a:pt x="30956" y="0"/>
                    </a:lnTo>
                    <a:cubicBezTo>
                      <a:pt x="13903" y="104"/>
                      <a:pt x="104" y="13903"/>
                      <a:pt x="0" y="30956"/>
                    </a:cubicBezTo>
                    <a:lnTo>
                      <a:pt x="760476" y="30956"/>
                    </a:lnTo>
                    <a:cubicBezTo>
                      <a:pt x="760372" y="13903"/>
                      <a:pt x="746573" y="104"/>
                      <a:pt x="729520" y="0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52" name="任意多边形: 形状 1551">
                <a:extLst>
                  <a:ext uri="{FF2B5EF4-FFF2-40B4-BE49-F238E27FC236}">
                    <a16:creationId xmlns:a16="http://schemas.microsoft.com/office/drawing/2014/main" id="{46CD69D3-F935-DDE4-0D89-2A974CCB3127}"/>
                  </a:ext>
                </a:extLst>
              </p:cNvPr>
              <p:cNvSpPr/>
              <p:nvPr/>
            </p:nvSpPr>
            <p:spPr>
              <a:xfrm>
                <a:off x="9228218" y="3691126"/>
                <a:ext cx="217550" cy="30956"/>
              </a:xfrm>
              <a:custGeom>
                <a:avLst/>
                <a:gdLst>
                  <a:gd name="connsiteX0" fmla="*/ 186595 w 217550"/>
                  <a:gd name="connsiteY0" fmla="*/ 0 h 30956"/>
                  <a:gd name="connsiteX1" fmla="*/ 30956 w 217550"/>
                  <a:gd name="connsiteY1" fmla="*/ 0 h 30956"/>
                  <a:gd name="connsiteX2" fmla="*/ 0 w 217550"/>
                  <a:gd name="connsiteY2" fmla="*/ 30956 h 30956"/>
                  <a:gd name="connsiteX3" fmla="*/ 217551 w 217550"/>
                  <a:gd name="connsiteY3" fmla="*/ 30956 h 30956"/>
                  <a:gd name="connsiteX4" fmla="*/ 186595 w 217550"/>
                  <a:gd name="connsiteY4" fmla="*/ 0 h 30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7550" h="30956">
                    <a:moveTo>
                      <a:pt x="186595" y="0"/>
                    </a:moveTo>
                    <a:lnTo>
                      <a:pt x="30956" y="0"/>
                    </a:lnTo>
                    <a:cubicBezTo>
                      <a:pt x="13903" y="104"/>
                      <a:pt x="104" y="13903"/>
                      <a:pt x="0" y="30956"/>
                    </a:cubicBezTo>
                    <a:lnTo>
                      <a:pt x="217551" y="30956"/>
                    </a:lnTo>
                    <a:cubicBezTo>
                      <a:pt x="217447" y="13903"/>
                      <a:pt x="203648" y="104"/>
                      <a:pt x="186595" y="0"/>
                    </a:cubicBezTo>
                    <a:close/>
                  </a:path>
                </a:pathLst>
              </a:custGeom>
              <a:solidFill>
                <a:srgbClr val="407BFF">
                  <a:alpha val="8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53" name="任意多边形: 形状 1552">
                <a:extLst>
                  <a:ext uri="{FF2B5EF4-FFF2-40B4-BE49-F238E27FC236}">
                    <a16:creationId xmlns:a16="http://schemas.microsoft.com/office/drawing/2014/main" id="{F6F1FDCC-1FE0-97BA-BBE9-CC073C35A198}"/>
                  </a:ext>
                </a:extLst>
              </p:cNvPr>
              <p:cNvSpPr/>
              <p:nvPr/>
            </p:nvSpPr>
            <p:spPr>
              <a:xfrm>
                <a:off x="9667320" y="3567302"/>
                <a:ext cx="124682" cy="155447"/>
              </a:xfrm>
              <a:custGeom>
                <a:avLst/>
                <a:gdLst>
                  <a:gd name="connsiteX0" fmla="*/ 113347 w 124682"/>
                  <a:gd name="connsiteY0" fmla="*/ 0 h 155447"/>
                  <a:gd name="connsiteX1" fmla="*/ 124682 w 124682"/>
                  <a:gd name="connsiteY1" fmla="*/ 0 h 155447"/>
                  <a:gd name="connsiteX2" fmla="*/ 124682 w 124682"/>
                  <a:gd name="connsiteY2" fmla="*/ 155448 h 155447"/>
                  <a:gd name="connsiteX3" fmla="*/ 113347 w 124682"/>
                  <a:gd name="connsiteY3" fmla="*/ 155448 h 155447"/>
                  <a:gd name="connsiteX4" fmla="*/ 11335 w 124682"/>
                  <a:gd name="connsiteY4" fmla="*/ 155448 h 155447"/>
                  <a:gd name="connsiteX5" fmla="*/ 0 w 124682"/>
                  <a:gd name="connsiteY5" fmla="*/ 155448 h 155447"/>
                  <a:gd name="connsiteX6" fmla="*/ 0 w 124682"/>
                  <a:gd name="connsiteY6" fmla="*/ 0 h 155447"/>
                  <a:gd name="connsiteX7" fmla="*/ 11335 w 124682"/>
                  <a:gd name="connsiteY7" fmla="*/ 0 h 1554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4682" h="155447">
                    <a:moveTo>
                      <a:pt x="113347" y="0"/>
                    </a:moveTo>
                    <a:cubicBezTo>
                      <a:pt x="119608" y="0"/>
                      <a:pt x="124682" y="0"/>
                      <a:pt x="124682" y="0"/>
                    </a:cubicBezTo>
                    <a:lnTo>
                      <a:pt x="124682" y="155448"/>
                    </a:lnTo>
                    <a:cubicBezTo>
                      <a:pt x="124682" y="155448"/>
                      <a:pt x="119608" y="155448"/>
                      <a:pt x="113347" y="155448"/>
                    </a:cubicBezTo>
                    <a:lnTo>
                      <a:pt x="11335" y="155448"/>
                    </a:lnTo>
                    <a:cubicBezTo>
                      <a:pt x="5075" y="155448"/>
                      <a:pt x="0" y="155448"/>
                      <a:pt x="0" y="155448"/>
                    </a:cubicBezTo>
                    <a:lnTo>
                      <a:pt x="0" y="0"/>
                    </a:lnTo>
                    <a:cubicBezTo>
                      <a:pt x="0" y="0"/>
                      <a:pt x="5075" y="0"/>
                      <a:pt x="11335" y="0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54" name="任意多边形: 形状 1553">
                <a:extLst>
                  <a:ext uri="{FF2B5EF4-FFF2-40B4-BE49-F238E27FC236}">
                    <a16:creationId xmlns:a16="http://schemas.microsoft.com/office/drawing/2014/main" id="{DF78992B-5F4A-51AE-3482-B2371C381FC2}"/>
                  </a:ext>
                </a:extLst>
              </p:cNvPr>
              <p:cNvSpPr/>
              <p:nvPr/>
            </p:nvSpPr>
            <p:spPr>
              <a:xfrm>
                <a:off x="9676941" y="3611974"/>
                <a:ext cx="42290" cy="53054"/>
              </a:xfrm>
              <a:custGeom>
                <a:avLst/>
                <a:gdLst>
                  <a:gd name="connsiteX0" fmla="*/ 6763 w 42290"/>
                  <a:gd name="connsiteY0" fmla="*/ 31052 h 53054"/>
                  <a:gd name="connsiteX1" fmla="*/ 8572 w 42290"/>
                  <a:gd name="connsiteY1" fmla="*/ 22098 h 53054"/>
                  <a:gd name="connsiteX2" fmla="*/ 0 w 42290"/>
                  <a:gd name="connsiteY2" fmla="*/ 22098 h 53054"/>
                  <a:gd name="connsiteX3" fmla="*/ 0 w 42290"/>
                  <a:gd name="connsiteY3" fmla="*/ 12573 h 53054"/>
                  <a:gd name="connsiteX4" fmla="*/ 10287 w 42290"/>
                  <a:gd name="connsiteY4" fmla="*/ 12573 h 53054"/>
                  <a:gd name="connsiteX5" fmla="*/ 12763 w 42290"/>
                  <a:gd name="connsiteY5" fmla="*/ 0 h 53054"/>
                  <a:gd name="connsiteX6" fmla="*/ 22288 w 42290"/>
                  <a:gd name="connsiteY6" fmla="*/ 0 h 53054"/>
                  <a:gd name="connsiteX7" fmla="*/ 19717 w 42290"/>
                  <a:gd name="connsiteY7" fmla="*/ 12573 h 53054"/>
                  <a:gd name="connsiteX8" fmla="*/ 27432 w 42290"/>
                  <a:gd name="connsiteY8" fmla="*/ 12573 h 53054"/>
                  <a:gd name="connsiteX9" fmla="*/ 30004 w 42290"/>
                  <a:gd name="connsiteY9" fmla="*/ 0 h 53054"/>
                  <a:gd name="connsiteX10" fmla="*/ 40005 w 42290"/>
                  <a:gd name="connsiteY10" fmla="*/ 0 h 53054"/>
                  <a:gd name="connsiteX11" fmla="*/ 37433 w 42290"/>
                  <a:gd name="connsiteY11" fmla="*/ 12573 h 53054"/>
                  <a:gd name="connsiteX12" fmla="*/ 42291 w 42290"/>
                  <a:gd name="connsiteY12" fmla="*/ 12573 h 53054"/>
                  <a:gd name="connsiteX13" fmla="*/ 42291 w 42290"/>
                  <a:gd name="connsiteY13" fmla="*/ 22098 h 53054"/>
                  <a:gd name="connsiteX14" fmla="*/ 35528 w 42290"/>
                  <a:gd name="connsiteY14" fmla="*/ 22098 h 53054"/>
                  <a:gd name="connsiteX15" fmla="*/ 33718 w 42290"/>
                  <a:gd name="connsiteY15" fmla="*/ 31052 h 53054"/>
                  <a:gd name="connsiteX16" fmla="*/ 42291 w 42290"/>
                  <a:gd name="connsiteY16" fmla="*/ 31052 h 53054"/>
                  <a:gd name="connsiteX17" fmla="*/ 42291 w 42290"/>
                  <a:gd name="connsiteY17" fmla="*/ 40577 h 53054"/>
                  <a:gd name="connsiteX18" fmla="*/ 31718 w 42290"/>
                  <a:gd name="connsiteY18" fmla="*/ 40577 h 53054"/>
                  <a:gd name="connsiteX19" fmla="*/ 29242 w 42290"/>
                  <a:gd name="connsiteY19" fmla="*/ 52959 h 53054"/>
                  <a:gd name="connsiteX20" fmla="*/ 19812 w 42290"/>
                  <a:gd name="connsiteY20" fmla="*/ 52959 h 53054"/>
                  <a:gd name="connsiteX21" fmla="*/ 22288 w 42290"/>
                  <a:gd name="connsiteY21" fmla="*/ 40672 h 53054"/>
                  <a:gd name="connsiteX22" fmla="*/ 14573 w 42290"/>
                  <a:gd name="connsiteY22" fmla="*/ 40672 h 53054"/>
                  <a:gd name="connsiteX23" fmla="*/ 12097 w 42290"/>
                  <a:gd name="connsiteY23" fmla="*/ 53054 h 53054"/>
                  <a:gd name="connsiteX24" fmla="*/ 2572 w 42290"/>
                  <a:gd name="connsiteY24" fmla="*/ 53054 h 53054"/>
                  <a:gd name="connsiteX25" fmla="*/ 5048 w 42290"/>
                  <a:gd name="connsiteY25" fmla="*/ 40672 h 53054"/>
                  <a:gd name="connsiteX26" fmla="*/ 190 w 42290"/>
                  <a:gd name="connsiteY26" fmla="*/ 40672 h 53054"/>
                  <a:gd name="connsiteX27" fmla="*/ 190 w 42290"/>
                  <a:gd name="connsiteY27" fmla="*/ 31147 h 53054"/>
                  <a:gd name="connsiteX28" fmla="*/ 16764 w 42290"/>
                  <a:gd name="connsiteY28" fmla="*/ 31052 h 53054"/>
                  <a:gd name="connsiteX29" fmla="*/ 24479 w 42290"/>
                  <a:gd name="connsiteY29" fmla="*/ 31052 h 53054"/>
                  <a:gd name="connsiteX30" fmla="*/ 26289 w 42290"/>
                  <a:gd name="connsiteY30" fmla="*/ 22098 h 53054"/>
                  <a:gd name="connsiteX31" fmla="*/ 18574 w 42290"/>
                  <a:gd name="connsiteY31" fmla="*/ 22098 h 530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42290" h="53054">
                    <a:moveTo>
                      <a:pt x="6763" y="31052"/>
                    </a:moveTo>
                    <a:lnTo>
                      <a:pt x="8572" y="22098"/>
                    </a:lnTo>
                    <a:lnTo>
                      <a:pt x="0" y="22098"/>
                    </a:lnTo>
                    <a:lnTo>
                      <a:pt x="0" y="12573"/>
                    </a:lnTo>
                    <a:lnTo>
                      <a:pt x="10287" y="12573"/>
                    </a:lnTo>
                    <a:lnTo>
                      <a:pt x="12763" y="0"/>
                    </a:lnTo>
                    <a:lnTo>
                      <a:pt x="22288" y="0"/>
                    </a:lnTo>
                    <a:lnTo>
                      <a:pt x="19717" y="12573"/>
                    </a:lnTo>
                    <a:lnTo>
                      <a:pt x="27432" y="12573"/>
                    </a:lnTo>
                    <a:lnTo>
                      <a:pt x="30004" y="0"/>
                    </a:lnTo>
                    <a:lnTo>
                      <a:pt x="40005" y="0"/>
                    </a:lnTo>
                    <a:lnTo>
                      <a:pt x="37433" y="12573"/>
                    </a:lnTo>
                    <a:lnTo>
                      <a:pt x="42291" y="12573"/>
                    </a:lnTo>
                    <a:lnTo>
                      <a:pt x="42291" y="22098"/>
                    </a:lnTo>
                    <a:lnTo>
                      <a:pt x="35528" y="22098"/>
                    </a:lnTo>
                    <a:lnTo>
                      <a:pt x="33718" y="31052"/>
                    </a:lnTo>
                    <a:lnTo>
                      <a:pt x="42291" y="31052"/>
                    </a:lnTo>
                    <a:lnTo>
                      <a:pt x="42291" y="40577"/>
                    </a:lnTo>
                    <a:lnTo>
                      <a:pt x="31718" y="40577"/>
                    </a:lnTo>
                    <a:lnTo>
                      <a:pt x="29242" y="52959"/>
                    </a:lnTo>
                    <a:lnTo>
                      <a:pt x="19812" y="52959"/>
                    </a:lnTo>
                    <a:lnTo>
                      <a:pt x="22288" y="40672"/>
                    </a:lnTo>
                    <a:lnTo>
                      <a:pt x="14573" y="40672"/>
                    </a:lnTo>
                    <a:lnTo>
                      <a:pt x="12097" y="53054"/>
                    </a:lnTo>
                    <a:lnTo>
                      <a:pt x="2572" y="53054"/>
                    </a:lnTo>
                    <a:lnTo>
                      <a:pt x="5048" y="40672"/>
                    </a:lnTo>
                    <a:lnTo>
                      <a:pt x="190" y="40672"/>
                    </a:lnTo>
                    <a:lnTo>
                      <a:pt x="190" y="31147"/>
                    </a:lnTo>
                    <a:close/>
                    <a:moveTo>
                      <a:pt x="16764" y="31052"/>
                    </a:moveTo>
                    <a:lnTo>
                      <a:pt x="24479" y="31052"/>
                    </a:lnTo>
                    <a:lnTo>
                      <a:pt x="26289" y="22098"/>
                    </a:lnTo>
                    <a:lnTo>
                      <a:pt x="18574" y="22098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55" name="任意多边形: 形状 1554">
                <a:extLst>
                  <a:ext uri="{FF2B5EF4-FFF2-40B4-BE49-F238E27FC236}">
                    <a16:creationId xmlns:a16="http://schemas.microsoft.com/office/drawing/2014/main" id="{26C40812-45D1-57E8-DDE2-0BE85B662FB2}"/>
                  </a:ext>
                </a:extLst>
              </p:cNvPr>
              <p:cNvSpPr/>
              <p:nvPr/>
            </p:nvSpPr>
            <p:spPr>
              <a:xfrm>
                <a:off x="9728185" y="3611878"/>
                <a:ext cx="29527" cy="52387"/>
              </a:xfrm>
              <a:custGeom>
                <a:avLst/>
                <a:gdLst>
                  <a:gd name="connsiteX0" fmla="*/ 29528 w 29527"/>
                  <a:gd name="connsiteY0" fmla="*/ 0 h 52387"/>
                  <a:gd name="connsiteX1" fmla="*/ 29528 w 29527"/>
                  <a:gd name="connsiteY1" fmla="*/ 52388 h 52387"/>
                  <a:gd name="connsiteX2" fmla="*/ 15050 w 29527"/>
                  <a:gd name="connsiteY2" fmla="*/ 52388 h 52387"/>
                  <a:gd name="connsiteX3" fmla="*/ 15050 w 29527"/>
                  <a:gd name="connsiteY3" fmla="*/ 18002 h 52387"/>
                  <a:gd name="connsiteX4" fmla="*/ 8287 w 29527"/>
                  <a:gd name="connsiteY4" fmla="*/ 22384 h 52387"/>
                  <a:gd name="connsiteX5" fmla="*/ 0 w 29527"/>
                  <a:gd name="connsiteY5" fmla="*/ 25527 h 52387"/>
                  <a:gd name="connsiteX6" fmla="*/ 0 w 29527"/>
                  <a:gd name="connsiteY6" fmla="*/ 13811 h 52387"/>
                  <a:gd name="connsiteX7" fmla="*/ 11430 w 29527"/>
                  <a:gd name="connsiteY7" fmla="*/ 8096 h 52387"/>
                  <a:gd name="connsiteX8" fmla="*/ 17717 w 29527"/>
                  <a:gd name="connsiteY8" fmla="*/ 0 h 523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527" h="52387">
                    <a:moveTo>
                      <a:pt x="29528" y="0"/>
                    </a:moveTo>
                    <a:lnTo>
                      <a:pt x="29528" y="52388"/>
                    </a:lnTo>
                    <a:lnTo>
                      <a:pt x="15050" y="52388"/>
                    </a:lnTo>
                    <a:lnTo>
                      <a:pt x="15050" y="18002"/>
                    </a:lnTo>
                    <a:cubicBezTo>
                      <a:pt x="12939" y="19673"/>
                      <a:pt x="10674" y="21140"/>
                      <a:pt x="8287" y="22384"/>
                    </a:cubicBezTo>
                    <a:cubicBezTo>
                      <a:pt x="5601" y="23622"/>
                      <a:pt x="2832" y="24672"/>
                      <a:pt x="0" y="25527"/>
                    </a:cubicBezTo>
                    <a:lnTo>
                      <a:pt x="0" y="13811"/>
                    </a:lnTo>
                    <a:cubicBezTo>
                      <a:pt x="4117" y="12595"/>
                      <a:pt x="7987" y="10661"/>
                      <a:pt x="11430" y="8096"/>
                    </a:cubicBezTo>
                    <a:cubicBezTo>
                      <a:pt x="14109" y="5906"/>
                      <a:pt x="16258" y="3138"/>
                      <a:pt x="1771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56" name="任意多边形: 形状 1555">
                <a:extLst>
                  <a:ext uri="{FF2B5EF4-FFF2-40B4-BE49-F238E27FC236}">
                    <a16:creationId xmlns:a16="http://schemas.microsoft.com/office/drawing/2014/main" id="{629D90DB-1CF1-3A48-361F-A85627615CC7}"/>
                  </a:ext>
                </a:extLst>
              </p:cNvPr>
              <p:cNvSpPr/>
              <p:nvPr/>
            </p:nvSpPr>
            <p:spPr>
              <a:xfrm>
                <a:off x="9759713" y="3584256"/>
                <a:ext cx="88011" cy="121443"/>
              </a:xfrm>
              <a:custGeom>
                <a:avLst/>
                <a:gdLst>
                  <a:gd name="connsiteX0" fmla="*/ 44006 w 88011"/>
                  <a:gd name="connsiteY0" fmla="*/ 121444 h 121443"/>
                  <a:gd name="connsiteX1" fmla="*/ 0 w 88011"/>
                  <a:gd name="connsiteY1" fmla="*/ 60770 h 121443"/>
                  <a:gd name="connsiteX2" fmla="*/ 44006 w 88011"/>
                  <a:gd name="connsiteY2" fmla="*/ 0 h 121443"/>
                  <a:gd name="connsiteX3" fmla="*/ 88011 w 88011"/>
                  <a:gd name="connsiteY3" fmla="*/ 60770 h 121443"/>
                  <a:gd name="connsiteX4" fmla="*/ 44006 w 88011"/>
                  <a:gd name="connsiteY4" fmla="*/ 121444 h 121443"/>
                  <a:gd name="connsiteX5" fmla="*/ 44006 w 88011"/>
                  <a:gd name="connsiteY5" fmla="*/ 14002 h 121443"/>
                  <a:gd name="connsiteX6" fmla="*/ 14002 w 88011"/>
                  <a:gd name="connsiteY6" fmla="*/ 60770 h 121443"/>
                  <a:gd name="connsiteX7" fmla="*/ 44006 w 88011"/>
                  <a:gd name="connsiteY7" fmla="*/ 107442 h 121443"/>
                  <a:gd name="connsiteX8" fmla="*/ 74009 w 88011"/>
                  <a:gd name="connsiteY8" fmla="*/ 60770 h 121443"/>
                  <a:gd name="connsiteX9" fmla="*/ 44006 w 88011"/>
                  <a:gd name="connsiteY9" fmla="*/ 14002 h 1214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8011" h="121443">
                    <a:moveTo>
                      <a:pt x="44006" y="121444"/>
                    </a:moveTo>
                    <a:cubicBezTo>
                      <a:pt x="19336" y="121444"/>
                      <a:pt x="0" y="94774"/>
                      <a:pt x="0" y="60770"/>
                    </a:cubicBezTo>
                    <a:cubicBezTo>
                      <a:pt x="0" y="26765"/>
                      <a:pt x="19717" y="0"/>
                      <a:pt x="44006" y="0"/>
                    </a:cubicBezTo>
                    <a:cubicBezTo>
                      <a:pt x="68294" y="0"/>
                      <a:pt x="88011" y="27242"/>
                      <a:pt x="88011" y="60770"/>
                    </a:cubicBezTo>
                    <a:cubicBezTo>
                      <a:pt x="88011" y="94298"/>
                      <a:pt x="68675" y="121444"/>
                      <a:pt x="44006" y="121444"/>
                    </a:cubicBezTo>
                    <a:close/>
                    <a:moveTo>
                      <a:pt x="44006" y="14002"/>
                    </a:moveTo>
                    <a:cubicBezTo>
                      <a:pt x="27718" y="14002"/>
                      <a:pt x="14002" y="35338"/>
                      <a:pt x="14002" y="60770"/>
                    </a:cubicBezTo>
                    <a:cubicBezTo>
                      <a:pt x="14002" y="86201"/>
                      <a:pt x="27718" y="107442"/>
                      <a:pt x="44006" y="107442"/>
                    </a:cubicBezTo>
                    <a:cubicBezTo>
                      <a:pt x="60293" y="107442"/>
                      <a:pt x="74009" y="86106"/>
                      <a:pt x="74009" y="60770"/>
                    </a:cubicBezTo>
                    <a:cubicBezTo>
                      <a:pt x="74009" y="35433"/>
                      <a:pt x="60198" y="14002"/>
                      <a:pt x="44006" y="14002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557" name="图形 7">
              <a:extLst>
                <a:ext uri="{FF2B5EF4-FFF2-40B4-BE49-F238E27FC236}">
                  <a16:creationId xmlns:a16="http://schemas.microsoft.com/office/drawing/2014/main" id="{9E84F2CB-F180-D0A3-7A59-4023080ADBA6}"/>
                </a:ext>
              </a:extLst>
            </p:cNvPr>
            <p:cNvGrpSpPr/>
            <p:nvPr/>
          </p:nvGrpSpPr>
          <p:grpSpPr>
            <a:xfrm>
              <a:off x="8441135" y="2860987"/>
              <a:ext cx="1857833" cy="2880000"/>
              <a:chOff x="7879092" y="2687948"/>
              <a:chExt cx="1499481" cy="2324486"/>
            </a:xfrm>
          </p:grpSpPr>
          <p:sp>
            <p:nvSpPr>
              <p:cNvPr id="1558" name="任意多边形: 形状 1557">
                <a:extLst>
                  <a:ext uri="{FF2B5EF4-FFF2-40B4-BE49-F238E27FC236}">
                    <a16:creationId xmlns:a16="http://schemas.microsoft.com/office/drawing/2014/main" id="{18553C1A-092E-B7D9-F5BC-0939D8951977}"/>
                  </a:ext>
                </a:extLst>
              </p:cNvPr>
              <p:cNvSpPr/>
              <p:nvPr/>
            </p:nvSpPr>
            <p:spPr>
              <a:xfrm>
                <a:off x="8080151" y="3173216"/>
                <a:ext cx="282315" cy="528508"/>
              </a:xfrm>
              <a:custGeom>
                <a:avLst/>
                <a:gdLst>
                  <a:gd name="connsiteX0" fmla="*/ 259766 w 282315"/>
                  <a:gd name="connsiteY0" fmla="*/ 104431 h 528508"/>
                  <a:gd name="connsiteX1" fmla="*/ 250907 w 282315"/>
                  <a:gd name="connsiteY1" fmla="*/ 118147 h 528508"/>
                  <a:gd name="connsiteX2" fmla="*/ 241382 w 282315"/>
                  <a:gd name="connsiteY2" fmla="*/ 133196 h 528508"/>
                  <a:gd name="connsiteX3" fmla="*/ 223190 w 282315"/>
                  <a:gd name="connsiteY3" fmla="*/ 163962 h 528508"/>
                  <a:gd name="connsiteX4" fmla="*/ 189376 w 282315"/>
                  <a:gd name="connsiteY4" fmla="*/ 227113 h 528508"/>
                  <a:gd name="connsiteX5" fmla="*/ 136131 w 282315"/>
                  <a:gd name="connsiteY5" fmla="*/ 357700 h 528508"/>
                  <a:gd name="connsiteX6" fmla="*/ 126606 w 282315"/>
                  <a:gd name="connsiteY6" fmla="*/ 390847 h 528508"/>
                  <a:gd name="connsiteX7" fmla="*/ 122701 w 282315"/>
                  <a:gd name="connsiteY7" fmla="*/ 407516 h 528508"/>
                  <a:gd name="connsiteX8" fmla="*/ 121082 w 282315"/>
                  <a:gd name="connsiteY8" fmla="*/ 415803 h 528508"/>
                  <a:gd name="connsiteX9" fmla="*/ 120224 w 282315"/>
                  <a:gd name="connsiteY9" fmla="*/ 419994 h 528508"/>
                  <a:gd name="connsiteX10" fmla="*/ 119653 w 282315"/>
                  <a:gd name="connsiteY10" fmla="*/ 422756 h 528508"/>
                  <a:gd name="connsiteX11" fmla="*/ 117939 w 282315"/>
                  <a:gd name="connsiteY11" fmla="*/ 420279 h 528508"/>
                  <a:gd name="connsiteX12" fmla="*/ 113367 w 282315"/>
                  <a:gd name="connsiteY12" fmla="*/ 414755 h 528508"/>
                  <a:gd name="connsiteX13" fmla="*/ 112319 w 282315"/>
                  <a:gd name="connsiteY13" fmla="*/ 415612 h 528508"/>
                  <a:gd name="connsiteX14" fmla="*/ 118891 w 282315"/>
                  <a:gd name="connsiteY14" fmla="*/ 420089 h 528508"/>
                  <a:gd name="connsiteX15" fmla="*/ 144513 w 282315"/>
                  <a:gd name="connsiteY15" fmla="*/ 428852 h 528508"/>
                  <a:gd name="connsiteX16" fmla="*/ 177184 w 282315"/>
                  <a:gd name="connsiteY16" fmla="*/ 434662 h 528508"/>
                  <a:gd name="connsiteX17" fmla="*/ 248240 w 282315"/>
                  <a:gd name="connsiteY17" fmla="*/ 440282 h 528508"/>
                  <a:gd name="connsiteX18" fmla="*/ 250622 w 282315"/>
                  <a:gd name="connsiteY18" fmla="*/ 440282 h 528508"/>
                  <a:gd name="connsiteX19" fmla="*/ 282269 w 282315"/>
                  <a:gd name="connsiteY19" fmla="*/ 475409 h 528508"/>
                  <a:gd name="connsiteX20" fmla="*/ 260147 w 282315"/>
                  <a:gd name="connsiteY20" fmla="*/ 505147 h 528508"/>
                  <a:gd name="connsiteX21" fmla="*/ 178994 w 282315"/>
                  <a:gd name="connsiteY21" fmla="*/ 525245 h 528508"/>
                  <a:gd name="connsiteX22" fmla="*/ 85839 w 282315"/>
                  <a:gd name="connsiteY22" fmla="*/ 522864 h 528508"/>
                  <a:gd name="connsiteX23" fmla="*/ 57264 w 282315"/>
                  <a:gd name="connsiteY23" fmla="*/ 512291 h 528508"/>
                  <a:gd name="connsiteX24" fmla="*/ 26594 w 282315"/>
                  <a:gd name="connsiteY24" fmla="*/ 489240 h 528508"/>
                  <a:gd name="connsiteX25" fmla="*/ 4305 w 282315"/>
                  <a:gd name="connsiteY25" fmla="*/ 450188 h 528508"/>
                  <a:gd name="connsiteX26" fmla="*/ 400 w 282315"/>
                  <a:gd name="connsiteY26" fmla="*/ 409802 h 528508"/>
                  <a:gd name="connsiteX27" fmla="*/ 972 w 282315"/>
                  <a:gd name="connsiteY27" fmla="*/ 403039 h 528508"/>
                  <a:gd name="connsiteX28" fmla="*/ 1638 w 282315"/>
                  <a:gd name="connsiteY28" fmla="*/ 397801 h 528508"/>
                  <a:gd name="connsiteX29" fmla="*/ 2876 w 282315"/>
                  <a:gd name="connsiteY29" fmla="*/ 387133 h 528508"/>
                  <a:gd name="connsiteX30" fmla="*/ 6020 w 282315"/>
                  <a:gd name="connsiteY30" fmla="*/ 366177 h 528508"/>
                  <a:gd name="connsiteX31" fmla="*/ 14402 w 282315"/>
                  <a:gd name="connsiteY31" fmla="*/ 324934 h 528508"/>
                  <a:gd name="connsiteX32" fmla="*/ 69075 w 282315"/>
                  <a:gd name="connsiteY32" fmla="*/ 169391 h 528508"/>
                  <a:gd name="connsiteX33" fmla="*/ 106318 w 282315"/>
                  <a:gd name="connsiteY33" fmla="*/ 97096 h 528508"/>
                  <a:gd name="connsiteX34" fmla="*/ 127273 w 282315"/>
                  <a:gd name="connsiteY34" fmla="*/ 62139 h 528508"/>
                  <a:gd name="connsiteX35" fmla="*/ 138513 w 282315"/>
                  <a:gd name="connsiteY35" fmla="*/ 44804 h 528508"/>
                  <a:gd name="connsiteX36" fmla="*/ 150990 w 282315"/>
                  <a:gd name="connsiteY36" fmla="*/ 26897 h 528508"/>
                  <a:gd name="connsiteX37" fmla="*/ 244279 w 282315"/>
                  <a:gd name="connsiteY37" fmla="*/ 13173 h 528508"/>
                  <a:gd name="connsiteX38" fmla="*/ 261194 w 282315"/>
                  <a:gd name="connsiteY38" fmla="*/ 101764 h 5285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282315" h="528508">
                    <a:moveTo>
                      <a:pt x="259766" y="104431"/>
                    </a:moveTo>
                    <a:lnTo>
                      <a:pt x="250907" y="118147"/>
                    </a:lnTo>
                    <a:lnTo>
                      <a:pt x="241382" y="133196"/>
                    </a:lnTo>
                    <a:cubicBezTo>
                      <a:pt x="235191" y="143293"/>
                      <a:pt x="229190" y="153580"/>
                      <a:pt x="223190" y="163962"/>
                    </a:cubicBezTo>
                    <a:cubicBezTo>
                      <a:pt x="211379" y="184726"/>
                      <a:pt x="199949" y="205777"/>
                      <a:pt x="189376" y="227113"/>
                    </a:cubicBezTo>
                    <a:cubicBezTo>
                      <a:pt x="168124" y="269129"/>
                      <a:pt x="150317" y="312802"/>
                      <a:pt x="136131" y="357700"/>
                    </a:cubicBezTo>
                    <a:cubicBezTo>
                      <a:pt x="132702" y="368749"/>
                      <a:pt x="129654" y="379798"/>
                      <a:pt x="126606" y="390847"/>
                    </a:cubicBezTo>
                    <a:lnTo>
                      <a:pt x="122701" y="407516"/>
                    </a:lnTo>
                    <a:lnTo>
                      <a:pt x="121082" y="415803"/>
                    </a:lnTo>
                    <a:lnTo>
                      <a:pt x="120224" y="419994"/>
                    </a:lnTo>
                    <a:cubicBezTo>
                      <a:pt x="120224" y="421327"/>
                      <a:pt x="119653" y="423137"/>
                      <a:pt x="119653" y="422756"/>
                    </a:cubicBezTo>
                    <a:cubicBezTo>
                      <a:pt x="119653" y="422375"/>
                      <a:pt x="118891" y="422756"/>
                      <a:pt x="117939" y="420279"/>
                    </a:cubicBezTo>
                    <a:cubicBezTo>
                      <a:pt x="116916" y="418075"/>
                      <a:pt x="115341" y="416172"/>
                      <a:pt x="113367" y="414755"/>
                    </a:cubicBezTo>
                    <a:cubicBezTo>
                      <a:pt x="111747" y="413802"/>
                      <a:pt x="111461" y="414755"/>
                      <a:pt x="112319" y="415612"/>
                    </a:cubicBezTo>
                    <a:cubicBezTo>
                      <a:pt x="114290" y="417403"/>
                      <a:pt x="116502" y="418910"/>
                      <a:pt x="118891" y="420089"/>
                    </a:cubicBezTo>
                    <a:cubicBezTo>
                      <a:pt x="127025" y="424086"/>
                      <a:pt x="135635" y="427031"/>
                      <a:pt x="144513" y="428852"/>
                    </a:cubicBezTo>
                    <a:cubicBezTo>
                      <a:pt x="155293" y="431364"/>
                      <a:pt x="166199" y="433304"/>
                      <a:pt x="177184" y="434662"/>
                    </a:cubicBezTo>
                    <a:cubicBezTo>
                      <a:pt x="199853" y="437615"/>
                      <a:pt x="224809" y="439044"/>
                      <a:pt x="248240" y="440282"/>
                    </a:cubicBezTo>
                    <a:lnTo>
                      <a:pt x="250622" y="440282"/>
                    </a:lnTo>
                    <a:cubicBezTo>
                      <a:pt x="269061" y="441243"/>
                      <a:pt x="283230" y="456970"/>
                      <a:pt x="282269" y="475409"/>
                    </a:cubicBezTo>
                    <a:cubicBezTo>
                      <a:pt x="281567" y="488876"/>
                      <a:pt x="272844" y="500603"/>
                      <a:pt x="260147" y="505147"/>
                    </a:cubicBezTo>
                    <a:cubicBezTo>
                      <a:pt x="233847" y="514580"/>
                      <a:pt x="206656" y="521314"/>
                      <a:pt x="178994" y="525245"/>
                    </a:cubicBezTo>
                    <a:cubicBezTo>
                      <a:pt x="148067" y="530289"/>
                      <a:pt x="116468" y="529481"/>
                      <a:pt x="85839" y="522864"/>
                    </a:cubicBezTo>
                    <a:cubicBezTo>
                      <a:pt x="75944" y="520434"/>
                      <a:pt x="66358" y="516887"/>
                      <a:pt x="57264" y="512291"/>
                    </a:cubicBezTo>
                    <a:cubicBezTo>
                      <a:pt x="45771" y="506462"/>
                      <a:pt x="35389" y="498660"/>
                      <a:pt x="26594" y="489240"/>
                    </a:cubicBezTo>
                    <a:cubicBezTo>
                      <a:pt x="16315" y="478069"/>
                      <a:pt x="8695" y="464719"/>
                      <a:pt x="4305" y="450188"/>
                    </a:cubicBezTo>
                    <a:cubicBezTo>
                      <a:pt x="577" y="437072"/>
                      <a:pt x="-746" y="423389"/>
                      <a:pt x="400" y="409802"/>
                    </a:cubicBezTo>
                    <a:cubicBezTo>
                      <a:pt x="400" y="406183"/>
                      <a:pt x="400" y="404849"/>
                      <a:pt x="972" y="403039"/>
                    </a:cubicBezTo>
                    <a:lnTo>
                      <a:pt x="1638" y="397801"/>
                    </a:lnTo>
                    <a:lnTo>
                      <a:pt x="2876" y="387133"/>
                    </a:lnTo>
                    <a:cubicBezTo>
                      <a:pt x="3924" y="380179"/>
                      <a:pt x="4877" y="373131"/>
                      <a:pt x="6020" y="366177"/>
                    </a:cubicBezTo>
                    <a:cubicBezTo>
                      <a:pt x="8401" y="352271"/>
                      <a:pt x="11068" y="338460"/>
                      <a:pt x="14402" y="324934"/>
                    </a:cubicBezTo>
                    <a:cubicBezTo>
                      <a:pt x="27440" y="271407"/>
                      <a:pt x="45755" y="219304"/>
                      <a:pt x="69075" y="169391"/>
                    </a:cubicBezTo>
                    <a:cubicBezTo>
                      <a:pt x="80601" y="144817"/>
                      <a:pt x="92888" y="120623"/>
                      <a:pt x="106318" y="97096"/>
                    </a:cubicBezTo>
                    <a:cubicBezTo>
                      <a:pt x="112985" y="85285"/>
                      <a:pt x="120034" y="73665"/>
                      <a:pt x="127273" y="62139"/>
                    </a:cubicBezTo>
                    <a:cubicBezTo>
                      <a:pt x="130893" y="56329"/>
                      <a:pt x="134607" y="50614"/>
                      <a:pt x="138513" y="44804"/>
                    </a:cubicBezTo>
                    <a:cubicBezTo>
                      <a:pt x="142418" y="38994"/>
                      <a:pt x="146037" y="33755"/>
                      <a:pt x="150990" y="26897"/>
                    </a:cubicBezTo>
                    <a:cubicBezTo>
                      <a:pt x="172961" y="-2654"/>
                      <a:pt x="214728" y="-8798"/>
                      <a:pt x="244279" y="13173"/>
                    </a:cubicBezTo>
                    <a:cubicBezTo>
                      <a:pt x="272065" y="33831"/>
                      <a:pt x="279414" y="72321"/>
                      <a:pt x="261194" y="101764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59" name="任意多边形: 形状 1558">
                <a:extLst>
                  <a:ext uri="{FF2B5EF4-FFF2-40B4-BE49-F238E27FC236}">
                    <a16:creationId xmlns:a16="http://schemas.microsoft.com/office/drawing/2014/main" id="{01A3D54D-5550-380A-6A12-C0823CB33D6B}"/>
                  </a:ext>
                </a:extLst>
              </p:cNvPr>
              <p:cNvSpPr/>
              <p:nvPr/>
            </p:nvSpPr>
            <p:spPr>
              <a:xfrm>
                <a:off x="8594412" y="2880407"/>
                <a:ext cx="15835" cy="23430"/>
              </a:xfrm>
              <a:custGeom>
                <a:avLst/>
                <a:gdLst>
                  <a:gd name="connsiteX0" fmla="*/ 203 w 15835"/>
                  <a:gd name="connsiteY0" fmla="*/ 12810 h 23430"/>
                  <a:gd name="connsiteX1" fmla="*/ 9728 w 15835"/>
                  <a:gd name="connsiteY1" fmla="*/ 23383 h 23430"/>
                  <a:gd name="connsiteX2" fmla="*/ 15633 w 15835"/>
                  <a:gd name="connsiteY2" fmla="*/ 10619 h 23430"/>
                  <a:gd name="connsiteX3" fmla="*/ 6108 w 15835"/>
                  <a:gd name="connsiteY3" fmla="*/ 47 h 23430"/>
                  <a:gd name="connsiteX4" fmla="*/ 203 w 15835"/>
                  <a:gd name="connsiteY4" fmla="*/ 12810 h 2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835" h="23430">
                    <a:moveTo>
                      <a:pt x="203" y="12810"/>
                    </a:moveTo>
                    <a:cubicBezTo>
                      <a:pt x="1155" y="19287"/>
                      <a:pt x="5346" y="23954"/>
                      <a:pt x="9728" y="23383"/>
                    </a:cubicBezTo>
                    <a:cubicBezTo>
                      <a:pt x="14109" y="22811"/>
                      <a:pt x="16586" y="17001"/>
                      <a:pt x="15633" y="10619"/>
                    </a:cubicBezTo>
                    <a:cubicBezTo>
                      <a:pt x="14681" y="4238"/>
                      <a:pt x="10490" y="-525"/>
                      <a:pt x="6108" y="47"/>
                    </a:cubicBezTo>
                    <a:cubicBezTo>
                      <a:pt x="1727" y="618"/>
                      <a:pt x="-750" y="6428"/>
                      <a:pt x="203" y="1281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60" name="任意多边形: 形状 1559">
                <a:extLst>
                  <a:ext uri="{FF2B5EF4-FFF2-40B4-BE49-F238E27FC236}">
                    <a16:creationId xmlns:a16="http://schemas.microsoft.com/office/drawing/2014/main" id="{D41FA4FE-234A-86FF-988E-C667AB47D8D4}"/>
                  </a:ext>
                </a:extLst>
              </p:cNvPr>
              <p:cNvSpPr/>
              <p:nvPr/>
            </p:nvSpPr>
            <p:spPr>
              <a:xfrm>
                <a:off x="8599187" y="2904457"/>
                <a:ext cx="38862" cy="60875"/>
              </a:xfrm>
              <a:custGeom>
                <a:avLst/>
                <a:gdLst>
                  <a:gd name="connsiteX0" fmla="*/ 0 w 38862"/>
                  <a:gd name="connsiteY0" fmla="*/ 0 h 60875"/>
                  <a:gd name="connsiteX1" fmla="*/ 38862 w 38862"/>
                  <a:gd name="connsiteY1" fmla="*/ 50387 h 60875"/>
                  <a:gd name="connsiteX2" fmla="*/ 9049 w 38862"/>
                  <a:gd name="connsiteY2" fmla="*/ 60674 h 60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8862" h="60875">
                    <a:moveTo>
                      <a:pt x="0" y="0"/>
                    </a:moveTo>
                    <a:cubicBezTo>
                      <a:pt x="10584" y="18497"/>
                      <a:pt x="23660" y="35452"/>
                      <a:pt x="38862" y="50387"/>
                    </a:cubicBezTo>
                    <a:cubicBezTo>
                      <a:pt x="30931" y="58051"/>
                      <a:pt x="20018" y="61816"/>
                      <a:pt x="9049" y="60674"/>
                    </a:cubicBezTo>
                    <a:close/>
                  </a:path>
                </a:pathLst>
              </a:custGeom>
              <a:solidFill>
                <a:srgbClr val="A027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61" name="任意多边形: 形状 1560">
                <a:extLst>
                  <a:ext uri="{FF2B5EF4-FFF2-40B4-BE49-F238E27FC236}">
                    <a16:creationId xmlns:a16="http://schemas.microsoft.com/office/drawing/2014/main" id="{9F17FA4E-7813-5E7C-B4ED-19933DC50200}"/>
                  </a:ext>
                </a:extLst>
              </p:cNvPr>
              <p:cNvSpPr/>
              <p:nvPr/>
            </p:nvSpPr>
            <p:spPr>
              <a:xfrm>
                <a:off x="8562180" y="2843180"/>
                <a:ext cx="37177" cy="17874"/>
              </a:xfrm>
              <a:custGeom>
                <a:avLst/>
                <a:gdLst>
                  <a:gd name="connsiteX0" fmla="*/ 4336 w 37177"/>
                  <a:gd name="connsiteY0" fmla="*/ 17843 h 17874"/>
                  <a:gd name="connsiteX1" fmla="*/ 6432 w 37177"/>
                  <a:gd name="connsiteY1" fmla="*/ 16795 h 17874"/>
                  <a:gd name="connsiteX2" fmla="*/ 32530 w 37177"/>
                  <a:gd name="connsiteY2" fmla="*/ 7937 h 17874"/>
                  <a:gd name="connsiteX3" fmla="*/ 37102 w 37177"/>
                  <a:gd name="connsiteY3" fmla="*/ 4984 h 17874"/>
                  <a:gd name="connsiteX4" fmla="*/ 34150 w 37177"/>
                  <a:gd name="connsiteY4" fmla="*/ 507 h 17874"/>
                  <a:gd name="connsiteX5" fmla="*/ 1098 w 37177"/>
                  <a:gd name="connsiteY5" fmla="*/ 11366 h 17874"/>
                  <a:gd name="connsiteX6" fmla="*/ 1098 w 37177"/>
                  <a:gd name="connsiteY6" fmla="*/ 16795 h 17874"/>
                  <a:gd name="connsiteX7" fmla="*/ 4336 w 37177"/>
                  <a:gd name="connsiteY7" fmla="*/ 17843 h 17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7177" h="17874">
                    <a:moveTo>
                      <a:pt x="4336" y="17843"/>
                    </a:moveTo>
                    <a:cubicBezTo>
                      <a:pt x="5144" y="17777"/>
                      <a:pt x="5894" y="17401"/>
                      <a:pt x="6432" y="16795"/>
                    </a:cubicBezTo>
                    <a:cubicBezTo>
                      <a:pt x="13180" y="9785"/>
                      <a:pt x="22909" y="6483"/>
                      <a:pt x="32530" y="7937"/>
                    </a:cubicBezTo>
                    <a:cubicBezTo>
                      <a:pt x="34602" y="8351"/>
                      <a:pt x="36628" y="7043"/>
                      <a:pt x="37102" y="4984"/>
                    </a:cubicBezTo>
                    <a:cubicBezTo>
                      <a:pt x="37513" y="2934"/>
                      <a:pt x="36195" y="937"/>
                      <a:pt x="34150" y="507"/>
                    </a:cubicBezTo>
                    <a:cubicBezTo>
                      <a:pt x="22019" y="-1507"/>
                      <a:pt x="9671" y="2550"/>
                      <a:pt x="1098" y="11366"/>
                    </a:cubicBezTo>
                    <a:cubicBezTo>
                      <a:pt x="-366" y="12880"/>
                      <a:pt x="-366" y="15281"/>
                      <a:pt x="1098" y="16795"/>
                    </a:cubicBezTo>
                    <a:cubicBezTo>
                      <a:pt x="1968" y="17609"/>
                      <a:pt x="3155" y="17993"/>
                      <a:pt x="4336" y="1784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62" name="任意多边形: 形状 1561">
                <a:extLst>
                  <a:ext uri="{FF2B5EF4-FFF2-40B4-BE49-F238E27FC236}">
                    <a16:creationId xmlns:a16="http://schemas.microsoft.com/office/drawing/2014/main" id="{51BF8C97-C200-8D4C-7B23-BE2401AF96E2}"/>
                  </a:ext>
                </a:extLst>
              </p:cNvPr>
              <p:cNvSpPr/>
              <p:nvPr/>
            </p:nvSpPr>
            <p:spPr>
              <a:xfrm>
                <a:off x="8357537" y="2964178"/>
                <a:ext cx="193044" cy="281822"/>
              </a:xfrm>
              <a:custGeom>
                <a:avLst/>
                <a:gdLst>
                  <a:gd name="connsiteX0" fmla="*/ 48387 w 193044"/>
                  <a:gd name="connsiteY0" fmla="*/ 0 h 281822"/>
                  <a:gd name="connsiteX1" fmla="*/ 0 w 193044"/>
                  <a:gd name="connsiteY1" fmla="*/ 201263 h 281822"/>
                  <a:gd name="connsiteX2" fmla="*/ 115443 w 193044"/>
                  <a:gd name="connsiteY2" fmla="*/ 278892 h 281822"/>
                  <a:gd name="connsiteX3" fmla="*/ 181166 w 193044"/>
                  <a:gd name="connsiteY3" fmla="*/ 228219 h 281822"/>
                  <a:gd name="connsiteX4" fmla="*/ 145447 w 193044"/>
                  <a:gd name="connsiteY4" fmla="*/ 111538 h 281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3044" h="281822">
                    <a:moveTo>
                      <a:pt x="48387" y="0"/>
                    </a:moveTo>
                    <a:cubicBezTo>
                      <a:pt x="51149" y="60008"/>
                      <a:pt x="46577" y="168402"/>
                      <a:pt x="0" y="201263"/>
                    </a:cubicBezTo>
                    <a:cubicBezTo>
                      <a:pt x="0" y="201263"/>
                      <a:pt x="7144" y="262700"/>
                      <a:pt x="115443" y="278892"/>
                    </a:cubicBezTo>
                    <a:cubicBezTo>
                      <a:pt x="234410" y="296609"/>
                      <a:pt x="181166" y="228219"/>
                      <a:pt x="181166" y="228219"/>
                    </a:cubicBezTo>
                    <a:cubicBezTo>
                      <a:pt x="118491" y="203073"/>
                      <a:pt x="127349" y="155067"/>
                      <a:pt x="145447" y="111538"/>
                    </a:cubicBezTo>
                    <a:close/>
                  </a:path>
                </a:pathLst>
              </a:custGeom>
              <a:solidFill>
                <a:srgbClr val="B55B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63" name="任意多边形: 形状 1562">
                <a:extLst>
                  <a:ext uri="{FF2B5EF4-FFF2-40B4-BE49-F238E27FC236}">
                    <a16:creationId xmlns:a16="http://schemas.microsoft.com/office/drawing/2014/main" id="{D9ED9834-0191-96FA-BB5E-45927010E6F1}"/>
                  </a:ext>
                </a:extLst>
              </p:cNvPr>
              <p:cNvSpPr/>
              <p:nvPr/>
            </p:nvSpPr>
            <p:spPr>
              <a:xfrm>
                <a:off x="8334771" y="3125571"/>
                <a:ext cx="213435" cy="115308"/>
              </a:xfrm>
              <a:custGeom>
                <a:avLst/>
                <a:gdLst>
                  <a:gd name="connsiteX0" fmla="*/ 4098 w 213435"/>
                  <a:gd name="connsiteY0" fmla="*/ 63874 h 115308"/>
                  <a:gd name="connsiteX1" fmla="*/ 15051 w 213435"/>
                  <a:gd name="connsiteY1" fmla="*/ 1009 h 115308"/>
                  <a:gd name="connsiteX2" fmla="*/ 190692 w 213435"/>
                  <a:gd name="connsiteY2" fmla="*/ 39109 h 115308"/>
                  <a:gd name="connsiteX3" fmla="*/ 208599 w 213435"/>
                  <a:gd name="connsiteY3" fmla="*/ 115309 h 115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3435" h="115308">
                    <a:moveTo>
                      <a:pt x="4098" y="63874"/>
                    </a:moveTo>
                    <a:cubicBezTo>
                      <a:pt x="-570" y="36728"/>
                      <a:pt x="-5427" y="5771"/>
                      <a:pt x="15051" y="1009"/>
                    </a:cubicBezTo>
                    <a:cubicBezTo>
                      <a:pt x="37530" y="-4230"/>
                      <a:pt x="153926" y="11296"/>
                      <a:pt x="190692" y="39109"/>
                    </a:cubicBezTo>
                    <a:cubicBezTo>
                      <a:pt x="227459" y="66922"/>
                      <a:pt x="208599" y="115309"/>
                      <a:pt x="208599" y="115309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64" name="任意多边形: 形状 1563">
                <a:extLst>
                  <a:ext uri="{FF2B5EF4-FFF2-40B4-BE49-F238E27FC236}">
                    <a16:creationId xmlns:a16="http://schemas.microsoft.com/office/drawing/2014/main" id="{81ABB0F9-BA2F-CF19-38FD-D7DD37A226B5}"/>
                  </a:ext>
                </a:extLst>
              </p:cNvPr>
              <p:cNvSpPr/>
              <p:nvPr/>
            </p:nvSpPr>
            <p:spPr>
              <a:xfrm>
                <a:off x="8156762" y="3153916"/>
                <a:ext cx="497175" cy="711326"/>
              </a:xfrm>
              <a:custGeom>
                <a:avLst/>
                <a:gdLst>
                  <a:gd name="connsiteX0" fmla="*/ 495955 w 497175"/>
                  <a:gd name="connsiteY0" fmla="*/ 136684 h 711326"/>
                  <a:gd name="connsiteX1" fmla="*/ 430804 w 497175"/>
                  <a:gd name="connsiteY1" fmla="*/ 711327 h 711326"/>
                  <a:gd name="connsiteX2" fmla="*/ 84 w 497175"/>
                  <a:gd name="connsiteY2" fmla="*/ 711327 h 711326"/>
                  <a:gd name="connsiteX3" fmla="*/ 53900 w 497175"/>
                  <a:gd name="connsiteY3" fmla="*/ 109252 h 711326"/>
                  <a:gd name="connsiteX4" fmla="*/ 159132 w 497175"/>
                  <a:gd name="connsiteY4" fmla="*/ 18 h 711326"/>
                  <a:gd name="connsiteX5" fmla="*/ 160866 w 497175"/>
                  <a:gd name="connsiteY5" fmla="*/ 0 h 711326"/>
                  <a:gd name="connsiteX6" fmla="*/ 187536 w 497175"/>
                  <a:gd name="connsiteY6" fmla="*/ 1048 h 711326"/>
                  <a:gd name="connsiteX7" fmla="*/ 369082 w 497175"/>
                  <a:gd name="connsiteY7" fmla="*/ 24670 h 711326"/>
                  <a:gd name="connsiteX8" fmla="*/ 420232 w 497175"/>
                  <a:gd name="connsiteY8" fmla="*/ 38386 h 711326"/>
                  <a:gd name="connsiteX9" fmla="*/ 495955 w 497175"/>
                  <a:gd name="connsiteY9" fmla="*/ 136684 h 711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7175" h="711326">
                    <a:moveTo>
                      <a:pt x="495955" y="136684"/>
                    </a:moveTo>
                    <a:cubicBezTo>
                      <a:pt x="500337" y="232696"/>
                      <a:pt x="495955" y="423101"/>
                      <a:pt x="430804" y="711327"/>
                    </a:cubicBezTo>
                    <a:lnTo>
                      <a:pt x="84" y="711327"/>
                    </a:lnTo>
                    <a:cubicBezTo>
                      <a:pt x="-2583" y="651415"/>
                      <a:pt x="59234" y="393097"/>
                      <a:pt x="53900" y="109252"/>
                    </a:cubicBezTo>
                    <a:cubicBezTo>
                      <a:pt x="52795" y="50029"/>
                      <a:pt x="99909" y="1123"/>
                      <a:pt x="159132" y="18"/>
                    </a:cubicBezTo>
                    <a:cubicBezTo>
                      <a:pt x="159710" y="8"/>
                      <a:pt x="160288" y="1"/>
                      <a:pt x="160866" y="0"/>
                    </a:cubicBezTo>
                    <a:cubicBezTo>
                      <a:pt x="169343" y="0"/>
                      <a:pt x="178297" y="0"/>
                      <a:pt x="187536" y="1048"/>
                    </a:cubicBezTo>
                    <a:cubicBezTo>
                      <a:pt x="248469" y="5287"/>
                      <a:pt x="309093" y="13175"/>
                      <a:pt x="369082" y="24670"/>
                    </a:cubicBezTo>
                    <a:cubicBezTo>
                      <a:pt x="386989" y="28766"/>
                      <a:pt x="404420" y="33528"/>
                      <a:pt x="420232" y="38386"/>
                    </a:cubicBezTo>
                    <a:cubicBezTo>
                      <a:pt x="463687" y="51890"/>
                      <a:pt x="493986" y="91221"/>
                      <a:pt x="495955" y="136684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65" name="任意多边形: 形状 1564">
                <a:extLst>
                  <a:ext uri="{FF2B5EF4-FFF2-40B4-BE49-F238E27FC236}">
                    <a16:creationId xmlns:a16="http://schemas.microsoft.com/office/drawing/2014/main" id="{72D23579-F2DB-5B13-6361-5E5B82AB0364}"/>
                  </a:ext>
                </a:extLst>
              </p:cNvPr>
              <p:cNvSpPr/>
              <p:nvPr/>
            </p:nvSpPr>
            <p:spPr>
              <a:xfrm>
                <a:off x="8580344" y="3463384"/>
                <a:ext cx="57704" cy="226885"/>
              </a:xfrm>
              <a:custGeom>
                <a:avLst/>
                <a:gdLst>
                  <a:gd name="connsiteX0" fmla="*/ 7318 w 57704"/>
                  <a:gd name="connsiteY0" fmla="*/ 0 h 226885"/>
                  <a:gd name="connsiteX1" fmla="*/ 41703 w 57704"/>
                  <a:gd name="connsiteY1" fmla="*/ 226885 h 226885"/>
                  <a:gd name="connsiteX2" fmla="*/ 57705 w 57704"/>
                  <a:gd name="connsiteY2" fmla="*/ 117919 h 226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7704" h="226885">
                    <a:moveTo>
                      <a:pt x="7318" y="0"/>
                    </a:moveTo>
                    <a:cubicBezTo>
                      <a:pt x="460" y="48768"/>
                      <a:pt x="-15352" y="133350"/>
                      <a:pt x="41703" y="226885"/>
                    </a:cubicBezTo>
                    <a:cubicBezTo>
                      <a:pt x="48180" y="188119"/>
                      <a:pt x="53418" y="151828"/>
                      <a:pt x="57705" y="117919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66" name="任意多边形: 形状 1565">
                <a:extLst>
                  <a:ext uri="{FF2B5EF4-FFF2-40B4-BE49-F238E27FC236}">
                    <a16:creationId xmlns:a16="http://schemas.microsoft.com/office/drawing/2014/main" id="{8044E2E6-7BE7-CA21-57E6-4C3F39131C81}"/>
                  </a:ext>
                </a:extLst>
              </p:cNvPr>
              <p:cNvSpPr/>
              <p:nvPr/>
            </p:nvSpPr>
            <p:spPr>
              <a:xfrm>
                <a:off x="8893033" y="3480243"/>
                <a:ext cx="102774" cy="101155"/>
              </a:xfrm>
              <a:custGeom>
                <a:avLst/>
                <a:gdLst>
                  <a:gd name="connsiteX0" fmla="*/ 30290 w 102774"/>
                  <a:gd name="connsiteY0" fmla="*/ 101155 h 101155"/>
                  <a:gd name="connsiteX1" fmla="*/ 102775 w 102774"/>
                  <a:gd name="connsiteY1" fmla="*/ 76200 h 101155"/>
                  <a:gd name="connsiteX2" fmla="*/ 73247 w 102774"/>
                  <a:gd name="connsiteY2" fmla="*/ 0 h 101155"/>
                  <a:gd name="connsiteX3" fmla="*/ 0 w 102774"/>
                  <a:gd name="connsiteY3" fmla="*/ 59722 h 101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2774" h="101155">
                    <a:moveTo>
                      <a:pt x="30290" y="101155"/>
                    </a:moveTo>
                    <a:lnTo>
                      <a:pt x="102775" y="76200"/>
                    </a:lnTo>
                    <a:lnTo>
                      <a:pt x="73247" y="0"/>
                    </a:lnTo>
                    <a:cubicBezTo>
                      <a:pt x="39683" y="4869"/>
                      <a:pt x="11528" y="27826"/>
                      <a:pt x="0" y="59722"/>
                    </a:cubicBezTo>
                    <a:close/>
                  </a:path>
                </a:pathLst>
              </a:custGeom>
              <a:solidFill>
                <a:srgbClr val="B55B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67" name="任意多边形: 形状 1566">
                <a:extLst>
                  <a:ext uri="{FF2B5EF4-FFF2-40B4-BE49-F238E27FC236}">
                    <a16:creationId xmlns:a16="http://schemas.microsoft.com/office/drawing/2014/main" id="{280C425A-2136-553C-389C-A972717A3E2C}"/>
                  </a:ext>
                </a:extLst>
              </p:cNvPr>
              <p:cNvSpPr/>
              <p:nvPr/>
            </p:nvSpPr>
            <p:spPr>
              <a:xfrm>
                <a:off x="8966280" y="3473194"/>
                <a:ext cx="75628" cy="82772"/>
              </a:xfrm>
              <a:custGeom>
                <a:avLst/>
                <a:gdLst>
                  <a:gd name="connsiteX0" fmla="*/ 67913 w 75628"/>
                  <a:gd name="connsiteY0" fmla="*/ 61532 h 82772"/>
                  <a:gd name="connsiteX1" fmla="*/ 75629 w 75628"/>
                  <a:gd name="connsiteY1" fmla="*/ 0 h 82772"/>
                  <a:gd name="connsiteX2" fmla="*/ 0 w 75628"/>
                  <a:gd name="connsiteY2" fmla="*/ 6287 h 82772"/>
                  <a:gd name="connsiteX3" fmla="*/ 29528 w 75628"/>
                  <a:gd name="connsiteY3" fmla="*/ 82772 h 82772"/>
                  <a:gd name="connsiteX4" fmla="*/ 67913 w 75628"/>
                  <a:gd name="connsiteY4" fmla="*/ 61532 h 82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5628" h="82772">
                    <a:moveTo>
                      <a:pt x="67913" y="61532"/>
                    </a:moveTo>
                    <a:lnTo>
                      <a:pt x="75629" y="0"/>
                    </a:lnTo>
                    <a:lnTo>
                      <a:pt x="0" y="6287"/>
                    </a:lnTo>
                    <a:lnTo>
                      <a:pt x="29528" y="82772"/>
                    </a:lnTo>
                    <a:lnTo>
                      <a:pt x="67913" y="61532"/>
                    </a:lnTo>
                    <a:close/>
                  </a:path>
                </a:pathLst>
              </a:custGeom>
              <a:solidFill>
                <a:srgbClr val="B55B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68" name="任意多边形: 形状 1567">
                <a:extLst>
                  <a:ext uri="{FF2B5EF4-FFF2-40B4-BE49-F238E27FC236}">
                    <a16:creationId xmlns:a16="http://schemas.microsoft.com/office/drawing/2014/main" id="{51321324-C164-E01B-63B4-CFE48C00971B}"/>
                  </a:ext>
                </a:extLst>
              </p:cNvPr>
              <p:cNvSpPr/>
              <p:nvPr/>
            </p:nvSpPr>
            <p:spPr>
              <a:xfrm>
                <a:off x="8520526" y="3230513"/>
                <a:ext cx="431054" cy="492872"/>
              </a:xfrm>
              <a:custGeom>
                <a:avLst/>
                <a:gdLst>
                  <a:gd name="connsiteX0" fmla="*/ 131715 w 431054"/>
                  <a:gd name="connsiteY0" fmla="*/ 51229 h 492872"/>
                  <a:gd name="connsiteX1" fmla="*/ 145431 w 431054"/>
                  <a:gd name="connsiteY1" fmla="*/ 96759 h 492872"/>
                  <a:gd name="connsiteX2" fmla="*/ 160481 w 431054"/>
                  <a:gd name="connsiteY2" fmla="*/ 142955 h 492872"/>
                  <a:gd name="connsiteX3" fmla="*/ 194009 w 431054"/>
                  <a:gd name="connsiteY3" fmla="*/ 233347 h 492872"/>
                  <a:gd name="connsiteX4" fmla="*/ 233633 w 431054"/>
                  <a:gd name="connsiteY4" fmla="*/ 318310 h 492872"/>
                  <a:gd name="connsiteX5" fmla="*/ 281258 w 431054"/>
                  <a:gd name="connsiteY5" fmla="*/ 389081 h 492872"/>
                  <a:gd name="connsiteX6" fmla="*/ 211440 w 431054"/>
                  <a:gd name="connsiteY6" fmla="*/ 378318 h 492872"/>
                  <a:gd name="connsiteX7" fmla="*/ 252588 w 431054"/>
                  <a:gd name="connsiteY7" fmla="*/ 359268 h 492872"/>
                  <a:gd name="connsiteX8" fmla="*/ 294688 w 431054"/>
                  <a:gd name="connsiteY8" fmla="*/ 337932 h 492872"/>
                  <a:gd name="connsiteX9" fmla="*/ 337551 w 431054"/>
                  <a:gd name="connsiteY9" fmla="*/ 315357 h 492872"/>
                  <a:gd name="connsiteX10" fmla="*/ 380699 w 431054"/>
                  <a:gd name="connsiteY10" fmla="*/ 292593 h 492872"/>
                  <a:gd name="connsiteX11" fmla="*/ 382223 w 431054"/>
                  <a:gd name="connsiteY11" fmla="*/ 291831 h 492872"/>
                  <a:gd name="connsiteX12" fmla="*/ 427478 w 431054"/>
                  <a:gd name="connsiteY12" fmla="*/ 306860 h 492872"/>
                  <a:gd name="connsiteX13" fmla="*/ 424228 w 431054"/>
                  <a:gd name="connsiteY13" fmla="*/ 342313 h 492872"/>
                  <a:gd name="connsiteX14" fmla="*/ 390129 w 431054"/>
                  <a:gd name="connsiteY14" fmla="*/ 382794 h 492872"/>
                  <a:gd name="connsiteX15" fmla="*/ 352791 w 431054"/>
                  <a:gd name="connsiteY15" fmla="*/ 419847 h 492872"/>
                  <a:gd name="connsiteX16" fmla="*/ 311833 w 431054"/>
                  <a:gd name="connsiteY16" fmla="*/ 454041 h 492872"/>
                  <a:gd name="connsiteX17" fmla="*/ 266304 w 431054"/>
                  <a:gd name="connsiteY17" fmla="*/ 485093 h 492872"/>
                  <a:gd name="connsiteX18" fmla="*/ 200200 w 431054"/>
                  <a:gd name="connsiteY18" fmla="*/ 477759 h 492872"/>
                  <a:gd name="connsiteX19" fmla="*/ 196485 w 431054"/>
                  <a:gd name="connsiteY19" fmla="*/ 474235 h 492872"/>
                  <a:gd name="connsiteX20" fmla="*/ 123619 w 431054"/>
                  <a:gd name="connsiteY20" fmla="*/ 382128 h 492872"/>
                  <a:gd name="connsiteX21" fmla="*/ 72660 w 431054"/>
                  <a:gd name="connsiteY21" fmla="*/ 285449 h 492872"/>
                  <a:gd name="connsiteX22" fmla="*/ 33132 w 431054"/>
                  <a:gd name="connsiteY22" fmla="*/ 186294 h 492872"/>
                  <a:gd name="connsiteX23" fmla="*/ 16653 w 431054"/>
                  <a:gd name="connsiteY23" fmla="*/ 136002 h 492872"/>
                  <a:gd name="connsiteX24" fmla="*/ 2271 w 431054"/>
                  <a:gd name="connsiteY24" fmla="*/ 83900 h 492872"/>
                  <a:gd name="connsiteX25" fmla="*/ 49515 w 431054"/>
                  <a:gd name="connsiteY25" fmla="*/ 2271 h 492872"/>
                  <a:gd name="connsiteX26" fmla="*/ 131144 w 431054"/>
                  <a:gd name="connsiteY26" fmla="*/ 49515 h 4928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431054" h="492872">
                    <a:moveTo>
                      <a:pt x="131715" y="51229"/>
                    </a:moveTo>
                    <a:cubicBezTo>
                      <a:pt x="135716" y="65231"/>
                      <a:pt x="140669" y="81519"/>
                      <a:pt x="145431" y="96759"/>
                    </a:cubicBezTo>
                    <a:cubicBezTo>
                      <a:pt x="150194" y="111999"/>
                      <a:pt x="154956" y="127620"/>
                      <a:pt x="160481" y="142955"/>
                    </a:cubicBezTo>
                    <a:cubicBezTo>
                      <a:pt x="170768" y="173625"/>
                      <a:pt x="182103" y="203820"/>
                      <a:pt x="194009" y="233347"/>
                    </a:cubicBezTo>
                    <a:cubicBezTo>
                      <a:pt x="205915" y="262875"/>
                      <a:pt x="219250" y="291545"/>
                      <a:pt x="233633" y="318310"/>
                    </a:cubicBezTo>
                    <a:cubicBezTo>
                      <a:pt x="246772" y="343630"/>
                      <a:pt x="262750" y="367373"/>
                      <a:pt x="281258" y="389081"/>
                    </a:cubicBezTo>
                    <a:lnTo>
                      <a:pt x="211440" y="378318"/>
                    </a:lnTo>
                    <a:cubicBezTo>
                      <a:pt x="224870" y="372507"/>
                      <a:pt x="238681" y="366507"/>
                      <a:pt x="252588" y="359268"/>
                    </a:cubicBezTo>
                    <a:cubicBezTo>
                      <a:pt x="266494" y="352029"/>
                      <a:pt x="280686" y="345552"/>
                      <a:pt x="294688" y="337932"/>
                    </a:cubicBezTo>
                    <a:lnTo>
                      <a:pt x="337551" y="315357"/>
                    </a:lnTo>
                    <a:cubicBezTo>
                      <a:pt x="351838" y="307833"/>
                      <a:pt x="366126" y="299641"/>
                      <a:pt x="380699" y="292593"/>
                    </a:cubicBezTo>
                    <a:lnTo>
                      <a:pt x="382223" y="291831"/>
                    </a:lnTo>
                    <a:cubicBezTo>
                      <a:pt x="398870" y="283484"/>
                      <a:pt x="419131" y="290213"/>
                      <a:pt x="427478" y="306860"/>
                    </a:cubicBezTo>
                    <a:cubicBezTo>
                      <a:pt x="433230" y="318333"/>
                      <a:pt x="431970" y="332077"/>
                      <a:pt x="424228" y="342313"/>
                    </a:cubicBezTo>
                    <a:cubicBezTo>
                      <a:pt x="413570" y="356388"/>
                      <a:pt x="402188" y="369900"/>
                      <a:pt x="390129" y="382794"/>
                    </a:cubicBezTo>
                    <a:cubicBezTo>
                      <a:pt x="378222" y="395653"/>
                      <a:pt x="365745" y="407845"/>
                      <a:pt x="352791" y="419847"/>
                    </a:cubicBezTo>
                    <a:cubicBezTo>
                      <a:pt x="339837" y="431848"/>
                      <a:pt x="326121" y="443183"/>
                      <a:pt x="311833" y="454041"/>
                    </a:cubicBezTo>
                    <a:cubicBezTo>
                      <a:pt x="297546" y="464900"/>
                      <a:pt x="282401" y="475378"/>
                      <a:pt x="266304" y="485093"/>
                    </a:cubicBezTo>
                    <a:cubicBezTo>
                      <a:pt x="245115" y="497738"/>
                      <a:pt x="218101" y="494741"/>
                      <a:pt x="200200" y="477759"/>
                    </a:cubicBezTo>
                    <a:lnTo>
                      <a:pt x="196485" y="474235"/>
                    </a:lnTo>
                    <a:cubicBezTo>
                      <a:pt x="168257" y="446865"/>
                      <a:pt x="143758" y="415897"/>
                      <a:pt x="123619" y="382128"/>
                    </a:cubicBezTo>
                    <a:cubicBezTo>
                      <a:pt x="104498" y="351073"/>
                      <a:pt x="87473" y="318775"/>
                      <a:pt x="72660" y="285449"/>
                    </a:cubicBezTo>
                    <a:cubicBezTo>
                      <a:pt x="57706" y="252778"/>
                      <a:pt x="44847" y="219631"/>
                      <a:pt x="33132" y="186294"/>
                    </a:cubicBezTo>
                    <a:cubicBezTo>
                      <a:pt x="27321" y="169625"/>
                      <a:pt x="21702" y="152861"/>
                      <a:pt x="16653" y="136002"/>
                    </a:cubicBezTo>
                    <a:cubicBezTo>
                      <a:pt x="11605" y="119142"/>
                      <a:pt x="7128" y="102569"/>
                      <a:pt x="2271" y="83900"/>
                    </a:cubicBezTo>
                    <a:cubicBezTo>
                      <a:pt x="-7225" y="48313"/>
                      <a:pt x="13927" y="11766"/>
                      <a:pt x="49515" y="2271"/>
                    </a:cubicBezTo>
                    <a:cubicBezTo>
                      <a:pt x="85102" y="-7225"/>
                      <a:pt x="121649" y="13927"/>
                      <a:pt x="131144" y="49515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69" name="任意多边形: 形状 1568">
                <a:extLst>
                  <a:ext uri="{FF2B5EF4-FFF2-40B4-BE49-F238E27FC236}">
                    <a16:creationId xmlns:a16="http://schemas.microsoft.com/office/drawing/2014/main" id="{825D0E9F-43F4-A86E-0071-4771F7E1470F}"/>
                  </a:ext>
                </a:extLst>
              </p:cNvPr>
              <p:cNvSpPr/>
              <p:nvPr/>
            </p:nvSpPr>
            <p:spPr>
              <a:xfrm>
                <a:off x="8375638" y="2778653"/>
                <a:ext cx="239919" cy="313410"/>
              </a:xfrm>
              <a:custGeom>
                <a:avLst/>
                <a:gdLst>
                  <a:gd name="connsiteX0" fmla="*/ 2664 w 239919"/>
                  <a:gd name="connsiteY0" fmla="*/ 133043 h 313410"/>
                  <a:gd name="connsiteX1" fmla="*/ 70958 w 239919"/>
                  <a:gd name="connsiteY1" fmla="*/ 292301 h 313410"/>
                  <a:gd name="connsiteX2" fmla="*/ 239074 w 239919"/>
                  <a:gd name="connsiteY2" fmla="*/ 212005 h 313410"/>
                  <a:gd name="connsiteX3" fmla="*/ 135252 w 239919"/>
                  <a:gd name="connsiteY3" fmla="*/ 3217 h 313410"/>
                  <a:gd name="connsiteX4" fmla="*/ 3191 w 239919"/>
                  <a:gd name="connsiteY4" fmla="*/ 82897 h 313410"/>
                  <a:gd name="connsiteX5" fmla="*/ 2664 w 239919"/>
                  <a:gd name="connsiteY5" fmla="*/ 133043 h 3134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9919" h="313410">
                    <a:moveTo>
                      <a:pt x="2664" y="133043"/>
                    </a:moveTo>
                    <a:cubicBezTo>
                      <a:pt x="19332" y="211148"/>
                      <a:pt x="25047" y="257725"/>
                      <a:pt x="70958" y="292301"/>
                    </a:cubicBezTo>
                    <a:cubicBezTo>
                      <a:pt x="140014" y="344307"/>
                      <a:pt x="232026" y="293634"/>
                      <a:pt x="239074" y="212005"/>
                    </a:cubicBezTo>
                    <a:cubicBezTo>
                      <a:pt x="245361" y="138567"/>
                      <a:pt x="217167" y="23124"/>
                      <a:pt x="135252" y="3217"/>
                    </a:cubicBezTo>
                    <a:cubicBezTo>
                      <a:pt x="76781" y="-11248"/>
                      <a:pt x="17656" y="24426"/>
                      <a:pt x="3191" y="82897"/>
                    </a:cubicBezTo>
                    <a:cubicBezTo>
                      <a:pt x="-877" y="99344"/>
                      <a:pt x="-1058" y="116513"/>
                      <a:pt x="2664" y="133043"/>
                    </a:cubicBezTo>
                    <a:close/>
                  </a:path>
                </a:pathLst>
              </a:custGeom>
              <a:solidFill>
                <a:srgbClr val="B55B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70" name="任意多边形: 形状 1569">
                <a:extLst>
                  <a:ext uri="{FF2B5EF4-FFF2-40B4-BE49-F238E27FC236}">
                    <a16:creationId xmlns:a16="http://schemas.microsoft.com/office/drawing/2014/main" id="{7D17B2F8-87E8-59CC-F0A7-31300C59FD45}"/>
                  </a:ext>
                </a:extLst>
              </p:cNvPr>
              <p:cNvSpPr/>
              <p:nvPr/>
            </p:nvSpPr>
            <p:spPr>
              <a:xfrm>
                <a:off x="8262086" y="2706872"/>
                <a:ext cx="335402" cy="340745"/>
              </a:xfrm>
              <a:custGeom>
                <a:avLst/>
                <a:gdLst>
                  <a:gd name="connsiteX0" fmla="*/ 284523 w 335402"/>
                  <a:gd name="connsiteY0" fmla="*/ 213015 h 340745"/>
                  <a:gd name="connsiteX1" fmla="*/ 311288 w 335402"/>
                  <a:gd name="connsiteY1" fmla="*/ 180249 h 340745"/>
                  <a:gd name="connsiteX2" fmla="*/ 292715 w 335402"/>
                  <a:gd name="connsiteY2" fmla="*/ 122051 h 340745"/>
                  <a:gd name="connsiteX3" fmla="*/ 333958 w 335402"/>
                  <a:gd name="connsiteY3" fmla="*/ 86047 h 340745"/>
                  <a:gd name="connsiteX4" fmla="*/ 191940 w 335402"/>
                  <a:gd name="connsiteY4" fmla="*/ 11942 h 340745"/>
                  <a:gd name="connsiteX5" fmla="*/ 49065 w 335402"/>
                  <a:gd name="connsiteY5" fmla="*/ 86618 h 340745"/>
                  <a:gd name="connsiteX6" fmla="*/ 60686 w 335402"/>
                  <a:gd name="connsiteY6" fmla="*/ 216254 h 340745"/>
                  <a:gd name="connsiteX7" fmla="*/ 160889 w 335402"/>
                  <a:gd name="connsiteY7" fmla="*/ 340745 h 340745"/>
                  <a:gd name="connsiteX8" fmla="*/ 284523 w 335402"/>
                  <a:gd name="connsiteY8" fmla="*/ 213015 h 340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35402" h="340745">
                    <a:moveTo>
                      <a:pt x="284523" y="213015"/>
                    </a:moveTo>
                    <a:cubicBezTo>
                      <a:pt x="321861" y="210158"/>
                      <a:pt x="319670" y="192917"/>
                      <a:pt x="311288" y="180249"/>
                    </a:cubicBezTo>
                    <a:cubicBezTo>
                      <a:pt x="302906" y="167581"/>
                      <a:pt x="292715" y="122051"/>
                      <a:pt x="292715" y="122051"/>
                    </a:cubicBezTo>
                    <a:cubicBezTo>
                      <a:pt x="292715" y="122051"/>
                      <a:pt x="344626" y="135767"/>
                      <a:pt x="333958" y="86047"/>
                    </a:cubicBezTo>
                    <a:cubicBezTo>
                      <a:pt x="323290" y="36326"/>
                      <a:pt x="253186" y="-26634"/>
                      <a:pt x="191940" y="11942"/>
                    </a:cubicBezTo>
                    <a:cubicBezTo>
                      <a:pt x="69925" y="-8155"/>
                      <a:pt x="30015" y="41089"/>
                      <a:pt x="49065" y="86618"/>
                    </a:cubicBezTo>
                    <a:cubicBezTo>
                      <a:pt x="-47804" y="129481"/>
                      <a:pt x="22109" y="216254"/>
                      <a:pt x="60686" y="216254"/>
                    </a:cubicBezTo>
                    <a:cubicBezTo>
                      <a:pt x="26300" y="246924"/>
                      <a:pt x="77640" y="291120"/>
                      <a:pt x="160889" y="340745"/>
                    </a:cubicBezTo>
                    <a:cubicBezTo>
                      <a:pt x="221849" y="267308"/>
                      <a:pt x="311765" y="287024"/>
                      <a:pt x="284523" y="21301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71" name="任意多边形: 形状 1570">
                <a:extLst>
                  <a:ext uri="{FF2B5EF4-FFF2-40B4-BE49-F238E27FC236}">
                    <a16:creationId xmlns:a16="http://schemas.microsoft.com/office/drawing/2014/main" id="{53EECFA5-8163-92E2-300A-84B8F6567DC0}"/>
                  </a:ext>
                </a:extLst>
              </p:cNvPr>
              <p:cNvSpPr/>
              <p:nvPr/>
            </p:nvSpPr>
            <p:spPr>
              <a:xfrm>
                <a:off x="8342045" y="2687948"/>
                <a:ext cx="139039" cy="55831"/>
              </a:xfrm>
              <a:custGeom>
                <a:avLst/>
                <a:gdLst>
                  <a:gd name="connsiteX0" fmla="*/ 129126 w 139039"/>
                  <a:gd name="connsiteY0" fmla="*/ 55822 h 55831"/>
                  <a:gd name="connsiteX1" fmla="*/ 122363 w 139039"/>
                  <a:gd name="connsiteY1" fmla="*/ 52870 h 55831"/>
                  <a:gd name="connsiteX2" fmla="*/ 11682 w 139039"/>
                  <a:gd name="connsiteY2" fmla="*/ 22675 h 55831"/>
                  <a:gd name="connsiteX3" fmla="*/ 252 w 139039"/>
                  <a:gd name="connsiteY3" fmla="*/ 15627 h 55831"/>
                  <a:gd name="connsiteX4" fmla="*/ 7301 w 139039"/>
                  <a:gd name="connsiteY4" fmla="*/ 4197 h 55831"/>
                  <a:gd name="connsiteX5" fmla="*/ 136269 w 139039"/>
                  <a:gd name="connsiteY5" fmla="*/ 39630 h 55831"/>
                  <a:gd name="connsiteX6" fmla="*/ 136269 w 139039"/>
                  <a:gd name="connsiteY6" fmla="*/ 53060 h 55831"/>
                  <a:gd name="connsiteX7" fmla="*/ 129126 w 139039"/>
                  <a:gd name="connsiteY7" fmla="*/ 55822 h 55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9039" h="55831">
                    <a:moveTo>
                      <a:pt x="129126" y="55822"/>
                    </a:moveTo>
                    <a:cubicBezTo>
                      <a:pt x="126566" y="55787"/>
                      <a:pt x="124129" y="54723"/>
                      <a:pt x="122363" y="52870"/>
                    </a:cubicBezTo>
                    <a:cubicBezTo>
                      <a:pt x="93476" y="23818"/>
                      <a:pt x="51320" y="12318"/>
                      <a:pt x="11682" y="22675"/>
                    </a:cubicBezTo>
                    <a:cubicBezTo>
                      <a:pt x="6582" y="23868"/>
                      <a:pt x="1476" y="20719"/>
                      <a:pt x="252" y="15627"/>
                    </a:cubicBezTo>
                    <a:cubicBezTo>
                      <a:pt x="-940" y="10527"/>
                      <a:pt x="2208" y="5421"/>
                      <a:pt x="7301" y="4197"/>
                    </a:cubicBezTo>
                    <a:cubicBezTo>
                      <a:pt x="53531" y="-7600"/>
                      <a:pt x="102556" y="5869"/>
                      <a:pt x="136269" y="39630"/>
                    </a:cubicBezTo>
                    <a:cubicBezTo>
                      <a:pt x="139962" y="43345"/>
                      <a:pt x="139962" y="49345"/>
                      <a:pt x="136269" y="53060"/>
                    </a:cubicBezTo>
                    <a:cubicBezTo>
                      <a:pt x="134379" y="54940"/>
                      <a:pt x="131788" y="55942"/>
                      <a:pt x="129126" y="55822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72" name="任意多边形: 形状 1571">
                <a:extLst>
                  <a:ext uri="{FF2B5EF4-FFF2-40B4-BE49-F238E27FC236}">
                    <a16:creationId xmlns:a16="http://schemas.microsoft.com/office/drawing/2014/main" id="{97319CCD-54FF-DDE6-4EEA-3032396F82D6}"/>
                  </a:ext>
                </a:extLst>
              </p:cNvPr>
              <p:cNvSpPr/>
              <p:nvPr/>
            </p:nvSpPr>
            <p:spPr>
              <a:xfrm>
                <a:off x="8302931" y="2908674"/>
                <a:ext cx="51613" cy="101224"/>
              </a:xfrm>
              <a:custGeom>
                <a:avLst/>
                <a:gdLst>
                  <a:gd name="connsiteX0" fmla="*/ 42033 w 51613"/>
                  <a:gd name="connsiteY0" fmla="*/ 101224 h 101224"/>
                  <a:gd name="connsiteX1" fmla="*/ 35271 w 51613"/>
                  <a:gd name="connsiteY1" fmla="*/ 98462 h 101224"/>
                  <a:gd name="connsiteX2" fmla="*/ 600 w 51613"/>
                  <a:gd name="connsiteY2" fmla="*/ 31787 h 101224"/>
                  <a:gd name="connsiteX3" fmla="*/ 27651 w 51613"/>
                  <a:gd name="connsiteY3" fmla="*/ 926 h 101224"/>
                  <a:gd name="connsiteX4" fmla="*/ 40367 w 51613"/>
                  <a:gd name="connsiteY4" fmla="*/ 5450 h 101224"/>
                  <a:gd name="connsiteX5" fmla="*/ 35842 w 51613"/>
                  <a:gd name="connsiteY5" fmla="*/ 18166 h 101224"/>
                  <a:gd name="connsiteX6" fmla="*/ 19364 w 51613"/>
                  <a:gd name="connsiteY6" fmla="*/ 35025 h 101224"/>
                  <a:gd name="connsiteX7" fmla="*/ 48796 w 51613"/>
                  <a:gd name="connsiteY7" fmla="*/ 84936 h 101224"/>
                  <a:gd name="connsiteX8" fmla="*/ 48851 w 51613"/>
                  <a:gd name="connsiteY8" fmla="*/ 98406 h 101224"/>
                  <a:gd name="connsiteX9" fmla="*/ 48796 w 51613"/>
                  <a:gd name="connsiteY9" fmla="*/ 98462 h 101224"/>
                  <a:gd name="connsiteX10" fmla="*/ 42033 w 51613"/>
                  <a:gd name="connsiteY10" fmla="*/ 101224 h 101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1613" h="101224">
                    <a:moveTo>
                      <a:pt x="42033" y="101224"/>
                    </a:moveTo>
                    <a:cubicBezTo>
                      <a:pt x="39502" y="101239"/>
                      <a:pt x="37068" y="100245"/>
                      <a:pt x="35271" y="98462"/>
                    </a:cubicBezTo>
                    <a:cubicBezTo>
                      <a:pt x="8410" y="71411"/>
                      <a:pt x="-2829" y="50265"/>
                      <a:pt x="600" y="31787"/>
                    </a:cubicBezTo>
                    <a:cubicBezTo>
                      <a:pt x="3850" y="17604"/>
                      <a:pt x="14016" y="6007"/>
                      <a:pt x="27651" y="926"/>
                    </a:cubicBezTo>
                    <a:cubicBezTo>
                      <a:pt x="32411" y="-1336"/>
                      <a:pt x="38105" y="689"/>
                      <a:pt x="40367" y="5450"/>
                    </a:cubicBezTo>
                    <a:cubicBezTo>
                      <a:pt x="42629" y="10211"/>
                      <a:pt x="40603" y="15904"/>
                      <a:pt x="35842" y="18166"/>
                    </a:cubicBezTo>
                    <a:cubicBezTo>
                      <a:pt x="25841" y="22929"/>
                      <a:pt x="20507" y="28453"/>
                      <a:pt x="19364" y="35025"/>
                    </a:cubicBezTo>
                    <a:cubicBezTo>
                      <a:pt x="18221" y="41598"/>
                      <a:pt x="22031" y="58076"/>
                      <a:pt x="48796" y="84936"/>
                    </a:cubicBezTo>
                    <a:cubicBezTo>
                      <a:pt x="52531" y="88641"/>
                      <a:pt x="52556" y="94672"/>
                      <a:pt x="48851" y="98406"/>
                    </a:cubicBezTo>
                    <a:cubicBezTo>
                      <a:pt x="48833" y="98425"/>
                      <a:pt x="48815" y="98443"/>
                      <a:pt x="48796" y="98462"/>
                    </a:cubicBezTo>
                    <a:cubicBezTo>
                      <a:pt x="46999" y="100245"/>
                      <a:pt x="44565" y="101239"/>
                      <a:pt x="42033" y="10122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73" name="任意多边形: 形状 1572">
                <a:extLst>
                  <a:ext uri="{FF2B5EF4-FFF2-40B4-BE49-F238E27FC236}">
                    <a16:creationId xmlns:a16="http://schemas.microsoft.com/office/drawing/2014/main" id="{63E98D34-062E-A7DD-0C2E-B8E09C751817}"/>
                  </a:ext>
                </a:extLst>
              </p:cNvPr>
              <p:cNvSpPr/>
              <p:nvPr/>
            </p:nvSpPr>
            <p:spPr>
              <a:xfrm>
                <a:off x="8498593" y="2874361"/>
                <a:ext cx="71420" cy="90941"/>
              </a:xfrm>
              <a:custGeom>
                <a:avLst/>
                <a:gdLst>
                  <a:gd name="connsiteX0" fmla="*/ 2106 w 71420"/>
                  <a:gd name="connsiteY0" fmla="*/ 39430 h 90941"/>
                  <a:gd name="connsiteX1" fmla="*/ 37348 w 71420"/>
                  <a:gd name="connsiteY1" fmla="*/ 85531 h 90941"/>
                  <a:gd name="connsiteX2" fmla="*/ 71067 w 71420"/>
                  <a:gd name="connsiteY2" fmla="*/ 60100 h 90941"/>
                  <a:gd name="connsiteX3" fmla="*/ 30585 w 71420"/>
                  <a:gd name="connsiteY3" fmla="*/ 759 h 90941"/>
                  <a:gd name="connsiteX4" fmla="*/ 2106 w 71420"/>
                  <a:gd name="connsiteY4" fmla="*/ 39430 h 909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420" h="90941">
                    <a:moveTo>
                      <a:pt x="2106" y="39430"/>
                    </a:moveTo>
                    <a:cubicBezTo>
                      <a:pt x="8499" y="58236"/>
                      <a:pt x="20878" y="74429"/>
                      <a:pt x="37348" y="85531"/>
                    </a:cubicBezTo>
                    <a:cubicBezTo>
                      <a:pt x="59160" y="99914"/>
                      <a:pt x="73924" y="83626"/>
                      <a:pt x="71067" y="60100"/>
                    </a:cubicBezTo>
                    <a:cubicBezTo>
                      <a:pt x="68495" y="38859"/>
                      <a:pt x="54017" y="5807"/>
                      <a:pt x="30585" y="759"/>
                    </a:cubicBezTo>
                    <a:cubicBezTo>
                      <a:pt x="7154" y="-4289"/>
                      <a:pt x="-5229" y="16666"/>
                      <a:pt x="2106" y="39430"/>
                    </a:cubicBezTo>
                    <a:close/>
                  </a:path>
                </a:pathLst>
              </a:custGeom>
              <a:solidFill>
                <a:srgbClr val="B55B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74" name="任意多边形: 形状 1573">
                <a:extLst>
                  <a:ext uri="{FF2B5EF4-FFF2-40B4-BE49-F238E27FC236}">
                    <a16:creationId xmlns:a16="http://schemas.microsoft.com/office/drawing/2014/main" id="{CCE370A3-2A77-16CE-B3CB-1F78A5B70156}"/>
                  </a:ext>
                </a:extLst>
              </p:cNvPr>
              <p:cNvSpPr/>
              <p:nvPr/>
            </p:nvSpPr>
            <p:spPr>
              <a:xfrm>
                <a:off x="9219409" y="4908366"/>
                <a:ext cx="50986" cy="19392"/>
              </a:xfrm>
              <a:custGeom>
                <a:avLst/>
                <a:gdLst>
                  <a:gd name="connsiteX0" fmla="*/ 26049 w 50986"/>
                  <a:gd name="connsiteY0" fmla="*/ 19392 h 19392"/>
                  <a:gd name="connsiteX1" fmla="*/ 49671 w 50986"/>
                  <a:gd name="connsiteY1" fmla="*/ 13391 h 19392"/>
                  <a:gd name="connsiteX2" fmla="*/ 49671 w 50986"/>
                  <a:gd name="connsiteY2" fmla="*/ 5009 h 19392"/>
                  <a:gd name="connsiteX3" fmla="*/ 43671 w 50986"/>
                  <a:gd name="connsiteY3" fmla="*/ 532 h 19392"/>
                  <a:gd name="connsiteX4" fmla="*/ 903 w 50986"/>
                  <a:gd name="connsiteY4" fmla="*/ 13677 h 19392"/>
                  <a:gd name="connsiteX5" fmla="*/ 46 w 50986"/>
                  <a:gd name="connsiteY5" fmla="*/ 15582 h 19392"/>
                  <a:gd name="connsiteX6" fmla="*/ 1475 w 50986"/>
                  <a:gd name="connsiteY6" fmla="*/ 17201 h 19392"/>
                  <a:gd name="connsiteX7" fmla="*/ 26049 w 50986"/>
                  <a:gd name="connsiteY7" fmla="*/ 19392 h 19392"/>
                  <a:gd name="connsiteX8" fmla="*/ 38813 w 50986"/>
                  <a:gd name="connsiteY8" fmla="*/ 3771 h 19392"/>
                  <a:gd name="connsiteX9" fmla="*/ 42432 w 50986"/>
                  <a:gd name="connsiteY9" fmla="*/ 4247 h 19392"/>
                  <a:gd name="connsiteX10" fmla="*/ 46242 w 50986"/>
                  <a:gd name="connsiteY10" fmla="*/ 6914 h 19392"/>
                  <a:gd name="connsiteX11" fmla="*/ 46242 w 50986"/>
                  <a:gd name="connsiteY11" fmla="*/ 11105 h 19392"/>
                  <a:gd name="connsiteX12" fmla="*/ 7095 w 50986"/>
                  <a:gd name="connsiteY12" fmla="*/ 14344 h 19392"/>
                  <a:gd name="connsiteX13" fmla="*/ 39194 w 50986"/>
                  <a:gd name="connsiteY13" fmla="*/ 3771 h 193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0986" h="19392">
                    <a:moveTo>
                      <a:pt x="26049" y="19392"/>
                    </a:moveTo>
                    <a:cubicBezTo>
                      <a:pt x="36336" y="19392"/>
                      <a:pt x="46338" y="17963"/>
                      <a:pt x="49671" y="13391"/>
                    </a:cubicBezTo>
                    <a:cubicBezTo>
                      <a:pt x="51425" y="10872"/>
                      <a:pt x="51425" y="7528"/>
                      <a:pt x="49671" y="5009"/>
                    </a:cubicBezTo>
                    <a:cubicBezTo>
                      <a:pt x="48366" y="2760"/>
                      <a:pt x="46198" y="1143"/>
                      <a:pt x="43671" y="532"/>
                    </a:cubicBezTo>
                    <a:cubicBezTo>
                      <a:pt x="30240" y="-3087"/>
                      <a:pt x="2141" y="12915"/>
                      <a:pt x="903" y="13677"/>
                    </a:cubicBezTo>
                    <a:cubicBezTo>
                      <a:pt x="219" y="14044"/>
                      <a:pt x="-133" y="14826"/>
                      <a:pt x="46" y="15582"/>
                    </a:cubicBezTo>
                    <a:cubicBezTo>
                      <a:pt x="141" y="16365"/>
                      <a:pt x="709" y="17009"/>
                      <a:pt x="1475" y="17201"/>
                    </a:cubicBezTo>
                    <a:cubicBezTo>
                      <a:pt x="9593" y="18601"/>
                      <a:pt x="17812" y="19333"/>
                      <a:pt x="26049" y="19392"/>
                    </a:cubicBezTo>
                    <a:close/>
                    <a:moveTo>
                      <a:pt x="38813" y="3771"/>
                    </a:moveTo>
                    <a:cubicBezTo>
                      <a:pt x="40035" y="3770"/>
                      <a:pt x="41252" y="3930"/>
                      <a:pt x="42432" y="4247"/>
                    </a:cubicBezTo>
                    <a:cubicBezTo>
                      <a:pt x="44023" y="4555"/>
                      <a:pt x="45408" y="5525"/>
                      <a:pt x="46242" y="6914"/>
                    </a:cubicBezTo>
                    <a:cubicBezTo>
                      <a:pt x="47576" y="9295"/>
                      <a:pt x="47099" y="10438"/>
                      <a:pt x="46242" y="11105"/>
                    </a:cubicBezTo>
                    <a:cubicBezTo>
                      <a:pt x="42432" y="16344"/>
                      <a:pt x="22049" y="16439"/>
                      <a:pt x="7095" y="14344"/>
                    </a:cubicBezTo>
                    <a:cubicBezTo>
                      <a:pt x="17002" y="8759"/>
                      <a:pt x="27907" y="5167"/>
                      <a:pt x="39194" y="3771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75" name="任意多边形: 形状 1574">
                <a:extLst>
                  <a:ext uri="{FF2B5EF4-FFF2-40B4-BE49-F238E27FC236}">
                    <a16:creationId xmlns:a16="http://schemas.microsoft.com/office/drawing/2014/main" id="{DA1BE435-154A-BBCE-E573-D9100D47C204}"/>
                  </a:ext>
                </a:extLst>
              </p:cNvPr>
              <p:cNvSpPr/>
              <p:nvPr/>
            </p:nvSpPr>
            <p:spPr>
              <a:xfrm>
                <a:off x="9219168" y="4889296"/>
                <a:ext cx="30279" cy="36299"/>
              </a:xfrm>
              <a:custGeom>
                <a:avLst/>
                <a:gdLst>
                  <a:gd name="connsiteX0" fmla="*/ 1906 w 30279"/>
                  <a:gd name="connsiteY0" fmla="*/ 36270 h 36299"/>
                  <a:gd name="connsiteX1" fmla="*/ 2669 w 30279"/>
                  <a:gd name="connsiteY1" fmla="*/ 36270 h 36299"/>
                  <a:gd name="connsiteX2" fmla="*/ 30196 w 30279"/>
                  <a:gd name="connsiteY2" fmla="*/ 5409 h 36299"/>
                  <a:gd name="connsiteX3" fmla="*/ 23147 w 30279"/>
                  <a:gd name="connsiteY3" fmla="*/ 75 h 36299"/>
                  <a:gd name="connsiteX4" fmla="*/ 12575 w 30279"/>
                  <a:gd name="connsiteY4" fmla="*/ 3314 h 36299"/>
                  <a:gd name="connsiteX5" fmla="*/ 1 w 30279"/>
                  <a:gd name="connsiteY5" fmla="*/ 34365 h 36299"/>
                  <a:gd name="connsiteX6" fmla="*/ 859 w 30279"/>
                  <a:gd name="connsiteY6" fmla="*/ 36080 h 36299"/>
                  <a:gd name="connsiteX7" fmla="*/ 1906 w 30279"/>
                  <a:gd name="connsiteY7" fmla="*/ 36270 h 36299"/>
                  <a:gd name="connsiteX8" fmla="*/ 21623 w 30279"/>
                  <a:gd name="connsiteY8" fmla="*/ 3599 h 36299"/>
                  <a:gd name="connsiteX9" fmla="*/ 22766 w 30279"/>
                  <a:gd name="connsiteY9" fmla="*/ 3599 h 36299"/>
                  <a:gd name="connsiteX10" fmla="*/ 26481 w 30279"/>
                  <a:gd name="connsiteY10" fmla="*/ 5695 h 36299"/>
                  <a:gd name="connsiteX11" fmla="*/ 4288 w 30279"/>
                  <a:gd name="connsiteY11" fmla="*/ 30841 h 36299"/>
                  <a:gd name="connsiteX12" fmla="*/ 14956 w 30279"/>
                  <a:gd name="connsiteY12" fmla="*/ 5981 h 36299"/>
                  <a:gd name="connsiteX13" fmla="*/ 21623 w 30279"/>
                  <a:gd name="connsiteY13" fmla="*/ 3599 h 36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0279" h="36299">
                    <a:moveTo>
                      <a:pt x="1906" y="36270"/>
                    </a:moveTo>
                    <a:lnTo>
                      <a:pt x="2669" y="36270"/>
                    </a:lnTo>
                    <a:cubicBezTo>
                      <a:pt x="12194" y="31984"/>
                      <a:pt x="31720" y="14553"/>
                      <a:pt x="30196" y="5409"/>
                    </a:cubicBezTo>
                    <a:cubicBezTo>
                      <a:pt x="30196" y="3314"/>
                      <a:pt x="28386" y="647"/>
                      <a:pt x="23147" y="75"/>
                    </a:cubicBezTo>
                    <a:cubicBezTo>
                      <a:pt x="19330" y="-319"/>
                      <a:pt x="15516" y="849"/>
                      <a:pt x="12575" y="3314"/>
                    </a:cubicBezTo>
                    <a:cubicBezTo>
                      <a:pt x="2287" y="11791"/>
                      <a:pt x="97" y="33508"/>
                      <a:pt x="1" y="34365"/>
                    </a:cubicBezTo>
                    <a:cubicBezTo>
                      <a:pt x="-23" y="35045"/>
                      <a:pt x="300" y="35691"/>
                      <a:pt x="859" y="36080"/>
                    </a:cubicBezTo>
                    <a:cubicBezTo>
                      <a:pt x="1170" y="36276"/>
                      <a:pt x="1545" y="36344"/>
                      <a:pt x="1906" y="36270"/>
                    </a:cubicBezTo>
                    <a:close/>
                    <a:moveTo>
                      <a:pt x="21623" y="3599"/>
                    </a:moveTo>
                    <a:lnTo>
                      <a:pt x="22766" y="3599"/>
                    </a:lnTo>
                    <a:cubicBezTo>
                      <a:pt x="26195" y="3599"/>
                      <a:pt x="26386" y="5314"/>
                      <a:pt x="26481" y="5695"/>
                    </a:cubicBezTo>
                    <a:cubicBezTo>
                      <a:pt x="27338" y="11219"/>
                      <a:pt x="14289" y="24745"/>
                      <a:pt x="4288" y="30841"/>
                    </a:cubicBezTo>
                    <a:cubicBezTo>
                      <a:pt x="5201" y="21654"/>
                      <a:pt x="8926" y="12972"/>
                      <a:pt x="14956" y="5981"/>
                    </a:cubicBezTo>
                    <a:cubicBezTo>
                      <a:pt x="16826" y="4423"/>
                      <a:pt x="19189" y="3579"/>
                      <a:pt x="21623" y="3599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76" name="任意多边形: 形状 1575">
                <a:extLst>
                  <a:ext uri="{FF2B5EF4-FFF2-40B4-BE49-F238E27FC236}">
                    <a16:creationId xmlns:a16="http://schemas.microsoft.com/office/drawing/2014/main" id="{B5C6827C-3D12-AB99-5017-D4010400987D}"/>
                  </a:ext>
                </a:extLst>
              </p:cNvPr>
              <p:cNvSpPr/>
              <p:nvPr/>
            </p:nvSpPr>
            <p:spPr>
              <a:xfrm>
                <a:off x="9114203" y="4737162"/>
                <a:ext cx="95916" cy="186499"/>
              </a:xfrm>
              <a:custGeom>
                <a:avLst/>
                <a:gdLst>
                  <a:gd name="connsiteX0" fmla="*/ 15335 w 95916"/>
                  <a:gd name="connsiteY0" fmla="*/ 186500 h 186499"/>
                  <a:gd name="connsiteX1" fmla="*/ 95917 w 95916"/>
                  <a:gd name="connsiteY1" fmla="*/ 186500 h 186499"/>
                  <a:gd name="connsiteX2" fmla="*/ 80581 w 95916"/>
                  <a:gd name="connsiteY2" fmla="*/ 0 h 186499"/>
                  <a:gd name="connsiteX3" fmla="*/ 0 w 95916"/>
                  <a:gd name="connsiteY3" fmla="*/ 0 h 186499"/>
                  <a:gd name="connsiteX4" fmla="*/ 15335 w 95916"/>
                  <a:gd name="connsiteY4" fmla="*/ 186500 h 186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916" h="186499">
                    <a:moveTo>
                      <a:pt x="15335" y="186500"/>
                    </a:moveTo>
                    <a:lnTo>
                      <a:pt x="95917" y="186500"/>
                    </a:lnTo>
                    <a:lnTo>
                      <a:pt x="80581" y="0"/>
                    </a:lnTo>
                    <a:lnTo>
                      <a:pt x="0" y="0"/>
                    </a:lnTo>
                    <a:lnTo>
                      <a:pt x="15335" y="186500"/>
                    </a:lnTo>
                    <a:close/>
                  </a:path>
                </a:pathLst>
              </a:custGeom>
              <a:solidFill>
                <a:srgbClr val="B55B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77" name="任意多边形: 形状 1576">
                <a:extLst>
                  <a:ext uri="{FF2B5EF4-FFF2-40B4-BE49-F238E27FC236}">
                    <a16:creationId xmlns:a16="http://schemas.microsoft.com/office/drawing/2014/main" id="{A3067FFD-2F1D-3D50-5E34-C5F686E3949F}"/>
                  </a:ext>
                </a:extLst>
              </p:cNvPr>
              <p:cNvSpPr/>
              <p:nvPr/>
            </p:nvSpPr>
            <p:spPr>
              <a:xfrm>
                <a:off x="9110957" y="4914323"/>
                <a:ext cx="267616" cy="91252"/>
              </a:xfrm>
              <a:custGeom>
                <a:avLst/>
                <a:gdLst>
                  <a:gd name="connsiteX0" fmla="*/ 99259 w 267616"/>
                  <a:gd name="connsiteY0" fmla="*/ 4 h 91252"/>
                  <a:gd name="connsiteX1" fmla="*/ 11343 w 267616"/>
                  <a:gd name="connsiteY1" fmla="*/ 4 h 91252"/>
                  <a:gd name="connsiteX2" fmla="*/ 5247 w 267616"/>
                  <a:gd name="connsiteY2" fmla="*/ 5528 h 91252"/>
                  <a:gd name="connsiteX3" fmla="*/ 8 w 267616"/>
                  <a:gd name="connsiteY3" fmla="*/ 76775 h 91252"/>
                  <a:gd name="connsiteX4" fmla="*/ 13429 w 267616"/>
                  <a:gd name="connsiteY4" fmla="*/ 91151 h 91252"/>
                  <a:gd name="connsiteX5" fmla="*/ 13724 w 267616"/>
                  <a:gd name="connsiteY5" fmla="*/ 91158 h 91252"/>
                  <a:gd name="connsiteX6" fmla="*/ 130787 w 267616"/>
                  <a:gd name="connsiteY6" fmla="*/ 88777 h 91252"/>
                  <a:gd name="connsiteX7" fmla="*/ 236895 w 267616"/>
                  <a:gd name="connsiteY7" fmla="*/ 91253 h 91252"/>
                  <a:gd name="connsiteX8" fmla="*/ 259850 w 267616"/>
                  <a:gd name="connsiteY8" fmla="*/ 54868 h 91252"/>
                  <a:gd name="connsiteX9" fmla="*/ 119547 w 267616"/>
                  <a:gd name="connsiteY9" fmla="*/ 6004 h 91252"/>
                  <a:gd name="connsiteX10" fmla="*/ 99259 w 267616"/>
                  <a:gd name="connsiteY10" fmla="*/ 4 h 912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67616" h="91252">
                    <a:moveTo>
                      <a:pt x="99259" y="4"/>
                    </a:moveTo>
                    <a:lnTo>
                      <a:pt x="11343" y="4"/>
                    </a:lnTo>
                    <a:cubicBezTo>
                      <a:pt x="8152" y="-106"/>
                      <a:pt x="5451" y="2341"/>
                      <a:pt x="5247" y="5528"/>
                    </a:cubicBezTo>
                    <a:lnTo>
                      <a:pt x="8" y="76775"/>
                    </a:lnTo>
                    <a:cubicBezTo>
                      <a:pt x="-255" y="84451"/>
                      <a:pt x="5753" y="90887"/>
                      <a:pt x="13429" y="91151"/>
                    </a:cubicBezTo>
                    <a:cubicBezTo>
                      <a:pt x="13528" y="91154"/>
                      <a:pt x="13626" y="91157"/>
                      <a:pt x="13724" y="91158"/>
                    </a:cubicBezTo>
                    <a:cubicBezTo>
                      <a:pt x="45347" y="90586"/>
                      <a:pt x="90877" y="88777"/>
                      <a:pt x="130787" y="88777"/>
                    </a:cubicBezTo>
                    <a:cubicBezTo>
                      <a:pt x="177364" y="88777"/>
                      <a:pt x="182222" y="91253"/>
                      <a:pt x="236895" y="91253"/>
                    </a:cubicBezTo>
                    <a:cubicBezTo>
                      <a:pt x="269947" y="91253"/>
                      <a:pt x="274138" y="57820"/>
                      <a:pt x="259850" y="54868"/>
                    </a:cubicBezTo>
                    <a:cubicBezTo>
                      <a:pt x="194890" y="41056"/>
                      <a:pt x="178983" y="39532"/>
                      <a:pt x="119547" y="6004"/>
                    </a:cubicBezTo>
                    <a:cubicBezTo>
                      <a:pt x="113405" y="2310"/>
                      <a:pt x="106422" y="244"/>
                      <a:pt x="99259" y="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78" name="任意多边形: 形状 1577">
                <a:extLst>
                  <a:ext uri="{FF2B5EF4-FFF2-40B4-BE49-F238E27FC236}">
                    <a16:creationId xmlns:a16="http://schemas.microsoft.com/office/drawing/2014/main" id="{33D755DA-3B94-BEBA-85A3-3CF66BB6474A}"/>
                  </a:ext>
                </a:extLst>
              </p:cNvPr>
              <p:cNvSpPr/>
              <p:nvPr/>
            </p:nvSpPr>
            <p:spPr>
              <a:xfrm>
                <a:off x="9114203" y="4737257"/>
                <a:ext cx="88487" cy="96107"/>
              </a:xfrm>
              <a:custGeom>
                <a:avLst/>
                <a:gdLst>
                  <a:gd name="connsiteX0" fmla="*/ 80486 w 88487"/>
                  <a:gd name="connsiteY0" fmla="*/ 0 h 96107"/>
                  <a:gd name="connsiteX1" fmla="*/ 88487 w 88487"/>
                  <a:gd name="connsiteY1" fmla="*/ 96107 h 96107"/>
                  <a:gd name="connsiteX2" fmla="*/ 7906 w 88487"/>
                  <a:gd name="connsiteY2" fmla="*/ 96107 h 96107"/>
                  <a:gd name="connsiteX3" fmla="*/ 0 w 88487"/>
                  <a:gd name="connsiteY3" fmla="*/ 0 h 96107"/>
                  <a:gd name="connsiteX4" fmla="*/ 80486 w 88487"/>
                  <a:gd name="connsiteY4" fmla="*/ 0 h 96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8487" h="96107">
                    <a:moveTo>
                      <a:pt x="80486" y="0"/>
                    </a:moveTo>
                    <a:lnTo>
                      <a:pt x="88487" y="96107"/>
                    </a:lnTo>
                    <a:lnTo>
                      <a:pt x="7906" y="96107"/>
                    </a:lnTo>
                    <a:lnTo>
                      <a:pt x="0" y="0"/>
                    </a:lnTo>
                    <a:lnTo>
                      <a:pt x="80486" y="0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80" name="任意多边形: 形状 1579">
                <a:extLst>
                  <a:ext uri="{FF2B5EF4-FFF2-40B4-BE49-F238E27FC236}">
                    <a16:creationId xmlns:a16="http://schemas.microsoft.com/office/drawing/2014/main" id="{C44FCC7E-1F01-D60E-920D-2986B17163F2}"/>
                  </a:ext>
                </a:extLst>
              </p:cNvPr>
              <p:cNvSpPr/>
              <p:nvPr/>
            </p:nvSpPr>
            <p:spPr>
              <a:xfrm>
                <a:off x="8721558" y="4908278"/>
                <a:ext cx="43293" cy="19655"/>
              </a:xfrm>
              <a:custGeom>
                <a:avLst/>
                <a:gdLst>
                  <a:gd name="connsiteX0" fmla="*/ 22695 w 43293"/>
                  <a:gd name="connsiteY0" fmla="*/ 19480 h 19655"/>
                  <a:gd name="connsiteX1" fmla="*/ 41745 w 43293"/>
                  <a:gd name="connsiteY1" fmla="*/ 14241 h 19655"/>
                  <a:gd name="connsiteX2" fmla="*/ 41745 w 43293"/>
                  <a:gd name="connsiteY2" fmla="*/ 4716 h 19655"/>
                  <a:gd name="connsiteX3" fmla="*/ 35744 w 43293"/>
                  <a:gd name="connsiteY3" fmla="*/ 334 h 19655"/>
                  <a:gd name="connsiteX4" fmla="*/ 787 w 43293"/>
                  <a:gd name="connsiteY4" fmla="*/ 13479 h 19655"/>
                  <a:gd name="connsiteX5" fmla="*/ 25 w 43293"/>
                  <a:gd name="connsiteY5" fmla="*/ 15384 h 19655"/>
                  <a:gd name="connsiteX6" fmla="*/ 1454 w 43293"/>
                  <a:gd name="connsiteY6" fmla="*/ 16813 h 19655"/>
                  <a:gd name="connsiteX7" fmla="*/ 22694 w 43293"/>
                  <a:gd name="connsiteY7" fmla="*/ 19480 h 19655"/>
                  <a:gd name="connsiteX8" fmla="*/ 32791 w 43293"/>
                  <a:gd name="connsiteY8" fmla="*/ 4144 h 19655"/>
                  <a:gd name="connsiteX9" fmla="*/ 35172 w 43293"/>
                  <a:gd name="connsiteY9" fmla="*/ 4144 h 19655"/>
                  <a:gd name="connsiteX10" fmla="*/ 38696 w 43293"/>
                  <a:gd name="connsiteY10" fmla="*/ 6716 h 19655"/>
                  <a:gd name="connsiteX11" fmla="*/ 38696 w 43293"/>
                  <a:gd name="connsiteY11" fmla="*/ 11574 h 19655"/>
                  <a:gd name="connsiteX12" fmla="*/ 6788 w 43293"/>
                  <a:gd name="connsiteY12" fmla="*/ 14146 h 19655"/>
                  <a:gd name="connsiteX13" fmla="*/ 32220 w 43293"/>
                  <a:gd name="connsiteY13" fmla="*/ 4144 h 19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3293" h="19655">
                    <a:moveTo>
                      <a:pt x="22695" y="19480"/>
                    </a:moveTo>
                    <a:cubicBezTo>
                      <a:pt x="29483" y="20266"/>
                      <a:pt x="36313" y="18388"/>
                      <a:pt x="41745" y="14241"/>
                    </a:cubicBezTo>
                    <a:cubicBezTo>
                      <a:pt x="43810" y="11402"/>
                      <a:pt x="43810" y="7555"/>
                      <a:pt x="41745" y="4716"/>
                    </a:cubicBezTo>
                    <a:cubicBezTo>
                      <a:pt x="40473" y="2455"/>
                      <a:pt x="38284" y="857"/>
                      <a:pt x="35744" y="334"/>
                    </a:cubicBezTo>
                    <a:cubicBezTo>
                      <a:pt x="24028" y="-2428"/>
                      <a:pt x="1740" y="12812"/>
                      <a:pt x="787" y="13479"/>
                    </a:cubicBezTo>
                    <a:cubicBezTo>
                      <a:pt x="202" y="13925"/>
                      <a:pt x="-91" y="14657"/>
                      <a:pt x="25" y="15384"/>
                    </a:cubicBezTo>
                    <a:cubicBezTo>
                      <a:pt x="140" y="16120"/>
                      <a:pt x="718" y="16697"/>
                      <a:pt x="1454" y="16813"/>
                    </a:cubicBezTo>
                    <a:cubicBezTo>
                      <a:pt x="8414" y="18480"/>
                      <a:pt x="15538" y="19375"/>
                      <a:pt x="22694" y="19480"/>
                    </a:cubicBezTo>
                    <a:close/>
                    <a:moveTo>
                      <a:pt x="32791" y="4144"/>
                    </a:moveTo>
                    <a:cubicBezTo>
                      <a:pt x="33582" y="4044"/>
                      <a:pt x="34382" y="4044"/>
                      <a:pt x="35172" y="4144"/>
                    </a:cubicBezTo>
                    <a:cubicBezTo>
                      <a:pt x="36665" y="4448"/>
                      <a:pt x="37952" y="5387"/>
                      <a:pt x="38696" y="6716"/>
                    </a:cubicBezTo>
                    <a:cubicBezTo>
                      <a:pt x="40411" y="9859"/>
                      <a:pt x="39363" y="11193"/>
                      <a:pt x="38696" y="11574"/>
                    </a:cubicBezTo>
                    <a:cubicBezTo>
                      <a:pt x="35268" y="16146"/>
                      <a:pt x="18789" y="16146"/>
                      <a:pt x="6788" y="14146"/>
                    </a:cubicBezTo>
                    <a:cubicBezTo>
                      <a:pt x="14414" y="8959"/>
                      <a:pt x="23103" y="5542"/>
                      <a:pt x="32220" y="4144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81" name="任意多边形: 形状 1580">
                <a:extLst>
                  <a:ext uri="{FF2B5EF4-FFF2-40B4-BE49-F238E27FC236}">
                    <a16:creationId xmlns:a16="http://schemas.microsoft.com/office/drawing/2014/main" id="{0E90FC3E-5D4F-1D6F-7EE7-640B4A6AB578}"/>
                  </a:ext>
                </a:extLst>
              </p:cNvPr>
              <p:cNvSpPr/>
              <p:nvPr/>
            </p:nvSpPr>
            <p:spPr>
              <a:xfrm>
                <a:off x="8721571" y="4889293"/>
                <a:ext cx="25665" cy="36307"/>
              </a:xfrm>
              <a:custGeom>
                <a:avLst/>
                <a:gdLst>
                  <a:gd name="connsiteX0" fmla="*/ 1917 w 25665"/>
                  <a:gd name="connsiteY0" fmla="*/ 36274 h 36307"/>
                  <a:gd name="connsiteX1" fmla="*/ 2774 w 25665"/>
                  <a:gd name="connsiteY1" fmla="*/ 36274 h 36307"/>
                  <a:gd name="connsiteX2" fmla="*/ 25539 w 25665"/>
                  <a:gd name="connsiteY2" fmla="*/ 5127 h 36307"/>
                  <a:gd name="connsiteX3" fmla="*/ 19443 w 25665"/>
                  <a:gd name="connsiteY3" fmla="*/ 79 h 36307"/>
                  <a:gd name="connsiteX4" fmla="*/ 11347 w 25665"/>
                  <a:gd name="connsiteY4" fmla="*/ 2555 h 36307"/>
                  <a:gd name="connsiteX5" fmla="*/ 12 w 25665"/>
                  <a:gd name="connsiteY5" fmla="*/ 34369 h 36307"/>
                  <a:gd name="connsiteX6" fmla="*/ 869 w 25665"/>
                  <a:gd name="connsiteY6" fmla="*/ 36179 h 36307"/>
                  <a:gd name="connsiteX7" fmla="*/ 1917 w 25665"/>
                  <a:gd name="connsiteY7" fmla="*/ 36274 h 36307"/>
                  <a:gd name="connsiteX8" fmla="*/ 18109 w 25665"/>
                  <a:gd name="connsiteY8" fmla="*/ 3603 h 36307"/>
                  <a:gd name="connsiteX9" fmla="*/ 18967 w 25665"/>
                  <a:gd name="connsiteY9" fmla="*/ 3603 h 36307"/>
                  <a:gd name="connsiteX10" fmla="*/ 21824 w 25665"/>
                  <a:gd name="connsiteY10" fmla="*/ 5508 h 36307"/>
                  <a:gd name="connsiteX11" fmla="*/ 4203 w 25665"/>
                  <a:gd name="connsiteY11" fmla="*/ 30463 h 36307"/>
                  <a:gd name="connsiteX12" fmla="*/ 13728 w 25665"/>
                  <a:gd name="connsiteY12" fmla="*/ 5222 h 36307"/>
                  <a:gd name="connsiteX13" fmla="*/ 18109 w 25665"/>
                  <a:gd name="connsiteY13" fmla="*/ 3603 h 363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5665" h="36307">
                    <a:moveTo>
                      <a:pt x="1917" y="36274"/>
                    </a:moveTo>
                    <a:lnTo>
                      <a:pt x="2774" y="36274"/>
                    </a:lnTo>
                    <a:cubicBezTo>
                      <a:pt x="11156" y="31702"/>
                      <a:pt x="27253" y="14080"/>
                      <a:pt x="25539" y="5127"/>
                    </a:cubicBezTo>
                    <a:cubicBezTo>
                      <a:pt x="24954" y="2216"/>
                      <a:pt x="22412" y="111"/>
                      <a:pt x="19443" y="79"/>
                    </a:cubicBezTo>
                    <a:cubicBezTo>
                      <a:pt x="16515" y="-284"/>
                      <a:pt x="13571" y="617"/>
                      <a:pt x="11347" y="2555"/>
                    </a:cubicBezTo>
                    <a:cubicBezTo>
                      <a:pt x="1822" y="10175"/>
                      <a:pt x="12" y="33416"/>
                      <a:pt x="12" y="34369"/>
                    </a:cubicBezTo>
                    <a:cubicBezTo>
                      <a:pt x="-68" y="35086"/>
                      <a:pt x="264" y="35786"/>
                      <a:pt x="869" y="36179"/>
                    </a:cubicBezTo>
                    <a:cubicBezTo>
                      <a:pt x="1202" y="36308"/>
                      <a:pt x="1565" y="36341"/>
                      <a:pt x="1917" y="36274"/>
                    </a:cubicBezTo>
                    <a:close/>
                    <a:moveTo>
                      <a:pt x="18109" y="3603"/>
                    </a:moveTo>
                    <a:lnTo>
                      <a:pt x="18967" y="3603"/>
                    </a:lnTo>
                    <a:cubicBezTo>
                      <a:pt x="21443" y="3603"/>
                      <a:pt x="21729" y="5032"/>
                      <a:pt x="21824" y="5508"/>
                    </a:cubicBezTo>
                    <a:cubicBezTo>
                      <a:pt x="22777" y="10842"/>
                      <a:pt x="12299" y="24558"/>
                      <a:pt x="4203" y="30463"/>
                    </a:cubicBezTo>
                    <a:cubicBezTo>
                      <a:pt x="4784" y="21287"/>
                      <a:pt x="8102" y="12495"/>
                      <a:pt x="13728" y="5222"/>
                    </a:cubicBezTo>
                    <a:cubicBezTo>
                      <a:pt x="14954" y="4187"/>
                      <a:pt x="16504" y="3613"/>
                      <a:pt x="18109" y="3603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82" name="任意多边形: 形状 1581">
                <a:extLst>
                  <a:ext uri="{FF2B5EF4-FFF2-40B4-BE49-F238E27FC236}">
                    <a16:creationId xmlns:a16="http://schemas.microsoft.com/office/drawing/2014/main" id="{46C6CF93-40BA-6DE7-BB7D-39D6E5E78292}"/>
                  </a:ext>
                </a:extLst>
              </p:cNvPr>
              <p:cNvSpPr/>
              <p:nvPr/>
            </p:nvSpPr>
            <p:spPr>
              <a:xfrm>
                <a:off x="8649765" y="4737162"/>
                <a:ext cx="120967" cy="186499"/>
              </a:xfrm>
              <a:custGeom>
                <a:avLst/>
                <a:gdLst>
                  <a:gd name="connsiteX0" fmla="*/ 0 w 120967"/>
                  <a:gd name="connsiteY0" fmla="*/ 186500 h 186499"/>
                  <a:gd name="connsiteX1" fmla="*/ 80486 w 120967"/>
                  <a:gd name="connsiteY1" fmla="*/ 186500 h 186499"/>
                  <a:gd name="connsiteX2" fmla="*/ 120967 w 120967"/>
                  <a:gd name="connsiteY2" fmla="*/ 0 h 186499"/>
                  <a:gd name="connsiteX3" fmla="*/ 40481 w 120967"/>
                  <a:gd name="connsiteY3" fmla="*/ 0 h 186499"/>
                  <a:gd name="connsiteX4" fmla="*/ 0 w 120967"/>
                  <a:gd name="connsiteY4" fmla="*/ 186500 h 186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967" h="186499">
                    <a:moveTo>
                      <a:pt x="0" y="186500"/>
                    </a:moveTo>
                    <a:lnTo>
                      <a:pt x="80486" y="186500"/>
                    </a:lnTo>
                    <a:lnTo>
                      <a:pt x="120967" y="0"/>
                    </a:lnTo>
                    <a:lnTo>
                      <a:pt x="40481" y="0"/>
                    </a:lnTo>
                    <a:lnTo>
                      <a:pt x="0" y="186500"/>
                    </a:lnTo>
                    <a:close/>
                  </a:path>
                </a:pathLst>
              </a:custGeom>
              <a:solidFill>
                <a:srgbClr val="B55B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83" name="任意多边形: 形状 1582">
                <a:extLst>
                  <a:ext uri="{FF2B5EF4-FFF2-40B4-BE49-F238E27FC236}">
                    <a16:creationId xmlns:a16="http://schemas.microsoft.com/office/drawing/2014/main" id="{0E448DBB-00F7-9436-A276-88B4596B82C2}"/>
                  </a:ext>
                </a:extLst>
              </p:cNvPr>
              <p:cNvSpPr/>
              <p:nvPr/>
            </p:nvSpPr>
            <p:spPr>
              <a:xfrm>
                <a:off x="8622522" y="4914322"/>
                <a:ext cx="220083" cy="91254"/>
              </a:xfrm>
              <a:custGeom>
                <a:avLst/>
                <a:gdLst>
                  <a:gd name="connsiteX0" fmla="*/ 113443 w 220083"/>
                  <a:gd name="connsiteY0" fmla="*/ 5 h 91254"/>
                  <a:gd name="connsiteX1" fmla="*/ 23051 w 220083"/>
                  <a:gd name="connsiteY1" fmla="*/ 5 h 91254"/>
                  <a:gd name="connsiteX2" fmla="*/ 16193 w 220083"/>
                  <a:gd name="connsiteY2" fmla="*/ 5529 h 91254"/>
                  <a:gd name="connsiteX3" fmla="*/ 286 w 220083"/>
                  <a:gd name="connsiteY3" fmla="*/ 76776 h 91254"/>
                  <a:gd name="connsiteX4" fmla="*/ 9240 w 220083"/>
                  <a:gd name="connsiteY4" fmla="*/ 90877 h 91254"/>
                  <a:gd name="connsiteX5" fmla="*/ 12002 w 220083"/>
                  <a:gd name="connsiteY5" fmla="*/ 91159 h 91254"/>
                  <a:gd name="connsiteX6" fmla="*/ 98775 w 220083"/>
                  <a:gd name="connsiteY6" fmla="*/ 88778 h 91254"/>
                  <a:gd name="connsiteX7" fmla="*/ 188405 w 220083"/>
                  <a:gd name="connsiteY7" fmla="*/ 91254 h 91254"/>
                  <a:gd name="connsiteX8" fmla="*/ 212789 w 220083"/>
                  <a:gd name="connsiteY8" fmla="*/ 54869 h 91254"/>
                  <a:gd name="connsiteX9" fmla="*/ 126588 w 220083"/>
                  <a:gd name="connsiteY9" fmla="*/ 4672 h 91254"/>
                  <a:gd name="connsiteX10" fmla="*/ 113443 w 220083"/>
                  <a:gd name="connsiteY10" fmla="*/ 5 h 91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0083" h="91254">
                    <a:moveTo>
                      <a:pt x="113443" y="5"/>
                    </a:moveTo>
                    <a:lnTo>
                      <a:pt x="23051" y="5"/>
                    </a:lnTo>
                    <a:cubicBezTo>
                      <a:pt x="19742" y="-20"/>
                      <a:pt x="16873" y="2290"/>
                      <a:pt x="16193" y="5529"/>
                    </a:cubicBezTo>
                    <a:lnTo>
                      <a:pt x="286" y="76776"/>
                    </a:lnTo>
                    <a:cubicBezTo>
                      <a:pt x="-1135" y="83143"/>
                      <a:pt x="2874" y="89456"/>
                      <a:pt x="9240" y="90877"/>
                    </a:cubicBezTo>
                    <a:cubicBezTo>
                      <a:pt x="10147" y="91079"/>
                      <a:pt x="11074" y="91174"/>
                      <a:pt x="12002" y="91159"/>
                    </a:cubicBezTo>
                    <a:cubicBezTo>
                      <a:pt x="43625" y="90588"/>
                      <a:pt x="58960" y="88778"/>
                      <a:pt x="98775" y="88778"/>
                    </a:cubicBezTo>
                    <a:cubicBezTo>
                      <a:pt x="123254" y="88778"/>
                      <a:pt x="154591" y="91254"/>
                      <a:pt x="188405" y="91254"/>
                    </a:cubicBezTo>
                    <a:cubicBezTo>
                      <a:pt x="222219" y="91254"/>
                      <a:pt x="226505" y="57822"/>
                      <a:pt x="212789" y="54869"/>
                    </a:cubicBezTo>
                    <a:cubicBezTo>
                      <a:pt x="150781" y="41248"/>
                      <a:pt x="146114" y="22579"/>
                      <a:pt x="126588" y="4672"/>
                    </a:cubicBezTo>
                    <a:cubicBezTo>
                      <a:pt x="122926" y="1559"/>
                      <a:pt x="118248" y="-102"/>
                      <a:pt x="113443" y="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84" name="任意多边形: 形状 1583">
                <a:extLst>
                  <a:ext uri="{FF2B5EF4-FFF2-40B4-BE49-F238E27FC236}">
                    <a16:creationId xmlns:a16="http://schemas.microsoft.com/office/drawing/2014/main" id="{ECDDFD91-A2CD-4B4E-A659-892B100F14EB}"/>
                  </a:ext>
                </a:extLst>
              </p:cNvPr>
              <p:cNvSpPr/>
              <p:nvPr/>
            </p:nvSpPr>
            <p:spPr>
              <a:xfrm>
                <a:off x="8140607" y="3865243"/>
                <a:ext cx="777424" cy="927163"/>
              </a:xfrm>
              <a:custGeom>
                <a:avLst/>
                <a:gdLst>
                  <a:gd name="connsiteX0" fmla="*/ 317896 w 777424"/>
                  <a:gd name="connsiteY0" fmla="*/ 0 h 927163"/>
                  <a:gd name="connsiteX1" fmla="*/ 775667 w 777424"/>
                  <a:gd name="connsiteY1" fmla="*/ 314992 h 927163"/>
                  <a:gd name="connsiteX2" fmla="*/ 633840 w 777424"/>
                  <a:gd name="connsiteY2" fmla="*/ 927164 h 927163"/>
                  <a:gd name="connsiteX3" fmla="*/ 513063 w 777424"/>
                  <a:gd name="connsiteY3" fmla="*/ 927164 h 927163"/>
                  <a:gd name="connsiteX4" fmla="*/ 575452 w 777424"/>
                  <a:gd name="connsiteY4" fmla="*/ 488156 h 927163"/>
                  <a:gd name="connsiteX5" fmla="*/ 16239 w 777424"/>
                  <a:gd name="connsiteY5" fmla="*/ 0 h 9271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77424" h="927163">
                    <a:moveTo>
                      <a:pt x="317896" y="0"/>
                    </a:moveTo>
                    <a:cubicBezTo>
                      <a:pt x="317896" y="0"/>
                      <a:pt x="764618" y="135541"/>
                      <a:pt x="775667" y="314992"/>
                    </a:cubicBezTo>
                    <a:cubicBezTo>
                      <a:pt x="795956" y="645509"/>
                      <a:pt x="633840" y="927164"/>
                      <a:pt x="633840" y="927164"/>
                    </a:cubicBezTo>
                    <a:lnTo>
                      <a:pt x="513063" y="927164"/>
                    </a:lnTo>
                    <a:cubicBezTo>
                      <a:pt x="513063" y="927164"/>
                      <a:pt x="558973" y="787527"/>
                      <a:pt x="575452" y="488156"/>
                    </a:cubicBezTo>
                    <a:cubicBezTo>
                      <a:pt x="596121" y="111919"/>
                      <a:pt x="-115301" y="496919"/>
                      <a:pt x="16239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85" name="任意多边形: 形状 1584">
                <a:extLst>
                  <a:ext uri="{FF2B5EF4-FFF2-40B4-BE49-F238E27FC236}">
                    <a16:creationId xmlns:a16="http://schemas.microsoft.com/office/drawing/2014/main" id="{9B6F22B1-1391-104F-F439-75B35FF24FEC}"/>
                  </a:ext>
                </a:extLst>
              </p:cNvPr>
              <p:cNvSpPr/>
              <p:nvPr/>
            </p:nvSpPr>
            <p:spPr>
              <a:xfrm>
                <a:off x="8669291" y="4737257"/>
                <a:ext cx="101441" cy="96107"/>
              </a:xfrm>
              <a:custGeom>
                <a:avLst/>
                <a:gdLst>
                  <a:gd name="connsiteX0" fmla="*/ 20860 w 101441"/>
                  <a:gd name="connsiteY0" fmla="*/ 0 h 96107"/>
                  <a:gd name="connsiteX1" fmla="*/ 101441 w 101441"/>
                  <a:gd name="connsiteY1" fmla="*/ 0 h 96107"/>
                  <a:gd name="connsiteX2" fmla="*/ 80581 w 101441"/>
                  <a:gd name="connsiteY2" fmla="*/ 96107 h 96107"/>
                  <a:gd name="connsiteX3" fmla="*/ 0 w 101441"/>
                  <a:gd name="connsiteY3" fmla="*/ 96107 h 96107"/>
                  <a:gd name="connsiteX4" fmla="*/ 20860 w 101441"/>
                  <a:gd name="connsiteY4" fmla="*/ 0 h 96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441" h="96107">
                    <a:moveTo>
                      <a:pt x="20860" y="0"/>
                    </a:moveTo>
                    <a:lnTo>
                      <a:pt x="101441" y="0"/>
                    </a:lnTo>
                    <a:lnTo>
                      <a:pt x="80581" y="96107"/>
                    </a:lnTo>
                    <a:lnTo>
                      <a:pt x="0" y="96107"/>
                    </a:lnTo>
                    <a:lnTo>
                      <a:pt x="2086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86" name="任意多边形: 形状 1585">
                <a:extLst>
                  <a:ext uri="{FF2B5EF4-FFF2-40B4-BE49-F238E27FC236}">
                    <a16:creationId xmlns:a16="http://schemas.microsoft.com/office/drawing/2014/main" id="{09FB9074-31A8-CB65-FA42-9CC4B5827B25}"/>
                  </a:ext>
                </a:extLst>
              </p:cNvPr>
              <p:cNvSpPr/>
              <p:nvPr/>
            </p:nvSpPr>
            <p:spPr>
              <a:xfrm>
                <a:off x="8289815" y="3865243"/>
                <a:ext cx="932116" cy="927163"/>
              </a:xfrm>
              <a:custGeom>
                <a:avLst/>
                <a:gdLst>
                  <a:gd name="connsiteX0" fmla="*/ 297752 w 932116"/>
                  <a:gd name="connsiteY0" fmla="*/ 0 h 927163"/>
                  <a:gd name="connsiteX1" fmla="*/ 898303 w 932116"/>
                  <a:gd name="connsiteY1" fmla="*/ 344710 h 927163"/>
                  <a:gd name="connsiteX2" fmla="*/ 932117 w 932116"/>
                  <a:gd name="connsiteY2" fmla="*/ 927164 h 927163"/>
                  <a:gd name="connsiteX3" fmla="*/ 812483 w 932116"/>
                  <a:gd name="connsiteY3" fmla="*/ 927164 h 927163"/>
                  <a:gd name="connsiteX4" fmla="*/ 698183 w 932116"/>
                  <a:gd name="connsiteY4" fmla="*/ 400336 h 927163"/>
                  <a:gd name="connsiteX5" fmla="*/ 298133 w 932116"/>
                  <a:gd name="connsiteY5" fmla="*/ 280226 h 927163"/>
                  <a:gd name="connsiteX6" fmla="*/ 0 w 932116"/>
                  <a:gd name="connsiteY6" fmla="*/ 82868 h 927163"/>
                  <a:gd name="connsiteX7" fmla="*/ 2096 w 932116"/>
                  <a:gd name="connsiteY7" fmla="*/ 0 h 9271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32116" h="927163">
                    <a:moveTo>
                      <a:pt x="297752" y="0"/>
                    </a:moveTo>
                    <a:cubicBezTo>
                      <a:pt x="297752" y="0"/>
                      <a:pt x="875443" y="38100"/>
                      <a:pt x="898303" y="344710"/>
                    </a:cubicBezTo>
                    <a:cubicBezTo>
                      <a:pt x="924497" y="697135"/>
                      <a:pt x="932117" y="927164"/>
                      <a:pt x="932117" y="927164"/>
                    </a:cubicBezTo>
                    <a:lnTo>
                      <a:pt x="812483" y="927164"/>
                    </a:lnTo>
                    <a:cubicBezTo>
                      <a:pt x="812483" y="927164"/>
                      <a:pt x="750951" y="711042"/>
                      <a:pt x="698183" y="400336"/>
                    </a:cubicBezTo>
                    <a:cubicBezTo>
                      <a:pt x="682276" y="307277"/>
                      <a:pt x="484918" y="291275"/>
                      <a:pt x="298133" y="280226"/>
                    </a:cubicBezTo>
                    <a:cubicBezTo>
                      <a:pt x="137160" y="270701"/>
                      <a:pt x="13526" y="261176"/>
                      <a:pt x="0" y="82868"/>
                    </a:cubicBezTo>
                    <a:lnTo>
                      <a:pt x="2096" y="0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87" name="任意多边形: 形状 1586">
                <a:extLst>
                  <a:ext uri="{FF2B5EF4-FFF2-40B4-BE49-F238E27FC236}">
                    <a16:creationId xmlns:a16="http://schemas.microsoft.com/office/drawing/2014/main" id="{2A7D3FF2-00F5-820F-8427-2FA98B38447D}"/>
                  </a:ext>
                </a:extLst>
              </p:cNvPr>
              <p:cNvSpPr/>
              <p:nvPr/>
            </p:nvSpPr>
            <p:spPr>
              <a:xfrm>
                <a:off x="9073151" y="4760403"/>
                <a:ext cx="178060" cy="57150"/>
              </a:xfrm>
              <a:custGeom>
                <a:avLst/>
                <a:gdLst>
                  <a:gd name="connsiteX0" fmla="*/ 178022 w 178060"/>
                  <a:gd name="connsiteY0" fmla="*/ 0 h 57150"/>
                  <a:gd name="connsiteX1" fmla="*/ 170307 w 178060"/>
                  <a:gd name="connsiteY1" fmla="*/ 57150 h 57150"/>
                  <a:gd name="connsiteX2" fmla="*/ 4477 w 178060"/>
                  <a:gd name="connsiteY2" fmla="*/ 57150 h 57150"/>
                  <a:gd name="connsiteX3" fmla="*/ 0 w 178060"/>
                  <a:gd name="connsiteY3" fmla="*/ 6572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8060" h="57150">
                    <a:moveTo>
                      <a:pt x="178022" y="0"/>
                    </a:moveTo>
                    <a:cubicBezTo>
                      <a:pt x="178689" y="0"/>
                      <a:pt x="170307" y="57150"/>
                      <a:pt x="170307" y="57150"/>
                    </a:cubicBezTo>
                    <a:lnTo>
                      <a:pt x="4477" y="57150"/>
                    </a:lnTo>
                    <a:lnTo>
                      <a:pt x="0" y="6572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88" name="任意多边形: 形状 1587">
                <a:extLst>
                  <a:ext uri="{FF2B5EF4-FFF2-40B4-BE49-F238E27FC236}">
                    <a16:creationId xmlns:a16="http://schemas.microsoft.com/office/drawing/2014/main" id="{E46ED02F-F40A-4E58-3106-4BD215597041}"/>
                  </a:ext>
                </a:extLst>
              </p:cNvPr>
              <p:cNvSpPr/>
              <p:nvPr/>
            </p:nvSpPr>
            <p:spPr>
              <a:xfrm>
                <a:off x="8629953" y="4760403"/>
                <a:ext cx="180995" cy="57150"/>
              </a:xfrm>
              <a:custGeom>
                <a:avLst/>
                <a:gdLst>
                  <a:gd name="connsiteX0" fmla="*/ 180975 w 180995"/>
                  <a:gd name="connsiteY0" fmla="*/ 0 h 57150"/>
                  <a:gd name="connsiteX1" fmla="*/ 165735 w 180995"/>
                  <a:gd name="connsiteY1" fmla="*/ 57150 h 57150"/>
                  <a:gd name="connsiteX2" fmla="*/ 0 w 180995"/>
                  <a:gd name="connsiteY2" fmla="*/ 57150 h 57150"/>
                  <a:gd name="connsiteX3" fmla="*/ 3048 w 180995"/>
                  <a:gd name="connsiteY3" fmla="*/ 6572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0995" h="57150">
                    <a:moveTo>
                      <a:pt x="180975" y="0"/>
                    </a:moveTo>
                    <a:cubicBezTo>
                      <a:pt x="181642" y="0"/>
                      <a:pt x="165735" y="57150"/>
                      <a:pt x="165735" y="57150"/>
                    </a:cubicBezTo>
                    <a:lnTo>
                      <a:pt x="0" y="57150"/>
                    </a:lnTo>
                    <a:lnTo>
                      <a:pt x="3048" y="6572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89" name="任意多边形: 形状 1588">
                <a:extLst>
                  <a:ext uri="{FF2B5EF4-FFF2-40B4-BE49-F238E27FC236}">
                    <a16:creationId xmlns:a16="http://schemas.microsoft.com/office/drawing/2014/main" id="{A9E2D468-1B0F-2F74-9E97-F385C3047CE9}"/>
                  </a:ext>
                </a:extLst>
              </p:cNvPr>
              <p:cNvSpPr/>
              <p:nvPr/>
            </p:nvSpPr>
            <p:spPr>
              <a:xfrm>
                <a:off x="7879092" y="3517295"/>
                <a:ext cx="995081" cy="649319"/>
              </a:xfrm>
              <a:custGeom>
                <a:avLst/>
                <a:gdLst>
                  <a:gd name="connsiteX0" fmla="*/ 682471 w 995081"/>
                  <a:gd name="connsiteY0" fmla="*/ 602837 h 649319"/>
                  <a:gd name="connsiteX1" fmla="*/ 601604 w 995081"/>
                  <a:gd name="connsiteY1" fmla="*/ 53531 h 649319"/>
                  <a:gd name="connsiteX2" fmla="*/ 539691 w 995081"/>
                  <a:gd name="connsiteY2" fmla="*/ 0 h 649319"/>
                  <a:gd name="connsiteX3" fmla="*/ 62584 w 995081"/>
                  <a:gd name="connsiteY3" fmla="*/ 0 h 649319"/>
                  <a:gd name="connsiteX4" fmla="*/ 0 w 995081"/>
                  <a:gd name="connsiteY4" fmla="*/ 62574 h 649319"/>
                  <a:gd name="connsiteX5" fmla="*/ 672 w 995081"/>
                  <a:gd name="connsiteY5" fmla="*/ 71723 h 649319"/>
                  <a:gd name="connsiteX6" fmla="*/ 78777 w 995081"/>
                  <a:gd name="connsiteY6" fmla="*/ 602837 h 649319"/>
                  <a:gd name="connsiteX7" fmla="*/ 78777 w 995081"/>
                  <a:gd name="connsiteY7" fmla="*/ 602837 h 649319"/>
                  <a:gd name="connsiteX8" fmla="*/ 125258 w 995081"/>
                  <a:gd name="connsiteY8" fmla="*/ 649319 h 649319"/>
                  <a:gd name="connsiteX9" fmla="*/ 125354 w 995081"/>
                  <a:gd name="connsiteY9" fmla="*/ 649319 h 649319"/>
                  <a:gd name="connsiteX10" fmla="*/ 995082 w 995081"/>
                  <a:gd name="connsiteY10" fmla="*/ 649319 h 649319"/>
                  <a:gd name="connsiteX11" fmla="*/ 948600 w 995081"/>
                  <a:gd name="connsiteY11" fmla="*/ 602837 h 649319"/>
                  <a:gd name="connsiteX12" fmla="*/ 948504 w 995081"/>
                  <a:gd name="connsiteY12" fmla="*/ 602837 h 649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95081" h="649319">
                    <a:moveTo>
                      <a:pt x="682471" y="602837"/>
                    </a:moveTo>
                    <a:lnTo>
                      <a:pt x="601604" y="53531"/>
                    </a:lnTo>
                    <a:cubicBezTo>
                      <a:pt x="597112" y="22794"/>
                      <a:pt x="570754" y="5"/>
                      <a:pt x="539691" y="0"/>
                    </a:cubicBezTo>
                    <a:lnTo>
                      <a:pt x="62584" y="0"/>
                    </a:lnTo>
                    <a:cubicBezTo>
                      <a:pt x="28023" y="-3"/>
                      <a:pt x="3" y="28013"/>
                      <a:pt x="0" y="62574"/>
                    </a:cubicBezTo>
                    <a:cubicBezTo>
                      <a:pt x="0" y="65636"/>
                      <a:pt x="224" y="68694"/>
                      <a:pt x="672" y="71723"/>
                    </a:cubicBezTo>
                    <a:lnTo>
                      <a:pt x="78777" y="602837"/>
                    </a:lnTo>
                    <a:lnTo>
                      <a:pt x="78777" y="602837"/>
                    </a:lnTo>
                    <a:cubicBezTo>
                      <a:pt x="78777" y="628509"/>
                      <a:pt x="99587" y="649319"/>
                      <a:pt x="125258" y="649319"/>
                    </a:cubicBezTo>
                    <a:cubicBezTo>
                      <a:pt x="125290" y="649319"/>
                      <a:pt x="125322" y="649319"/>
                      <a:pt x="125354" y="649319"/>
                    </a:cubicBezTo>
                    <a:lnTo>
                      <a:pt x="995082" y="649319"/>
                    </a:lnTo>
                    <a:cubicBezTo>
                      <a:pt x="995082" y="623648"/>
                      <a:pt x="974271" y="602837"/>
                      <a:pt x="948600" y="602837"/>
                    </a:cubicBezTo>
                    <a:cubicBezTo>
                      <a:pt x="948568" y="602837"/>
                      <a:pt x="948536" y="602837"/>
                      <a:pt x="948504" y="602837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90" name="任意多边形: 形状 1589">
                <a:extLst>
                  <a:ext uri="{FF2B5EF4-FFF2-40B4-BE49-F238E27FC236}">
                    <a16:creationId xmlns:a16="http://schemas.microsoft.com/office/drawing/2014/main" id="{BEBA32BC-D68D-63A1-A124-1C15063D065D}"/>
                  </a:ext>
                </a:extLst>
              </p:cNvPr>
              <p:cNvSpPr/>
              <p:nvPr/>
            </p:nvSpPr>
            <p:spPr>
              <a:xfrm>
                <a:off x="7879092" y="3517295"/>
                <a:ext cx="995081" cy="649319"/>
              </a:xfrm>
              <a:custGeom>
                <a:avLst/>
                <a:gdLst>
                  <a:gd name="connsiteX0" fmla="*/ 682471 w 995081"/>
                  <a:gd name="connsiteY0" fmla="*/ 602837 h 649319"/>
                  <a:gd name="connsiteX1" fmla="*/ 601604 w 995081"/>
                  <a:gd name="connsiteY1" fmla="*/ 53531 h 649319"/>
                  <a:gd name="connsiteX2" fmla="*/ 539691 w 995081"/>
                  <a:gd name="connsiteY2" fmla="*/ 0 h 649319"/>
                  <a:gd name="connsiteX3" fmla="*/ 62584 w 995081"/>
                  <a:gd name="connsiteY3" fmla="*/ 0 h 649319"/>
                  <a:gd name="connsiteX4" fmla="*/ 0 w 995081"/>
                  <a:gd name="connsiteY4" fmla="*/ 62574 h 649319"/>
                  <a:gd name="connsiteX5" fmla="*/ 672 w 995081"/>
                  <a:gd name="connsiteY5" fmla="*/ 71723 h 649319"/>
                  <a:gd name="connsiteX6" fmla="*/ 78777 w 995081"/>
                  <a:gd name="connsiteY6" fmla="*/ 602837 h 649319"/>
                  <a:gd name="connsiteX7" fmla="*/ 78777 w 995081"/>
                  <a:gd name="connsiteY7" fmla="*/ 602837 h 649319"/>
                  <a:gd name="connsiteX8" fmla="*/ 125258 w 995081"/>
                  <a:gd name="connsiteY8" fmla="*/ 649319 h 649319"/>
                  <a:gd name="connsiteX9" fmla="*/ 125354 w 995081"/>
                  <a:gd name="connsiteY9" fmla="*/ 649319 h 649319"/>
                  <a:gd name="connsiteX10" fmla="*/ 995082 w 995081"/>
                  <a:gd name="connsiteY10" fmla="*/ 649319 h 649319"/>
                  <a:gd name="connsiteX11" fmla="*/ 948600 w 995081"/>
                  <a:gd name="connsiteY11" fmla="*/ 602837 h 649319"/>
                  <a:gd name="connsiteX12" fmla="*/ 948504 w 995081"/>
                  <a:gd name="connsiteY12" fmla="*/ 602837 h 649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95081" h="649319">
                    <a:moveTo>
                      <a:pt x="682471" y="602837"/>
                    </a:moveTo>
                    <a:lnTo>
                      <a:pt x="601604" y="53531"/>
                    </a:lnTo>
                    <a:cubicBezTo>
                      <a:pt x="597112" y="22794"/>
                      <a:pt x="570754" y="5"/>
                      <a:pt x="539691" y="0"/>
                    </a:cubicBezTo>
                    <a:lnTo>
                      <a:pt x="62584" y="0"/>
                    </a:lnTo>
                    <a:cubicBezTo>
                      <a:pt x="28023" y="-3"/>
                      <a:pt x="3" y="28013"/>
                      <a:pt x="0" y="62574"/>
                    </a:cubicBezTo>
                    <a:cubicBezTo>
                      <a:pt x="0" y="65636"/>
                      <a:pt x="224" y="68694"/>
                      <a:pt x="672" y="71723"/>
                    </a:cubicBezTo>
                    <a:lnTo>
                      <a:pt x="78777" y="602837"/>
                    </a:lnTo>
                    <a:lnTo>
                      <a:pt x="78777" y="602837"/>
                    </a:lnTo>
                    <a:cubicBezTo>
                      <a:pt x="78777" y="628509"/>
                      <a:pt x="99587" y="649319"/>
                      <a:pt x="125258" y="649319"/>
                    </a:cubicBezTo>
                    <a:cubicBezTo>
                      <a:pt x="125290" y="649319"/>
                      <a:pt x="125322" y="649319"/>
                      <a:pt x="125354" y="649319"/>
                    </a:cubicBezTo>
                    <a:lnTo>
                      <a:pt x="995082" y="649319"/>
                    </a:lnTo>
                    <a:cubicBezTo>
                      <a:pt x="995082" y="623648"/>
                      <a:pt x="974271" y="602837"/>
                      <a:pt x="948600" y="602837"/>
                    </a:cubicBezTo>
                    <a:cubicBezTo>
                      <a:pt x="948568" y="602837"/>
                      <a:pt x="948536" y="602837"/>
                      <a:pt x="948504" y="602837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91" name="任意多边形: 形状 1590">
                <a:extLst>
                  <a:ext uri="{FF2B5EF4-FFF2-40B4-BE49-F238E27FC236}">
                    <a16:creationId xmlns:a16="http://schemas.microsoft.com/office/drawing/2014/main" id="{DE9E8517-9A08-03AD-CD35-F838E7CF4C83}"/>
                  </a:ext>
                </a:extLst>
              </p:cNvPr>
              <p:cNvSpPr/>
              <p:nvPr/>
            </p:nvSpPr>
            <p:spPr>
              <a:xfrm>
                <a:off x="7879092" y="3517295"/>
                <a:ext cx="631226" cy="649319"/>
              </a:xfrm>
              <a:custGeom>
                <a:avLst/>
                <a:gdLst>
                  <a:gd name="connsiteX0" fmla="*/ 539691 w 631226"/>
                  <a:gd name="connsiteY0" fmla="*/ 0 h 649319"/>
                  <a:gd name="connsiteX1" fmla="*/ 62584 w 631226"/>
                  <a:gd name="connsiteY1" fmla="*/ 0 h 649319"/>
                  <a:gd name="connsiteX2" fmla="*/ 0 w 631226"/>
                  <a:gd name="connsiteY2" fmla="*/ 62574 h 649319"/>
                  <a:gd name="connsiteX3" fmla="*/ 672 w 631226"/>
                  <a:gd name="connsiteY3" fmla="*/ 71723 h 649319"/>
                  <a:gd name="connsiteX4" fmla="*/ 78777 w 631226"/>
                  <a:gd name="connsiteY4" fmla="*/ 602837 h 649319"/>
                  <a:gd name="connsiteX5" fmla="*/ 125258 w 631226"/>
                  <a:gd name="connsiteY5" fmla="*/ 649319 h 649319"/>
                  <a:gd name="connsiteX6" fmla="*/ 125354 w 631226"/>
                  <a:gd name="connsiteY6" fmla="*/ 649319 h 649319"/>
                  <a:gd name="connsiteX7" fmla="*/ 631227 w 631226"/>
                  <a:gd name="connsiteY7" fmla="*/ 649319 h 649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31226" h="649319">
                    <a:moveTo>
                      <a:pt x="539691" y="0"/>
                    </a:moveTo>
                    <a:lnTo>
                      <a:pt x="62584" y="0"/>
                    </a:lnTo>
                    <a:cubicBezTo>
                      <a:pt x="28023" y="-3"/>
                      <a:pt x="3" y="28013"/>
                      <a:pt x="0" y="62574"/>
                    </a:cubicBezTo>
                    <a:cubicBezTo>
                      <a:pt x="0" y="65636"/>
                      <a:pt x="224" y="68694"/>
                      <a:pt x="672" y="71723"/>
                    </a:cubicBezTo>
                    <a:lnTo>
                      <a:pt x="78777" y="602837"/>
                    </a:lnTo>
                    <a:cubicBezTo>
                      <a:pt x="78777" y="628509"/>
                      <a:pt x="99587" y="649319"/>
                      <a:pt x="125258" y="649319"/>
                    </a:cubicBezTo>
                    <a:cubicBezTo>
                      <a:pt x="125290" y="649319"/>
                      <a:pt x="125322" y="649319"/>
                      <a:pt x="125354" y="649319"/>
                    </a:cubicBezTo>
                    <a:lnTo>
                      <a:pt x="631227" y="649319"/>
                    </a:lnTo>
                    <a:close/>
                  </a:path>
                </a:pathLst>
              </a:custGeom>
              <a:solidFill>
                <a:srgbClr val="407BFF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92" name="任意多边形: 形状 1591">
                <a:extLst>
                  <a:ext uri="{FF2B5EF4-FFF2-40B4-BE49-F238E27FC236}">
                    <a16:creationId xmlns:a16="http://schemas.microsoft.com/office/drawing/2014/main" id="{7FC5E0C3-B317-D0E1-B26F-B926CAF24ADD}"/>
                  </a:ext>
                </a:extLst>
              </p:cNvPr>
              <p:cNvSpPr/>
              <p:nvPr/>
            </p:nvSpPr>
            <p:spPr>
              <a:xfrm>
                <a:off x="7937009" y="4166615"/>
                <a:ext cx="94487" cy="845819"/>
              </a:xfrm>
              <a:custGeom>
                <a:avLst/>
                <a:gdLst>
                  <a:gd name="connsiteX0" fmla="*/ 26956 w 94487"/>
                  <a:gd name="connsiteY0" fmla="*/ 845820 h 845819"/>
                  <a:gd name="connsiteX1" fmla="*/ 0 w 94487"/>
                  <a:gd name="connsiteY1" fmla="*/ 845820 h 845819"/>
                  <a:gd name="connsiteX2" fmla="*/ 67437 w 94487"/>
                  <a:gd name="connsiteY2" fmla="*/ 0 h 845819"/>
                  <a:gd name="connsiteX3" fmla="*/ 94488 w 94487"/>
                  <a:gd name="connsiteY3" fmla="*/ 0 h 845819"/>
                  <a:gd name="connsiteX4" fmla="*/ 26956 w 94487"/>
                  <a:gd name="connsiteY4" fmla="*/ 845820 h 845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487" h="845819">
                    <a:moveTo>
                      <a:pt x="26956" y="845820"/>
                    </a:moveTo>
                    <a:lnTo>
                      <a:pt x="0" y="845820"/>
                    </a:lnTo>
                    <a:lnTo>
                      <a:pt x="67437" y="0"/>
                    </a:lnTo>
                    <a:lnTo>
                      <a:pt x="94488" y="0"/>
                    </a:lnTo>
                    <a:lnTo>
                      <a:pt x="26956" y="845820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93" name="任意多边形: 形状 1592">
                <a:extLst>
                  <a:ext uri="{FF2B5EF4-FFF2-40B4-BE49-F238E27FC236}">
                    <a16:creationId xmlns:a16="http://schemas.microsoft.com/office/drawing/2014/main" id="{4E650C93-1F16-6FFF-A5FC-48B009B04676}"/>
                  </a:ext>
                </a:extLst>
              </p:cNvPr>
              <p:cNvSpPr/>
              <p:nvPr/>
            </p:nvSpPr>
            <p:spPr>
              <a:xfrm>
                <a:off x="7937009" y="4166615"/>
                <a:ext cx="94487" cy="845819"/>
              </a:xfrm>
              <a:custGeom>
                <a:avLst/>
                <a:gdLst>
                  <a:gd name="connsiteX0" fmla="*/ 26956 w 94487"/>
                  <a:gd name="connsiteY0" fmla="*/ 845820 h 845819"/>
                  <a:gd name="connsiteX1" fmla="*/ 0 w 94487"/>
                  <a:gd name="connsiteY1" fmla="*/ 845820 h 845819"/>
                  <a:gd name="connsiteX2" fmla="*/ 67437 w 94487"/>
                  <a:gd name="connsiteY2" fmla="*/ 0 h 845819"/>
                  <a:gd name="connsiteX3" fmla="*/ 94488 w 94487"/>
                  <a:gd name="connsiteY3" fmla="*/ 0 h 845819"/>
                  <a:gd name="connsiteX4" fmla="*/ 26956 w 94487"/>
                  <a:gd name="connsiteY4" fmla="*/ 845820 h 845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487" h="845819">
                    <a:moveTo>
                      <a:pt x="26956" y="845820"/>
                    </a:moveTo>
                    <a:lnTo>
                      <a:pt x="0" y="845820"/>
                    </a:lnTo>
                    <a:lnTo>
                      <a:pt x="67437" y="0"/>
                    </a:lnTo>
                    <a:lnTo>
                      <a:pt x="94488" y="0"/>
                    </a:lnTo>
                    <a:lnTo>
                      <a:pt x="26956" y="845820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94" name="任意多边形: 形状 1593">
                <a:extLst>
                  <a:ext uri="{FF2B5EF4-FFF2-40B4-BE49-F238E27FC236}">
                    <a16:creationId xmlns:a16="http://schemas.microsoft.com/office/drawing/2014/main" id="{294B707A-60C5-02D3-236D-ECCE2D905B43}"/>
                  </a:ext>
                </a:extLst>
              </p:cNvPr>
              <p:cNvSpPr/>
              <p:nvPr/>
            </p:nvSpPr>
            <p:spPr>
              <a:xfrm>
                <a:off x="8395637" y="4166615"/>
                <a:ext cx="94488" cy="845819"/>
              </a:xfrm>
              <a:custGeom>
                <a:avLst/>
                <a:gdLst>
                  <a:gd name="connsiteX0" fmla="*/ 26956 w 94488"/>
                  <a:gd name="connsiteY0" fmla="*/ 845820 h 845819"/>
                  <a:gd name="connsiteX1" fmla="*/ 0 w 94488"/>
                  <a:gd name="connsiteY1" fmla="*/ 845820 h 845819"/>
                  <a:gd name="connsiteX2" fmla="*/ 67532 w 94488"/>
                  <a:gd name="connsiteY2" fmla="*/ 0 h 845819"/>
                  <a:gd name="connsiteX3" fmla="*/ 94488 w 94488"/>
                  <a:gd name="connsiteY3" fmla="*/ 0 h 845819"/>
                  <a:gd name="connsiteX4" fmla="*/ 26956 w 94488"/>
                  <a:gd name="connsiteY4" fmla="*/ 845820 h 845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488" h="845819">
                    <a:moveTo>
                      <a:pt x="26956" y="845820"/>
                    </a:moveTo>
                    <a:lnTo>
                      <a:pt x="0" y="845820"/>
                    </a:lnTo>
                    <a:lnTo>
                      <a:pt x="67532" y="0"/>
                    </a:lnTo>
                    <a:lnTo>
                      <a:pt x="94488" y="0"/>
                    </a:lnTo>
                    <a:lnTo>
                      <a:pt x="26956" y="845820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95" name="任意多边形: 形状 1594">
                <a:extLst>
                  <a:ext uri="{FF2B5EF4-FFF2-40B4-BE49-F238E27FC236}">
                    <a16:creationId xmlns:a16="http://schemas.microsoft.com/office/drawing/2014/main" id="{A8980AE1-1BFD-736A-0924-D4AC96931BC2}"/>
                  </a:ext>
                </a:extLst>
              </p:cNvPr>
              <p:cNvSpPr/>
              <p:nvPr/>
            </p:nvSpPr>
            <p:spPr>
              <a:xfrm>
                <a:off x="8395637" y="4166615"/>
                <a:ext cx="94488" cy="845819"/>
              </a:xfrm>
              <a:custGeom>
                <a:avLst/>
                <a:gdLst>
                  <a:gd name="connsiteX0" fmla="*/ 26956 w 94488"/>
                  <a:gd name="connsiteY0" fmla="*/ 845820 h 845819"/>
                  <a:gd name="connsiteX1" fmla="*/ 0 w 94488"/>
                  <a:gd name="connsiteY1" fmla="*/ 845820 h 845819"/>
                  <a:gd name="connsiteX2" fmla="*/ 67532 w 94488"/>
                  <a:gd name="connsiteY2" fmla="*/ 0 h 845819"/>
                  <a:gd name="connsiteX3" fmla="*/ 94488 w 94488"/>
                  <a:gd name="connsiteY3" fmla="*/ 0 h 845819"/>
                  <a:gd name="connsiteX4" fmla="*/ 26956 w 94488"/>
                  <a:gd name="connsiteY4" fmla="*/ 845820 h 845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488" h="845819">
                    <a:moveTo>
                      <a:pt x="26956" y="845820"/>
                    </a:moveTo>
                    <a:lnTo>
                      <a:pt x="0" y="845820"/>
                    </a:lnTo>
                    <a:lnTo>
                      <a:pt x="67532" y="0"/>
                    </a:lnTo>
                    <a:lnTo>
                      <a:pt x="94488" y="0"/>
                    </a:lnTo>
                    <a:lnTo>
                      <a:pt x="26956" y="845820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96" name="任意多边形: 形状 1595">
                <a:extLst>
                  <a:ext uri="{FF2B5EF4-FFF2-40B4-BE49-F238E27FC236}">
                    <a16:creationId xmlns:a16="http://schemas.microsoft.com/office/drawing/2014/main" id="{C8AE5549-C428-8D3B-0283-8B0870F9309C}"/>
                  </a:ext>
                </a:extLst>
              </p:cNvPr>
              <p:cNvSpPr/>
              <p:nvPr/>
            </p:nvSpPr>
            <p:spPr>
              <a:xfrm>
                <a:off x="8369634" y="4166615"/>
                <a:ext cx="94487" cy="845819"/>
              </a:xfrm>
              <a:custGeom>
                <a:avLst/>
                <a:gdLst>
                  <a:gd name="connsiteX0" fmla="*/ 94488 w 94487"/>
                  <a:gd name="connsiteY0" fmla="*/ 845820 h 845819"/>
                  <a:gd name="connsiteX1" fmla="*/ 67437 w 94487"/>
                  <a:gd name="connsiteY1" fmla="*/ 845820 h 845819"/>
                  <a:gd name="connsiteX2" fmla="*/ 0 w 94487"/>
                  <a:gd name="connsiteY2" fmla="*/ 0 h 845819"/>
                  <a:gd name="connsiteX3" fmla="*/ 26956 w 94487"/>
                  <a:gd name="connsiteY3" fmla="*/ 0 h 845819"/>
                  <a:gd name="connsiteX4" fmla="*/ 94488 w 94487"/>
                  <a:gd name="connsiteY4" fmla="*/ 845820 h 845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487" h="845819">
                    <a:moveTo>
                      <a:pt x="94488" y="845820"/>
                    </a:moveTo>
                    <a:lnTo>
                      <a:pt x="67437" y="845820"/>
                    </a:lnTo>
                    <a:lnTo>
                      <a:pt x="0" y="0"/>
                    </a:lnTo>
                    <a:lnTo>
                      <a:pt x="26956" y="0"/>
                    </a:lnTo>
                    <a:lnTo>
                      <a:pt x="94488" y="845820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97" name="任意多边形: 形状 1596">
                <a:extLst>
                  <a:ext uri="{FF2B5EF4-FFF2-40B4-BE49-F238E27FC236}">
                    <a16:creationId xmlns:a16="http://schemas.microsoft.com/office/drawing/2014/main" id="{232F7DA5-A1AE-6A4B-1B4A-6C62F8F54F63}"/>
                  </a:ext>
                </a:extLst>
              </p:cNvPr>
              <p:cNvSpPr/>
              <p:nvPr/>
            </p:nvSpPr>
            <p:spPr>
              <a:xfrm>
                <a:off x="8369634" y="4166615"/>
                <a:ext cx="94487" cy="845819"/>
              </a:xfrm>
              <a:custGeom>
                <a:avLst/>
                <a:gdLst>
                  <a:gd name="connsiteX0" fmla="*/ 94488 w 94487"/>
                  <a:gd name="connsiteY0" fmla="*/ 845820 h 845819"/>
                  <a:gd name="connsiteX1" fmla="*/ 67437 w 94487"/>
                  <a:gd name="connsiteY1" fmla="*/ 845820 h 845819"/>
                  <a:gd name="connsiteX2" fmla="*/ 0 w 94487"/>
                  <a:gd name="connsiteY2" fmla="*/ 0 h 845819"/>
                  <a:gd name="connsiteX3" fmla="*/ 26956 w 94487"/>
                  <a:gd name="connsiteY3" fmla="*/ 0 h 845819"/>
                  <a:gd name="connsiteX4" fmla="*/ 94488 w 94487"/>
                  <a:gd name="connsiteY4" fmla="*/ 845820 h 845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487" h="845819">
                    <a:moveTo>
                      <a:pt x="94488" y="845820"/>
                    </a:moveTo>
                    <a:lnTo>
                      <a:pt x="67437" y="845820"/>
                    </a:lnTo>
                    <a:lnTo>
                      <a:pt x="0" y="0"/>
                    </a:lnTo>
                    <a:lnTo>
                      <a:pt x="26956" y="0"/>
                    </a:lnTo>
                    <a:lnTo>
                      <a:pt x="94488" y="845820"/>
                    </a:ln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98" name="任意多边形: 形状 1597">
                <a:extLst>
                  <a:ext uri="{FF2B5EF4-FFF2-40B4-BE49-F238E27FC236}">
                    <a16:creationId xmlns:a16="http://schemas.microsoft.com/office/drawing/2014/main" id="{3DE35923-F95F-CB21-B405-4220BEA07802}"/>
                  </a:ext>
                </a:extLst>
              </p:cNvPr>
              <p:cNvSpPr/>
              <p:nvPr/>
            </p:nvSpPr>
            <p:spPr>
              <a:xfrm>
                <a:off x="8828263" y="4166615"/>
                <a:ext cx="94487" cy="845819"/>
              </a:xfrm>
              <a:custGeom>
                <a:avLst/>
                <a:gdLst>
                  <a:gd name="connsiteX0" fmla="*/ 94488 w 94487"/>
                  <a:gd name="connsiteY0" fmla="*/ 845820 h 845819"/>
                  <a:gd name="connsiteX1" fmla="*/ 67532 w 94487"/>
                  <a:gd name="connsiteY1" fmla="*/ 845820 h 845819"/>
                  <a:gd name="connsiteX2" fmla="*/ 0 w 94487"/>
                  <a:gd name="connsiteY2" fmla="*/ 0 h 845819"/>
                  <a:gd name="connsiteX3" fmla="*/ 26956 w 94487"/>
                  <a:gd name="connsiteY3" fmla="*/ 0 h 845819"/>
                  <a:gd name="connsiteX4" fmla="*/ 94488 w 94487"/>
                  <a:gd name="connsiteY4" fmla="*/ 845820 h 845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487" h="845819">
                    <a:moveTo>
                      <a:pt x="94488" y="845820"/>
                    </a:moveTo>
                    <a:lnTo>
                      <a:pt x="67532" y="845820"/>
                    </a:lnTo>
                    <a:lnTo>
                      <a:pt x="0" y="0"/>
                    </a:lnTo>
                    <a:lnTo>
                      <a:pt x="26956" y="0"/>
                    </a:lnTo>
                    <a:lnTo>
                      <a:pt x="94488" y="845820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99" name="任意多边形: 形状 1598">
                <a:extLst>
                  <a:ext uri="{FF2B5EF4-FFF2-40B4-BE49-F238E27FC236}">
                    <a16:creationId xmlns:a16="http://schemas.microsoft.com/office/drawing/2014/main" id="{DC22D95A-133C-FD1D-5D77-F8BC9D9D3910}"/>
                  </a:ext>
                </a:extLst>
              </p:cNvPr>
              <p:cNvSpPr/>
              <p:nvPr/>
            </p:nvSpPr>
            <p:spPr>
              <a:xfrm>
                <a:off x="8828263" y="4166615"/>
                <a:ext cx="94487" cy="845819"/>
              </a:xfrm>
              <a:custGeom>
                <a:avLst/>
                <a:gdLst>
                  <a:gd name="connsiteX0" fmla="*/ 94488 w 94487"/>
                  <a:gd name="connsiteY0" fmla="*/ 845820 h 845819"/>
                  <a:gd name="connsiteX1" fmla="*/ 67532 w 94487"/>
                  <a:gd name="connsiteY1" fmla="*/ 845820 h 845819"/>
                  <a:gd name="connsiteX2" fmla="*/ 0 w 94487"/>
                  <a:gd name="connsiteY2" fmla="*/ 0 h 845819"/>
                  <a:gd name="connsiteX3" fmla="*/ 26956 w 94487"/>
                  <a:gd name="connsiteY3" fmla="*/ 0 h 845819"/>
                  <a:gd name="connsiteX4" fmla="*/ 94488 w 94487"/>
                  <a:gd name="connsiteY4" fmla="*/ 845820 h 845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487" h="845819">
                    <a:moveTo>
                      <a:pt x="94488" y="845820"/>
                    </a:moveTo>
                    <a:lnTo>
                      <a:pt x="67532" y="845820"/>
                    </a:lnTo>
                    <a:lnTo>
                      <a:pt x="0" y="0"/>
                    </a:lnTo>
                    <a:lnTo>
                      <a:pt x="26956" y="0"/>
                    </a:lnTo>
                    <a:lnTo>
                      <a:pt x="94488" y="845820"/>
                    </a:ln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0F88612E-8CC9-7CE7-AE09-64C363BD50BE}"/>
              </a:ext>
            </a:extLst>
          </p:cNvPr>
          <p:cNvGrpSpPr/>
          <p:nvPr/>
        </p:nvGrpSpPr>
        <p:grpSpPr>
          <a:xfrm>
            <a:off x="11267328" y="6275518"/>
            <a:ext cx="406275" cy="168889"/>
            <a:chOff x="332045" y="6451750"/>
            <a:chExt cx="319472" cy="132805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7A8AE7BF-7DCA-BC55-56D0-FCA90F66AAF0}"/>
                </a:ext>
              </a:extLst>
            </p:cNvPr>
            <p:cNvSpPr/>
            <p:nvPr/>
          </p:nvSpPr>
          <p:spPr>
            <a:xfrm>
              <a:off x="332045" y="6451750"/>
              <a:ext cx="132805" cy="13280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8CF0D2D0-2B6F-73D5-35B8-1360E668A023}"/>
                </a:ext>
              </a:extLst>
            </p:cNvPr>
            <p:cNvSpPr/>
            <p:nvPr/>
          </p:nvSpPr>
          <p:spPr>
            <a:xfrm>
              <a:off x="518712" y="6451750"/>
              <a:ext cx="132805" cy="132805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8" name="缺角矩形 37">
            <a:extLst>
              <a:ext uri="{FF2B5EF4-FFF2-40B4-BE49-F238E27FC236}">
                <a16:creationId xmlns:a16="http://schemas.microsoft.com/office/drawing/2014/main" id="{FCBC32F4-336F-A1B3-83BC-1B0DC7A33EF8}"/>
              </a:ext>
            </a:extLst>
          </p:cNvPr>
          <p:cNvSpPr/>
          <p:nvPr/>
        </p:nvSpPr>
        <p:spPr>
          <a:xfrm>
            <a:off x="374009" y="449142"/>
            <a:ext cx="656878" cy="656878"/>
          </a:xfrm>
          <a:prstGeom prst="plaque">
            <a:avLst>
              <a:gd name="adj" fmla="val 50000"/>
            </a:avLst>
          </a:prstGeom>
          <a:solidFill>
            <a:srgbClr val="3B66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缺角矩形 38">
            <a:extLst>
              <a:ext uri="{FF2B5EF4-FFF2-40B4-BE49-F238E27FC236}">
                <a16:creationId xmlns:a16="http://schemas.microsoft.com/office/drawing/2014/main" id="{291AA391-868F-72BA-A223-4F468E6B509A}"/>
              </a:ext>
            </a:extLst>
          </p:cNvPr>
          <p:cNvSpPr/>
          <p:nvPr/>
        </p:nvSpPr>
        <p:spPr>
          <a:xfrm>
            <a:off x="1029564" y="882384"/>
            <a:ext cx="304784" cy="304784"/>
          </a:xfrm>
          <a:prstGeom prst="plaque">
            <a:avLst>
              <a:gd name="adj" fmla="val 50000"/>
            </a:avLst>
          </a:prstGeom>
          <a:solidFill>
            <a:srgbClr val="3B66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C61665FB-C385-AA8F-8749-9E81352B7D3F}"/>
              </a:ext>
            </a:extLst>
          </p:cNvPr>
          <p:cNvSpPr/>
          <p:nvPr/>
        </p:nvSpPr>
        <p:spPr>
          <a:xfrm>
            <a:off x="1" y="4589262"/>
            <a:ext cx="830401" cy="1645374"/>
          </a:xfrm>
          <a:custGeom>
            <a:avLst/>
            <a:gdLst>
              <a:gd name="connsiteX0" fmla="*/ 7714 w 830401"/>
              <a:gd name="connsiteY0" fmla="*/ 0 h 1645374"/>
              <a:gd name="connsiteX1" fmla="*/ 830401 w 830401"/>
              <a:gd name="connsiteY1" fmla="*/ 822687 h 1645374"/>
              <a:gd name="connsiteX2" fmla="*/ 7714 w 830401"/>
              <a:gd name="connsiteY2" fmla="*/ 1645374 h 1645374"/>
              <a:gd name="connsiteX3" fmla="*/ 0 w 830401"/>
              <a:gd name="connsiteY3" fmla="*/ 1568854 h 1645374"/>
              <a:gd name="connsiteX4" fmla="*/ 0 w 830401"/>
              <a:gd name="connsiteY4" fmla="*/ 76521 h 1645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0401" h="1645374">
                <a:moveTo>
                  <a:pt x="7714" y="0"/>
                </a:moveTo>
                <a:cubicBezTo>
                  <a:pt x="7714" y="454357"/>
                  <a:pt x="376044" y="822687"/>
                  <a:pt x="830401" y="822687"/>
                </a:cubicBezTo>
                <a:cubicBezTo>
                  <a:pt x="376044" y="822687"/>
                  <a:pt x="7714" y="1191017"/>
                  <a:pt x="7714" y="1645374"/>
                </a:cubicBezTo>
                <a:lnTo>
                  <a:pt x="0" y="1568854"/>
                </a:lnTo>
                <a:lnTo>
                  <a:pt x="0" y="76521"/>
                </a:lnTo>
                <a:close/>
              </a:path>
            </a:pathLst>
          </a:custGeom>
          <a:solidFill>
            <a:srgbClr val="3B66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8B9BE9AA-1D94-3CCF-75BA-D8BC92819D59}"/>
              </a:ext>
            </a:extLst>
          </p:cNvPr>
          <p:cNvGrpSpPr/>
          <p:nvPr/>
        </p:nvGrpSpPr>
        <p:grpSpPr>
          <a:xfrm>
            <a:off x="2021984" y="2692780"/>
            <a:ext cx="4873275" cy="1320578"/>
            <a:chOff x="1222725" y="2223181"/>
            <a:chExt cx="3035925" cy="822686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D80F9-E3FD-270D-A1DE-054FED40C763}"/>
                </a:ext>
              </a:extLst>
            </p:cNvPr>
            <p:cNvGrpSpPr/>
            <p:nvPr/>
          </p:nvGrpSpPr>
          <p:grpSpPr>
            <a:xfrm>
              <a:off x="1222725" y="2223181"/>
              <a:ext cx="3035925" cy="822686"/>
              <a:chOff x="-2439" y="2453689"/>
              <a:chExt cx="5580451" cy="1512210"/>
            </a:xfrm>
          </p:grpSpPr>
          <p:sp>
            <p:nvSpPr>
              <p:cNvPr id="2" name="矩形: 圆角 1">
                <a:extLst>
                  <a:ext uri="{FF2B5EF4-FFF2-40B4-BE49-F238E27FC236}">
                    <a16:creationId xmlns:a16="http://schemas.microsoft.com/office/drawing/2014/main" id="{B258CE90-EABB-BB52-2894-CA824ED68115}"/>
                  </a:ext>
                </a:extLst>
              </p:cNvPr>
              <p:cNvSpPr/>
              <p:nvPr/>
            </p:nvSpPr>
            <p:spPr>
              <a:xfrm>
                <a:off x="-1" y="2921448"/>
                <a:ext cx="5578013" cy="1044451"/>
              </a:xfrm>
              <a:prstGeom prst="roundRect">
                <a:avLst>
                  <a:gd name="adj" fmla="val 0"/>
                </a:avLst>
              </a:prstGeom>
              <a:solidFill>
                <a:srgbClr val="3B66FF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" name="矩形: 圆角 2">
                <a:extLst>
                  <a:ext uri="{FF2B5EF4-FFF2-40B4-BE49-F238E27FC236}">
                    <a16:creationId xmlns:a16="http://schemas.microsoft.com/office/drawing/2014/main" id="{93DC44F8-8E29-0215-A9FE-1FB5DBEF032F}"/>
                  </a:ext>
                </a:extLst>
              </p:cNvPr>
              <p:cNvSpPr/>
              <p:nvPr/>
            </p:nvSpPr>
            <p:spPr>
              <a:xfrm>
                <a:off x="-1" y="2706994"/>
                <a:ext cx="5578013" cy="336233"/>
              </a:xfrm>
              <a:prstGeom prst="roundRect">
                <a:avLst>
                  <a:gd name="adj" fmla="val 0"/>
                </a:avLst>
              </a:prstGeom>
              <a:solidFill>
                <a:srgbClr val="3B66FF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4" name="任意多边形: 形状 3">
                <a:extLst>
                  <a:ext uri="{FF2B5EF4-FFF2-40B4-BE49-F238E27FC236}">
                    <a16:creationId xmlns:a16="http://schemas.microsoft.com/office/drawing/2014/main" id="{F39B1878-89AD-CA90-15A7-B15543CA9629}"/>
                  </a:ext>
                </a:extLst>
              </p:cNvPr>
              <p:cNvSpPr/>
              <p:nvPr/>
            </p:nvSpPr>
            <p:spPr>
              <a:xfrm rot="16200000">
                <a:off x="1831444" y="619806"/>
                <a:ext cx="395150" cy="4062915"/>
              </a:xfrm>
              <a:custGeom>
                <a:avLst/>
                <a:gdLst>
                  <a:gd name="connsiteX0" fmla="*/ 395150 w 395150"/>
                  <a:gd name="connsiteY0" fmla="*/ 857716 h 4062915"/>
                  <a:gd name="connsiteX1" fmla="*/ 141562 w 395150"/>
                  <a:gd name="connsiteY1" fmla="*/ 1187237 h 4062915"/>
                  <a:gd name="connsiteX2" fmla="*/ 141562 w 395150"/>
                  <a:gd name="connsiteY2" fmla="*/ 2629235 h 4062915"/>
                  <a:gd name="connsiteX3" fmla="*/ 141562 w 395150"/>
                  <a:gd name="connsiteY3" fmla="*/ 2889174 h 4062915"/>
                  <a:gd name="connsiteX4" fmla="*/ 141562 w 395150"/>
                  <a:gd name="connsiteY4" fmla="*/ 4062915 h 4062915"/>
                  <a:gd name="connsiteX5" fmla="*/ 0 w 395150"/>
                  <a:gd name="connsiteY5" fmla="*/ 4062915 h 4062915"/>
                  <a:gd name="connsiteX6" fmla="*/ 1 w 395150"/>
                  <a:gd name="connsiteY6" fmla="*/ 0 h 4062915"/>
                  <a:gd name="connsiteX7" fmla="*/ 141562 w 395150"/>
                  <a:gd name="connsiteY7" fmla="*/ 0 h 4062915"/>
                  <a:gd name="connsiteX8" fmla="*/ 141562 w 395150"/>
                  <a:gd name="connsiteY8" fmla="*/ 528195 h 4062915"/>
                  <a:gd name="connsiteX9" fmla="*/ 395150 w 395150"/>
                  <a:gd name="connsiteY9" fmla="*/ 857716 h 4062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95150" h="4062915">
                    <a:moveTo>
                      <a:pt x="395150" y="857716"/>
                    </a:moveTo>
                    <a:cubicBezTo>
                      <a:pt x="255097" y="857716"/>
                      <a:pt x="141562" y="1005248"/>
                      <a:pt x="141562" y="1187237"/>
                    </a:cubicBezTo>
                    <a:lnTo>
                      <a:pt x="141562" y="2629235"/>
                    </a:lnTo>
                    <a:lnTo>
                      <a:pt x="141562" y="2889174"/>
                    </a:lnTo>
                    <a:lnTo>
                      <a:pt x="141562" y="4062915"/>
                    </a:lnTo>
                    <a:lnTo>
                      <a:pt x="0" y="4062915"/>
                    </a:lnTo>
                    <a:lnTo>
                      <a:pt x="1" y="0"/>
                    </a:lnTo>
                    <a:lnTo>
                      <a:pt x="141562" y="0"/>
                    </a:lnTo>
                    <a:lnTo>
                      <a:pt x="141562" y="528195"/>
                    </a:lnTo>
                    <a:cubicBezTo>
                      <a:pt x="141562" y="710185"/>
                      <a:pt x="255097" y="857716"/>
                      <a:pt x="395150" y="857716"/>
                    </a:cubicBezTo>
                    <a:close/>
                  </a:path>
                </a:pathLst>
              </a:custGeom>
              <a:solidFill>
                <a:srgbClr val="3B66FF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cs typeface="+mn-ea"/>
                </a:endParaRPr>
              </a:p>
            </p:txBody>
          </p:sp>
        </p:grp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DBE75492-3649-A0B1-5B99-ACDAD7357848}"/>
                </a:ext>
              </a:extLst>
            </p:cNvPr>
            <p:cNvSpPr txBox="1"/>
            <p:nvPr/>
          </p:nvSpPr>
          <p:spPr>
            <a:xfrm>
              <a:off x="2306348" y="2666876"/>
              <a:ext cx="870006" cy="2876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</a:rPr>
                <a:t>未来展望</a:t>
              </a: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19461E46-FCBB-EC93-80A8-270F5656F20A}"/>
              </a:ext>
            </a:extLst>
          </p:cNvPr>
          <p:cNvSpPr txBox="1"/>
          <p:nvPr/>
        </p:nvSpPr>
        <p:spPr>
          <a:xfrm>
            <a:off x="1971976" y="810178"/>
            <a:ext cx="3060453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dirty="0">
                <a:gradFill>
                  <a:gsLst>
                    <a:gs pos="0">
                      <a:srgbClr val="3B66FF"/>
                    </a:gs>
                    <a:gs pos="91000">
                      <a:srgbClr val="3B66FF">
                        <a:alpha val="0"/>
                      </a:srgbClr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04</a:t>
            </a:r>
            <a:endParaRPr lang="zh-CN" altLang="en-US" sz="16600" dirty="0">
              <a:gradFill>
                <a:gsLst>
                  <a:gs pos="0">
                    <a:srgbClr val="3B66FF"/>
                  </a:gs>
                  <a:gs pos="91000">
                    <a:srgbClr val="3B66FF">
                      <a:alpha val="0"/>
                    </a:srgbClr>
                  </a:gs>
                </a:gsLst>
                <a:lin ang="5400000" scaled="1"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DA7EF152-AA42-48B7-EDD4-F6AD3BDB9F27}"/>
              </a:ext>
            </a:extLst>
          </p:cNvPr>
          <p:cNvSpPr txBox="1"/>
          <p:nvPr/>
        </p:nvSpPr>
        <p:spPr>
          <a:xfrm>
            <a:off x="1981215" y="4205119"/>
            <a:ext cx="5511499" cy="55438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>
                <a:solidFill>
                  <a:schemeClr val="bg1">
                    <a:alpha val="41000"/>
                  </a:schemeClr>
                </a:solidFill>
              </a:defRPr>
            </a:lvl1pPr>
          </a:lstStyle>
          <a:p>
            <a:r>
              <a:rPr lang="zh-CN" altLang="en-US" dirty="0"/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1690334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warp dir="in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1F1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DD379D8B-1E38-04EE-8660-81D86D699F94}"/>
              </a:ext>
            </a:extLst>
          </p:cNvPr>
          <p:cNvGrpSpPr/>
          <p:nvPr/>
        </p:nvGrpSpPr>
        <p:grpSpPr>
          <a:xfrm>
            <a:off x="267546" y="190062"/>
            <a:ext cx="925460" cy="758669"/>
            <a:chOff x="374009" y="449142"/>
            <a:chExt cx="925460" cy="758669"/>
          </a:xfrm>
        </p:grpSpPr>
        <p:sp>
          <p:nvSpPr>
            <p:cNvPr id="38" name="缺角矩形 37">
              <a:extLst>
                <a:ext uri="{FF2B5EF4-FFF2-40B4-BE49-F238E27FC236}">
                  <a16:creationId xmlns:a16="http://schemas.microsoft.com/office/drawing/2014/main" id="{FCBC32F4-336F-A1B3-83BC-1B0DC7A33EF8}"/>
                </a:ext>
              </a:extLst>
            </p:cNvPr>
            <p:cNvSpPr/>
            <p:nvPr/>
          </p:nvSpPr>
          <p:spPr>
            <a:xfrm>
              <a:off x="374009" y="449142"/>
              <a:ext cx="656878" cy="656878"/>
            </a:xfrm>
            <a:prstGeom prst="plaque">
              <a:avLst>
                <a:gd name="adj" fmla="val 50000"/>
              </a:avLst>
            </a:prstGeom>
            <a:solidFill>
              <a:srgbClr val="3B66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缺角矩形 38">
              <a:extLst>
                <a:ext uri="{FF2B5EF4-FFF2-40B4-BE49-F238E27FC236}">
                  <a16:creationId xmlns:a16="http://schemas.microsoft.com/office/drawing/2014/main" id="{291AA391-868F-72BA-A223-4F468E6B509A}"/>
                </a:ext>
              </a:extLst>
            </p:cNvPr>
            <p:cNvSpPr/>
            <p:nvPr/>
          </p:nvSpPr>
          <p:spPr>
            <a:xfrm>
              <a:off x="1071674" y="980016"/>
              <a:ext cx="227795" cy="227795"/>
            </a:xfrm>
            <a:prstGeom prst="plaque">
              <a:avLst>
                <a:gd name="adj" fmla="val 50000"/>
              </a:avLst>
            </a:prstGeom>
            <a:solidFill>
              <a:srgbClr val="3B66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DBE75492-3649-A0B1-5B99-ACDAD7357848}"/>
              </a:ext>
            </a:extLst>
          </p:cNvPr>
          <p:cNvSpPr txBox="1"/>
          <p:nvPr/>
        </p:nvSpPr>
        <p:spPr>
          <a:xfrm>
            <a:off x="1727125" y="314031"/>
            <a:ext cx="1396536" cy="461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未来展望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9461E46-FCBB-EC93-80A8-270F5656F20A}"/>
              </a:ext>
            </a:extLst>
          </p:cNvPr>
          <p:cNvSpPr txBox="1"/>
          <p:nvPr/>
        </p:nvSpPr>
        <p:spPr>
          <a:xfrm>
            <a:off x="867918" y="224734"/>
            <a:ext cx="8098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gradFill>
                  <a:gsLst>
                    <a:gs pos="0">
                      <a:srgbClr val="3B66FF"/>
                    </a:gs>
                    <a:gs pos="91000">
                      <a:srgbClr val="3B66FF">
                        <a:alpha val="0"/>
                      </a:srgbClr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04</a:t>
            </a:r>
            <a:endParaRPr lang="zh-CN" altLang="en-US" sz="3600" dirty="0">
              <a:gradFill>
                <a:gsLst>
                  <a:gs pos="0">
                    <a:srgbClr val="3B66FF"/>
                  </a:gs>
                  <a:gs pos="91000">
                    <a:srgbClr val="3B66FF">
                      <a:alpha val="0"/>
                    </a:srgbClr>
                  </a:gs>
                </a:gsLst>
                <a:lin ang="5400000" scaled="1"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3" name="椭圆 7">
            <a:extLst>
              <a:ext uri="{FF2B5EF4-FFF2-40B4-BE49-F238E27FC236}">
                <a16:creationId xmlns:a16="http://schemas.microsoft.com/office/drawing/2014/main" id="{3AD82B4B-739F-7B47-ACA6-1932AA3458B0}"/>
              </a:ext>
            </a:extLst>
          </p:cNvPr>
          <p:cNvSpPr/>
          <p:nvPr/>
        </p:nvSpPr>
        <p:spPr>
          <a:xfrm>
            <a:off x="3415027" y="3798476"/>
            <a:ext cx="5361945" cy="1260475"/>
          </a:xfrm>
          <a:custGeom>
            <a:avLst/>
            <a:gdLst>
              <a:gd name="connsiteX0" fmla="*/ 5141438 w 5232878"/>
              <a:gd name="connsiteY0" fmla="*/ 0 h 1208638"/>
              <a:gd name="connsiteX1" fmla="*/ 2570719 w 5232878"/>
              <a:gd name="connsiteY1" fmla="*/ 1208638 h 1208638"/>
              <a:gd name="connsiteX2" fmla="*/ 0 w 5232878"/>
              <a:gd name="connsiteY2" fmla="*/ 0 h 1208638"/>
              <a:gd name="connsiteX3" fmla="*/ 5232878 w 5232878"/>
              <a:gd name="connsiteY3" fmla="*/ 91440 h 1208638"/>
              <a:gd name="connsiteX0-1" fmla="*/ 5141438 w 5141438"/>
              <a:gd name="connsiteY0-2" fmla="*/ 0 h 1208638"/>
              <a:gd name="connsiteX1-3" fmla="*/ 2570719 w 5141438"/>
              <a:gd name="connsiteY1-4" fmla="*/ 1208638 h 1208638"/>
              <a:gd name="connsiteX2-5" fmla="*/ 0 w 5141438"/>
              <a:gd name="connsiteY2-6" fmla="*/ 0 h 120863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5141438" h="1208638">
                <a:moveTo>
                  <a:pt x="5141438" y="0"/>
                </a:moveTo>
                <a:cubicBezTo>
                  <a:pt x="4741027" y="708082"/>
                  <a:pt x="3740838" y="1208638"/>
                  <a:pt x="2570719" y="1208638"/>
                </a:cubicBezTo>
                <a:cubicBezTo>
                  <a:pt x="1400600" y="1208638"/>
                  <a:pt x="400411" y="708082"/>
                  <a:pt x="0" y="0"/>
                </a:cubicBezTo>
              </a:path>
            </a:pathLst>
          </a:custGeom>
          <a:noFill/>
          <a:ln w="19050">
            <a:solidFill>
              <a:schemeClr val="bg1">
                <a:lumMod val="50000"/>
                <a:alpha val="1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7" tIns="34283" rIns="68567" bIns="34283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A2BD3472-B017-9365-6D4D-491310B8C329}"/>
              </a:ext>
            </a:extLst>
          </p:cNvPr>
          <p:cNvCxnSpPr/>
          <p:nvPr/>
        </p:nvCxnSpPr>
        <p:spPr>
          <a:xfrm>
            <a:off x="6092151" y="3173855"/>
            <a:ext cx="3849" cy="1885096"/>
          </a:xfrm>
          <a:prstGeom prst="line">
            <a:avLst/>
          </a:prstGeom>
          <a:noFill/>
          <a:ln w="19050">
            <a:solidFill>
              <a:schemeClr val="bg1">
                <a:lumMod val="50000"/>
                <a:alpha val="1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9" name="组合 8">
            <a:extLst>
              <a:ext uri="{FF2B5EF4-FFF2-40B4-BE49-F238E27FC236}">
                <a16:creationId xmlns:a16="http://schemas.microsoft.com/office/drawing/2014/main" id="{8FC1AAD1-B9D4-46C0-378A-E91782A9DB27}"/>
              </a:ext>
            </a:extLst>
          </p:cNvPr>
          <p:cNvGrpSpPr/>
          <p:nvPr/>
        </p:nvGrpSpPr>
        <p:grpSpPr>
          <a:xfrm>
            <a:off x="5000730" y="1380355"/>
            <a:ext cx="2173915" cy="2173915"/>
            <a:chOff x="2848131" y="1860029"/>
            <a:chExt cx="3807502" cy="3807502"/>
          </a:xfrm>
        </p:grpSpPr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F9DEFCBC-FCDE-2998-9E94-51E596C19B25}"/>
                </a:ext>
              </a:extLst>
            </p:cNvPr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solidFill>
              <a:srgbClr val="3B66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文本框 91">
              <a:extLst>
                <a:ext uri="{FF2B5EF4-FFF2-40B4-BE49-F238E27FC236}">
                  <a16:creationId xmlns:a16="http://schemas.microsoft.com/office/drawing/2014/main" id="{25B0286E-571F-9F70-2F8B-9C240E945769}"/>
                </a:ext>
              </a:extLst>
            </p:cNvPr>
            <p:cNvSpPr txBox="1"/>
            <p:nvPr/>
          </p:nvSpPr>
          <p:spPr>
            <a:xfrm>
              <a:off x="3976412" y="2869023"/>
              <a:ext cx="1565936" cy="1669367"/>
            </a:xfrm>
            <a:prstGeom prst="rect">
              <a:avLst/>
            </a:prstGeom>
            <a:solidFill>
              <a:srgbClr val="3B66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  <a:cs typeface="+mn-ea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dirty="0">
                  <a:sym typeface="+mn-lt"/>
                </a:rPr>
                <a:t>添加</a:t>
              </a:r>
              <a:endParaRPr lang="en-US" altLang="zh-CN" dirty="0">
                <a:sym typeface="+mn-lt"/>
              </a:endParaRPr>
            </a:p>
            <a:p>
              <a:r>
                <a:rPr lang="zh-CN" altLang="en-US" dirty="0">
                  <a:sym typeface="+mn-lt"/>
                </a:rPr>
                <a:t>标题</a:t>
              </a:r>
              <a:endParaRPr lang="en-US" altLang="zh-CN" dirty="0">
                <a:sym typeface="+mn-lt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16B633D5-5DE1-B9F2-98DB-B239F0E50B73}"/>
              </a:ext>
            </a:extLst>
          </p:cNvPr>
          <p:cNvGrpSpPr/>
          <p:nvPr/>
        </p:nvGrpSpPr>
        <p:grpSpPr>
          <a:xfrm>
            <a:off x="2843903" y="3306105"/>
            <a:ext cx="926360" cy="926360"/>
            <a:chOff x="2170416" y="2515670"/>
            <a:chExt cx="666198" cy="666198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C3AE3EEF-D1D4-05C4-1E24-F5C798EBD376}"/>
                </a:ext>
              </a:extLst>
            </p:cNvPr>
            <p:cNvSpPr/>
            <p:nvPr/>
          </p:nvSpPr>
          <p:spPr>
            <a:xfrm>
              <a:off x="2170416" y="2515670"/>
              <a:ext cx="666198" cy="666198"/>
            </a:xfrm>
            <a:prstGeom prst="ellipse">
              <a:avLst/>
            </a:prstGeom>
            <a:solidFill>
              <a:srgbClr val="3B66FF">
                <a:alpha val="34000"/>
              </a:srgbClr>
            </a:solidFill>
            <a:ln w="6350">
              <a:solidFill>
                <a:srgbClr val="3B66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文本框 91">
              <a:extLst>
                <a:ext uri="{FF2B5EF4-FFF2-40B4-BE49-F238E27FC236}">
                  <a16:creationId xmlns:a16="http://schemas.microsoft.com/office/drawing/2014/main" id="{6DA75AA2-CCCF-3342-6473-E5B459364C52}"/>
                </a:ext>
              </a:extLst>
            </p:cNvPr>
            <p:cNvSpPr txBox="1"/>
            <p:nvPr/>
          </p:nvSpPr>
          <p:spPr>
            <a:xfrm>
              <a:off x="2284814" y="2733431"/>
              <a:ext cx="423312" cy="243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  <a:endParaRPr lang="en-US" altLang="zh-CN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F6434B89-02DC-B2C7-A101-52B4CA2EAD8A}"/>
              </a:ext>
            </a:extLst>
          </p:cNvPr>
          <p:cNvGrpSpPr/>
          <p:nvPr/>
        </p:nvGrpSpPr>
        <p:grpSpPr>
          <a:xfrm>
            <a:off x="4385872" y="4227364"/>
            <a:ext cx="926360" cy="926360"/>
            <a:chOff x="3279334" y="3178200"/>
            <a:chExt cx="666198" cy="666198"/>
          </a:xfrm>
        </p:grpSpPr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79A83343-29E5-1BC1-D7E4-182776FB5877}"/>
                </a:ext>
              </a:extLst>
            </p:cNvPr>
            <p:cNvSpPr/>
            <p:nvPr/>
          </p:nvSpPr>
          <p:spPr>
            <a:xfrm>
              <a:off x="3279334" y="3178200"/>
              <a:ext cx="666198" cy="666198"/>
            </a:xfrm>
            <a:prstGeom prst="ellipse">
              <a:avLst/>
            </a:prstGeom>
            <a:solidFill>
              <a:srgbClr val="3B66FF">
                <a:alpha val="34000"/>
              </a:srgbClr>
            </a:solidFill>
            <a:ln w="6350">
              <a:solidFill>
                <a:srgbClr val="3B66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文本框 91">
              <a:extLst>
                <a:ext uri="{FF2B5EF4-FFF2-40B4-BE49-F238E27FC236}">
                  <a16:creationId xmlns:a16="http://schemas.microsoft.com/office/drawing/2014/main" id="{CC1D3194-4EFA-82B5-729A-6396FC5550D7}"/>
                </a:ext>
              </a:extLst>
            </p:cNvPr>
            <p:cNvSpPr txBox="1"/>
            <p:nvPr/>
          </p:nvSpPr>
          <p:spPr>
            <a:xfrm>
              <a:off x="3407099" y="3389562"/>
              <a:ext cx="423312" cy="243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1600">
                  <a:solidFill>
                    <a:schemeClr val="bg1"/>
                  </a:solidFill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标题</a:t>
              </a:r>
              <a:endParaRPr lang="en-US" altLang="zh-CN" dirty="0">
                <a:sym typeface="+mn-lt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1DB6868B-53CD-5AE2-F9B7-42248651E1C4}"/>
              </a:ext>
            </a:extLst>
          </p:cNvPr>
          <p:cNvGrpSpPr/>
          <p:nvPr/>
        </p:nvGrpSpPr>
        <p:grpSpPr>
          <a:xfrm>
            <a:off x="6720500" y="4335891"/>
            <a:ext cx="926360" cy="926360"/>
            <a:chOff x="4958297" y="3256248"/>
            <a:chExt cx="666198" cy="666198"/>
          </a:xfrm>
        </p:grpSpPr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910D8616-8E7C-0B18-AF68-48A794EBF28D}"/>
                </a:ext>
              </a:extLst>
            </p:cNvPr>
            <p:cNvSpPr/>
            <p:nvPr/>
          </p:nvSpPr>
          <p:spPr>
            <a:xfrm>
              <a:off x="4958297" y="3256248"/>
              <a:ext cx="666198" cy="666198"/>
            </a:xfrm>
            <a:prstGeom prst="ellipse">
              <a:avLst/>
            </a:prstGeom>
            <a:solidFill>
              <a:srgbClr val="3B66FF">
                <a:alpha val="34000"/>
              </a:srgbClr>
            </a:solidFill>
            <a:ln w="6350">
              <a:solidFill>
                <a:srgbClr val="3B66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文本框 91">
              <a:extLst>
                <a:ext uri="{FF2B5EF4-FFF2-40B4-BE49-F238E27FC236}">
                  <a16:creationId xmlns:a16="http://schemas.microsoft.com/office/drawing/2014/main" id="{8E7157D6-1077-6FEE-7FFC-B30FF0A55015}"/>
                </a:ext>
              </a:extLst>
            </p:cNvPr>
            <p:cNvSpPr txBox="1"/>
            <p:nvPr/>
          </p:nvSpPr>
          <p:spPr>
            <a:xfrm>
              <a:off x="5090187" y="3477871"/>
              <a:ext cx="423312" cy="243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1600">
                  <a:solidFill>
                    <a:schemeClr val="bg1"/>
                  </a:solidFill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标题</a:t>
              </a:r>
              <a:endParaRPr lang="en-US" altLang="zh-CN" dirty="0">
                <a:sym typeface="+mn-lt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D4B6FD83-8D37-DD83-1076-6B0F2EAED377}"/>
              </a:ext>
            </a:extLst>
          </p:cNvPr>
          <p:cNvGrpSpPr/>
          <p:nvPr/>
        </p:nvGrpSpPr>
        <p:grpSpPr>
          <a:xfrm>
            <a:off x="8313791" y="3306105"/>
            <a:ext cx="926360" cy="926360"/>
            <a:chOff x="6104123" y="2515670"/>
            <a:chExt cx="666198" cy="666198"/>
          </a:xfrm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EB2A98E9-2A42-CE5A-AB93-8E20034639B8}"/>
                </a:ext>
              </a:extLst>
            </p:cNvPr>
            <p:cNvSpPr/>
            <p:nvPr/>
          </p:nvSpPr>
          <p:spPr>
            <a:xfrm>
              <a:off x="6104123" y="2515670"/>
              <a:ext cx="666198" cy="666198"/>
            </a:xfrm>
            <a:prstGeom prst="ellipse">
              <a:avLst/>
            </a:prstGeom>
            <a:solidFill>
              <a:srgbClr val="3B66FF">
                <a:alpha val="34000"/>
              </a:srgbClr>
            </a:solidFill>
            <a:ln w="6350">
              <a:solidFill>
                <a:srgbClr val="3B66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文本框 91">
              <a:extLst>
                <a:ext uri="{FF2B5EF4-FFF2-40B4-BE49-F238E27FC236}">
                  <a16:creationId xmlns:a16="http://schemas.microsoft.com/office/drawing/2014/main" id="{D1E8A352-6D4B-188D-756C-7C243CC04E49}"/>
                </a:ext>
              </a:extLst>
            </p:cNvPr>
            <p:cNvSpPr txBox="1"/>
            <p:nvPr/>
          </p:nvSpPr>
          <p:spPr>
            <a:xfrm>
              <a:off x="6235473" y="2741822"/>
              <a:ext cx="423312" cy="243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1600">
                  <a:solidFill>
                    <a:schemeClr val="bg1"/>
                  </a:solidFill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标题</a:t>
              </a:r>
              <a:endParaRPr lang="en-US" altLang="zh-CN" dirty="0">
                <a:sym typeface="+mn-lt"/>
              </a:endParaRPr>
            </a:p>
          </p:txBody>
        </p:sp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id="{57095B43-DD0D-0EA8-023D-2392214093E0}"/>
              </a:ext>
            </a:extLst>
          </p:cNvPr>
          <p:cNvSpPr txBox="1"/>
          <p:nvPr/>
        </p:nvSpPr>
        <p:spPr>
          <a:xfrm>
            <a:off x="1756945" y="2413647"/>
            <a:ext cx="2173915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76D7F2E1-A4D6-58EB-9420-FC01CB376107}"/>
              </a:ext>
            </a:extLst>
          </p:cNvPr>
          <p:cNvSpPr txBox="1"/>
          <p:nvPr/>
        </p:nvSpPr>
        <p:spPr>
          <a:xfrm>
            <a:off x="8215703" y="2413647"/>
            <a:ext cx="2173915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A7E34577-4E41-50DA-490B-50DC24669F51}"/>
              </a:ext>
            </a:extLst>
          </p:cNvPr>
          <p:cNvSpPr txBox="1"/>
          <p:nvPr/>
        </p:nvSpPr>
        <p:spPr>
          <a:xfrm>
            <a:off x="2224697" y="4971211"/>
            <a:ext cx="2173915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5EF7146A-2019-F576-DC0B-571DAC57B2C6}"/>
              </a:ext>
            </a:extLst>
          </p:cNvPr>
          <p:cNvSpPr txBox="1"/>
          <p:nvPr/>
        </p:nvSpPr>
        <p:spPr>
          <a:xfrm>
            <a:off x="7634120" y="4971211"/>
            <a:ext cx="2173915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72013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warp dir="i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1F1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3DF4FD86-F490-24A5-4E9B-7066E725CD19}"/>
              </a:ext>
            </a:extLst>
          </p:cNvPr>
          <p:cNvSpPr/>
          <p:nvPr/>
        </p:nvSpPr>
        <p:spPr>
          <a:xfrm rot="10800000">
            <a:off x="8980896" y="0"/>
            <a:ext cx="3211104" cy="6858000"/>
          </a:xfrm>
          <a:custGeom>
            <a:avLst/>
            <a:gdLst>
              <a:gd name="connsiteX0" fmla="*/ 2783060 w 3211104"/>
              <a:gd name="connsiteY0" fmla="*/ 6858000 h 6858000"/>
              <a:gd name="connsiteX1" fmla="*/ 2250498 w 3211104"/>
              <a:gd name="connsiteY1" fmla="*/ 6858000 h 6858000"/>
              <a:gd name="connsiteX2" fmla="*/ 532562 w 3211104"/>
              <a:gd name="connsiteY2" fmla="*/ 6858000 h 6858000"/>
              <a:gd name="connsiteX3" fmla="*/ 0 w 3211104"/>
              <a:gd name="connsiteY3" fmla="*/ 6858000 h 6858000"/>
              <a:gd name="connsiteX4" fmla="*/ 0 w 3211104"/>
              <a:gd name="connsiteY4" fmla="*/ 0 h 6858000"/>
              <a:gd name="connsiteX5" fmla="*/ 532562 w 3211104"/>
              <a:gd name="connsiteY5" fmla="*/ 0 h 6858000"/>
              <a:gd name="connsiteX6" fmla="*/ 2250498 w 3211104"/>
              <a:gd name="connsiteY6" fmla="*/ 0 h 6858000"/>
              <a:gd name="connsiteX7" fmla="*/ 2783060 w 3211104"/>
              <a:gd name="connsiteY7" fmla="*/ 0 h 6858000"/>
              <a:gd name="connsiteX8" fmla="*/ 2783060 w 3211104"/>
              <a:gd name="connsiteY8" fmla="*/ 891567 h 6858000"/>
              <a:gd name="connsiteX9" fmla="*/ 3211104 w 3211104"/>
              <a:gd name="connsiteY9" fmla="*/ 1447782 h 6858000"/>
              <a:gd name="connsiteX10" fmla="*/ 2783060 w 3211104"/>
              <a:gd name="connsiteY10" fmla="*/ 2003997 h 6858000"/>
              <a:gd name="connsiteX11" fmla="*/ 2783060 w 3211104"/>
              <a:gd name="connsiteY11" fmla="*/ 4438019 h 6858000"/>
              <a:gd name="connsiteX12" fmla="*/ 2783060 w 3211104"/>
              <a:gd name="connsiteY12" fmla="*/ 487678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211104" h="6858000">
                <a:moveTo>
                  <a:pt x="2783060" y="6858000"/>
                </a:moveTo>
                <a:lnTo>
                  <a:pt x="2250498" y="6858000"/>
                </a:lnTo>
                <a:lnTo>
                  <a:pt x="532562" y="6858000"/>
                </a:lnTo>
                <a:lnTo>
                  <a:pt x="0" y="6858000"/>
                </a:lnTo>
                <a:lnTo>
                  <a:pt x="0" y="0"/>
                </a:lnTo>
                <a:lnTo>
                  <a:pt x="532562" y="0"/>
                </a:lnTo>
                <a:lnTo>
                  <a:pt x="2250498" y="0"/>
                </a:lnTo>
                <a:lnTo>
                  <a:pt x="2783060" y="0"/>
                </a:lnTo>
                <a:lnTo>
                  <a:pt x="2783060" y="891567"/>
                </a:lnTo>
                <a:cubicBezTo>
                  <a:pt x="2783060" y="1198757"/>
                  <a:pt x="2974701" y="1447782"/>
                  <a:pt x="3211104" y="1447782"/>
                </a:cubicBezTo>
                <a:cubicBezTo>
                  <a:pt x="2974701" y="1447782"/>
                  <a:pt x="2783060" y="1696808"/>
                  <a:pt x="2783060" y="2003997"/>
                </a:cubicBezTo>
                <a:lnTo>
                  <a:pt x="2783060" y="4438019"/>
                </a:lnTo>
                <a:lnTo>
                  <a:pt x="2783060" y="4876782"/>
                </a:lnTo>
                <a:close/>
              </a:path>
            </a:pathLst>
          </a:custGeom>
          <a:solidFill>
            <a:srgbClr val="3B66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</a:endParaRPr>
          </a:p>
        </p:txBody>
      </p:sp>
      <p:grpSp>
        <p:nvGrpSpPr>
          <p:cNvPr id="1603" name="组合 1602">
            <a:extLst>
              <a:ext uri="{FF2B5EF4-FFF2-40B4-BE49-F238E27FC236}">
                <a16:creationId xmlns:a16="http://schemas.microsoft.com/office/drawing/2014/main" id="{25CD42BD-F9F9-EEF6-C5BF-5BAAC26D035B}"/>
              </a:ext>
            </a:extLst>
          </p:cNvPr>
          <p:cNvGrpSpPr/>
          <p:nvPr/>
        </p:nvGrpSpPr>
        <p:grpSpPr>
          <a:xfrm>
            <a:off x="9641767" y="4086610"/>
            <a:ext cx="2262777" cy="1851295"/>
            <a:chOff x="7646439" y="1916533"/>
            <a:chExt cx="4674503" cy="3824454"/>
          </a:xfrm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647D4ADF-40FC-F830-BF5C-DDB762E10A25}"/>
                </a:ext>
              </a:extLst>
            </p:cNvPr>
            <p:cNvSpPr/>
            <p:nvPr/>
          </p:nvSpPr>
          <p:spPr>
            <a:xfrm>
              <a:off x="7877155" y="3856671"/>
              <a:ext cx="415879" cy="153417"/>
            </a:xfrm>
            <a:custGeom>
              <a:avLst/>
              <a:gdLst>
                <a:gd name="connsiteX0" fmla="*/ 335661 w 335661"/>
                <a:gd name="connsiteY0" fmla="*/ 0 h 123825"/>
                <a:gd name="connsiteX1" fmla="*/ 167831 w 335661"/>
                <a:gd name="connsiteY1" fmla="*/ 123825 h 123825"/>
                <a:gd name="connsiteX2" fmla="*/ 0 w 335661"/>
                <a:gd name="connsiteY2" fmla="*/ 0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5661" h="123825">
                  <a:moveTo>
                    <a:pt x="335661" y="0"/>
                  </a:moveTo>
                  <a:cubicBezTo>
                    <a:pt x="335661" y="0"/>
                    <a:pt x="331470" y="123825"/>
                    <a:pt x="167831" y="123825"/>
                  </a:cubicBezTo>
                  <a:cubicBezTo>
                    <a:pt x="4191" y="12382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519D340C-73DD-656F-3261-91A181911AE0}"/>
                </a:ext>
              </a:extLst>
            </p:cNvPr>
            <p:cNvSpPr/>
            <p:nvPr/>
          </p:nvSpPr>
          <p:spPr>
            <a:xfrm>
              <a:off x="8368680" y="3856671"/>
              <a:ext cx="415879" cy="153417"/>
            </a:xfrm>
            <a:custGeom>
              <a:avLst/>
              <a:gdLst>
                <a:gd name="connsiteX0" fmla="*/ 335661 w 335661"/>
                <a:gd name="connsiteY0" fmla="*/ 0 h 123825"/>
                <a:gd name="connsiteX1" fmla="*/ 167830 w 335661"/>
                <a:gd name="connsiteY1" fmla="*/ 123825 h 123825"/>
                <a:gd name="connsiteX2" fmla="*/ 0 w 335661"/>
                <a:gd name="connsiteY2" fmla="*/ 0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5661" h="123825">
                  <a:moveTo>
                    <a:pt x="335661" y="0"/>
                  </a:moveTo>
                  <a:cubicBezTo>
                    <a:pt x="335661" y="0"/>
                    <a:pt x="331375" y="123825"/>
                    <a:pt x="167830" y="123825"/>
                  </a:cubicBezTo>
                  <a:cubicBezTo>
                    <a:pt x="4286" y="12382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040CC31C-F0DA-67AF-0915-69BD593702C4}"/>
                </a:ext>
              </a:extLst>
            </p:cNvPr>
            <p:cNvSpPr/>
            <p:nvPr/>
          </p:nvSpPr>
          <p:spPr>
            <a:xfrm>
              <a:off x="7711465" y="4111343"/>
              <a:ext cx="465325" cy="1125727"/>
            </a:xfrm>
            <a:custGeom>
              <a:avLst/>
              <a:gdLst>
                <a:gd name="connsiteX0" fmla="*/ 0 w 375570"/>
                <a:gd name="connsiteY0" fmla="*/ 0 h 908589"/>
                <a:gd name="connsiteX1" fmla="*/ 375571 w 375570"/>
                <a:gd name="connsiteY1" fmla="*/ 0 h 908589"/>
                <a:gd name="connsiteX2" fmla="*/ 375571 w 375570"/>
                <a:gd name="connsiteY2" fmla="*/ 908590 h 908589"/>
                <a:gd name="connsiteX3" fmla="*/ 0 w 375570"/>
                <a:gd name="connsiteY3" fmla="*/ 908590 h 908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5570" h="908589">
                  <a:moveTo>
                    <a:pt x="0" y="0"/>
                  </a:moveTo>
                  <a:lnTo>
                    <a:pt x="375571" y="0"/>
                  </a:lnTo>
                  <a:lnTo>
                    <a:pt x="375571" y="908590"/>
                  </a:lnTo>
                  <a:lnTo>
                    <a:pt x="0" y="908590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F1EED05F-57D4-2EAB-0F05-E8013EDD7C58}"/>
                </a:ext>
              </a:extLst>
            </p:cNvPr>
            <p:cNvSpPr/>
            <p:nvPr/>
          </p:nvSpPr>
          <p:spPr>
            <a:xfrm rot="10800000">
              <a:off x="8176791" y="4111462"/>
              <a:ext cx="1218132" cy="1125727"/>
            </a:xfrm>
            <a:custGeom>
              <a:avLst/>
              <a:gdLst>
                <a:gd name="connsiteX0" fmla="*/ 0 w 983170"/>
                <a:gd name="connsiteY0" fmla="*/ 0 h 908589"/>
                <a:gd name="connsiteX1" fmla="*/ 983170 w 983170"/>
                <a:gd name="connsiteY1" fmla="*/ 0 h 908589"/>
                <a:gd name="connsiteX2" fmla="*/ 983170 w 983170"/>
                <a:gd name="connsiteY2" fmla="*/ 908590 h 908589"/>
                <a:gd name="connsiteX3" fmla="*/ 0 w 983170"/>
                <a:gd name="connsiteY3" fmla="*/ 908590 h 908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83170" h="908589">
                  <a:moveTo>
                    <a:pt x="0" y="0"/>
                  </a:moveTo>
                  <a:lnTo>
                    <a:pt x="983170" y="0"/>
                  </a:lnTo>
                  <a:lnTo>
                    <a:pt x="983170" y="908590"/>
                  </a:lnTo>
                  <a:lnTo>
                    <a:pt x="0" y="908590"/>
                  </a:ln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06474B74-BACB-A856-57C3-EBB0BDEF4D1B}"/>
                </a:ext>
              </a:extLst>
            </p:cNvPr>
            <p:cNvSpPr/>
            <p:nvPr/>
          </p:nvSpPr>
          <p:spPr>
            <a:xfrm rot="10800000">
              <a:off x="8359830" y="4248357"/>
              <a:ext cx="852173" cy="346368"/>
            </a:xfrm>
            <a:custGeom>
              <a:avLst/>
              <a:gdLst>
                <a:gd name="connsiteX0" fmla="*/ 0 w 687800"/>
                <a:gd name="connsiteY0" fmla="*/ 0 h 279558"/>
                <a:gd name="connsiteX1" fmla="*/ 687800 w 687800"/>
                <a:gd name="connsiteY1" fmla="*/ 0 h 279558"/>
                <a:gd name="connsiteX2" fmla="*/ 687800 w 687800"/>
                <a:gd name="connsiteY2" fmla="*/ 279559 h 279558"/>
                <a:gd name="connsiteX3" fmla="*/ 0 w 687800"/>
                <a:gd name="connsiteY3" fmla="*/ 279559 h 279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7800" h="279558">
                  <a:moveTo>
                    <a:pt x="0" y="0"/>
                  </a:moveTo>
                  <a:lnTo>
                    <a:pt x="687800" y="0"/>
                  </a:lnTo>
                  <a:lnTo>
                    <a:pt x="687800" y="279559"/>
                  </a:lnTo>
                  <a:lnTo>
                    <a:pt x="0" y="279559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0B6CAB6B-AA64-CD09-DBEE-904C8D605CCB}"/>
                </a:ext>
              </a:extLst>
            </p:cNvPr>
            <p:cNvSpPr/>
            <p:nvPr/>
          </p:nvSpPr>
          <p:spPr>
            <a:xfrm rot="10800000">
              <a:off x="8359830" y="4693384"/>
              <a:ext cx="852173" cy="346368"/>
            </a:xfrm>
            <a:custGeom>
              <a:avLst/>
              <a:gdLst>
                <a:gd name="connsiteX0" fmla="*/ 0 w 687800"/>
                <a:gd name="connsiteY0" fmla="*/ 0 h 279558"/>
                <a:gd name="connsiteX1" fmla="*/ 687800 w 687800"/>
                <a:gd name="connsiteY1" fmla="*/ 0 h 279558"/>
                <a:gd name="connsiteX2" fmla="*/ 687800 w 687800"/>
                <a:gd name="connsiteY2" fmla="*/ 279559 h 279558"/>
                <a:gd name="connsiteX3" fmla="*/ 0 w 687800"/>
                <a:gd name="connsiteY3" fmla="*/ 279559 h 279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7800" h="279558">
                  <a:moveTo>
                    <a:pt x="0" y="0"/>
                  </a:moveTo>
                  <a:lnTo>
                    <a:pt x="687800" y="0"/>
                  </a:lnTo>
                  <a:lnTo>
                    <a:pt x="687800" y="279559"/>
                  </a:lnTo>
                  <a:lnTo>
                    <a:pt x="0" y="279559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0B8BEC3D-ED1D-28D0-84C2-0D51600DDB87}"/>
                </a:ext>
              </a:extLst>
            </p:cNvPr>
            <p:cNvSpPr/>
            <p:nvPr/>
          </p:nvSpPr>
          <p:spPr>
            <a:xfrm>
              <a:off x="8176791" y="4010442"/>
              <a:ext cx="1280088" cy="100900"/>
            </a:xfrm>
            <a:custGeom>
              <a:avLst/>
              <a:gdLst>
                <a:gd name="connsiteX0" fmla="*/ 0 w 1033176"/>
                <a:gd name="connsiteY0" fmla="*/ 0 h 81438"/>
                <a:gd name="connsiteX1" fmla="*/ 1033177 w 1033176"/>
                <a:gd name="connsiteY1" fmla="*/ 0 h 81438"/>
                <a:gd name="connsiteX2" fmla="*/ 1033177 w 1033176"/>
                <a:gd name="connsiteY2" fmla="*/ 81439 h 81438"/>
                <a:gd name="connsiteX3" fmla="*/ 0 w 1033176"/>
                <a:gd name="connsiteY3" fmla="*/ 81439 h 81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3176" h="81438">
                  <a:moveTo>
                    <a:pt x="0" y="0"/>
                  </a:moveTo>
                  <a:lnTo>
                    <a:pt x="1033177" y="0"/>
                  </a:lnTo>
                  <a:lnTo>
                    <a:pt x="1033177" y="81439"/>
                  </a:lnTo>
                  <a:lnTo>
                    <a:pt x="0" y="81439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50035727-B2A2-806D-D705-77D7DE8C952C}"/>
                </a:ext>
              </a:extLst>
            </p:cNvPr>
            <p:cNvSpPr/>
            <p:nvPr/>
          </p:nvSpPr>
          <p:spPr>
            <a:xfrm rot="10800000">
              <a:off x="7646439" y="4010560"/>
              <a:ext cx="530351" cy="100900"/>
            </a:xfrm>
            <a:custGeom>
              <a:avLst/>
              <a:gdLst>
                <a:gd name="connsiteX0" fmla="*/ 0 w 428053"/>
                <a:gd name="connsiteY0" fmla="*/ 0 h 81438"/>
                <a:gd name="connsiteX1" fmla="*/ 428054 w 428053"/>
                <a:gd name="connsiteY1" fmla="*/ 0 h 81438"/>
                <a:gd name="connsiteX2" fmla="*/ 428054 w 428053"/>
                <a:gd name="connsiteY2" fmla="*/ 81439 h 81438"/>
                <a:gd name="connsiteX3" fmla="*/ 0 w 428053"/>
                <a:gd name="connsiteY3" fmla="*/ 81439 h 81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8053" h="81438">
                  <a:moveTo>
                    <a:pt x="0" y="0"/>
                  </a:moveTo>
                  <a:lnTo>
                    <a:pt x="428054" y="0"/>
                  </a:lnTo>
                  <a:lnTo>
                    <a:pt x="428054" y="81439"/>
                  </a:lnTo>
                  <a:lnTo>
                    <a:pt x="0" y="81439"/>
                  </a:ln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D5862F6A-16F7-CD46-7DD9-D3E9189486DD}"/>
                </a:ext>
              </a:extLst>
            </p:cNvPr>
            <p:cNvSpPr/>
            <p:nvPr/>
          </p:nvSpPr>
          <p:spPr>
            <a:xfrm>
              <a:off x="9794988" y="3905056"/>
              <a:ext cx="2491966" cy="410804"/>
            </a:xfrm>
            <a:custGeom>
              <a:avLst/>
              <a:gdLst>
                <a:gd name="connsiteX0" fmla="*/ 0 w 2011298"/>
                <a:gd name="connsiteY0" fmla="*/ 0 h 331565"/>
                <a:gd name="connsiteX1" fmla="*/ 2011299 w 2011298"/>
                <a:gd name="connsiteY1" fmla="*/ 0 h 331565"/>
                <a:gd name="connsiteX2" fmla="*/ 2011299 w 2011298"/>
                <a:gd name="connsiteY2" fmla="*/ 331565 h 331565"/>
                <a:gd name="connsiteX3" fmla="*/ 0 w 2011298"/>
                <a:gd name="connsiteY3" fmla="*/ 331565 h 331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11298" h="331565">
                  <a:moveTo>
                    <a:pt x="0" y="0"/>
                  </a:moveTo>
                  <a:lnTo>
                    <a:pt x="2011299" y="0"/>
                  </a:lnTo>
                  <a:lnTo>
                    <a:pt x="2011299" y="331565"/>
                  </a:lnTo>
                  <a:lnTo>
                    <a:pt x="0" y="331565"/>
                  </a:lnTo>
                  <a:close/>
                </a:path>
              </a:pathLst>
            </a:custGeom>
            <a:solidFill>
              <a:srgbClr val="EBEBE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FCFDAC31-2BB9-4E6E-C4DB-0405F53B6E39}"/>
                </a:ext>
              </a:extLst>
            </p:cNvPr>
            <p:cNvSpPr/>
            <p:nvPr/>
          </p:nvSpPr>
          <p:spPr>
            <a:xfrm>
              <a:off x="11340135" y="3929485"/>
              <a:ext cx="916727" cy="361946"/>
            </a:xfrm>
            <a:custGeom>
              <a:avLst/>
              <a:gdLst>
                <a:gd name="connsiteX0" fmla="*/ 0 w 739902"/>
                <a:gd name="connsiteY0" fmla="*/ 0 h 292131"/>
                <a:gd name="connsiteX1" fmla="*/ 739902 w 739902"/>
                <a:gd name="connsiteY1" fmla="*/ 0 h 292131"/>
                <a:gd name="connsiteX2" fmla="*/ 739902 w 739902"/>
                <a:gd name="connsiteY2" fmla="*/ 292132 h 292131"/>
                <a:gd name="connsiteX3" fmla="*/ 0 w 739902"/>
                <a:gd name="connsiteY3" fmla="*/ 292132 h 292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9902" h="292131">
                  <a:moveTo>
                    <a:pt x="0" y="0"/>
                  </a:moveTo>
                  <a:lnTo>
                    <a:pt x="739902" y="0"/>
                  </a:lnTo>
                  <a:lnTo>
                    <a:pt x="739902" y="292132"/>
                  </a:lnTo>
                  <a:lnTo>
                    <a:pt x="0" y="292132"/>
                  </a:ln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03082392-F3B7-80A6-0539-C28A3E660E03}"/>
                </a:ext>
              </a:extLst>
            </p:cNvPr>
            <p:cNvSpPr/>
            <p:nvPr/>
          </p:nvSpPr>
          <p:spPr>
            <a:xfrm>
              <a:off x="10390837" y="3929485"/>
              <a:ext cx="916727" cy="361946"/>
            </a:xfrm>
            <a:custGeom>
              <a:avLst/>
              <a:gdLst>
                <a:gd name="connsiteX0" fmla="*/ 0 w 739902"/>
                <a:gd name="connsiteY0" fmla="*/ 0 h 292131"/>
                <a:gd name="connsiteX1" fmla="*/ 739902 w 739902"/>
                <a:gd name="connsiteY1" fmla="*/ 0 h 292131"/>
                <a:gd name="connsiteX2" fmla="*/ 739902 w 739902"/>
                <a:gd name="connsiteY2" fmla="*/ 292132 h 292131"/>
                <a:gd name="connsiteX3" fmla="*/ 0 w 739902"/>
                <a:gd name="connsiteY3" fmla="*/ 292132 h 292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9902" h="292131">
                  <a:moveTo>
                    <a:pt x="0" y="0"/>
                  </a:moveTo>
                  <a:lnTo>
                    <a:pt x="739902" y="0"/>
                  </a:lnTo>
                  <a:lnTo>
                    <a:pt x="739902" y="292132"/>
                  </a:lnTo>
                  <a:lnTo>
                    <a:pt x="0" y="292132"/>
                  </a:ln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85ACA356-358C-C1BD-3CB6-4325247AF7BF}"/>
                </a:ext>
              </a:extLst>
            </p:cNvPr>
            <p:cNvSpPr/>
            <p:nvPr/>
          </p:nvSpPr>
          <p:spPr>
            <a:xfrm>
              <a:off x="10245680" y="4315861"/>
              <a:ext cx="172652" cy="1025769"/>
            </a:xfrm>
            <a:custGeom>
              <a:avLst/>
              <a:gdLst>
                <a:gd name="connsiteX0" fmla="*/ 44387 w 139350"/>
                <a:gd name="connsiteY0" fmla="*/ 827913 h 827912"/>
                <a:gd name="connsiteX1" fmla="*/ 0 w 139350"/>
                <a:gd name="connsiteY1" fmla="*/ 827913 h 827912"/>
                <a:gd name="connsiteX2" fmla="*/ 94964 w 139350"/>
                <a:gd name="connsiteY2" fmla="*/ 0 h 827912"/>
                <a:gd name="connsiteX3" fmla="*/ 139351 w 139350"/>
                <a:gd name="connsiteY3" fmla="*/ 0 h 827912"/>
                <a:gd name="connsiteX4" fmla="*/ 44387 w 139350"/>
                <a:gd name="connsiteY4" fmla="*/ 827913 h 827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350" h="827912">
                  <a:moveTo>
                    <a:pt x="44387" y="827913"/>
                  </a:moveTo>
                  <a:lnTo>
                    <a:pt x="0" y="827913"/>
                  </a:lnTo>
                  <a:lnTo>
                    <a:pt x="94964" y="0"/>
                  </a:lnTo>
                  <a:lnTo>
                    <a:pt x="139351" y="0"/>
                  </a:lnTo>
                  <a:lnTo>
                    <a:pt x="44387" y="827913"/>
                  </a:ln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3D181619-2C32-27CA-B1B9-0D8160C541FF}"/>
                </a:ext>
              </a:extLst>
            </p:cNvPr>
            <p:cNvSpPr/>
            <p:nvPr/>
          </p:nvSpPr>
          <p:spPr>
            <a:xfrm>
              <a:off x="9760883" y="4315861"/>
              <a:ext cx="172771" cy="1025769"/>
            </a:xfrm>
            <a:custGeom>
              <a:avLst/>
              <a:gdLst>
                <a:gd name="connsiteX0" fmla="*/ 44482 w 139446"/>
                <a:gd name="connsiteY0" fmla="*/ 827913 h 827912"/>
                <a:gd name="connsiteX1" fmla="*/ 0 w 139446"/>
                <a:gd name="connsiteY1" fmla="*/ 827913 h 827912"/>
                <a:gd name="connsiteX2" fmla="*/ 94964 w 139446"/>
                <a:gd name="connsiteY2" fmla="*/ 0 h 827912"/>
                <a:gd name="connsiteX3" fmla="*/ 139446 w 139446"/>
                <a:gd name="connsiteY3" fmla="*/ 0 h 827912"/>
                <a:gd name="connsiteX4" fmla="*/ 44482 w 139446"/>
                <a:gd name="connsiteY4" fmla="*/ 827913 h 827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446" h="827912">
                  <a:moveTo>
                    <a:pt x="44482" y="827913"/>
                  </a:moveTo>
                  <a:lnTo>
                    <a:pt x="0" y="827913"/>
                  </a:lnTo>
                  <a:lnTo>
                    <a:pt x="94964" y="0"/>
                  </a:lnTo>
                  <a:lnTo>
                    <a:pt x="139446" y="0"/>
                  </a:lnTo>
                  <a:lnTo>
                    <a:pt x="44482" y="827913"/>
                  </a:ln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8B82AE8C-896E-4FC8-6162-7B0262F27DF6}"/>
                </a:ext>
              </a:extLst>
            </p:cNvPr>
            <p:cNvSpPr/>
            <p:nvPr/>
          </p:nvSpPr>
          <p:spPr>
            <a:xfrm>
              <a:off x="11663491" y="4315861"/>
              <a:ext cx="172770" cy="1025769"/>
            </a:xfrm>
            <a:custGeom>
              <a:avLst/>
              <a:gdLst>
                <a:gd name="connsiteX0" fmla="*/ 94964 w 139445"/>
                <a:gd name="connsiteY0" fmla="*/ 827913 h 827912"/>
                <a:gd name="connsiteX1" fmla="*/ 139446 w 139445"/>
                <a:gd name="connsiteY1" fmla="*/ 827913 h 827912"/>
                <a:gd name="connsiteX2" fmla="*/ 44482 w 139445"/>
                <a:gd name="connsiteY2" fmla="*/ 0 h 827912"/>
                <a:gd name="connsiteX3" fmla="*/ 0 w 139445"/>
                <a:gd name="connsiteY3" fmla="*/ 0 h 827912"/>
                <a:gd name="connsiteX4" fmla="*/ 94964 w 139445"/>
                <a:gd name="connsiteY4" fmla="*/ 827913 h 827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445" h="827912">
                  <a:moveTo>
                    <a:pt x="94964" y="827913"/>
                  </a:moveTo>
                  <a:lnTo>
                    <a:pt x="139446" y="827913"/>
                  </a:lnTo>
                  <a:lnTo>
                    <a:pt x="44482" y="0"/>
                  </a:lnTo>
                  <a:lnTo>
                    <a:pt x="0" y="0"/>
                  </a:lnTo>
                  <a:lnTo>
                    <a:pt x="94964" y="827913"/>
                  </a:ln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3BC32642-B6EE-4623-423F-D884F84095B3}"/>
                </a:ext>
              </a:extLst>
            </p:cNvPr>
            <p:cNvSpPr/>
            <p:nvPr/>
          </p:nvSpPr>
          <p:spPr>
            <a:xfrm>
              <a:off x="12148172" y="4315861"/>
              <a:ext cx="172770" cy="1025769"/>
            </a:xfrm>
            <a:custGeom>
              <a:avLst/>
              <a:gdLst>
                <a:gd name="connsiteX0" fmla="*/ 94964 w 139445"/>
                <a:gd name="connsiteY0" fmla="*/ 827913 h 827912"/>
                <a:gd name="connsiteX1" fmla="*/ 139446 w 139445"/>
                <a:gd name="connsiteY1" fmla="*/ 827913 h 827912"/>
                <a:gd name="connsiteX2" fmla="*/ 44482 w 139445"/>
                <a:gd name="connsiteY2" fmla="*/ 0 h 827912"/>
                <a:gd name="connsiteX3" fmla="*/ 0 w 139445"/>
                <a:gd name="connsiteY3" fmla="*/ 0 h 827912"/>
                <a:gd name="connsiteX4" fmla="*/ 94964 w 139445"/>
                <a:gd name="connsiteY4" fmla="*/ 827913 h 827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445" h="827912">
                  <a:moveTo>
                    <a:pt x="94964" y="827913"/>
                  </a:moveTo>
                  <a:lnTo>
                    <a:pt x="139446" y="827913"/>
                  </a:lnTo>
                  <a:lnTo>
                    <a:pt x="44482" y="0"/>
                  </a:lnTo>
                  <a:lnTo>
                    <a:pt x="0" y="0"/>
                  </a:lnTo>
                  <a:lnTo>
                    <a:pt x="94964" y="827913"/>
                  </a:ln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4A63E6A2-4D4E-63B1-3217-DD5129756171}"/>
                </a:ext>
              </a:extLst>
            </p:cNvPr>
            <p:cNvSpPr/>
            <p:nvPr/>
          </p:nvSpPr>
          <p:spPr>
            <a:xfrm>
              <a:off x="10724343" y="3452594"/>
              <a:ext cx="272964" cy="452462"/>
            </a:xfrm>
            <a:custGeom>
              <a:avLst/>
              <a:gdLst>
                <a:gd name="connsiteX0" fmla="*/ 220313 w 220313"/>
                <a:gd name="connsiteY0" fmla="*/ 0 h 365188"/>
                <a:gd name="connsiteX1" fmla="*/ 64770 w 220313"/>
                <a:gd name="connsiteY1" fmla="*/ 0 h 365188"/>
                <a:gd name="connsiteX2" fmla="*/ 0 w 220313"/>
                <a:gd name="connsiteY2" fmla="*/ 365189 h 365188"/>
                <a:gd name="connsiteX3" fmla="*/ 155543 w 220313"/>
                <a:gd name="connsiteY3" fmla="*/ 365189 h 365188"/>
                <a:gd name="connsiteX4" fmla="*/ 220313 w 220313"/>
                <a:gd name="connsiteY4" fmla="*/ 0 h 365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0313" h="365188">
                  <a:moveTo>
                    <a:pt x="220313" y="0"/>
                  </a:moveTo>
                  <a:lnTo>
                    <a:pt x="64770" y="0"/>
                  </a:lnTo>
                  <a:lnTo>
                    <a:pt x="0" y="365189"/>
                  </a:lnTo>
                  <a:lnTo>
                    <a:pt x="155543" y="365189"/>
                  </a:lnTo>
                  <a:lnTo>
                    <a:pt x="220313" y="0"/>
                  </a:ln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6DB79508-E058-4FE4-2677-7DB97C0EBE4D}"/>
                </a:ext>
              </a:extLst>
            </p:cNvPr>
            <p:cNvSpPr/>
            <p:nvPr/>
          </p:nvSpPr>
          <p:spPr>
            <a:xfrm>
              <a:off x="10348117" y="3059256"/>
              <a:ext cx="1110621" cy="655680"/>
            </a:xfrm>
            <a:custGeom>
              <a:avLst/>
              <a:gdLst>
                <a:gd name="connsiteX0" fmla="*/ 869918 w 896397"/>
                <a:gd name="connsiteY0" fmla="*/ 0 h 529208"/>
                <a:gd name="connsiteX1" fmla="*/ 0 w 896397"/>
                <a:gd name="connsiteY1" fmla="*/ 0 h 529208"/>
                <a:gd name="connsiteX2" fmla="*/ 26479 w 896397"/>
                <a:gd name="connsiteY2" fmla="*/ 529209 h 529208"/>
                <a:gd name="connsiteX3" fmla="*/ 896398 w 896397"/>
                <a:gd name="connsiteY3" fmla="*/ 529209 h 529208"/>
                <a:gd name="connsiteX4" fmla="*/ 869918 w 896397"/>
                <a:gd name="connsiteY4" fmla="*/ 0 h 529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6397" h="529208">
                  <a:moveTo>
                    <a:pt x="869918" y="0"/>
                  </a:moveTo>
                  <a:lnTo>
                    <a:pt x="0" y="0"/>
                  </a:lnTo>
                  <a:lnTo>
                    <a:pt x="26479" y="529209"/>
                  </a:lnTo>
                  <a:lnTo>
                    <a:pt x="896398" y="529209"/>
                  </a:lnTo>
                  <a:lnTo>
                    <a:pt x="869918" y="0"/>
                  </a:ln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F77934BD-452A-2389-42FC-F1FC4FA38E89}"/>
                </a:ext>
              </a:extLst>
            </p:cNvPr>
            <p:cNvSpPr/>
            <p:nvPr/>
          </p:nvSpPr>
          <p:spPr>
            <a:xfrm>
              <a:off x="10374433" y="3074834"/>
              <a:ext cx="1057988" cy="624525"/>
            </a:xfrm>
            <a:custGeom>
              <a:avLst/>
              <a:gdLst>
                <a:gd name="connsiteX0" fmla="*/ 828675 w 853916"/>
                <a:gd name="connsiteY0" fmla="*/ 0 h 504062"/>
                <a:gd name="connsiteX1" fmla="*/ 0 w 853916"/>
                <a:gd name="connsiteY1" fmla="*/ 0 h 504062"/>
                <a:gd name="connsiteX2" fmla="*/ 25241 w 853916"/>
                <a:gd name="connsiteY2" fmla="*/ 504063 h 504062"/>
                <a:gd name="connsiteX3" fmla="*/ 853917 w 853916"/>
                <a:gd name="connsiteY3" fmla="*/ 504063 h 504062"/>
                <a:gd name="connsiteX4" fmla="*/ 828675 w 853916"/>
                <a:gd name="connsiteY4" fmla="*/ 0 h 504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3916" h="504062">
                  <a:moveTo>
                    <a:pt x="828675" y="0"/>
                  </a:moveTo>
                  <a:lnTo>
                    <a:pt x="0" y="0"/>
                  </a:lnTo>
                  <a:lnTo>
                    <a:pt x="25241" y="504063"/>
                  </a:lnTo>
                  <a:lnTo>
                    <a:pt x="853917" y="504063"/>
                  </a:lnTo>
                  <a:lnTo>
                    <a:pt x="828675" y="0"/>
                  </a:lnTo>
                  <a:close/>
                </a:path>
              </a:pathLst>
            </a:custGeom>
            <a:solidFill>
              <a:srgbClr val="3B66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3C8B2A9D-EA63-D565-CE36-72A415D290C5}"/>
                </a:ext>
              </a:extLst>
            </p:cNvPr>
            <p:cNvSpPr/>
            <p:nvPr/>
          </p:nvSpPr>
          <p:spPr>
            <a:xfrm rot="10800000">
              <a:off x="11689454" y="3832832"/>
              <a:ext cx="37882" cy="17466"/>
            </a:xfrm>
            <a:custGeom>
              <a:avLst/>
              <a:gdLst>
                <a:gd name="connsiteX0" fmla="*/ 23717 w 30575"/>
                <a:gd name="connsiteY0" fmla="*/ 0 h 14097"/>
                <a:gd name="connsiteX1" fmla="*/ 30575 w 30575"/>
                <a:gd name="connsiteY1" fmla="*/ 0 h 14097"/>
                <a:gd name="connsiteX2" fmla="*/ 30575 w 30575"/>
                <a:gd name="connsiteY2" fmla="*/ 14097 h 14097"/>
                <a:gd name="connsiteX3" fmla="*/ 23717 w 30575"/>
                <a:gd name="connsiteY3" fmla="*/ 14097 h 14097"/>
                <a:gd name="connsiteX4" fmla="*/ 6858 w 30575"/>
                <a:gd name="connsiteY4" fmla="*/ 14097 h 14097"/>
                <a:gd name="connsiteX5" fmla="*/ 0 w 30575"/>
                <a:gd name="connsiteY5" fmla="*/ 14097 h 14097"/>
                <a:gd name="connsiteX6" fmla="*/ 0 w 30575"/>
                <a:gd name="connsiteY6" fmla="*/ 0 h 14097"/>
                <a:gd name="connsiteX7" fmla="*/ 6858 w 30575"/>
                <a:gd name="connsiteY7" fmla="*/ 0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575" h="14097">
                  <a:moveTo>
                    <a:pt x="23717" y="0"/>
                  </a:moveTo>
                  <a:cubicBezTo>
                    <a:pt x="27505" y="0"/>
                    <a:pt x="30575" y="0"/>
                    <a:pt x="30575" y="0"/>
                  </a:cubicBezTo>
                  <a:lnTo>
                    <a:pt x="30575" y="14097"/>
                  </a:lnTo>
                  <a:cubicBezTo>
                    <a:pt x="30575" y="14097"/>
                    <a:pt x="27505" y="14097"/>
                    <a:pt x="23717" y="14097"/>
                  </a:cubicBezTo>
                  <a:lnTo>
                    <a:pt x="6858" y="14097"/>
                  </a:lnTo>
                  <a:cubicBezTo>
                    <a:pt x="3071" y="14097"/>
                    <a:pt x="0" y="14097"/>
                    <a:pt x="0" y="14097"/>
                  </a:cubicBezTo>
                  <a:lnTo>
                    <a:pt x="0" y="0"/>
                  </a:lnTo>
                  <a:cubicBezTo>
                    <a:pt x="0" y="0"/>
                    <a:pt x="3071" y="0"/>
                    <a:pt x="6858" y="0"/>
                  </a:cubicBez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6E54736F-C3E8-B01A-1C64-F2D6B7A501B7}"/>
                </a:ext>
              </a:extLst>
            </p:cNvPr>
            <p:cNvSpPr/>
            <p:nvPr/>
          </p:nvSpPr>
          <p:spPr>
            <a:xfrm>
              <a:off x="11825987" y="3043198"/>
              <a:ext cx="282060" cy="282060"/>
            </a:xfrm>
            <a:custGeom>
              <a:avLst/>
              <a:gdLst>
                <a:gd name="connsiteX0" fmla="*/ 227654 w 227654"/>
                <a:gd name="connsiteY0" fmla="*/ 39059 h 227654"/>
                <a:gd name="connsiteX1" fmla="*/ 39059 w 227654"/>
                <a:gd name="connsiteY1" fmla="*/ 227654 h 227654"/>
                <a:gd name="connsiteX2" fmla="*/ 39059 w 227654"/>
                <a:gd name="connsiteY2" fmla="*/ 39059 h 227654"/>
                <a:gd name="connsiteX3" fmla="*/ 227654 w 227654"/>
                <a:gd name="connsiteY3" fmla="*/ 39059 h 227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7654" h="227654">
                  <a:moveTo>
                    <a:pt x="227654" y="39059"/>
                  </a:moveTo>
                  <a:lnTo>
                    <a:pt x="39059" y="227654"/>
                  </a:lnTo>
                  <a:cubicBezTo>
                    <a:pt x="-13020" y="175575"/>
                    <a:pt x="-13020" y="91138"/>
                    <a:pt x="39059" y="39059"/>
                  </a:cubicBezTo>
                  <a:cubicBezTo>
                    <a:pt x="91138" y="-13020"/>
                    <a:pt x="175575" y="-13020"/>
                    <a:pt x="227654" y="39059"/>
                  </a:cubicBez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D5E72703-64E0-DBD5-4802-4CB711C49935}"/>
                </a:ext>
              </a:extLst>
            </p:cNvPr>
            <p:cNvSpPr/>
            <p:nvPr/>
          </p:nvSpPr>
          <p:spPr>
            <a:xfrm>
              <a:off x="11759074" y="2975871"/>
              <a:ext cx="233555" cy="233496"/>
            </a:xfrm>
            <a:custGeom>
              <a:avLst/>
              <a:gdLst>
                <a:gd name="connsiteX0" fmla="*/ 19723 w 188505"/>
                <a:gd name="connsiteY0" fmla="*/ 114926 h 188458"/>
                <a:gd name="connsiteX1" fmla="*/ 93256 w 188505"/>
                <a:gd name="connsiteY1" fmla="*/ 188459 h 188458"/>
                <a:gd name="connsiteX2" fmla="*/ 188506 w 188505"/>
                <a:gd name="connsiteY2" fmla="*/ 93209 h 188458"/>
                <a:gd name="connsiteX3" fmla="*/ 114973 w 188505"/>
                <a:gd name="connsiteY3" fmla="*/ 19771 h 188458"/>
                <a:gd name="connsiteX4" fmla="*/ 19872 w 188505"/>
                <a:gd name="connsiteY4" fmla="*/ 19621 h 188458"/>
                <a:gd name="connsiteX5" fmla="*/ 19723 w 188505"/>
                <a:gd name="connsiteY5" fmla="*/ 19771 h 188458"/>
                <a:gd name="connsiteX6" fmla="*/ 19723 w 188505"/>
                <a:gd name="connsiteY6" fmla="*/ 19771 h 188458"/>
                <a:gd name="connsiteX7" fmla="*/ 19669 w 188505"/>
                <a:gd name="connsiteY7" fmla="*/ 114872 h 188458"/>
                <a:gd name="connsiteX8" fmla="*/ 19723 w 188505"/>
                <a:gd name="connsiteY8" fmla="*/ 114926 h 188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8505" h="188458">
                  <a:moveTo>
                    <a:pt x="19723" y="114926"/>
                  </a:moveTo>
                  <a:lnTo>
                    <a:pt x="93256" y="188459"/>
                  </a:lnTo>
                  <a:lnTo>
                    <a:pt x="188506" y="93209"/>
                  </a:lnTo>
                  <a:lnTo>
                    <a:pt x="114973" y="19771"/>
                  </a:lnTo>
                  <a:cubicBezTo>
                    <a:pt x="88753" y="-6532"/>
                    <a:pt x="46175" y="-6599"/>
                    <a:pt x="19872" y="19621"/>
                  </a:cubicBezTo>
                  <a:cubicBezTo>
                    <a:pt x="19822" y="19671"/>
                    <a:pt x="19773" y="19721"/>
                    <a:pt x="19723" y="19771"/>
                  </a:cubicBezTo>
                  <a:lnTo>
                    <a:pt x="19723" y="19771"/>
                  </a:lnTo>
                  <a:cubicBezTo>
                    <a:pt x="-6553" y="46017"/>
                    <a:pt x="-6577" y="88595"/>
                    <a:pt x="19669" y="114872"/>
                  </a:cubicBezTo>
                  <a:cubicBezTo>
                    <a:pt x="19687" y="114890"/>
                    <a:pt x="19705" y="114907"/>
                    <a:pt x="19723" y="114926"/>
                  </a:cubicBez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4290463B-0B1C-A603-FED2-132CB257CBD6}"/>
                </a:ext>
              </a:extLst>
            </p:cNvPr>
            <p:cNvSpPr/>
            <p:nvPr/>
          </p:nvSpPr>
          <p:spPr>
            <a:xfrm rot="13500000">
              <a:off x="11572331" y="2911371"/>
              <a:ext cx="19707" cy="549940"/>
            </a:xfrm>
            <a:custGeom>
              <a:avLst/>
              <a:gdLst>
                <a:gd name="connsiteX0" fmla="*/ 0 w 15906"/>
                <a:gd name="connsiteY0" fmla="*/ 0 h 443864"/>
                <a:gd name="connsiteX1" fmla="*/ 15907 w 15906"/>
                <a:gd name="connsiteY1" fmla="*/ 0 h 443864"/>
                <a:gd name="connsiteX2" fmla="*/ 15907 w 15906"/>
                <a:gd name="connsiteY2" fmla="*/ 443865 h 443864"/>
                <a:gd name="connsiteX3" fmla="*/ 0 w 15906"/>
                <a:gd name="connsiteY3" fmla="*/ 443865 h 443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06" h="443864">
                  <a:moveTo>
                    <a:pt x="0" y="0"/>
                  </a:moveTo>
                  <a:lnTo>
                    <a:pt x="15907" y="0"/>
                  </a:lnTo>
                  <a:lnTo>
                    <a:pt x="15907" y="443865"/>
                  </a:lnTo>
                  <a:lnTo>
                    <a:pt x="0" y="443865"/>
                  </a:ln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985CC357-EE8E-940A-ECBA-9AA613FBF870}"/>
                </a:ext>
              </a:extLst>
            </p:cNvPr>
            <p:cNvSpPr/>
            <p:nvPr/>
          </p:nvSpPr>
          <p:spPr>
            <a:xfrm rot="8959800">
              <a:off x="11516429" y="3344237"/>
              <a:ext cx="19707" cy="549941"/>
            </a:xfrm>
            <a:custGeom>
              <a:avLst/>
              <a:gdLst>
                <a:gd name="connsiteX0" fmla="*/ 0 w 15906"/>
                <a:gd name="connsiteY0" fmla="*/ 0 h 443865"/>
                <a:gd name="connsiteX1" fmla="*/ 15907 w 15906"/>
                <a:gd name="connsiteY1" fmla="*/ 0 h 443865"/>
                <a:gd name="connsiteX2" fmla="*/ 15907 w 15906"/>
                <a:gd name="connsiteY2" fmla="*/ 443865 h 443865"/>
                <a:gd name="connsiteX3" fmla="*/ 0 w 15906"/>
                <a:gd name="connsiteY3" fmla="*/ 443865 h 443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06" h="443865">
                  <a:moveTo>
                    <a:pt x="0" y="0"/>
                  </a:moveTo>
                  <a:lnTo>
                    <a:pt x="15907" y="0"/>
                  </a:lnTo>
                  <a:lnTo>
                    <a:pt x="15907" y="443865"/>
                  </a:lnTo>
                  <a:lnTo>
                    <a:pt x="0" y="443865"/>
                  </a:ln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2F7A0AB7-4749-22F9-CD5B-95C57616148F}"/>
                </a:ext>
              </a:extLst>
            </p:cNvPr>
            <p:cNvSpPr/>
            <p:nvPr/>
          </p:nvSpPr>
          <p:spPr>
            <a:xfrm>
              <a:off x="11749523" y="2966852"/>
              <a:ext cx="67974" cy="67974"/>
            </a:xfrm>
            <a:custGeom>
              <a:avLst/>
              <a:gdLst>
                <a:gd name="connsiteX0" fmla="*/ 54864 w 54863"/>
                <a:gd name="connsiteY0" fmla="*/ 27432 h 54863"/>
                <a:gd name="connsiteX1" fmla="*/ 27432 w 54863"/>
                <a:gd name="connsiteY1" fmla="*/ 54864 h 54863"/>
                <a:gd name="connsiteX2" fmla="*/ 0 w 54863"/>
                <a:gd name="connsiteY2" fmla="*/ 27432 h 54863"/>
                <a:gd name="connsiteX3" fmla="*/ 27432 w 54863"/>
                <a:gd name="connsiteY3" fmla="*/ 0 h 54863"/>
                <a:gd name="connsiteX4" fmla="*/ 54864 w 54863"/>
                <a:gd name="connsiteY4" fmla="*/ 27432 h 54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863" h="54863">
                  <a:moveTo>
                    <a:pt x="54864" y="27432"/>
                  </a:moveTo>
                  <a:cubicBezTo>
                    <a:pt x="54864" y="42582"/>
                    <a:pt x="42582" y="54864"/>
                    <a:pt x="27432" y="54864"/>
                  </a:cubicBezTo>
                  <a:cubicBezTo>
                    <a:pt x="12282" y="54864"/>
                    <a:pt x="0" y="42582"/>
                    <a:pt x="0" y="27432"/>
                  </a:cubicBezTo>
                  <a:cubicBezTo>
                    <a:pt x="0" y="12282"/>
                    <a:pt x="12282" y="0"/>
                    <a:pt x="27432" y="0"/>
                  </a:cubicBezTo>
                  <a:cubicBezTo>
                    <a:pt x="42582" y="0"/>
                    <a:pt x="54864" y="12282"/>
                    <a:pt x="54864" y="27432"/>
                  </a:cubicBez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54D74FF3-CE3A-E2AD-3444-951AF0851261}"/>
                </a:ext>
              </a:extLst>
            </p:cNvPr>
            <p:cNvSpPr/>
            <p:nvPr/>
          </p:nvSpPr>
          <p:spPr>
            <a:xfrm>
              <a:off x="11365626" y="3359482"/>
              <a:ext cx="43428" cy="43429"/>
            </a:xfrm>
            <a:custGeom>
              <a:avLst/>
              <a:gdLst>
                <a:gd name="connsiteX0" fmla="*/ 35052 w 35051"/>
                <a:gd name="connsiteY0" fmla="*/ 17526 h 35052"/>
                <a:gd name="connsiteX1" fmla="*/ 17526 w 35051"/>
                <a:gd name="connsiteY1" fmla="*/ 35052 h 35052"/>
                <a:gd name="connsiteX2" fmla="*/ 0 w 35051"/>
                <a:gd name="connsiteY2" fmla="*/ 17526 h 35052"/>
                <a:gd name="connsiteX3" fmla="*/ 17526 w 35051"/>
                <a:gd name="connsiteY3" fmla="*/ 0 h 35052"/>
                <a:gd name="connsiteX4" fmla="*/ 35052 w 35051"/>
                <a:gd name="connsiteY4" fmla="*/ 17526 h 35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051" h="35052">
                  <a:moveTo>
                    <a:pt x="35052" y="17526"/>
                  </a:moveTo>
                  <a:cubicBezTo>
                    <a:pt x="35052" y="27205"/>
                    <a:pt x="27205" y="35052"/>
                    <a:pt x="17526" y="35052"/>
                  </a:cubicBezTo>
                  <a:cubicBezTo>
                    <a:pt x="7847" y="35052"/>
                    <a:pt x="0" y="27205"/>
                    <a:pt x="0" y="17526"/>
                  </a:cubicBezTo>
                  <a:cubicBezTo>
                    <a:pt x="0" y="7847"/>
                    <a:pt x="7847" y="0"/>
                    <a:pt x="17526" y="0"/>
                  </a:cubicBezTo>
                  <a:cubicBezTo>
                    <a:pt x="27205" y="0"/>
                    <a:pt x="35052" y="7847"/>
                    <a:pt x="35052" y="17526"/>
                  </a:cubicBez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821EE430-18FF-5C86-8A79-6EF0560C71F3}"/>
                </a:ext>
              </a:extLst>
            </p:cNvPr>
            <p:cNvSpPr/>
            <p:nvPr/>
          </p:nvSpPr>
          <p:spPr>
            <a:xfrm>
              <a:off x="11568726" y="3841446"/>
              <a:ext cx="185280" cy="63608"/>
            </a:xfrm>
            <a:custGeom>
              <a:avLst/>
              <a:gdLst>
                <a:gd name="connsiteX0" fmla="*/ 10096 w 149542"/>
                <a:gd name="connsiteY0" fmla="*/ 0 h 51339"/>
                <a:gd name="connsiteX1" fmla="*/ 139351 w 149542"/>
                <a:gd name="connsiteY1" fmla="*/ 0 h 51339"/>
                <a:gd name="connsiteX2" fmla="*/ 149543 w 149542"/>
                <a:gd name="connsiteY2" fmla="*/ 51340 h 51339"/>
                <a:gd name="connsiteX3" fmla="*/ 0 w 149542"/>
                <a:gd name="connsiteY3" fmla="*/ 51340 h 51339"/>
                <a:gd name="connsiteX4" fmla="*/ 10096 w 149542"/>
                <a:gd name="connsiteY4" fmla="*/ 0 h 51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542" h="51339">
                  <a:moveTo>
                    <a:pt x="10096" y="0"/>
                  </a:moveTo>
                  <a:lnTo>
                    <a:pt x="139351" y="0"/>
                  </a:lnTo>
                  <a:lnTo>
                    <a:pt x="149543" y="51340"/>
                  </a:lnTo>
                  <a:lnTo>
                    <a:pt x="0" y="51340"/>
                  </a:lnTo>
                  <a:lnTo>
                    <a:pt x="10096" y="0"/>
                  </a:ln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59" name="图形 7">
              <a:extLst>
                <a:ext uri="{FF2B5EF4-FFF2-40B4-BE49-F238E27FC236}">
                  <a16:creationId xmlns:a16="http://schemas.microsoft.com/office/drawing/2014/main" id="{1B306F6E-B792-CCEF-0D2A-2BAFC04634BE}"/>
                </a:ext>
              </a:extLst>
            </p:cNvPr>
            <p:cNvGrpSpPr/>
            <p:nvPr/>
          </p:nvGrpSpPr>
          <p:grpSpPr>
            <a:xfrm>
              <a:off x="7918055" y="1916533"/>
              <a:ext cx="3170880" cy="1889627"/>
              <a:chOff x="7456908" y="1925667"/>
              <a:chExt cx="2559258" cy="1525143"/>
            </a:xfrm>
          </p:grpSpPr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1A7DB639-0155-76C6-1B09-421685C0268D}"/>
                  </a:ext>
                </a:extLst>
              </p:cNvPr>
              <p:cNvSpPr/>
              <p:nvPr/>
            </p:nvSpPr>
            <p:spPr>
              <a:xfrm>
                <a:off x="7456908" y="1925667"/>
                <a:ext cx="2540208" cy="1525143"/>
              </a:xfrm>
              <a:custGeom>
                <a:avLst/>
                <a:gdLst>
                  <a:gd name="connsiteX0" fmla="*/ 2423772 w 2540208"/>
                  <a:gd name="connsiteY0" fmla="*/ 1525143 h 1525143"/>
                  <a:gd name="connsiteX1" fmla="*/ 151584 w 2540208"/>
                  <a:gd name="connsiteY1" fmla="*/ 1525143 h 1525143"/>
                  <a:gd name="connsiteX2" fmla="*/ 30045 w 2540208"/>
                  <a:gd name="connsiteY2" fmla="*/ 1406271 h 1525143"/>
                  <a:gd name="connsiteX3" fmla="*/ 41 w 2540208"/>
                  <a:gd name="connsiteY3" fmla="*/ 119158 h 1525143"/>
                  <a:gd name="connsiteX4" fmla="*/ 113062 w 2540208"/>
                  <a:gd name="connsiteY4" fmla="*/ 40 h 1525143"/>
                  <a:gd name="connsiteX5" fmla="*/ 116436 w 2540208"/>
                  <a:gd name="connsiteY5" fmla="*/ 0 h 1525143"/>
                  <a:gd name="connsiteX6" fmla="*/ 2388625 w 2540208"/>
                  <a:gd name="connsiteY6" fmla="*/ 0 h 1525143"/>
                  <a:gd name="connsiteX7" fmla="*/ 2510355 w 2540208"/>
                  <a:gd name="connsiteY7" fmla="*/ 118968 h 1525143"/>
                  <a:gd name="connsiteX8" fmla="*/ 2540168 w 2540208"/>
                  <a:gd name="connsiteY8" fmla="*/ 1405986 h 1525143"/>
                  <a:gd name="connsiteX9" fmla="*/ 2427147 w 2540208"/>
                  <a:gd name="connsiteY9" fmla="*/ 1525104 h 1525143"/>
                  <a:gd name="connsiteX10" fmla="*/ 2423772 w 2540208"/>
                  <a:gd name="connsiteY10" fmla="*/ 1525143 h 1525143"/>
                  <a:gd name="connsiteX11" fmla="*/ 116436 w 2540208"/>
                  <a:gd name="connsiteY11" fmla="*/ 9525 h 1525143"/>
                  <a:gd name="connsiteX12" fmla="*/ 9528 w 2540208"/>
                  <a:gd name="connsiteY12" fmla="*/ 115786 h 1525143"/>
                  <a:gd name="connsiteX13" fmla="*/ 9566 w 2540208"/>
                  <a:gd name="connsiteY13" fmla="*/ 118968 h 1525143"/>
                  <a:gd name="connsiteX14" fmla="*/ 39570 w 2540208"/>
                  <a:gd name="connsiteY14" fmla="*/ 1405986 h 1525143"/>
                  <a:gd name="connsiteX15" fmla="*/ 151774 w 2540208"/>
                  <a:gd name="connsiteY15" fmla="*/ 1515618 h 1525143"/>
                  <a:gd name="connsiteX16" fmla="*/ 2423772 w 2540208"/>
                  <a:gd name="connsiteY16" fmla="*/ 1515618 h 1525143"/>
                  <a:gd name="connsiteX17" fmla="*/ 2530676 w 2540208"/>
                  <a:gd name="connsiteY17" fmla="*/ 1409163 h 1525143"/>
                  <a:gd name="connsiteX18" fmla="*/ 2530643 w 2540208"/>
                  <a:gd name="connsiteY18" fmla="*/ 1406271 h 1525143"/>
                  <a:gd name="connsiteX19" fmla="*/ 2500830 w 2540208"/>
                  <a:gd name="connsiteY19" fmla="*/ 119158 h 1525143"/>
                  <a:gd name="connsiteX20" fmla="*/ 2388625 w 2540208"/>
                  <a:gd name="connsiteY20" fmla="*/ 9525 h 1525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540208" h="1525143">
                    <a:moveTo>
                      <a:pt x="2423772" y="1525143"/>
                    </a:moveTo>
                    <a:lnTo>
                      <a:pt x="151584" y="1525143"/>
                    </a:lnTo>
                    <a:cubicBezTo>
                      <a:pt x="85692" y="1524660"/>
                      <a:pt x="31990" y="1472136"/>
                      <a:pt x="30045" y="1406271"/>
                    </a:cubicBezTo>
                    <a:lnTo>
                      <a:pt x="41" y="119158"/>
                    </a:lnTo>
                    <a:cubicBezTo>
                      <a:pt x="-1643" y="55055"/>
                      <a:pt x="48959" y="1724"/>
                      <a:pt x="113062" y="40"/>
                    </a:cubicBezTo>
                    <a:cubicBezTo>
                      <a:pt x="114187" y="10"/>
                      <a:pt x="115311" y="-3"/>
                      <a:pt x="116436" y="0"/>
                    </a:cubicBezTo>
                    <a:lnTo>
                      <a:pt x="2388625" y="0"/>
                    </a:lnTo>
                    <a:cubicBezTo>
                      <a:pt x="2454627" y="384"/>
                      <a:pt x="2508457" y="52992"/>
                      <a:pt x="2510355" y="118968"/>
                    </a:cubicBezTo>
                    <a:lnTo>
                      <a:pt x="2540168" y="1405986"/>
                    </a:lnTo>
                    <a:cubicBezTo>
                      <a:pt x="2541852" y="1470089"/>
                      <a:pt x="2491250" y="1523420"/>
                      <a:pt x="2427147" y="1525104"/>
                    </a:cubicBezTo>
                    <a:cubicBezTo>
                      <a:pt x="2426022" y="1525133"/>
                      <a:pt x="2424897" y="1525147"/>
                      <a:pt x="2423772" y="1525143"/>
                    </a:cubicBezTo>
                    <a:close/>
                    <a:moveTo>
                      <a:pt x="116436" y="9525"/>
                    </a:moveTo>
                    <a:cubicBezTo>
                      <a:pt x="57571" y="9346"/>
                      <a:pt x="9707" y="56921"/>
                      <a:pt x="9528" y="115786"/>
                    </a:cubicBezTo>
                    <a:cubicBezTo>
                      <a:pt x="9525" y="116846"/>
                      <a:pt x="9537" y="117907"/>
                      <a:pt x="9566" y="118968"/>
                    </a:cubicBezTo>
                    <a:lnTo>
                      <a:pt x="39570" y="1405986"/>
                    </a:lnTo>
                    <a:cubicBezTo>
                      <a:pt x="41314" y="1466797"/>
                      <a:pt x="90939" y="1515284"/>
                      <a:pt x="151774" y="1515618"/>
                    </a:cubicBezTo>
                    <a:lnTo>
                      <a:pt x="2423772" y="1515618"/>
                    </a:lnTo>
                    <a:cubicBezTo>
                      <a:pt x="2482690" y="1515742"/>
                      <a:pt x="2530553" y="1468080"/>
                      <a:pt x="2530676" y="1409163"/>
                    </a:cubicBezTo>
                    <a:cubicBezTo>
                      <a:pt x="2530678" y="1408199"/>
                      <a:pt x="2530667" y="1407235"/>
                      <a:pt x="2530643" y="1406271"/>
                    </a:cubicBezTo>
                    <a:lnTo>
                      <a:pt x="2500830" y="119158"/>
                    </a:lnTo>
                    <a:cubicBezTo>
                      <a:pt x="2499085" y="58347"/>
                      <a:pt x="2449460" y="9860"/>
                      <a:pt x="2388625" y="9525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224BC90F-8769-0337-020D-491F71F446D7}"/>
                  </a:ext>
                </a:extLst>
              </p:cNvPr>
              <p:cNvSpPr/>
              <p:nvPr/>
            </p:nvSpPr>
            <p:spPr>
              <a:xfrm>
                <a:off x="7475958" y="1925667"/>
                <a:ext cx="2540208" cy="1525143"/>
              </a:xfrm>
              <a:custGeom>
                <a:avLst/>
                <a:gdLst>
                  <a:gd name="connsiteX0" fmla="*/ 2423772 w 2540208"/>
                  <a:gd name="connsiteY0" fmla="*/ 1525143 h 1525143"/>
                  <a:gd name="connsiteX1" fmla="*/ 151584 w 2540208"/>
                  <a:gd name="connsiteY1" fmla="*/ 1525143 h 1525143"/>
                  <a:gd name="connsiteX2" fmla="*/ 30045 w 2540208"/>
                  <a:gd name="connsiteY2" fmla="*/ 1406271 h 1525143"/>
                  <a:gd name="connsiteX3" fmla="*/ 41 w 2540208"/>
                  <a:gd name="connsiteY3" fmla="*/ 119158 h 1525143"/>
                  <a:gd name="connsiteX4" fmla="*/ 113062 w 2540208"/>
                  <a:gd name="connsiteY4" fmla="*/ 40 h 1525143"/>
                  <a:gd name="connsiteX5" fmla="*/ 116436 w 2540208"/>
                  <a:gd name="connsiteY5" fmla="*/ 0 h 1525143"/>
                  <a:gd name="connsiteX6" fmla="*/ 2388625 w 2540208"/>
                  <a:gd name="connsiteY6" fmla="*/ 0 h 1525143"/>
                  <a:gd name="connsiteX7" fmla="*/ 2510355 w 2540208"/>
                  <a:gd name="connsiteY7" fmla="*/ 118968 h 1525143"/>
                  <a:gd name="connsiteX8" fmla="*/ 2540168 w 2540208"/>
                  <a:gd name="connsiteY8" fmla="*/ 1405986 h 1525143"/>
                  <a:gd name="connsiteX9" fmla="*/ 2427147 w 2540208"/>
                  <a:gd name="connsiteY9" fmla="*/ 1525104 h 1525143"/>
                  <a:gd name="connsiteX10" fmla="*/ 2423772 w 2540208"/>
                  <a:gd name="connsiteY10" fmla="*/ 1525143 h 1525143"/>
                  <a:gd name="connsiteX11" fmla="*/ 116436 w 2540208"/>
                  <a:gd name="connsiteY11" fmla="*/ 9525 h 1525143"/>
                  <a:gd name="connsiteX12" fmla="*/ 9528 w 2540208"/>
                  <a:gd name="connsiteY12" fmla="*/ 115786 h 1525143"/>
                  <a:gd name="connsiteX13" fmla="*/ 9566 w 2540208"/>
                  <a:gd name="connsiteY13" fmla="*/ 118968 h 1525143"/>
                  <a:gd name="connsiteX14" fmla="*/ 39570 w 2540208"/>
                  <a:gd name="connsiteY14" fmla="*/ 1405986 h 1525143"/>
                  <a:gd name="connsiteX15" fmla="*/ 151774 w 2540208"/>
                  <a:gd name="connsiteY15" fmla="*/ 1515618 h 1525143"/>
                  <a:gd name="connsiteX16" fmla="*/ 2423772 w 2540208"/>
                  <a:gd name="connsiteY16" fmla="*/ 1515618 h 1525143"/>
                  <a:gd name="connsiteX17" fmla="*/ 2530676 w 2540208"/>
                  <a:gd name="connsiteY17" fmla="*/ 1409163 h 1525143"/>
                  <a:gd name="connsiteX18" fmla="*/ 2530643 w 2540208"/>
                  <a:gd name="connsiteY18" fmla="*/ 1406271 h 1525143"/>
                  <a:gd name="connsiteX19" fmla="*/ 2500830 w 2540208"/>
                  <a:gd name="connsiteY19" fmla="*/ 119158 h 1525143"/>
                  <a:gd name="connsiteX20" fmla="*/ 2388625 w 2540208"/>
                  <a:gd name="connsiteY20" fmla="*/ 9525 h 1525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540208" h="1525143">
                    <a:moveTo>
                      <a:pt x="2423772" y="1525143"/>
                    </a:moveTo>
                    <a:lnTo>
                      <a:pt x="151584" y="1525143"/>
                    </a:lnTo>
                    <a:cubicBezTo>
                      <a:pt x="85692" y="1524660"/>
                      <a:pt x="31990" y="1472136"/>
                      <a:pt x="30045" y="1406271"/>
                    </a:cubicBezTo>
                    <a:lnTo>
                      <a:pt x="41" y="119158"/>
                    </a:lnTo>
                    <a:cubicBezTo>
                      <a:pt x="-1643" y="55055"/>
                      <a:pt x="48959" y="1724"/>
                      <a:pt x="113062" y="40"/>
                    </a:cubicBezTo>
                    <a:cubicBezTo>
                      <a:pt x="114187" y="10"/>
                      <a:pt x="115311" y="-3"/>
                      <a:pt x="116436" y="0"/>
                    </a:cubicBezTo>
                    <a:lnTo>
                      <a:pt x="2388625" y="0"/>
                    </a:lnTo>
                    <a:cubicBezTo>
                      <a:pt x="2454627" y="384"/>
                      <a:pt x="2508457" y="52992"/>
                      <a:pt x="2510355" y="118968"/>
                    </a:cubicBezTo>
                    <a:lnTo>
                      <a:pt x="2540168" y="1405986"/>
                    </a:lnTo>
                    <a:cubicBezTo>
                      <a:pt x="2541852" y="1470089"/>
                      <a:pt x="2491250" y="1523420"/>
                      <a:pt x="2427147" y="1525104"/>
                    </a:cubicBezTo>
                    <a:cubicBezTo>
                      <a:pt x="2426022" y="1525133"/>
                      <a:pt x="2424897" y="1525147"/>
                      <a:pt x="2423772" y="1525143"/>
                    </a:cubicBezTo>
                    <a:close/>
                    <a:moveTo>
                      <a:pt x="116436" y="9525"/>
                    </a:moveTo>
                    <a:cubicBezTo>
                      <a:pt x="57571" y="9346"/>
                      <a:pt x="9707" y="56921"/>
                      <a:pt x="9528" y="115786"/>
                    </a:cubicBezTo>
                    <a:cubicBezTo>
                      <a:pt x="9525" y="116846"/>
                      <a:pt x="9537" y="117907"/>
                      <a:pt x="9566" y="118968"/>
                    </a:cubicBezTo>
                    <a:lnTo>
                      <a:pt x="39570" y="1405986"/>
                    </a:lnTo>
                    <a:cubicBezTo>
                      <a:pt x="41314" y="1466797"/>
                      <a:pt x="90939" y="1515284"/>
                      <a:pt x="151774" y="1515618"/>
                    </a:cubicBezTo>
                    <a:lnTo>
                      <a:pt x="2423772" y="1515618"/>
                    </a:lnTo>
                    <a:cubicBezTo>
                      <a:pt x="2482690" y="1515742"/>
                      <a:pt x="2530553" y="1468080"/>
                      <a:pt x="2530676" y="1409163"/>
                    </a:cubicBezTo>
                    <a:cubicBezTo>
                      <a:pt x="2530678" y="1408199"/>
                      <a:pt x="2530667" y="1407235"/>
                      <a:pt x="2530643" y="1406271"/>
                    </a:cubicBezTo>
                    <a:lnTo>
                      <a:pt x="2500830" y="119158"/>
                    </a:lnTo>
                    <a:cubicBezTo>
                      <a:pt x="2499085" y="58347"/>
                      <a:pt x="2449460" y="9860"/>
                      <a:pt x="2388625" y="9525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84492EB0-ECD1-658A-875B-330017569892}"/>
                  </a:ext>
                </a:extLst>
              </p:cNvPr>
              <p:cNvSpPr/>
              <p:nvPr/>
            </p:nvSpPr>
            <p:spPr>
              <a:xfrm>
                <a:off x="7773655" y="2088831"/>
                <a:ext cx="344805" cy="201739"/>
              </a:xfrm>
              <a:custGeom>
                <a:avLst/>
                <a:gdLst>
                  <a:gd name="connsiteX0" fmla="*/ 153638 w 344805"/>
                  <a:gd name="connsiteY0" fmla="*/ 201739 h 201739"/>
                  <a:gd name="connsiteX1" fmla="*/ 0 w 344805"/>
                  <a:gd name="connsiteY1" fmla="*/ 58865 h 201739"/>
                  <a:gd name="connsiteX2" fmla="*/ 285750 w 344805"/>
                  <a:gd name="connsiteY2" fmla="*/ 58865 h 201739"/>
                  <a:gd name="connsiteX3" fmla="*/ 344805 w 344805"/>
                  <a:gd name="connsiteY3" fmla="*/ 149543 h 2017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4805" h="201739">
                    <a:moveTo>
                      <a:pt x="153638" y="201739"/>
                    </a:moveTo>
                    <a:lnTo>
                      <a:pt x="0" y="58865"/>
                    </a:lnTo>
                    <a:cubicBezTo>
                      <a:pt x="72676" y="-19622"/>
                      <a:pt x="201835" y="-19622"/>
                      <a:pt x="285750" y="58865"/>
                    </a:cubicBezTo>
                    <a:cubicBezTo>
                      <a:pt x="312579" y="83785"/>
                      <a:pt x="332861" y="114928"/>
                      <a:pt x="344805" y="149543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9B1EF0E8-72BB-36E1-86F3-F53998F3FA8C}"/>
                  </a:ext>
                </a:extLst>
              </p:cNvPr>
              <p:cNvSpPr/>
              <p:nvPr/>
            </p:nvSpPr>
            <p:spPr>
              <a:xfrm>
                <a:off x="7692612" y="2150648"/>
                <a:ext cx="202677" cy="160686"/>
              </a:xfrm>
              <a:custGeom>
                <a:avLst/>
                <a:gdLst>
                  <a:gd name="connsiteX0" fmla="*/ 202677 w 202677"/>
                  <a:gd name="connsiteY0" fmla="*/ 143065 h 160686"/>
                  <a:gd name="connsiteX1" fmla="*/ 2653 w 202677"/>
                  <a:gd name="connsiteY1" fmla="*/ 160687 h 160686"/>
                  <a:gd name="connsiteX2" fmla="*/ 7605 w 202677"/>
                  <a:gd name="connsiteY2" fmla="*/ 73819 h 160686"/>
                  <a:gd name="connsiteX3" fmla="*/ 49230 w 202677"/>
                  <a:gd name="connsiteY3" fmla="*/ 0 h 1606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2677" h="160686">
                    <a:moveTo>
                      <a:pt x="202677" y="143065"/>
                    </a:moveTo>
                    <a:lnTo>
                      <a:pt x="2653" y="160687"/>
                    </a:lnTo>
                    <a:cubicBezTo>
                      <a:pt x="-2125" y="131720"/>
                      <a:pt x="-434" y="102055"/>
                      <a:pt x="7605" y="73819"/>
                    </a:cubicBezTo>
                    <a:cubicBezTo>
                      <a:pt x="15561" y="46315"/>
                      <a:pt x="29812" y="21041"/>
                      <a:pt x="49230" y="0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  <a:alpha val="2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1DE91D91-7D94-365F-1835-2E36093E8C7D}"/>
                  </a:ext>
                </a:extLst>
              </p:cNvPr>
              <p:cNvSpPr/>
              <p:nvPr/>
            </p:nvSpPr>
            <p:spPr>
              <a:xfrm>
                <a:off x="7760129" y="2305049"/>
                <a:ext cx="167163" cy="119824"/>
              </a:xfrm>
              <a:custGeom>
                <a:avLst/>
                <a:gdLst>
                  <a:gd name="connsiteX0" fmla="*/ 167164 w 167163"/>
                  <a:gd name="connsiteY0" fmla="*/ 0 h 119824"/>
                  <a:gd name="connsiteX1" fmla="*/ 56293 w 167163"/>
                  <a:gd name="connsiteY1" fmla="*/ 119825 h 119824"/>
                  <a:gd name="connsiteX2" fmla="*/ 19050 w 167163"/>
                  <a:gd name="connsiteY2" fmla="*/ 71628 h 119824"/>
                  <a:gd name="connsiteX3" fmla="*/ 0 w 167163"/>
                  <a:gd name="connsiteY3" fmla="*/ 14478 h 119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7163" h="119824">
                    <a:moveTo>
                      <a:pt x="167164" y="0"/>
                    </a:moveTo>
                    <a:lnTo>
                      <a:pt x="56293" y="119825"/>
                    </a:lnTo>
                    <a:cubicBezTo>
                      <a:pt x="41347" y="105885"/>
                      <a:pt x="28768" y="89607"/>
                      <a:pt x="19050" y="71628"/>
                    </a:cubicBezTo>
                    <a:cubicBezTo>
                      <a:pt x="9503" y="53797"/>
                      <a:pt x="3061" y="34471"/>
                      <a:pt x="0" y="1447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6C1E33F7-FFD3-C921-743B-43707156CB8A}"/>
                  </a:ext>
                </a:extLst>
              </p:cNvPr>
              <p:cNvSpPr/>
              <p:nvPr/>
            </p:nvSpPr>
            <p:spPr>
              <a:xfrm>
                <a:off x="7805754" y="2268949"/>
                <a:ext cx="335388" cy="254317"/>
              </a:xfrm>
              <a:custGeom>
                <a:avLst/>
                <a:gdLst>
                  <a:gd name="connsiteX0" fmla="*/ 132302 w 335388"/>
                  <a:gd name="connsiteY0" fmla="*/ 52388 h 254317"/>
                  <a:gd name="connsiteX1" fmla="*/ 323850 w 335388"/>
                  <a:gd name="connsiteY1" fmla="*/ 0 h 254317"/>
                  <a:gd name="connsiteX2" fmla="*/ 285750 w 335388"/>
                  <a:gd name="connsiteY2" fmla="*/ 195453 h 254317"/>
                  <a:gd name="connsiteX3" fmla="*/ 0 w 335388"/>
                  <a:gd name="connsiteY3" fmla="*/ 195453 h 254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5388" h="254317">
                    <a:moveTo>
                      <a:pt x="132302" y="52388"/>
                    </a:moveTo>
                    <a:lnTo>
                      <a:pt x="323850" y="0"/>
                    </a:lnTo>
                    <a:cubicBezTo>
                      <a:pt x="348123" y="67195"/>
                      <a:pt x="333484" y="142294"/>
                      <a:pt x="285750" y="195453"/>
                    </a:cubicBezTo>
                    <a:cubicBezTo>
                      <a:pt x="213074" y="273939"/>
                      <a:pt x="83915" y="273939"/>
                      <a:pt x="0" y="195453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  <a:alpha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07E00821-366D-B601-D4E9-2E6AC823B0C0}"/>
                  </a:ext>
                </a:extLst>
              </p:cNvPr>
              <p:cNvSpPr/>
              <p:nvPr/>
            </p:nvSpPr>
            <p:spPr>
              <a:xfrm>
                <a:off x="8299911" y="2088831"/>
                <a:ext cx="344900" cy="201739"/>
              </a:xfrm>
              <a:custGeom>
                <a:avLst/>
                <a:gdLst>
                  <a:gd name="connsiteX0" fmla="*/ 153638 w 344900"/>
                  <a:gd name="connsiteY0" fmla="*/ 201739 h 201739"/>
                  <a:gd name="connsiteX1" fmla="*/ 0 w 344900"/>
                  <a:gd name="connsiteY1" fmla="*/ 58865 h 201739"/>
                  <a:gd name="connsiteX2" fmla="*/ 285750 w 344900"/>
                  <a:gd name="connsiteY2" fmla="*/ 58865 h 201739"/>
                  <a:gd name="connsiteX3" fmla="*/ 344900 w 344900"/>
                  <a:gd name="connsiteY3" fmla="*/ 149543 h 2017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4900" h="201739">
                    <a:moveTo>
                      <a:pt x="153638" y="201739"/>
                    </a:moveTo>
                    <a:lnTo>
                      <a:pt x="0" y="58865"/>
                    </a:lnTo>
                    <a:cubicBezTo>
                      <a:pt x="72676" y="-19622"/>
                      <a:pt x="201835" y="-19622"/>
                      <a:pt x="285750" y="58865"/>
                    </a:cubicBezTo>
                    <a:cubicBezTo>
                      <a:pt x="312605" y="83782"/>
                      <a:pt x="332918" y="114923"/>
                      <a:pt x="344900" y="149543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  <a:alpha val="2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3BFF5125-90DC-89ED-E257-CC92198B334C}"/>
                  </a:ext>
                </a:extLst>
              </p:cNvPr>
              <p:cNvSpPr/>
              <p:nvPr/>
            </p:nvSpPr>
            <p:spPr>
              <a:xfrm>
                <a:off x="8218774" y="2150648"/>
                <a:ext cx="202675" cy="160686"/>
              </a:xfrm>
              <a:custGeom>
                <a:avLst/>
                <a:gdLst>
                  <a:gd name="connsiteX0" fmla="*/ 202676 w 202675"/>
                  <a:gd name="connsiteY0" fmla="*/ 143065 h 160686"/>
                  <a:gd name="connsiteX1" fmla="*/ 2651 w 202675"/>
                  <a:gd name="connsiteY1" fmla="*/ 160687 h 160686"/>
                  <a:gd name="connsiteX2" fmla="*/ 7699 w 202675"/>
                  <a:gd name="connsiteY2" fmla="*/ 73819 h 160686"/>
                  <a:gd name="connsiteX3" fmla="*/ 49228 w 202675"/>
                  <a:gd name="connsiteY3" fmla="*/ 0 h 1606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2675" h="160686">
                    <a:moveTo>
                      <a:pt x="202676" y="143065"/>
                    </a:moveTo>
                    <a:lnTo>
                      <a:pt x="2651" y="160687"/>
                    </a:lnTo>
                    <a:cubicBezTo>
                      <a:pt x="-2144" y="131715"/>
                      <a:pt x="-419" y="102040"/>
                      <a:pt x="7699" y="73819"/>
                    </a:cubicBezTo>
                    <a:cubicBezTo>
                      <a:pt x="15582" y="46305"/>
                      <a:pt x="29805" y="21022"/>
                      <a:pt x="49228" y="0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D2E58738-9DA0-08D8-3A70-D1890373FF79}"/>
                  </a:ext>
                </a:extLst>
              </p:cNvPr>
              <p:cNvSpPr/>
              <p:nvPr/>
            </p:nvSpPr>
            <p:spPr>
              <a:xfrm>
                <a:off x="8286290" y="2305049"/>
                <a:ext cx="167258" cy="119824"/>
              </a:xfrm>
              <a:custGeom>
                <a:avLst/>
                <a:gdLst>
                  <a:gd name="connsiteX0" fmla="*/ 167259 w 167258"/>
                  <a:gd name="connsiteY0" fmla="*/ 0 h 119824"/>
                  <a:gd name="connsiteX1" fmla="*/ 56293 w 167258"/>
                  <a:gd name="connsiteY1" fmla="*/ 119825 h 119824"/>
                  <a:gd name="connsiteX2" fmla="*/ 19050 w 167258"/>
                  <a:gd name="connsiteY2" fmla="*/ 71628 h 119824"/>
                  <a:gd name="connsiteX3" fmla="*/ 0 w 167258"/>
                  <a:gd name="connsiteY3" fmla="*/ 14478 h 119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7258" h="119824">
                    <a:moveTo>
                      <a:pt x="167259" y="0"/>
                    </a:moveTo>
                    <a:lnTo>
                      <a:pt x="56293" y="119825"/>
                    </a:lnTo>
                    <a:cubicBezTo>
                      <a:pt x="41347" y="105885"/>
                      <a:pt x="28768" y="89607"/>
                      <a:pt x="19050" y="71628"/>
                    </a:cubicBezTo>
                    <a:cubicBezTo>
                      <a:pt x="9503" y="53797"/>
                      <a:pt x="3061" y="34471"/>
                      <a:pt x="0" y="14478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  <a:alpha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F3597BDA-7587-7186-995F-36890800B25F}"/>
                  </a:ext>
                </a:extLst>
              </p:cNvPr>
              <p:cNvSpPr/>
              <p:nvPr/>
            </p:nvSpPr>
            <p:spPr>
              <a:xfrm>
                <a:off x="8331915" y="2268949"/>
                <a:ext cx="335429" cy="254317"/>
              </a:xfrm>
              <a:custGeom>
                <a:avLst/>
                <a:gdLst>
                  <a:gd name="connsiteX0" fmla="*/ 132302 w 335429"/>
                  <a:gd name="connsiteY0" fmla="*/ 52388 h 254317"/>
                  <a:gd name="connsiteX1" fmla="*/ 323850 w 335429"/>
                  <a:gd name="connsiteY1" fmla="*/ 0 h 254317"/>
                  <a:gd name="connsiteX2" fmla="*/ 285750 w 335429"/>
                  <a:gd name="connsiteY2" fmla="*/ 195453 h 254317"/>
                  <a:gd name="connsiteX3" fmla="*/ 0 w 335429"/>
                  <a:gd name="connsiteY3" fmla="*/ 195453 h 254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5429" h="254317">
                    <a:moveTo>
                      <a:pt x="132302" y="52388"/>
                    </a:moveTo>
                    <a:lnTo>
                      <a:pt x="323850" y="0"/>
                    </a:lnTo>
                    <a:cubicBezTo>
                      <a:pt x="348188" y="67190"/>
                      <a:pt x="333542" y="142323"/>
                      <a:pt x="285750" y="195453"/>
                    </a:cubicBezTo>
                    <a:cubicBezTo>
                      <a:pt x="213074" y="273939"/>
                      <a:pt x="83915" y="273939"/>
                      <a:pt x="0" y="19545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72" name="图形 7">
                <a:extLst>
                  <a:ext uri="{FF2B5EF4-FFF2-40B4-BE49-F238E27FC236}">
                    <a16:creationId xmlns:a16="http://schemas.microsoft.com/office/drawing/2014/main" id="{20A10E96-5CDE-9F42-174F-E895B28CA2F8}"/>
                  </a:ext>
                </a:extLst>
              </p:cNvPr>
              <p:cNvGrpSpPr/>
              <p:nvPr/>
            </p:nvGrpSpPr>
            <p:grpSpPr>
              <a:xfrm>
                <a:off x="7624387" y="2148073"/>
                <a:ext cx="1988822" cy="1113000"/>
                <a:chOff x="7624387" y="2148073"/>
                <a:chExt cx="1988822" cy="1113000"/>
              </a:xfrm>
              <a:solidFill>
                <a:srgbClr val="407BFF"/>
              </a:solidFill>
            </p:grpSpPr>
            <p:sp>
              <p:nvSpPr>
                <p:cNvPr id="74" name="任意多边形: 形状 73">
                  <a:extLst>
                    <a:ext uri="{FF2B5EF4-FFF2-40B4-BE49-F238E27FC236}">
                      <a16:creationId xmlns:a16="http://schemas.microsoft.com/office/drawing/2014/main" id="{D1C1BFA8-1692-8DB4-343D-36A4E45E01B5}"/>
                    </a:ext>
                  </a:extLst>
                </p:cNvPr>
                <p:cNvSpPr/>
                <p:nvPr/>
              </p:nvSpPr>
              <p:spPr>
                <a:xfrm>
                  <a:off x="7624387" y="2171116"/>
                  <a:ext cx="1955476" cy="1089956"/>
                </a:xfrm>
                <a:custGeom>
                  <a:avLst/>
                  <a:gdLst>
                    <a:gd name="connsiteX0" fmla="*/ 4774 w 1955476"/>
                    <a:gd name="connsiteY0" fmla="*/ 1089956 h 1089956"/>
                    <a:gd name="connsiteX1" fmla="*/ 4297 w 1955476"/>
                    <a:gd name="connsiteY1" fmla="*/ 1089956 h 1089956"/>
                    <a:gd name="connsiteX2" fmla="*/ 11 w 1955476"/>
                    <a:gd name="connsiteY2" fmla="*/ 1084718 h 1089956"/>
                    <a:gd name="connsiteX3" fmla="*/ 186034 w 1955476"/>
                    <a:gd name="connsiteY3" fmla="*/ 797158 h 1089956"/>
                    <a:gd name="connsiteX4" fmla="*/ 523124 w 1955476"/>
                    <a:gd name="connsiteY4" fmla="*/ 711433 h 1089956"/>
                    <a:gd name="connsiteX5" fmla="*/ 622470 w 1955476"/>
                    <a:gd name="connsiteY5" fmla="*/ 717624 h 1089956"/>
                    <a:gd name="connsiteX6" fmla="*/ 771727 w 1955476"/>
                    <a:gd name="connsiteY6" fmla="*/ 722768 h 1089956"/>
                    <a:gd name="connsiteX7" fmla="*/ 988420 w 1955476"/>
                    <a:gd name="connsiteY7" fmla="*/ 625232 h 1089956"/>
                    <a:gd name="connsiteX8" fmla="*/ 1036045 w 1955476"/>
                    <a:gd name="connsiteY8" fmla="*/ 533030 h 1089956"/>
                    <a:gd name="connsiteX9" fmla="*/ 1097386 w 1955476"/>
                    <a:gd name="connsiteY9" fmla="*/ 424159 h 1089956"/>
                    <a:gd name="connsiteX10" fmla="*/ 1275028 w 1955476"/>
                    <a:gd name="connsiteY10" fmla="*/ 355007 h 1089956"/>
                    <a:gd name="connsiteX11" fmla="*/ 1397424 w 1955476"/>
                    <a:gd name="connsiteY11" fmla="*/ 356150 h 1089956"/>
                    <a:gd name="connsiteX12" fmla="*/ 1504675 w 1955476"/>
                    <a:gd name="connsiteY12" fmla="*/ 358055 h 1089956"/>
                    <a:gd name="connsiteX13" fmla="*/ 1711749 w 1955476"/>
                    <a:gd name="connsiteY13" fmla="*/ 281855 h 1089956"/>
                    <a:gd name="connsiteX14" fmla="*/ 1773471 w 1955476"/>
                    <a:gd name="connsiteY14" fmla="*/ 188129 h 1089956"/>
                    <a:gd name="connsiteX15" fmla="*/ 1802617 w 1955476"/>
                    <a:gd name="connsiteY15" fmla="*/ 136409 h 1089956"/>
                    <a:gd name="connsiteX16" fmla="*/ 1948540 w 1955476"/>
                    <a:gd name="connsiteY16" fmla="*/ 582 h 1089956"/>
                    <a:gd name="connsiteX17" fmla="*/ 1954882 w 1955476"/>
                    <a:gd name="connsiteY17" fmla="*/ 2413 h 1089956"/>
                    <a:gd name="connsiteX18" fmla="*/ 1954922 w 1955476"/>
                    <a:gd name="connsiteY18" fmla="*/ 2487 h 1089956"/>
                    <a:gd name="connsiteX19" fmla="*/ 1953017 w 1955476"/>
                    <a:gd name="connsiteY19" fmla="*/ 8964 h 1089956"/>
                    <a:gd name="connsiteX20" fmla="*/ 1810142 w 1955476"/>
                    <a:gd name="connsiteY20" fmla="*/ 142314 h 1089956"/>
                    <a:gd name="connsiteX21" fmla="*/ 1781567 w 1955476"/>
                    <a:gd name="connsiteY21" fmla="*/ 193463 h 1089956"/>
                    <a:gd name="connsiteX22" fmla="*/ 1718226 w 1955476"/>
                    <a:gd name="connsiteY22" fmla="*/ 289380 h 1089956"/>
                    <a:gd name="connsiteX23" fmla="*/ 1504675 w 1955476"/>
                    <a:gd name="connsiteY23" fmla="*/ 368152 h 1089956"/>
                    <a:gd name="connsiteX24" fmla="*/ 1396757 w 1955476"/>
                    <a:gd name="connsiteY24" fmla="*/ 366247 h 1089956"/>
                    <a:gd name="connsiteX25" fmla="*/ 1275314 w 1955476"/>
                    <a:gd name="connsiteY25" fmla="*/ 365104 h 1089956"/>
                    <a:gd name="connsiteX26" fmla="*/ 1103864 w 1955476"/>
                    <a:gd name="connsiteY26" fmla="*/ 431779 h 1089956"/>
                    <a:gd name="connsiteX27" fmla="*/ 1044427 w 1955476"/>
                    <a:gd name="connsiteY27" fmla="*/ 537697 h 1089956"/>
                    <a:gd name="connsiteX28" fmla="*/ 995755 w 1955476"/>
                    <a:gd name="connsiteY28" fmla="*/ 632090 h 1089956"/>
                    <a:gd name="connsiteX29" fmla="*/ 771917 w 1955476"/>
                    <a:gd name="connsiteY29" fmla="*/ 733340 h 1089956"/>
                    <a:gd name="connsiteX30" fmla="*/ 621422 w 1955476"/>
                    <a:gd name="connsiteY30" fmla="*/ 728102 h 1089956"/>
                    <a:gd name="connsiteX31" fmla="*/ 522648 w 1955476"/>
                    <a:gd name="connsiteY31" fmla="*/ 722006 h 1089956"/>
                    <a:gd name="connsiteX32" fmla="*/ 190892 w 1955476"/>
                    <a:gd name="connsiteY32" fmla="*/ 806302 h 1089956"/>
                    <a:gd name="connsiteX33" fmla="*/ 9250 w 1955476"/>
                    <a:gd name="connsiteY33" fmla="*/ 1086813 h 1089956"/>
                    <a:gd name="connsiteX34" fmla="*/ 4774 w 1955476"/>
                    <a:gd name="connsiteY34" fmla="*/ 1089956 h 10899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1955476" h="1089956">
                      <a:moveTo>
                        <a:pt x="4774" y="1089956"/>
                      </a:moveTo>
                      <a:lnTo>
                        <a:pt x="4297" y="1089956"/>
                      </a:lnTo>
                      <a:cubicBezTo>
                        <a:pt x="1712" y="1089611"/>
                        <a:pt x="-162" y="1087320"/>
                        <a:pt x="11" y="1084718"/>
                      </a:cubicBezTo>
                      <a:cubicBezTo>
                        <a:pt x="10870" y="972513"/>
                        <a:pt x="80402" y="864976"/>
                        <a:pt x="186034" y="797158"/>
                      </a:cubicBezTo>
                      <a:cubicBezTo>
                        <a:pt x="277570" y="738389"/>
                        <a:pt x="393870" y="708671"/>
                        <a:pt x="523124" y="711433"/>
                      </a:cubicBezTo>
                      <a:cubicBezTo>
                        <a:pt x="556271" y="712100"/>
                        <a:pt x="589799" y="714862"/>
                        <a:pt x="622470" y="717624"/>
                      </a:cubicBezTo>
                      <a:cubicBezTo>
                        <a:pt x="672038" y="722870"/>
                        <a:pt x="721915" y="724589"/>
                        <a:pt x="771727" y="722768"/>
                      </a:cubicBezTo>
                      <a:cubicBezTo>
                        <a:pt x="827448" y="719434"/>
                        <a:pt x="929746" y="702384"/>
                        <a:pt x="988420" y="625232"/>
                      </a:cubicBezTo>
                      <a:cubicBezTo>
                        <a:pt x="1008173" y="596661"/>
                        <a:pt x="1024178" y="565674"/>
                        <a:pt x="1036045" y="533030"/>
                      </a:cubicBezTo>
                      <a:cubicBezTo>
                        <a:pt x="1051857" y="494930"/>
                        <a:pt x="1068145" y="454829"/>
                        <a:pt x="1097386" y="424159"/>
                      </a:cubicBezTo>
                      <a:cubicBezTo>
                        <a:pt x="1136248" y="383297"/>
                        <a:pt x="1195970" y="360056"/>
                        <a:pt x="1275028" y="355007"/>
                      </a:cubicBezTo>
                      <a:cubicBezTo>
                        <a:pt x="1315817" y="353146"/>
                        <a:pt x="1356677" y="353527"/>
                        <a:pt x="1397424" y="356150"/>
                      </a:cubicBezTo>
                      <a:cubicBezTo>
                        <a:pt x="1432571" y="357770"/>
                        <a:pt x="1468957" y="359484"/>
                        <a:pt x="1504675" y="358055"/>
                      </a:cubicBezTo>
                      <a:cubicBezTo>
                        <a:pt x="1567731" y="355579"/>
                        <a:pt x="1654885" y="340434"/>
                        <a:pt x="1711749" y="281855"/>
                      </a:cubicBezTo>
                      <a:cubicBezTo>
                        <a:pt x="1737847" y="255185"/>
                        <a:pt x="1755945" y="221086"/>
                        <a:pt x="1773471" y="188129"/>
                      </a:cubicBezTo>
                      <a:cubicBezTo>
                        <a:pt x="1782996" y="170984"/>
                        <a:pt x="1792045" y="153173"/>
                        <a:pt x="1802617" y="136409"/>
                      </a:cubicBezTo>
                      <a:cubicBezTo>
                        <a:pt x="1838799" y="79363"/>
                        <a:pt x="1889051" y="32588"/>
                        <a:pt x="1948540" y="582"/>
                      </a:cubicBezTo>
                      <a:cubicBezTo>
                        <a:pt x="1950797" y="-664"/>
                        <a:pt x="1953636" y="156"/>
                        <a:pt x="1954882" y="2413"/>
                      </a:cubicBezTo>
                      <a:cubicBezTo>
                        <a:pt x="1954896" y="2437"/>
                        <a:pt x="1954909" y="2462"/>
                        <a:pt x="1954922" y="2487"/>
                      </a:cubicBezTo>
                      <a:cubicBezTo>
                        <a:pt x="1956136" y="4807"/>
                        <a:pt x="1955294" y="7671"/>
                        <a:pt x="1953017" y="8964"/>
                      </a:cubicBezTo>
                      <a:cubicBezTo>
                        <a:pt x="1894697" y="40360"/>
                        <a:pt x="1845481" y="86296"/>
                        <a:pt x="1810142" y="142314"/>
                      </a:cubicBezTo>
                      <a:cubicBezTo>
                        <a:pt x="1799760" y="158792"/>
                        <a:pt x="1790330" y="176414"/>
                        <a:pt x="1781567" y="193463"/>
                      </a:cubicBezTo>
                      <a:cubicBezTo>
                        <a:pt x="1763755" y="226991"/>
                        <a:pt x="1745372" y="261662"/>
                        <a:pt x="1718226" y="289380"/>
                      </a:cubicBezTo>
                      <a:cubicBezTo>
                        <a:pt x="1671458" y="337005"/>
                        <a:pt x="1597639" y="364532"/>
                        <a:pt x="1504675" y="368152"/>
                      </a:cubicBezTo>
                      <a:cubicBezTo>
                        <a:pt x="1468671" y="369581"/>
                        <a:pt x="1432095" y="368152"/>
                        <a:pt x="1396757" y="366247"/>
                      </a:cubicBezTo>
                      <a:cubicBezTo>
                        <a:pt x="1356326" y="363674"/>
                        <a:pt x="1315786" y="363292"/>
                        <a:pt x="1275314" y="365104"/>
                      </a:cubicBezTo>
                      <a:cubicBezTo>
                        <a:pt x="1199114" y="369962"/>
                        <a:pt x="1141106" y="392250"/>
                        <a:pt x="1103864" y="431779"/>
                      </a:cubicBezTo>
                      <a:cubicBezTo>
                        <a:pt x="1075860" y="461116"/>
                        <a:pt x="1059953" y="500073"/>
                        <a:pt x="1044427" y="537697"/>
                      </a:cubicBezTo>
                      <a:cubicBezTo>
                        <a:pt x="1032341" y="571128"/>
                        <a:pt x="1015981" y="602856"/>
                        <a:pt x="995755" y="632090"/>
                      </a:cubicBezTo>
                      <a:cubicBezTo>
                        <a:pt x="934699" y="712195"/>
                        <a:pt x="829353" y="729911"/>
                        <a:pt x="771917" y="733340"/>
                      </a:cubicBezTo>
                      <a:cubicBezTo>
                        <a:pt x="721691" y="735182"/>
                        <a:pt x="671398" y="733431"/>
                        <a:pt x="621422" y="728102"/>
                      </a:cubicBezTo>
                      <a:cubicBezTo>
                        <a:pt x="589037" y="725435"/>
                        <a:pt x="555509" y="722672"/>
                        <a:pt x="522648" y="722006"/>
                      </a:cubicBezTo>
                      <a:cubicBezTo>
                        <a:pt x="395680" y="719339"/>
                        <a:pt x="280808" y="748580"/>
                        <a:pt x="190892" y="806302"/>
                      </a:cubicBezTo>
                      <a:cubicBezTo>
                        <a:pt x="87736" y="872977"/>
                        <a:pt x="19442" y="977752"/>
                        <a:pt x="9250" y="1086813"/>
                      </a:cubicBezTo>
                      <a:cubicBezTo>
                        <a:pt x="8524" y="1088665"/>
                        <a:pt x="6762" y="1089902"/>
                        <a:pt x="4774" y="108995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任意多边形: 形状 74">
                  <a:extLst>
                    <a:ext uri="{FF2B5EF4-FFF2-40B4-BE49-F238E27FC236}">
                      <a16:creationId xmlns:a16="http://schemas.microsoft.com/office/drawing/2014/main" id="{9D5C51B9-54AD-DFB2-49BC-B49E64E8BCA2}"/>
                    </a:ext>
                  </a:extLst>
                </p:cNvPr>
                <p:cNvSpPr/>
                <p:nvPr/>
              </p:nvSpPr>
              <p:spPr>
                <a:xfrm>
                  <a:off x="9508323" y="2148073"/>
                  <a:ext cx="104886" cy="70711"/>
                </a:xfrm>
                <a:custGeom>
                  <a:avLst/>
                  <a:gdLst>
                    <a:gd name="connsiteX0" fmla="*/ 84511 w 104886"/>
                    <a:gd name="connsiteY0" fmla="*/ 70679 h 70711"/>
                    <a:gd name="connsiteX1" fmla="*/ 83654 w 104886"/>
                    <a:gd name="connsiteY1" fmla="*/ 70679 h 70711"/>
                    <a:gd name="connsiteX2" fmla="*/ 80320 w 104886"/>
                    <a:gd name="connsiteY2" fmla="*/ 64869 h 70711"/>
                    <a:gd name="connsiteX3" fmla="*/ 90703 w 104886"/>
                    <a:gd name="connsiteY3" fmla="*/ 24388 h 70711"/>
                    <a:gd name="connsiteX4" fmla="*/ 95179 w 104886"/>
                    <a:gd name="connsiteY4" fmla="*/ 10862 h 70711"/>
                    <a:gd name="connsiteX5" fmla="*/ 95179 w 104886"/>
                    <a:gd name="connsiteY5" fmla="*/ 9815 h 70711"/>
                    <a:gd name="connsiteX6" fmla="*/ 5739 w 104886"/>
                    <a:gd name="connsiteY6" fmla="*/ 20864 h 70711"/>
                    <a:gd name="connsiteX7" fmla="*/ 145 w 104886"/>
                    <a:gd name="connsiteY7" fmla="*/ 17361 h 70711"/>
                    <a:gd name="connsiteX8" fmla="*/ 120 w 104886"/>
                    <a:gd name="connsiteY8" fmla="*/ 17244 h 70711"/>
                    <a:gd name="connsiteX9" fmla="*/ 3622 w 104886"/>
                    <a:gd name="connsiteY9" fmla="*/ 11650 h 70711"/>
                    <a:gd name="connsiteX10" fmla="*/ 3739 w 104886"/>
                    <a:gd name="connsiteY10" fmla="*/ 11625 h 70711"/>
                    <a:gd name="connsiteX11" fmla="*/ 94227 w 104886"/>
                    <a:gd name="connsiteY11" fmla="*/ 4 h 70711"/>
                    <a:gd name="connsiteX12" fmla="*/ 102990 w 104886"/>
                    <a:gd name="connsiteY12" fmla="*/ 4385 h 70711"/>
                    <a:gd name="connsiteX13" fmla="*/ 104037 w 104886"/>
                    <a:gd name="connsiteY13" fmla="*/ 14577 h 70711"/>
                    <a:gd name="connsiteX14" fmla="*/ 100037 w 104886"/>
                    <a:gd name="connsiteY14" fmla="*/ 26769 h 70711"/>
                    <a:gd name="connsiteX15" fmla="*/ 89560 w 104886"/>
                    <a:gd name="connsiteY15" fmla="*/ 67250 h 70711"/>
                    <a:gd name="connsiteX16" fmla="*/ 84511 w 104886"/>
                    <a:gd name="connsiteY16" fmla="*/ 70679 h 707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04886" h="70711">
                      <a:moveTo>
                        <a:pt x="84511" y="70679"/>
                      </a:moveTo>
                      <a:lnTo>
                        <a:pt x="83654" y="70679"/>
                      </a:lnTo>
                      <a:cubicBezTo>
                        <a:pt x="81138" y="69983"/>
                        <a:pt x="79652" y="67392"/>
                        <a:pt x="80320" y="64869"/>
                      </a:cubicBezTo>
                      <a:lnTo>
                        <a:pt x="90703" y="24388"/>
                      </a:lnTo>
                      <a:cubicBezTo>
                        <a:pt x="91860" y="19775"/>
                        <a:pt x="93356" y="15255"/>
                        <a:pt x="95179" y="10862"/>
                      </a:cubicBezTo>
                      <a:cubicBezTo>
                        <a:pt x="95367" y="10538"/>
                        <a:pt x="95367" y="10139"/>
                        <a:pt x="95179" y="9815"/>
                      </a:cubicBezTo>
                      <a:cubicBezTo>
                        <a:pt x="65079" y="10599"/>
                        <a:pt x="35126" y="14299"/>
                        <a:pt x="5739" y="20864"/>
                      </a:cubicBezTo>
                      <a:cubicBezTo>
                        <a:pt x="3227" y="21441"/>
                        <a:pt x="723" y="19873"/>
                        <a:pt x="145" y="17361"/>
                      </a:cubicBezTo>
                      <a:cubicBezTo>
                        <a:pt x="136" y="17322"/>
                        <a:pt x="128" y="17283"/>
                        <a:pt x="120" y="17244"/>
                      </a:cubicBezTo>
                      <a:cubicBezTo>
                        <a:pt x="-458" y="14732"/>
                        <a:pt x="1110" y="12227"/>
                        <a:pt x="3622" y="11650"/>
                      </a:cubicBezTo>
                      <a:cubicBezTo>
                        <a:pt x="3661" y="11641"/>
                        <a:pt x="3700" y="11632"/>
                        <a:pt x="3739" y="11625"/>
                      </a:cubicBezTo>
                      <a:cubicBezTo>
                        <a:pt x="33477" y="4959"/>
                        <a:pt x="63770" y="1069"/>
                        <a:pt x="94227" y="4"/>
                      </a:cubicBezTo>
                      <a:cubicBezTo>
                        <a:pt x="97697" y="-92"/>
                        <a:pt x="100985" y="1552"/>
                        <a:pt x="102990" y="4385"/>
                      </a:cubicBezTo>
                      <a:cubicBezTo>
                        <a:pt x="105072" y="7375"/>
                        <a:pt x="105468" y="11226"/>
                        <a:pt x="104037" y="14577"/>
                      </a:cubicBezTo>
                      <a:cubicBezTo>
                        <a:pt x="102431" y="18547"/>
                        <a:pt x="101095" y="22620"/>
                        <a:pt x="100037" y="26769"/>
                      </a:cubicBezTo>
                      <a:lnTo>
                        <a:pt x="89560" y="67250"/>
                      </a:lnTo>
                      <a:cubicBezTo>
                        <a:pt x="88961" y="69488"/>
                        <a:pt x="86812" y="70947"/>
                        <a:pt x="84511" y="7067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76" name="图形 7">
              <a:extLst>
                <a:ext uri="{FF2B5EF4-FFF2-40B4-BE49-F238E27FC236}">
                  <a16:creationId xmlns:a16="http://schemas.microsoft.com/office/drawing/2014/main" id="{A50B12EA-84F2-E2EE-EF74-760DA6C0D9E2}"/>
                </a:ext>
              </a:extLst>
            </p:cNvPr>
            <p:cNvGrpSpPr/>
            <p:nvPr/>
          </p:nvGrpSpPr>
          <p:grpSpPr>
            <a:xfrm>
              <a:off x="10187500" y="2136776"/>
              <a:ext cx="1713775" cy="3544732"/>
              <a:chOff x="9288606" y="2103428"/>
              <a:chExt cx="1383210" cy="2861000"/>
            </a:xfrm>
          </p:grpSpPr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F69613D4-6842-D388-1BD8-14133091C67F}"/>
                  </a:ext>
                </a:extLst>
              </p:cNvPr>
              <p:cNvSpPr/>
              <p:nvPr/>
            </p:nvSpPr>
            <p:spPr>
              <a:xfrm>
                <a:off x="9715803" y="2103428"/>
                <a:ext cx="367188" cy="335152"/>
              </a:xfrm>
              <a:custGeom>
                <a:avLst/>
                <a:gdLst>
                  <a:gd name="connsiteX0" fmla="*/ 270891 w 367188"/>
                  <a:gd name="connsiteY0" fmla="*/ 10073 h 335152"/>
                  <a:gd name="connsiteX1" fmla="*/ 98393 w 367188"/>
                  <a:gd name="connsiteY1" fmla="*/ 116467 h 335152"/>
                  <a:gd name="connsiteX2" fmla="*/ 0 w 367188"/>
                  <a:gd name="connsiteY2" fmla="*/ 298966 h 335152"/>
                  <a:gd name="connsiteX3" fmla="*/ 367189 w 367188"/>
                  <a:gd name="connsiteY3" fmla="*/ 283250 h 335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7188" h="335152">
                    <a:moveTo>
                      <a:pt x="270891" y="10073"/>
                    </a:moveTo>
                    <a:cubicBezTo>
                      <a:pt x="270891" y="10073"/>
                      <a:pt x="137541" y="-48411"/>
                      <a:pt x="98393" y="116467"/>
                    </a:cubicBezTo>
                    <a:cubicBezTo>
                      <a:pt x="66675" y="249245"/>
                      <a:pt x="0" y="298966"/>
                      <a:pt x="0" y="298966"/>
                    </a:cubicBezTo>
                    <a:cubicBezTo>
                      <a:pt x="0" y="298966"/>
                      <a:pt x="235744" y="390025"/>
                      <a:pt x="367189" y="28325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0E8607CE-C97B-74B0-8686-F518DC0D71ED}"/>
                  </a:ext>
                </a:extLst>
              </p:cNvPr>
              <p:cNvSpPr/>
              <p:nvPr/>
            </p:nvSpPr>
            <p:spPr>
              <a:xfrm>
                <a:off x="9407193" y="2638804"/>
                <a:ext cx="424529" cy="330584"/>
              </a:xfrm>
              <a:custGeom>
                <a:avLst/>
                <a:gdLst>
                  <a:gd name="connsiteX0" fmla="*/ 424529 w 424529"/>
                  <a:gd name="connsiteY0" fmla="*/ 29813 h 330584"/>
                  <a:gd name="connsiteX1" fmla="*/ 409860 w 424529"/>
                  <a:gd name="connsiteY1" fmla="*/ 66008 h 330584"/>
                  <a:gd name="connsiteX2" fmla="*/ 393954 w 424529"/>
                  <a:gd name="connsiteY2" fmla="*/ 100584 h 330584"/>
                  <a:gd name="connsiteX3" fmla="*/ 358044 w 424529"/>
                  <a:gd name="connsiteY3" fmla="*/ 167259 h 330584"/>
                  <a:gd name="connsiteX4" fmla="*/ 269748 w 424529"/>
                  <a:gd name="connsiteY4" fmla="*/ 292322 h 330584"/>
                  <a:gd name="connsiteX5" fmla="*/ 263366 w 424529"/>
                  <a:gd name="connsiteY5" fmla="*/ 299561 h 330584"/>
                  <a:gd name="connsiteX6" fmla="*/ 255175 w 424529"/>
                  <a:gd name="connsiteY6" fmla="*/ 308610 h 330584"/>
                  <a:gd name="connsiteX7" fmla="*/ 223361 w 424529"/>
                  <a:gd name="connsiteY7" fmla="*/ 327660 h 330584"/>
                  <a:gd name="connsiteX8" fmla="*/ 189547 w 424529"/>
                  <a:gd name="connsiteY8" fmla="*/ 329565 h 330584"/>
                  <a:gd name="connsiteX9" fmla="*/ 163449 w 424529"/>
                  <a:gd name="connsiteY9" fmla="*/ 321945 h 330584"/>
                  <a:gd name="connsiteX10" fmla="*/ 125349 w 424529"/>
                  <a:gd name="connsiteY10" fmla="*/ 299085 h 330584"/>
                  <a:gd name="connsiteX11" fmla="*/ 94679 w 424529"/>
                  <a:gd name="connsiteY11" fmla="*/ 272701 h 330584"/>
                  <a:gd name="connsiteX12" fmla="*/ 0 w 424529"/>
                  <a:gd name="connsiteY12" fmla="*/ 153448 h 330584"/>
                  <a:gd name="connsiteX13" fmla="*/ 33813 w 424529"/>
                  <a:gd name="connsiteY13" fmla="*/ 127921 h 330584"/>
                  <a:gd name="connsiteX14" fmla="*/ 137445 w 424529"/>
                  <a:gd name="connsiteY14" fmla="*/ 223171 h 330584"/>
                  <a:gd name="connsiteX15" fmla="*/ 190023 w 424529"/>
                  <a:gd name="connsiteY15" fmla="*/ 254032 h 330584"/>
                  <a:gd name="connsiteX16" fmla="*/ 201549 w 424529"/>
                  <a:gd name="connsiteY16" fmla="*/ 255080 h 330584"/>
                  <a:gd name="connsiteX17" fmla="*/ 200596 w 424529"/>
                  <a:gd name="connsiteY17" fmla="*/ 255080 h 330584"/>
                  <a:gd name="connsiteX18" fmla="*/ 204216 w 424529"/>
                  <a:gd name="connsiteY18" fmla="*/ 250222 h 330584"/>
                  <a:gd name="connsiteX19" fmla="*/ 209454 w 424529"/>
                  <a:gd name="connsiteY19" fmla="*/ 243364 h 330584"/>
                  <a:gd name="connsiteX20" fmla="*/ 284702 w 424529"/>
                  <a:gd name="connsiteY20" fmla="*/ 126016 h 330584"/>
                  <a:gd name="connsiteX21" fmla="*/ 316611 w 424529"/>
                  <a:gd name="connsiteY21" fmla="*/ 63246 h 330584"/>
                  <a:gd name="connsiteX22" fmla="*/ 331375 w 424529"/>
                  <a:gd name="connsiteY22" fmla="*/ 31433 h 330584"/>
                  <a:gd name="connsiteX23" fmla="*/ 344709 w 424529"/>
                  <a:gd name="connsiteY23" fmla="*/ 0 h 330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24529" h="330584">
                    <a:moveTo>
                      <a:pt x="424529" y="29813"/>
                    </a:moveTo>
                    <a:cubicBezTo>
                      <a:pt x="419671" y="42958"/>
                      <a:pt x="415004" y="54197"/>
                      <a:pt x="409860" y="66008"/>
                    </a:cubicBezTo>
                    <a:cubicBezTo>
                      <a:pt x="404717" y="77819"/>
                      <a:pt x="399383" y="89154"/>
                      <a:pt x="393954" y="100584"/>
                    </a:cubicBezTo>
                    <a:cubicBezTo>
                      <a:pt x="383000" y="123444"/>
                      <a:pt x="370618" y="145542"/>
                      <a:pt x="358044" y="167259"/>
                    </a:cubicBezTo>
                    <a:cubicBezTo>
                      <a:pt x="332554" y="211595"/>
                      <a:pt x="302994" y="253463"/>
                      <a:pt x="269748" y="292322"/>
                    </a:cubicBezTo>
                    <a:lnTo>
                      <a:pt x="263366" y="299561"/>
                    </a:lnTo>
                    <a:cubicBezTo>
                      <a:pt x="261080" y="302133"/>
                      <a:pt x="259937" y="303752"/>
                      <a:pt x="255175" y="308610"/>
                    </a:cubicBezTo>
                    <a:cubicBezTo>
                      <a:pt x="246325" y="317515"/>
                      <a:pt x="235389" y="324063"/>
                      <a:pt x="223361" y="327660"/>
                    </a:cubicBezTo>
                    <a:cubicBezTo>
                      <a:pt x="212363" y="330751"/>
                      <a:pt x="200823" y="331402"/>
                      <a:pt x="189547" y="329565"/>
                    </a:cubicBezTo>
                    <a:cubicBezTo>
                      <a:pt x="180558" y="328149"/>
                      <a:pt x="171788" y="325588"/>
                      <a:pt x="163449" y="321945"/>
                    </a:cubicBezTo>
                    <a:cubicBezTo>
                      <a:pt x="149881" y="315875"/>
                      <a:pt x="137090" y="308201"/>
                      <a:pt x="125349" y="299085"/>
                    </a:cubicBezTo>
                    <a:cubicBezTo>
                      <a:pt x="114648" y="290862"/>
                      <a:pt x="104408" y="282054"/>
                      <a:pt x="94679" y="272701"/>
                    </a:cubicBezTo>
                    <a:cubicBezTo>
                      <a:pt x="58615" y="236744"/>
                      <a:pt x="26843" y="196725"/>
                      <a:pt x="0" y="153448"/>
                    </a:cubicBezTo>
                    <a:lnTo>
                      <a:pt x="33813" y="127921"/>
                    </a:lnTo>
                    <a:cubicBezTo>
                      <a:pt x="66032" y="162111"/>
                      <a:pt x="100665" y="193943"/>
                      <a:pt x="137445" y="223171"/>
                    </a:cubicBezTo>
                    <a:cubicBezTo>
                      <a:pt x="153276" y="236106"/>
                      <a:pt x="171011" y="246516"/>
                      <a:pt x="190023" y="254032"/>
                    </a:cubicBezTo>
                    <a:cubicBezTo>
                      <a:pt x="197643" y="256604"/>
                      <a:pt x="202882" y="255461"/>
                      <a:pt x="201549" y="255080"/>
                    </a:cubicBezTo>
                    <a:cubicBezTo>
                      <a:pt x="200215" y="254699"/>
                      <a:pt x="200310" y="255080"/>
                      <a:pt x="200596" y="255080"/>
                    </a:cubicBezTo>
                    <a:cubicBezTo>
                      <a:pt x="200882" y="255080"/>
                      <a:pt x="202692" y="252317"/>
                      <a:pt x="204216" y="250222"/>
                    </a:cubicBezTo>
                    <a:lnTo>
                      <a:pt x="209454" y="243364"/>
                    </a:lnTo>
                    <a:cubicBezTo>
                      <a:pt x="237313" y="206099"/>
                      <a:pt x="262460" y="166882"/>
                      <a:pt x="284702" y="126016"/>
                    </a:cubicBezTo>
                    <a:cubicBezTo>
                      <a:pt x="295942" y="105442"/>
                      <a:pt x="306419" y="84392"/>
                      <a:pt x="316611" y="63246"/>
                    </a:cubicBezTo>
                    <a:cubicBezTo>
                      <a:pt x="321659" y="52673"/>
                      <a:pt x="326612" y="42101"/>
                      <a:pt x="331375" y="31433"/>
                    </a:cubicBezTo>
                    <a:cubicBezTo>
                      <a:pt x="336137" y="20765"/>
                      <a:pt x="340900" y="9620"/>
                      <a:pt x="344709" y="0"/>
                    </a:cubicBezTo>
                    <a:close/>
                  </a:path>
                </a:pathLst>
              </a:custGeom>
              <a:solidFill>
                <a:srgbClr val="FFC3B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9647F90D-1FD6-BD27-0B2C-4BC04A635F8B}"/>
                  </a:ext>
                </a:extLst>
              </p:cNvPr>
              <p:cNvSpPr/>
              <p:nvPr/>
            </p:nvSpPr>
            <p:spPr>
              <a:xfrm>
                <a:off x="9706278" y="2554022"/>
                <a:ext cx="187314" cy="240516"/>
              </a:xfrm>
              <a:custGeom>
                <a:avLst/>
                <a:gdLst>
                  <a:gd name="connsiteX0" fmla="*/ 98298 w 187314"/>
                  <a:gd name="connsiteY0" fmla="*/ 10 h 240516"/>
                  <a:gd name="connsiteX1" fmla="*/ 0 w 187314"/>
                  <a:gd name="connsiteY1" fmla="*/ 128217 h 240516"/>
                  <a:gd name="connsiteX2" fmla="*/ 92678 w 187314"/>
                  <a:gd name="connsiteY2" fmla="*/ 240516 h 240516"/>
                  <a:gd name="connsiteX3" fmla="*/ 185928 w 187314"/>
                  <a:gd name="connsiteY3" fmla="*/ 61161 h 240516"/>
                  <a:gd name="connsiteX4" fmla="*/ 98298 w 187314"/>
                  <a:gd name="connsiteY4" fmla="*/ 10 h 2405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7314" h="240516">
                    <a:moveTo>
                      <a:pt x="98298" y="10"/>
                    </a:moveTo>
                    <a:cubicBezTo>
                      <a:pt x="62674" y="-1323"/>
                      <a:pt x="0" y="128217"/>
                      <a:pt x="0" y="128217"/>
                    </a:cubicBezTo>
                    <a:lnTo>
                      <a:pt x="92678" y="240516"/>
                    </a:lnTo>
                    <a:cubicBezTo>
                      <a:pt x="92678" y="240516"/>
                      <a:pt x="200692" y="104976"/>
                      <a:pt x="185928" y="61161"/>
                    </a:cubicBezTo>
                    <a:cubicBezTo>
                      <a:pt x="170116" y="15536"/>
                      <a:pt x="150114" y="1820"/>
                      <a:pt x="98298" y="1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820EA74B-8A5A-B510-91BA-72C274F65AF8}"/>
                  </a:ext>
                </a:extLst>
              </p:cNvPr>
              <p:cNvSpPr/>
              <p:nvPr/>
            </p:nvSpPr>
            <p:spPr>
              <a:xfrm>
                <a:off x="9750474" y="2585274"/>
                <a:ext cx="48196" cy="203454"/>
              </a:xfrm>
              <a:custGeom>
                <a:avLst/>
                <a:gdLst>
                  <a:gd name="connsiteX0" fmla="*/ 48196 w 48196"/>
                  <a:gd name="connsiteY0" fmla="*/ 0 h 203454"/>
                  <a:gd name="connsiteX1" fmla="*/ 0 w 48196"/>
                  <a:gd name="connsiteY1" fmla="*/ 150971 h 203454"/>
                  <a:gd name="connsiteX2" fmla="*/ 43434 w 48196"/>
                  <a:gd name="connsiteY2" fmla="*/ 203454 h 203454"/>
                  <a:gd name="connsiteX3" fmla="*/ 48196 w 48196"/>
                  <a:gd name="connsiteY3" fmla="*/ 0 h 203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196" h="203454">
                    <a:moveTo>
                      <a:pt x="48196" y="0"/>
                    </a:moveTo>
                    <a:lnTo>
                      <a:pt x="0" y="150971"/>
                    </a:lnTo>
                    <a:lnTo>
                      <a:pt x="43434" y="203454"/>
                    </a:lnTo>
                    <a:lnTo>
                      <a:pt x="48196" y="0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9D6EF29B-89B0-0C4C-A865-A9295D326D56}"/>
                  </a:ext>
                </a:extLst>
              </p:cNvPr>
              <p:cNvSpPr/>
              <p:nvPr/>
            </p:nvSpPr>
            <p:spPr>
              <a:xfrm>
                <a:off x="9334803" y="2730149"/>
                <a:ext cx="119348" cy="77628"/>
              </a:xfrm>
              <a:custGeom>
                <a:avLst/>
                <a:gdLst>
                  <a:gd name="connsiteX0" fmla="*/ 98584 w 119348"/>
                  <a:gd name="connsiteY0" fmla="*/ 77629 h 77628"/>
                  <a:gd name="connsiteX1" fmla="*/ 0 w 119348"/>
                  <a:gd name="connsiteY1" fmla="*/ 52673 h 77628"/>
                  <a:gd name="connsiteX2" fmla="*/ 66675 w 119348"/>
                  <a:gd name="connsiteY2" fmla="*/ 0 h 77628"/>
                  <a:gd name="connsiteX3" fmla="*/ 119348 w 119348"/>
                  <a:gd name="connsiteY3" fmla="*/ 55531 h 77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9348" h="77628">
                    <a:moveTo>
                      <a:pt x="98584" y="77629"/>
                    </a:moveTo>
                    <a:lnTo>
                      <a:pt x="0" y="52673"/>
                    </a:lnTo>
                    <a:lnTo>
                      <a:pt x="66675" y="0"/>
                    </a:lnTo>
                    <a:cubicBezTo>
                      <a:pt x="66675" y="0"/>
                      <a:pt x="116205" y="20860"/>
                      <a:pt x="119348" y="55531"/>
                    </a:cubicBezTo>
                    <a:close/>
                  </a:path>
                </a:pathLst>
              </a:custGeom>
              <a:solidFill>
                <a:srgbClr val="FFC3B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EC5DC053-A7E1-25C8-966F-71E75B03C10E}"/>
                  </a:ext>
                </a:extLst>
              </p:cNvPr>
              <p:cNvSpPr/>
              <p:nvPr/>
            </p:nvSpPr>
            <p:spPr>
              <a:xfrm>
                <a:off x="9288606" y="2702432"/>
                <a:ext cx="112490" cy="80391"/>
              </a:xfrm>
              <a:custGeom>
                <a:avLst/>
                <a:gdLst>
                  <a:gd name="connsiteX0" fmla="*/ 0 w 112490"/>
                  <a:gd name="connsiteY0" fmla="*/ 38100 h 80391"/>
                  <a:gd name="connsiteX1" fmla="*/ 51149 w 112490"/>
                  <a:gd name="connsiteY1" fmla="*/ 0 h 80391"/>
                  <a:gd name="connsiteX2" fmla="*/ 112490 w 112490"/>
                  <a:gd name="connsiteY2" fmla="*/ 27718 h 80391"/>
                  <a:gd name="connsiteX3" fmla="*/ 45720 w 112490"/>
                  <a:gd name="connsiteY3" fmla="*/ 80391 h 80391"/>
                  <a:gd name="connsiteX4" fmla="*/ 0 w 112490"/>
                  <a:gd name="connsiteY4" fmla="*/ 38100 h 803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2490" h="80391">
                    <a:moveTo>
                      <a:pt x="0" y="38100"/>
                    </a:moveTo>
                    <a:lnTo>
                      <a:pt x="51149" y="0"/>
                    </a:lnTo>
                    <a:lnTo>
                      <a:pt x="112490" y="27718"/>
                    </a:lnTo>
                    <a:lnTo>
                      <a:pt x="45720" y="80391"/>
                    </a:lnTo>
                    <a:lnTo>
                      <a:pt x="0" y="38100"/>
                    </a:lnTo>
                    <a:close/>
                  </a:path>
                </a:pathLst>
              </a:custGeom>
              <a:solidFill>
                <a:srgbClr val="FFC3B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D82187FD-07C5-DCB9-CF1D-17F99809F40B}"/>
                  </a:ext>
                </a:extLst>
              </p:cNvPr>
              <p:cNvSpPr/>
              <p:nvPr/>
            </p:nvSpPr>
            <p:spPr>
              <a:xfrm>
                <a:off x="9972501" y="4685251"/>
                <a:ext cx="87725" cy="193738"/>
              </a:xfrm>
              <a:custGeom>
                <a:avLst/>
                <a:gdLst>
                  <a:gd name="connsiteX0" fmla="*/ 83629 w 87725"/>
                  <a:gd name="connsiteY0" fmla="*/ 193738 h 193738"/>
                  <a:gd name="connsiteX1" fmla="*/ 0 w 87725"/>
                  <a:gd name="connsiteY1" fmla="*/ 193738 h 193738"/>
                  <a:gd name="connsiteX2" fmla="*/ 4096 w 87725"/>
                  <a:gd name="connsiteY2" fmla="*/ 0 h 193738"/>
                  <a:gd name="connsiteX3" fmla="*/ 87725 w 87725"/>
                  <a:gd name="connsiteY3" fmla="*/ 0 h 193738"/>
                  <a:gd name="connsiteX4" fmla="*/ 83629 w 87725"/>
                  <a:gd name="connsiteY4" fmla="*/ 193738 h 1937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7725" h="193738">
                    <a:moveTo>
                      <a:pt x="83629" y="193738"/>
                    </a:moveTo>
                    <a:lnTo>
                      <a:pt x="0" y="193738"/>
                    </a:lnTo>
                    <a:lnTo>
                      <a:pt x="4096" y="0"/>
                    </a:lnTo>
                    <a:lnTo>
                      <a:pt x="87725" y="0"/>
                    </a:lnTo>
                    <a:lnTo>
                      <a:pt x="83629" y="193738"/>
                    </a:lnTo>
                    <a:close/>
                  </a:path>
                </a:pathLst>
              </a:custGeom>
              <a:solidFill>
                <a:srgbClr val="FFC3B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E3E0A186-6FE7-6881-2514-99E99F077B80}"/>
                  </a:ext>
                </a:extLst>
              </p:cNvPr>
              <p:cNvSpPr/>
              <p:nvPr/>
            </p:nvSpPr>
            <p:spPr>
              <a:xfrm>
                <a:off x="9808418" y="4869273"/>
                <a:ext cx="267697" cy="95155"/>
              </a:xfrm>
              <a:custGeom>
                <a:avLst/>
                <a:gdLst>
                  <a:gd name="connsiteX0" fmla="*/ 155987 w 267697"/>
                  <a:gd name="connsiteY0" fmla="*/ 0 h 95155"/>
                  <a:gd name="connsiteX1" fmla="*/ 250284 w 267697"/>
                  <a:gd name="connsiteY1" fmla="*/ 0 h 95155"/>
                  <a:gd name="connsiteX2" fmla="*/ 256952 w 267697"/>
                  <a:gd name="connsiteY2" fmla="*/ 5715 h 95155"/>
                  <a:gd name="connsiteX3" fmla="*/ 267620 w 267697"/>
                  <a:gd name="connsiteY3" fmla="*/ 80106 h 95155"/>
                  <a:gd name="connsiteX4" fmla="*/ 255695 w 267697"/>
                  <a:gd name="connsiteY4" fmla="*/ 94889 h 95155"/>
                  <a:gd name="connsiteX5" fmla="*/ 254190 w 267697"/>
                  <a:gd name="connsiteY5" fmla="*/ 94965 h 95155"/>
                  <a:gd name="connsiteX6" fmla="*/ 164274 w 267697"/>
                  <a:gd name="connsiteY6" fmla="*/ 92488 h 95155"/>
                  <a:gd name="connsiteX7" fmla="*/ 30924 w 267697"/>
                  <a:gd name="connsiteY7" fmla="*/ 95155 h 95155"/>
                  <a:gd name="connsiteX8" fmla="*/ 8540 w 267697"/>
                  <a:gd name="connsiteY8" fmla="*/ 57055 h 95155"/>
                  <a:gd name="connsiteX9" fmla="*/ 142461 w 267697"/>
                  <a:gd name="connsiteY9" fmla="*/ 4954 h 95155"/>
                  <a:gd name="connsiteX10" fmla="*/ 155987 w 267697"/>
                  <a:gd name="connsiteY10" fmla="*/ 1 h 95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67697" h="95155">
                    <a:moveTo>
                      <a:pt x="155987" y="0"/>
                    </a:moveTo>
                    <a:lnTo>
                      <a:pt x="250284" y="0"/>
                    </a:lnTo>
                    <a:cubicBezTo>
                      <a:pt x="253625" y="-34"/>
                      <a:pt x="256475" y="2409"/>
                      <a:pt x="256952" y="5715"/>
                    </a:cubicBezTo>
                    <a:lnTo>
                      <a:pt x="267620" y="80106"/>
                    </a:lnTo>
                    <a:cubicBezTo>
                      <a:pt x="268409" y="87481"/>
                      <a:pt x="263070" y="94100"/>
                      <a:pt x="255695" y="94889"/>
                    </a:cubicBezTo>
                    <a:cubicBezTo>
                      <a:pt x="255195" y="94942"/>
                      <a:pt x="254692" y="94968"/>
                      <a:pt x="254190" y="94965"/>
                    </a:cubicBezTo>
                    <a:cubicBezTo>
                      <a:pt x="221424" y="94393"/>
                      <a:pt x="205612" y="92488"/>
                      <a:pt x="164274" y="92488"/>
                    </a:cubicBezTo>
                    <a:cubicBezTo>
                      <a:pt x="138842" y="92488"/>
                      <a:pt x="65881" y="95155"/>
                      <a:pt x="30924" y="95155"/>
                    </a:cubicBezTo>
                    <a:cubicBezTo>
                      <a:pt x="-4033" y="95155"/>
                      <a:pt x="-6033" y="60389"/>
                      <a:pt x="8540" y="57055"/>
                    </a:cubicBezTo>
                    <a:cubicBezTo>
                      <a:pt x="74072" y="42958"/>
                      <a:pt x="120363" y="23527"/>
                      <a:pt x="142461" y="4954"/>
                    </a:cubicBezTo>
                    <a:cubicBezTo>
                      <a:pt x="146283" y="1825"/>
                      <a:pt x="151049" y="80"/>
                      <a:pt x="155987" y="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4B03CFE6-1D78-4E7C-1D4A-683E756E3928}"/>
                  </a:ext>
                </a:extLst>
              </p:cNvPr>
              <p:cNvSpPr/>
              <p:nvPr/>
            </p:nvSpPr>
            <p:spPr>
              <a:xfrm>
                <a:off x="9974502" y="4685251"/>
                <a:ext cx="85820" cy="99917"/>
              </a:xfrm>
              <a:custGeom>
                <a:avLst/>
                <a:gdLst>
                  <a:gd name="connsiteX0" fmla="*/ 2096 w 85820"/>
                  <a:gd name="connsiteY0" fmla="*/ 0 h 99917"/>
                  <a:gd name="connsiteX1" fmla="*/ 0 w 85820"/>
                  <a:gd name="connsiteY1" fmla="*/ 99917 h 99917"/>
                  <a:gd name="connsiteX2" fmla="*/ 83629 w 85820"/>
                  <a:gd name="connsiteY2" fmla="*/ 99917 h 99917"/>
                  <a:gd name="connsiteX3" fmla="*/ 85820 w 85820"/>
                  <a:gd name="connsiteY3" fmla="*/ 0 h 99917"/>
                  <a:gd name="connsiteX4" fmla="*/ 2096 w 85820"/>
                  <a:gd name="connsiteY4" fmla="*/ 0 h 999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820" h="99917">
                    <a:moveTo>
                      <a:pt x="2096" y="0"/>
                    </a:moveTo>
                    <a:lnTo>
                      <a:pt x="0" y="99917"/>
                    </a:lnTo>
                    <a:lnTo>
                      <a:pt x="83629" y="99917"/>
                    </a:lnTo>
                    <a:lnTo>
                      <a:pt x="85820" y="0"/>
                    </a:lnTo>
                    <a:lnTo>
                      <a:pt x="2096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422A603C-A594-7B3F-2F2A-054A81FEC8E0}"/>
                  </a:ext>
                </a:extLst>
              </p:cNvPr>
              <p:cNvSpPr/>
              <p:nvPr/>
            </p:nvSpPr>
            <p:spPr>
              <a:xfrm>
                <a:off x="9770745" y="2524822"/>
                <a:ext cx="447977" cy="534701"/>
              </a:xfrm>
              <a:custGeom>
                <a:avLst/>
                <a:gdLst>
                  <a:gd name="connsiteX0" fmla="*/ 207 w 447977"/>
                  <a:gd name="connsiteY0" fmla="*/ 70644 h 534701"/>
                  <a:gd name="connsiteX1" fmla="*/ 63168 w 447977"/>
                  <a:gd name="connsiteY1" fmla="*/ 534702 h 534701"/>
                  <a:gd name="connsiteX2" fmla="*/ 402829 w 447977"/>
                  <a:gd name="connsiteY2" fmla="*/ 524605 h 534701"/>
                  <a:gd name="connsiteX3" fmla="*/ 447977 w 447977"/>
                  <a:gd name="connsiteY3" fmla="*/ 15684 h 534701"/>
                  <a:gd name="connsiteX4" fmla="*/ 303197 w 447977"/>
                  <a:gd name="connsiteY4" fmla="*/ 921 h 534701"/>
                  <a:gd name="connsiteX5" fmla="*/ 148892 w 447977"/>
                  <a:gd name="connsiteY5" fmla="*/ 5588 h 534701"/>
                  <a:gd name="connsiteX6" fmla="*/ 39450 w 447977"/>
                  <a:gd name="connsiteY6" fmla="*/ 24638 h 534701"/>
                  <a:gd name="connsiteX7" fmla="*/ 207 w 447977"/>
                  <a:gd name="connsiteY7" fmla="*/ 70644 h 5347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47977" h="534701">
                    <a:moveTo>
                      <a:pt x="207" y="70644"/>
                    </a:moveTo>
                    <a:cubicBezTo>
                      <a:pt x="-1602" y="123603"/>
                      <a:pt x="7542" y="247142"/>
                      <a:pt x="63168" y="534702"/>
                    </a:cubicBezTo>
                    <a:lnTo>
                      <a:pt x="402829" y="524605"/>
                    </a:lnTo>
                    <a:cubicBezTo>
                      <a:pt x="393304" y="386588"/>
                      <a:pt x="390351" y="301339"/>
                      <a:pt x="447977" y="15684"/>
                    </a:cubicBezTo>
                    <a:cubicBezTo>
                      <a:pt x="400134" y="7295"/>
                      <a:pt x="351749" y="2361"/>
                      <a:pt x="303197" y="921"/>
                    </a:cubicBezTo>
                    <a:cubicBezTo>
                      <a:pt x="251717" y="-1206"/>
                      <a:pt x="200150" y="353"/>
                      <a:pt x="148892" y="5588"/>
                    </a:cubicBezTo>
                    <a:cubicBezTo>
                      <a:pt x="109650" y="10350"/>
                      <a:pt x="67263" y="18447"/>
                      <a:pt x="39450" y="24638"/>
                    </a:cubicBezTo>
                    <a:cubicBezTo>
                      <a:pt x="17385" y="29191"/>
                      <a:pt x="1224" y="48137"/>
                      <a:pt x="207" y="7064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9F8B293C-F4B3-E5F7-8FE1-A85786047A2E}"/>
                  </a:ext>
                </a:extLst>
              </p:cNvPr>
              <p:cNvSpPr/>
              <p:nvPr/>
            </p:nvSpPr>
            <p:spPr>
              <a:xfrm>
                <a:off x="9908484" y="2352674"/>
                <a:ext cx="165458" cy="257175"/>
              </a:xfrm>
              <a:custGeom>
                <a:avLst/>
                <a:gdLst>
                  <a:gd name="connsiteX0" fmla="*/ 144980 w 165458"/>
                  <a:gd name="connsiteY0" fmla="*/ 0 h 257175"/>
                  <a:gd name="connsiteX1" fmla="*/ 165459 w 165458"/>
                  <a:gd name="connsiteY1" fmla="*/ 173164 h 257175"/>
                  <a:gd name="connsiteX2" fmla="*/ 47635 w 165458"/>
                  <a:gd name="connsiteY2" fmla="*/ 257175 h 257175"/>
                  <a:gd name="connsiteX3" fmla="*/ 11154 w 165458"/>
                  <a:gd name="connsiteY3" fmla="*/ 177737 h 257175"/>
                  <a:gd name="connsiteX4" fmla="*/ 52683 w 165458"/>
                  <a:gd name="connsiteY4" fmla="*/ 83534 h 257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5458" h="257175">
                    <a:moveTo>
                      <a:pt x="144980" y="0"/>
                    </a:moveTo>
                    <a:cubicBezTo>
                      <a:pt x="136693" y="49911"/>
                      <a:pt x="129740" y="141161"/>
                      <a:pt x="165459" y="173164"/>
                    </a:cubicBezTo>
                    <a:cubicBezTo>
                      <a:pt x="138612" y="215433"/>
                      <a:pt x="96345" y="245570"/>
                      <a:pt x="47635" y="257175"/>
                    </a:cubicBezTo>
                    <a:cubicBezTo>
                      <a:pt x="-30661" y="217456"/>
                      <a:pt x="11154" y="177737"/>
                      <a:pt x="11154" y="177737"/>
                    </a:cubicBezTo>
                    <a:cubicBezTo>
                      <a:pt x="66113" y="162878"/>
                      <a:pt x="63446" y="121825"/>
                      <a:pt x="52683" y="83534"/>
                    </a:cubicBezTo>
                    <a:close/>
                  </a:path>
                </a:pathLst>
              </a:custGeom>
              <a:solidFill>
                <a:srgbClr val="FFC3B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DFE60A60-D659-7A88-F81E-A600CD4B26E0}"/>
                  </a:ext>
                </a:extLst>
              </p:cNvPr>
              <p:cNvSpPr/>
              <p:nvPr/>
            </p:nvSpPr>
            <p:spPr>
              <a:xfrm>
                <a:off x="9956118" y="2590036"/>
                <a:ext cx="64484" cy="19812"/>
              </a:xfrm>
              <a:custGeom>
                <a:avLst/>
                <a:gdLst>
                  <a:gd name="connsiteX0" fmla="*/ 0 w 64484"/>
                  <a:gd name="connsiteY0" fmla="*/ 19812 h 19812"/>
                  <a:gd name="connsiteX1" fmla="*/ 10096 w 64484"/>
                  <a:gd name="connsiteY1" fmla="*/ 0 h 19812"/>
                  <a:gd name="connsiteX2" fmla="*/ 64484 w 64484"/>
                  <a:gd name="connsiteY2" fmla="*/ 12287 h 19812"/>
                  <a:gd name="connsiteX3" fmla="*/ 0 w 64484"/>
                  <a:gd name="connsiteY3" fmla="*/ 19812 h 19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484" h="19812">
                    <a:moveTo>
                      <a:pt x="0" y="19812"/>
                    </a:moveTo>
                    <a:lnTo>
                      <a:pt x="10096" y="0"/>
                    </a:lnTo>
                    <a:lnTo>
                      <a:pt x="64484" y="12287"/>
                    </a:lnTo>
                    <a:lnTo>
                      <a:pt x="0" y="19812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AB7D1E08-393E-E083-FC47-9A902D96ECDE}"/>
                  </a:ext>
                </a:extLst>
              </p:cNvPr>
              <p:cNvSpPr/>
              <p:nvPr/>
            </p:nvSpPr>
            <p:spPr>
              <a:xfrm>
                <a:off x="9966215" y="2512979"/>
                <a:ext cx="142017" cy="171830"/>
              </a:xfrm>
              <a:custGeom>
                <a:avLst/>
                <a:gdLst>
                  <a:gd name="connsiteX0" fmla="*/ 0 w 142017"/>
                  <a:gd name="connsiteY0" fmla="*/ 77057 h 171830"/>
                  <a:gd name="connsiteX1" fmla="*/ 101441 w 142017"/>
                  <a:gd name="connsiteY1" fmla="*/ 0 h 171830"/>
                  <a:gd name="connsiteX2" fmla="*/ 142018 w 142017"/>
                  <a:gd name="connsiteY2" fmla="*/ 9049 h 171830"/>
                  <a:gd name="connsiteX3" fmla="*/ 81915 w 142017"/>
                  <a:gd name="connsiteY3" fmla="*/ 171831 h 171830"/>
                  <a:gd name="connsiteX4" fmla="*/ 0 w 142017"/>
                  <a:gd name="connsiteY4" fmla="*/ 77057 h 17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2017" h="171830">
                    <a:moveTo>
                      <a:pt x="0" y="77057"/>
                    </a:moveTo>
                    <a:cubicBezTo>
                      <a:pt x="17526" y="69056"/>
                      <a:pt x="98298" y="16478"/>
                      <a:pt x="101441" y="0"/>
                    </a:cubicBezTo>
                    <a:cubicBezTo>
                      <a:pt x="107823" y="6953"/>
                      <a:pt x="142018" y="9049"/>
                      <a:pt x="142018" y="9049"/>
                    </a:cubicBezTo>
                    <a:cubicBezTo>
                      <a:pt x="142018" y="9049"/>
                      <a:pt x="121539" y="103060"/>
                      <a:pt x="81915" y="171831"/>
                    </a:cubicBezTo>
                    <a:cubicBezTo>
                      <a:pt x="54864" y="110490"/>
                      <a:pt x="29146" y="96107"/>
                      <a:pt x="0" y="7705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86E479BC-633B-8B96-DBE0-AC268D783890}"/>
                  </a:ext>
                </a:extLst>
              </p:cNvPr>
              <p:cNvSpPr/>
              <p:nvPr/>
            </p:nvSpPr>
            <p:spPr>
              <a:xfrm>
                <a:off x="9918209" y="2590036"/>
                <a:ext cx="37909" cy="19812"/>
              </a:xfrm>
              <a:custGeom>
                <a:avLst/>
                <a:gdLst>
                  <a:gd name="connsiteX0" fmla="*/ 37910 w 37909"/>
                  <a:gd name="connsiteY0" fmla="*/ 19812 h 19812"/>
                  <a:gd name="connsiteX1" fmla="*/ 33338 w 37909"/>
                  <a:gd name="connsiteY1" fmla="*/ 0 h 19812"/>
                  <a:gd name="connsiteX2" fmla="*/ 0 w 37909"/>
                  <a:gd name="connsiteY2" fmla="*/ 2381 h 19812"/>
                  <a:gd name="connsiteX3" fmla="*/ 37910 w 37909"/>
                  <a:gd name="connsiteY3" fmla="*/ 19812 h 19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909" h="19812">
                    <a:moveTo>
                      <a:pt x="37910" y="19812"/>
                    </a:moveTo>
                    <a:lnTo>
                      <a:pt x="33338" y="0"/>
                    </a:lnTo>
                    <a:lnTo>
                      <a:pt x="0" y="2381"/>
                    </a:lnTo>
                    <a:lnTo>
                      <a:pt x="37910" y="19812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EE38B9A0-F810-1461-1D56-21DA8BCEB464}"/>
                  </a:ext>
                </a:extLst>
              </p:cNvPr>
              <p:cNvSpPr/>
              <p:nvPr/>
            </p:nvSpPr>
            <p:spPr>
              <a:xfrm>
                <a:off x="9868930" y="2518313"/>
                <a:ext cx="82616" cy="166496"/>
              </a:xfrm>
              <a:custGeom>
                <a:avLst/>
                <a:gdLst>
                  <a:gd name="connsiteX0" fmla="*/ 82616 w 82616"/>
                  <a:gd name="connsiteY0" fmla="*/ 71723 h 166496"/>
                  <a:gd name="connsiteX1" fmla="*/ 64900 w 82616"/>
                  <a:gd name="connsiteY1" fmla="*/ 0 h 166496"/>
                  <a:gd name="connsiteX2" fmla="*/ 24323 w 82616"/>
                  <a:gd name="connsiteY2" fmla="*/ 8954 h 166496"/>
                  <a:gd name="connsiteX3" fmla="*/ 15656 w 82616"/>
                  <a:gd name="connsiteY3" fmla="*/ 166497 h 166496"/>
                  <a:gd name="connsiteX4" fmla="*/ 82616 w 82616"/>
                  <a:gd name="connsiteY4" fmla="*/ 71723 h 166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616" h="166496">
                    <a:moveTo>
                      <a:pt x="82616" y="71723"/>
                    </a:moveTo>
                    <a:cubicBezTo>
                      <a:pt x="55661" y="53816"/>
                      <a:pt x="62233" y="16383"/>
                      <a:pt x="64900" y="0"/>
                    </a:cubicBezTo>
                    <a:cubicBezTo>
                      <a:pt x="58518" y="6858"/>
                      <a:pt x="24323" y="8954"/>
                      <a:pt x="24323" y="8954"/>
                    </a:cubicBezTo>
                    <a:cubicBezTo>
                      <a:pt x="24323" y="8954"/>
                      <a:pt x="-24064" y="97726"/>
                      <a:pt x="15656" y="166497"/>
                    </a:cubicBezTo>
                    <a:cubicBezTo>
                      <a:pt x="34420" y="117158"/>
                      <a:pt x="53470" y="90773"/>
                      <a:pt x="82616" y="7172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32E41018-C3A4-BFF9-A4F1-EA69F2201C60}"/>
                  </a:ext>
                </a:extLst>
              </p:cNvPr>
              <p:cNvSpPr/>
              <p:nvPr/>
            </p:nvSpPr>
            <p:spPr>
              <a:xfrm>
                <a:off x="9961262" y="2386678"/>
                <a:ext cx="56936" cy="76771"/>
              </a:xfrm>
              <a:custGeom>
                <a:avLst/>
                <a:gdLst>
                  <a:gd name="connsiteX0" fmla="*/ 54578 w 56936"/>
                  <a:gd name="connsiteY0" fmla="*/ 0 h 76771"/>
                  <a:gd name="connsiteX1" fmla="*/ 0 w 56936"/>
                  <a:gd name="connsiteY1" fmla="*/ 49530 h 76771"/>
                  <a:gd name="connsiteX2" fmla="*/ 5524 w 56936"/>
                  <a:gd name="connsiteY2" fmla="*/ 76771 h 76771"/>
                  <a:gd name="connsiteX3" fmla="*/ 56483 w 56936"/>
                  <a:gd name="connsiteY3" fmla="*/ 26765 h 76771"/>
                  <a:gd name="connsiteX4" fmla="*/ 54578 w 56936"/>
                  <a:gd name="connsiteY4" fmla="*/ 0 h 76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936" h="76771">
                    <a:moveTo>
                      <a:pt x="54578" y="0"/>
                    </a:moveTo>
                    <a:lnTo>
                      <a:pt x="0" y="49530"/>
                    </a:lnTo>
                    <a:cubicBezTo>
                      <a:pt x="2607" y="58438"/>
                      <a:pt x="4455" y="67551"/>
                      <a:pt x="5524" y="76771"/>
                    </a:cubicBezTo>
                    <a:cubicBezTo>
                      <a:pt x="26575" y="73057"/>
                      <a:pt x="54959" y="48958"/>
                      <a:pt x="56483" y="26765"/>
                    </a:cubicBezTo>
                    <a:cubicBezTo>
                      <a:pt x="57478" y="17802"/>
                      <a:pt x="56833" y="8732"/>
                      <a:pt x="54578" y="0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D8D91620-68F0-283D-C975-2914A3525FEE}"/>
                  </a:ext>
                </a:extLst>
              </p:cNvPr>
              <p:cNvSpPr/>
              <p:nvPr/>
            </p:nvSpPr>
            <p:spPr>
              <a:xfrm>
                <a:off x="9845056" y="2122312"/>
                <a:ext cx="235587" cy="319116"/>
              </a:xfrm>
              <a:custGeom>
                <a:avLst/>
                <a:gdLst>
                  <a:gd name="connsiteX0" fmla="*/ 235554 w 235587"/>
                  <a:gd name="connsiteY0" fmla="*/ 116061 h 319116"/>
                  <a:gd name="connsiteX1" fmla="*/ 196120 w 235587"/>
                  <a:gd name="connsiteY1" fmla="*/ 278748 h 319116"/>
                  <a:gd name="connsiteX2" fmla="*/ 10764 w 235587"/>
                  <a:gd name="connsiteY2" fmla="*/ 244649 h 319116"/>
                  <a:gd name="connsiteX3" fmla="*/ 74105 w 235587"/>
                  <a:gd name="connsiteY3" fmla="*/ 10810 h 319116"/>
                  <a:gd name="connsiteX4" fmla="*/ 224804 w 235587"/>
                  <a:gd name="connsiteY4" fmla="*/ 65048 h 319116"/>
                  <a:gd name="connsiteX5" fmla="*/ 235554 w 235587"/>
                  <a:gd name="connsiteY5" fmla="*/ 116061 h 3191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5587" h="319116">
                    <a:moveTo>
                      <a:pt x="235554" y="116061"/>
                    </a:moveTo>
                    <a:cubicBezTo>
                      <a:pt x="234506" y="199119"/>
                      <a:pt x="235554" y="234267"/>
                      <a:pt x="196120" y="278748"/>
                    </a:cubicBezTo>
                    <a:cubicBezTo>
                      <a:pt x="136303" y="345423"/>
                      <a:pt x="34195" y="326373"/>
                      <a:pt x="10764" y="244649"/>
                    </a:cubicBezTo>
                    <a:cubicBezTo>
                      <a:pt x="-10572" y="171211"/>
                      <a:pt x="-5334" y="47767"/>
                      <a:pt x="74105" y="10810"/>
                    </a:cubicBezTo>
                    <a:cubicBezTo>
                      <a:pt x="130697" y="-15827"/>
                      <a:pt x="198167" y="8456"/>
                      <a:pt x="224804" y="65048"/>
                    </a:cubicBezTo>
                    <a:cubicBezTo>
                      <a:pt x="232306" y="80985"/>
                      <a:pt x="235986" y="98452"/>
                      <a:pt x="235554" y="116061"/>
                    </a:cubicBezTo>
                    <a:close/>
                  </a:path>
                </a:pathLst>
              </a:custGeom>
              <a:solidFill>
                <a:srgbClr val="FFC3B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00A1C8F8-8070-9308-2C3C-E4AF8B77EF78}"/>
                  </a:ext>
                </a:extLst>
              </p:cNvPr>
              <p:cNvSpPr/>
              <p:nvPr/>
            </p:nvSpPr>
            <p:spPr>
              <a:xfrm>
                <a:off x="9967261" y="2268369"/>
                <a:ext cx="109071" cy="9922"/>
              </a:xfrm>
              <a:custGeom>
                <a:avLst/>
                <a:gdLst>
                  <a:gd name="connsiteX0" fmla="*/ 106587 w 109071"/>
                  <a:gd name="connsiteY0" fmla="*/ 9914 h 9922"/>
                  <a:gd name="connsiteX1" fmla="*/ 106587 w 109071"/>
                  <a:gd name="connsiteY1" fmla="*/ 9914 h 9922"/>
                  <a:gd name="connsiteX2" fmla="*/ 2288 w 109071"/>
                  <a:gd name="connsiteY2" fmla="*/ 4770 h 9922"/>
                  <a:gd name="connsiteX3" fmla="*/ 2 w 109071"/>
                  <a:gd name="connsiteY3" fmla="*/ 2298 h 9922"/>
                  <a:gd name="connsiteX4" fmla="*/ 2 w 109071"/>
                  <a:gd name="connsiteY4" fmla="*/ 2294 h 9922"/>
                  <a:gd name="connsiteX5" fmla="*/ 2469 w 109071"/>
                  <a:gd name="connsiteY5" fmla="*/ 2 h 9922"/>
                  <a:gd name="connsiteX6" fmla="*/ 2574 w 109071"/>
                  <a:gd name="connsiteY6" fmla="*/ 8 h 9922"/>
                  <a:gd name="connsiteX7" fmla="*/ 106872 w 109071"/>
                  <a:gd name="connsiteY7" fmla="*/ 5151 h 9922"/>
                  <a:gd name="connsiteX8" fmla="*/ 109064 w 109071"/>
                  <a:gd name="connsiteY8" fmla="*/ 7708 h 9922"/>
                  <a:gd name="connsiteX9" fmla="*/ 109063 w 109071"/>
                  <a:gd name="connsiteY9" fmla="*/ 7723 h 9922"/>
                  <a:gd name="connsiteX10" fmla="*/ 106692 w 109071"/>
                  <a:gd name="connsiteY10" fmla="*/ 9920 h 9922"/>
                  <a:gd name="connsiteX11" fmla="*/ 106587 w 109071"/>
                  <a:gd name="connsiteY11" fmla="*/ 9914 h 99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09071" h="9922">
                    <a:moveTo>
                      <a:pt x="106587" y="9914"/>
                    </a:moveTo>
                    <a:lnTo>
                      <a:pt x="106587" y="9914"/>
                    </a:lnTo>
                    <a:lnTo>
                      <a:pt x="2288" y="4770"/>
                    </a:lnTo>
                    <a:cubicBezTo>
                      <a:pt x="974" y="4719"/>
                      <a:pt x="-50" y="3612"/>
                      <a:pt x="2" y="2298"/>
                    </a:cubicBezTo>
                    <a:cubicBezTo>
                      <a:pt x="2" y="2296"/>
                      <a:pt x="2" y="2295"/>
                      <a:pt x="2" y="2294"/>
                    </a:cubicBezTo>
                    <a:cubicBezTo>
                      <a:pt x="50" y="979"/>
                      <a:pt x="1155" y="-47"/>
                      <a:pt x="2469" y="2"/>
                    </a:cubicBezTo>
                    <a:cubicBezTo>
                      <a:pt x="2504" y="3"/>
                      <a:pt x="2539" y="5"/>
                      <a:pt x="2574" y="8"/>
                    </a:cubicBezTo>
                    <a:lnTo>
                      <a:pt x="106872" y="5151"/>
                    </a:lnTo>
                    <a:cubicBezTo>
                      <a:pt x="108184" y="5252"/>
                      <a:pt x="109165" y="6397"/>
                      <a:pt x="109064" y="7708"/>
                    </a:cubicBezTo>
                    <a:cubicBezTo>
                      <a:pt x="109064" y="7713"/>
                      <a:pt x="109064" y="7718"/>
                      <a:pt x="109063" y="7723"/>
                    </a:cubicBezTo>
                    <a:cubicBezTo>
                      <a:pt x="109015" y="8985"/>
                      <a:pt x="107953" y="9968"/>
                      <a:pt x="106692" y="9920"/>
                    </a:cubicBezTo>
                    <a:cubicBezTo>
                      <a:pt x="106657" y="9919"/>
                      <a:pt x="106622" y="9917"/>
                      <a:pt x="106587" y="99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EC07CA5C-5510-726D-83D5-DF94CDEB2AD0}"/>
                  </a:ext>
                </a:extLst>
              </p:cNvPr>
              <p:cNvSpPr/>
              <p:nvPr/>
            </p:nvSpPr>
            <p:spPr>
              <a:xfrm>
                <a:off x="9833912" y="3052190"/>
                <a:ext cx="253581" cy="1713642"/>
              </a:xfrm>
              <a:custGeom>
                <a:avLst/>
                <a:gdLst>
                  <a:gd name="connsiteX0" fmla="*/ 0 w 253581"/>
                  <a:gd name="connsiteY0" fmla="*/ 7334 h 1713642"/>
                  <a:gd name="connsiteX1" fmla="*/ 66675 w 253581"/>
                  <a:gd name="connsiteY1" fmla="*/ 882872 h 1713642"/>
                  <a:gd name="connsiteX2" fmla="*/ 123825 w 253581"/>
                  <a:gd name="connsiteY2" fmla="*/ 1713643 h 1713642"/>
                  <a:gd name="connsiteX3" fmla="*/ 236887 w 253581"/>
                  <a:gd name="connsiteY3" fmla="*/ 1713643 h 1713642"/>
                  <a:gd name="connsiteX4" fmla="*/ 251555 w 253581"/>
                  <a:gd name="connsiteY4" fmla="*/ 876872 h 1713642"/>
                  <a:gd name="connsiteX5" fmla="*/ 248031 w 253581"/>
                  <a:gd name="connsiteY5" fmla="*/ 0 h 1713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53581" h="1713642">
                    <a:moveTo>
                      <a:pt x="0" y="7334"/>
                    </a:moveTo>
                    <a:cubicBezTo>
                      <a:pt x="0" y="7334"/>
                      <a:pt x="42958" y="628840"/>
                      <a:pt x="66675" y="882872"/>
                    </a:cubicBezTo>
                    <a:cubicBezTo>
                      <a:pt x="91535" y="1147191"/>
                      <a:pt x="123825" y="1713643"/>
                      <a:pt x="123825" y="1713643"/>
                    </a:cubicBezTo>
                    <a:lnTo>
                      <a:pt x="236887" y="1713643"/>
                    </a:lnTo>
                    <a:cubicBezTo>
                      <a:pt x="236887" y="1713643"/>
                      <a:pt x="260509" y="1137571"/>
                      <a:pt x="251555" y="876872"/>
                    </a:cubicBezTo>
                    <a:cubicBezTo>
                      <a:pt x="242030" y="592741"/>
                      <a:pt x="248031" y="0"/>
                      <a:pt x="248031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DCE34D28-E239-3535-7AF2-47275CA95DA8}"/>
                  </a:ext>
                </a:extLst>
              </p:cNvPr>
              <p:cNvSpPr/>
              <p:nvPr/>
            </p:nvSpPr>
            <p:spPr>
              <a:xfrm>
                <a:off x="9938783" y="4722303"/>
                <a:ext cx="148685" cy="47529"/>
              </a:xfrm>
              <a:custGeom>
                <a:avLst/>
                <a:gdLst>
                  <a:gd name="connsiteX0" fmla="*/ 142494 w 148685"/>
                  <a:gd name="connsiteY0" fmla="*/ 47530 h 47529"/>
                  <a:gd name="connsiteX1" fmla="*/ 9811 w 148685"/>
                  <a:gd name="connsiteY1" fmla="*/ 47530 h 47529"/>
                  <a:gd name="connsiteX2" fmla="*/ 0 w 148685"/>
                  <a:gd name="connsiteY2" fmla="*/ 5239 h 47529"/>
                  <a:gd name="connsiteX3" fmla="*/ 148685 w 148685"/>
                  <a:gd name="connsiteY3" fmla="*/ 0 h 47529"/>
                  <a:gd name="connsiteX4" fmla="*/ 142494 w 148685"/>
                  <a:gd name="connsiteY4" fmla="*/ 47530 h 47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8685" h="47529">
                    <a:moveTo>
                      <a:pt x="142494" y="47530"/>
                    </a:moveTo>
                    <a:lnTo>
                      <a:pt x="9811" y="47530"/>
                    </a:lnTo>
                    <a:lnTo>
                      <a:pt x="0" y="5239"/>
                    </a:lnTo>
                    <a:lnTo>
                      <a:pt x="148685" y="0"/>
                    </a:lnTo>
                    <a:lnTo>
                      <a:pt x="142494" y="47530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F48D7CE1-E640-1A0A-ACDD-ED24E1CF6454}"/>
                  </a:ext>
                </a:extLst>
              </p:cNvPr>
              <p:cNvSpPr/>
              <p:nvPr/>
            </p:nvSpPr>
            <p:spPr>
              <a:xfrm>
                <a:off x="10012612" y="3266988"/>
                <a:ext cx="70569" cy="564155"/>
              </a:xfrm>
              <a:custGeom>
                <a:avLst/>
                <a:gdLst>
                  <a:gd name="connsiteX0" fmla="*/ 68474 w 70569"/>
                  <a:gd name="connsiteY0" fmla="*/ 7134 h 564155"/>
                  <a:gd name="connsiteX1" fmla="*/ 22945 w 70569"/>
                  <a:gd name="connsiteY1" fmla="*/ 43234 h 564155"/>
                  <a:gd name="connsiteX2" fmla="*/ 70570 w 70569"/>
                  <a:gd name="connsiteY2" fmla="*/ 564156 h 564155"/>
                  <a:gd name="connsiteX3" fmla="*/ 68474 w 70569"/>
                  <a:gd name="connsiteY3" fmla="*/ 7134 h 564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0569" h="564155">
                    <a:moveTo>
                      <a:pt x="68474" y="7134"/>
                    </a:moveTo>
                    <a:cubicBezTo>
                      <a:pt x="54758" y="-8106"/>
                      <a:pt x="39899" y="-200"/>
                      <a:pt x="22945" y="43234"/>
                    </a:cubicBezTo>
                    <a:cubicBezTo>
                      <a:pt x="-33538" y="191443"/>
                      <a:pt x="26659" y="427949"/>
                      <a:pt x="70570" y="564156"/>
                    </a:cubicBezTo>
                    <a:cubicBezTo>
                      <a:pt x="67617" y="394611"/>
                      <a:pt x="67712" y="171535"/>
                      <a:pt x="68474" y="7134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1C64BE4A-E63B-B253-C35A-655B17194D6A}"/>
                  </a:ext>
                </a:extLst>
              </p:cNvPr>
              <p:cNvSpPr/>
              <p:nvPr/>
            </p:nvSpPr>
            <p:spPr>
              <a:xfrm>
                <a:off x="9928371" y="2262371"/>
                <a:ext cx="16031" cy="24394"/>
              </a:xfrm>
              <a:custGeom>
                <a:avLst/>
                <a:gdLst>
                  <a:gd name="connsiteX0" fmla="*/ 16032 w 16031"/>
                  <a:gd name="connsiteY0" fmla="*/ 11816 h 24394"/>
                  <a:gd name="connsiteX1" fmla="*/ 8602 w 16031"/>
                  <a:gd name="connsiteY1" fmla="*/ 24389 h 24394"/>
                  <a:gd name="connsiteX2" fmla="*/ 30 w 16031"/>
                  <a:gd name="connsiteY2" fmla="*/ 12578 h 24394"/>
                  <a:gd name="connsiteX3" fmla="*/ 7459 w 16031"/>
                  <a:gd name="connsiteY3" fmla="*/ 5 h 24394"/>
                  <a:gd name="connsiteX4" fmla="*/ 16032 w 16031"/>
                  <a:gd name="connsiteY4" fmla="*/ 11816 h 243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031" h="24394">
                    <a:moveTo>
                      <a:pt x="16032" y="11816"/>
                    </a:moveTo>
                    <a:cubicBezTo>
                      <a:pt x="16032" y="18579"/>
                      <a:pt x="12984" y="24199"/>
                      <a:pt x="8602" y="24389"/>
                    </a:cubicBezTo>
                    <a:cubicBezTo>
                      <a:pt x="4221" y="24580"/>
                      <a:pt x="410" y="19341"/>
                      <a:pt x="30" y="12578"/>
                    </a:cubicBezTo>
                    <a:cubicBezTo>
                      <a:pt x="-351" y="5815"/>
                      <a:pt x="2982" y="196"/>
                      <a:pt x="7459" y="5"/>
                    </a:cubicBezTo>
                    <a:cubicBezTo>
                      <a:pt x="11936" y="-185"/>
                      <a:pt x="16032" y="5053"/>
                      <a:pt x="16032" y="1181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FC474A6D-F0B3-3DB1-E6B1-6F80D5C3D1C3}"/>
                  </a:ext>
                </a:extLst>
              </p:cNvPr>
              <p:cNvSpPr/>
              <p:nvPr/>
            </p:nvSpPr>
            <p:spPr>
              <a:xfrm>
                <a:off x="9852171" y="2264657"/>
                <a:ext cx="16031" cy="24394"/>
              </a:xfrm>
              <a:custGeom>
                <a:avLst/>
                <a:gdLst>
                  <a:gd name="connsiteX0" fmla="*/ 16032 w 16031"/>
                  <a:gd name="connsiteY0" fmla="*/ 11816 h 24394"/>
                  <a:gd name="connsiteX1" fmla="*/ 8602 w 16031"/>
                  <a:gd name="connsiteY1" fmla="*/ 24390 h 24394"/>
                  <a:gd name="connsiteX2" fmla="*/ 30 w 16031"/>
                  <a:gd name="connsiteY2" fmla="*/ 12579 h 24394"/>
                  <a:gd name="connsiteX3" fmla="*/ 7459 w 16031"/>
                  <a:gd name="connsiteY3" fmla="*/ 6 h 24394"/>
                  <a:gd name="connsiteX4" fmla="*/ 16032 w 16031"/>
                  <a:gd name="connsiteY4" fmla="*/ 11816 h 243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031" h="24394">
                    <a:moveTo>
                      <a:pt x="16032" y="11816"/>
                    </a:moveTo>
                    <a:cubicBezTo>
                      <a:pt x="16032" y="18579"/>
                      <a:pt x="12984" y="24199"/>
                      <a:pt x="8602" y="24390"/>
                    </a:cubicBezTo>
                    <a:cubicBezTo>
                      <a:pt x="4221" y="24580"/>
                      <a:pt x="410" y="19341"/>
                      <a:pt x="30" y="12579"/>
                    </a:cubicBezTo>
                    <a:cubicBezTo>
                      <a:pt x="-351" y="5816"/>
                      <a:pt x="2982" y="196"/>
                      <a:pt x="7459" y="6"/>
                    </a:cubicBezTo>
                    <a:cubicBezTo>
                      <a:pt x="11936" y="-185"/>
                      <a:pt x="16032" y="4578"/>
                      <a:pt x="16032" y="1181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4CCE7AFF-DCA1-16B9-DB02-5B21A1A34172}"/>
                  </a:ext>
                </a:extLst>
              </p:cNvPr>
              <p:cNvSpPr/>
              <p:nvPr/>
            </p:nvSpPr>
            <p:spPr>
              <a:xfrm>
                <a:off x="9845057" y="2260567"/>
                <a:ext cx="16383" cy="6831"/>
              </a:xfrm>
              <a:custGeom>
                <a:avLst/>
                <a:gdLst>
                  <a:gd name="connsiteX0" fmla="*/ 16383 w 16383"/>
                  <a:gd name="connsiteY0" fmla="*/ 3905 h 6831"/>
                  <a:gd name="connsiteX1" fmla="*/ 0 w 16383"/>
                  <a:gd name="connsiteY1" fmla="*/ 0 h 6831"/>
                  <a:gd name="connsiteX2" fmla="*/ 16383 w 16383"/>
                  <a:gd name="connsiteY2" fmla="*/ 3905 h 6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383" h="6831">
                    <a:moveTo>
                      <a:pt x="16383" y="3905"/>
                    </a:moveTo>
                    <a:lnTo>
                      <a:pt x="0" y="0"/>
                    </a:lnTo>
                    <a:cubicBezTo>
                      <a:pt x="0" y="0"/>
                      <a:pt x="8954" y="12287"/>
                      <a:pt x="16383" y="390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3342DEB5-1FEB-8B62-0D1B-AD4A5D863EA0}"/>
                  </a:ext>
                </a:extLst>
              </p:cNvPr>
              <p:cNvSpPr/>
              <p:nvPr/>
            </p:nvSpPr>
            <p:spPr>
              <a:xfrm>
                <a:off x="9875632" y="2281522"/>
                <a:ext cx="24288" cy="48865"/>
              </a:xfrm>
              <a:custGeom>
                <a:avLst/>
                <a:gdLst>
                  <a:gd name="connsiteX0" fmla="*/ 21907 w 24288"/>
                  <a:gd name="connsiteY0" fmla="*/ 0 h 48865"/>
                  <a:gd name="connsiteX1" fmla="*/ 0 w 24288"/>
                  <a:gd name="connsiteY1" fmla="*/ 44196 h 48865"/>
                  <a:gd name="connsiteX2" fmla="*/ 24289 w 24288"/>
                  <a:gd name="connsiteY2" fmla="*/ 47530 h 488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288" h="48865">
                    <a:moveTo>
                      <a:pt x="21907" y="0"/>
                    </a:moveTo>
                    <a:cubicBezTo>
                      <a:pt x="16677" y="15672"/>
                      <a:pt x="9305" y="30545"/>
                      <a:pt x="0" y="44196"/>
                    </a:cubicBezTo>
                    <a:cubicBezTo>
                      <a:pt x="7184" y="48900"/>
                      <a:pt x="16103" y="50125"/>
                      <a:pt x="24289" y="47530"/>
                    </a:cubicBezTo>
                    <a:close/>
                  </a:path>
                </a:pathLst>
              </a:custGeom>
              <a:solidFill>
                <a:srgbClr val="ED84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8E43BD6E-CA33-12A4-5F13-D8253FCD6259}"/>
                  </a:ext>
                </a:extLst>
              </p:cNvPr>
              <p:cNvSpPr/>
              <p:nvPr/>
            </p:nvSpPr>
            <p:spPr>
              <a:xfrm>
                <a:off x="9926305" y="2326943"/>
                <a:ext cx="48107" cy="27923"/>
              </a:xfrm>
              <a:custGeom>
                <a:avLst/>
                <a:gdLst>
                  <a:gd name="connsiteX0" fmla="*/ 11621 w 48107"/>
                  <a:gd name="connsiteY0" fmla="*/ 26683 h 27923"/>
                  <a:gd name="connsiteX1" fmla="*/ 2096 w 48107"/>
                  <a:gd name="connsiteY1" fmla="*/ 27921 h 27923"/>
                  <a:gd name="connsiteX2" fmla="*/ 0 w 48107"/>
                  <a:gd name="connsiteY2" fmla="*/ 26021 h 27923"/>
                  <a:gd name="connsiteX3" fmla="*/ 0 w 48107"/>
                  <a:gd name="connsiteY3" fmla="*/ 26016 h 27923"/>
                  <a:gd name="connsiteX4" fmla="*/ 1905 w 48107"/>
                  <a:gd name="connsiteY4" fmla="*/ 24016 h 27923"/>
                  <a:gd name="connsiteX5" fmla="*/ 44387 w 48107"/>
                  <a:gd name="connsiteY5" fmla="*/ 965 h 27923"/>
                  <a:gd name="connsiteX6" fmla="*/ 47133 w 48107"/>
                  <a:gd name="connsiteY6" fmla="*/ 289 h 27923"/>
                  <a:gd name="connsiteX7" fmla="*/ 47149 w 48107"/>
                  <a:gd name="connsiteY7" fmla="*/ 299 h 27923"/>
                  <a:gd name="connsiteX8" fmla="*/ 47856 w 48107"/>
                  <a:gd name="connsiteY8" fmla="*/ 2898 h 27923"/>
                  <a:gd name="connsiteX9" fmla="*/ 47815 w 48107"/>
                  <a:gd name="connsiteY9" fmla="*/ 2965 h 27923"/>
                  <a:gd name="connsiteX10" fmla="*/ 11621 w 48107"/>
                  <a:gd name="connsiteY10" fmla="*/ 26683 h 27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8107" h="27923">
                    <a:moveTo>
                      <a:pt x="11621" y="26683"/>
                    </a:moveTo>
                    <a:cubicBezTo>
                      <a:pt x="8482" y="27339"/>
                      <a:pt x="5298" y="27753"/>
                      <a:pt x="2096" y="27921"/>
                    </a:cubicBezTo>
                    <a:cubicBezTo>
                      <a:pt x="992" y="27975"/>
                      <a:pt x="54" y="27124"/>
                      <a:pt x="0" y="26021"/>
                    </a:cubicBezTo>
                    <a:cubicBezTo>
                      <a:pt x="0" y="26019"/>
                      <a:pt x="0" y="26018"/>
                      <a:pt x="0" y="26016"/>
                    </a:cubicBezTo>
                    <a:cubicBezTo>
                      <a:pt x="44" y="24966"/>
                      <a:pt x="858" y="24111"/>
                      <a:pt x="1905" y="24016"/>
                    </a:cubicBezTo>
                    <a:cubicBezTo>
                      <a:pt x="18942" y="23588"/>
                      <a:pt x="34741" y="15015"/>
                      <a:pt x="44387" y="965"/>
                    </a:cubicBezTo>
                    <a:cubicBezTo>
                      <a:pt x="44958" y="20"/>
                      <a:pt x="46188" y="-283"/>
                      <a:pt x="47133" y="289"/>
                    </a:cubicBezTo>
                    <a:cubicBezTo>
                      <a:pt x="47138" y="292"/>
                      <a:pt x="47144" y="295"/>
                      <a:pt x="47149" y="299"/>
                    </a:cubicBezTo>
                    <a:cubicBezTo>
                      <a:pt x="48062" y="821"/>
                      <a:pt x="48378" y="1985"/>
                      <a:pt x="47856" y="2898"/>
                    </a:cubicBezTo>
                    <a:cubicBezTo>
                      <a:pt x="47843" y="2921"/>
                      <a:pt x="47829" y="2943"/>
                      <a:pt x="47815" y="2965"/>
                    </a:cubicBezTo>
                    <a:cubicBezTo>
                      <a:pt x="39478" y="15464"/>
                      <a:pt x="26409" y="24028"/>
                      <a:pt x="11621" y="2668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6148E871-CE75-E299-AC30-DA41E1264DD9}"/>
                  </a:ext>
                </a:extLst>
              </p:cNvPr>
              <p:cNvSpPr/>
              <p:nvPr/>
            </p:nvSpPr>
            <p:spPr>
              <a:xfrm>
                <a:off x="10045491" y="2275972"/>
                <a:ext cx="62748" cy="75439"/>
              </a:xfrm>
              <a:custGeom>
                <a:avLst/>
                <a:gdLst>
                  <a:gd name="connsiteX0" fmla="*/ 60836 w 62748"/>
                  <a:gd name="connsiteY0" fmla="*/ 37268 h 75439"/>
                  <a:gd name="connsiteX1" fmla="*/ 30928 w 62748"/>
                  <a:gd name="connsiteY1" fmla="*/ 72605 h 75439"/>
                  <a:gd name="connsiteX2" fmla="*/ 162 w 62748"/>
                  <a:gd name="connsiteY2" fmla="*/ 46126 h 75439"/>
                  <a:gd name="connsiteX3" fmla="*/ 34357 w 62748"/>
                  <a:gd name="connsiteY3" fmla="*/ 25 h 75439"/>
                  <a:gd name="connsiteX4" fmla="*/ 62724 w 62748"/>
                  <a:gd name="connsiteY4" fmla="*/ 26092 h 75439"/>
                  <a:gd name="connsiteX5" fmla="*/ 60836 w 62748"/>
                  <a:gd name="connsiteY5" fmla="*/ 37268 h 75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2748" h="75439">
                    <a:moveTo>
                      <a:pt x="60836" y="37268"/>
                    </a:moveTo>
                    <a:cubicBezTo>
                      <a:pt x="55957" y="52552"/>
                      <a:pt x="45196" y="65267"/>
                      <a:pt x="30928" y="72605"/>
                    </a:cubicBezTo>
                    <a:cubicBezTo>
                      <a:pt x="11878" y="82130"/>
                      <a:pt x="-1648" y="66223"/>
                      <a:pt x="162" y="46126"/>
                    </a:cubicBezTo>
                    <a:cubicBezTo>
                      <a:pt x="1781" y="28123"/>
                      <a:pt x="13593" y="1263"/>
                      <a:pt x="34357" y="25"/>
                    </a:cubicBezTo>
                    <a:cubicBezTo>
                      <a:pt x="49389" y="-610"/>
                      <a:pt x="62089" y="11060"/>
                      <a:pt x="62724" y="26092"/>
                    </a:cubicBezTo>
                    <a:cubicBezTo>
                      <a:pt x="62885" y="29908"/>
                      <a:pt x="62242" y="33716"/>
                      <a:pt x="60836" y="37268"/>
                    </a:cubicBezTo>
                    <a:close/>
                  </a:path>
                </a:pathLst>
              </a:custGeom>
              <a:solidFill>
                <a:srgbClr val="FFC3B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8C896266-2D10-B653-35B9-DD903477FBCA}"/>
                  </a:ext>
                </a:extLst>
              </p:cNvPr>
              <p:cNvSpPr/>
              <p:nvPr/>
            </p:nvSpPr>
            <p:spPr>
              <a:xfrm>
                <a:off x="9933716" y="2222734"/>
                <a:ext cx="43732" cy="28306"/>
              </a:xfrm>
              <a:custGeom>
                <a:avLst/>
                <a:gdLst>
                  <a:gd name="connsiteX0" fmla="*/ 40500 w 43732"/>
                  <a:gd name="connsiteY0" fmla="*/ 28213 h 28306"/>
                  <a:gd name="connsiteX1" fmla="*/ 36309 w 43732"/>
                  <a:gd name="connsiteY1" fmla="*/ 26308 h 28306"/>
                  <a:gd name="connsiteX2" fmla="*/ 3543 w 43732"/>
                  <a:gd name="connsiteY2" fmla="*/ 7829 h 28306"/>
                  <a:gd name="connsiteX3" fmla="*/ 19 w 43732"/>
                  <a:gd name="connsiteY3" fmla="*/ 3543 h 28306"/>
                  <a:gd name="connsiteX4" fmla="*/ 4305 w 43732"/>
                  <a:gd name="connsiteY4" fmla="*/ 19 h 28306"/>
                  <a:gd name="connsiteX5" fmla="*/ 43167 w 43732"/>
                  <a:gd name="connsiteY5" fmla="*/ 22403 h 28306"/>
                  <a:gd name="connsiteX6" fmla="*/ 41851 w 43732"/>
                  <a:gd name="connsiteY6" fmla="*/ 27766 h 28306"/>
                  <a:gd name="connsiteX7" fmla="*/ 41738 w 43732"/>
                  <a:gd name="connsiteY7" fmla="*/ 27832 h 283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3732" h="28306">
                    <a:moveTo>
                      <a:pt x="40500" y="28213"/>
                    </a:moveTo>
                    <a:cubicBezTo>
                      <a:pt x="38834" y="28589"/>
                      <a:pt x="37121" y="27810"/>
                      <a:pt x="36309" y="26308"/>
                    </a:cubicBezTo>
                    <a:cubicBezTo>
                      <a:pt x="27260" y="10401"/>
                      <a:pt x="3733" y="7925"/>
                      <a:pt x="3543" y="7829"/>
                    </a:cubicBezTo>
                    <a:cubicBezTo>
                      <a:pt x="1386" y="7619"/>
                      <a:pt x="-192" y="5700"/>
                      <a:pt x="19" y="3543"/>
                    </a:cubicBezTo>
                    <a:cubicBezTo>
                      <a:pt x="229" y="1386"/>
                      <a:pt x="2148" y="-192"/>
                      <a:pt x="4305" y="19"/>
                    </a:cubicBezTo>
                    <a:cubicBezTo>
                      <a:pt x="5448" y="19"/>
                      <a:pt x="32118" y="2876"/>
                      <a:pt x="43167" y="22403"/>
                    </a:cubicBezTo>
                    <a:cubicBezTo>
                      <a:pt x="44285" y="24247"/>
                      <a:pt x="43695" y="26649"/>
                      <a:pt x="41851" y="27766"/>
                    </a:cubicBezTo>
                    <a:cubicBezTo>
                      <a:pt x="41813" y="27789"/>
                      <a:pt x="41776" y="27811"/>
                      <a:pt x="41738" y="27832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8A0E0AF1-E811-5181-3F42-82F83642BE68}"/>
                  </a:ext>
                </a:extLst>
              </p:cNvPr>
              <p:cNvSpPr/>
              <p:nvPr/>
            </p:nvSpPr>
            <p:spPr>
              <a:xfrm>
                <a:off x="9838720" y="2219930"/>
                <a:ext cx="38846" cy="17782"/>
              </a:xfrm>
              <a:custGeom>
                <a:avLst/>
                <a:gdLst>
                  <a:gd name="connsiteX0" fmla="*/ 4908 w 38846"/>
                  <a:gd name="connsiteY0" fmla="*/ 17681 h 17782"/>
                  <a:gd name="connsiteX1" fmla="*/ 1193 w 38846"/>
                  <a:gd name="connsiteY1" fmla="*/ 16443 h 17782"/>
                  <a:gd name="connsiteX2" fmla="*/ 1095 w 38846"/>
                  <a:gd name="connsiteY2" fmla="*/ 10921 h 17782"/>
                  <a:gd name="connsiteX3" fmla="*/ 1193 w 38846"/>
                  <a:gd name="connsiteY3" fmla="*/ 10823 h 17782"/>
                  <a:gd name="connsiteX4" fmla="*/ 35864 w 38846"/>
                  <a:gd name="connsiteY4" fmla="*/ 727 h 17782"/>
                  <a:gd name="connsiteX5" fmla="*/ 38722 w 38846"/>
                  <a:gd name="connsiteY5" fmla="*/ 5585 h 17782"/>
                  <a:gd name="connsiteX6" fmla="*/ 33864 w 38846"/>
                  <a:gd name="connsiteY6" fmla="*/ 8442 h 17782"/>
                  <a:gd name="connsiteX7" fmla="*/ 33864 w 38846"/>
                  <a:gd name="connsiteY7" fmla="*/ 8442 h 17782"/>
                  <a:gd name="connsiteX8" fmla="*/ 6527 w 38846"/>
                  <a:gd name="connsiteY8" fmla="*/ 16729 h 17782"/>
                  <a:gd name="connsiteX9" fmla="*/ 4908 w 38846"/>
                  <a:gd name="connsiteY9" fmla="*/ 17681 h 177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8846" h="17782">
                    <a:moveTo>
                      <a:pt x="4908" y="17681"/>
                    </a:moveTo>
                    <a:cubicBezTo>
                      <a:pt x="3535" y="18008"/>
                      <a:pt x="2096" y="17528"/>
                      <a:pt x="1193" y="16443"/>
                    </a:cubicBezTo>
                    <a:cubicBezTo>
                      <a:pt x="-359" y="14945"/>
                      <a:pt x="-402" y="12473"/>
                      <a:pt x="1095" y="10921"/>
                    </a:cubicBezTo>
                    <a:cubicBezTo>
                      <a:pt x="1127" y="10888"/>
                      <a:pt x="1160" y="10855"/>
                      <a:pt x="1193" y="10823"/>
                    </a:cubicBezTo>
                    <a:cubicBezTo>
                      <a:pt x="10440" y="2053"/>
                      <a:pt x="23355" y="-1708"/>
                      <a:pt x="35864" y="727"/>
                    </a:cubicBezTo>
                    <a:cubicBezTo>
                      <a:pt x="37989" y="1287"/>
                      <a:pt x="39265" y="3455"/>
                      <a:pt x="38722" y="5585"/>
                    </a:cubicBezTo>
                    <a:cubicBezTo>
                      <a:pt x="38119" y="7677"/>
                      <a:pt x="35985" y="8932"/>
                      <a:pt x="33864" y="8442"/>
                    </a:cubicBezTo>
                    <a:lnTo>
                      <a:pt x="33864" y="8442"/>
                    </a:lnTo>
                    <a:cubicBezTo>
                      <a:pt x="23945" y="6567"/>
                      <a:pt x="13736" y="9662"/>
                      <a:pt x="6527" y="16729"/>
                    </a:cubicBezTo>
                    <a:cubicBezTo>
                      <a:pt x="6071" y="17170"/>
                      <a:pt x="5516" y="17497"/>
                      <a:pt x="4908" y="1768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F0057985-0B50-FE2B-63EA-DBE7DD37B45D}"/>
                  </a:ext>
                </a:extLst>
              </p:cNvPr>
              <p:cNvSpPr/>
              <p:nvPr/>
            </p:nvSpPr>
            <p:spPr>
              <a:xfrm>
                <a:off x="10177575" y="2636519"/>
                <a:ext cx="254126" cy="546734"/>
              </a:xfrm>
              <a:custGeom>
                <a:avLst/>
                <a:gdLst>
                  <a:gd name="connsiteX0" fmla="*/ 83058 w 254126"/>
                  <a:gd name="connsiteY0" fmla="*/ 0 h 546734"/>
                  <a:gd name="connsiteX1" fmla="*/ 117729 w 254126"/>
                  <a:gd name="connsiteY1" fmla="*/ 134398 h 546734"/>
                  <a:gd name="connsiteX2" fmla="*/ 157067 w 254126"/>
                  <a:gd name="connsiteY2" fmla="*/ 266509 h 546734"/>
                  <a:gd name="connsiteX3" fmla="*/ 205740 w 254126"/>
                  <a:gd name="connsiteY3" fmla="*/ 396050 h 546734"/>
                  <a:gd name="connsiteX4" fmla="*/ 254127 w 254126"/>
                  <a:gd name="connsiteY4" fmla="*/ 528733 h 546734"/>
                  <a:gd name="connsiteX5" fmla="*/ 216027 w 254126"/>
                  <a:gd name="connsiteY5" fmla="*/ 546735 h 546734"/>
                  <a:gd name="connsiteX6" fmla="*/ 145828 w 254126"/>
                  <a:gd name="connsiteY6" fmla="*/ 423577 h 546734"/>
                  <a:gd name="connsiteX7" fmla="*/ 113252 w 254126"/>
                  <a:gd name="connsiteY7" fmla="*/ 360331 h 546734"/>
                  <a:gd name="connsiteX8" fmla="*/ 83248 w 254126"/>
                  <a:gd name="connsiteY8" fmla="*/ 293656 h 546734"/>
                  <a:gd name="connsiteX9" fmla="*/ 36385 w 254126"/>
                  <a:gd name="connsiteY9" fmla="*/ 157353 h 546734"/>
                  <a:gd name="connsiteX10" fmla="*/ 0 w 254126"/>
                  <a:gd name="connsiteY10" fmla="*/ 18859 h 546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4126" h="546734">
                    <a:moveTo>
                      <a:pt x="83058" y="0"/>
                    </a:moveTo>
                    <a:cubicBezTo>
                      <a:pt x="94202" y="44482"/>
                      <a:pt x="105823" y="89821"/>
                      <a:pt x="117729" y="134398"/>
                    </a:cubicBezTo>
                    <a:cubicBezTo>
                      <a:pt x="129635" y="178975"/>
                      <a:pt x="142684" y="223456"/>
                      <a:pt x="157067" y="266509"/>
                    </a:cubicBezTo>
                    <a:cubicBezTo>
                      <a:pt x="171450" y="309563"/>
                      <a:pt x="189262" y="352234"/>
                      <a:pt x="205740" y="396050"/>
                    </a:cubicBezTo>
                    <a:cubicBezTo>
                      <a:pt x="222218" y="439864"/>
                      <a:pt x="238982" y="484060"/>
                      <a:pt x="254127" y="528733"/>
                    </a:cubicBezTo>
                    <a:lnTo>
                      <a:pt x="216027" y="546735"/>
                    </a:lnTo>
                    <a:cubicBezTo>
                      <a:pt x="191262" y="506349"/>
                      <a:pt x="168402" y="465296"/>
                      <a:pt x="145828" y="423577"/>
                    </a:cubicBezTo>
                    <a:cubicBezTo>
                      <a:pt x="134715" y="402749"/>
                      <a:pt x="123857" y="381667"/>
                      <a:pt x="113252" y="360331"/>
                    </a:cubicBezTo>
                    <a:cubicBezTo>
                      <a:pt x="102489" y="339280"/>
                      <a:pt x="92297" y="316611"/>
                      <a:pt x="83248" y="293656"/>
                    </a:cubicBezTo>
                    <a:cubicBezTo>
                      <a:pt x="65056" y="248507"/>
                      <a:pt x="49911" y="203073"/>
                      <a:pt x="36385" y="157353"/>
                    </a:cubicBezTo>
                    <a:cubicBezTo>
                      <a:pt x="22860" y="111633"/>
                      <a:pt x="10477" y="65913"/>
                      <a:pt x="0" y="18859"/>
                    </a:cubicBezTo>
                    <a:close/>
                  </a:path>
                </a:pathLst>
              </a:custGeom>
              <a:solidFill>
                <a:srgbClr val="FFC3B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567D166B-14C5-A224-611C-48F0EEC93042}"/>
                  </a:ext>
                </a:extLst>
              </p:cNvPr>
              <p:cNvSpPr/>
              <p:nvPr/>
            </p:nvSpPr>
            <p:spPr>
              <a:xfrm>
                <a:off x="10127939" y="2538983"/>
                <a:ext cx="169459" cy="225075"/>
              </a:xfrm>
              <a:custGeom>
                <a:avLst/>
                <a:gdLst>
                  <a:gd name="connsiteX0" fmla="*/ 90783 w 169459"/>
                  <a:gd name="connsiteY0" fmla="*/ 1524 h 225075"/>
                  <a:gd name="connsiteX1" fmla="*/ 169460 w 169459"/>
                  <a:gd name="connsiteY1" fmla="*/ 126777 h 225075"/>
                  <a:gd name="connsiteX2" fmla="*/ 40205 w 169459"/>
                  <a:gd name="connsiteY2" fmla="*/ 225075 h 225075"/>
                  <a:gd name="connsiteX3" fmla="*/ 2105 w 169459"/>
                  <a:gd name="connsiteY3" fmla="*/ 84296 h 225075"/>
                  <a:gd name="connsiteX4" fmla="*/ 90783 w 169459"/>
                  <a:gd name="connsiteY4" fmla="*/ 1524 h 225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9459" h="225075">
                    <a:moveTo>
                      <a:pt x="90783" y="1524"/>
                    </a:moveTo>
                    <a:cubicBezTo>
                      <a:pt x="125073" y="11049"/>
                      <a:pt x="169460" y="126777"/>
                      <a:pt x="169460" y="126777"/>
                    </a:cubicBezTo>
                    <a:lnTo>
                      <a:pt x="40205" y="225075"/>
                    </a:lnTo>
                    <a:cubicBezTo>
                      <a:pt x="40205" y="225075"/>
                      <a:pt x="-10848" y="128778"/>
                      <a:pt x="2105" y="84296"/>
                    </a:cubicBezTo>
                    <a:cubicBezTo>
                      <a:pt x="15726" y="38099"/>
                      <a:pt x="51540" y="-9144"/>
                      <a:pt x="90783" y="152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69EE064F-5F2D-5F25-95A6-4EE73029E20C}"/>
                  </a:ext>
                </a:extLst>
              </p:cNvPr>
              <p:cNvSpPr/>
              <p:nvPr/>
            </p:nvSpPr>
            <p:spPr>
              <a:xfrm>
                <a:off x="9909000" y="4862904"/>
                <a:ext cx="52184" cy="21158"/>
              </a:xfrm>
              <a:custGeom>
                <a:avLst/>
                <a:gdLst>
                  <a:gd name="connsiteX0" fmla="*/ 23973 w 52184"/>
                  <a:gd name="connsiteY0" fmla="*/ 21038 h 21158"/>
                  <a:gd name="connsiteX1" fmla="*/ 3684 w 52184"/>
                  <a:gd name="connsiteY1" fmla="*/ 15895 h 21158"/>
                  <a:gd name="connsiteX2" fmla="*/ 65 w 52184"/>
                  <a:gd name="connsiteY2" fmla="*/ 6370 h 21158"/>
                  <a:gd name="connsiteX3" fmla="*/ 3494 w 52184"/>
                  <a:gd name="connsiteY3" fmla="*/ 1131 h 21158"/>
                  <a:gd name="connsiteX4" fmla="*/ 51119 w 52184"/>
                  <a:gd name="connsiteY4" fmla="*/ 14466 h 21158"/>
                  <a:gd name="connsiteX5" fmla="*/ 52166 w 52184"/>
                  <a:gd name="connsiteY5" fmla="*/ 16562 h 21158"/>
                  <a:gd name="connsiteX6" fmla="*/ 50547 w 52184"/>
                  <a:gd name="connsiteY6" fmla="*/ 18181 h 21158"/>
                  <a:gd name="connsiteX7" fmla="*/ 23972 w 52184"/>
                  <a:gd name="connsiteY7" fmla="*/ 21038 h 21158"/>
                  <a:gd name="connsiteX8" fmla="*/ 9019 w 52184"/>
                  <a:gd name="connsiteY8" fmla="*/ 3703 h 21158"/>
                  <a:gd name="connsiteX9" fmla="*/ 5399 w 52184"/>
                  <a:gd name="connsiteY9" fmla="*/ 4370 h 21158"/>
                  <a:gd name="connsiteX10" fmla="*/ 4065 w 52184"/>
                  <a:gd name="connsiteY10" fmla="*/ 6560 h 21158"/>
                  <a:gd name="connsiteX11" fmla="*/ 6351 w 52184"/>
                  <a:gd name="connsiteY11" fmla="*/ 12942 h 21158"/>
                  <a:gd name="connsiteX12" fmla="*/ 43689 w 52184"/>
                  <a:gd name="connsiteY12" fmla="*/ 15228 h 21158"/>
                  <a:gd name="connsiteX13" fmla="*/ 9018 w 52184"/>
                  <a:gd name="connsiteY13" fmla="*/ 3703 h 21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2184" h="21158">
                    <a:moveTo>
                      <a:pt x="23973" y="21038"/>
                    </a:moveTo>
                    <a:cubicBezTo>
                      <a:pt x="16823" y="21661"/>
                      <a:pt x="9673" y="19849"/>
                      <a:pt x="3684" y="15895"/>
                    </a:cubicBezTo>
                    <a:cubicBezTo>
                      <a:pt x="1025" y="13480"/>
                      <a:pt x="-320" y="9941"/>
                      <a:pt x="65" y="6370"/>
                    </a:cubicBezTo>
                    <a:cubicBezTo>
                      <a:pt x="232" y="4150"/>
                      <a:pt x="1527" y="2172"/>
                      <a:pt x="3494" y="1131"/>
                    </a:cubicBezTo>
                    <a:cubicBezTo>
                      <a:pt x="13686" y="-4489"/>
                      <a:pt x="47023" y="12561"/>
                      <a:pt x="51119" y="14466"/>
                    </a:cubicBezTo>
                    <a:cubicBezTo>
                      <a:pt x="51862" y="14886"/>
                      <a:pt x="52277" y="15715"/>
                      <a:pt x="52166" y="16562"/>
                    </a:cubicBezTo>
                    <a:cubicBezTo>
                      <a:pt x="52080" y="17418"/>
                      <a:pt x="51403" y="18095"/>
                      <a:pt x="50547" y="18181"/>
                    </a:cubicBezTo>
                    <a:cubicBezTo>
                      <a:pt x="41801" y="19982"/>
                      <a:pt x="32902" y="20938"/>
                      <a:pt x="23972" y="21038"/>
                    </a:cubicBezTo>
                    <a:close/>
                    <a:moveTo>
                      <a:pt x="9019" y="3703"/>
                    </a:moveTo>
                    <a:cubicBezTo>
                      <a:pt x="7776" y="3630"/>
                      <a:pt x="6534" y="3859"/>
                      <a:pt x="5399" y="4370"/>
                    </a:cubicBezTo>
                    <a:cubicBezTo>
                      <a:pt x="4582" y="4795"/>
                      <a:pt x="4068" y="5639"/>
                      <a:pt x="4065" y="6560"/>
                    </a:cubicBezTo>
                    <a:cubicBezTo>
                      <a:pt x="3687" y="8938"/>
                      <a:pt x="4549" y="11345"/>
                      <a:pt x="6351" y="12942"/>
                    </a:cubicBezTo>
                    <a:cubicBezTo>
                      <a:pt x="11400" y="17514"/>
                      <a:pt x="25402" y="18276"/>
                      <a:pt x="43689" y="15228"/>
                    </a:cubicBezTo>
                    <a:cubicBezTo>
                      <a:pt x="32882" y="9420"/>
                      <a:pt x="21153" y="5520"/>
                      <a:pt x="9018" y="3703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EF51CE98-72D5-2AEB-DD33-C1247A18B24B}"/>
                  </a:ext>
                </a:extLst>
              </p:cNvPr>
              <p:cNvSpPr/>
              <p:nvPr/>
            </p:nvSpPr>
            <p:spPr>
              <a:xfrm>
                <a:off x="9929496" y="4843270"/>
                <a:ext cx="31010" cy="37719"/>
              </a:xfrm>
              <a:custGeom>
                <a:avLst/>
                <a:gdLst>
                  <a:gd name="connsiteX0" fmla="*/ 29384 w 31010"/>
                  <a:gd name="connsiteY0" fmla="*/ 37720 h 37719"/>
                  <a:gd name="connsiteX1" fmla="*/ 28623 w 31010"/>
                  <a:gd name="connsiteY1" fmla="*/ 37720 h 37719"/>
                  <a:gd name="connsiteX2" fmla="*/ 48 w 31010"/>
                  <a:gd name="connsiteY2" fmla="*/ 5716 h 37719"/>
                  <a:gd name="connsiteX3" fmla="*/ 7477 w 31010"/>
                  <a:gd name="connsiteY3" fmla="*/ 96 h 37719"/>
                  <a:gd name="connsiteX4" fmla="*/ 18526 w 31010"/>
                  <a:gd name="connsiteY4" fmla="*/ 3525 h 37719"/>
                  <a:gd name="connsiteX5" fmla="*/ 31004 w 31010"/>
                  <a:gd name="connsiteY5" fmla="*/ 35720 h 37719"/>
                  <a:gd name="connsiteX6" fmla="*/ 30147 w 31010"/>
                  <a:gd name="connsiteY6" fmla="*/ 37529 h 37719"/>
                  <a:gd name="connsiteX7" fmla="*/ 29385 w 31010"/>
                  <a:gd name="connsiteY7" fmla="*/ 37720 h 37719"/>
                  <a:gd name="connsiteX8" fmla="*/ 9477 w 31010"/>
                  <a:gd name="connsiteY8" fmla="*/ 3811 h 37719"/>
                  <a:gd name="connsiteX9" fmla="*/ 8334 w 31010"/>
                  <a:gd name="connsiteY9" fmla="*/ 3811 h 37719"/>
                  <a:gd name="connsiteX10" fmla="*/ 4334 w 31010"/>
                  <a:gd name="connsiteY10" fmla="*/ 6097 h 37719"/>
                  <a:gd name="connsiteX11" fmla="*/ 27003 w 31010"/>
                  <a:gd name="connsiteY11" fmla="*/ 32195 h 37719"/>
                  <a:gd name="connsiteX12" fmla="*/ 16335 w 31010"/>
                  <a:gd name="connsiteY12" fmla="*/ 6382 h 37719"/>
                  <a:gd name="connsiteX13" fmla="*/ 9477 w 31010"/>
                  <a:gd name="connsiteY13" fmla="*/ 3811 h 37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1010" h="37719">
                    <a:moveTo>
                      <a:pt x="29384" y="37720"/>
                    </a:moveTo>
                    <a:lnTo>
                      <a:pt x="28623" y="37720"/>
                    </a:lnTo>
                    <a:cubicBezTo>
                      <a:pt x="18621" y="33148"/>
                      <a:pt x="-1095" y="15146"/>
                      <a:pt x="48" y="5716"/>
                    </a:cubicBezTo>
                    <a:cubicBezTo>
                      <a:pt x="48" y="3430"/>
                      <a:pt x="2048" y="667"/>
                      <a:pt x="7477" y="96"/>
                    </a:cubicBezTo>
                    <a:cubicBezTo>
                      <a:pt x="11479" y="-370"/>
                      <a:pt x="15491" y="875"/>
                      <a:pt x="18526" y="3525"/>
                    </a:cubicBezTo>
                    <a:cubicBezTo>
                      <a:pt x="29004" y="12288"/>
                      <a:pt x="30909" y="34767"/>
                      <a:pt x="31004" y="35720"/>
                    </a:cubicBezTo>
                    <a:cubicBezTo>
                      <a:pt x="31062" y="36433"/>
                      <a:pt x="30736" y="37123"/>
                      <a:pt x="30147" y="37529"/>
                    </a:cubicBezTo>
                    <a:cubicBezTo>
                      <a:pt x="29908" y="37643"/>
                      <a:pt x="29649" y="37707"/>
                      <a:pt x="29385" y="37720"/>
                    </a:cubicBezTo>
                    <a:close/>
                    <a:moveTo>
                      <a:pt x="9477" y="3811"/>
                    </a:moveTo>
                    <a:lnTo>
                      <a:pt x="8334" y="3811"/>
                    </a:lnTo>
                    <a:cubicBezTo>
                      <a:pt x="4715" y="3811"/>
                      <a:pt x="4429" y="5621"/>
                      <a:pt x="4334" y="6097"/>
                    </a:cubicBezTo>
                    <a:cubicBezTo>
                      <a:pt x="3476" y="11812"/>
                      <a:pt x="16812" y="26004"/>
                      <a:pt x="27003" y="32195"/>
                    </a:cubicBezTo>
                    <a:cubicBezTo>
                      <a:pt x="26208" y="22693"/>
                      <a:pt x="22480" y="13673"/>
                      <a:pt x="16335" y="6382"/>
                    </a:cubicBezTo>
                    <a:cubicBezTo>
                      <a:pt x="14452" y="4697"/>
                      <a:pt x="12005" y="3779"/>
                      <a:pt x="9477" y="3811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985377EF-7327-B5E6-4A7D-D613C14619D6}"/>
                  </a:ext>
                </a:extLst>
              </p:cNvPr>
              <p:cNvSpPr/>
              <p:nvPr/>
            </p:nvSpPr>
            <p:spPr>
              <a:xfrm>
                <a:off x="10412747" y="4685251"/>
                <a:ext cx="134302" cy="193738"/>
              </a:xfrm>
              <a:custGeom>
                <a:avLst/>
                <a:gdLst>
                  <a:gd name="connsiteX0" fmla="*/ 134302 w 134302"/>
                  <a:gd name="connsiteY0" fmla="*/ 193738 h 193738"/>
                  <a:gd name="connsiteX1" fmla="*/ 50673 w 134302"/>
                  <a:gd name="connsiteY1" fmla="*/ 193738 h 193738"/>
                  <a:gd name="connsiteX2" fmla="*/ 0 w 134302"/>
                  <a:gd name="connsiteY2" fmla="*/ 0 h 193738"/>
                  <a:gd name="connsiteX3" fmla="*/ 83725 w 134302"/>
                  <a:gd name="connsiteY3" fmla="*/ 0 h 193738"/>
                  <a:gd name="connsiteX4" fmla="*/ 134302 w 134302"/>
                  <a:gd name="connsiteY4" fmla="*/ 193738 h 1937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4302" h="193738">
                    <a:moveTo>
                      <a:pt x="134302" y="193738"/>
                    </a:moveTo>
                    <a:lnTo>
                      <a:pt x="50673" y="193738"/>
                    </a:lnTo>
                    <a:lnTo>
                      <a:pt x="0" y="0"/>
                    </a:lnTo>
                    <a:lnTo>
                      <a:pt x="83725" y="0"/>
                    </a:lnTo>
                    <a:lnTo>
                      <a:pt x="134302" y="193738"/>
                    </a:lnTo>
                    <a:close/>
                  </a:path>
                </a:pathLst>
              </a:custGeom>
              <a:solidFill>
                <a:srgbClr val="FFC3B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C81170BD-E1FF-6780-AABB-9404744F4828}"/>
                  </a:ext>
                </a:extLst>
              </p:cNvPr>
              <p:cNvSpPr/>
              <p:nvPr/>
            </p:nvSpPr>
            <p:spPr>
              <a:xfrm>
                <a:off x="10448324" y="4869255"/>
                <a:ext cx="223493" cy="95173"/>
              </a:xfrm>
              <a:custGeom>
                <a:avLst/>
                <a:gdLst>
                  <a:gd name="connsiteX0" fmla="*/ 99488 w 223493"/>
                  <a:gd name="connsiteY0" fmla="*/ 18 h 95173"/>
                  <a:gd name="connsiteX1" fmla="*/ 5476 w 223493"/>
                  <a:gd name="connsiteY1" fmla="*/ 18 h 95173"/>
                  <a:gd name="connsiteX2" fmla="*/ 18 w 223493"/>
                  <a:gd name="connsiteY2" fmla="*/ 4621 h 95173"/>
                  <a:gd name="connsiteX3" fmla="*/ 47 w 223493"/>
                  <a:gd name="connsiteY3" fmla="*/ 5733 h 95173"/>
                  <a:gd name="connsiteX4" fmla="*/ 5762 w 223493"/>
                  <a:gd name="connsiteY4" fmla="*/ 80124 h 95173"/>
                  <a:gd name="connsiteX5" fmla="*/ 22430 w 223493"/>
                  <a:gd name="connsiteY5" fmla="*/ 94983 h 95173"/>
                  <a:gd name="connsiteX6" fmla="*/ 111775 w 223493"/>
                  <a:gd name="connsiteY6" fmla="*/ 92506 h 95173"/>
                  <a:gd name="connsiteX7" fmla="*/ 197500 w 223493"/>
                  <a:gd name="connsiteY7" fmla="*/ 95173 h 95173"/>
                  <a:gd name="connsiteX8" fmla="*/ 211501 w 223493"/>
                  <a:gd name="connsiteY8" fmla="*/ 57073 h 95173"/>
                  <a:gd name="connsiteX9" fmla="*/ 114347 w 223493"/>
                  <a:gd name="connsiteY9" fmla="*/ 4972 h 95173"/>
                  <a:gd name="connsiteX10" fmla="*/ 99488 w 223493"/>
                  <a:gd name="connsiteY10" fmla="*/ 19 h 95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3493" h="95173">
                    <a:moveTo>
                      <a:pt x="99488" y="18"/>
                    </a:moveTo>
                    <a:lnTo>
                      <a:pt x="5476" y="18"/>
                    </a:lnTo>
                    <a:cubicBezTo>
                      <a:pt x="2698" y="-218"/>
                      <a:pt x="254" y="1843"/>
                      <a:pt x="18" y="4621"/>
                    </a:cubicBezTo>
                    <a:cubicBezTo>
                      <a:pt x="-13" y="4992"/>
                      <a:pt x="-4" y="5365"/>
                      <a:pt x="47" y="5733"/>
                    </a:cubicBezTo>
                    <a:lnTo>
                      <a:pt x="5762" y="80124"/>
                    </a:lnTo>
                    <a:cubicBezTo>
                      <a:pt x="7035" y="88433"/>
                      <a:pt x="14029" y="94668"/>
                      <a:pt x="22430" y="94983"/>
                    </a:cubicBezTo>
                    <a:cubicBezTo>
                      <a:pt x="55101" y="94411"/>
                      <a:pt x="70055" y="92506"/>
                      <a:pt x="111775" y="92506"/>
                    </a:cubicBezTo>
                    <a:cubicBezTo>
                      <a:pt x="137207" y="92506"/>
                      <a:pt x="162543" y="95173"/>
                      <a:pt x="197500" y="95173"/>
                    </a:cubicBezTo>
                    <a:cubicBezTo>
                      <a:pt x="232457" y="95173"/>
                      <a:pt x="226837" y="60407"/>
                      <a:pt x="211501" y="57073"/>
                    </a:cubicBezTo>
                    <a:cubicBezTo>
                      <a:pt x="142826" y="42976"/>
                      <a:pt x="140540" y="23545"/>
                      <a:pt x="114347" y="4972"/>
                    </a:cubicBezTo>
                    <a:cubicBezTo>
                      <a:pt x="110004" y="1865"/>
                      <a:pt x="104826" y="139"/>
                      <a:pt x="99488" y="19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37941C7F-4656-A057-38BA-53A4DA332F19}"/>
                  </a:ext>
                </a:extLst>
              </p:cNvPr>
              <p:cNvSpPr/>
              <p:nvPr/>
            </p:nvSpPr>
            <p:spPr>
              <a:xfrm>
                <a:off x="10412842" y="4685251"/>
                <a:ext cx="109728" cy="99917"/>
              </a:xfrm>
              <a:custGeom>
                <a:avLst/>
                <a:gdLst>
                  <a:gd name="connsiteX0" fmla="*/ 0 w 109728"/>
                  <a:gd name="connsiteY0" fmla="*/ 0 h 99917"/>
                  <a:gd name="connsiteX1" fmla="*/ 26003 w 109728"/>
                  <a:gd name="connsiteY1" fmla="*/ 99917 h 99917"/>
                  <a:gd name="connsiteX2" fmla="*/ 109728 w 109728"/>
                  <a:gd name="connsiteY2" fmla="*/ 99917 h 99917"/>
                  <a:gd name="connsiteX3" fmla="*/ 83629 w 109728"/>
                  <a:gd name="connsiteY3" fmla="*/ 0 h 99917"/>
                  <a:gd name="connsiteX4" fmla="*/ 0 w 109728"/>
                  <a:gd name="connsiteY4" fmla="*/ 0 h 999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9728" h="99917">
                    <a:moveTo>
                      <a:pt x="0" y="0"/>
                    </a:moveTo>
                    <a:lnTo>
                      <a:pt x="26003" y="99917"/>
                    </a:lnTo>
                    <a:lnTo>
                      <a:pt x="109728" y="99917"/>
                    </a:lnTo>
                    <a:lnTo>
                      <a:pt x="83629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F90341F8-AF31-43EE-353D-5A0677273A04}"/>
                  </a:ext>
                </a:extLst>
              </p:cNvPr>
              <p:cNvSpPr/>
              <p:nvPr/>
            </p:nvSpPr>
            <p:spPr>
              <a:xfrm>
                <a:off x="9956118" y="3049427"/>
                <a:ext cx="569594" cy="1716786"/>
              </a:xfrm>
              <a:custGeom>
                <a:avLst/>
                <a:gdLst>
                  <a:gd name="connsiteX0" fmla="*/ 217456 w 569594"/>
                  <a:gd name="connsiteY0" fmla="*/ 0 h 1716786"/>
                  <a:gd name="connsiteX1" fmla="*/ 415766 w 569594"/>
                  <a:gd name="connsiteY1" fmla="*/ 859536 h 1716786"/>
                  <a:gd name="connsiteX2" fmla="*/ 569595 w 569594"/>
                  <a:gd name="connsiteY2" fmla="*/ 1716786 h 1716786"/>
                  <a:gd name="connsiteX3" fmla="*/ 456533 w 569594"/>
                  <a:gd name="connsiteY3" fmla="*/ 1716786 h 1716786"/>
                  <a:gd name="connsiteX4" fmla="*/ 222123 w 569594"/>
                  <a:gd name="connsiteY4" fmla="*/ 858584 h 1716786"/>
                  <a:gd name="connsiteX5" fmla="*/ 0 w 569594"/>
                  <a:gd name="connsiteY5" fmla="*/ 381 h 1716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9594" h="1716786">
                    <a:moveTo>
                      <a:pt x="217456" y="0"/>
                    </a:moveTo>
                    <a:cubicBezTo>
                      <a:pt x="314134" y="129540"/>
                      <a:pt x="372999" y="605219"/>
                      <a:pt x="415766" y="859536"/>
                    </a:cubicBezTo>
                    <a:cubicBezTo>
                      <a:pt x="460248" y="1124045"/>
                      <a:pt x="569595" y="1716786"/>
                      <a:pt x="569595" y="1716786"/>
                    </a:cubicBezTo>
                    <a:lnTo>
                      <a:pt x="456533" y="1716786"/>
                    </a:lnTo>
                    <a:cubicBezTo>
                      <a:pt x="456533" y="1716786"/>
                      <a:pt x="302705" y="1113854"/>
                      <a:pt x="222123" y="858584"/>
                    </a:cubicBezTo>
                    <a:cubicBezTo>
                      <a:pt x="133064" y="576739"/>
                      <a:pt x="0" y="381"/>
                      <a:pt x="0" y="38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28AF7037-A2D5-A756-A92F-BE12A15EFF77}"/>
                  </a:ext>
                </a:extLst>
              </p:cNvPr>
              <p:cNvSpPr/>
              <p:nvPr/>
            </p:nvSpPr>
            <p:spPr>
              <a:xfrm>
                <a:off x="10391316" y="4722303"/>
                <a:ext cx="148685" cy="47529"/>
              </a:xfrm>
              <a:custGeom>
                <a:avLst/>
                <a:gdLst>
                  <a:gd name="connsiteX0" fmla="*/ 142494 w 148685"/>
                  <a:gd name="connsiteY0" fmla="*/ 47530 h 47529"/>
                  <a:gd name="connsiteX1" fmla="*/ 9715 w 148685"/>
                  <a:gd name="connsiteY1" fmla="*/ 47530 h 47529"/>
                  <a:gd name="connsiteX2" fmla="*/ 0 w 148685"/>
                  <a:gd name="connsiteY2" fmla="*/ 5239 h 47529"/>
                  <a:gd name="connsiteX3" fmla="*/ 148685 w 148685"/>
                  <a:gd name="connsiteY3" fmla="*/ 0 h 47529"/>
                  <a:gd name="connsiteX4" fmla="*/ 142494 w 148685"/>
                  <a:gd name="connsiteY4" fmla="*/ 47530 h 47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8685" h="47529">
                    <a:moveTo>
                      <a:pt x="142494" y="47530"/>
                    </a:moveTo>
                    <a:lnTo>
                      <a:pt x="9715" y="47530"/>
                    </a:lnTo>
                    <a:lnTo>
                      <a:pt x="0" y="5239"/>
                    </a:lnTo>
                    <a:lnTo>
                      <a:pt x="148685" y="0"/>
                    </a:lnTo>
                    <a:lnTo>
                      <a:pt x="142494" y="47530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D51AA0C7-5EEB-93C9-00F3-6B96A0FE6851}"/>
                  </a:ext>
                </a:extLst>
              </p:cNvPr>
              <p:cNvSpPr/>
              <p:nvPr/>
            </p:nvSpPr>
            <p:spPr>
              <a:xfrm>
                <a:off x="10531451" y="4844688"/>
                <a:ext cx="44449" cy="35628"/>
              </a:xfrm>
              <a:custGeom>
                <a:avLst/>
                <a:gdLst>
                  <a:gd name="connsiteX0" fmla="*/ 27505 w 44449"/>
                  <a:gd name="connsiteY0" fmla="*/ 26967 h 35628"/>
                  <a:gd name="connsiteX1" fmla="*/ 43602 w 44449"/>
                  <a:gd name="connsiteY1" fmla="*/ 13536 h 35628"/>
                  <a:gd name="connsiteX2" fmla="*/ 42650 w 44449"/>
                  <a:gd name="connsiteY2" fmla="*/ 3250 h 35628"/>
                  <a:gd name="connsiteX3" fmla="*/ 37411 w 44449"/>
                  <a:gd name="connsiteY3" fmla="*/ 11 h 35628"/>
                  <a:gd name="connsiteX4" fmla="*/ 359 w 44449"/>
                  <a:gd name="connsiteY4" fmla="*/ 32491 h 35628"/>
                  <a:gd name="connsiteX5" fmla="*/ 359 w 44449"/>
                  <a:gd name="connsiteY5" fmla="*/ 34777 h 35628"/>
                  <a:gd name="connsiteX6" fmla="*/ 2454 w 44449"/>
                  <a:gd name="connsiteY6" fmla="*/ 35539 h 35628"/>
                  <a:gd name="connsiteX7" fmla="*/ 27505 w 44449"/>
                  <a:gd name="connsiteY7" fmla="*/ 26967 h 35628"/>
                  <a:gd name="connsiteX8" fmla="*/ 33506 w 44449"/>
                  <a:gd name="connsiteY8" fmla="*/ 4869 h 35628"/>
                  <a:gd name="connsiteX9" fmla="*/ 37125 w 44449"/>
                  <a:gd name="connsiteY9" fmla="*/ 3916 h 35628"/>
                  <a:gd name="connsiteX10" fmla="*/ 39221 w 44449"/>
                  <a:gd name="connsiteY10" fmla="*/ 5345 h 35628"/>
                  <a:gd name="connsiteX11" fmla="*/ 39983 w 44449"/>
                  <a:gd name="connsiteY11" fmla="*/ 12013 h 35628"/>
                  <a:gd name="connsiteX12" fmla="*/ 7217 w 44449"/>
                  <a:gd name="connsiteY12" fmla="*/ 30205 h 35628"/>
                  <a:gd name="connsiteX13" fmla="*/ 33506 w 44449"/>
                  <a:gd name="connsiteY13" fmla="*/ 4869 h 35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449" h="35628">
                    <a:moveTo>
                      <a:pt x="27505" y="26967"/>
                    </a:moveTo>
                    <a:cubicBezTo>
                      <a:pt x="34245" y="24457"/>
                      <a:pt x="39925" y="19718"/>
                      <a:pt x="43602" y="13536"/>
                    </a:cubicBezTo>
                    <a:cubicBezTo>
                      <a:pt x="45006" y="10161"/>
                      <a:pt x="44649" y="6310"/>
                      <a:pt x="42650" y="3250"/>
                    </a:cubicBezTo>
                    <a:cubicBezTo>
                      <a:pt x="41574" y="1343"/>
                      <a:pt x="39597" y="121"/>
                      <a:pt x="37411" y="11"/>
                    </a:cubicBezTo>
                    <a:cubicBezTo>
                      <a:pt x="25695" y="-656"/>
                      <a:pt x="2930" y="29062"/>
                      <a:pt x="359" y="32491"/>
                    </a:cubicBezTo>
                    <a:cubicBezTo>
                      <a:pt x="-120" y="33178"/>
                      <a:pt x="-120" y="34090"/>
                      <a:pt x="359" y="34777"/>
                    </a:cubicBezTo>
                    <a:cubicBezTo>
                      <a:pt x="799" y="35482"/>
                      <a:pt x="1664" y="35797"/>
                      <a:pt x="2454" y="35539"/>
                    </a:cubicBezTo>
                    <a:cubicBezTo>
                      <a:pt x="11057" y="33481"/>
                      <a:pt x="19445" y="30611"/>
                      <a:pt x="27505" y="26967"/>
                    </a:cubicBezTo>
                    <a:close/>
                    <a:moveTo>
                      <a:pt x="33506" y="4869"/>
                    </a:moveTo>
                    <a:cubicBezTo>
                      <a:pt x="34627" y="4289"/>
                      <a:pt x="35863" y="3963"/>
                      <a:pt x="37125" y="3916"/>
                    </a:cubicBezTo>
                    <a:cubicBezTo>
                      <a:pt x="38040" y="3950"/>
                      <a:pt x="38855" y="4506"/>
                      <a:pt x="39221" y="5345"/>
                    </a:cubicBezTo>
                    <a:cubicBezTo>
                      <a:pt x="40584" y="7296"/>
                      <a:pt x="40871" y="9804"/>
                      <a:pt x="39983" y="12013"/>
                    </a:cubicBezTo>
                    <a:cubicBezTo>
                      <a:pt x="37316" y="18299"/>
                      <a:pt x="25219" y="24967"/>
                      <a:pt x="7217" y="30205"/>
                    </a:cubicBezTo>
                    <a:cubicBezTo>
                      <a:pt x="14490" y="20339"/>
                      <a:pt x="23378" y="11773"/>
                      <a:pt x="33506" y="4869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C16E1135-D1DC-EBD8-2C2C-6BF074D0A372}"/>
                  </a:ext>
                </a:extLst>
              </p:cNvPr>
              <p:cNvSpPr/>
              <p:nvPr/>
            </p:nvSpPr>
            <p:spPr>
              <a:xfrm>
                <a:off x="10526518" y="4835984"/>
                <a:ext cx="21608" cy="44448"/>
              </a:xfrm>
              <a:custGeom>
                <a:avLst/>
                <a:gdLst>
                  <a:gd name="connsiteX0" fmla="*/ 7768 w 21608"/>
                  <a:gd name="connsiteY0" fmla="*/ 44148 h 44448"/>
                  <a:gd name="connsiteX1" fmla="*/ 8435 w 21608"/>
                  <a:gd name="connsiteY1" fmla="*/ 43672 h 44448"/>
                  <a:gd name="connsiteX2" fmla="*/ 20055 w 21608"/>
                  <a:gd name="connsiteY2" fmla="*/ 2619 h 44448"/>
                  <a:gd name="connsiteX3" fmla="*/ 10530 w 21608"/>
                  <a:gd name="connsiteY3" fmla="*/ 809 h 44448"/>
                  <a:gd name="connsiteX4" fmla="*/ 2053 w 21608"/>
                  <a:gd name="connsiteY4" fmla="*/ 8620 h 44448"/>
                  <a:gd name="connsiteX5" fmla="*/ 4625 w 21608"/>
                  <a:gd name="connsiteY5" fmla="*/ 43100 h 44448"/>
                  <a:gd name="connsiteX6" fmla="*/ 6149 w 21608"/>
                  <a:gd name="connsiteY6" fmla="*/ 44338 h 44448"/>
                  <a:gd name="connsiteX7" fmla="*/ 7768 w 21608"/>
                  <a:gd name="connsiteY7" fmla="*/ 44148 h 44448"/>
                  <a:gd name="connsiteX8" fmla="*/ 11102 w 21608"/>
                  <a:gd name="connsiteY8" fmla="*/ 5000 h 44448"/>
                  <a:gd name="connsiteX9" fmla="*/ 12245 w 21608"/>
                  <a:gd name="connsiteY9" fmla="*/ 4524 h 44448"/>
                  <a:gd name="connsiteX10" fmla="*/ 16721 w 21608"/>
                  <a:gd name="connsiteY10" fmla="*/ 4524 h 44448"/>
                  <a:gd name="connsiteX11" fmla="*/ 7196 w 21608"/>
                  <a:gd name="connsiteY11" fmla="*/ 37766 h 44448"/>
                  <a:gd name="connsiteX12" fmla="*/ 5672 w 21608"/>
                  <a:gd name="connsiteY12" fmla="*/ 9858 h 44448"/>
                  <a:gd name="connsiteX13" fmla="*/ 11102 w 21608"/>
                  <a:gd name="connsiteY13" fmla="*/ 5000 h 444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1608" h="44448">
                    <a:moveTo>
                      <a:pt x="7768" y="44148"/>
                    </a:moveTo>
                    <a:cubicBezTo>
                      <a:pt x="8025" y="44045"/>
                      <a:pt x="8254" y="43882"/>
                      <a:pt x="8435" y="43672"/>
                    </a:cubicBezTo>
                    <a:cubicBezTo>
                      <a:pt x="15483" y="35290"/>
                      <a:pt x="25484" y="10525"/>
                      <a:pt x="20055" y="2619"/>
                    </a:cubicBezTo>
                    <a:cubicBezTo>
                      <a:pt x="18721" y="714"/>
                      <a:pt x="16054" y="-1096"/>
                      <a:pt x="10530" y="809"/>
                    </a:cubicBezTo>
                    <a:cubicBezTo>
                      <a:pt x="6751" y="2137"/>
                      <a:pt x="3685" y="4962"/>
                      <a:pt x="2053" y="8620"/>
                    </a:cubicBezTo>
                    <a:cubicBezTo>
                      <a:pt x="-3662" y="21002"/>
                      <a:pt x="4339" y="42148"/>
                      <a:pt x="4625" y="43100"/>
                    </a:cubicBezTo>
                    <a:cubicBezTo>
                      <a:pt x="4881" y="43751"/>
                      <a:pt x="5459" y="44220"/>
                      <a:pt x="6149" y="44338"/>
                    </a:cubicBezTo>
                    <a:cubicBezTo>
                      <a:pt x="6688" y="44536"/>
                      <a:pt x="7289" y="44465"/>
                      <a:pt x="7768" y="44148"/>
                    </a:cubicBezTo>
                    <a:close/>
                    <a:moveTo>
                      <a:pt x="11102" y="5000"/>
                    </a:moveTo>
                    <a:lnTo>
                      <a:pt x="12245" y="4524"/>
                    </a:lnTo>
                    <a:cubicBezTo>
                      <a:pt x="15674" y="3286"/>
                      <a:pt x="16531" y="4524"/>
                      <a:pt x="16721" y="4524"/>
                    </a:cubicBezTo>
                    <a:cubicBezTo>
                      <a:pt x="20055" y="9191"/>
                      <a:pt x="14054" y="27765"/>
                      <a:pt x="7196" y="37766"/>
                    </a:cubicBezTo>
                    <a:cubicBezTo>
                      <a:pt x="3800" y="28848"/>
                      <a:pt x="3267" y="19093"/>
                      <a:pt x="5672" y="9858"/>
                    </a:cubicBezTo>
                    <a:cubicBezTo>
                      <a:pt x="6814" y="7619"/>
                      <a:pt x="8750" y="5887"/>
                      <a:pt x="11102" y="5000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9FB10570-A2EB-D87A-3C67-15D1D5F7AE36}"/>
                  </a:ext>
                </a:extLst>
              </p:cNvPr>
              <p:cNvSpPr/>
              <p:nvPr/>
            </p:nvSpPr>
            <p:spPr>
              <a:xfrm>
                <a:off x="9921257" y="2258757"/>
                <a:ext cx="16383" cy="6831"/>
              </a:xfrm>
              <a:custGeom>
                <a:avLst/>
                <a:gdLst>
                  <a:gd name="connsiteX0" fmla="*/ 16383 w 16383"/>
                  <a:gd name="connsiteY0" fmla="*/ 3905 h 6831"/>
                  <a:gd name="connsiteX1" fmla="*/ 0 w 16383"/>
                  <a:gd name="connsiteY1" fmla="*/ 0 h 6831"/>
                  <a:gd name="connsiteX2" fmla="*/ 16383 w 16383"/>
                  <a:gd name="connsiteY2" fmla="*/ 3905 h 6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383" h="6831">
                    <a:moveTo>
                      <a:pt x="16383" y="3905"/>
                    </a:moveTo>
                    <a:lnTo>
                      <a:pt x="0" y="0"/>
                    </a:lnTo>
                    <a:cubicBezTo>
                      <a:pt x="0" y="0"/>
                      <a:pt x="8954" y="12287"/>
                      <a:pt x="16383" y="390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967F1720-BAF9-9465-64CE-9F593E613DCC}"/>
                  </a:ext>
                </a:extLst>
              </p:cNvPr>
              <p:cNvSpPr/>
              <p:nvPr/>
            </p:nvSpPr>
            <p:spPr>
              <a:xfrm>
                <a:off x="9822768" y="3026527"/>
                <a:ext cx="365106" cy="47950"/>
              </a:xfrm>
              <a:custGeom>
                <a:avLst/>
                <a:gdLst>
                  <a:gd name="connsiteX0" fmla="*/ 355282 w 365106"/>
                  <a:gd name="connsiteY0" fmla="*/ 2421 h 47950"/>
                  <a:gd name="connsiteX1" fmla="*/ 364807 w 365106"/>
                  <a:gd name="connsiteY1" fmla="*/ 32615 h 47950"/>
                  <a:gd name="connsiteX2" fmla="*/ 359378 w 365106"/>
                  <a:gd name="connsiteY2" fmla="*/ 37568 h 47950"/>
                  <a:gd name="connsiteX3" fmla="*/ 9811 w 365106"/>
                  <a:gd name="connsiteY3" fmla="*/ 47951 h 47950"/>
                  <a:gd name="connsiteX4" fmla="*/ 3905 w 365106"/>
                  <a:gd name="connsiteY4" fmla="*/ 44712 h 47950"/>
                  <a:gd name="connsiteX5" fmla="*/ 0 w 365106"/>
                  <a:gd name="connsiteY5" fmla="*/ 14327 h 47950"/>
                  <a:gd name="connsiteX6" fmla="*/ 5620 w 365106"/>
                  <a:gd name="connsiteY6" fmla="*/ 10327 h 47950"/>
                  <a:gd name="connsiteX7" fmla="*/ 349567 w 365106"/>
                  <a:gd name="connsiteY7" fmla="*/ 40 h 47950"/>
                  <a:gd name="connsiteX8" fmla="*/ 355282 w 365106"/>
                  <a:gd name="connsiteY8" fmla="*/ 2421 h 47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65106" h="47950">
                    <a:moveTo>
                      <a:pt x="355282" y="2421"/>
                    </a:moveTo>
                    <a:lnTo>
                      <a:pt x="364807" y="32615"/>
                    </a:lnTo>
                    <a:cubicBezTo>
                      <a:pt x="366046" y="34901"/>
                      <a:pt x="363283" y="37378"/>
                      <a:pt x="359378" y="37568"/>
                    </a:cubicBezTo>
                    <a:lnTo>
                      <a:pt x="9811" y="47951"/>
                    </a:lnTo>
                    <a:cubicBezTo>
                      <a:pt x="6763" y="47951"/>
                      <a:pt x="4191" y="46617"/>
                      <a:pt x="3905" y="44712"/>
                    </a:cubicBezTo>
                    <a:lnTo>
                      <a:pt x="0" y="14327"/>
                    </a:lnTo>
                    <a:cubicBezTo>
                      <a:pt x="0" y="12232"/>
                      <a:pt x="2286" y="10422"/>
                      <a:pt x="5620" y="10327"/>
                    </a:cubicBezTo>
                    <a:lnTo>
                      <a:pt x="349567" y="40"/>
                    </a:lnTo>
                    <a:cubicBezTo>
                      <a:pt x="351756" y="-206"/>
                      <a:pt x="353916" y="695"/>
                      <a:pt x="355282" y="2421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F869E641-BA2C-64E0-3077-141C35BB976B}"/>
                  </a:ext>
                </a:extLst>
              </p:cNvPr>
              <p:cNvSpPr/>
              <p:nvPr/>
            </p:nvSpPr>
            <p:spPr>
              <a:xfrm>
                <a:off x="10123849" y="3025615"/>
                <a:ext cx="21726" cy="43624"/>
              </a:xfrm>
              <a:custGeom>
                <a:avLst/>
                <a:gdLst>
                  <a:gd name="connsiteX0" fmla="*/ 9149 w 21726"/>
                  <a:gd name="connsiteY0" fmla="*/ 43625 h 43624"/>
                  <a:gd name="connsiteX1" fmla="*/ 18674 w 21726"/>
                  <a:gd name="connsiteY1" fmla="*/ 43625 h 43624"/>
                  <a:gd name="connsiteX2" fmla="*/ 21722 w 21726"/>
                  <a:gd name="connsiteY2" fmla="*/ 41434 h 43624"/>
                  <a:gd name="connsiteX3" fmla="*/ 16197 w 21726"/>
                  <a:gd name="connsiteY3" fmla="*/ 2000 h 43624"/>
                  <a:gd name="connsiteX4" fmla="*/ 12578 w 21726"/>
                  <a:gd name="connsiteY4" fmla="*/ 0 h 43624"/>
                  <a:gd name="connsiteX5" fmla="*/ 3053 w 21726"/>
                  <a:gd name="connsiteY5" fmla="*/ 0 h 43624"/>
                  <a:gd name="connsiteX6" fmla="*/ 5 w 21726"/>
                  <a:gd name="connsiteY6" fmla="*/ 2191 h 43624"/>
                  <a:gd name="connsiteX7" fmla="*/ 5529 w 21726"/>
                  <a:gd name="connsiteY7" fmla="*/ 41624 h 43624"/>
                  <a:gd name="connsiteX8" fmla="*/ 9149 w 21726"/>
                  <a:gd name="connsiteY8" fmla="*/ 43625 h 436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726" h="43624">
                    <a:moveTo>
                      <a:pt x="9149" y="43625"/>
                    </a:moveTo>
                    <a:lnTo>
                      <a:pt x="18674" y="43625"/>
                    </a:lnTo>
                    <a:cubicBezTo>
                      <a:pt x="20483" y="43625"/>
                      <a:pt x="21817" y="42577"/>
                      <a:pt x="21722" y="41434"/>
                    </a:cubicBezTo>
                    <a:lnTo>
                      <a:pt x="16197" y="2000"/>
                    </a:lnTo>
                    <a:cubicBezTo>
                      <a:pt x="16197" y="857"/>
                      <a:pt x="14388" y="0"/>
                      <a:pt x="12578" y="0"/>
                    </a:cubicBezTo>
                    <a:lnTo>
                      <a:pt x="3053" y="0"/>
                    </a:lnTo>
                    <a:cubicBezTo>
                      <a:pt x="1243" y="0"/>
                      <a:pt x="-91" y="1048"/>
                      <a:pt x="5" y="2191"/>
                    </a:cubicBezTo>
                    <a:lnTo>
                      <a:pt x="5529" y="41624"/>
                    </a:lnTo>
                    <a:cubicBezTo>
                      <a:pt x="5720" y="42767"/>
                      <a:pt x="7339" y="43625"/>
                      <a:pt x="9149" y="4362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AD26658E-4918-3EC6-F4F1-569E4A56AF6E}"/>
                  </a:ext>
                </a:extLst>
              </p:cNvPr>
              <p:cNvSpPr/>
              <p:nvPr/>
            </p:nvSpPr>
            <p:spPr>
              <a:xfrm>
                <a:off x="9849529" y="3033800"/>
                <a:ext cx="21726" cy="43543"/>
              </a:xfrm>
              <a:custGeom>
                <a:avLst/>
                <a:gdLst>
                  <a:gd name="connsiteX0" fmla="*/ 9149 w 21726"/>
                  <a:gd name="connsiteY0" fmla="*/ 43536 h 43543"/>
                  <a:gd name="connsiteX1" fmla="*/ 18674 w 21726"/>
                  <a:gd name="connsiteY1" fmla="*/ 43536 h 43543"/>
                  <a:gd name="connsiteX2" fmla="*/ 21722 w 21726"/>
                  <a:gd name="connsiteY2" fmla="*/ 41345 h 43543"/>
                  <a:gd name="connsiteX3" fmla="*/ 16197 w 21726"/>
                  <a:gd name="connsiteY3" fmla="*/ 2007 h 43543"/>
                  <a:gd name="connsiteX4" fmla="*/ 12578 w 21726"/>
                  <a:gd name="connsiteY4" fmla="*/ 7 h 43543"/>
                  <a:gd name="connsiteX5" fmla="*/ 3053 w 21726"/>
                  <a:gd name="connsiteY5" fmla="*/ 7 h 43543"/>
                  <a:gd name="connsiteX6" fmla="*/ 5 w 21726"/>
                  <a:gd name="connsiteY6" fmla="*/ 2197 h 43543"/>
                  <a:gd name="connsiteX7" fmla="*/ 5529 w 21726"/>
                  <a:gd name="connsiteY7" fmla="*/ 41536 h 43543"/>
                  <a:gd name="connsiteX8" fmla="*/ 9149 w 21726"/>
                  <a:gd name="connsiteY8" fmla="*/ 43536 h 43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726" h="43543">
                    <a:moveTo>
                      <a:pt x="9149" y="43536"/>
                    </a:moveTo>
                    <a:lnTo>
                      <a:pt x="18674" y="43536"/>
                    </a:lnTo>
                    <a:cubicBezTo>
                      <a:pt x="20483" y="43536"/>
                      <a:pt x="21817" y="42488"/>
                      <a:pt x="21722" y="41345"/>
                    </a:cubicBezTo>
                    <a:lnTo>
                      <a:pt x="16197" y="2007"/>
                    </a:lnTo>
                    <a:cubicBezTo>
                      <a:pt x="16197" y="864"/>
                      <a:pt x="14387" y="-89"/>
                      <a:pt x="12578" y="7"/>
                    </a:cubicBezTo>
                    <a:lnTo>
                      <a:pt x="3053" y="7"/>
                    </a:lnTo>
                    <a:cubicBezTo>
                      <a:pt x="1243" y="7"/>
                      <a:pt x="-91" y="1054"/>
                      <a:pt x="5" y="2197"/>
                    </a:cubicBezTo>
                    <a:lnTo>
                      <a:pt x="5529" y="41536"/>
                    </a:lnTo>
                    <a:cubicBezTo>
                      <a:pt x="5720" y="42774"/>
                      <a:pt x="7339" y="43631"/>
                      <a:pt x="9149" y="4353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D3C87B20-09F4-5486-C5EE-2CDDC6784878}"/>
                  </a:ext>
                </a:extLst>
              </p:cNvPr>
              <p:cNvSpPr/>
              <p:nvPr/>
            </p:nvSpPr>
            <p:spPr>
              <a:xfrm>
                <a:off x="9986689" y="3029615"/>
                <a:ext cx="21726" cy="43631"/>
              </a:xfrm>
              <a:custGeom>
                <a:avLst/>
                <a:gdLst>
                  <a:gd name="connsiteX0" fmla="*/ 9149 w 21726"/>
                  <a:gd name="connsiteY0" fmla="*/ 43624 h 43631"/>
                  <a:gd name="connsiteX1" fmla="*/ 18674 w 21726"/>
                  <a:gd name="connsiteY1" fmla="*/ 43624 h 43631"/>
                  <a:gd name="connsiteX2" fmla="*/ 21722 w 21726"/>
                  <a:gd name="connsiteY2" fmla="*/ 41338 h 43631"/>
                  <a:gd name="connsiteX3" fmla="*/ 16197 w 21726"/>
                  <a:gd name="connsiteY3" fmla="*/ 2000 h 43631"/>
                  <a:gd name="connsiteX4" fmla="*/ 12578 w 21726"/>
                  <a:gd name="connsiteY4" fmla="*/ 0 h 43631"/>
                  <a:gd name="connsiteX5" fmla="*/ 3053 w 21726"/>
                  <a:gd name="connsiteY5" fmla="*/ 0 h 43631"/>
                  <a:gd name="connsiteX6" fmla="*/ 5 w 21726"/>
                  <a:gd name="connsiteY6" fmla="*/ 2191 h 43631"/>
                  <a:gd name="connsiteX7" fmla="*/ 5529 w 21726"/>
                  <a:gd name="connsiteY7" fmla="*/ 41529 h 43631"/>
                  <a:gd name="connsiteX8" fmla="*/ 9149 w 21726"/>
                  <a:gd name="connsiteY8" fmla="*/ 43624 h 43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726" h="43631">
                    <a:moveTo>
                      <a:pt x="9149" y="43624"/>
                    </a:moveTo>
                    <a:lnTo>
                      <a:pt x="18674" y="43624"/>
                    </a:lnTo>
                    <a:cubicBezTo>
                      <a:pt x="20483" y="43624"/>
                      <a:pt x="21817" y="42577"/>
                      <a:pt x="21722" y="41338"/>
                    </a:cubicBezTo>
                    <a:lnTo>
                      <a:pt x="16197" y="2000"/>
                    </a:lnTo>
                    <a:cubicBezTo>
                      <a:pt x="16197" y="857"/>
                      <a:pt x="14388" y="0"/>
                      <a:pt x="12578" y="0"/>
                    </a:cubicBezTo>
                    <a:lnTo>
                      <a:pt x="3053" y="0"/>
                    </a:lnTo>
                    <a:cubicBezTo>
                      <a:pt x="1243" y="0"/>
                      <a:pt x="-91" y="1048"/>
                      <a:pt x="5" y="2191"/>
                    </a:cubicBezTo>
                    <a:lnTo>
                      <a:pt x="5529" y="41529"/>
                    </a:lnTo>
                    <a:cubicBezTo>
                      <a:pt x="5339" y="42863"/>
                      <a:pt x="7339" y="43720"/>
                      <a:pt x="9149" y="4362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DEB0C3F9-9732-4E79-2EA6-728360D20E85}"/>
                  </a:ext>
                </a:extLst>
              </p:cNvPr>
              <p:cNvSpPr/>
              <p:nvPr/>
            </p:nvSpPr>
            <p:spPr>
              <a:xfrm>
                <a:off x="10383730" y="3147440"/>
                <a:ext cx="105026" cy="74675"/>
              </a:xfrm>
              <a:custGeom>
                <a:avLst/>
                <a:gdLst>
                  <a:gd name="connsiteX0" fmla="*/ 38351 w 105026"/>
                  <a:gd name="connsiteY0" fmla="*/ 2762 h 74675"/>
                  <a:gd name="connsiteX1" fmla="*/ 105026 w 105026"/>
                  <a:gd name="connsiteY1" fmla="*/ 63817 h 74675"/>
                  <a:gd name="connsiteX2" fmla="*/ 20635 w 105026"/>
                  <a:gd name="connsiteY2" fmla="*/ 74676 h 74675"/>
                  <a:gd name="connsiteX3" fmla="*/ 4061 w 105026"/>
                  <a:gd name="connsiteY3" fmla="*/ 0 h 74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5026" h="74675">
                    <a:moveTo>
                      <a:pt x="38351" y="2762"/>
                    </a:moveTo>
                    <a:lnTo>
                      <a:pt x="105026" y="63817"/>
                    </a:lnTo>
                    <a:lnTo>
                      <a:pt x="20635" y="74676"/>
                    </a:lnTo>
                    <a:cubicBezTo>
                      <a:pt x="20635" y="74676"/>
                      <a:pt x="-10988" y="31337"/>
                      <a:pt x="4061" y="0"/>
                    </a:cubicBezTo>
                    <a:close/>
                  </a:path>
                </a:pathLst>
              </a:custGeom>
              <a:solidFill>
                <a:srgbClr val="FFC3B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E3920019-705D-2071-9342-1BED2EF776D2}"/>
                  </a:ext>
                </a:extLst>
              </p:cNvPr>
              <p:cNvSpPr/>
              <p:nvPr/>
            </p:nvSpPr>
            <p:spPr>
              <a:xfrm>
                <a:off x="10404174" y="3211352"/>
                <a:ext cx="95916" cy="74580"/>
              </a:xfrm>
              <a:custGeom>
                <a:avLst/>
                <a:gdLst>
                  <a:gd name="connsiteX0" fmla="*/ 95917 w 95916"/>
                  <a:gd name="connsiteY0" fmla="*/ 69342 h 74580"/>
                  <a:gd name="connsiteX1" fmla="*/ 24765 w 95916"/>
                  <a:gd name="connsiteY1" fmla="*/ 74581 h 74580"/>
                  <a:gd name="connsiteX2" fmla="*/ 0 w 95916"/>
                  <a:gd name="connsiteY2" fmla="*/ 10763 h 74580"/>
                  <a:gd name="connsiteX3" fmla="*/ 84392 w 95916"/>
                  <a:gd name="connsiteY3" fmla="*/ 0 h 74580"/>
                  <a:gd name="connsiteX4" fmla="*/ 95917 w 95916"/>
                  <a:gd name="connsiteY4" fmla="*/ 69342 h 74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916" h="74580">
                    <a:moveTo>
                      <a:pt x="95917" y="69342"/>
                    </a:moveTo>
                    <a:lnTo>
                      <a:pt x="24765" y="74581"/>
                    </a:lnTo>
                    <a:lnTo>
                      <a:pt x="0" y="10763"/>
                    </a:lnTo>
                    <a:lnTo>
                      <a:pt x="84392" y="0"/>
                    </a:lnTo>
                    <a:lnTo>
                      <a:pt x="95917" y="69342"/>
                    </a:lnTo>
                    <a:close/>
                  </a:path>
                </a:pathLst>
              </a:custGeom>
              <a:solidFill>
                <a:srgbClr val="FFC3B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BB356A62-5AF9-BF73-A280-6C5FB35A2A3D}"/>
                  </a:ext>
                </a:extLst>
              </p:cNvPr>
              <p:cNvSpPr/>
              <p:nvPr/>
            </p:nvSpPr>
            <p:spPr>
              <a:xfrm>
                <a:off x="9849153" y="2117084"/>
                <a:ext cx="155924" cy="85500"/>
              </a:xfrm>
              <a:custGeom>
                <a:avLst/>
                <a:gdLst>
                  <a:gd name="connsiteX0" fmla="*/ 147638 w 155924"/>
                  <a:gd name="connsiteY0" fmla="*/ 5085 h 85500"/>
                  <a:gd name="connsiteX1" fmla="*/ 0 w 155924"/>
                  <a:gd name="connsiteY1" fmla="*/ 70521 h 85500"/>
                  <a:gd name="connsiteX2" fmla="*/ 155924 w 155924"/>
                  <a:gd name="connsiteY2" fmla="*/ 78999 h 85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5924" h="85500">
                    <a:moveTo>
                      <a:pt x="147638" y="5085"/>
                    </a:moveTo>
                    <a:cubicBezTo>
                      <a:pt x="147638" y="5085"/>
                      <a:pt x="77438" y="-27110"/>
                      <a:pt x="0" y="70521"/>
                    </a:cubicBezTo>
                    <a:cubicBezTo>
                      <a:pt x="93250" y="98239"/>
                      <a:pt x="155924" y="78999"/>
                      <a:pt x="155924" y="78999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3F734FEB-5939-CEF1-F289-77584D99BB95}"/>
                  </a:ext>
                </a:extLst>
              </p:cNvPr>
              <p:cNvSpPr/>
              <p:nvPr/>
            </p:nvSpPr>
            <p:spPr>
              <a:xfrm>
                <a:off x="9986694" y="2111220"/>
                <a:ext cx="192690" cy="370041"/>
              </a:xfrm>
              <a:custGeom>
                <a:avLst/>
                <a:gdLst>
                  <a:gd name="connsiteX0" fmla="*/ 0 w 192690"/>
                  <a:gd name="connsiteY0" fmla="*/ 2281 h 370041"/>
                  <a:gd name="connsiteX1" fmla="*/ 0 w 192690"/>
                  <a:gd name="connsiteY1" fmla="*/ 370041 h 370041"/>
                  <a:gd name="connsiteX2" fmla="*/ 192691 w 192690"/>
                  <a:gd name="connsiteY2" fmla="*/ 241358 h 370041"/>
                  <a:gd name="connsiteX3" fmla="*/ 0 w 192690"/>
                  <a:gd name="connsiteY3" fmla="*/ 2281 h 370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2690" h="370041">
                    <a:moveTo>
                      <a:pt x="0" y="2281"/>
                    </a:moveTo>
                    <a:cubicBezTo>
                      <a:pt x="0" y="2281"/>
                      <a:pt x="16954" y="247740"/>
                      <a:pt x="0" y="370041"/>
                    </a:cubicBezTo>
                    <a:cubicBezTo>
                      <a:pt x="98488" y="338799"/>
                      <a:pt x="192691" y="241358"/>
                      <a:pt x="192691" y="241358"/>
                    </a:cubicBezTo>
                    <a:cubicBezTo>
                      <a:pt x="192691" y="241358"/>
                      <a:pt x="178879" y="-27342"/>
                      <a:pt x="0" y="228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2821980B-8CFA-737E-3FCB-E0B3153C0B63}"/>
                  </a:ext>
                </a:extLst>
              </p:cNvPr>
              <p:cNvSpPr/>
              <p:nvPr/>
            </p:nvSpPr>
            <p:spPr>
              <a:xfrm>
                <a:off x="9890700" y="2208751"/>
                <a:ext cx="81881" cy="122300"/>
              </a:xfrm>
              <a:custGeom>
                <a:avLst/>
                <a:gdLst>
                  <a:gd name="connsiteX0" fmla="*/ 45987 w 81881"/>
                  <a:gd name="connsiteY0" fmla="*/ 122301 h 122300"/>
                  <a:gd name="connsiteX1" fmla="*/ 648 w 81881"/>
                  <a:gd name="connsiteY1" fmla="*/ 61341 h 122300"/>
                  <a:gd name="connsiteX2" fmla="*/ 14364 w 81881"/>
                  <a:gd name="connsiteY2" fmla="*/ 10096 h 122300"/>
                  <a:gd name="connsiteX3" fmla="*/ 35795 w 81881"/>
                  <a:gd name="connsiteY3" fmla="*/ 0 h 122300"/>
                  <a:gd name="connsiteX4" fmla="*/ 81230 w 81881"/>
                  <a:gd name="connsiteY4" fmla="*/ 60960 h 122300"/>
                  <a:gd name="connsiteX5" fmla="*/ 81230 w 81881"/>
                  <a:gd name="connsiteY5" fmla="*/ 60960 h 122300"/>
                  <a:gd name="connsiteX6" fmla="*/ 67418 w 81881"/>
                  <a:gd name="connsiteY6" fmla="*/ 112204 h 122300"/>
                  <a:gd name="connsiteX7" fmla="*/ 45987 w 81881"/>
                  <a:gd name="connsiteY7" fmla="*/ 122301 h 122300"/>
                  <a:gd name="connsiteX8" fmla="*/ 35795 w 81881"/>
                  <a:gd name="connsiteY8" fmla="*/ 4762 h 122300"/>
                  <a:gd name="connsiteX9" fmla="*/ 17888 w 81881"/>
                  <a:gd name="connsiteY9" fmla="*/ 13240 h 122300"/>
                  <a:gd name="connsiteX10" fmla="*/ 5411 w 81881"/>
                  <a:gd name="connsiteY10" fmla="*/ 60865 h 122300"/>
                  <a:gd name="connsiteX11" fmla="*/ 45987 w 81881"/>
                  <a:gd name="connsiteY11" fmla="*/ 117443 h 122300"/>
                  <a:gd name="connsiteX12" fmla="*/ 63894 w 81881"/>
                  <a:gd name="connsiteY12" fmla="*/ 108871 h 122300"/>
                  <a:gd name="connsiteX13" fmla="*/ 76467 w 81881"/>
                  <a:gd name="connsiteY13" fmla="*/ 61246 h 122300"/>
                  <a:gd name="connsiteX14" fmla="*/ 76467 w 81881"/>
                  <a:gd name="connsiteY14" fmla="*/ 61246 h 122300"/>
                  <a:gd name="connsiteX15" fmla="*/ 35795 w 81881"/>
                  <a:gd name="connsiteY15" fmla="*/ 4762 h 122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81881" h="122300">
                    <a:moveTo>
                      <a:pt x="45987" y="122301"/>
                    </a:moveTo>
                    <a:cubicBezTo>
                      <a:pt x="23889" y="122301"/>
                      <a:pt x="3601" y="94964"/>
                      <a:pt x="648" y="61341"/>
                    </a:cubicBezTo>
                    <a:cubicBezTo>
                      <a:pt x="-1883" y="43108"/>
                      <a:pt x="3064" y="24627"/>
                      <a:pt x="14364" y="10096"/>
                    </a:cubicBezTo>
                    <a:cubicBezTo>
                      <a:pt x="19711" y="3789"/>
                      <a:pt x="27527" y="106"/>
                      <a:pt x="35795" y="0"/>
                    </a:cubicBezTo>
                    <a:cubicBezTo>
                      <a:pt x="57893" y="0"/>
                      <a:pt x="78277" y="27337"/>
                      <a:pt x="81230" y="60960"/>
                    </a:cubicBezTo>
                    <a:lnTo>
                      <a:pt x="81230" y="60960"/>
                    </a:lnTo>
                    <a:cubicBezTo>
                      <a:pt x="83778" y="79208"/>
                      <a:pt x="78792" y="97708"/>
                      <a:pt x="67418" y="112204"/>
                    </a:cubicBezTo>
                    <a:cubicBezTo>
                      <a:pt x="62072" y="118512"/>
                      <a:pt x="54255" y="122195"/>
                      <a:pt x="45987" y="122301"/>
                    </a:cubicBezTo>
                    <a:close/>
                    <a:moveTo>
                      <a:pt x="35795" y="4762"/>
                    </a:moveTo>
                    <a:cubicBezTo>
                      <a:pt x="28896" y="4927"/>
                      <a:pt x="22389" y="8007"/>
                      <a:pt x="17888" y="13240"/>
                    </a:cubicBezTo>
                    <a:cubicBezTo>
                      <a:pt x="7507" y="26797"/>
                      <a:pt x="3011" y="43959"/>
                      <a:pt x="5411" y="60865"/>
                    </a:cubicBezTo>
                    <a:cubicBezTo>
                      <a:pt x="8078" y="92011"/>
                      <a:pt x="26366" y="117443"/>
                      <a:pt x="45987" y="117443"/>
                    </a:cubicBezTo>
                    <a:cubicBezTo>
                      <a:pt x="52920" y="117329"/>
                      <a:pt x="59458" y="114199"/>
                      <a:pt x="63894" y="108871"/>
                    </a:cubicBezTo>
                    <a:cubicBezTo>
                      <a:pt x="74329" y="95337"/>
                      <a:pt x="78862" y="78166"/>
                      <a:pt x="76467" y="61246"/>
                    </a:cubicBezTo>
                    <a:lnTo>
                      <a:pt x="76467" y="61246"/>
                    </a:lnTo>
                    <a:cubicBezTo>
                      <a:pt x="73705" y="30099"/>
                      <a:pt x="55512" y="4762"/>
                      <a:pt x="35795" y="476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4C0F462A-0313-9EF3-F7C4-256583C9753E}"/>
                  </a:ext>
                </a:extLst>
              </p:cNvPr>
              <p:cNvSpPr/>
              <p:nvPr/>
            </p:nvSpPr>
            <p:spPr>
              <a:xfrm>
                <a:off x="9816032" y="2208751"/>
                <a:ext cx="65157" cy="122301"/>
              </a:xfrm>
              <a:custGeom>
                <a:avLst/>
                <a:gdLst>
                  <a:gd name="connsiteX0" fmla="*/ 37693 w 65157"/>
                  <a:gd name="connsiteY0" fmla="*/ 122301 h 122301"/>
                  <a:gd name="connsiteX1" fmla="*/ 450 w 65157"/>
                  <a:gd name="connsiteY1" fmla="*/ 61341 h 122301"/>
                  <a:gd name="connsiteX2" fmla="*/ 12833 w 65157"/>
                  <a:gd name="connsiteY2" fmla="*/ 7048 h 122301"/>
                  <a:gd name="connsiteX3" fmla="*/ 27501 w 65157"/>
                  <a:gd name="connsiteY3" fmla="*/ 0 h 122301"/>
                  <a:gd name="connsiteX4" fmla="*/ 64744 w 65157"/>
                  <a:gd name="connsiteY4" fmla="*/ 60960 h 122301"/>
                  <a:gd name="connsiteX5" fmla="*/ 64744 w 65157"/>
                  <a:gd name="connsiteY5" fmla="*/ 60960 h 122301"/>
                  <a:gd name="connsiteX6" fmla="*/ 52266 w 65157"/>
                  <a:gd name="connsiteY6" fmla="*/ 115253 h 122301"/>
                  <a:gd name="connsiteX7" fmla="*/ 37693 w 65157"/>
                  <a:gd name="connsiteY7" fmla="*/ 122301 h 122301"/>
                  <a:gd name="connsiteX8" fmla="*/ 27501 w 65157"/>
                  <a:gd name="connsiteY8" fmla="*/ 4763 h 122301"/>
                  <a:gd name="connsiteX9" fmla="*/ 16357 w 65157"/>
                  <a:gd name="connsiteY9" fmla="*/ 10287 h 122301"/>
                  <a:gd name="connsiteX10" fmla="*/ 5213 w 65157"/>
                  <a:gd name="connsiteY10" fmla="*/ 60960 h 122301"/>
                  <a:gd name="connsiteX11" fmla="*/ 37693 w 65157"/>
                  <a:gd name="connsiteY11" fmla="*/ 117538 h 122301"/>
                  <a:gd name="connsiteX12" fmla="*/ 48742 w 65157"/>
                  <a:gd name="connsiteY12" fmla="*/ 112014 h 122301"/>
                  <a:gd name="connsiteX13" fmla="*/ 59981 w 65157"/>
                  <a:gd name="connsiteY13" fmla="*/ 61341 h 122301"/>
                  <a:gd name="connsiteX14" fmla="*/ 59981 w 65157"/>
                  <a:gd name="connsiteY14" fmla="*/ 61341 h 122301"/>
                  <a:gd name="connsiteX15" fmla="*/ 27501 w 65157"/>
                  <a:gd name="connsiteY15" fmla="*/ 4763 h 1223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65157" h="122301">
                    <a:moveTo>
                      <a:pt x="37693" y="122301"/>
                    </a:moveTo>
                    <a:cubicBezTo>
                      <a:pt x="19786" y="122301"/>
                      <a:pt x="3403" y="95536"/>
                      <a:pt x="450" y="61341"/>
                    </a:cubicBezTo>
                    <a:cubicBezTo>
                      <a:pt x="-1550" y="38386"/>
                      <a:pt x="3212" y="17526"/>
                      <a:pt x="12833" y="7048"/>
                    </a:cubicBezTo>
                    <a:cubicBezTo>
                      <a:pt x="16487" y="2707"/>
                      <a:pt x="21828" y="140"/>
                      <a:pt x="27501" y="0"/>
                    </a:cubicBezTo>
                    <a:cubicBezTo>
                      <a:pt x="45408" y="0"/>
                      <a:pt x="61696" y="26765"/>
                      <a:pt x="64744" y="60960"/>
                    </a:cubicBezTo>
                    <a:lnTo>
                      <a:pt x="64744" y="60960"/>
                    </a:lnTo>
                    <a:cubicBezTo>
                      <a:pt x="66649" y="83915"/>
                      <a:pt x="61886" y="104680"/>
                      <a:pt x="52266" y="115253"/>
                    </a:cubicBezTo>
                    <a:cubicBezTo>
                      <a:pt x="48634" y="119570"/>
                      <a:pt x="43333" y="122134"/>
                      <a:pt x="37693" y="122301"/>
                    </a:cubicBezTo>
                    <a:close/>
                    <a:moveTo>
                      <a:pt x="27501" y="4763"/>
                    </a:moveTo>
                    <a:cubicBezTo>
                      <a:pt x="23151" y="4860"/>
                      <a:pt x="19068" y="6884"/>
                      <a:pt x="16357" y="10287"/>
                    </a:cubicBezTo>
                    <a:cubicBezTo>
                      <a:pt x="7689" y="19812"/>
                      <a:pt x="3308" y="39624"/>
                      <a:pt x="5213" y="60960"/>
                    </a:cubicBezTo>
                    <a:cubicBezTo>
                      <a:pt x="7784" y="91630"/>
                      <a:pt x="22739" y="117538"/>
                      <a:pt x="37693" y="117538"/>
                    </a:cubicBezTo>
                    <a:cubicBezTo>
                      <a:pt x="42000" y="117375"/>
                      <a:pt x="46027" y="115362"/>
                      <a:pt x="48742" y="112014"/>
                    </a:cubicBezTo>
                    <a:cubicBezTo>
                      <a:pt x="57409" y="102489"/>
                      <a:pt x="61791" y="82677"/>
                      <a:pt x="59981" y="61341"/>
                    </a:cubicBezTo>
                    <a:lnTo>
                      <a:pt x="59981" y="61341"/>
                    </a:lnTo>
                    <a:cubicBezTo>
                      <a:pt x="57314" y="30671"/>
                      <a:pt x="42646" y="4763"/>
                      <a:pt x="27501" y="476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36" name="任意多边形: 形状 1535">
                <a:extLst>
                  <a:ext uri="{FF2B5EF4-FFF2-40B4-BE49-F238E27FC236}">
                    <a16:creationId xmlns:a16="http://schemas.microsoft.com/office/drawing/2014/main" id="{E2E671DA-98EA-03CE-8887-EEBB6C750023}"/>
                  </a:ext>
                </a:extLst>
              </p:cNvPr>
              <p:cNvSpPr/>
              <p:nvPr/>
            </p:nvSpPr>
            <p:spPr>
              <a:xfrm>
                <a:off x="9875988" y="2266122"/>
                <a:ext cx="20105" cy="6502"/>
              </a:xfrm>
              <a:custGeom>
                <a:avLst/>
                <a:gdLst>
                  <a:gd name="connsiteX0" fmla="*/ 17742 w 20105"/>
                  <a:gd name="connsiteY0" fmla="*/ 6160 h 6502"/>
                  <a:gd name="connsiteX1" fmla="*/ 16694 w 20105"/>
                  <a:gd name="connsiteY1" fmla="*/ 6160 h 6502"/>
                  <a:gd name="connsiteX2" fmla="*/ 3645 w 20105"/>
                  <a:gd name="connsiteY2" fmla="*/ 6160 h 6502"/>
                  <a:gd name="connsiteX3" fmla="*/ 406 w 20105"/>
                  <a:gd name="connsiteY3" fmla="*/ 5398 h 6502"/>
                  <a:gd name="connsiteX4" fmla="*/ 986 w 20105"/>
                  <a:gd name="connsiteY4" fmla="*/ 2218 h 6502"/>
                  <a:gd name="connsiteX5" fmla="*/ 1073 w 20105"/>
                  <a:gd name="connsiteY5" fmla="*/ 2160 h 6502"/>
                  <a:gd name="connsiteX6" fmla="*/ 18695 w 20105"/>
                  <a:gd name="connsiteY6" fmla="*/ 2160 h 6502"/>
                  <a:gd name="connsiteX7" fmla="*/ 19933 w 20105"/>
                  <a:gd name="connsiteY7" fmla="*/ 5303 h 6502"/>
                  <a:gd name="connsiteX8" fmla="*/ 17742 w 20105"/>
                  <a:gd name="connsiteY8" fmla="*/ 6160 h 6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105" h="6502">
                    <a:moveTo>
                      <a:pt x="17742" y="6160"/>
                    </a:moveTo>
                    <a:lnTo>
                      <a:pt x="16694" y="6160"/>
                    </a:lnTo>
                    <a:cubicBezTo>
                      <a:pt x="12614" y="3993"/>
                      <a:pt x="7725" y="3993"/>
                      <a:pt x="3645" y="6160"/>
                    </a:cubicBezTo>
                    <a:cubicBezTo>
                      <a:pt x="2537" y="6828"/>
                      <a:pt x="1100" y="6489"/>
                      <a:pt x="406" y="5398"/>
                    </a:cubicBezTo>
                    <a:cubicBezTo>
                      <a:pt x="-312" y="4360"/>
                      <a:pt x="-53" y="2936"/>
                      <a:pt x="986" y="2218"/>
                    </a:cubicBezTo>
                    <a:cubicBezTo>
                      <a:pt x="1014" y="2198"/>
                      <a:pt x="1044" y="2178"/>
                      <a:pt x="1073" y="2160"/>
                    </a:cubicBezTo>
                    <a:cubicBezTo>
                      <a:pt x="6594" y="-720"/>
                      <a:pt x="13174" y="-720"/>
                      <a:pt x="18695" y="2160"/>
                    </a:cubicBezTo>
                    <a:cubicBezTo>
                      <a:pt x="19869" y="2720"/>
                      <a:pt x="20410" y="4093"/>
                      <a:pt x="19933" y="5303"/>
                    </a:cubicBezTo>
                    <a:cubicBezTo>
                      <a:pt x="19375" y="5913"/>
                      <a:pt x="18566" y="6230"/>
                      <a:pt x="17742" y="616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537" name="图形 7">
              <a:extLst>
                <a:ext uri="{FF2B5EF4-FFF2-40B4-BE49-F238E27FC236}">
                  <a16:creationId xmlns:a16="http://schemas.microsoft.com/office/drawing/2014/main" id="{18EA273D-76AB-BC63-C87D-CA6D9AB03DE2}"/>
                </a:ext>
              </a:extLst>
            </p:cNvPr>
            <p:cNvGrpSpPr/>
            <p:nvPr/>
          </p:nvGrpSpPr>
          <p:grpSpPr>
            <a:xfrm>
              <a:off x="8207003" y="3615543"/>
              <a:ext cx="3225773" cy="2106917"/>
              <a:chOff x="7690121" y="3296960"/>
              <a:chExt cx="2603563" cy="1700520"/>
            </a:xfrm>
          </p:grpSpPr>
          <p:sp>
            <p:nvSpPr>
              <p:cNvPr id="1538" name="任意多边形: 形状 1537">
                <a:extLst>
                  <a:ext uri="{FF2B5EF4-FFF2-40B4-BE49-F238E27FC236}">
                    <a16:creationId xmlns:a16="http://schemas.microsoft.com/office/drawing/2014/main" id="{6BF8AC40-C107-0620-A50F-6FB24E281C7B}"/>
                  </a:ext>
                </a:extLst>
              </p:cNvPr>
              <p:cNvSpPr/>
              <p:nvPr/>
            </p:nvSpPr>
            <p:spPr>
              <a:xfrm>
                <a:off x="7690121" y="3722749"/>
                <a:ext cx="2603468" cy="88868"/>
              </a:xfrm>
              <a:custGeom>
                <a:avLst/>
                <a:gdLst>
                  <a:gd name="connsiteX0" fmla="*/ 0 w 2603468"/>
                  <a:gd name="connsiteY0" fmla="*/ 0 h 88868"/>
                  <a:gd name="connsiteX1" fmla="*/ 2603468 w 2603468"/>
                  <a:gd name="connsiteY1" fmla="*/ 0 h 88868"/>
                  <a:gd name="connsiteX2" fmla="*/ 2603468 w 2603468"/>
                  <a:gd name="connsiteY2" fmla="*/ 88868 h 88868"/>
                  <a:gd name="connsiteX3" fmla="*/ 0 w 2603468"/>
                  <a:gd name="connsiteY3" fmla="*/ 88868 h 88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03468" h="88868">
                    <a:moveTo>
                      <a:pt x="0" y="0"/>
                    </a:moveTo>
                    <a:lnTo>
                      <a:pt x="2603468" y="0"/>
                    </a:lnTo>
                    <a:lnTo>
                      <a:pt x="2603468" y="88868"/>
                    </a:lnTo>
                    <a:lnTo>
                      <a:pt x="0" y="88868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39" name="任意多边形: 形状 1538">
                <a:extLst>
                  <a:ext uri="{FF2B5EF4-FFF2-40B4-BE49-F238E27FC236}">
                    <a16:creationId xmlns:a16="http://schemas.microsoft.com/office/drawing/2014/main" id="{AC62A9D4-C355-23C6-D6FF-9B65CE29CF03}"/>
                  </a:ext>
                </a:extLst>
              </p:cNvPr>
              <p:cNvSpPr/>
              <p:nvPr/>
            </p:nvSpPr>
            <p:spPr>
              <a:xfrm>
                <a:off x="7690121" y="3722749"/>
                <a:ext cx="2603468" cy="88868"/>
              </a:xfrm>
              <a:custGeom>
                <a:avLst/>
                <a:gdLst>
                  <a:gd name="connsiteX0" fmla="*/ 0 w 2603468"/>
                  <a:gd name="connsiteY0" fmla="*/ 0 h 88868"/>
                  <a:gd name="connsiteX1" fmla="*/ 2603468 w 2603468"/>
                  <a:gd name="connsiteY1" fmla="*/ 0 h 88868"/>
                  <a:gd name="connsiteX2" fmla="*/ 2603468 w 2603468"/>
                  <a:gd name="connsiteY2" fmla="*/ 88868 h 88868"/>
                  <a:gd name="connsiteX3" fmla="*/ 0 w 2603468"/>
                  <a:gd name="connsiteY3" fmla="*/ 88868 h 88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03468" h="88868">
                    <a:moveTo>
                      <a:pt x="0" y="0"/>
                    </a:moveTo>
                    <a:lnTo>
                      <a:pt x="2603468" y="0"/>
                    </a:lnTo>
                    <a:lnTo>
                      <a:pt x="2603468" y="88868"/>
                    </a:lnTo>
                    <a:lnTo>
                      <a:pt x="0" y="88868"/>
                    </a:ln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0" name="任意多边形: 形状 1539">
                <a:extLst>
                  <a:ext uri="{FF2B5EF4-FFF2-40B4-BE49-F238E27FC236}">
                    <a16:creationId xmlns:a16="http://schemas.microsoft.com/office/drawing/2014/main" id="{96A4077D-62CD-ABED-A7A9-531F3D65302E}"/>
                  </a:ext>
                </a:extLst>
              </p:cNvPr>
              <p:cNvSpPr/>
              <p:nvPr/>
            </p:nvSpPr>
            <p:spPr>
              <a:xfrm>
                <a:off x="9531684" y="3722749"/>
                <a:ext cx="762000" cy="88868"/>
              </a:xfrm>
              <a:custGeom>
                <a:avLst/>
                <a:gdLst>
                  <a:gd name="connsiteX0" fmla="*/ 0 w 762000"/>
                  <a:gd name="connsiteY0" fmla="*/ 0 h 88868"/>
                  <a:gd name="connsiteX1" fmla="*/ 762000 w 762000"/>
                  <a:gd name="connsiteY1" fmla="*/ 0 h 88868"/>
                  <a:gd name="connsiteX2" fmla="*/ 762000 w 762000"/>
                  <a:gd name="connsiteY2" fmla="*/ 88868 h 88868"/>
                  <a:gd name="connsiteX3" fmla="*/ 0 w 762000"/>
                  <a:gd name="connsiteY3" fmla="*/ 88868 h 88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2000" h="88868">
                    <a:moveTo>
                      <a:pt x="0" y="0"/>
                    </a:moveTo>
                    <a:lnTo>
                      <a:pt x="762000" y="0"/>
                    </a:lnTo>
                    <a:lnTo>
                      <a:pt x="762000" y="88868"/>
                    </a:lnTo>
                    <a:lnTo>
                      <a:pt x="0" y="88868"/>
                    </a:lnTo>
                    <a:close/>
                  </a:path>
                </a:pathLst>
              </a:custGeom>
              <a:solidFill>
                <a:srgbClr val="407BFF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1" name="任意多边形: 形状 1540">
                <a:extLst>
                  <a:ext uri="{FF2B5EF4-FFF2-40B4-BE49-F238E27FC236}">
                    <a16:creationId xmlns:a16="http://schemas.microsoft.com/office/drawing/2014/main" id="{D6EE82EA-AC76-A14A-3DDA-6C6DCEF37ACD}"/>
                  </a:ext>
                </a:extLst>
              </p:cNvPr>
              <p:cNvSpPr/>
              <p:nvPr/>
            </p:nvSpPr>
            <p:spPr>
              <a:xfrm>
                <a:off x="9599121" y="3811618"/>
                <a:ext cx="118300" cy="1185862"/>
              </a:xfrm>
              <a:custGeom>
                <a:avLst/>
                <a:gdLst>
                  <a:gd name="connsiteX0" fmla="*/ 118301 w 118300"/>
                  <a:gd name="connsiteY0" fmla="*/ 1185863 h 1185862"/>
                  <a:gd name="connsiteX1" fmla="*/ 67532 w 118300"/>
                  <a:gd name="connsiteY1" fmla="*/ 1185863 h 1185862"/>
                  <a:gd name="connsiteX2" fmla="*/ 0 w 118300"/>
                  <a:gd name="connsiteY2" fmla="*/ 0 h 1185862"/>
                  <a:gd name="connsiteX3" fmla="*/ 118301 w 118300"/>
                  <a:gd name="connsiteY3" fmla="*/ 0 h 1185862"/>
                  <a:gd name="connsiteX4" fmla="*/ 118301 w 118300"/>
                  <a:gd name="connsiteY4" fmla="*/ 1185863 h 1185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8300" h="1185862">
                    <a:moveTo>
                      <a:pt x="118301" y="1185863"/>
                    </a:moveTo>
                    <a:lnTo>
                      <a:pt x="67532" y="1185863"/>
                    </a:lnTo>
                    <a:lnTo>
                      <a:pt x="0" y="0"/>
                    </a:lnTo>
                    <a:lnTo>
                      <a:pt x="118301" y="0"/>
                    </a:lnTo>
                    <a:lnTo>
                      <a:pt x="118301" y="1185863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2" name="任意多边形: 形状 1541">
                <a:extLst>
                  <a:ext uri="{FF2B5EF4-FFF2-40B4-BE49-F238E27FC236}">
                    <a16:creationId xmlns:a16="http://schemas.microsoft.com/office/drawing/2014/main" id="{DAE449A4-9671-BC9A-69CA-E717619F0DA1}"/>
                  </a:ext>
                </a:extLst>
              </p:cNvPr>
              <p:cNvSpPr/>
              <p:nvPr/>
            </p:nvSpPr>
            <p:spPr>
              <a:xfrm>
                <a:off x="10107852" y="3811618"/>
                <a:ext cx="185832" cy="1185862"/>
              </a:xfrm>
              <a:custGeom>
                <a:avLst/>
                <a:gdLst>
                  <a:gd name="connsiteX0" fmla="*/ 134969 w 185832"/>
                  <a:gd name="connsiteY0" fmla="*/ 1185863 h 1185862"/>
                  <a:gd name="connsiteX1" fmla="*/ 185833 w 185832"/>
                  <a:gd name="connsiteY1" fmla="*/ 1185863 h 1185862"/>
                  <a:gd name="connsiteX2" fmla="*/ 118300 w 185832"/>
                  <a:gd name="connsiteY2" fmla="*/ 0 h 1185862"/>
                  <a:gd name="connsiteX3" fmla="*/ 0 w 185832"/>
                  <a:gd name="connsiteY3" fmla="*/ 0 h 1185862"/>
                  <a:gd name="connsiteX4" fmla="*/ 134969 w 185832"/>
                  <a:gd name="connsiteY4" fmla="*/ 1185863 h 1185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5832" h="1185862">
                    <a:moveTo>
                      <a:pt x="134969" y="1185863"/>
                    </a:moveTo>
                    <a:lnTo>
                      <a:pt x="185833" y="1185863"/>
                    </a:lnTo>
                    <a:lnTo>
                      <a:pt x="118300" y="0"/>
                    </a:lnTo>
                    <a:lnTo>
                      <a:pt x="0" y="0"/>
                    </a:lnTo>
                    <a:lnTo>
                      <a:pt x="134969" y="1185863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3" name="任意多边形: 形状 1542">
                <a:extLst>
                  <a:ext uri="{FF2B5EF4-FFF2-40B4-BE49-F238E27FC236}">
                    <a16:creationId xmlns:a16="http://schemas.microsoft.com/office/drawing/2014/main" id="{986DB6FD-2BF2-8DD0-4606-346AA528CB0A}"/>
                  </a:ext>
                </a:extLst>
              </p:cNvPr>
              <p:cNvSpPr/>
              <p:nvPr/>
            </p:nvSpPr>
            <p:spPr>
              <a:xfrm>
                <a:off x="7690121" y="3811618"/>
                <a:ext cx="185832" cy="1185862"/>
              </a:xfrm>
              <a:custGeom>
                <a:avLst/>
                <a:gdLst>
                  <a:gd name="connsiteX0" fmla="*/ 50863 w 185832"/>
                  <a:gd name="connsiteY0" fmla="*/ 1185863 h 1185862"/>
                  <a:gd name="connsiteX1" fmla="*/ 0 w 185832"/>
                  <a:gd name="connsiteY1" fmla="*/ 1185863 h 1185862"/>
                  <a:gd name="connsiteX2" fmla="*/ 67532 w 185832"/>
                  <a:gd name="connsiteY2" fmla="*/ 0 h 1185862"/>
                  <a:gd name="connsiteX3" fmla="*/ 185833 w 185832"/>
                  <a:gd name="connsiteY3" fmla="*/ 0 h 1185862"/>
                  <a:gd name="connsiteX4" fmla="*/ 50863 w 185832"/>
                  <a:gd name="connsiteY4" fmla="*/ 1185863 h 1185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5832" h="1185862">
                    <a:moveTo>
                      <a:pt x="50863" y="1185863"/>
                    </a:moveTo>
                    <a:lnTo>
                      <a:pt x="0" y="1185863"/>
                    </a:lnTo>
                    <a:lnTo>
                      <a:pt x="67532" y="0"/>
                    </a:lnTo>
                    <a:lnTo>
                      <a:pt x="185833" y="0"/>
                    </a:lnTo>
                    <a:lnTo>
                      <a:pt x="50863" y="1185863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4" name="任意多边形: 形状 1543">
                <a:extLst>
                  <a:ext uri="{FF2B5EF4-FFF2-40B4-BE49-F238E27FC236}">
                    <a16:creationId xmlns:a16="http://schemas.microsoft.com/office/drawing/2014/main" id="{4948EC85-00B0-096E-91E5-A0388002722E}"/>
                  </a:ext>
                </a:extLst>
              </p:cNvPr>
              <p:cNvSpPr/>
              <p:nvPr/>
            </p:nvSpPr>
            <p:spPr>
              <a:xfrm>
                <a:off x="8266383" y="3811618"/>
                <a:ext cx="118300" cy="1185862"/>
              </a:xfrm>
              <a:custGeom>
                <a:avLst/>
                <a:gdLst>
                  <a:gd name="connsiteX0" fmla="*/ 0 w 118300"/>
                  <a:gd name="connsiteY0" fmla="*/ 1185863 h 1185862"/>
                  <a:gd name="connsiteX1" fmla="*/ 50768 w 118300"/>
                  <a:gd name="connsiteY1" fmla="*/ 1185863 h 1185862"/>
                  <a:gd name="connsiteX2" fmla="*/ 118300 w 118300"/>
                  <a:gd name="connsiteY2" fmla="*/ 0 h 1185862"/>
                  <a:gd name="connsiteX3" fmla="*/ 0 w 118300"/>
                  <a:gd name="connsiteY3" fmla="*/ 0 h 1185862"/>
                  <a:gd name="connsiteX4" fmla="*/ 0 w 118300"/>
                  <a:gd name="connsiteY4" fmla="*/ 1185863 h 1185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8300" h="1185862">
                    <a:moveTo>
                      <a:pt x="0" y="1185863"/>
                    </a:moveTo>
                    <a:lnTo>
                      <a:pt x="50768" y="1185863"/>
                    </a:lnTo>
                    <a:lnTo>
                      <a:pt x="118300" y="0"/>
                    </a:lnTo>
                    <a:lnTo>
                      <a:pt x="0" y="0"/>
                    </a:lnTo>
                    <a:lnTo>
                      <a:pt x="0" y="1185863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5" name="任意多边形: 形状 1544">
                <a:extLst>
                  <a:ext uri="{FF2B5EF4-FFF2-40B4-BE49-F238E27FC236}">
                    <a16:creationId xmlns:a16="http://schemas.microsoft.com/office/drawing/2014/main" id="{977C8FE7-5C53-00AA-322B-F12CFE042CD2}"/>
                  </a:ext>
                </a:extLst>
              </p:cNvPr>
              <p:cNvSpPr/>
              <p:nvPr/>
            </p:nvSpPr>
            <p:spPr>
              <a:xfrm>
                <a:off x="8847645" y="3296979"/>
                <a:ext cx="663248" cy="394152"/>
              </a:xfrm>
              <a:custGeom>
                <a:avLst/>
                <a:gdLst>
                  <a:gd name="connsiteX0" fmla="*/ 643844 w 663248"/>
                  <a:gd name="connsiteY0" fmla="*/ 3 h 394152"/>
                  <a:gd name="connsiteX1" fmla="*/ 88346 w 663248"/>
                  <a:gd name="connsiteY1" fmla="*/ 3 h 394152"/>
                  <a:gd name="connsiteX2" fmla="*/ 61199 w 663248"/>
                  <a:gd name="connsiteY2" fmla="*/ 23149 h 394152"/>
                  <a:gd name="connsiteX3" fmla="*/ 430 w 663248"/>
                  <a:gd name="connsiteY3" fmla="*/ 371097 h 394152"/>
                  <a:gd name="connsiteX4" fmla="*/ 15049 w 663248"/>
                  <a:gd name="connsiteY4" fmla="*/ 393727 h 394152"/>
                  <a:gd name="connsiteX5" fmla="*/ 19480 w 663248"/>
                  <a:gd name="connsiteY5" fmla="*/ 394148 h 394152"/>
                  <a:gd name="connsiteX6" fmla="*/ 574883 w 663248"/>
                  <a:gd name="connsiteY6" fmla="*/ 394148 h 394152"/>
                  <a:gd name="connsiteX7" fmla="*/ 602029 w 663248"/>
                  <a:gd name="connsiteY7" fmla="*/ 371097 h 394152"/>
                  <a:gd name="connsiteX8" fmla="*/ 662798 w 663248"/>
                  <a:gd name="connsiteY8" fmla="*/ 23149 h 394152"/>
                  <a:gd name="connsiteX9" fmla="*/ 648293 w 663248"/>
                  <a:gd name="connsiteY9" fmla="*/ 446 h 394152"/>
                  <a:gd name="connsiteX10" fmla="*/ 643843 w 663248"/>
                  <a:gd name="connsiteY10" fmla="*/ 3 h 394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63248" h="394152">
                    <a:moveTo>
                      <a:pt x="643844" y="3"/>
                    </a:moveTo>
                    <a:lnTo>
                      <a:pt x="88346" y="3"/>
                    </a:lnTo>
                    <a:cubicBezTo>
                      <a:pt x="75001" y="429"/>
                      <a:pt x="63729" y="10039"/>
                      <a:pt x="61199" y="23149"/>
                    </a:cubicBezTo>
                    <a:lnTo>
                      <a:pt x="430" y="371097"/>
                    </a:lnTo>
                    <a:cubicBezTo>
                      <a:pt x="-1782" y="381383"/>
                      <a:pt x="4763" y="391515"/>
                      <a:pt x="15049" y="393727"/>
                    </a:cubicBezTo>
                    <a:cubicBezTo>
                      <a:pt x="16504" y="394040"/>
                      <a:pt x="17991" y="394181"/>
                      <a:pt x="19480" y="394148"/>
                    </a:cubicBezTo>
                    <a:lnTo>
                      <a:pt x="574883" y="394148"/>
                    </a:lnTo>
                    <a:cubicBezTo>
                      <a:pt x="588198" y="393732"/>
                      <a:pt x="599460" y="384169"/>
                      <a:pt x="602029" y="371097"/>
                    </a:cubicBezTo>
                    <a:lnTo>
                      <a:pt x="662798" y="23149"/>
                    </a:lnTo>
                    <a:cubicBezTo>
                      <a:pt x="665062" y="12875"/>
                      <a:pt x="658568" y="2710"/>
                      <a:pt x="648293" y="446"/>
                    </a:cubicBezTo>
                    <a:cubicBezTo>
                      <a:pt x="646833" y="124"/>
                      <a:pt x="645339" y="-24"/>
                      <a:pt x="643843" y="3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6" name="任意多边形: 形状 1545">
                <a:extLst>
                  <a:ext uri="{FF2B5EF4-FFF2-40B4-BE49-F238E27FC236}">
                    <a16:creationId xmlns:a16="http://schemas.microsoft.com/office/drawing/2014/main" id="{5029AE8E-C719-6260-42BE-E2B44072AE6D}"/>
                  </a:ext>
                </a:extLst>
              </p:cNvPr>
              <p:cNvSpPr/>
              <p:nvPr/>
            </p:nvSpPr>
            <p:spPr>
              <a:xfrm>
                <a:off x="8847645" y="3296979"/>
                <a:ext cx="663248" cy="394152"/>
              </a:xfrm>
              <a:custGeom>
                <a:avLst/>
                <a:gdLst>
                  <a:gd name="connsiteX0" fmla="*/ 643844 w 663248"/>
                  <a:gd name="connsiteY0" fmla="*/ 3 h 394152"/>
                  <a:gd name="connsiteX1" fmla="*/ 88346 w 663248"/>
                  <a:gd name="connsiteY1" fmla="*/ 3 h 394152"/>
                  <a:gd name="connsiteX2" fmla="*/ 61199 w 663248"/>
                  <a:gd name="connsiteY2" fmla="*/ 23149 h 394152"/>
                  <a:gd name="connsiteX3" fmla="*/ 430 w 663248"/>
                  <a:gd name="connsiteY3" fmla="*/ 371097 h 394152"/>
                  <a:gd name="connsiteX4" fmla="*/ 15049 w 663248"/>
                  <a:gd name="connsiteY4" fmla="*/ 393727 h 394152"/>
                  <a:gd name="connsiteX5" fmla="*/ 19480 w 663248"/>
                  <a:gd name="connsiteY5" fmla="*/ 394148 h 394152"/>
                  <a:gd name="connsiteX6" fmla="*/ 574883 w 663248"/>
                  <a:gd name="connsiteY6" fmla="*/ 394148 h 394152"/>
                  <a:gd name="connsiteX7" fmla="*/ 602029 w 663248"/>
                  <a:gd name="connsiteY7" fmla="*/ 371097 h 394152"/>
                  <a:gd name="connsiteX8" fmla="*/ 662798 w 663248"/>
                  <a:gd name="connsiteY8" fmla="*/ 23149 h 394152"/>
                  <a:gd name="connsiteX9" fmla="*/ 648293 w 663248"/>
                  <a:gd name="connsiteY9" fmla="*/ 446 h 394152"/>
                  <a:gd name="connsiteX10" fmla="*/ 643843 w 663248"/>
                  <a:gd name="connsiteY10" fmla="*/ 3 h 394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63248" h="394152">
                    <a:moveTo>
                      <a:pt x="643844" y="3"/>
                    </a:moveTo>
                    <a:lnTo>
                      <a:pt x="88346" y="3"/>
                    </a:lnTo>
                    <a:cubicBezTo>
                      <a:pt x="75001" y="429"/>
                      <a:pt x="63729" y="10039"/>
                      <a:pt x="61199" y="23149"/>
                    </a:cubicBezTo>
                    <a:lnTo>
                      <a:pt x="430" y="371097"/>
                    </a:lnTo>
                    <a:cubicBezTo>
                      <a:pt x="-1782" y="381383"/>
                      <a:pt x="4763" y="391515"/>
                      <a:pt x="15049" y="393727"/>
                    </a:cubicBezTo>
                    <a:cubicBezTo>
                      <a:pt x="16504" y="394040"/>
                      <a:pt x="17991" y="394181"/>
                      <a:pt x="19480" y="394148"/>
                    </a:cubicBezTo>
                    <a:lnTo>
                      <a:pt x="574883" y="394148"/>
                    </a:lnTo>
                    <a:cubicBezTo>
                      <a:pt x="588198" y="393732"/>
                      <a:pt x="599460" y="384169"/>
                      <a:pt x="602029" y="371097"/>
                    </a:cubicBezTo>
                    <a:lnTo>
                      <a:pt x="662798" y="23149"/>
                    </a:lnTo>
                    <a:cubicBezTo>
                      <a:pt x="665062" y="12875"/>
                      <a:pt x="658568" y="2710"/>
                      <a:pt x="648293" y="446"/>
                    </a:cubicBezTo>
                    <a:cubicBezTo>
                      <a:pt x="646833" y="124"/>
                      <a:pt x="645339" y="-24"/>
                      <a:pt x="643843" y="3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7" name="任意多边形: 形状 1546">
                <a:extLst>
                  <a:ext uri="{FF2B5EF4-FFF2-40B4-BE49-F238E27FC236}">
                    <a16:creationId xmlns:a16="http://schemas.microsoft.com/office/drawing/2014/main" id="{EB06A9CD-0465-D75F-5902-C39EE57490A7}"/>
                  </a:ext>
                </a:extLst>
              </p:cNvPr>
              <p:cNvSpPr/>
              <p:nvPr/>
            </p:nvSpPr>
            <p:spPr>
              <a:xfrm>
                <a:off x="8836882" y="3296960"/>
                <a:ext cx="663919" cy="394171"/>
              </a:xfrm>
              <a:custGeom>
                <a:avLst/>
                <a:gdLst>
                  <a:gd name="connsiteX0" fmla="*/ 643939 w 663919"/>
                  <a:gd name="connsiteY0" fmla="*/ 22 h 394171"/>
                  <a:gd name="connsiteX1" fmla="*/ 88345 w 663919"/>
                  <a:gd name="connsiteY1" fmla="*/ 22 h 394171"/>
                  <a:gd name="connsiteX2" fmla="*/ 61199 w 663919"/>
                  <a:gd name="connsiteY2" fmla="*/ 23168 h 394171"/>
                  <a:gd name="connsiteX3" fmla="*/ 430 w 663919"/>
                  <a:gd name="connsiteY3" fmla="*/ 371117 h 394171"/>
                  <a:gd name="connsiteX4" fmla="*/ 15049 w 663919"/>
                  <a:gd name="connsiteY4" fmla="*/ 393746 h 394171"/>
                  <a:gd name="connsiteX5" fmla="*/ 19480 w 663919"/>
                  <a:gd name="connsiteY5" fmla="*/ 394167 h 394171"/>
                  <a:gd name="connsiteX6" fmla="*/ 574882 w 663919"/>
                  <a:gd name="connsiteY6" fmla="*/ 394167 h 394171"/>
                  <a:gd name="connsiteX7" fmla="*/ 602696 w 663919"/>
                  <a:gd name="connsiteY7" fmla="*/ 371116 h 394171"/>
                  <a:gd name="connsiteX8" fmla="*/ 663465 w 663919"/>
                  <a:gd name="connsiteY8" fmla="*/ 23168 h 394171"/>
                  <a:gd name="connsiteX9" fmla="*/ 648984 w 663919"/>
                  <a:gd name="connsiteY9" fmla="*/ 450 h 394171"/>
                  <a:gd name="connsiteX10" fmla="*/ 643939 w 663919"/>
                  <a:gd name="connsiteY10" fmla="*/ 23 h 3941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63919" h="394171">
                    <a:moveTo>
                      <a:pt x="643939" y="22"/>
                    </a:moveTo>
                    <a:lnTo>
                      <a:pt x="88345" y="22"/>
                    </a:lnTo>
                    <a:cubicBezTo>
                      <a:pt x="75001" y="448"/>
                      <a:pt x="63729" y="10058"/>
                      <a:pt x="61199" y="23168"/>
                    </a:cubicBezTo>
                    <a:lnTo>
                      <a:pt x="430" y="371117"/>
                    </a:lnTo>
                    <a:cubicBezTo>
                      <a:pt x="-1782" y="381403"/>
                      <a:pt x="4763" y="391534"/>
                      <a:pt x="15049" y="393746"/>
                    </a:cubicBezTo>
                    <a:cubicBezTo>
                      <a:pt x="16504" y="394059"/>
                      <a:pt x="17991" y="394200"/>
                      <a:pt x="19480" y="394167"/>
                    </a:cubicBezTo>
                    <a:lnTo>
                      <a:pt x="574882" y="394167"/>
                    </a:lnTo>
                    <a:cubicBezTo>
                      <a:pt x="588450" y="394061"/>
                      <a:pt x="600073" y="384429"/>
                      <a:pt x="602696" y="371116"/>
                    </a:cubicBezTo>
                    <a:lnTo>
                      <a:pt x="663465" y="23168"/>
                    </a:lnTo>
                    <a:cubicBezTo>
                      <a:pt x="665740" y="12896"/>
                      <a:pt x="659256" y="2725"/>
                      <a:pt x="648984" y="450"/>
                    </a:cubicBezTo>
                    <a:cubicBezTo>
                      <a:pt x="647329" y="84"/>
                      <a:pt x="645632" y="-60"/>
                      <a:pt x="643939" y="23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8" name="任意多边形: 形状 1547">
                <a:extLst>
                  <a:ext uri="{FF2B5EF4-FFF2-40B4-BE49-F238E27FC236}">
                    <a16:creationId xmlns:a16="http://schemas.microsoft.com/office/drawing/2014/main" id="{D4AB9A63-9E60-6B33-F6C5-5C45B9CF5E76}"/>
                  </a:ext>
                </a:extLst>
              </p:cNvPr>
              <p:cNvSpPr/>
              <p:nvPr/>
            </p:nvSpPr>
            <p:spPr>
              <a:xfrm>
                <a:off x="8836882" y="3296960"/>
                <a:ext cx="663919" cy="394171"/>
              </a:xfrm>
              <a:custGeom>
                <a:avLst/>
                <a:gdLst>
                  <a:gd name="connsiteX0" fmla="*/ 643939 w 663919"/>
                  <a:gd name="connsiteY0" fmla="*/ 22 h 394171"/>
                  <a:gd name="connsiteX1" fmla="*/ 88345 w 663919"/>
                  <a:gd name="connsiteY1" fmla="*/ 22 h 394171"/>
                  <a:gd name="connsiteX2" fmla="*/ 61199 w 663919"/>
                  <a:gd name="connsiteY2" fmla="*/ 23168 h 394171"/>
                  <a:gd name="connsiteX3" fmla="*/ 430 w 663919"/>
                  <a:gd name="connsiteY3" fmla="*/ 371117 h 394171"/>
                  <a:gd name="connsiteX4" fmla="*/ 15049 w 663919"/>
                  <a:gd name="connsiteY4" fmla="*/ 393746 h 394171"/>
                  <a:gd name="connsiteX5" fmla="*/ 19480 w 663919"/>
                  <a:gd name="connsiteY5" fmla="*/ 394167 h 394171"/>
                  <a:gd name="connsiteX6" fmla="*/ 574882 w 663919"/>
                  <a:gd name="connsiteY6" fmla="*/ 394167 h 394171"/>
                  <a:gd name="connsiteX7" fmla="*/ 602696 w 663919"/>
                  <a:gd name="connsiteY7" fmla="*/ 371116 h 394171"/>
                  <a:gd name="connsiteX8" fmla="*/ 663465 w 663919"/>
                  <a:gd name="connsiteY8" fmla="*/ 23168 h 394171"/>
                  <a:gd name="connsiteX9" fmla="*/ 648984 w 663919"/>
                  <a:gd name="connsiteY9" fmla="*/ 450 h 394171"/>
                  <a:gd name="connsiteX10" fmla="*/ 643939 w 663919"/>
                  <a:gd name="connsiteY10" fmla="*/ 23 h 3941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63919" h="394171">
                    <a:moveTo>
                      <a:pt x="643939" y="22"/>
                    </a:moveTo>
                    <a:lnTo>
                      <a:pt x="88345" y="22"/>
                    </a:lnTo>
                    <a:cubicBezTo>
                      <a:pt x="75001" y="448"/>
                      <a:pt x="63729" y="10058"/>
                      <a:pt x="61199" y="23168"/>
                    </a:cubicBezTo>
                    <a:lnTo>
                      <a:pt x="430" y="371117"/>
                    </a:lnTo>
                    <a:cubicBezTo>
                      <a:pt x="-1782" y="381403"/>
                      <a:pt x="4763" y="391534"/>
                      <a:pt x="15049" y="393746"/>
                    </a:cubicBezTo>
                    <a:cubicBezTo>
                      <a:pt x="16504" y="394059"/>
                      <a:pt x="17991" y="394200"/>
                      <a:pt x="19480" y="394167"/>
                    </a:cubicBezTo>
                    <a:lnTo>
                      <a:pt x="574882" y="394167"/>
                    </a:lnTo>
                    <a:cubicBezTo>
                      <a:pt x="588450" y="394061"/>
                      <a:pt x="600073" y="384429"/>
                      <a:pt x="602696" y="371116"/>
                    </a:cubicBezTo>
                    <a:lnTo>
                      <a:pt x="663465" y="23168"/>
                    </a:lnTo>
                    <a:cubicBezTo>
                      <a:pt x="665740" y="12896"/>
                      <a:pt x="659256" y="2725"/>
                      <a:pt x="648984" y="450"/>
                    </a:cubicBezTo>
                    <a:cubicBezTo>
                      <a:pt x="647329" y="84"/>
                      <a:pt x="645632" y="-60"/>
                      <a:pt x="643939" y="23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9" name="任意多边形: 形状 1548">
                <a:extLst>
                  <a:ext uri="{FF2B5EF4-FFF2-40B4-BE49-F238E27FC236}">
                    <a16:creationId xmlns:a16="http://schemas.microsoft.com/office/drawing/2014/main" id="{D4EFD3DA-4D22-9590-1A2F-E043E5F71BFF}"/>
                  </a:ext>
                </a:extLst>
              </p:cNvPr>
              <p:cNvSpPr/>
              <p:nvPr/>
            </p:nvSpPr>
            <p:spPr>
              <a:xfrm>
                <a:off x="8846692" y="3306502"/>
                <a:ext cx="644092" cy="375108"/>
              </a:xfrm>
              <a:custGeom>
                <a:avLst/>
                <a:gdLst>
                  <a:gd name="connsiteX0" fmla="*/ 9956 w 644092"/>
                  <a:gd name="connsiteY0" fmla="*/ 375099 h 375108"/>
                  <a:gd name="connsiteX1" fmla="*/ 2145 w 644092"/>
                  <a:gd name="connsiteY1" fmla="*/ 371861 h 375108"/>
                  <a:gd name="connsiteX2" fmla="*/ 240 w 644092"/>
                  <a:gd name="connsiteY2" fmla="*/ 363193 h 375108"/>
                  <a:gd name="connsiteX3" fmla="*/ 61010 w 644092"/>
                  <a:gd name="connsiteY3" fmla="*/ 15245 h 375108"/>
                  <a:gd name="connsiteX4" fmla="*/ 78726 w 644092"/>
                  <a:gd name="connsiteY4" fmla="*/ 5 h 375108"/>
                  <a:gd name="connsiteX5" fmla="*/ 634129 w 644092"/>
                  <a:gd name="connsiteY5" fmla="*/ 5 h 375108"/>
                  <a:gd name="connsiteX6" fmla="*/ 641940 w 644092"/>
                  <a:gd name="connsiteY6" fmla="*/ 3339 h 375108"/>
                  <a:gd name="connsiteX7" fmla="*/ 643845 w 644092"/>
                  <a:gd name="connsiteY7" fmla="*/ 12006 h 375108"/>
                  <a:gd name="connsiteX8" fmla="*/ 583361 w 644092"/>
                  <a:gd name="connsiteY8" fmla="*/ 359859 h 375108"/>
                  <a:gd name="connsiteX9" fmla="*/ 565645 w 644092"/>
                  <a:gd name="connsiteY9" fmla="*/ 375099 h 375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44092" h="375108">
                    <a:moveTo>
                      <a:pt x="9956" y="375099"/>
                    </a:moveTo>
                    <a:cubicBezTo>
                      <a:pt x="7002" y="375227"/>
                      <a:pt x="4142" y="374042"/>
                      <a:pt x="2145" y="371861"/>
                    </a:cubicBezTo>
                    <a:cubicBezTo>
                      <a:pt x="282" y="369385"/>
                      <a:pt x="-414" y="366222"/>
                      <a:pt x="240" y="363193"/>
                    </a:cubicBezTo>
                    <a:lnTo>
                      <a:pt x="61010" y="15245"/>
                    </a:lnTo>
                    <a:cubicBezTo>
                      <a:pt x="62740" y="6714"/>
                      <a:pt x="70033" y="440"/>
                      <a:pt x="78726" y="5"/>
                    </a:cubicBezTo>
                    <a:lnTo>
                      <a:pt x="634129" y="5"/>
                    </a:lnTo>
                    <a:cubicBezTo>
                      <a:pt x="637096" y="-86"/>
                      <a:pt x="639953" y="1133"/>
                      <a:pt x="641940" y="3339"/>
                    </a:cubicBezTo>
                    <a:cubicBezTo>
                      <a:pt x="643815" y="5809"/>
                      <a:pt x="644512" y="8977"/>
                      <a:pt x="643845" y="12006"/>
                    </a:cubicBezTo>
                    <a:lnTo>
                      <a:pt x="583361" y="359859"/>
                    </a:lnTo>
                    <a:cubicBezTo>
                      <a:pt x="581631" y="368391"/>
                      <a:pt x="574338" y="374664"/>
                      <a:pt x="565645" y="375099"/>
                    </a:cubicBezTo>
                    <a:close/>
                  </a:path>
                </a:pathLst>
              </a:custGeom>
              <a:solidFill>
                <a:srgbClr val="3B66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50" name="任意多边形: 形状 1549">
                <a:extLst>
                  <a:ext uri="{FF2B5EF4-FFF2-40B4-BE49-F238E27FC236}">
                    <a16:creationId xmlns:a16="http://schemas.microsoft.com/office/drawing/2014/main" id="{FE025BBA-75CA-59AC-1A93-0FB29C2203C3}"/>
                  </a:ext>
                </a:extLst>
              </p:cNvPr>
              <p:cNvSpPr/>
              <p:nvPr/>
            </p:nvSpPr>
            <p:spPr>
              <a:xfrm>
                <a:off x="8685293" y="3691126"/>
                <a:ext cx="760475" cy="30956"/>
              </a:xfrm>
              <a:custGeom>
                <a:avLst/>
                <a:gdLst>
                  <a:gd name="connsiteX0" fmla="*/ 729520 w 760475"/>
                  <a:gd name="connsiteY0" fmla="*/ 0 h 30956"/>
                  <a:gd name="connsiteX1" fmla="*/ 30956 w 760475"/>
                  <a:gd name="connsiteY1" fmla="*/ 0 h 30956"/>
                  <a:gd name="connsiteX2" fmla="*/ 0 w 760475"/>
                  <a:gd name="connsiteY2" fmla="*/ 30956 h 30956"/>
                  <a:gd name="connsiteX3" fmla="*/ 760476 w 760475"/>
                  <a:gd name="connsiteY3" fmla="*/ 30956 h 30956"/>
                  <a:gd name="connsiteX4" fmla="*/ 729520 w 760475"/>
                  <a:gd name="connsiteY4" fmla="*/ 0 h 30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0475" h="30956">
                    <a:moveTo>
                      <a:pt x="729520" y="0"/>
                    </a:moveTo>
                    <a:lnTo>
                      <a:pt x="30956" y="0"/>
                    </a:lnTo>
                    <a:cubicBezTo>
                      <a:pt x="13903" y="104"/>
                      <a:pt x="104" y="13903"/>
                      <a:pt x="0" y="30956"/>
                    </a:cubicBezTo>
                    <a:lnTo>
                      <a:pt x="760476" y="30956"/>
                    </a:lnTo>
                    <a:cubicBezTo>
                      <a:pt x="760372" y="13903"/>
                      <a:pt x="746573" y="104"/>
                      <a:pt x="729520" y="0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51" name="任意多边形: 形状 1550">
                <a:extLst>
                  <a:ext uri="{FF2B5EF4-FFF2-40B4-BE49-F238E27FC236}">
                    <a16:creationId xmlns:a16="http://schemas.microsoft.com/office/drawing/2014/main" id="{B8F3E4AF-93AA-56EA-4075-2F7784340132}"/>
                  </a:ext>
                </a:extLst>
              </p:cNvPr>
              <p:cNvSpPr/>
              <p:nvPr/>
            </p:nvSpPr>
            <p:spPr>
              <a:xfrm>
                <a:off x="8685293" y="3691126"/>
                <a:ext cx="760475" cy="30956"/>
              </a:xfrm>
              <a:custGeom>
                <a:avLst/>
                <a:gdLst>
                  <a:gd name="connsiteX0" fmla="*/ 729520 w 760475"/>
                  <a:gd name="connsiteY0" fmla="*/ 0 h 30956"/>
                  <a:gd name="connsiteX1" fmla="*/ 30956 w 760475"/>
                  <a:gd name="connsiteY1" fmla="*/ 0 h 30956"/>
                  <a:gd name="connsiteX2" fmla="*/ 0 w 760475"/>
                  <a:gd name="connsiteY2" fmla="*/ 30956 h 30956"/>
                  <a:gd name="connsiteX3" fmla="*/ 760476 w 760475"/>
                  <a:gd name="connsiteY3" fmla="*/ 30956 h 30956"/>
                  <a:gd name="connsiteX4" fmla="*/ 729520 w 760475"/>
                  <a:gd name="connsiteY4" fmla="*/ 0 h 30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0475" h="30956">
                    <a:moveTo>
                      <a:pt x="729520" y="0"/>
                    </a:moveTo>
                    <a:lnTo>
                      <a:pt x="30956" y="0"/>
                    </a:lnTo>
                    <a:cubicBezTo>
                      <a:pt x="13903" y="104"/>
                      <a:pt x="104" y="13903"/>
                      <a:pt x="0" y="30956"/>
                    </a:cubicBezTo>
                    <a:lnTo>
                      <a:pt x="760476" y="30956"/>
                    </a:lnTo>
                    <a:cubicBezTo>
                      <a:pt x="760372" y="13903"/>
                      <a:pt x="746573" y="104"/>
                      <a:pt x="729520" y="0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52" name="任意多边形: 形状 1551">
                <a:extLst>
                  <a:ext uri="{FF2B5EF4-FFF2-40B4-BE49-F238E27FC236}">
                    <a16:creationId xmlns:a16="http://schemas.microsoft.com/office/drawing/2014/main" id="{46CD69D3-F935-DDE4-0D89-2A974CCB3127}"/>
                  </a:ext>
                </a:extLst>
              </p:cNvPr>
              <p:cNvSpPr/>
              <p:nvPr/>
            </p:nvSpPr>
            <p:spPr>
              <a:xfrm>
                <a:off x="9228218" y="3691126"/>
                <a:ext cx="217550" cy="30956"/>
              </a:xfrm>
              <a:custGeom>
                <a:avLst/>
                <a:gdLst>
                  <a:gd name="connsiteX0" fmla="*/ 186595 w 217550"/>
                  <a:gd name="connsiteY0" fmla="*/ 0 h 30956"/>
                  <a:gd name="connsiteX1" fmla="*/ 30956 w 217550"/>
                  <a:gd name="connsiteY1" fmla="*/ 0 h 30956"/>
                  <a:gd name="connsiteX2" fmla="*/ 0 w 217550"/>
                  <a:gd name="connsiteY2" fmla="*/ 30956 h 30956"/>
                  <a:gd name="connsiteX3" fmla="*/ 217551 w 217550"/>
                  <a:gd name="connsiteY3" fmla="*/ 30956 h 30956"/>
                  <a:gd name="connsiteX4" fmla="*/ 186595 w 217550"/>
                  <a:gd name="connsiteY4" fmla="*/ 0 h 30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7550" h="30956">
                    <a:moveTo>
                      <a:pt x="186595" y="0"/>
                    </a:moveTo>
                    <a:lnTo>
                      <a:pt x="30956" y="0"/>
                    </a:lnTo>
                    <a:cubicBezTo>
                      <a:pt x="13903" y="104"/>
                      <a:pt x="104" y="13903"/>
                      <a:pt x="0" y="30956"/>
                    </a:cubicBezTo>
                    <a:lnTo>
                      <a:pt x="217551" y="30956"/>
                    </a:lnTo>
                    <a:cubicBezTo>
                      <a:pt x="217447" y="13903"/>
                      <a:pt x="203648" y="104"/>
                      <a:pt x="186595" y="0"/>
                    </a:cubicBezTo>
                    <a:close/>
                  </a:path>
                </a:pathLst>
              </a:custGeom>
              <a:solidFill>
                <a:srgbClr val="407BFF">
                  <a:alpha val="8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53" name="任意多边形: 形状 1552">
                <a:extLst>
                  <a:ext uri="{FF2B5EF4-FFF2-40B4-BE49-F238E27FC236}">
                    <a16:creationId xmlns:a16="http://schemas.microsoft.com/office/drawing/2014/main" id="{F6F1FDCC-1FE0-97BA-BBE9-CC073C35A198}"/>
                  </a:ext>
                </a:extLst>
              </p:cNvPr>
              <p:cNvSpPr/>
              <p:nvPr/>
            </p:nvSpPr>
            <p:spPr>
              <a:xfrm>
                <a:off x="9667320" y="3567302"/>
                <a:ext cx="124682" cy="155447"/>
              </a:xfrm>
              <a:custGeom>
                <a:avLst/>
                <a:gdLst>
                  <a:gd name="connsiteX0" fmla="*/ 113347 w 124682"/>
                  <a:gd name="connsiteY0" fmla="*/ 0 h 155447"/>
                  <a:gd name="connsiteX1" fmla="*/ 124682 w 124682"/>
                  <a:gd name="connsiteY1" fmla="*/ 0 h 155447"/>
                  <a:gd name="connsiteX2" fmla="*/ 124682 w 124682"/>
                  <a:gd name="connsiteY2" fmla="*/ 155448 h 155447"/>
                  <a:gd name="connsiteX3" fmla="*/ 113347 w 124682"/>
                  <a:gd name="connsiteY3" fmla="*/ 155448 h 155447"/>
                  <a:gd name="connsiteX4" fmla="*/ 11335 w 124682"/>
                  <a:gd name="connsiteY4" fmla="*/ 155448 h 155447"/>
                  <a:gd name="connsiteX5" fmla="*/ 0 w 124682"/>
                  <a:gd name="connsiteY5" fmla="*/ 155448 h 155447"/>
                  <a:gd name="connsiteX6" fmla="*/ 0 w 124682"/>
                  <a:gd name="connsiteY6" fmla="*/ 0 h 155447"/>
                  <a:gd name="connsiteX7" fmla="*/ 11335 w 124682"/>
                  <a:gd name="connsiteY7" fmla="*/ 0 h 1554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4682" h="155447">
                    <a:moveTo>
                      <a:pt x="113347" y="0"/>
                    </a:moveTo>
                    <a:cubicBezTo>
                      <a:pt x="119608" y="0"/>
                      <a:pt x="124682" y="0"/>
                      <a:pt x="124682" y="0"/>
                    </a:cubicBezTo>
                    <a:lnTo>
                      <a:pt x="124682" y="155448"/>
                    </a:lnTo>
                    <a:cubicBezTo>
                      <a:pt x="124682" y="155448"/>
                      <a:pt x="119608" y="155448"/>
                      <a:pt x="113347" y="155448"/>
                    </a:cubicBezTo>
                    <a:lnTo>
                      <a:pt x="11335" y="155448"/>
                    </a:lnTo>
                    <a:cubicBezTo>
                      <a:pt x="5075" y="155448"/>
                      <a:pt x="0" y="155448"/>
                      <a:pt x="0" y="155448"/>
                    </a:cubicBezTo>
                    <a:lnTo>
                      <a:pt x="0" y="0"/>
                    </a:lnTo>
                    <a:cubicBezTo>
                      <a:pt x="0" y="0"/>
                      <a:pt x="5075" y="0"/>
                      <a:pt x="11335" y="0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54" name="任意多边形: 形状 1553">
                <a:extLst>
                  <a:ext uri="{FF2B5EF4-FFF2-40B4-BE49-F238E27FC236}">
                    <a16:creationId xmlns:a16="http://schemas.microsoft.com/office/drawing/2014/main" id="{DF78992B-5F4A-51AE-3482-B2371C381FC2}"/>
                  </a:ext>
                </a:extLst>
              </p:cNvPr>
              <p:cNvSpPr/>
              <p:nvPr/>
            </p:nvSpPr>
            <p:spPr>
              <a:xfrm>
                <a:off x="9676941" y="3611974"/>
                <a:ext cx="42290" cy="53054"/>
              </a:xfrm>
              <a:custGeom>
                <a:avLst/>
                <a:gdLst>
                  <a:gd name="connsiteX0" fmla="*/ 6763 w 42290"/>
                  <a:gd name="connsiteY0" fmla="*/ 31052 h 53054"/>
                  <a:gd name="connsiteX1" fmla="*/ 8572 w 42290"/>
                  <a:gd name="connsiteY1" fmla="*/ 22098 h 53054"/>
                  <a:gd name="connsiteX2" fmla="*/ 0 w 42290"/>
                  <a:gd name="connsiteY2" fmla="*/ 22098 h 53054"/>
                  <a:gd name="connsiteX3" fmla="*/ 0 w 42290"/>
                  <a:gd name="connsiteY3" fmla="*/ 12573 h 53054"/>
                  <a:gd name="connsiteX4" fmla="*/ 10287 w 42290"/>
                  <a:gd name="connsiteY4" fmla="*/ 12573 h 53054"/>
                  <a:gd name="connsiteX5" fmla="*/ 12763 w 42290"/>
                  <a:gd name="connsiteY5" fmla="*/ 0 h 53054"/>
                  <a:gd name="connsiteX6" fmla="*/ 22288 w 42290"/>
                  <a:gd name="connsiteY6" fmla="*/ 0 h 53054"/>
                  <a:gd name="connsiteX7" fmla="*/ 19717 w 42290"/>
                  <a:gd name="connsiteY7" fmla="*/ 12573 h 53054"/>
                  <a:gd name="connsiteX8" fmla="*/ 27432 w 42290"/>
                  <a:gd name="connsiteY8" fmla="*/ 12573 h 53054"/>
                  <a:gd name="connsiteX9" fmla="*/ 30004 w 42290"/>
                  <a:gd name="connsiteY9" fmla="*/ 0 h 53054"/>
                  <a:gd name="connsiteX10" fmla="*/ 40005 w 42290"/>
                  <a:gd name="connsiteY10" fmla="*/ 0 h 53054"/>
                  <a:gd name="connsiteX11" fmla="*/ 37433 w 42290"/>
                  <a:gd name="connsiteY11" fmla="*/ 12573 h 53054"/>
                  <a:gd name="connsiteX12" fmla="*/ 42291 w 42290"/>
                  <a:gd name="connsiteY12" fmla="*/ 12573 h 53054"/>
                  <a:gd name="connsiteX13" fmla="*/ 42291 w 42290"/>
                  <a:gd name="connsiteY13" fmla="*/ 22098 h 53054"/>
                  <a:gd name="connsiteX14" fmla="*/ 35528 w 42290"/>
                  <a:gd name="connsiteY14" fmla="*/ 22098 h 53054"/>
                  <a:gd name="connsiteX15" fmla="*/ 33718 w 42290"/>
                  <a:gd name="connsiteY15" fmla="*/ 31052 h 53054"/>
                  <a:gd name="connsiteX16" fmla="*/ 42291 w 42290"/>
                  <a:gd name="connsiteY16" fmla="*/ 31052 h 53054"/>
                  <a:gd name="connsiteX17" fmla="*/ 42291 w 42290"/>
                  <a:gd name="connsiteY17" fmla="*/ 40577 h 53054"/>
                  <a:gd name="connsiteX18" fmla="*/ 31718 w 42290"/>
                  <a:gd name="connsiteY18" fmla="*/ 40577 h 53054"/>
                  <a:gd name="connsiteX19" fmla="*/ 29242 w 42290"/>
                  <a:gd name="connsiteY19" fmla="*/ 52959 h 53054"/>
                  <a:gd name="connsiteX20" fmla="*/ 19812 w 42290"/>
                  <a:gd name="connsiteY20" fmla="*/ 52959 h 53054"/>
                  <a:gd name="connsiteX21" fmla="*/ 22288 w 42290"/>
                  <a:gd name="connsiteY21" fmla="*/ 40672 h 53054"/>
                  <a:gd name="connsiteX22" fmla="*/ 14573 w 42290"/>
                  <a:gd name="connsiteY22" fmla="*/ 40672 h 53054"/>
                  <a:gd name="connsiteX23" fmla="*/ 12097 w 42290"/>
                  <a:gd name="connsiteY23" fmla="*/ 53054 h 53054"/>
                  <a:gd name="connsiteX24" fmla="*/ 2572 w 42290"/>
                  <a:gd name="connsiteY24" fmla="*/ 53054 h 53054"/>
                  <a:gd name="connsiteX25" fmla="*/ 5048 w 42290"/>
                  <a:gd name="connsiteY25" fmla="*/ 40672 h 53054"/>
                  <a:gd name="connsiteX26" fmla="*/ 190 w 42290"/>
                  <a:gd name="connsiteY26" fmla="*/ 40672 h 53054"/>
                  <a:gd name="connsiteX27" fmla="*/ 190 w 42290"/>
                  <a:gd name="connsiteY27" fmla="*/ 31147 h 53054"/>
                  <a:gd name="connsiteX28" fmla="*/ 16764 w 42290"/>
                  <a:gd name="connsiteY28" fmla="*/ 31052 h 53054"/>
                  <a:gd name="connsiteX29" fmla="*/ 24479 w 42290"/>
                  <a:gd name="connsiteY29" fmla="*/ 31052 h 53054"/>
                  <a:gd name="connsiteX30" fmla="*/ 26289 w 42290"/>
                  <a:gd name="connsiteY30" fmla="*/ 22098 h 53054"/>
                  <a:gd name="connsiteX31" fmla="*/ 18574 w 42290"/>
                  <a:gd name="connsiteY31" fmla="*/ 22098 h 530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42290" h="53054">
                    <a:moveTo>
                      <a:pt x="6763" y="31052"/>
                    </a:moveTo>
                    <a:lnTo>
                      <a:pt x="8572" y="22098"/>
                    </a:lnTo>
                    <a:lnTo>
                      <a:pt x="0" y="22098"/>
                    </a:lnTo>
                    <a:lnTo>
                      <a:pt x="0" y="12573"/>
                    </a:lnTo>
                    <a:lnTo>
                      <a:pt x="10287" y="12573"/>
                    </a:lnTo>
                    <a:lnTo>
                      <a:pt x="12763" y="0"/>
                    </a:lnTo>
                    <a:lnTo>
                      <a:pt x="22288" y="0"/>
                    </a:lnTo>
                    <a:lnTo>
                      <a:pt x="19717" y="12573"/>
                    </a:lnTo>
                    <a:lnTo>
                      <a:pt x="27432" y="12573"/>
                    </a:lnTo>
                    <a:lnTo>
                      <a:pt x="30004" y="0"/>
                    </a:lnTo>
                    <a:lnTo>
                      <a:pt x="40005" y="0"/>
                    </a:lnTo>
                    <a:lnTo>
                      <a:pt x="37433" y="12573"/>
                    </a:lnTo>
                    <a:lnTo>
                      <a:pt x="42291" y="12573"/>
                    </a:lnTo>
                    <a:lnTo>
                      <a:pt x="42291" y="22098"/>
                    </a:lnTo>
                    <a:lnTo>
                      <a:pt x="35528" y="22098"/>
                    </a:lnTo>
                    <a:lnTo>
                      <a:pt x="33718" y="31052"/>
                    </a:lnTo>
                    <a:lnTo>
                      <a:pt x="42291" y="31052"/>
                    </a:lnTo>
                    <a:lnTo>
                      <a:pt x="42291" y="40577"/>
                    </a:lnTo>
                    <a:lnTo>
                      <a:pt x="31718" y="40577"/>
                    </a:lnTo>
                    <a:lnTo>
                      <a:pt x="29242" y="52959"/>
                    </a:lnTo>
                    <a:lnTo>
                      <a:pt x="19812" y="52959"/>
                    </a:lnTo>
                    <a:lnTo>
                      <a:pt x="22288" y="40672"/>
                    </a:lnTo>
                    <a:lnTo>
                      <a:pt x="14573" y="40672"/>
                    </a:lnTo>
                    <a:lnTo>
                      <a:pt x="12097" y="53054"/>
                    </a:lnTo>
                    <a:lnTo>
                      <a:pt x="2572" y="53054"/>
                    </a:lnTo>
                    <a:lnTo>
                      <a:pt x="5048" y="40672"/>
                    </a:lnTo>
                    <a:lnTo>
                      <a:pt x="190" y="40672"/>
                    </a:lnTo>
                    <a:lnTo>
                      <a:pt x="190" y="31147"/>
                    </a:lnTo>
                    <a:close/>
                    <a:moveTo>
                      <a:pt x="16764" y="31052"/>
                    </a:moveTo>
                    <a:lnTo>
                      <a:pt x="24479" y="31052"/>
                    </a:lnTo>
                    <a:lnTo>
                      <a:pt x="26289" y="22098"/>
                    </a:lnTo>
                    <a:lnTo>
                      <a:pt x="18574" y="22098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55" name="任意多边形: 形状 1554">
                <a:extLst>
                  <a:ext uri="{FF2B5EF4-FFF2-40B4-BE49-F238E27FC236}">
                    <a16:creationId xmlns:a16="http://schemas.microsoft.com/office/drawing/2014/main" id="{26C40812-45D1-57E8-DDE2-0BE85B662FB2}"/>
                  </a:ext>
                </a:extLst>
              </p:cNvPr>
              <p:cNvSpPr/>
              <p:nvPr/>
            </p:nvSpPr>
            <p:spPr>
              <a:xfrm>
                <a:off x="9728185" y="3611878"/>
                <a:ext cx="29527" cy="52387"/>
              </a:xfrm>
              <a:custGeom>
                <a:avLst/>
                <a:gdLst>
                  <a:gd name="connsiteX0" fmla="*/ 29528 w 29527"/>
                  <a:gd name="connsiteY0" fmla="*/ 0 h 52387"/>
                  <a:gd name="connsiteX1" fmla="*/ 29528 w 29527"/>
                  <a:gd name="connsiteY1" fmla="*/ 52388 h 52387"/>
                  <a:gd name="connsiteX2" fmla="*/ 15050 w 29527"/>
                  <a:gd name="connsiteY2" fmla="*/ 52388 h 52387"/>
                  <a:gd name="connsiteX3" fmla="*/ 15050 w 29527"/>
                  <a:gd name="connsiteY3" fmla="*/ 18002 h 52387"/>
                  <a:gd name="connsiteX4" fmla="*/ 8287 w 29527"/>
                  <a:gd name="connsiteY4" fmla="*/ 22384 h 52387"/>
                  <a:gd name="connsiteX5" fmla="*/ 0 w 29527"/>
                  <a:gd name="connsiteY5" fmla="*/ 25527 h 52387"/>
                  <a:gd name="connsiteX6" fmla="*/ 0 w 29527"/>
                  <a:gd name="connsiteY6" fmla="*/ 13811 h 52387"/>
                  <a:gd name="connsiteX7" fmla="*/ 11430 w 29527"/>
                  <a:gd name="connsiteY7" fmla="*/ 8096 h 52387"/>
                  <a:gd name="connsiteX8" fmla="*/ 17717 w 29527"/>
                  <a:gd name="connsiteY8" fmla="*/ 0 h 523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527" h="52387">
                    <a:moveTo>
                      <a:pt x="29528" y="0"/>
                    </a:moveTo>
                    <a:lnTo>
                      <a:pt x="29528" y="52388"/>
                    </a:lnTo>
                    <a:lnTo>
                      <a:pt x="15050" y="52388"/>
                    </a:lnTo>
                    <a:lnTo>
                      <a:pt x="15050" y="18002"/>
                    </a:lnTo>
                    <a:cubicBezTo>
                      <a:pt x="12939" y="19673"/>
                      <a:pt x="10674" y="21140"/>
                      <a:pt x="8287" y="22384"/>
                    </a:cubicBezTo>
                    <a:cubicBezTo>
                      <a:pt x="5601" y="23622"/>
                      <a:pt x="2832" y="24672"/>
                      <a:pt x="0" y="25527"/>
                    </a:cubicBezTo>
                    <a:lnTo>
                      <a:pt x="0" y="13811"/>
                    </a:lnTo>
                    <a:cubicBezTo>
                      <a:pt x="4117" y="12595"/>
                      <a:pt x="7987" y="10661"/>
                      <a:pt x="11430" y="8096"/>
                    </a:cubicBezTo>
                    <a:cubicBezTo>
                      <a:pt x="14109" y="5906"/>
                      <a:pt x="16258" y="3138"/>
                      <a:pt x="1771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56" name="任意多边形: 形状 1555">
                <a:extLst>
                  <a:ext uri="{FF2B5EF4-FFF2-40B4-BE49-F238E27FC236}">
                    <a16:creationId xmlns:a16="http://schemas.microsoft.com/office/drawing/2014/main" id="{629D90DB-1CF1-3A48-361F-A85627615CC7}"/>
                  </a:ext>
                </a:extLst>
              </p:cNvPr>
              <p:cNvSpPr/>
              <p:nvPr/>
            </p:nvSpPr>
            <p:spPr>
              <a:xfrm>
                <a:off x="9759713" y="3584256"/>
                <a:ext cx="88011" cy="121443"/>
              </a:xfrm>
              <a:custGeom>
                <a:avLst/>
                <a:gdLst>
                  <a:gd name="connsiteX0" fmla="*/ 44006 w 88011"/>
                  <a:gd name="connsiteY0" fmla="*/ 121444 h 121443"/>
                  <a:gd name="connsiteX1" fmla="*/ 0 w 88011"/>
                  <a:gd name="connsiteY1" fmla="*/ 60770 h 121443"/>
                  <a:gd name="connsiteX2" fmla="*/ 44006 w 88011"/>
                  <a:gd name="connsiteY2" fmla="*/ 0 h 121443"/>
                  <a:gd name="connsiteX3" fmla="*/ 88011 w 88011"/>
                  <a:gd name="connsiteY3" fmla="*/ 60770 h 121443"/>
                  <a:gd name="connsiteX4" fmla="*/ 44006 w 88011"/>
                  <a:gd name="connsiteY4" fmla="*/ 121444 h 121443"/>
                  <a:gd name="connsiteX5" fmla="*/ 44006 w 88011"/>
                  <a:gd name="connsiteY5" fmla="*/ 14002 h 121443"/>
                  <a:gd name="connsiteX6" fmla="*/ 14002 w 88011"/>
                  <a:gd name="connsiteY6" fmla="*/ 60770 h 121443"/>
                  <a:gd name="connsiteX7" fmla="*/ 44006 w 88011"/>
                  <a:gd name="connsiteY7" fmla="*/ 107442 h 121443"/>
                  <a:gd name="connsiteX8" fmla="*/ 74009 w 88011"/>
                  <a:gd name="connsiteY8" fmla="*/ 60770 h 121443"/>
                  <a:gd name="connsiteX9" fmla="*/ 44006 w 88011"/>
                  <a:gd name="connsiteY9" fmla="*/ 14002 h 1214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8011" h="121443">
                    <a:moveTo>
                      <a:pt x="44006" y="121444"/>
                    </a:moveTo>
                    <a:cubicBezTo>
                      <a:pt x="19336" y="121444"/>
                      <a:pt x="0" y="94774"/>
                      <a:pt x="0" y="60770"/>
                    </a:cubicBezTo>
                    <a:cubicBezTo>
                      <a:pt x="0" y="26765"/>
                      <a:pt x="19717" y="0"/>
                      <a:pt x="44006" y="0"/>
                    </a:cubicBezTo>
                    <a:cubicBezTo>
                      <a:pt x="68294" y="0"/>
                      <a:pt x="88011" y="27242"/>
                      <a:pt x="88011" y="60770"/>
                    </a:cubicBezTo>
                    <a:cubicBezTo>
                      <a:pt x="88011" y="94298"/>
                      <a:pt x="68675" y="121444"/>
                      <a:pt x="44006" y="121444"/>
                    </a:cubicBezTo>
                    <a:close/>
                    <a:moveTo>
                      <a:pt x="44006" y="14002"/>
                    </a:moveTo>
                    <a:cubicBezTo>
                      <a:pt x="27718" y="14002"/>
                      <a:pt x="14002" y="35338"/>
                      <a:pt x="14002" y="60770"/>
                    </a:cubicBezTo>
                    <a:cubicBezTo>
                      <a:pt x="14002" y="86201"/>
                      <a:pt x="27718" y="107442"/>
                      <a:pt x="44006" y="107442"/>
                    </a:cubicBezTo>
                    <a:cubicBezTo>
                      <a:pt x="60293" y="107442"/>
                      <a:pt x="74009" y="86106"/>
                      <a:pt x="74009" y="60770"/>
                    </a:cubicBezTo>
                    <a:cubicBezTo>
                      <a:pt x="74009" y="35433"/>
                      <a:pt x="60198" y="14002"/>
                      <a:pt x="44006" y="14002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557" name="图形 7">
              <a:extLst>
                <a:ext uri="{FF2B5EF4-FFF2-40B4-BE49-F238E27FC236}">
                  <a16:creationId xmlns:a16="http://schemas.microsoft.com/office/drawing/2014/main" id="{9E84F2CB-F180-D0A3-7A59-4023080ADBA6}"/>
                </a:ext>
              </a:extLst>
            </p:cNvPr>
            <p:cNvGrpSpPr/>
            <p:nvPr/>
          </p:nvGrpSpPr>
          <p:grpSpPr>
            <a:xfrm>
              <a:off x="8441135" y="2860987"/>
              <a:ext cx="1857833" cy="2880000"/>
              <a:chOff x="7879092" y="2687948"/>
              <a:chExt cx="1499481" cy="2324486"/>
            </a:xfrm>
          </p:grpSpPr>
          <p:sp>
            <p:nvSpPr>
              <p:cNvPr id="1558" name="任意多边形: 形状 1557">
                <a:extLst>
                  <a:ext uri="{FF2B5EF4-FFF2-40B4-BE49-F238E27FC236}">
                    <a16:creationId xmlns:a16="http://schemas.microsoft.com/office/drawing/2014/main" id="{18553C1A-092E-B7D9-F5BC-0939D8951977}"/>
                  </a:ext>
                </a:extLst>
              </p:cNvPr>
              <p:cNvSpPr/>
              <p:nvPr/>
            </p:nvSpPr>
            <p:spPr>
              <a:xfrm>
                <a:off x="8080151" y="3173216"/>
                <a:ext cx="282315" cy="528508"/>
              </a:xfrm>
              <a:custGeom>
                <a:avLst/>
                <a:gdLst>
                  <a:gd name="connsiteX0" fmla="*/ 259766 w 282315"/>
                  <a:gd name="connsiteY0" fmla="*/ 104431 h 528508"/>
                  <a:gd name="connsiteX1" fmla="*/ 250907 w 282315"/>
                  <a:gd name="connsiteY1" fmla="*/ 118147 h 528508"/>
                  <a:gd name="connsiteX2" fmla="*/ 241382 w 282315"/>
                  <a:gd name="connsiteY2" fmla="*/ 133196 h 528508"/>
                  <a:gd name="connsiteX3" fmla="*/ 223190 w 282315"/>
                  <a:gd name="connsiteY3" fmla="*/ 163962 h 528508"/>
                  <a:gd name="connsiteX4" fmla="*/ 189376 w 282315"/>
                  <a:gd name="connsiteY4" fmla="*/ 227113 h 528508"/>
                  <a:gd name="connsiteX5" fmla="*/ 136131 w 282315"/>
                  <a:gd name="connsiteY5" fmla="*/ 357700 h 528508"/>
                  <a:gd name="connsiteX6" fmla="*/ 126606 w 282315"/>
                  <a:gd name="connsiteY6" fmla="*/ 390847 h 528508"/>
                  <a:gd name="connsiteX7" fmla="*/ 122701 w 282315"/>
                  <a:gd name="connsiteY7" fmla="*/ 407516 h 528508"/>
                  <a:gd name="connsiteX8" fmla="*/ 121082 w 282315"/>
                  <a:gd name="connsiteY8" fmla="*/ 415803 h 528508"/>
                  <a:gd name="connsiteX9" fmla="*/ 120224 w 282315"/>
                  <a:gd name="connsiteY9" fmla="*/ 419994 h 528508"/>
                  <a:gd name="connsiteX10" fmla="*/ 119653 w 282315"/>
                  <a:gd name="connsiteY10" fmla="*/ 422756 h 528508"/>
                  <a:gd name="connsiteX11" fmla="*/ 117939 w 282315"/>
                  <a:gd name="connsiteY11" fmla="*/ 420279 h 528508"/>
                  <a:gd name="connsiteX12" fmla="*/ 113367 w 282315"/>
                  <a:gd name="connsiteY12" fmla="*/ 414755 h 528508"/>
                  <a:gd name="connsiteX13" fmla="*/ 112319 w 282315"/>
                  <a:gd name="connsiteY13" fmla="*/ 415612 h 528508"/>
                  <a:gd name="connsiteX14" fmla="*/ 118891 w 282315"/>
                  <a:gd name="connsiteY14" fmla="*/ 420089 h 528508"/>
                  <a:gd name="connsiteX15" fmla="*/ 144513 w 282315"/>
                  <a:gd name="connsiteY15" fmla="*/ 428852 h 528508"/>
                  <a:gd name="connsiteX16" fmla="*/ 177184 w 282315"/>
                  <a:gd name="connsiteY16" fmla="*/ 434662 h 528508"/>
                  <a:gd name="connsiteX17" fmla="*/ 248240 w 282315"/>
                  <a:gd name="connsiteY17" fmla="*/ 440282 h 528508"/>
                  <a:gd name="connsiteX18" fmla="*/ 250622 w 282315"/>
                  <a:gd name="connsiteY18" fmla="*/ 440282 h 528508"/>
                  <a:gd name="connsiteX19" fmla="*/ 282269 w 282315"/>
                  <a:gd name="connsiteY19" fmla="*/ 475409 h 528508"/>
                  <a:gd name="connsiteX20" fmla="*/ 260147 w 282315"/>
                  <a:gd name="connsiteY20" fmla="*/ 505147 h 528508"/>
                  <a:gd name="connsiteX21" fmla="*/ 178994 w 282315"/>
                  <a:gd name="connsiteY21" fmla="*/ 525245 h 528508"/>
                  <a:gd name="connsiteX22" fmla="*/ 85839 w 282315"/>
                  <a:gd name="connsiteY22" fmla="*/ 522864 h 528508"/>
                  <a:gd name="connsiteX23" fmla="*/ 57264 w 282315"/>
                  <a:gd name="connsiteY23" fmla="*/ 512291 h 528508"/>
                  <a:gd name="connsiteX24" fmla="*/ 26594 w 282315"/>
                  <a:gd name="connsiteY24" fmla="*/ 489240 h 528508"/>
                  <a:gd name="connsiteX25" fmla="*/ 4305 w 282315"/>
                  <a:gd name="connsiteY25" fmla="*/ 450188 h 528508"/>
                  <a:gd name="connsiteX26" fmla="*/ 400 w 282315"/>
                  <a:gd name="connsiteY26" fmla="*/ 409802 h 528508"/>
                  <a:gd name="connsiteX27" fmla="*/ 972 w 282315"/>
                  <a:gd name="connsiteY27" fmla="*/ 403039 h 528508"/>
                  <a:gd name="connsiteX28" fmla="*/ 1638 w 282315"/>
                  <a:gd name="connsiteY28" fmla="*/ 397801 h 528508"/>
                  <a:gd name="connsiteX29" fmla="*/ 2876 w 282315"/>
                  <a:gd name="connsiteY29" fmla="*/ 387133 h 528508"/>
                  <a:gd name="connsiteX30" fmla="*/ 6020 w 282315"/>
                  <a:gd name="connsiteY30" fmla="*/ 366177 h 528508"/>
                  <a:gd name="connsiteX31" fmla="*/ 14402 w 282315"/>
                  <a:gd name="connsiteY31" fmla="*/ 324934 h 528508"/>
                  <a:gd name="connsiteX32" fmla="*/ 69075 w 282315"/>
                  <a:gd name="connsiteY32" fmla="*/ 169391 h 528508"/>
                  <a:gd name="connsiteX33" fmla="*/ 106318 w 282315"/>
                  <a:gd name="connsiteY33" fmla="*/ 97096 h 528508"/>
                  <a:gd name="connsiteX34" fmla="*/ 127273 w 282315"/>
                  <a:gd name="connsiteY34" fmla="*/ 62139 h 528508"/>
                  <a:gd name="connsiteX35" fmla="*/ 138513 w 282315"/>
                  <a:gd name="connsiteY35" fmla="*/ 44804 h 528508"/>
                  <a:gd name="connsiteX36" fmla="*/ 150990 w 282315"/>
                  <a:gd name="connsiteY36" fmla="*/ 26897 h 528508"/>
                  <a:gd name="connsiteX37" fmla="*/ 244279 w 282315"/>
                  <a:gd name="connsiteY37" fmla="*/ 13173 h 528508"/>
                  <a:gd name="connsiteX38" fmla="*/ 261194 w 282315"/>
                  <a:gd name="connsiteY38" fmla="*/ 101764 h 5285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282315" h="528508">
                    <a:moveTo>
                      <a:pt x="259766" y="104431"/>
                    </a:moveTo>
                    <a:lnTo>
                      <a:pt x="250907" y="118147"/>
                    </a:lnTo>
                    <a:lnTo>
                      <a:pt x="241382" y="133196"/>
                    </a:lnTo>
                    <a:cubicBezTo>
                      <a:pt x="235191" y="143293"/>
                      <a:pt x="229190" y="153580"/>
                      <a:pt x="223190" y="163962"/>
                    </a:cubicBezTo>
                    <a:cubicBezTo>
                      <a:pt x="211379" y="184726"/>
                      <a:pt x="199949" y="205777"/>
                      <a:pt x="189376" y="227113"/>
                    </a:cubicBezTo>
                    <a:cubicBezTo>
                      <a:pt x="168124" y="269129"/>
                      <a:pt x="150317" y="312802"/>
                      <a:pt x="136131" y="357700"/>
                    </a:cubicBezTo>
                    <a:cubicBezTo>
                      <a:pt x="132702" y="368749"/>
                      <a:pt x="129654" y="379798"/>
                      <a:pt x="126606" y="390847"/>
                    </a:cubicBezTo>
                    <a:lnTo>
                      <a:pt x="122701" y="407516"/>
                    </a:lnTo>
                    <a:lnTo>
                      <a:pt x="121082" y="415803"/>
                    </a:lnTo>
                    <a:lnTo>
                      <a:pt x="120224" y="419994"/>
                    </a:lnTo>
                    <a:cubicBezTo>
                      <a:pt x="120224" y="421327"/>
                      <a:pt x="119653" y="423137"/>
                      <a:pt x="119653" y="422756"/>
                    </a:cubicBezTo>
                    <a:cubicBezTo>
                      <a:pt x="119653" y="422375"/>
                      <a:pt x="118891" y="422756"/>
                      <a:pt x="117939" y="420279"/>
                    </a:cubicBezTo>
                    <a:cubicBezTo>
                      <a:pt x="116916" y="418075"/>
                      <a:pt x="115341" y="416172"/>
                      <a:pt x="113367" y="414755"/>
                    </a:cubicBezTo>
                    <a:cubicBezTo>
                      <a:pt x="111747" y="413802"/>
                      <a:pt x="111461" y="414755"/>
                      <a:pt x="112319" y="415612"/>
                    </a:cubicBezTo>
                    <a:cubicBezTo>
                      <a:pt x="114290" y="417403"/>
                      <a:pt x="116502" y="418910"/>
                      <a:pt x="118891" y="420089"/>
                    </a:cubicBezTo>
                    <a:cubicBezTo>
                      <a:pt x="127025" y="424086"/>
                      <a:pt x="135635" y="427031"/>
                      <a:pt x="144513" y="428852"/>
                    </a:cubicBezTo>
                    <a:cubicBezTo>
                      <a:pt x="155293" y="431364"/>
                      <a:pt x="166199" y="433304"/>
                      <a:pt x="177184" y="434662"/>
                    </a:cubicBezTo>
                    <a:cubicBezTo>
                      <a:pt x="199853" y="437615"/>
                      <a:pt x="224809" y="439044"/>
                      <a:pt x="248240" y="440282"/>
                    </a:cubicBezTo>
                    <a:lnTo>
                      <a:pt x="250622" y="440282"/>
                    </a:lnTo>
                    <a:cubicBezTo>
                      <a:pt x="269061" y="441243"/>
                      <a:pt x="283230" y="456970"/>
                      <a:pt x="282269" y="475409"/>
                    </a:cubicBezTo>
                    <a:cubicBezTo>
                      <a:pt x="281567" y="488876"/>
                      <a:pt x="272844" y="500603"/>
                      <a:pt x="260147" y="505147"/>
                    </a:cubicBezTo>
                    <a:cubicBezTo>
                      <a:pt x="233847" y="514580"/>
                      <a:pt x="206656" y="521314"/>
                      <a:pt x="178994" y="525245"/>
                    </a:cubicBezTo>
                    <a:cubicBezTo>
                      <a:pt x="148067" y="530289"/>
                      <a:pt x="116468" y="529481"/>
                      <a:pt x="85839" y="522864"/>
                    </a:cubicBezTo>
                    <a:cubicBezTo>
                      <a:pt x="75944" y="520434"/>
                      <a:pt x="66358" y="516887"/>
                      <a:pt x="57264" y="512291"/>
                    </a:cubicBezTo>
                    <a:cubicBezTo>
                      <a:pt x="45771" y="506462"/>
                      <a:pt x="35389" y="498660"/>
                      <a:pt x="26594" y="489240"/>
                    </a:cubicBezTo>
                    <a:cubicBezTo>
                      <a:pt x="16315" y="478069"/>
                      <a:pt x="8695" y="464719"/>
                      <a:pt x="4305" y="450188"/>
                    </a:cubicBezTo>
                    <a:cubicBezTo>
                      <a:pt x="577" y="437072"/>
                      <a:pt x="-746" y="423389"/>
                      <a:pt x="400" y="409802"/>
                    </a:cubicBezTo>
                    <a:cubicBezTo>
                      <a:pt x="400" y="406183"/>
                      <a:pt x="400" y="404849"/>
                      <a:pt x="972" y="403039"/>
                    </a:cubicBezTo>
                    <a:lnTo>
                      <a:pt x="1638" y="397801"/>
                    </a:lnTo>
                    <a:lnTo>
                      <a:pt x="2876" y="387133"/>
                    </a:lnTo>
                    <a:cubicBezTo>
                      <a:pt x="3924" y="380179"/>
                      <a:pt x="4877" y="373131"/>
                      <a:pt x="6020" y="366177"/>
                    </a:cubicBezTo>
                    <a:cubicBezTo>
                      <a:pt x="8401" y="352271"/>
                      <a:pt x="11068" y="338460"/>
                      <a:pt x="14402" y="324934"/>
                    </a:cubicBezTo>
                    <a:cubicBezTo>
                      <a:pt x="27440" y="271407"/>
                      <a:pt x="45755" y="219304"/>
                      <a:pt x="69075" y="169391"/>
                    </a:cubicBezTo>
                    <a:cubicBezTo>
                      <a:pt x="80601" y="144817"/>
                      <a:pt x="92888" y="120623"/>
                      <a:pt x="106318" y="97096"/>
                    </a:cubicBezTo>
                    <a:cubicBezTo>
                      <a:pt x="112985" y="85285"/>
                      <a:pt x="120034" y="73665"/>
                      <a:pt x="127273" y="62139"/>
                    </a:cubicBezTo>
                    <a:cubicBezTo>
                      <a:pt x="130893" y="56329"/>
                      <a:pt x="134607" y="50614"/>
                      <a:pt x="138513" y="44804"/>
                    </a:cubicBezTo>
                    <a:cubicBezTo>
                      <a:pt x="142418" y="38994"/>
                      <a:pt x="146037" y="33755"/>
                      <a:pt x="150990" y="26897"/>
                    </a:cubicBezTo>
                    <a:cubicBezTo>
                      <a:pt x="172961" y="-2654"/>
                      <a:pt x="214728" y="-8798"/>
                      <a:pt x="244279" y="13173"/>
                    </a:cubicBezTo>
                    <a:cubicBezTo>
                      <a:pt x="272065" y="33831"/>
                      <a:pt x="279414" y="72321"/>
                      <a:pt x="261194" y="101764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59" name="任意多边形: 形状 1558">
                <a:extLst>
                  <a:ext uri="{FF2B5EF4-FFF2-40B4-BE49-F238E27FC236}">
                    <a16:creationId xmlns:a16="http://schemas.microsoft.com/office/drawing/2014/main" id="{01A3D54D-5550-380A-6A12-C0823CB33D6B}"/>
                  </a:ext>
                </a:extLst>
              </p:cNvPr>
              <p:cNvSpPr/>
              <p:nvPr/>
            </p:nvSpPr>
            <p:spPr>
              <a:xfrm>
                <a:off x="8594412" y="2880407"/>
                <a:ext cx="15835" cy="23430"/>
              </a:xfrm>
              <a:custGeom>
                <a:avLst/>
                <a:gdLst>
                  <a:gd name="connsiteX0" fmla="*/ 203 w 15835"/>
                  <a:gd name="connsiteY0" fmla="*/ 12810 h 23430"/>
                  <a:gd name="connsiteX1" fmla="*/ 9728 w 15835"/>
                  <a:gd name="connsiteY1" fmla="*/ 23383 h 23430"/>
                  <a:gd name="connsiteX2" fmla="*/ 15633 w 15835"/>
                  <a:gd name="connsiteY2" fmla="*/ 10619 h 23430"/>
                  <a:gd name="connsiteX3" fmla="*/ 6108 w 15835"/>
                  <a:gd name="connsiteY3" fmla="*/ 47 h 23430"/>
                  <a:gd name="connsiteX4" fmla="*/ 203 w 15835"/>
                  <a:gd name="connsiteY4" fmla="*/ 12810 h 2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835" h="23430">
                    <a:moveTo>
                      <a:pt x="203" y="12810"/>
                    </a:moveTo>
                    <a:cubicBezTo>
                      <a:pt x="1155" y="19287"/>
                      <a:pt x="5346" y="23954"/>
                      <a:pt x="9728" y="23383"/>
                    </a:cubicBezTo>
                    <a:cubicBezTo>
                      <a:pt x="14109" y="22811"/>
                      <a:pt x="16586" y="17001"/>
                      <a:pt x="15633" y="10619"/>
                    </a:cubicBezTo>
                    <a:cubicBezTo>
                      <a:pt x="14681" y="4238"/>
                      <a:pt x="10490" y="-525"/>
                      <a:pt x="6108" y="47"/>
                    </a:cubicBezTo>
                    <a:cubicBezTo>
                      <a:pt x="1727" y="618"/>
                      <a:pt x="-750" y="6428"/>
                      <a:pt x="203" y="1281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60" name="任意多边形: 形状 1559">
                <a:extLst>
                  <a:ext uri="{FF2B5EF4-FFF2-40B4-BE49-F238E27FC236}">
                    <a16:creationId xmlns:a16="http://schemas.microsoft.com/office/drawing/2014/main" id="{D41FA4FE-234A-86FF-988E-C667AB47D8D4}"/>
                  </a:ext>
                </a:extLst>
              </p:cNvPr>
              <p:cNvSpPr/>
              <p:nvPr/>
            </p:nvSpPr>
            <p:spPr>
              <a:xfrm>
                <a:off x="8599187" y="2904457"/>
                <a:ext cx="38862" cy="60875"/>
              </a:xfrm>
              <a:custGeom>
                <a:avLst/>
                <a:gdLst>
                  <a:gd name="connsiteX0" fmla="*/ 0 w 38862"/>
                  <a:gd name="connsiteY0" fmla="*/ 0 h 60875"/>
                  <a:gd name="connsiteX1" fmla="*/ 38862 w 38862"/>
                  <a:gd name="connsiteY1" fmla="*/ 50387 h 60875"/>
                  <a:gd name="connsiteX2" fmla="*/ 9049 w 38862"/>
                  <a:gd name="connsiteY2" fmla="*/ 60674 h 60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8862" h="60875">
                    <a:moveTo>
                      <a:pt x="0" y="0"/>
                    </a:moveTo>
                    <a:cubicBezTo>
                      <a:pt x="10584" y="18497"/>
                      <a:pt x="23660" y="35452"/>
                      <a:pt x="38862" y="50387"/>
                    </a:cubicBezTo>
                    <a:cubicBezTo>
                      <a:pt x="30931" y="58051"/>
                      <a:pt x="20018" y="61816"/>
                      <a:pt x="9049" y="60674"/>
                    </a:cubicBezTo>
                    <a:close/>
                  </a:path>
                </a:pathLst>
              </a:custGeom>
              <a:solidFill>
                <a:srgbClr val="A027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61" name="任意多边形: 形状 1560">
                <a:extLst>
                  <a:ext uri="{FF2B5EF4-FFF2-40B4-BE49-F238E27FC236}">
                    <a16:creationId xmlns:a16="http://schemas.microsoft.com/office/drawing/2014/main" id="{9F17FA4E-7813-5E7C-B4ED-19933DC50200}"/>
                  </a:ext>
                </a:extLst>
              </p:cNvPr>
              <p:cNvSpPr/>
              <p:nvPr/>
            </p:nvSpPr>
            <p:spPr>
              <a:xfrm>
                <a:off x="8562180" y="2843180"/>
                <a:ext cx="37177" cy="17874"/>
              </a:xfrm>
              <a:custGeom>
                <a:avLst/>
                <a:gdLst>
                  <a:gd name="connsiteX0" fmla="*/ 4336 w 37177"/>
                  <a:gd name="connsiteY0" fmla="*/ 17843 h 17874"/>
                  <a:gd name="connsiteX1" fmla="*/ 6432 w 37177"/>
                  <a:gd name="connsiteY1" fmla="*/ 16795 h 17874"/>
                  <a:gd name="connsiteX2" fmla="*/ 32530 w 37177"/>
                  <a:gd name="connsiteY2" fmla="*/ 7937 h 17874"/>
                  <a:gd name="connsiteX3" fmla="*/ 37102 w 37177"/>
                  <a:gd name="connsiteY3" fmla="*/ 4984 h 17874"/>
                  <a:gd name="connsiteX4" fmla="*/ 34150 w 37177"/>
                  <a:gd name="connsiteY4" fmla="*/ 507 h 17874"/>
                  <a:gd name="connsiteX5" fmla="*/ 1098 w 37177"/>
                  <a:gd name="connsiteY5" fmla="*/ 11366 h 17874"/>
                  <a:gd name="connsiteX6" fmla="*/ 1098 w 37177"/>
                  <a:gd name="connsiteY6" fmla="*/ 16795 h 17874"/>
                  <a:gd name="connsiteX7" fmla="*/ 4336 w 37177"/>
                  <a:gd name="connsiteY7" fmla="*/ 17843 h 17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7177" h="17874">
                    <a:moveTo>
                      <a:pt x="4336" y="17843"/>
                    </a:moveTo>
                    <a:cubicBezTo>
                      <a:pt x="5144" y="17777"/>
                      <a:pt x="5894" y="17401"/>
                      <a:pt x="6432" y="16795"/>
                    </a:cubicBezTo>
                    <a:cubicBezTo>
                      <a:pt x="13180" y="9785"/>
                      <a:pt x="22909" y="6483"/>
                      <a:pt x="32530" y="7937"/>
                    </a:cubicBezTo>
                    <a:cubicBezTo>
                      <a:pt x="34602" y="8351"/>
                      <a:pt x="36628" y="7043"/>
                      <a:pt x="37102" y="4984"/>
                    </a:cubicBezTo>
                    <a:cubicBezTo>
                      <a:pt x="37513" y="2934"/>
                      <a:pt x="36195" y="937"/>
                      <a:pt x="34150" y="507"/>
                    </a:cubicBezTo>
                    <a:cubicBezTo>
                      <a:pt x="22019" y="-1507"/>
                      <a:pt x="9671" y="2550"/>
                      <a:pt x="1098" y="11366"/>
                    </a:cubicBezTo>
                    <a:cubicBezTo>
                      <a:pt x="-366" y="12880"/>
                      <a:pt x="-366" y="15281"/>
                      <a:pt x="1098" y="16795"/>
                    </a:cubicBezTo>
                    <a:cubicBezTo>
                      <a:pt x="1968" y="17609"/>
                      <a:pt x="3155" y="17993"/>
                      <a:pt x="4336" y="1784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62" name="任意多边形: 形状 1561">
                <a:extLst>
                  <a:ext uri="{FF2B5EF4-FFF2-40B4-BE49-F238E27FC236}">
                    <a16:creationId xmlns:a16="http://schemas.microsoft.com/office/drawing/2014/main" id="{51BF8C97-C200-8D4C-7B23-BE2401AF96E2}"/>
                  </a:ext>
                </a:extLst>
              </p:cNvPr>
              <p:cNvSpPr/>
              <p:nvPr/>
            </p:nvSpPr>
            <p:spPr>
              <a:xfrm>
                <a:off x="8357537" y="2964178"/>
                <a:ext cx="193044" cy="281822"/>
              </a:xfrm>
              <a:custGeom>
                <a:avLst/>
                <a:gdLst>
                  <a:gd name="connsiteX0" fmla="*/ 48387 w 193044"/>
                  <a:gd name="connsiteY0" fmla="*/ 0 h 281822"/>
                  <a:gd name="connsiteX1" fmla="*/ 0 w 193044"/>
                  <a:gd name="connsiteY1" fmla="*/ 201263 h 281822"/>
                  <a:gd name="connsiteX2" fmla="*/ 115443 w 193044"/>
                  <a:gd name="connsiteY2" fmla="*/ 278892 h 281822"/>
                  <a:gd name="connsiteX3" fmla="*/ 181166 w 193044"/>
                  <a:gd name="connsiteY3" fmla="*/ 228219 h 281822"/>
                  <a:gd name="connsiteX4" fmla="*/ 145447 w 193044"/>
                  <a:gd name="connsiteY4" fmla="*/ 111538 h 281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3044" h="281822">
                    <a:moveTo>
                      <a:pt x="48387" y="0"/>
                    </a:moveTo>
                    <a:cubicBezTo>
                      <a:pt x="51149" y="60008"/>
                      <a:pt x="46577" y="168402"/>
                      <a:pt x="0" y="201263"/>
                    </a:cubicBezTo>
                    <a:cubicBezTo>
                      <a:pt x="0" y="201263"/>
                      <a:pt x="7144" y="262700"/>
                      <a:pt x="115443" y="278892"/>
                    </a:cubicBezTo>
                    <a:cubicBezTo>
                      <a:pt x="234410" y="296609"/>
                      <a:pt x="181166" y="228219"/>
                      <a:pt x="181166" y="228219"/>
                    </a:cubicBezTo>
                    <a:cubicBezTo>
                      <a:pt x="118491" y="203073"/>
                      <a:pt x="127349" y="155067"/>
                      <a:pt x="145447" y="111538"/>
                    </a:cubicBezTo>
                    <a:close/>
                  </a:path>
                </a:pathLst>
              </a:custGeom>
              <a:solidFill>
                <a:srgbClr val="B55B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63" name="任意多边形: 形状 1562">
                <a:extLst>
                  <a:ext uri="{FF2B5EF4-FFF2-40B4-BE49-F238E27FC236}">
                    <a16:creationId xmlns:a16="http://schemas.microsoft.com/office/drawing/2014/main" id="{D9ED9834-0191-96FA-BB5E-45927010E6F1}"/>
                  </a:ext>
                </a:extLst>
              </p:cNvPr>
              <p:cNvSpPr/>
              <p:nvPr/>
            </p:nvSpPr>
            <p:spPr>
              <a:xfrm>
                <a:off x="8334771" y="3125571"/>
                <a:ext cx="213435" cy="115308"/>
              </a:xfrm>
              <a:custGeom>
                <a:avLst/>
                <a:gdLst>
                  <a:gd name="connsiteX0" fmla="*/ 4098 w 213435"/>
                  <a:gd name="connsiteY0" fmla="*/ 63874 h 115308"/>
                  <a:gd name="connsiteX1" fmla="*/ 15051 w 213435"/>
                  <a:gd name="connsiteY1" fmla="*/ 1009 h 115308"/>
                  <a:gd name="connsiteX2" fmla="*/ 190692 w 213435"/>
                  <a:gd name="connsiteY2" fmla="*/ 39109 h 115308"/>
                  <a:gd name="connsiteX3" fmla="*/ 208599 w 213435"/>
                  <a:gd name="connsiteY3" fmla="*/ 115309 h 115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3435" h="115308">
                    <a:moveTo>
                      <a:pt x="4098" y="63874"/>
                    </a:moveTo>
                    <a:cubicBezTo>
                      <a:pt x="-570" y="36728"/>
                      <a:pt x="-5427" y="5771"/>
                      <a:pt x="15051" y="1009"/>
                    </a:cubicBezTo>
                    <a:cubicBezTo>
                      <a:pt x="37530" y="-4230"/>
                      <a:pt x="153926" y="11296"/>
                      <a:pt x="190692" y="39109"/>
                    </a:cubicBezTo>
                    <a:cubicBezTo>
                      <a:pt x="227459" y="66922"/>
                      <a:pt x="208599" y="115309"/>
                      <a:pt x="208599" y="115309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64" name="任意多边形: 形状 1563">
                <a:extLst>
                  <a:ext uri="{FF2B5EF4-FFF2-40B4-BE49-F238E27FC236}">
                    <a16:creationId xmlns:a16="http://schemas.microsoft.com/office/drawing/2014/main" id="{81ABB0F9-BA2F-CF19-38FD-D7DD37A226B5}"/>
                  </a:ext>
                </a:extLst>
              </p:cNvPr>
              <p:cNvSpPr/>
              <p:nvPr/>
            </p:nvSpPr>
            <p:spPr>
              <a:xfrm>
                <a:off x="8156762" y="3153916"/>
                <a:ext cx="497175" cy="711326"/>
              </a:xfrm>
              <a:custGeom>
                <a:avLst/>
                <a:gdLst>
                  <a:gd name="connsiteX0" fmla="*/ 495955 w 497175"/>
                  <a:gd name="connsiteY0" fmla="*/ 136684 h 711326"/>
                  <a:gd name="connsiteX1" fmla="*/ 430804 w 497175"/>
                  <a:gd name="connsiteY1" fmla="*/ 711327 h 711326"/>
                  <a:gd name="connsiteX2" fmla="*/ 84 w 497175"/>
                  <a:gd name="connsiteY2" fmla="*/ 711327 h 711326"/>
                  <a:gd name="connsiteX3" fmla="*/ 53900 w 497175"/>
                  <a:gd name="connsiteY3" fmla="*/ 109252 h 711326"/>
                  <a:gd name="connsiteX4" fmla="*/ 159132 w 497175"/>
                  <a:gd name="connsiteY4" fmla="*/ 18 h 711326"/>
                  <a:gd name="connsiteX5" fmla="*/ 160866 w 497175"/>
                  <a:gd name="connsiteY5" fmla="*/ 0 h 711326"/>
                  <a:gd name="connsiteX6" fmla="*/ 187536 w 497175"/>
                  <a:gd name="connsiteY6" fmla="*/ 1048 h 711326"/>
                  <a:gd name="connsiteX7" fmla="*/ 369082 w 497175"/>
                  <a:gd name="connsiteY7" fmla="*/ 24670 h 711326"/>
                  <a:gd name="connsiteX8" fmla="*/ 420232 w 497175"/>
                  <a:gd name="connsiteY8" fmla="*/ 38386 h 711326"/>
                  <a:gd name="connsiteX9" fmla="*/ 495955 w 497175"/>
                  <a:gd name="connsiteY9" fmla="*/ 136684 h 711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7175" h="711326">
                    <a:moveTo>
                      <a:pt x="495955" y="136684"/>
                    </a:moveTo>
                    <a:cubicBezTo>
                      <a:pt x="500337" y="232696"/>
                      <a:pt x="495955" y="423101"/>
                      <a:pt x="430804" y="711327"/>
                    </a:cubicBezTo>
                    <a:lnTo>
                      <a:pt x="84" y="711327"/>
                    </a:lnTo>
                    <a:cubicBezTo>
                      <a:pt x="-2583" y="651415"/>
                      <a:pt x="59234" y="393097"/>
                      <a:pt x="53900" y="109252"/>
                    </a:cubicBezTo>
                    <a:cubicBezTo>
                      <a:pt x="52795" y="50029"/>
                      <a:pt x="99909" y="1123"/>
                      <a:pt x="159132" y="18"/>
                    </a:cubicBezTo>
                    <a:cubicBezTo>
                      <a:pt x="159710" y="8"/>
                      <a:pt x="160288" y="1"/>
                      <a:pt x="160866" y="0"/>
                    </a:cubicBezTo>
                    <a:cubicBezTo>
                      <a:pt x="169343" y="0"/>
                      <a:pt x="178297" y="0"/>
                      <a:pt x="187536" y="1048"/>
                    </a:cubicBezTo>
                    <a:cubicBezTo>
                      <a:pt x="248469" y="5287"/>
                      <a:pt x="309093" y="13175"/>
                      <a:pt x="369082" y="24670"/>
                    </a:cubicBezTo>
                    <a:cubicBezTo>
                      <a:pt x="386989" y="28766"/>
                      <a:pt x="404420" y="33528"/>
                      <a:pt x="420232" y="38386"/>
                    </a:cubicBezTo>
                    <a:cubicBezTo>
                      <a:pt x="463687" y="51890"/>
                      <a:pt x="493986" y="91221"/>
                      <a:pt x="495955" y="136684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65" name="任意多边形: 形状 1564">
                <a:extLst>
                  <a:ext uri="{FF2B5EF4-FFF2-40B4-BE49-F238E27FC236}">
                    <a16:creationId xmlns:a16="http://schemas.microsoft.com/office/drawing/2014/main" id="{72D23579-F2DB-5B13-6361-5E5B82AB0364}"/>
                  </a:ext>
                </a:extLst>
              </p:cNvPr>
              <p:cNvSpPr/>
              <p:nvPr/>
            </p:nvSpPr>
            <p:spPr>
              <a:xfrm>
                <a:off x="8580344" y="3463384"/>
                <a:ext cx="57704" cy="226885"/>
              </a:xfrm>
              <a:custGeom>
                <a:avLst/>
                <a:gdLst>
                  <a:gd name="connsiteX0" fmla="*/ 7318 w 57704"/>
                  <a:gd name="connsiteY0" fmla="*/ 0 h 226885"/>
                  <a:gd name="connsiteX1" fmla="*/ 41703 w 57704"/>
                  <a:gd name="connsiteY1" fmla="*/ 226885 h 226885"/>
                  <a:gd name="connsiteX2" fmla="*/ 57705 w 57704"/>
                  <a:gd name="connsiteY2" fmla="*/ 117919 h 226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7704" h="226885">
                    <a:moveTo>
                      <a:pt x="7318" y="0"/>
                    </a:moveTo>
                    <a:cubicBezTo>
                      <a:pt x="460" y="48768"/>
                      <a:pt x="-15352" y="133350"/>
                      <a:pt x="41703" y="226885"/>
                    </a:cubicBezTo>
                    <a:cubicBezTo>
                      <a:pt x="48180" y="188119"/>
                      <a:pt x="53418" y="151828"/>
                      <a:pt x="57705" y="117919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66" name="任意多边形: 形状 1565">
                <a:extLst>
                  <a:ext uri="{FF2B5EF4-FFF2-40B4-BE49-F238E27FC236}">
                    <a16:creationId xmlns:a16="http://schemas.microsoft.com/office/drawing/2014/main" id="{8044E2E6-7BE7-CA21-57E6-4C3F39131C81}"/>
                  </a:ext>
                </a:extLst>
              </p:cNvPr>
              <p:cNvSpPr/>
              <p:nvPr/>
            </p:nvSpPr>
            <p:spPr>
              <a:xfrm>
                <a:off x="8893033" y="3480243"/>
                <a:ext cx="102774" cy="101155"/>
              </a:xfrm>
              <a:custGeom>
                <a:avLst/>
                <a:gdLst>
                  <a:gd name="connsiteX0" fmla="*/ 30290 w 102774"/>
                  <a:gd name="connsiteY0" fmla="*/ 101155 h 101155"/>
                  <a:gd name="connsiteX1" fmla="*/ 102775 w 102774"/>
                  <a:gd name="connsiteY1" fmla="*/ 76200 h 101155"/>
                  <a:gd name="connsiteX2" fmla="*/ 73247 w 102774"/>
                  <a:gd name="connsiteY2" fmla="*/ 0 h 101155"/>
                  <a:gd name="connsiteX3" fmla="*/ 0 w 102774"/>
                  <a:gd name="connsiteY3" fmla="*/ 59722 h 101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2774" h="101155">
                    <a:moveTo>
                      <a:pt x="30290" y="101155"/>
                    </a:moveTo>
                    <a:lnTo>
                      <a:pt x="102775" y="76200"/>
                    </a:lnTo>
                    <a:lnTo>
                      <a:pt x="73247" y="0"/>
                    </a:lnTo>
                    <a:cubicBezTo>
                      <a:pt x="39683" y="4869"/>
                      <a:pt x="11528" y="27826"/>
                      <a:pt x="0" y="59722"/>
                    </a:cubicBezTo>
                    <a:close/>
                  </a:path>
                </a:pathLst>
              </a:custGeom>
              <a:solidFill>
                <a:srgbClr val="B55B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67" name="任意多边形: 形状 1566">
                <a:extLst>
                  <a:ext uri="{FF2B5EF4-FFF2-40B4-BE49-F238E27FC236}">
                    <a16:creationId xmlns:a16="http://schemas.microsoft.com/office/drawing/2014/main" id="{280C425A-2136-553C-389C-A972717A3E2C}"/>
                  </a:ext>
                </a:extLst>
              </p:cNvPr>
              <p:cNvSpPr/>
              <p:nvPr/>
            </p:nvSpPr>
            <p:spPr>
              <a:xfrm>
                <a:off x="8966280" y="3473194"/>
                <a:ext cx="75628" cy="82772"/>
              </a:xfrm>
              <a:custGeom>
                <a:avLst/>
                <a:gdLst>
                  <a:gd name="connsiteX0" fmla="*/ 67913 w 75628"/>
                  <a:gd name="connsiteY0" fmla="*/ 61532 h 82772"/>
                  <a:gd name="connsiteX1" fmla="*/ 75629 w 75628"/>
                  <a:gd name="connsiteY1" fmla="*/ 0 h 82772"/>
                  <a:gd name="connsiteX2" fmla="*/ 0 w 75628"/>
                  <a:gd name="connsiteY2" fmla="*/ 6287 h 82772"/>
                  <a:gd name="connsiteX3" fmla="*/ 29528 w 75628"/>
                  <a:gd name="connsiteY3" fmla="*/ 82772 h 82772"/>
                  <a:gd name="connsiteX4" fmla="*/ 67913 w 75628"/>
                  <a:gd name="connsiteY4" fmla="*/ 61532 h 82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5628" h="82772">
                    <a:moveTo>
                      <a:pt x="67913" y="61532"/>
                    </a:moveTo>
                    <a:lnTo>
                      <a:pt x="75629" y="0"/>
                    </a:lnTo>
                    <a:lnTo>
                      <a:pt x="0" y="6287"/>
                    </a:lnTo>
                    <a:lnTo>
                      <a:pt x="29528" y="82772"/>
                    </a:lnTo>
                    <a:lnTo>
                      <a:pt x="67913" y="61532"/>
                    </a:lnTo>
                    <a:close/>
                  </a:path>
                </a:pathLst>
              </a:custGeom>
              <a:solidFill>
                <a:srgbClr val="B55B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68" name="任意多边形: 形状 1567">
                <a:extLst>
                  <a:ext uri="{FF2B5EF4-FFF2-40B4-BE49-F238E27FC236}">
                    <a16:creationId xmlns:a16="http://schemas.microsoft.com/office/drawing/2014/main" id="{51321324-C164-E01B-63B4-CFE48C00971B}"/>
                  </a:ext>
                </a:extLst>
              </p:cNvPr>
              <p:cNvSpPr/>
              <p:nvPr/>
            </p:nvSpPr>
            <p:spPr>
              <a:xfrm>
                <a:off x="8520526" y="3230513"/>
                <a:ext cx="431054" cy="492872"/>
              </a:xfrm>
              <a:custGeom>
                <a:avLst/>
                <a:gdLst>
                  <a:gd name="connsiteX0" fmla="*/ 131715 w 431054"/>
                  <a:gd name="connsiteY0" fmla="*/ 51229 h 492872"/>
                  <a:gd name="connsiteX1" fmla="*/ 145431 w 431054"/>
                  <a:gd name="connsiteY1" fmla="*/ 96759 h 492872"/>
                  <a:gd name="connsiteX2" fmla="*/ 160481 w 431054"/>
                  <a:gd name="connsiteY2" fmla="*/ 142955 h 492872"/>
                  <a:gd name="connsiteX3" fmla="*/ 194009 w 431054"/>
                  <a:gd name="connsiteY3" fmla="*/ 233347 h 492872"/>
                  <a:gd name="connsiteX4" fmla="*/ 233633 w 431054"/>
                  <a:gd name="connsiteY4" fmla="*/ 318310 h 492872"/>
                  <a:gd name="connsiteX5" fmla="*/ 281258 w 431054"/>
                  <a:gd name="connsiteY5" fmla="*/ 389081 h 492872"/>
                  <a:gd name="connsiteX6" fmla="*/ 211440 w 431054"/>
                  <a:gd name="connsiteY6" fmla="*/ 378318 h 492872"/>
                  <a:gd name="connsiteX7" fmla="*/ 252588 w 431054"/>
                  <a:gd name="connsiteY7" fmla="*/ 359268 h 492872"/>
                  <a:gd name="connsiteX8" fmla="*/ 294688 w 431054"/>
                  <a:gd name="connsiteY8" fmla="*/ 337932 h 492872"/>
                  <a:gd name="connsiteX9" fmla="*/ 337551 w 431054"/>
                  <a:gd name="connsiteY9" fmla="*/ 315357 h 492872"/>
                  <a:gd name="connsiteX10" fmla="*/ 380699 w 431054"/>
                  <a:gd name="connsiteY10" fmla="*/ 292593 h 492872"/>
                  <a:gd name="connsiteX11" fmla="*/ 382223 w 431054"/>
                  <a:gd name="connsiteY11" fmla="*/ 291831 h 492872"/>
                  <a:gd name="connsiteX12" fmla="*/ 427478 w 431054"/>
                  <a:gd name="connsiteY12" fmla="*/ 306860 h 492872"/>
                  <a:gd name="connsiteX13" fmla="*/ 424228 w 431054"/>
                  <a:gd name="connsiteY13" fmla="*/ 342313 h 492872"/>
                  <a:gd name="connsiteX14" fmla="*/ 390129 w 431054"/>
                  <a:gd name="connsiteY14" fmla="*/ 382794 h 492872"/>
                  <a:gd name="connsiteX15" fmla="*/ 352791 w 431054"/>
                  <a:gd name="connsiteY15" fmla="*/ 419847 h 492872"/>
                  <a:gd name="connsiteX16" fmla="*/ 311833 w 431054"/>
                  <a:gd name="connsiteY16" fmla="*/ 454041 h 492872"/>
                  <a:gd name="connsiteX17" fmla="*/ 266304 w 431054"/>
                  <a:gd name="connsiteY17" fmla="*/ 485093 h 492872"/>
                  <a:gd name="connsiteX18" fmla="*/ 200200 w 431054"/>
                  <a:gd name="connsiteY18" fmla="*/ 477759 h 492872"/>
                  <a:gd name="connsiteX19" fmla="*/ 196485 w 431054"/>
                  <a:gd name="connsiteY19" fmla="*/ 474235 h 492872"/>
                  <a:gd name="connsiteX20" fmla="*/ 123619 w 431054"/>
                  <a:gd name="connsiteY20" fmla="*/ 382128 h 492872"/>
                  <a:gd name="connsiteX21" fmla="*/ 72660 w 431054"/>
                  <a:gd name="connsiteY21" fmla="*/ 285449 h 492872"/>
                  <a:gd name="connsiteX22" fmla="*/ 33132 w 431054"/>
                  <a:gd name="connsiteY22" fmla="*/ 186294 h 492872"/>
                  <a:gd name="connsiteX23" fmla="*/ 16653 w 431054"/>
                  <a:gd name="connsiteY23" fmla="*/ 136002 h 492872"/>
                  <a:gd name="connsiteX24" fmla="*/ 2271 w 431054"/>
                  <a:gd name="connsiteY24" fmla="*/ 83900 h 492872"/>
                  <a:gd name="connsiteX25" fmla="*/ 49515 w 431054"/>
                  <a:gd name="connsiteY25" fmla="*/ 2271 h 492872"/>
                  <a:gd name="connsiteX26" fmla="*/ 131144 w 431054"/>
                  <a:gd name="connsiteY26" fmla="*/ 49515 h 4928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431054" h="492872">
                    <a:moveTo>
                      <a:pt x="131715" y="51229"/>
                    </a:moveTo>
                    <a:cubicBezTo>
                      <a:pt x="135716" y="65231"/>
                      <a:pt x="140669" y="81519"/>
                      <a:pt x="145431" y="96759"/>
                    </a:cubicBezTo>
                    <a:cubicBezTo>
                      <a:pt x="150194" y="111999"/>
                      <a:pt x="154956" y="127620"/>
                      <a:pt x="160481" y="142955"/>
                    </a:cubicBezTo>
                    <a:cubicBezTo>
                      <a:pt x="170768" y="173625"/>
                      <a:pt x="182103" y="203820"/>
                      <a:pt x="194009" y="233347"/>
                    </a:cubicBezTo>
                    <a:cubicBezTo>
                      <a:pt x="205915" y="262875"/>
                      <a:pt x="219250" y="291545"/>
                      <a:pt x="233633" y="318310"/>
                    </a:cubicBezTo>
                    <a:cubicBezTo>
                      <a:pt x="246772" y="343630"/>
                      <a:pt x="262750" y="367373"/>
                      <a:pt x="281258" y="389081"/>
                    </a:cubicBezTo>
                    <a:lnTo>
                      <a:pt x="211440" y="378318"/>
                    </a:lnTo>
                    <a:cubicBezTo>
                      <a:pt x="224870" y="372507"/>
                      <a:pt x="238681" y="366507"/>
                      <a:pt x="252588" y="359268"/>
                    </a:cubicBezTo>
                    <a:cubicBezTo>
                      <a:pt x="266494" y="352029"/>
                      <a:pt x="280686" y="345552"/>
                      <a:pt x="294688" y="337932"/>
                    </a:cubicBezTo>
                    <a:lnTo>
                      <a:pt x="337551" y="315357"/>
                    </a:lnTo>
                    <a:cubicBezTo>
                      <a:pt x="351838" y="307833"/>
                      <a:pt x="366126" y="299641"/>
                      <a:pt x="380699" y="292593"/>
                    </a:cubicBezTo>
                    <a:lnTo>
                      <a:pt x="382223" y="291831"/>
                    </a:lnTo>
                    <a:cubicBezTo>
                      <a:pt x="398870" y="283484"/>
                      <a:pt x="419131" y="290213"/>
                      <a:pt x="427478" y="306860"/>
                    </a:cubicBezTo>
                    <a:cubicBezTo>
                      <a:pt x="433230" y="318333"/>
                      <a:pt x="431970" y="332077"/>
                      <a:pt x="424228" y="342313"/>
                    </a:cubicBezTo>
                    <a:cubicBezTo>
                      <a:pt x="413570" y="356388"/>
                      <a:pt x="402188" y="369900"/>
                      <a:pt x="390129" y="382794"/>
                    </a:cubicBezTo>
                    <a:cubicBezTo>
                      <a:pt x="378222" y="395653"/>
                      <a:pt x="365745" y="407845"/>
                      <a:pt x="352791" y="419847"/>
                    </a:cubicBezTo>
                    <a:cubicBezTo>
                      <a:pt x="339837" y="431848"/>
                      <a:pt x="326121" y="443183"/>
                      <a:pt x="311833" y="454041"/>
                    </a:cubicBezTo>
                    <a:cubicBezTo>
                      <a:pt x="297546" y="464900"/>
                      <a:pt x="282401" y="475378"/>
                      <a:pt x="266304" y="485093"/>
                    </a:cubicBezTo>
                    <a:cubicBezTo>
                      <a:pt x="245115" y="497738"/>
                      <a:pt x="218101" y="494741"/>
                      <a:pt x="200200" y="477759"/>
                    </a:cubicBezTo>
                    <a:lnTo>
                      <a:pt x="196485" y="474235"/>
                    </a:lnTo>
                    <a:cubicBezTo>
                      <a:pt x="168257" y="446865"/>
                      <a:pt x="143758" y="415897"/>
                      <a:pt x="123619" y="382128"/>
                    </a:cubicBezTo>
                    <a:cubicBezTo>
                      <a:pt x="104498" y="351073"/>
                      <a:pt x="87473" y="318775"/>
                      <a:pt x="72660" y="285449"/>
                    </a:cubicBezTo>
                    <a:cubicBezTo>
                      <a:pt x="57706" y="252778"/>
                      <a:pt x="44847" y="219631"/>
                      <a:pt x="33132" y="186294"/>
                    </a:cubicBezTo>
                    <a:cubicBezTo>
                      <a:pt x="27321" y="169625"/>
                      <a:pt x="21702" y="152861"/>
                      <a:pt x="16653" y="136002"/>
                    </a:cubicBezTo>
                    <a:cubicBezTo>
                      <a:pt x="11605" y="119142"/>
                      <a:pt x="7128" y="102569"/>
                      <a:pt x="2271" y="83900"/>
                    </a:cubicBezTo>
                    <a:cubicBezTo>
                      <a:pt x="-7225" y="48313"/>
                      <a:pt x="13927" y="11766"/>
                      <a:pt x="49515" y="2271"/>
                    </a:cubicBezTo>
                    <a:cubicBezTo>
                      <a:pt x="85102" y="-7225"/>
                      <a:pt x="121649" y="13927"/>
                      <a:pt x="131144" y="49515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69" name="任意多边形: 形状 1568">
                <a:extLst>
                  <a:ext uri="{FF2B5EF4-FFF2-40B4-BE49-F238E27FC236}">
                    <a16:creationId xmlns:a16="http://schemas.microsoft.com/office/drawing/2014/main" id="{825D0E9F-43F4-A86E-0071-4771F7E1470F}"/>
                  </a:ext>
                </a:extLst>
              </p:cNvPr>
              <p:cNvSpPr/>
              <p:nvPr/>
            </p:nvSpPr>
            <p:spPr>
              <a:xfrm>
                <a:off x="8375638" y="2778653"/>
                <a:ext cx="239919" cy="313410"/>
              </a:xfrm>
              <a:custGeom>
                <a:avLst/>
                <a:gdLst>
                  <a:gd name="connsiteX0" fmla="*/ 2664 w 239919"/>
                  <a:gd name="connsiteY0" fmla="*/ 133043 h 313410"/>
                  <a:gd name="connsiteX1" fmla="*/ 70958 w 239919"/>
                  <a:gd name="connsiteY1" fmla="*/ 292301 h 313410"/>
                  <a:gd name="connsiteX2" fmla="*/ 239074 w 239919"/>
                  <a:gd name="connsiteY2" fmla="*/ 212005 h 313410"/>
                  <a:gd name="connsiteX3" fmla="*/ 135252 w 239919"/>
                  <a:gd name="connsiteY3" fmla="*/ 3217 h 313410"/>
                  <a:gd name="connsiteX4" fmla="*/ 3191 w 239919"/>
                  <a:gd name="connsiteY4" fmla="*/ 82897 h 313410"/>
                  <a:gd name="connsiteX5" fmla="*/ 2664 w 239919"/>
                  <a:gd name="connsiteY5" fmla="*/ 133043 h 3134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9919" h="313410">
                    <a:moveTo>
                      <a:pt x="2664" y="133043"/>
                    </a:moveTo>
                    <a:cubicBezTo>
                      <a:pt x="19332" y="211148"/>
                      <a:pt x="25047" y="257725"/>
                      <a:pt x="70958" y="292301"/>
                    </a:cubicBezTo>
                    <a:cubicBezTo>
                      <a:pt x="140014" y="344307"/>
                      <a:pt x="232026" y="293634"/>
                      <a:pt x="239074" y="212005"/>
                    </a:cubicBezTo>
                    <a:cubicBezTo>
                      <a:pt x="245361" y="138567"/>
                      <a:pt x="217167" y="23124"/>
                      <a:pt x="135252" y="3217"/>
                    </a:cubicBezTo>
                    <a:cubicBezTo>
                      <a:pt x="76781" y="-11248"/>
                      <a:pt x="17656" y="24426"/>
                      <a:pt x="3191" y="82897"/>
                    </a:cubicBezTo>
                    <a:cubicBezTo>
                      <a:pt x="-877" y="99344"/>
                      <a:pt x="-1058" y="116513"/>
                      <a:pt x="2664" y="133043"/>
                    </a:cubicBezTo>
                    <a:close/>
                  </a:path>
                </a:pathLst>
              </a:custGeom>
              <a:solidFill>
                <a:srgbClr val="B55B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70" name="任意多边形: 形状 1569">
                <a:extLst>
                  <a:ext uri="{FF2B5EF4-FFF2-40B4-BE49-F238E27FC236}">
                    <a16:creationId xmlns:a16="http://schemas.microsoft.com/office/drawing/2014/main" id="{7D17B2F8-87E8-59CC-F0A7-31300C59FD45}"/>
                  </a:ext>
                </a:extLst>
              </p:cNvPr>
              <p:cNvSpPr/>
              <p:nvPr/>
            </p:nvSpPr>
            <p:spPr>
              <a:xfrm>
                <a:off x="8262086" y="2706872"/>
                <a:ext cx="335402" cy="340745"/>
              </a:xfrm>
              <a:custGeom>
                <a:avLst/>
                <a:gdLst>
                  <a:gd name="connsiteX0" fmla="*/ 284523 w 335402"/>
                  <a:gd name="connsiteY0" fmla="*/ 213015 h 340745"/>
                  <a:gd name="connsiteX1" fmla="*/ 311288 w 335402"/>
                  <a:gd name="connsiteY1" fmla="*/ 180249 h 340745"/>
                  <a:gd name="connsiteX2" fmla="*/ 292715 w 335402"/>
                  <a:gd name="connsiteY2" fmla="*/ 122051 h 340745"/>
                  <a:gd name="connsiteX3" fmla="*/ 333958 w 335402"/>
                  <a:gd name="connsiteY3" fmla="*/ 86047 h 340745"/>
                  <a:gd name="connsiteX4" fmla="*/ 191940 w 335402"/>
                  <a:gd name="connsiteY4" fmla="*/ 11942 h 340745"/>
                  <a:gd name="connsiteX5" fmla="*/ 49065 w 335402"/>
                  <a:gd name="connsiteY5" fmla="*/ 86618 h 340745"/>
                  <a:gd name="connsiteX6" fmla="*/ 60686 w 335402"/>
                  <a:gd name="connsiteY6" fmla="*/ 216254 h 340745"/>
                  <a:gd name="connsiteX7" fmla="*/ 160889 w 335402"/>
                  <a:gd name="connsiteY7" fmla="*/ 340745 h 340745"/>
                  <a:gd name="connsiteX8" fmla="*/ 284523 w 335402"/>
                  <a:gd name="connsiteY8" fmla="*/ 213015 h 340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35402" h="340745">
                    <a:moveTo>
                      <a:pt x="284523" y="213015"/>
                    </a:moveTo>
                    <a:cubicBezTo>
                      <a:pt x="321861" y="210158"/>
                      <a:pt x="319670" y="192917"/>
                      <a:pt x="311288" y="180249"/>
                    </a:cubicBezTo>
                    <a:cubicBezTo>
                      <a:pt x="302906" y="167581"/>
                      <a:pt x="292715" y="122051"/>
                      <a:pt x="292715" y="122051"/>
                    </a:cubicBezTo>
                    <a:cubicBezTo>
                      <a:pt x="292715" y="122051"/>
                      <a:pt x="344626" y="135767"/>
                      <a:pt x="333958" y="86047"/>
                    </a:cubicBezTo>
                    <a:cubicBezTo>
                      <a:pt x="323290" y="36326"/>
                      <a:pt x="253186" y="-26634"/>
                      <a:pt x="191940" y="11942"/>
                    </a:cubicBezTo>
                    <a:cubicBezTo>
                      <a:pt x="69925" y="-8155"/>
                      <a:pt x="30015" y="41089"/>
                      <a:pt x="49065" y="86618"/>
                    </a:cubicBezTo>
                    <a:cubicBezTo>
                      <a:pt x="-47804" y="129481"/>
                      <a:pt x="22109" y="216254"/>
                      <a:pt x="60686" y="216254"/>
                    </a:cubicBezTo>
                    <a:cubicBezTo>
                      <a:pt x="26300" y="246924"/>
                      <a:pt x="77640" y="291120"/>
                      <a:pt x="160889" y="340745"/>
                    </a:cubicBezTo>
                    <a:cubicBezTo>
                      <a:pt x="221849" y="267308"/>
                      <a:pt x="311765" y="287024"/>
                      <a:pt x="284523" y="21301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71" name="任意多边形: 形状 1570">
                <a:extLst>
                  <a:ext uri="{FF2B5EF4-FFF2-40B4-BE49-F238E27FC236}">
                    <a16:creationId xmlns:a16="http://schemas.microsoft.com/office/drawing/2014/main" id="{53EECFA5-8163-92E2-300A-84B8F6567DC0}"/>
                  </a:ext>
                </a:extLst>
              </p:cNvPr>
              <p:cNvSpPr/>
              <p:nvPr/>
            </p:nvSpPr>
            <p:spPr>
              <a:xfrm>
                <a:off x="8342045" y="2687948"/>
                <a:ext cx="139039" cy="55831"/>
              </a:xfrm>
              <a:custGeom>
                <a:avLst/>
                <a:gdLst>
                  <a:gd name="connsiteX0" fmla="*/ 129126 w 139039"/>
                  <a:gd name="connsiteY0" fmla="*/ 55822 h 55831"/>
                  <a:gd name="connsiteX1" fmla="*/ 122363 w 139039"/>
                  <a:gd name="connsiteY1" fmla="*/ 52870 h 55831"/>
                  <a:gd name="connsiteX2" fmla="*/ 11682 w 139039"/>
                  <a:gd name="connsiteY2" fmla="*/ 22675 h 55831"/>
                  <a:gd name="connsiteX3" fmla="*/ 252 w 139039"/>
                  <a:gd name="connsiteY3" fmla="*/ 15627 h 55831"/>
                  <a:gd name="connsiteX4" fmla="*/ 7301 w 139039"/>
                  <a:gd name="connsiteY4" fmla="*/ 4197 h 55831"/>
                  <a:gd name="connsiteX5" fmla="*/ 136269 w 139039"/>
                  <a:gd name="connsiteY5" fmla="*/ 39630 h 55831"/>
                  <a:gd name="connsiteX6" fmla="*/ 136269 w 139039"/>
                  <a:gd name="connsiteY6" fmla="*/ 53060 h 55831"/>
                  <a:gd name="connsiteX7" fmla="*/ 129126 w 139039"/>
                  <a:gd name="connsiteY7" fmla="*/ 55822 h 55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9039" h="55831">
                    <a:moveTo>
                      <a:pt x="129126" y="55822"/>
                    </a:moveTo>
                    <a:cubicBezTo>
                      <a:pt x="126566" y="55787"/>
                      <a:pt x="124129" y="54723"/>
                      <a:pt x="122363" y="52870"/>
                    </a:cubicBezTo>
                    <a:cubicBezTo>
                      <a:pt x="93476" y="23818"/>
                      <a:pt x="51320" y="12318"/>
                      <a:pt x="11682" y="22675"/>
                    </a:cubicBezTo>
                    <a:cubicBezTo>
                      <a:pt x="6582" y="23868"/>
                      <a:pt x="1476" y="20719"/>
                      <a:pt x="252" y="15627"/>
                    </a:cubicBezTo>
                    <a:cubicBezTo>
                      <a:pt x="-940" y="10527"/>
                      <a:pt x="2208" y="5421"/>
                      <a:pt x="7301" y="4197"/>
                    </a:cubicBezTo>
                    <a:cubicBezTo>
                      <a:pt x="53531" y="-7600"/>
                      <a:pt x="102556" y="5869"/>
                      <a:pt x="136269" y="39630"/>
                    </a:cubicBezTo>
                    <a:cubicBezTo>
                      <a:pt x="139962" y="43345"/>
                      <a:pt x="139962" y="49345"/>
                      <a:pt x="136269" y="53060"/>
                    </a:cubicBezTo>
                    <a:cubicBezTo>
                      <a:pt x="134379" y="54940"/>
                      <a:pt x="131788" y="55942"/>
                      <a:pt x="129126" y="55822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72" name="任意多边形: 形状 1571">
                <a:extLst>
                  <a:ext uri="{FF2B5EF4-FFF2-40B4-BE49-F238E27FC236}">
                    <a16:creationId xmlns:a16="http://schemas.microsoft.com/office/drawing/2014/main" id="{97319CCD-54FF-DDE6-4EEA-3032396F82D6}"/>
                  </a:ext>
                </a:extLst>
              </p:cNvPr>
              <p:cNvSpPr/>
              <p:nvPr/>
            </p:nvSpPr>
            <p:spPr>
              <a:xfrm>
                <a:off x="8302931" y="2908674"/>
                <a:ext cx="51613" cy="101224"/>
              </a:xfrm>
              <a:custGeom>
                <a:avLst/>
                <a:gdLst>
                  <a:gd name="connsiteX0" fmla="*/ 42033 w 51613"/>
                  <a:gd name="connsiteY0" fmla="*/ 101224 h 101224"/>
                  <a:gd name="connsiteX1" fmla="*/ 35271 w 51613"/>
                  <a:gd name="connsiteY1" fmla="*/ 98462 h 101224"/>
                  <a:gd name="connsiteX2" fmla="*/ 600 w 51613"/>
                  <a:gd name="connsiteY2" fmla="*/ 31787 h 101224"/>
                  <a:gd name="connsiteX3" fmla="*/ 27651 w 51613"/>
                  <a:gd name="connsiteY3" fmla="*/ 926 h 101224"/>
                  <a:gd name="connsiteX4" fmla="*/ 40367 w 51613"/>
                  <a:gd name="connsiteY4" fmla="*/ 5450 h 101224"/>
                  <a:gd name="connsiteX5" fmla="*/ 35842 w 51613"/>
                  <a:gd name="connsiteY5" fmla="*/ 18166 h 101224"/>
                  <a:gd name="connsiteX6" fmla="*/ 19364 w 51613"/>
                  <a:gd name="connsiteY6" fmla="*/ 35025 h 101224"/>
                  <a:gd name="connsiteX7" fmla="*/ 48796 w 51613"/>
                  <a:gd name="connsiteY7" fmla="*/ 84936 h 101224"/>
                  <a:gd name="connsiteX8" fmla="*/ 48851 w 51613"/>
                  <a:gd name="connsiteY8" fmla="*/ 98406 h 101224"/>
                  <a:gd name="connsiteX9" fmla="*/ 48796 w 51613"/>
                  <a:gd name="connsiteY9" fmla="*/ 98462 h 101224"/>
                  <a:gd name="connsiteX10" fmla="*/ 42033 w 51613"/>
                  <a:gd name="connsiteY10" fmla="*/ 101224 h 101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1613" h="101224">
                    <a:moveTo>
                      <a:pt x="42033" y="101224"/>
                    </a:moveTo>
                    <a:cubicBezTo>
                      <a:pt x="39502" y="101239"/>
                      <a:pt x="37068" y="100245"/>
                      <a:pt x="35271" y="98462"/>
                    </a:cubicBezTo>
                    <a:cubicBezTo>
                      <a:pt x="8410" y="71411"/>
                      <a:pt x="-2829" y="50265"/>
                      <a:pt x="600" y="31787"/>
                    </a:cubicBezTo>
                    <a:cubicBezTo>
                      <a:pt x="3850" y="17604"/>
                      <a:pt x="14016" y="6007"/>
                      <a:pt x="27651" y="926"/>
                    </a:cubicBezTo>
                    <a:cubicBezTo>
                      <a:pt x="32411" y="-1336"/>
                      <a:pt x="38105" y="689"/>
                      <a:pt x="40367" y="5450"/>
                    </a:cubicBezTo>
                    <a:cubicBezTo>
                      <a:pt x="42629" y="10211"/>
                      <a:pt x="40603" y="15904"/>
                      <a:pt x="35842" y="18166"/>
                    </a:cubicBezTo>
                    <a:cubicBezTo>
                      <a:pt x="25841" y="22929"/>
                      <a:pt x="20507" y="28453"/>
                      <a:pt x="19364" y="35025"/>
                    </a:cubicBezTo>
                    <a:cubicBezTo>
                      <a:pt x="18221" y="41598"/>
                      <a:pt x="22031" y="58076"/>
                      <a:pt x="48796" y="84936"/>
                    </a:cubicBezTo>
                    <a:cubicBezTo>
                      <a:pt x="52531" y="88641"/>
                      <a:pt x="52556" y="94672"/>
                      <a:pt x="48851" y="98406"/>
                    </a:cubicBezTo>
                    <a:cubicBezTo>
                      <a:pt x="48833" y="98425"/>
                      <a:pt x="48815" y="98443"/>
                      <a:pt x="48796" y="98462"/>
                    </a:cubicBezTo>
                    <a:cubicBezTo>
                      <a:pt x="46999" y="100245"/>
                      <a:pt x="44565" y="101239"/>
                      <a:pt x="42033" y="10122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73" name="任意多边形: 形状 1572">
                <a:extLst>
                  <a:ext uri="{FF2B5EF4-FFF2-40B4-BE49-F238E27FC236}">
                    <a16:creationId xmlns:a16="http://schemas.microsoft.com/office/drawing/2014/main" id="{63E98D34-062E-A7DD-0C2E-B8E09C751817}"/>
                  </a:ext>
                </a:extLst>
              </p:cNvPr>
              <p:cNvSpPr/>
              <p:nvPr/>
            </p:nvSpPr>
            <p:spPr>
              <a:xfrm>
                <a:off x="8498593" y="2874361"/>
                <a:ext cx="71420" cy="90941"/>
              </a:xfrm>
              <a:custGeom>
                <a:avLst/>
                <a:gdLst>
                  <a:gd name="connsiteX0" fmla="*/ 2106 w 71420"/>
                  <a:gd name="connsiteY0" fmla="*/ 39430 h 90941"/>
                  <a:gd name="connsiteX1" fmla="*/ 37348 w 71420"/>
                  <a:gd name="connsiteY1" fmla="*/ 85531 h 90941"/>
                  <a:gd name="connsiteX2" fmla="*/ 71067 w 71420"/>
                  <a:gd name="connsiteY2" fmla="*/ 60100 h 90941"/>
                  <a:gd name="connsiteX3" fmla="*/ 30585 w 71420"/>
                  <a:gd name="connsiteY3" fmla="*/ 759 h 90941"/>
                  <a:gd name="connsiteX4" fmla="*/ 2106 w 71420"/>
                  <a:gd name="connsiteY4" fmla="*/ 39430 h 909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420" h="90941">
                    <a:moveTo>
                      <a:pt x="2106" y="39430"/>
                    </a:moveTo>
                    <a:cubicBezTo>
                      <a:pt x="8499" y="58236"/>
                      <a:pt x="20878" y="74429"/>
                      <a:pt x="37348" y="85531"/>
                    </a:cubicBezTo>
                    <a:cubicBezTo>
                      <a:pt x="59160" y="99914"/>
                      <a:pt x="73924" y="83626"/>
                      <a:pt x="71067" y="60100"/>
                    </a:cubicBezTo>
                    <a:cubicBezTo>
                      <a:pt x="68495" y="38859"/>
                      <a:pt x="54017" y="5807"/>
                      <a:pt x="30585" y="759"/>
                    </a:cubicBezTo>
                    <a:cubicBezTo>
                      <a:pt x="7154" y="-4289"/>
                      <a:pt x="-5229" y="16666"/>
                      <a:pt x="2106" y="39430"/>
                    </a:cubicBezTo>
                    <a:close/>
                  </a:path>
                </a:pathLst>
              </a:custGeom>
              <a:solidFill>
                <a:srgbClr val="B55B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74" name="任意多边形: 形状 1573">
                <a:extLst>
                  <a:ext uri="{FF2B5EF4-FFF2-40B4-BE49-F238E27FC236}">
                    <a16:creationId xmlns:a16="http://schemas.microsoft.com/office/drawing/2014/main" id="{CCE370A3-2A77-16CE-B3CB-1F78A5B70156}"/>
                  </a:ext>
                </a:extLst>
              </p:cNvPr>
              <p:cNvSpPr/>
              <p:nvPr/>
            </p:nvSpPr>
            <p:spPr>
              <a:xfrm>
                <a:off x="9219409" y="4908366"/>
                <a:ext cx="50986" cy="19392"/>
              </a:xfrm>
              <a:custGeom>
                <a:avLst/>
                <a:gdLst>
                  <a:gd name="connsiteX0" fmla="*/ 26049 w 50986"/>
                  <a:gd name="connsiteY0" fmla="*/ 19392 h 19392"/>
                  <a:gd name="connsiteX1" fmla="*/ 49671 w 50986"/>
                  <a:gd name="connsiteY1" fmla="*/ 13391 h 19392"/>
                  <a:gd name="connsiteX2" fmla="*/ 49671 w 50986"/>
                  <a:gd name="connsiteY2" fmla="*/ 5009 h 19392"/>
                  <a:gd name="connsiteX3" fmla="*/ 43671 w 50986"/>
                  <a:gd name="connsiteY3" fmla="*/ 532 h 19392"/>
                  <a:gd name="connsiteX4" fmla="*/ 903 w 50986"/>
                  <a:gd name="connsiteY4" fmla="*/ 13677 h 19392"/>
                  <a:gd name="connsiteX5" fmla="*/ 46 w 50986"/>
                  <a:gd name="connsiteY5" fmla="*/ 15582 h 19392"/>
                  <a:gd name="connsiteX6" fmla="*/ 1475 w 50986"/>
                  <a:gd name="connsiteY6" fmla="*/ 17201 h 19392"/>
                  <a:gd name="connsiteX7" fmla="*/ 26049 w 50986"/>
                  <a:gd name="connsiteY7" fmla="*/ 19392 h 19392"/>
                  <a:gd name="connsiteX8" fmla="*/ 38813 w 50986"/>
                  <a:gd name="connsiteY8" fmla="*/ 3771 h 19392"/>
                  <a:gd name="connsiteX9" fmla="*/ 42432 w 50986"/>
                  <a:gd name="connsiteY9" fmla="*/ 4247 h 19392"/>
                  <a:gd name="connsiteX10" fmla="*/ 46242 w 50986"/>
                  <a:gd name="connsiteY10" fmla="*/ 6914 h 19392"/>
                  <a:gd name="connsiteX11" fmla="*/ 46242 w 50986"/>
                  <a:gd name="connsiteY11" fmla="*/ 11105 h 19392"/>
                  <a:gd name="connsiteX12" fmla="*/ 7095 w 50986"/>
                  <a:gd name="connsiteY12" fmla="*/ 14344 h 19392"/>
                  <a:gd name="connsiteX13" fmla="*/ 39194 w 50986"/>
                  <a:gd name="connsiteY13" fmla="*/ 3771 h 193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0986" h="19392">
                    <a:moveTo>
                      <a:pt x="26049" y="19392"/>
                    </a:moveTo>
                    <a:cubicBezTo>
                      <a:pt x="36336" y="19392"/>
                      <a:pt x="46338" y="17963"/>
                      <a:pt x="49671" y="13391"/>
                    </a:cubicBezTo>
                    <a:cubicBezTo>
                      <a:pt x="51425" y="10872"/>
                      <a:pt x="51425" y="7528"/>
                      <a:pt x="49671" y="5009"/>
                    </a:cubicBezTo>
                    <a:cubicBezTo>
                      <a:pt x="48366" y="2760"/>
                      <a:pt x="46198" y="1143"/>
                      <a:pt x="43671" y="532"/>
                    </a:cubicBezTo>
                    <a:cubicBezTo>
                      <a:pt x="30240" y="-3087"/>
                      <a:pt x="2141" y="12915"/>
                      <a:pt x="903" y="13677"/>
                    </a:cubicBezTo>
                    <a:cubicBezTo>
                      <a:pt x="219" y="14044"/>
                      <a:pt x="-133" y="14826"/>
                      <a:pt x="46" y="15582"/>
                    </a:cubicBezTo>
                    <a:cubicBezTo>
                      <a:pt x="141" y="16365"/>
                      <a:pt x="709" y="17009"/>
                      <a:pt x="1475" y="17201"/>
                    </a:cubicBezTo>
                    <a:cubicBezTo>
                      <a:pt x="9593" y="18601"/>
                      <a:pt x="17812" y="19333"/>
                      <a:pt x="26049" y="19392"/>
                    </a:cubicBezTo>
                    <a:close/>
                    <a:moveTo>
                      <a:pt x="38813" y="3771"/>
                    </a:moveTo>
                    <a:cubicBezTo>
                      <a:pt x="40035" y="3770"/>
                      <a:pt x="41252" y="3930"/>
                      <a:pt x="42432" y="4247"/>
                    </a:cubicBezTo>
                    <a:cubicBezTo>
                      <a:pt x="44023" y="4555"/>
                      <a:pt x="45408" y="5525"/>
                      <a:pt x="46242" y="6914"/>
                    </a:cubicBezTo>
                    <a:cubicBezTo>
                      <a:pt x="47576" y="9295"/>
                      <a:pt x="47099" y="10438"/>
                      <a:pt x="46242" y="11105"/>
                    </a:cubicBezTo>
                    <a:cubicBezTo>
                      <a:pt x="42432" y="16344"/>
                      <a:pt x="22049" y="16439"/>
                      <a:pt x="7095" y="14344"/>
                    </a:cubicBezTo>
                    <a:cubicBezTo>
                      <a:pt x="17002" y="8759"/>
                      <a:pt x="27907" y="5167"/>
                      <a:pt x="39194" y="3771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75" name="任意多边形: 形状 1574">
                <a:extLst>
                  <a:ext uri="{FF2B5EF4-FFF2-40B4-BE49-F238E27FC236}">
                    <a16:creationId xmlns:a16="http://schemas.microsoft.com/office/drawing/2014/main" id="{DA1BE435-154A-BBCE-E573-D9100D47C204}"/>
                  </a:ext>
                </a:extLst>
              </p:cNvPr>
              <p:cNvSpPr/>
              <p:nvPr/>
            </p:nvSpPr>
            <p:spPr>
              <a:xfrm>
                <a:off x="9219168" y="4889296"/>
                <a:ext cx="30279" cy="36299"/>
              </a:xfrm>
              <a:custGeom>
                <a:avLst/>
                <a:gdLst>
                  <a:gd name="connsiteX0" fmla="*/ 1906 w 30279"/>
                  <a:gd name="connsiteY0" fmla="*/ 36270 h 36299"/>
                  <a:gd name="connsiteX1" fmla="*/ 2669 w 30279"/>
                  <a:gd name="connsiteY1" fmla="*/ 36270 h 36299"/>
                  <a:gd name="connsiteX2" fmla="*/ 30196 w 30279"/>
                  <a:gd name="connsiteY2" fmla="*/ 5409 h 36299"/>
                  <a:gd name="connsiteX3" fmla="*/ 23147 w 30279"/>
                  <a:gd name="connsiteY3" fmla="*/ 75 h 36299"/>
                  <a:gd name="connsiteX4" fmla="*/ 12575 w 30279"/>
                  <a:gd name="connsiteY4" fmla="*/ 3314 h 36299"/>
                  <a:gd name="connsiteX5" fmla="*/ 1 w 30279"/>
                  <a:gd name="connsiteY5" fmla="*/ 34365 h 36299"/>
                  <a:gd name="connsiteX6" fmla="*/ 859 w 30279"/>
                  <a:gd name="connsiteY6" fmla="*/ 36080 h 36299"/>
                  <a:gd name="connsiteX7" fmla="*/ 1906 w 30279"/>
                  <a:gd name="connsiteY7" fmla="*/ 36270 h 36299"/>
                  <a:gd name="connsiteX8" fmla="*/ 21623 w 30279"/>
                  <a:gd name="connsiteY8" fmla="*/ 3599 h 36299"/>
                  <a:gd name="connsiteX9" fmla="*/ 22766 w 30279"/>
                  <a:gd name="connsiteY9" fmla="*/ 3599 h 36299"/>
                  <a:gd name="connsiteX10" fmla="*/ 26481 w 30279"/>
                  <a:gd name="connsiteY10" fmla="*/ 5695 h 36299"/>
                  <a:gd name="connsiteX11" fmla="*/ 4288 w 30279"/>
                  <a:gd name="connsiteY11" fmla="*/ 30841 h 36299"/>
                  <a:gd name="connsiteX12" fmla="*/ 14956 w 30279"/>
                  <a:gd name="connsiteY12" fmla="*/ 5981 h 36299"/>
                  <a:gd name="connsiteX13" fmla="*/ 21623 w 30279"/>
                  <a:gd name="connsiteY13" fmla="*/ 3599 h 36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0279" h="36299">
                    <a:moveTo>
                      <a:pt x="1906" y="36270"/>
                    </a:moveTo>
                    <a:lnTo>
                      <a:pt x="2669" y="36270"/>
                    </a:lnTo>
                    <a:cubicBezTo>
                      <a:pt x="12194" y="31984"/>
                      <a:pt x="31720" y="14553"/>
                      <a:pt x="30196" y="5409"/>
                    </a:cubicBezTo>
                    <a:cubicBezTo>
                      <a:pt x="30196" y="3314"/>
                      <a:pt x="28386" y="647"/>
                      <a:pt x="23147" y="75"/>
                    </a:cubicBezTo>
                    <a:cubicBezTo>
                      <a:pt x="19330" y="-319"/>
                      <a:pt x="15516" y="849"/>
                      <a:pt x="12575" y="3314"/>
                    </a:cubicBezTo>
                    <a:cubicBezTo>
                      <a:pt x="2287" y="11791"/>
                      <a:pt x="97" y="33508"/>
                      <a:pt x="1" y="34365"/>
                    </a:cubicBezTo>
                    <a:cubicBezTo>
                      <a:pt x="-23" y="35045"/>
                      <a:pt x="300" y="35691"/>
                      <a:pt x="859" y="36080"/>
                    </a:cubicBezTo>
                    <a:cubicBezTo>
                      <a:pt x="1170" y="36276"/>
                      <a:pt x="1545" y="36344"/>
                      <a:pt x="1906" y="36270"/>
                    </a:cubicBezTo>
                    <a:close/>
                    <a:moveTo>
                      <a:pt x="21623" y="3599"/>
                    </a:moveTo>
                    <a:lnTo>
                      <a:pt x="22766" y="3599"/>
                    </a:lnTo>
                    <a:cubicBezTo>
                      <a:pt x="26195" y="3599"/>
                      <a:pt x="26386" y="5314"/>
                      <a:pt x="26481" y="5695"/>
                    </a:cubicBezTo>
                    <a:cubicBezTo>
                      <a:pt x="27338" y="11219"/>
                      <a:pt x="14289" y="24745"/>
                      <a:pt x="4288" y="30841"/>
                    </a:cubicBezTo>
                    <a:cubicBezTo>
                      <a:pt x="5201" y="21654"/>
                      <a:pt x="8926" y="12972"/>
                      <a:pt x="14956" y="5981"/>
                    </a:cubicBezTo>
                    <a:cubicBezTo>
                      <a:pt x="16826" y="4423"/>
                      <a:pt x="19189" y="3579"/>
                      <a:pt x="21623" y="3599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76" name="任意多边形: 形状 1575">
                <a:extLst>
                  <a:ext uri="{FF2B5EF4-FFF2-40B4-BE49-F238E27FC236}">
                    <a16:creationId xmlns:a16="http://schemas.microsoft.com/office/drawing/2014/main" id="{B5C6827C-3D12-AB99-5017-D4010400987D}"/>
                  </a:ext>
                </a:extLst>
              </p:cNvPr>
              <p:cNvSpPr/>
              <p:nvPr/>
            </p:nvSpPr>
            <p:spPr>
              <a:xfrm>
                <a:off x="9114203" y="4737162"/>
                <a:ext cx="95916" cy="186499"/>
              </a:xfrm>
              <a:custGeom>
                <a:avLst/>
                <a:gdLst>
                  <a:gd name="connsiteX0" fmla="*/ 15335 w 95916"/>
                  <a:gd name="connsiteY0" fmla="*/ 186500 h 186499"/>
                  <a:gd name="connsiteX1" fmla="*/ 95917 w 95916"/>
                  <a:gd name="connsiteY1" fmla="*/ 186500 h 186499"/>
                  <a:gd name="connsiteX2" fmla="*/ 80581 w 95916"/>
                  <a:gd name="connsiteY2" fmla="*/ 0 h 186499"/>
                  <a:gd name="connsiteX3" fmla="*/ 0 w 95916"/>
                  <a:gd name="connsiteY3" fmla="*/ 0 h 186499"/>
                  <a:gd name="connsiteX4" fmla="*/ 15335 w 95916"/>
                  <a:gd name="connsiteY4" fmla="*/ 186500 h 186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916" h="186499">
                    <a:moveTo>
                      <a:pt x="15335" y="186500"/>
                    </a:moveTo>
                    <a:lnTo>
                      <a:pt x="95917" y="186500"/>
                    </a:lnTo>
                    <a:lnTo>
                      <a:pt x="80581" y="0"/>
                    </a:lnTo>
                    <a:lnTo>
                      <a:pt x="0" y="0"/>
                    </a:lnTo>
                    <a:lnTo>
                      <a:pt x="15335" y="186500"/>
                    </a:lnTo>
                    <a:close/>
                  </a:path>
                </a:pathLst>
              </a:custGeom>
              <a:solidFill>
                <a:srgbClr val="B55B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77" name="任意多边形: 形状 1576">
                <a:extLst>
                  <a:ext uri="{FF2B5EF4-FFF2-40B4-BE49-F238E27FC236}">
                    <a16:creationId xmlns:a16="http://schemas.microsoft.com/office/drawing/2014/main" id="{A3067FFD-2F1D-3D50-5E34-C5F686E3949F}"/>
                  </a:ext>
                </a:extLst>
              </p:cNvPr>
              <p:cNvSpPr/>
              <p:nvPr/>
            </p:nvSpPr>
            <p:spPr>
              <a:xfrm>
                <a:off x="9110957" y="4914323"/>
                <a:ext cx="267616" cy="91252"/>
              </a:xfrm>
              <a:custGeom>
                <a:avLst/>
                <a:gdLst>
                  <a:gd name="connsiteX0" fmla="*/ 99259 w 267616"/>
                  <a:gd name="connsiteY0" fmla="*/ 4 h 91252"/>
                  <a:gd name="connsiteX1" fmla="*/ 11343 w 267616"/>
                  <a:gd name="connsiteY1" fmla="*/ 4 h 91252"/>
                  <a:gd name="connsiteX2" fmla="*/ 5247 w 267616"/>
                  <a:gd name="connsiteY2" fmla="*/ 5528 h 91252"/>
                  <a:gd name="connsiteX3" fmla="*/ 8 w 267616"/>
                  <a:gd name="connsiteY3" fmla="*/ 76775 h 91252"/>
                  <a:gd name="connsiteX4" fmla="*/ 13429 w 267616"/>
                  <a:gd name="connsiteY4" fmla="*/ 91151 h 91252"/>
                  <a:gd name="connsiteX5" fmla="*/ 13724 w 267616"/>
                  <a:gd name="connsiteY5" fmla="*/ 91158 h 91252"/>
                  <a:gd name="connsiteX6" fmla="*/ 130787 w 267616"/>
                  <a:gd name="connsiteY6" fmla="*/ 88777 h 91252"/>
                  <a:gd name="connsiteX7" fmla="*/ 236895 w 267616"/>
                  <a:gd name="connsiteY7" fmla="*/ 91253 h 91252"/>
                  <a:gd name="connsiteX8" fmla="*/ 259850 w 267616"/>
                  <a:gd name="connsiteY8" fmla="*/ 54868 h 91252"/>
                  <a:gd name="connsiteX9" fmla="*/ 119547 w 267616"/>
                  <a:gd name="connsiteY9" fmla="*/ 6004 h 91252"/>
                  <a:gd name="connsiteX10" fmla="*/ 99259 w 267616"/>
                  <a:gd name="connsiteY10" fmla="*/ 4 h 912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67616" h="91252">
                    <a:moveTo>
                      <a:pt x="99259" y="4"/>
                    </a:moveTo>
                    <a:lnTo>
                      <a:pt x="11343" y="4"/>
                    </a:lnTo>
                    <a:cubicBezTo>
                      <a:pt x="8152" y="-106"/>
                      <a:pt x="5451" y="2341"/>
                      <a:pt x="5247" y="5528"/>
                    </a:cubicBezTo>
                    <a:lnTo>
                      <a:pt x="8" y="76775"/>
                    </a:lnTo>
                    <a:cubicBezTo>
                      <a:pt x="-255" y="84451"/>
                      <a:pt x="5753" y="90887"/>
                      <a:pt x="13429" y="91151"/>
                    </a:cubicBezTo>
                    <a:cubicBezTo>
                      <a:pt x="13528" y="91154"/>
                      <a:pt x="13626" y="91157"/>
                      <a:pt x="13724" y="91158"/>
                    </a:cubicBezTo>
                    <a:cubicBezTo>
                      <a:pt x="45347" y="90586"/>
                      <a:pt x="90877" y="88777"/>
                      <a:pt x="130787" y="88777"/>
                    </a:cubicBezTo>
                    <a:cubicBezTo>
                      <a:pt x="177364" y="88777"/>
                      <a:pt x="182222" y="91253"/>
                      <a:pt x="236895" y="91253"/>
                    </a:cubicBezTo>
                    <a:cubicBezTo>
                      <a:pt x="269947" y="91253"/>
                      <a:pt x="274138" y="57820"/>
                      <a:pt x="259850" y="54868"/>
                    </a:cubicBezTo>
                    <a:cubicBezTo>
                      <a:pt x="194890" y="41056"/>
                      <a:pt x="178983" y="39532"/>
                      <a:pt x="119547" y="6004"/>
                    </a:cubicBezTo>
                    <a:cubicBezTo>
                      <a:pt x="113405" y="2310"/>
                      <a:pt x="106422" y="244"/>
                      <a:pt x="99259" y="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78" name="任意多边形: 形状 1577">
                <a:extLst>
                  <a:ext uri="{FF2B5EF4-FFF2-40B4-BE49-F238E27FC236}">
                    <a16:creationId xmlns:a16="http://schemas.microsoft.com/office/drawing/2014/main" id="{33D755DA-3B94-BEBA-85A3-3CF66BB6474A}"/>
                  </a:ext>
                </a:extLst>
              </p:cNvPr>
              <p:cNvSpPr/>
              <p:nvPr/>
            </p:nvSpPr>
            <p:spPr>
              <a:xfrm>
                <a:off x="9114203" y="4737257"/>
                <a:ext cx="88487" cy="96107"/>
              </a:xfrm>
              <a:custGeom>
                <a:avLst/>
                <a:gdLst>
                  <a:gd name="connsiteX0" fmla="*/ 80486 w 88487"/>
                  <a:gd name="connsiteY0" fmla="*/ 0 h 96107"/>
                  <a:gd name="connsiteX1" fmla="*/ 88487 w 88487"/>
                  <a:gd name="connsiteY1" fmla="*/ 96107 h 96107"/>
                  <a:gd name="connsiteX2" fmla="*/ 7906 w 88487"/>
                  <a:gd name="connsiteY2" fmla="*/ 96107 h 96107"/>
                  <a:gd name="connsiteX3" fmla="*/ 0 w 88487"/>
                  <a:gd name="connsiteY3" fmla="*/ 0 h 96107"/>
                  <a:gd name="connsiteX4" fmla="*/ 80486 w 88487"/>
                  <a:gd name="connsiteY4" fmla="*/ 0 h 96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8487" h="96107">
                    <a:moveTo>
                      <a:pt x="80486" y="0"/>
                    </a:moveTo>
                    <a:lnTo>
                      <a:pt x="88487" y="96107"/>
                    </a:lnTo>
                    <a:lnTo>
                      <a:pt x="7906" y="96107"/>
                    </a:lnTo>
                    <a:lnTo>
                      <a:pt x="0" y="0"/>
                    </a:lnTo>
                    <a:lnTo>
                      <a:pt x="80486" y="0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80" name="任意多边形: 形状 1579">
                <a:extLst>
                  <a:ext uri="{FF2B5EF4-FFF2-40B4-BE49-F238E27FC236}">
                    <a16:creationId xmlns:a16="http://schemas.microsoft.com/office/drawing/2014/main" id="{C44FCC7E-1F01-D60E-920D-2986B17163F2}"/>
                  </a:ext>
                </a:extLst>
              </p:cNvPr>
              <p:cNvSpPr/>
              <p:nvPr/>
            </p:nvSpPr>
            <p:spPr>
              <a:xfrm>
                <a:off x="8721558" y="4908278"/>
                <a:ext cx="43293" cy="19655"/>
              </a:xfrm>
              <a:custGeom>
                <a:avLst/>
                <a:gdLst>
                  <a:gd name="connsiteX0" fmla="*/ 22695 w 43293"/>
                  <a:gd name="connsiteY0" fmla="*/ 19480 h 19655"/>
                  <a:gd name="connsiteX1" fmla="*/ 41745 w 43293"/>
                  <a:gd name="connsiteY1" fmla="*/ 14241 h 19655"/>
                  <a:gd name="connsiteX2" fmla="*/ 41745 w 43293"/>
                  <a:gd name="connsiteY2" fmla="*/ 4716 h 19655"/>
                  <a:gd name="connsiteX3" fmla="*/ 35744 w 43293"/>
                  <a:gd name="connsiteY3" fmla="*/ 334 h 19655"/>
                  <a:gd name="connsiteX4" fmla="*/ 787 w 43293"/>
                  <a:gd name="connsiteY4" fmla="*/ 13479 h 19655"/>
                  <a:gd name="connsiteX5" fmla="*/ 25 w 43293"/>
                  <a:gd name="connsiteY5" fmla="*/ 15384 h 19655"/>
                  <a:gd name="connsiteX6" fmla="*/ 1454 w 43293"/>
                  <a:gd name="connsiteY6" fmla="*/ 16813 h 19655"/>
                  <a:gd name="connsiteX7" fmla="*/ 22694 w 43293"/>
                  <a:gd name="connsiteY7" fmla="*/ 19480 h 19655"/>
                  <a:gd name="connsiteX8" fmla="*/ 32791 w 43293"/>
                  <a:gd name="connsiteY8" fmla="*/ 4144 h 19655"/>
                  <a:gd name="connsiteX9" fmla="*/ 35172 w 43293"/>
                  <a:gd name="connsiteY9" fmla="*/ 4144 h 19655"/>
                  <a:gd name="connsiteX10" fmla="*/ 38696 w 43293"/>
                  <a:gd name="connsiteY10" fmla="*/ 6716 h 19655"/>
                  <a:gd name="connsiteX11" fmla="*/ 38696 w 43293"/>
                  <a:gd name="connsiteY11" fmla="*/ 11574 h 19655"/>
                  <a:gd name="connsiteX12" fmla="*/ 6788 w 43293"/>
                  <a:gd name="connsiteY12" fmla="*/ 14146 h 19655"/>
                  <a:gd name="connsiteX13" fmla="*/ 32220 w 43293"/>
                  <a:gd name="connsiteY13" fmla="*/ 4144 h 19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3293" h="19655">
                    <a:moveTo>
                      <a:pt x="22695" y="19480"/>
                    </a:moveTo>
                    <a:cubicBezTo>
                      <a:pt x="29483" y="20266"/>
                      <a:pt x="36313" y="18388"/>
                      <a:pt x="41745" y="14241"/>
                    </a:cubicBezTo>
                    <a:cubicBezTo>
                      <a:pt x="43810" y="11402"/>
                      <a:pt x="43810" y="7555"/>
                      <a:pt x="41745" y="4716"/>
                    </a:cubicBezTo>
                    <a:cubicBezTo>
                      <a:pt x="40473" y="2455"/>
                      <a:pt x="38284" y="857"/>
                      <a:pt x="35744" y="334"/>
                    </a:cubicBezTo>
                    <a:cubicBezTo>
                      <a:pt x="24028" y="-2428"/>
                      <a:pt x="1740" y="12812"/>
                      <a:pt x="787" y="13479"/>
                    </a:cubicBezTo>
                    <a:cubicBezTo>
                      <a:pt x="202" y="13925"/>
                      <a:pt x="-91" y="14657"/>
                      <a:pt x="25" y="15384"/>
                    </a:cubicBezTo>
                    <a:cubicBezTo>
                      <a:pt x="140" y="16120"/>
                      <a:pt x="718" y="16697"/>
                      <a:pt x="1454" y="16813"/>
                    </a:cubicBezTo>
                    <a:cubicBezTo>
                      <a:pt x="8414" y="18480"/>
                      <a:pt x="15538" y="19375"/>
                      <a:pt x="22694" y="19480"/>
                    </a:cubicBezTo>
                    <a:close/>
                    <a:moveTo>
                      <a:pt x="32791" y="4144"/>
                    </a:moveTo>
                    <a:cubicBezTo>
                      <a:pt x="33582" y="4044"/>
                      <a:pt x="34382" y="4044"/>
                      <a:pt x="35172" y="4144"/>
                    </a:cubicBezTo>
                    <a:cubicBezTo>
                      <a:pt x="36665" y="4448"/>
                      <a:pt x="37952" y="5387"/>
                      <a:pt x="38696" y="6716"/>
                    </a:cubicBezTo>
                    <a:cubicBezTo>
                      <a:pt x="40411" y="9859"/>
                      <a:pt x="39363" y="11193"/>
                      <a:pt x="38696" y="11574"/>
                    </a:cubicBezTo>
                    <a:cubicBezTo>
                      <a:pt x="35268" y="16146"/>
                      <a:pt x="18789" y="16146"/>
                      <a:pt x="6788" y="14146"/>
                    </a:cubicBezTo>
                    <a:cubicBezTo>
                      <a:pt x="14414" y="8959"/>
                      <a:pt x="23103" y="5542"/>
                      <a:pt x="32220" y="4144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81" name="任意多边形: 形状 1580">
                <a:extLst>
                  <a:ext uri="{FF2B5EF4-FFF2-40B4-BE49-F238E27FC236}">
                    <a16:creationId xmlns:a16="http://schemas.microsoft.com/office/drawing/2014/main" id="{0E90FC3E-5D4F-1D6F-7EE7-640B4A6AB578}"/>
                  </a:ext>
                </a:extLst>
              </p:cNvPr>
              <p:cNvSpPr/>
              <p:nvPr/>
            </p:nvSpPr>
            <p:spPr>
              <a:xfrm>
                <a:off x="8721571" y="4889293"/>
                <a:ext cx="25665" cy="36307"/>
              </a:xfrm>
              <a:custGeom>
                <a:avLst/>
                <a:gdLst>
                  <a:gd name="connsiteX0" fmla="*/ 1917 w 25665"/>
                  <a:gd name="connsiteY0" fmla="*/ 36274 h 36307"/>
                  <a:gd name="connsiteX1" fmla="*/ 2774 w 25665"/>
                  <a:gd name="connsiteY1" fmla="*/ 36274 h 36307"/>
                  <a:gd name="connsiteX2" fmla="*/ 25539 w 25665"/>
                  <a:gd name="connsiteY2" fmla="*/ 5127 h 36307"/>
                  <a:gd name="connsiteX3" fmla="*/ 19443 w 25665"/>
                  <a:gd name="connsiteY3" fmla="*/ 79 h 36307"/>
                  <a:gd name="connsiteX4" fmla="*/ 11347 w 25665"/>
                  <a:gd name="connsiteY4" fmla="*/ 2555 h 36307"/>
                  <a:gd name="connsiteX5" fmla="*/ 12 w 25665"/>
                  <a:gd name="connsiteY5" fmla="*/ 34369 h 36307"/>
                  <a:gd name="connsiteX6" fmla="*/ 869 w 25665"/>
                  <a:gd name="connsiteY6" fmla="*/ 36179 h 36307"/>
                  <a:gd name="connsiteX7" fmla="*/ 1917 w 25665"/>
                  <a:gd name="connsiteY7" fmla="*/ 36274 h 36307"/>
                  <a:gd name="connsiteX8" fmla="*/ 18109 w 25665"/>
                  <a:gd name="connsiteY8" fmla="*/ 3603 h 36307"/>
                  <a:gd name="connsiteX9" fmla="*/ 18967 w 25665"/>
                  <a:gd name="connsiteY9" fmla="*/ 3603 h 36307"/>
                  <a:gd name="connsiteX10" fmla="*/ 21824 w 25665"/>
                  <a:gd name="connsiteY10" fmla="*/ 5508 h 36307"/>
                  <a:gd name="connsiteX11" fmla="*/ 4203 w 25665"/>
                  <a:gd name="connsiteY11" fmla="*/ 30463 h 36307"/>
                  <a:gd name="connsiteX12" fmla="*/ 13728 w 25665"/>
                  <a:gd name="connsiteY12" fmla="*/ 5222 h 36307"/>
                  <a:gd name="connsiteX13" fmla="*/ 18109 w 25665"/>
                  <a:gd name="connsiteY13" fmla="*/ 3603 h 363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5665" h="36307">
                    <a:moveTo>
                      <a:pt x="1917" y="36274"/>
                    </a:moveTo>
                    <a:lnTo>
                      <a:pt x="2774" y="36274"/>
                    </a:lnTo>
                    <a:cubicBezTo>
                      <a:pt x="11156" y="31702"/>
                      <a:pt x="27253" y="14080"/>
                      <a:pt x="25539" y="5127"/>
                    </a:cubicBezTo>
                    <a:cubicBezTo>
                      <a:pt x="24954" y="2216"/>
                      <a:pt x="22412" y="111"/>
                      <a:pt x="19443" y="79"/>
                    </a:cubicBezTo>
                    <a:cubicBezTo>
                      <a:pt x="16515" y="-284"/>
                      <a:pt x="13571" y="617"/>
                      <a:pt x="11347" y="2555"/>
                    </a:cubicBezTo>
                    <a:cubicBezTo>
                      <a:pt x="1822" y="10175"/>
                      <a:pt x="12" y="33416"/>
                      <a:pt x="12" y="34369"/>
                    </a:cubicBezTo>
                    <a:cubicBezTo>
                      <a:pt x="-68" y="35086"/>
                      <a:pt x="264" y="35786"/>
                      <a:pt x="869" y="36179"/>
                    </a:cubicBezTo>
                    <a:cubicBezTo>
                      <a:pt x="1202" y="36308"/>
                      <a:pt x="1565" y="36341"/>
                      <a:pt x="1917" y="36274"/>
                    </a:cubicBezTo>
                    <a:close/>
                    <a:moveTo>
                      <a:pt x="18109" y="3603"/>
                    </a:moveTo>
                    <a:lnTo>
                      <a:pt x="18967" y="3603"/>
                    </a:lnTo>
                    <a:cubicBezTo>
                      <a:pt x="21443" y="3603"/>
                      <a:pt x="21729" y="5032"/>
                      <a:pt x="21824" y="5508"/>
                    </a:cubicBezTo>
                    <a:cubicBezTo>
                      <a:pt x="22777" y="10842"/>
                      <a:pt x="12299" y="24558"/>
                      <a:pt x="4203" y="30463"/>
                    </a:cubicBezTo>
                    <a:cubicBezTo>
                      <a:pt x="4784" y="21287"/>
                      <a:pt x="8102" y="12495"/>
                      <a:pt x="13728" y="5222"/>
                    </a:cubicBezTo>
                    <a:cubicBezTo>
                      <a:pt x="14954" y="4187"/>
                      <a:pt x="16504" y="3613"/>
                      <a:pt x="18109" y="3603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82" name="任意多边形: 形状 1581">
                <a:extLst>
                  <a:ext uri="{FF2B5EF4-FFF2-40B4-BE49-F238E27FC236}">
                    <a16:creationId xmlns:a16="http://schemas.microsoft.com/office/drawing/2014/main" id="{46C6CF93-40BA-6DE7-BB7D-39D6E5E78292}"/>
                  </a:ext>
                </a:extLst>
              </p:cNvPr>
              <p:cNvSpPr/>
              <p:nvPr/>
            </p:nvSpPr>
            <p:spPr>
              <a:xfrm>
                <a:off x="8649765" y="4737162"/>
                <a:ext cx="120967" cy="186499"/>
              </a:xfrm>
              <a:custGeom>
                <a:avLst/>
                <a:gdLst>
                  <a:gd name="connsiteX0" fmla="*/ 0 w 120967"/>
                  <a:gd name="connsiteY0" fmla="*/ 186500 h 186499"/>
                  <a:gd name="connsiteX1" fmla="*/ 80486 w 120967"/>
                  <a:gd name="connsiteY1" fmla="*/ 186500 h 186499"/>
                  <a:gd name="connsiteX2" fmla="*/ 120967 w 120967"/>
                  <a:gd name="connsiteY2" fmla="*/ 0 h 186499"/>
                  <a:gd name="connsiteX3" fmla="*/ 40481 w 120967"/>
                  <a:gd name="connsiteY3" fmla="*/ 0 h 186499"/>
                  <a:gd name="connsiteX4" fmla="*/ 0 w 120967"/>
                  <a:gd name="connsiteY4" fmla="*/ 186500 h 186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967" h="186499">
                    <a:moveTo>
                      <a:pt x="0" y="186500"/>
                    </a:moveTo>
                    <a:lnTo>
                      <a:pt x="80486" y="186500"/>
                    </a:lnTo>
                    <a:lnTo>
                      <a:pt x="120967" y="0"/>
                    </a:lnTo>
                    <a:lnTo>
                      <a:pt x="40481" y="0"/>
                    </a:lnTo>
                    <a:lnTo>
                      <a:pt x="0" y="186500"/>
                    </a:lnTo>
                    <a:close/>
                  </a:path>
                </a:pathLst>
              </a:custGeom>
              <a:solidFill>
                <a:srgbClr val="B55B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83" name="任意多边形: 形状 1582">
                <a:extLst>
                  <a:ext uri="{FF2B5EF4-FFF2-40B4-BE49-F238E27FC236}">
                    <a16:creationId xmlns:a16="http://schemas.microsoft.com/office/drawing/2014/main" id="{0E448DBB-00F7-9436-A276-88B4596B82C2}"/>
                  </a:ext>
                </a:extLst>
              </p:cNvPr>
              <p:cNvSpPr/>
              <p:nvPr/>
            </p:nvSpPr>
            <p:spPr>
              <a:xfrm>
                <a:off x="8622522" y="4914322"/>
                <a:ext cx="220083" cy="91254"/>
              </a:xfrm>
              <a:custGeom>
                <a:avLst/>
                <a:gdLst>
                  <a:gd name="connsiteX0" fmla="*/ 113443 w 220083"/>
                  <a:gd name="connsiteY0" fmla="*/ 5 h 91254"/>
                  <a:gd name="connsiteX1" fmla="*/ 23051 w 220083"/>
                  <a:gd name="connsiteY1" fmla="*/ 5 h 91254"/>
                  <a:gd name="connsiteX2" fmla="*/ 16193 w 220083"/>
                  <a:gd name="connsiteY2" fmla="*/ 5529 h 91254"/>
                  <a:gd name="connsiteX3" fmla="*/ 286 w 220083"/>
                  <a:gd name="connsiteY3" fmla="*/ 76776 h 91254"/>
                  <a:gd name="connsiteX4" fmla="*/ 9240 w 220083"/>
                  <a:gd name="connsiteY4" fmla="*/ 90877 h 91254"/>
                  <a:gd name="connsiteX5" fmla="*/ 12002 w 220083"/>
                  <a:gd name="connsiteY5" fmla="*/ 91159 h 91254"/>
                  <a:gd name="connsiteX6" fmla="*/ 98775 w 220083"/>
                  <a:gd name="connsiteY6" fmla="*/ 88778 h 91254"/>
                  <a:gd name="connsiteX7" fmla="*/ 188405 w 220083"/>
                  <a:gd name="connsiteY7" fmla="*/ 91254 h 91254"/>
                  <a:gd name="connsiteX8" fmla="*/ 212789 w 220083"/>
                  <a:gd name="connsiteY8" fmla="*/ 54869 h 91254"/>
                  <a:gd name="connsiteX9" fmla="*/ 126588 w 220083"/>
                  <a:gd name="connsiteY9" fmla="*/ 4672 h 91254"/>
                  <a:gd name="connsiteX10" fmla="*/ 113443 w 220083"/>
                  <a:gd name="connsiteY10" fmla="*/ 5 h 91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0083" h="91254">
                    <a:moveTo>
                      <a:pt x="113443" y="5"/>
                    </a:moveTo>
                    <a:lnTo>
                      <a:pt x="23051" y="5"/>
                    </a:lnTo>
                    <a:cubicBezTo>
                      <a:pt x="19742" y="-20"/>
                      <a:pt x="16873" y="2290"/>
                      <a:pt x="16193" y="5529"/>
                    </a:cubicBezTo>
                    <a:lnTo>
                      <a:pt x="286" y="76776"/>
                    </a:lnTo>
                    <a:cubicBezTo>
                      <a:pt x="-1135" y="83143"/>
                      <a:pt x="2874" y="89456"/>
                      <a:pt x="9240" y="90877"/>
                    </a:cubicBezTo>
                    <a:cubicBezTo>
                      <a:pt x="10147" y="91079"/>
                      <a:pt x="11074" y="91174"/>
                      <a:pt x="12002" y="91159"/>
                    </a:cubicBezTo>
                    <a:cubicBezTo>
                      <a:pt x="43625" y="90588"/>
                      <a:pt x="58960" y="88778"/>
                      <a:pt x="98775" y="88778"/>
                    </a:cubicBezTo>
                    <a:cubicBezTo>
                      <a:pt x="123254" y="88778"/>
                      <a:pt x="154591" y="91254"/>
                      <a:pt x="188405" y="91254"/>
                    </a:cubicBezTo>
                    <a:cubicBezTo>
                      <a:pt x="222219" y="91254"/>
                      <a:pt x="226505" y="57822"/>
                      <a:pt x="212789" y="54869"/>
                    </a:cubicBezTo>
                    <a:cubicBezTo>
                      <a:pt x="150781" y="41248"/>
                      <a:pt x="146114" y="22579"/>
                      <a:pt x="126588" y="4672"/>
                    </a:cubicBezTo>
                    <a:cubicBezTo>
                      <a:pt x="122926" y="1559"/>
                      <a:pt x="118248" y="-102"/>
                      <a:pt x="113443" y="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84" name="任意多边形: 形状 1583">
                <a:extLst>
                  <a:ext uri="{FF2B5EF4-FFF2-40B4-BE49-F238E27FC236}">
                    <a16:creationId xmlns:a16="http://schemas.microsoft.com/office/drawing/2014/main" id="{ECDDFD91-A2CD-4B4E-A659-892B100F14EB}"/>
                  </a:ext>
                </a:extLst>
              </p:cNvPr>
              <p:cNvSpPr/>
              <p:nvPr/>
            </p:nvSpPr>
            <p:spPr>
              <a:xfrm>
                <a:off x="8140607" y="3865243"/>
                <a:ext cx="777424" cy="927163"/>
              </a:xfrm>
              <a:custGeom>
                <a:avLst/>
                <a:gdLst>
                  <a:gd name="connsiteX0" fmla="*/ 317896 w 777424"/>
                  <a:gd name="connsiteY0" fmla="*/ 0 h 927163"/>
                  <a:gd name="connsiteX1" fmla="*/ 775667 w 777424"/>
                  <a:gd name="connsiteY1" fmla="*/ 314992 h 927163"/>
                  <a:gd name="connsiteX2" fmla="*/ 633840 w 777424"/>
                  <a:gd name="connsiteY2" fmla="*/ 927164 h 927163"/>
                  <a:gd name="connsiteX3" fmla="*/ 513063 w 777424"/>
                  <a:gd name="connsiteY3" fmla="*/ 927164 h 927163"/>
                  <a:gd name="connsiteX4" fmla="*/ 575452 w 777424"/>
                  <a:gd name="connsiteY4" fmla="*/ 488156 h 927163"/>
                  <a:gd name="connsiteX5" fmla="*/ 16239 w 777424"/>
                  <a:gd name="connsiteY5" fmla="*/ 0 h 9271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77424" h="927163">
                    <a:moveTo>
                      <a:pt x="317896" y="0"/>
                    </a:moveTo>
                    <a:cubicBezTo>
                      <a:pt x="317896" y="0"/>
                      <a:pt x="764618" y="135541"/>
                      <a:pt x="775667" y="314992"/>
                    </a:cubicBezTo>
                    <a:cubicBezTo>
                      <a:pt x="795956" y="645509"/>
                      <a:pt x="633840" y="927164"/>
                      <a:pt x="633840" y="927164"/>
                    </a:cubicBezTo>
                    <a:lnTo>
                      <a:pt x="513063" y="927164"/>
                    </a:lnTo>
                    <a:cubicBezTo>
                      <a:pt x="513063" y="927164"/>
                      <a:pt x="558973" y="787527"/>
                      <a:pt x="575452" y="488156"/>
                    </a:cubicBezTo>
                    <a:cubicBezTo>
                      <a:pt x="596121" y="111919"/>
                      <a:pt x="-115301" y="496919"/>
                      <a:pt x="16239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85" name="任意多边形: 形状 1584">
                <a:extLst>
                  <a:ext uri="{FF2B5EF4-FFF2-40B4-BE49-F238E27FC236}">
                    <a16:creationId xmlns:a16="http://schemas.microsoft.com/office/drawing/2014/main" id="{9B6F22B1-1391-104F-F439-75B35FF24FEC}"/>
                  </a:ext>
                </a:extLst>
              </p:cNvPr>
              <p:cNvSpPr/>
              <p:nvPr/>
            </p:nvSpPr>
            <p:spPr>
              <a:xfrm>
                <a:off x="8669291" y="4737257"/>
                <a:ext cx="101441" cy="96107"/>
              </a:xfrm>
              <a:custGeom>
                <a:avLst/>
                <a:gdLst>
                  <a:gd name="connsiteX0" fmla="*/ 20860 w 101441"/>
                  <a:gd name="connsiteY0" fmla="*/ 0 h 96107"/>
                  <a:gd name="connsiteX1" fmla="*/ 101441 w 101441"/>
                  <a:gd name="connsiteY1" fmla="*/ 0 h 96107"/>
                  <a:gd name="connsiteX2" fmla="*/ 80581 w 101441"/>
                  <a:gd name="connsiteY2" fmla="*/ 96107 h 96107"/>
                  <a:gd name="connsiteX3" fmla="*/ 0 w 101441"/>
                  <a:gd name="connsiteY3" fmla="*/ 96107 h 96107"/>
                  <a:gd name="connsiteX4" fmla="*/ 20860 w 101441"/>
                  <a:gd name="connsiteY4" fmla="*/ 0 h 96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441" h="96107">
                    <a:moveTo>
                      <a:pt x="20860" y="0"/>
                    </a:moveTo>
                    <a:lnTo>
                      <a:pt x="101441" y="0"/>
                    </a:lnTo>
                    <a:lnTo>
                      <a:pt x="80581" y="96107"/>
                    </a:lnTo>
                    <a:lnTo>
                      <a:pt x="0" y="96107"/>
                    </a:lnTo>
                    <a:lnTo>
                      <a:pt x="2086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86" name="任意多边形: 形状 1585">
                <a:extLst>
                  <a:ext uri="{FF2B5EF4-FFF2-40B4-BE49-F238E27FC236}">
                    <a16:creationId xmlns:a16="http://schemas.microsoft.com/office/drawing/2014/main" id="{09FB9074-31A8-CB65-FA42-9CC4B5827B25}"/>
                  </a:ext>
                </a:extLst>
              </p:cNvPr>
              <p:cNvSpPr/>
              <p:nvPr/>
            </p:nvSpPr>
            <p:spPr>
              <a:xfrm>
                <a:off x="8289815" y="3865243"/>
                <a:ext cx="932116" cy="927163"/>
              </a:xfrm>
              <a:custGeom>
                <a:avLst/>
                <a:gdLst>
                  <a:gd name="connsiteX0" fmla="*/ 297752 w 932116"/>
                  <a:gd name="connsiteY0" fmla="*/ 0 h 927163"/>
                  <a:gd name="connsiteX1" fmla="*/ 898303 w 932116"/>
                  <a:gd name="connsiteY1" fmla="*/ 344710 h 927163"/>
                  <a:gd name="connsiteX2" fmla="*/ 932117 w 932116"/>
                  <a:gd name="connsiteY2" fmla="*/ 927164 h 927163"/>
                  <a:gd name="connsiteX3" fmla="*/ 812483 w 932116"/>
                  <a:gd name="connsiteY3" fmla="*/ 927164 h 927163"/>
                  <a:gd name="connsiteX4" fmla="*/ 698183 w 932116"/>
                  <a:gd name="connsiteY4" fmla="*/ 400336 h 927163"/>
                  <a:gd name="connsiteX5" fmla="*/ 298133 w 932116"/>
                  <a:gd name="connsiteY5" fmla="*/ 280226 h 927163"/>
                  <a:gd name="connsiteX6" fmla="*/ 0 w 932116"/>
                  <a:gd name="connsiteY6" fmla="*/ 82868 h 927163"/>
                  <a:gd name="connsiteX7" fmla="*/ 2096 w 932116"/>
                  <a:gd name="connsiteY7" fmla="*/ 0 h 9271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32116" h="927163">
                    <a:moveTo>
                      <a:pt x="297752" y="0"/>
                    </a:moveTo>
                    <a:cubicBezTo>
                      <a:pt x="297752" y="0"/>
                      <a:pt x="875443" y="38100"/>
                      <a:pt x="898303" y="344710"/>
                    </a:cubicBezTo>
                    <a:cubicBezTo>
                      <a:pt x="924497" y="697135"/>
                      <a:pt x="932117" y="927164"/>
                      <a:pt x="932117" y="927164"/>
                    </a:cubicBezTo>
                    <a:lnTo>
                      <a:pt x="812483" y="927164"/>
                    </a:lnTo>
                    <a:cubicBezTo>
                      <a:pt x="812483" y="927164"/>
                      <a:pt x="750951" y="711042"/>
                      <a:pt x="698183" y="400336"/>
                    </a:cubicBezTo>
                    <a:cubicBezTo>
                      <a:pt x="682276" y="307277"/>
                      <a:pt x="484918" y="291275"/>
                      <a:pt x="298133" y="280226"/>
                    </a:cubicBezTo>
                    <a:cubicBezTo>
                      <a:pt x="137160" y="270701"/>
                      <a:pt x="13526" y="261176"/>
                      <a:pt x="0" y="82868"/>
                    </a:cubicBezTo>
                    <a:lnTo>
                      <a:pt x="2096" y="0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87" name="任意多边形: 形状 1586">
                <a:extLst>
                  <a:ext uri="{FF2B5EF4-FFF2-40B4-BE49-F238E27FC236}">
                    <a16:creationId xmlns:a16="http://schemas.microsoft.com/office/drawing/2014/main" id="{2A7D3FF2-00F5-820F-8427-2FA98B38447D}"/>
                  </a:ext>
                </a:extLst>
              </p:cNvPr>
              <p:cNvSpPr/>
              <p:nvPr/>
            </p:nvSpPr>
            <p:spPr>
              <a:xfrm>
                <a:off x="9073151" y="4760403"/>
                <a:ext cx="178060" cy="57150"/>
              </a:xfrm>
              <a:custGeom>
                <a:avLst/>
                <a:gdLst>
                  <a:gd name="connsiteX0" fmla="*/ 178022 w 178060"/>
                  <a:gd name="connsiteY0" fmla="*/ 0 h 57150"/>
                  <a:gd name="connsiteX1" fmla="*/ 170307 w 178060"/>
                  <a:gd name="connsiteY1" fmla="*/ 57150 h 57150"/>
                  <a:gd name="connsiteX2" fmla="*/ 4477 w 178060"/>
                  <a:gd name="connsiteY2" fmla="*/ 57150 h 57150"/>
                  <a:gd name="connsiteX3" fmla="*/ 0 w 178060"/>
                  <a:gd name="connsiteY3" fmla="*/ 6572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8060" h="57150">
                    <a:moveTo>
                      <a:pt x="178022" y="0"/>
                    </a:moveTo>
                    <a:cubicBezTo>
                      <a:pt x="178689" y="0"/>
                      <a:pt x="170307" y="57150"/>
                      <a:pt x="170307" y="57150"/>
                    </a:cubicBezTo>
                    <a:lnTo>
                      <a:pt x="4477" y="57150"/>
                    </a:lnTo>
                    <a:lnTo>
                      <a:pt x="0" y="6572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88" name="任意多边形: 形状 1587">
                <a:extLst>
                  <a:ext uri="{FF2B5EF4-FFF2-40B4-BE49-F238E27FC236}">
                    <a16:creationId xmlns:a16="http://schemas.microsoft.com/office/drawing/2014/main" id="{E46ED02F-F40A-4E58-3106-4BD215597041}"/>
                  </a:ext>
                </a:extLst>
              </p:cNvPr>
              <p:cNvSpPr/>
              <p:nvPr/>
            </p:nvSpPr>
            <p:spPr>
              <a:xfrm>
                <a:off x="8629953" y="4760403"/>
                <a:ext cx="180995" cy="57150"/>
              </a:xfrm>
              <a:custGeom>
                <a:avLst/>
                <a:gdLst>
                  <a:gd name="connsiteX0" fmla="*/ 180975 w 180995"/>
                  <a:gd name="connsiteY0" fmla="*/ 0 h 57150"/>
                  <a:gd name="connsiteX1" fmla="*/ 165735 w 180995"/>
                  <a:gd name="connsiteY1" fmla="*/ 57150 h 57150"/>
                  <a:gd name="connsiteX2" fmla="*/ 0 w 180995"/>
                  <a:gd name="connsiteY2" fmla="*/ 57150 h 57150"/>
                  <a:gd name="connsiteX3" fmla="*/ 3048 w 180995"/>
                  <a:gd name="connsiteY3" fmla="*/ 6572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0995" h="57150">
                    <a:moveTo>
                      <a:pt x="180975" y="0"/>
                    </a:moveTo>
                    <a:cubicBezTo>
                      <a:pt x="181642" y="0"/>
                      <a:pt x="165735" y="57150"/>
                      <a:pt x="165735" y="57150"/>
                    </a:cubicBezTo>
                    <a:lnTo>
                      <a:pt x="0" y="57150"/>
                    </a:lnTo>
                    <a:lnTo>
                      <a:pt x="3048" y="6572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89" name="任意多边形: 形状 1588">
                <a:extLst>
                  <a:ext uri="{FF2B5EF4-FFF2-40B4-BE49-F238E27FC236}">
                    <a16:creationId xmlns:a16="http://schemas.microsoft.com/office/drawing/2014/main" id="{A9E2D468-1B0F-2F74-9E97-F385C3047CE9}"/>
                  </a:ext>
                </a:extLst>
              </p:cNvPr>
              <p:cNvSpPr/>
              <p:nvPr/>
            </p:nvSpPr>
            <p:spPr>
              <a:xfrm>
                <a:off x="7879092" y="3517295"/>
                <a:ext cx="995081" cy="649319"/>
              </a:xfrm>
              <a:custGeom>
                <a:avLst/>
                <a:gdLst>
                  <a:gd name="connsiteX0" fmla="*/ 682471 w 995081"/>
                  <a:gd name="connsiteY0" fmla="*/ 602837 h 649319"/>
                  <a:gd name="connsiteX1" fmla="*/ 601604 w 995081"/>
                  <a:gd name="connsiteY1" fmla="*/ 53531 h 649319"/>
                  <a:gd name="connsiteX2" fmla="*/ 539691 w 995081"/>
                  <a:gd name="connsiteY2" fmla="*/ 0 h 649319"/>
                  <a:gd name="connsiteX3" fmla="*/ 62584 w 995081"/>
                  <a:gd name="connsiteY3" fmla="*/ 0 h 649319"/>
                  <a:gd name="connsiteX4" fmla="*/ 0 w 995081"/>
                  <a:gd name="connsiteY4" fmla="*/ 62574 h 649319"/>
                  <a:gd name="connsiteX5" fmla="*/ 672 w 995081"/>
                  <a:gd name="connsiteY5" fmla="*/ 71723 h 649319"/>
                  <a:gd name="connsiteX6" fmla="*/ 78777 w 995081"/>
                  <a:gd name="connsiteY6" fmla="*/ 602837 h 649319"/>
                  <a:gd name="connsiteX7" fmla="*/ 78777 w 995081"/>
                  <a:gd name="connsiteY7" fmla="*/ 602837 h 649319"/>
                  <a:gd name="connsiteX8" fmla="*/ 125258 w 995081"/>
                  <a:gd name="connsiteY8" fmla="*/ 649319 h 649319"/>
                  <a:gd name="connsiteX9" fmla="*/ 125354 w 995081"/>
                  <a:gd name="connsiteY9" fmla="*/ 649319 h 649319"/>
                  <a:gd name="connsiteX10" fmla="*/ 995082 w 995081"/>
                  <a:gd name="connsiteY10" fmla="*/ 649319 h 649319"/>
                  <a:gd name="connsiteX11" fmla="*/ 948600 w 995081"/>
                  <a:gd name="connsiteY11" fmla="*/ 602837 h 649319"/>
                  <a:gd name="connsiteX12" fmla="*/ 948504 w 995081"/>
                  <a:gd name="connsiteY12" fmla="*/ 602837 h 649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95081" h="649319">
                    <a:moveTo>
                      <a:pt x="682471" y="602837"/>
                    </a:moveTo>
                    <a:lnTo>
                      <a:pt x="601604" y="53531"/>
                    </a:lnTo>
                    <a:cubicBezTo>
                      <a:pt x="597112" y="22794"/>
                      <a:pt x="570754" y="5"/>
                      <a:pt x="539691" y="0"/>
                    </a:cubicBezTo>
                    <a:lnTo>
                      <a:pt x="62584" y="0"/>
                    </a:lnTo>
                    <a:cubicBezTo>
                      <a:pt x="28023" y="-3"/>
                      <a:pt x="3" y="28013"/>
                      <a:pt x="0" y="62574"/>
                    </a:cubicBezTo>
                    <a:cubicBezTo>
                      <a:pt x="0" y="65636"/>
                      <a:pt x="224" y="68694"/>
                      <a:pt x="672" y="71723"/>
                    </a:cubicBezTo>
                    <a:lnTo>
                      <a:pt x="78777" y="602837"/>
                    </a:lnTo>
                    <a:lnTo>
                      <a:pt x="78777" y="602837"/>
                    </a:lnTo>
                    <a:cubicBezTo>
                      <a:pt x="78777" y="628509"/>
                      <a:pt x="99587" y="649319"/>
                      <a:pt x="125258" y="649319"/>
                    </a:cubicBezTo>
                    <a:cubicBezTo>
                      <a:pt x="125290" y="649319"/>
                      <a:pt x="125322" y="649319"/>
                      <a:pt x="125354" y="649319"/>
                    </a:cubicBezTo>
                    <a:lnTo>
                      <a:pt x="995082" y="649319"/>
                    </a:lnTo>
                    <a:cubicBezTo>
                      <a:pt x="995082" y="623648"/>
                      <a:pt x="974271" y="602837"/>
                      <a:pt x="948600" y="602837"/>
                    </a:cubicBezTo>
                    <a:cubicBezTo>
                      <a:pt x="948568" y="602837"/>
                      <a:pt x="948536" y="602837"/>
                      <a:pt x="948504" y="602837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90" name="任意多边形: 形状 1589">
                <a:extLst>
                  <a:ext uri="{FF2B5EF4-FFF2-40B4-BE49-F238E27FC236}">
                    <a16:creationId xmlns:a16="http://schemas.microsoft.com/office/drawing/2014/main" id="{BEBA32BC-D68D-63A1-A124-1C15063D065D}"/>
                  </a:ext>
                </a:extLst>
              </p:cNvPr>
              <p:cNvSpPr/>
              <p:nvPr/>
            </p:nvSpPr>
            <p:spPr>
              <a:xfrm>
                <a:off x="7879092" y="3517295"/>
                <a:ext cx="995081" cy="649319"/>
              </a:xfrm>
              <a:custGeom>
                <a:avLst/>
                <a:gdLst>
                  <a:gd name="connsiteX0" fmla="*/ 682471 w 995081"/>
                  <a:gd name="connsiteY0" fmla="*/ 602837 h 649319"/>
                  <a:gd name="connsiteX1" fmla="*/ 601604 w 995081"/>
                  <a:gd name="connsiteY1" fmla="*/ 53531 h 649319"/>
                  <a:gd name="connsiteX2" fmla="*/ 539691 w 995081"/>
                  <a:gd name="connsiteY2" fmla="*/ 0 h 649319"/>
                  <a:gd name="connsiteX3" fmla="*/ 62584 w 995081"/>
                  <a:gd name="connsiteY3" fmla="*/ 0 h 649319"/>
                  <a:gd name="connsiteX4" fmla="*/ 0 w 995081"/>
                  <a:gd name="connsiteY4" fmla="*/ 62574 h 649319"/>
                  <a:gd name="connsiteX5" fmla="*/ 672 w 995081"/>
                  <a:gd name="connsiteY5" fmla="*/ 71723 h 649319"/>
                  <a:gd name="connsiteX6" fmla="*/ 78777 w 995081"/>
                  <a:gd name="connsiteY6" fmla="*/ 602837 h 649319"/>
                  <a:gd name="connsiteX7" fmla="*/ 78777 w 995081"/>
                  <a:gd name="connsiteY7" fmla="*/ 602837 h 649319"/>
                  <a:gd name="connsiteX8" fmla="*/ 125258 w 995081"/>
                  <a:gd name="connsiteY8" fmla="*/ 649319 h 649319"/>
                  <a:gd name="connsiteX9" fmla="*/ 125354 w 995081"/>
                  <a:gd name="connsiteY9" fmla="*/ 649319 h 649319"/>
                  <a:gd name="connsiteX10" fmla="*/ 995082 w 995081"/>
                  <a:gd name="connsiteY10" fmla="*/ 649319 h 649319"/>
                  <a:gd name="connsiteX11" fmla="*/ 948600 w 995081"/>
                  <a:gd name="connsiteY11" fmla="*/ 602837 h 649319"/>
                  <a:gd name="connsiteX12" fmla="*/ 948504 w 995081"/>
                  <a:gd name="connsiteY12" fmla="*/ 602837 h 649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95081" h="649319">
                    <a:moveTo>
                      <a:pt x="682471" y="602837"/>
                    </a:moveTo>
                    <a:lnTo>
                      <a:pt x="601604" y="53531"/>
                    </a:lnTo>
                    <a:cubicBezTo>
                      <a:pt x="597112" y="22794"/>
                      <a:pt x="570754" y="5"/>
                      <a:pt x="539691" y="0"/>
                    </a:cubicBezTo>
                    <a:lnTo>
                      <a:pt x="62584" y="0"/>
                    </a:lnTo>
                    <a:cubicBezTo>
                      <a:pt x="28023" y="-3"/>
                      <a:pt x="3" y="28013"/>
                      <a:pt x="0" y="62574"/>
                    </a:cubicBezTo>
                    <a:cubicBezTo>
                      <a:pt x="0" y="65636"/>
                      <a:pt x="224" y="68694"/>
                      <a:pt x="672" y="71723"/>
                    </a:cubicBezTo>
                    <a:lnTo>
                      <a:pt x="78777" y="602837"/>
                    </a:lnTo>
                    <a:lnTo>
                      <a:pt x="78777" y="602837"/>
                    </a:lnTo>
                    <a:cubicBezTo>
                      <a:pt x="78777" y="628509"/>
                      <a:pt x="99587" y="649319"/>
                      <a:pt x="125258" y="649319"/>
                    </a:cubicBezTo>
                    <a:cubicBezTo>
                      <a:pt x="125290" y="649319"/>
                      <a:pt x="125322" y="649319"/>
                      <a:pt x="125354" y="649319"/>
                    </a:cubicBezTo>
                    <a:lnTo>
                      <a:pt x="995082" y="649319"/>
                    </a:lnTo>
                    <a:cubicBezTo>
                      <a:pt x="995082" y="623648"/>
                      <a:pt x="974271" y="602837"/>
                      <a:pt x="948600" y="602837"/>
                    </a:cubicBezTo>
                    <a:cubicBezTo>
                      <a:pt x="948568" y="602837"/>
                      <a:pt x="948536" y="602837"/>
                      <a:pt x="948504" y="602837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91" name="任意多边形: 形状 1590">
                <a:extLst>
                  <a:ext uri="{FF2B5EF4-FFF2-40B4-BE49-F238E27FC236}">
                    <a16:creationId xmlns:a16="http://schemas.microsoft.com/office/drawing/2014/main" id="{DE9E8517-9A08-03AD-CD35-F838E7CF4C83}"/>
                  </a:ext>
                </a:extLst>
              </p:cNvPr>
              <p:cNvSpPr/>
              <p:nvPr/>
            </p:nvSpPr>
            <p:spPr>
              <a:xfrm>
                <a:off x="7879092" y="3517295"/>
                <a:ext cx="631226" cy="649319"/>
              </a:xfrm>
              <a:custGeom>
                <a:avLst/>
                <a:gdLst>
                  <a:gd name="connsiteX0" fmla="*/ 539691 w 631226"/>
                  <a:gd name="connsiteY0" fmla="*/ 0 h 649319"/>
                  <a:gd name="connsiteX1" fmla="*/ 62584 w 631226"/>
                  <a:gd name="connsiteY1" fmla="*/ 0 h 649319"/>
                  <a:gd name="connsiteX2" fmla="*/ 0 w 631226"/>
                  <a:gd name="connsiteY2" fmla="*/ 62574 h 649319"/>
                  <a:gd name="connsiteX3" fmla="*/ 672 w 631226"/>
                  <a:gd name="connsiteY3" fmla="*/ 71723 h 649319"/>
                  <a:gd name="connsiteX4" fmla="*/ 78777 w 631226"/>
                  <a:gd name="connsiteY4" fmla="*/ 602837 h 649319"/>
                  <a:gd name="connsiteX5" fmla="*/ 125258 w 631226"/>
                  <a:gd name="connsiteY5" fmla="*/ 649319 h 649319"/>
                  <a:gd name="connsiteX6" fmla="*/ 125354 w 631226"/>
                  <a:gd name="connsiteY6" fmla="*/ 649319 h 649319"/>
                  <a:gd name="connsiteX7" fmla="*/ 631227 w 631226"/>
                  <a:gd name="connsiteY7" fmla="*/ 649319 h 649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31226" h="649319">
                    <a:moveTo>
                      <a:pt x="539691" y="0"/>
                    </a:moveTo>
                    <a:lnTo>
                      <a:pt x="62584" y="0"/>
                    </a:lnTo>
                    <a:cubicBezTo>
                      <a:pt x="28023" y="-3"/>
                      <a:pt x="3" y="28013"/>
                      <a:pt x="0" y="62574"/>
                    </a:cubicBezTo>
                    <a:cubicBezTo>
                      <a:pt x="0" y="65636"/>
                      <a:pt x="224" y="68694"/>
                      <a:pt x="672" y="71723"/>
                    </a:cubicBezTo>
                    <a:lnTo>
                      <a:pt x="78777" y="602837"/>
                    </a:lnTo>
                    <a:cubicBezTo>
                      <a:pt x="78777" y="628509"/>
                      <a:pt x="99587" y="649319"/>
                      <a:pt x="125258" y="649319"/>
                    </a:cubicBezTo>
                    <a:cubicBezTo>
                      <a:pt x="125290" y="649319"/>
                      <a:pt x="125322" y="649319"/>
                      <a:pt x="125354" y="649319"/>
                    </a:cubicBezTo>
                    <a:lnTo>
                      <a:pt x="631227" y="649319"/>
                    </a:lnTo>
                    <a:close/>
                  </a:path>
                </a:pathLst>
              </a:custGeom>
              <a:solidFill>
                <a:srgbClr val="407BFF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92" name="任意多边形: 形状 1591">
                <a:extLst>
                  <a:ext uri="{FF2B5EF4-FFF2-40B4-BE49-F238E27FC236}">
                    <a16:creationId xmlns:a16="http://schemas.microsoft.com/office/drawing/2014/main" id="{7FC5E0C3-B317-D0E1-B26F-B926CAF24ADD}"/>
                  </a:ext>
                </a:extLst>
              </p:cNvPr>
              <p:cNvSpPr/>
              <p:nvPr/>
            </p:nvSpPr>
            <p:spPr>
              <a:xfrm>
                <a:off x="7937009" y="4166615"/>
                <a:ext cx="94487" cy="845819"/>
              </a:xfrm>
              <a:custGeom>
                <a:avLst/>
                <a:gdLst>
                  <a:gd name="connsiteX0" fmla="*/ 26956 w 94487"/>
                  <a:gd name="connsiteY0" fmla="*/ 845820 h 845819"/>
                  <a:gd name="connsiteX1" fmla="*/ 0 w 94487"/>
                  <a:gd name="connsiteY1" fmla="*/ 845820 h 845819"/>
                  <a:gd name="connsiteX2" fmla="*/ 67437 w 94487"/>
                  <a:gd name="connsiteY2" fmla="*/ 0 h 845819"/>
                  <a:gd name="connsiteX3" fmla="*/ 94488 w 94487"/>
                  <a:gd name="connsiteY3" fmla="*/ 0 h 845819"/>
                  <a:gd name="connsiteX4" fmla="*/ 26956 w 94487"/>
                  <a:gd name="connsiteY4" fmla="*/ 845820 h 845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487" h="845819">
                    <a:moveTo>
                      <a:pt x="26956" y="845820"/>
                    </a:moveTo>
                    <a:lnTo>
                      <a:pt x="0" y="845820"/>
                    </a:lnTo>
                    <a:lnTo>
                      <a:pt x="67437" y="0"/>
                    </a:lnTo>
                    <a:lnTo>
                      <a:pt x="94488" y="0"/>
                    </a:lnTo>
                    <a:lnTo>
                      <a:pt x="26956" y="845820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93" name="任意多边形: 形状 1592">
                <a:extLst>
                  <a:ext uri="{FF2B5EF4-FFF2-40B4-BE49-F238E27FC236}">
                    <a16:creationId xmlns:a16="http://schemas.microsoft.com/office/drawing/2014/main" id="{4E650C93-1F16-6FFF-A5FC-48B009B04676}"/>
                  </a:ext>
                </a:extLst>
              </p:cNvPr>
              <p:cNvSpPr/>
              <p:nvPr/>
            </p:nvSpPr>
            <p:spPr>
              <a:xfrm>
                <a:off x="7937009" y="4166615"/>
                <a:ext cx="94487" cy="845819"/>
              </a:xfrm>
              <a:custGeom>
                <a:avLst/>
                <a:gdLst>
                  <a:gd name="connsiteX0" fmla="*/ 26956 w 94487"/>
                  <a:gd name="connsiteY0" fmla="*/ 845820 h 845819"/>
                  <a:gd name="connsiteX1" fmla="*/ 0 w 94487"/>
                  <a:gd name="connsiteY1" fmla="*/ 845820 h 845819"/>
                  <a:gd name="connsiteX2" fmla="*/ 67437 w 94487"/>
                  <a:gd name="connsiteY2" fmla="*/ 0 h 845819"/>
                  <a:gd name="connsiteX3" fmla="*/ 94488 w 94487"/>
                  <a:gd name="connsiteY3" fmla="*/ 0 h 845819"/>
                  <a:gd name="connsiteX4" fmla="*/ 26956 w 94487"/>
                  <a:gd name="connsiteY4" fmla="*/ 845820 h 845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487" h="845819">
                    <a:moveTo>
                      <a:pt x="26956" y="845820"/>
                    </a:moveTo>
                    <a:lnTo>
                      <a:pt x="0" y="845820"/>
                    </a:lnTo>
                    <a:lnTo>
                      <a:pt x="67437" y="0"/>
                    </a:lnTo>
                    <a:lnTo>
                      <a:pt x="94488" y="0"/>
                    </a:lnTo>
                    <a:lnTo>
                      <a:pt x="26956" y="845820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94" name="任意多边形: 形状 1593">
                <a:extLst>
                  <a:ext uri="{FF2B5EF4-FFF2-40B4-BE49-F238E27FC236}">
                    <a16:creationId xmlns:a16="http://schemas.microsoft.com/office/drawing/2014/main" id="{294B707A-60C5-02D3-236D-ECCE2D905B43}"/>
                  </a:ext>
                </a:extLst>
              </p:cNvPr>
              <p:cNvSpPr/>
              <p:nvPr/>
            </p:nvSpPr>
            <p:spPr>
              <a:xfrm>
                <a:off x="8395637" y="4166615"/>
                <a:ext cx="94488" cy="845819"/>
              </a:xfrm>
              <a:custGeom>
                <a:avLst/>
                <a:gdLst>
                  <a:gd name="connsiteX0" fmla="*/ 26956 w 94488"/>
                  <a:gd name="connsiteY0" fmla="*/ 845820 h 845819"/>
                  <a:gd name="connsiteX1" fmla="*/ 0 w 94488"/>
                  <a:gd name="connsiteY1" fmla="*/ 845820 h 845819"/>
                  <a:gd name="connsiteX2" fmla="*/ 67532 w 94488"/>
                  <a:gd name="connsiteY2" fmla="*/ 0 h 845819"/>
                  <a:gd name="connsiteX3" fmla="*/ 94488 w 94488"/>
                  <a:gd name="connsiteY3" fmla="*/ 0 h 845819"/>
                  <a:gd name="connsiteX4" fmla="*/ 26956 w 94488"/>
                  <a:gd name="connsiteY4" fmla="*/ 845820 h 845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488" h="845819">
                    <a:moveTo>
                      <a:pt x="26956" y="845820"/>
                    </a:moveTo>
                    <a:lnTo>
                      <a:pt x="0" y="845820"/>
                    </a:lnTo>
                    <a:lnTo>
                      <a:pt x="67532" y="0"/>
                    </a:lnTo>
                    <a:lnTo>
                      <a:pt x="94488" y="0"/>
                    </a:lnTo>
                    <a:lnTo>
                      <a:pt x="26956" y="845820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95" name="任意多边形: 形状 1594">
                <a:extLst>
                  <a:ext uri="{FF2B5EF4-FFF2-40B4-BE49-F238E27FC236}">
                    <a16:creationId xmlns:a16="http://schemas.microsoft.com/office/drawing/2014/main" id="{A8980AE1-1BFD-736A-0924-D4AC96931BC2}"/>
                  </a:ext>
                </a:extLst>
              </p:cNvPr>
              <p:cNvSpPr/>
              <p:nvPr/>
            </p:nvSpPr>
            <p:spPr>
              <a:xfrm>
                <a:off x="8395637" y="4166615"/>
                <a:ext cx="94488" cy="845819"/>
              </a:xfrm>
              <a:custGeom>
                <a:avLst/>
                <a:gdLst>
                  <a:gd name="connsiteX0" fmla="*/ 26956 w 94488"/>
                  <a:gd name="connsiteY0" fmla="*/ 845820 h 845819"/>
                  <a:gd name="connsiteX1" fmla="*/ 0 w 94488"/>
                  <a:gd name="connsiteY1" fmla="*/ 845820 h 845819"/>
                  <a:gd name="connsiteX2" fmla="*/ 67532 w 94488"/>
                  <a:gd name="connsiteY2" fmla="*/ 0 h 845819"/>
                  <a:gd name="connsiteX3" fmla="*/ 94488 w 94488"/>
                  <a:gd name="connsiteY3" fmla="*/ 0 h 845819"/>
                  <a:gd name="connsiteX4" fmla="*/ 26956 w 94488"/>
                  <a:gd name="connsiteY4" fmla="*/ 845820 h 845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488" h="845819">
                    <a:moveTo>
                      <a:pt x="26956" y="845820"/>
                    </a:moveTo>
                    <a:lnTo>
                      <a:pt x="0" y="845820"/>
                    </a:lnTo>
                    <a:lnTo>
                      <a:pt x="67532" y="0"/>
                    </a:lnTo>
                    <a:lnTo>
                      <a:pt x="94488" y="0"/>
                    </a:lnTo>
                    <a:lnTo>
                      <a:pt x="26956" y="845820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96" name="任意多边形: 形状 1595">
                <a:extLst>
                  <a:ext uri="{FF2B5EF4-FFF2-40B4-BE49-F238E27FC236}">
                    <a16:creationId xmlns:a16="http://schemas.microsoft.com/office/drawing/2014/main" id="{C8AE5549-C428-8D3B-0283-8B0870F9309C}"/>
                  </a:ext>
                </a:extLst>
              </p:cNvPr>
              <p:cNvSpPr/>
              <p:nvPr/>
            </p:nvSpPr>
            <p:spPr>
              <a:xfrm>
                <a:off x="8369634" y="4166615"/>
                <a:ext cx="94487" cy="845819"/>
              </a:xfrm>
              <a:custGeom>
                <a:avLst/>
                <a:gdLst>
                  <a:gd name="connsiteX0" fmla="*/ 94488 w 94487"/>
                  <a:gd name="connsiteY0" fmla="*/ 845820 h 845819"/>
                  <a:gd name="connsiteX1" fmla="*/ 67437 w 94487"/>
                  <a:gd name="connsiteY1" fmla="*/ 845820 h 845819"/>
                  <a:gd name="connsiteX2" fmla="*/ 0 w 94487"/>
                  <a:gd name="connsiteY2" fmla="*/ 0 h 845819"/>
                  <a:gd name="connsiteX3" fmla="*/ 26956 w 94487"/>
                  <a:gd name="connsiteY3" fmla="*/ 0 h 845819"/>
                  <a:gd name="connsiteX4" fmla="*/ 94488 w 94487"/>
                  <a:gd name="connsiteY4" fmla="*/ 845820 h 845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487" h="845819">
                    <a:moveTo>
                      <a:pt x="94488" y="845820"/>
                    </a:moveTo>
                    <a:lnTo>
                      <a:pt x="67437" y="845820"/>
                    </a:lnTo>
                    <a:lnTo>
                      <a:pt x="0" y="0"/>
                    </a:lnTo>
                    <a:lnTo>
                      <a:pt x="26956" y="0"/>
                    </a:lnTo>
                    <a:lnTo>
                      <a:pt x="94488" y="845820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97" name="任意多边形: 形状 1596">
                <a:extLst>
                  <a:ext uri="{FF2B5EF4-FFF2-40B4-BE49-F238E27FC236}">
                    <a16:creationId xmlns:a16="http://schemas.microsoft.com/office/drawing/2014/main" id="{232F7DA5-A1AE-6A4B-1B4A-6C62F8F54F63}"/>
                  </a:ext>
                </a:extLst>
              </p:cNvPr>
              <p:cNvSpPr/>
              <p:nvPr/>
            </p:nvSpPr>
            <p:spPr>
              <a:xfrm>
                <a:off x="8369634" y="4166615"/>
                <a:ext cx="94487" cy="845819"/>
              </a:xfrm>
              <a:custGeom>
                <a:avLst/>
                <a:gdLst>
                  <a:gd name="connsiteX0" fmla="*/ 94488 w 94487"/>
                  <a:gd name="connsiteY0" fmla="*/ 845820 h 845819"/>
                  <a:gd name="connsiteX1" fmla="*/ 67437 w 94487"/>
                  <a:gd name="connsiteY1" fmla="*/ 845820 h 845819"/>
                  <a:gd name="connsiteX2" fmla="*/ 0 w 94487"/>
                  <a:gd name="connsiteY2" fmla="*/ 0 h 845819"/>
                  <a:gd name="connsiteX3" fmla="*/ 26956 w 94487"/>
                  <a:gd name="connsiteY3" fmla="*/ 0 h 845819"/>
                  <a:gd name="connsiteX4" fmla="*/ 94488 w 94487"/>
                  <a:gd name="connsiteY4" fmla="*/ 845820 h 845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487" h="845819">
                    <a:moveTo>
                      <a:pt x="94488" y="845820"/>
                    </a:moveTo>
                    <a:lnTo>
                      <a:pt x="67437" y="845820"/>
                    </a:lnTo>
                    <a:lnTo>
                      <a:pt x="0" y="0"/>
                    </a:lnTo>
                    <a:lnTo>
                      <a:pt x="26956" y="0"/>
                    </a:lnTo>
                    <a:lnTo>
                      <a:pt x="94488" y="845820"/>
                    </a:ln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98" name="任意多边形: 形状 1597">
                <a:extLst>
                  <a:ext uri="{FF2B5EF4-FFF2-40B4-BE49-F238E27FC236}">
                    <a16:creationId xmlns:a16="http://schemas.microsoft.com/office/drawing/2014/main" id="{3DE35923-F95F-CB21-B405-4220BEA07802}"/>
                  </a:ext>
                </a:extLst>
              </p:cNvPr>
              <p:cNvSpPr/>
              <p:nvPr/>
            </p:nvSpPr>
            <p:spPr>
              <a:xfrm>
                <a:off x="8828263" y="4166615"/>
                <a:ext cx="94487" cy="845819"/>
              </a:xfrm>
              <a:custGeom>
                <a:avLst/>
                <a:gdLst>
                  <a:gd name="connsiteX0" fmla="*/ 94488 w 94487"/>
                  <a:gd name="connsiteY0" fmla="*/ 845820 h 845819"/>
                  <a:gd name="connsiteX1" fmla="*/ 67532 w 94487"/>
                  <a:gd name="connsiteY1" fmla="*/ 845820 h 845819"/>
                  <a:gd name="connsiteX2" fmla="*/ 0 w 94487"/>
                  <a:gd name="connsiteY2" fmla="*/ 0 h 845819"/>
                  <a:gd name="connsiteX3" fmla="*/ 26956 w 94487"/>
                  <a:gd name="connsiteY3" fmla="*/ 0 h 845819"/>
                  <a:gd name="connsiteX4" fmla="*/ 94488 w 94487"/>
                  <a:gd name="connsiteY4" fmla="*/ 845820 h 845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487" h="845819">
                    <a:moveTo>
                      <a:pt x="94488" y="845820"/>
                    </a:moveTo>
                    <a:lnTo>
                      <a:pt x="67532" y="845820"/>
                    </a:lnTo>
                    <a:lnTo>
                      <a:pt x="0" y="0"/>
                    </a:lnTo>
                    <a:lnTo>
                      <a:pt x="26956" y="0"/>
                    </a:lnTo>
                    <a:lnTo>
                      <a:pt x="94488" y="845820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99" name="任意多边形: 形状 1598">
                <a:extLst>
                  <a:ext uri="{FF2B5EF4-FFF2-40B4-BE49-F238E27FC236}">
                    <a16:creationId xmlns:a16="http://schemas.microsoft.com/office/drawing/2014/main" id="{DC22D95A-133C-FD1D-5D77-F8BC9D9D3910}"/>
                  </a:ext>
                </a:extLst>
              </p:cNvPr>
              <p:cNvSpPr/>
              <p:nvPr/>
            </p:nvSpPr>
            <p:spPr>
              <a:xfrm>
                <a:off x="8828263" y="4166615"/>
                <a:ext cx="94487" cy="845819"/>
              </a:xfrm>
              <a:custGeom>
                <a:avLst/>
                <a:gdLst>
                  <a:gd name="connsiteX0" fmla="*/ 94488 w 94487"/>
                  <a:gd name="connsiteY0" fmla="*/ 845820 h 845819"/>
                  <a:gd name="connsiteX1" fmla="*/ 67532 w 94487"/>
                  <a:gd name="connsiteY1" fmla="*/ 845820 h 845819"/>
                  <a:gd name="connsiteX2" fmla="*/ 0 w 94487"/>
                  <a:gd name="connsiteY2" fmla="*/ 0 h 845819"/>
                  <a:gd name="connsiteX3" fmla="*/ 26956 w 94487"/>
                  <a:gd name="connsiteY3" fmla="*/ 0 h 845819"/>
                  <a:gd name="connsiteX4" fmla="*/ 94488 w 94487"/>
                  <a:gd name="connsiteY4" fmla="*/ 845820 h 845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487" h="845819">
                    <a:moveTo>
                      <a:pt x="94488" y="845820"/>
                    </a:moveTo>
                    <a:lnTo>
                      <a:pt x="67532" y="845820"/>
                    </a:lnTo>
                    <a:lnTo>
                      <a:pt x="0" y="0"/>
                    </a:lnTo>
                    <a:lnTo>
                      <a:pt x="26956" y="0"/>
                    </a:lnTo>
                    <a:lnTo>
                      <a:pt x="94488" y="845820"/>
                    </a:ln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0F88612E-8CC9-7CE7-AE09-64C363BD50BE}"/>
              </a:ext>
            </a:extLst>
          </p:cNvPr>
          <p:cNvGrpSpPr/>
          <p:nvPr/>
        </p:nvGrpSpPr>
        <p:grpSpPr>
          <a:xfrm>
            <a:off x="11267328" y="6275518"/>
            <a:ext cx="406275" cy="168889"/>
            <a:chOff x="332045" y="6451750"/>
            <a:chExt cx="319472" cy="132805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7A8AE7BF-7DCA-BC55-56D0-FCA90F66AAF0}"/>
                </a:ext>
              </a:extLst>
            </p:cNvPr>
            <p:cNvSpPr/>
            <p:nvPr/>
          </p:nvSpPr>
          <p:spPr>
            <a:xfrm>
              <a:off x="332045" y="6451750"/>
              <a:ext cx="132805" cy="13280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8CF0D2D0-2B6F-73D5-35B8-1360E668A023}"/>
                </a:ext>
              </a:extLst>
            </p:cNvPr>
            <p:cNvSpPr/>
            <p:nvPr/>
          </p:nvSpPr>
          <p:spPr>
            <a:xfrm>
              <a:off x="518712" y="6451750"/>
              <a:ext cx="132805" cy="132805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8" name="缺角矩形 37">
            <a:extLst>
              <a:ext uri="{FF2B5EF4-FFF2-40B4-BE49-F238E27FC236}">
                <a16:creationId xmlns:a16="http://schemas.microsoft.com/office/drawing/2014/main" id="{FCBC32F4-336F-A1B3-83BC-1B0DC7A33EF8}"/>
              </a:ext>
            </a:extLst>
          </p:cNvPr>
          <p:cNvSpPr/>
          <p:nvPr/>
        </p:nvSpPr>
        <p:spPr>
          <a:xfrm>
            <a:off x="374009" y="449142"/>
            <a:ext cx="656878" cy="656878"/>
          </a:xfrm>
          <a:prstGeom prst="plaque">
            <a:avLst>
              <a:gd name="adj" fmla="val 50000"/>
            </a:avLst>
          </a:prstGeom>
          <a:solidFill>
            <a:srgbClr val="3B66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缺角矩形 38">
            <a:extLst>
              <a:ext uri="{FF2B5EF4-FFF2-40B4-BE49-F238E27FC236}">
                <a16:creationId xmlns:a16="http://schemas.microsoft.com/office/drawing/2014/main" id="{291AA391-868F-72BA-A223-4F468E6B509A}"/>
              </a:ext>
            </a:extLst>
          </p:cNvPr>
          <p:cNvSpPr/>
          <p:nvPr/>
        </p:nvSpPr>
        <p:spPr>
          <a:xfrm>
            <a:off x="1029564" y="882384"/>
            <a:ext cx="304784" cy="304784"/>
          </a:xfrm>
          <a:prstGeom prst="plaque">
            <a:avLst>
              <a:gd name="adj" fmla="val 50000"/>
            </a:avLst>
          </a:prstGeom>
          <a:solidFill>
            <a:srgbClr val="3B66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78533082-6A22-7F26-B0BE-0A22DBFF31C6}"/>
              </a:ext>
            </a:extLst>
          </p:cNvPr>
          <p:cNvSpPr/>
          <p:nvPr/>
        </p:nvSpPr>
        <p:spPr>
          <a:xfrm>
            <a:off x="1" y="4589262"/>
            <a:ext cx="830401" cy="1645374"/>
          </a:xfrm>
          <a:custGeom>
            <a:avLst/>
            <a:gdLst>
              <a:gd name="connsiteX0" fmla="*/ 7714 w 830401"/>
              <a:gd name="connsiteY0" fmla="*/ 0 h 1645374"/>
              <a:gd name="connsiteX1" fmla="*/ 830401 w 830401"/>
              <a:gd name="connsiteY1" fmla="*/ 822687 h 1645374"/>
              <a:gd name="connsiteX2" fmla="*/ 7714 w 830401"/>
              <a:gd name="connsiteY2" fmla="*/ 1645374 h 1645374"/>
              <a:gd name="connsiteX3" fmla="*/ 0 w 830401"/>
              <a:gd name="connsiteY3" fmla="*/ 1568854 h 1645374"/>
              <a:gd name="connsiteX4" fmla="*/ 0 w 830401"/>
              <a:gd name="connsiteY4" fmla="*/ 76521 h 1645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0401" h="1645374">
                <a:moveTo>
                  <a:pt x="7714" y="0"/>
                </a:moveTo>
                <a:cubicBezTo>
                  <a:pt x="7714" y="454357"/>
                  <a:pt x="376044" y="822687"/>
                  <a:pt x="830401" y="822687"/>
                </a:cubicBezTo>
                <a:cubicBezTo>
                  <a:pt x="376044" y="822687"/>
                  <a:pt x="7714" y="1191017"/>
                  <a:pt x="7714" y="1645374"/>
                </a:cubicBezTo>
                <a:lnTo>
                  <a:pt x="0" y="1568854"/>
                </a:lnTo>
                <a:lnTo>
                  <a:pt x="0" y="76521"/>
                </a:lnTo>
                <a:close/>
              </a:path>
            </a:pathLst>
          </a:custGeom>
          <a:solidFill>
            <a:srgbClr val="3B66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611" name="组合 1610">
            <a:extLst>
              <a:ext uri="{FF2B5EF4-FFF2-40B4-BE49-F238E27FC236}">
                <a16:creationId xmlns:a16="http://schemas.microsoft.com/office/drawing/2014/main" id="{AB18F702-9550-0789-B849-B6A5691545F8}"/>
              </a:ext>
            </a:extLst>
          </p:cNvPr>
          <p:cNvGrpSpPr/>
          <p:nvPr/>
        </p:nvGrpSpPr>
        <p:grpSpPr>
          <a:xfrm>
            <a:off x="7799498" y="942009"/>
            <a:ext cx="2628258" cy="1236871"/>
            <a:chOff x="7823691" y="638201"/>
            <a:chExt cx="2628258" cy="1236871"/>
          </a:xfrm>
        </p:grpSpPr>
        <p:sp>
          <p:nvSpPr>
            <p:cNvPr id="73" name="_14"/>
            <p:cNvSpPr txBox="1">
              <a:spLocks noChangeArrowheads="1"/>
            </p:cNvSpPr>
            <p:nvPr/>
          </p:nvSpPr>
          <p:spPr bwMode="auto">
            <a:xfrm>
              <a:off x="8409072" y="638201"/>
              <a:ext cx="2042877" cy="10405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3" tIns="45711" rIns="91423" bIns="45711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4000" b="1" dirty="0">
                  <a:solidFill>
                    <a:schemeClr val="bg1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ea"/>
                  <a:sym typeface="+mn-lt"/>
                </a:rPr>
                <a:t>目录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0B4CFA6C-7005-1C82-20D8-5F2EA5FAF843}"/>
                </a:ext>
              </a:extLst>
            </p:cNvPr>
            <p:cNvSpPr txBox="1"/>
            <p:nvPr/>
          </p:nvSpPr>
          <p:spPr>
            <a:xfrm>
              <a:off x="7823691" y="1474962"/>
              <a:ext cx="2183653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dirty="0">
                  <a:solidFill>
                    <a:schemeClr val="bg1"/>
                  </a:solidFill>
                </a:rPr>
                <a:t>CONTENTS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8A488342-5B9A-6294-095A-BEA61C3EA180}"/>
              </a:ext>
            </a:extLst>
          </p:cNvPr>
          <p:cNvGrpSpPr/>
          <p:nvPr/>
        </p:nvGrpSpPr>
        <p:grpSpPr>
          <a:xfrm>
            <a:off x="1224051" y="1567018"/>
            <a:ext cx="3034599" cy="1478849"/>
            <a:chOff x="1224051" y="1567018"/>
            <a:chExt cx="3034599" cy="1478849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D80F9-E3FD-270D-A1DE-054FED40C763}"/>
                </a:ext>
              </a:extLst>
            </p:cNvPr>
            <p:cNvGrpSpPr/>
            <p:nvPr/>
          </p:nvGrpSpPr>
          <p:grpSpPr>
            <a:xfrm>
              <a:off x="1224051" y="2223181"/>
              <a:ext cx="3034599" cy="822686"/>
              <a:chOff x="-1" y="2453689"/>
              <a:chExt cx="5578013" cy="1512210"/>
            </a:xfrm>
          </p:grpSpPr>
          <p:sp>
            <p:nvSpPr>
              <p:cNvPr id="2" name="矩形: 圆角 1">
                <a:extLst>
                  <a:ext uri="{FF2B5EF4-FFF2-40B4-BE49-F238E27FC236}">
                    <a16:creationId xmlns:a16="http://schemas.microsoft.com/office/drawing/2014/main" id="{B258CE90-EABB-BB52-2894-CA824ED68115}"/>
                  </a:ext>
                </a:extLst>
              </p:cNvPr>
              <p:cNvSpPr/>
              <p:nvPr/>
            </p:nvSpPr>
            <p:spPr>
              <a:xfrm>
                <a:off x="-1" y="2921448"/>
                <a:ext cx="5578013" cy="1044451"/>
              </a:xfrm>
              <a:prstGeom prst="roundRect">
                <a:avLst>
                  <a:gd name="adj" fmla="val 0"/>
                </a:avLst>
              </a:prstGeom>
              <a:solidFill>
                <a:srgbClr val="3B66FF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" name="矩形: 圆角 2">
                <a:extLst>
                  <a:ext uri="{FF2B5EF4-FFF2-40B4-BE49-F238E27FC236}">
                    <a16:creationId xmlns:a16="http://schemas.microsoft.com/office/drawing/2014/main" id="{93DC44F8-8E29-0215-A9FE-1FB5DBEF032F}"/>
                  </a:ext>
                </a:extLst>
              </p:cNvPr>
              <p:cNvSpPr/>
              <p:nvPr/>
            </p:nvSpPr>
            <p:spPr>
              <a:xfrm>
                <a:off x="-1" y="2706994"/>
                <a:ext cx="5578013" cy="336233"/>
              </a:xfrm>
              <a:prstGeom prst="roundRect">
                <a:avLst>
                  <a:gd name="adj" fmla="val 0"/>
                </a:avLst>
              </a:prstGeom>
              <a:solidFill>
                <a:srgbClr val="3B66FF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4" name="任意多边形: 形状 3">
                <a:extLst>
                  <a:ext uri="{FF2B5EF4-FFF2-40B4-BE49-F238E27FC236}">
                    <a16:creationId xmlns:a16="http://schemas.microsoft.com/office/drawing/2014/main" id="{F39B1878-89AD-CA90-15A7-B15543CA9629}"/>
                  </a:ext>
                </a:extLst>
              </p:cNvPr>
              <p:cNvSpPr/>
              <p:nvPr/>
            </p:nvSpPr>
            <p:spPr>
              <a:xfrm rot="16200000">
                <a:off x="1871608" y="619806"/>
                <a:ext cx="395150" cy="4062915"/>
              </a:xfrm>
              <a:custGeom>
                <a:avLst/>
                <a:gdLst>
                  <a:gd name="connsiteX0" fmla="*/ 395150 w 395150"/>
                  <a:gd name="connsiteY0" fmla="*/ 857716 h 4062915"/>
                  <a:gd name="connsiteX1" fmla="*/ 141562 w 395150"/>
                  <a:gd name="connsiteY1" fmla="*/ 1187237 h 4062915"/>
                  <a:gd name="connsiteX2" fmla="*/ 141562 w 395150"/>
                  <a:gd name="connsiteY2" fmla="*/ 2629235 h 4062915"/>
                  <a:gd name="connsiteX3" fmla="*/ 141562 w 395150"/>
                  <a:gd name="connsiteY3" fmla="*/ 2889174 h 4062915"/>
                  <a:gd name="connsiteX4" fmla="*/ 141562 w 395150"/>
                  <a:gd name="connsiteY4" fmla="*/ 4062915 h 4062915"/>
                  <a:gd name="connsiteX5" fmla="*/ 0 w 395150"/>
                  <a:gd name="connsiteY5" fmla="*/ 4062915 h 4062915"/>
                  <a:gd name="connsiteX6" fmla="*/ 1 w 395150"/>
                  <a:gd name="connsiteY6" fmla="*/ 0 h 4062915"/>
                  <a:gd name="connsiteX7" fmla="*/ 141562 w 395150"/>
                  <a:gd name="connsiteY7" fmla="*/ 0 h 4062915"/>
                  <a:gd name="connsiteX8" fmla="*/ 141562 w 395150"/>
                  <a:gd name="connsiteY8" fmla="*/ 528195 h 4062915"/>
                  <a:gd name="connsiteX9" fmla="*/ 395150 w 395150"/>
                  <a:gd name="connsiteY9" fmla="*/ 857716 h 4062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95150" h="4062915">
                    <a:moveTo>
                      <a:pt x="395150" y="857716"/>
                    </a:moveTo>
                    <a:cubicBezTo>
                      <a:pt x="255097" y="857716"/>
                      <a:pt x="141562" y="1005248"/>
                      <a:pt x="141562" y="1187237"/>
                    </a:cubicBezTo>
                    <a:lnTo>
                      <a:pt x="141562" y="2629235"/>
                    </a:lnTo>
                    <a:lnTo>
                      <a:pt x="141562" y="2889174"/>
                    </a:lnTo>
                    <a:lnTo>
                      <a:pt x="141562" y="4062915"/>
                    </a:lnTo>
                    <a:lnTo>
                      <a:pt x="0" y="4062915"/>
                    </a:lnTo>
                    <a:lnTo>
                      <a:pt x="1" y="0"/>
                    </a:lnTo>
                    <a:lnTo>
                      <a:pt x="141562" y="0"/>
                    </a:lnTo>
                    <a:lnTo>
                      <a:pt x="141562" y="528195"/>
                    </a:lnTo>
                    <a:cubicBezTo>
                      <a:pt x="141562" y="710185"/>
                      <a:pt x="255097" y="857716"/>
                      <a:pt x="395150" y="857716"/>
                    </a:cubicBezTo>
                    <a:close/>
                  </a:path>
                </a:pathLst>
              </a:custGeom>
              <a:solidFill>
                <a:srgbClr val="3B66FF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cs typeface="+mn-ea"/>
                </a:endParaRPr>
              </a:p>
            </p:txBody>
          </p:sp>
        </p:grp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DBE75492-3649-A0B1-5B99-ACDAD7357848}"/>
                </a:ext>
              </a:extLst>
            </p:cNvPr>
            <p:cNvSpPr txBox="1"/>
            <p:nvPr/>
          </p:nvSpPr>
          <p:spPr>
            <a:xfrm>
              <a:off x="2193102" y="2595911"/>
              <a:ext cx="10951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工作总结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19461E46-FCBB-EC93-80A8-270F5656F20A}"/>
                </a:ext>
              </a:extLst>
            </p:cNvPr>
            <p:cNvSpPr txBox="1"/>
            <p:nvPr/>
          </p:nvSpPr>
          <p:spPr>
            <a:xfrm>
              <a:off x="1229852" y="1567018"/>
              <a:ext cx="93166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>
                  <a:gradFill>
                    <a:gsLst>
                      <a:gs pos="0">
                        <a:srgbClr val="3B66FF"/>
                      </a:gs>
                      <a:gs pos="91000">
                        <a:srgbClr val="3B66FF">
                          <a:alpha val="0"/>
                        </a:srgbClr>
                      </a:gs>
                    </a:gsLst>
                    <a:lin ang="5400000" scaled="1"/>
                  </a:gradFill>
                  <a:latin typeface="MiSans Heavy" panose="00000A00000000000000" pitchFamily="2" charset="-122"/>
                  <a:ea typeface="MiSans Heavy" panose="00000A00000000000000" pitchFamily="2" charset="-122"/>
                </a:rPr>
                <a:t>01</a:t>
              </a:r>
              <a:endParaRPr lang="zh-CN" altLang="en-US" sz="4800" dirty="0">
                <a:gradFill>
                  <a:gsLst>
                    <a:gs pos="0">
                      <a:srgbClr val="3B66FF"/>
                    </a:gs>
                    <a:gs pos="91000">
                      <a:srgbClr val="3B66FF">
                        <a:alpha val="0"/>
                      </a:srgbClr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D9A11220-0160-747C-CBD6-A6C3F950D63C}"/>
              </a:ext>
            </a:extLst>
          </p:cNvPr>
          <p:cNvGrpSpPr/>
          <p:nvPr/>
        </p:nvGrpSpPr>
        <p:grpSpPr>
          <a:xfrm>
            <a:off x="4698749" y="1567018"/>
            <a:ext cx="3034599" cy="1478849"/>
            <a:chOff x="1224051" y="1567018"/>
            <a:chExt cx="3034599" cy="1478849"/>
          </a:xfrm>
        </p:grpSpPr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66701C25-4C67-4A3D-9B76-3CD8274249DE}"/>
                </a:ext>
              </a:extLst>
            </p:cNvPr>
            <p:cNvGrpSpPr/>
            <p:nvPr/>
          </p:nvGrpSpPr>
          <p:grpSpPr>
            <a:xfrm>
              <a:off x="1224051" y="2223181"/>
              <a:ext cx="3034599" cy="822686"/>
              <a:chOff x="-1" y="2453689"/>
              <a:chExt cx="5578013" cy="1512210"/>
            </a:xfrm>
          </p:grpSpPr>
          <p:sp>
            <p:nvSpPr>
              <p:cNvPr id="34" name="矩形: 圆角 33">
                <a:extLst>
                  <a:ext uri="{FF2B5EF4-FFF2-40B4-BE49-F238E27FC236}">
                    <a16:creationId xmlns:a16="http://schemas.microsoft.com/office/drawing/2014/main" id="{7408BF68-A4B1-3A1E-7E7A-7A21759A28D6}"/>
                  </a:ext>
                </a:extLst>
              </p:cNvPr>
              <p:cNvSpPr/>
              <p:nvPr/>
            </p:nvSpPr>
            <p:spPr>
              <a:xfrm>
                <a:off x="-1" y="2921448"/>
                <a:ext cx="5578013" cy="1044451"/>
              </a:xfrm>
              <a:prstGeom prst="roundRect">
                <a:avLst>
                  <a:gd name="adj" fmla="val 0"/>
                </a:avLst>
              </a:prstGeom>
              <a:solidFill>
                <a:srgbClr val="3B66FF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5" name="矩形: 圆角 34">
                <a:extLst>
                  <a:ext uri="{FF2B5EF4-FFF2-40B4-BE49-F238E27FC236}">
                    <a16:creationId xmlns:a16="http://schemas.microsoft.com/office/drawing/2014/main" id="{0E53EB3D-3BB7-0647-2496-8FD1ECEAB4AB}"/>
                  </a:ext>
                </a:extLst>
              </p:cNvPr>
              <p:cNvSpPr/>
              <p:nvPr/>
            </p:nvSpPr>
            <p:spPr>
              <a:xfrm>
                <a:off x="-1" y="2706994"/>
                <a:ext cx="5578013" cy="336233"/>
              </a:xfrm>
              <a:prstGeom prst="roundRect">
                <a:avLst>
                  <a:gd name="adj" fmla="val 0"/>
                </a:avLst>
              </a:prstGeom>
              <a:solidFill>
                <a:srgbClr val="3B66FF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5EB07609-4DB6-07BC-F909-42315F4179F9}"/>
                  </a:ext>
                </a:extLst>
              </p:cNvPr>
              <p:cNvSpPr/>
              <p:nvPr/>
            </p:nvSpPr>
            <p:spPr>
              <a:xfrm rot="16200000">
                <a:off x="1871608" y="619806"/>
                <a:ext cx="395150" cy="4062915"/>
              </a:xfrm>
              <a:custGeom>
                <a:avLst/>
                <a:gdLst>
                  <a:gd name="connsiteX0" fmla="*/ 395150 w 395150"/>
                  <a:gd name="connsiteY0" fmla="*/ 857716 h 4062915"/>
                  <a:gd name="connsiteX1" fmla="*/ 141562 w 395150"/>
                  <a:gd name="connsiteY1" fmla="*/ 1187237 h 4062915"/>
                  <a:gd name="connsiteX2" fmla="*/ 141562 w 395150"/>
                  <a:gd name="connsiteY2" fmla="*/ 2629235 h 4062915"/>
                  <a:gd name="connsiteX3" fmla="*/ 141562 w 395150"/>
                  <a:gd name="connsiteY3" fmla="*/ 2889174 h 4062915"/>
                  <a:gd name="connsiteX4" fmla="*/ 141562 w 395150"/>
                  <a:gd name="connsiteY4" fmla="*/ 4062915 h 4062915"/>
                  <a:gd name="connsiteX5" fmla="*/ 0 w 395150"/>
                  <a:gd name="connsiteY5" fmla="*/ 4062915 h 4062915"/>
                  <a:gd name="connsiteX6" fmla="*/ 1 w 395150"/>
                  <a:gd name="connsiteY6" fmla="*/ 0 h 4062915"/>
                  <a:gd name="connsiteX7" fmla="*/ 141562 w 395150"/>
                  <a:gd name="connsiteY7" fmla="*/ 0 h 4062915"/>
                  <a:gd name="connsiteX8" fmla="*/ 141562 w 395150"/>
                  <a:gd name="connsiteY8" fmla="*/ 528195 h 4062915"/>
                  <a:gd name="connsiteX9" fmla="*/ 395150 w 395150"/>
                  <a:gd name="connsiteY9" fmla="*/ 857716 h 4062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95150" h="4062915">
                    <a:moveTo>
                      <a:pt x="395150" y="857716"/>
                    </a:moveTo>
                    <a:cubicBezTo>
                      <a:pt x="255097" y="857716"/>
                      <a:pt x="141562" y="1005248"/>
                      <a:pt x="141562" y="1187237"/>
                    </a:cubicBezTo>
                    <a:lnTo>
                      <a:pt x="141562" y="2629235"/>
                    </a:lnTo>
                    <a:lnTo>
                      <a:pt x="141562" y="2889174"/>
                    </a:lnTo>
                    <a:lnTo>
                      <a:pt x="141562" y="4062915"/>
                    </a:lnTo>
                    <a:lnTo>
                      <a:pt x="0" y="4062915"/>
                    </a:lnTo>
                    <a:lnTo>
                      <a:pt x="1" y="0"/>
                    </a:lnTo>
                    <a:lnTo>
                      <a:pt x="141562" y="0"/>
                    </a:lnTo>
                    <a:lnTo>
                      <a:pt x="141562" y="528195"/>
                    </a:lnTo>
                    <a:cubicBezTo>
                      <a:pt x="141562" y="710185"/>
                      <a:pt x="255097" y="857716"/>
                      <a:pt x="395150" y="857716"/>
                    </a:cubicBezTo>
                    <a:close/>
                  </a:path>
                </a:pathLst>
              </a:custGeom>
              <a:solidFill>
                <a:srgbClr val="3B66FF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cs typeface="+mn-ea"/>
                </a:endParaRPr>
              </a:p>
            </p:txBody>
          </p:sp>
        </p:grp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680C1C27-FF66-3480-06E3-3EA3B42D6E1B}"/>
                </a:ext>
              </a:extLst>
            </p:cNvPr>
            <p:cNvSpPr txBox="1"/>
            <p:nvPr/>
          </p:nvSpPr>
          <p:spPr>
            <a:xfrm>
              <a:off x="2193102" y="2595911"/>
              <a:ext cx="10951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自我评价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43C595B0-CD3B-A239-D3DB-628C6942D8F0}"/>
                </a:ext>
              </a:extLst>
            </p:cNvPr>
            <p:cNvSpPr txBox="1"/>
            <p:nvPr/>
          </p:nvSpPr>
          <p:spPr>
            <a:xfrm>
              <a:off x="1229852" y="1567018"/>
              <a:ext cx="100059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>
                  <a:gradFill>
                    <a:gsLst>
                      <a:gs pos="0">
                        <a:srgbClr val="3B66FF"/>
                      </a:gs>
                      <a:gs pos="91000">
                        <a:srgbClr val="3B66FF">
                          <a:alpha val="0"/>
                        </a:srgbClr>
                      </a:gs>
                    </a:gsLst>
                    <a:lin ang="5400000" scaled="1"/>
                  </a:gradFill>
                  <a:latin typeface="MiSans Heavy" panose="00000A00000000000000" pitchFamily="2" charset="-122"/>
                  <a:ea typeface="MiSans Heavy" panose="00000A00000000000000" pitchFamily="2" charset="-122"/>
                </a:rPr>
                <a:t>02</a:t>
              </a:r>
              <a:endParaRPr lang="zh-CN" altLang="en-US" sz="4800" dirty="0">
                <a:gradFill>
                  <a:gsLst>
                    <a:gs pos="0">
                      <a:srgbClr val="3B66FF"/>
                    </a:gs>
                    <a:gs pos="91000">
                      <a:srgbClr val="3B66FF">
                        <a:alpha val="0"/>
                      </a:srgbClr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CD61E8C-9C40-F18D-7824-EDC27404AF23}"/>
              </a:ext>
            </a:extLst>
          </p:cNvPr>
          <p:cNvGrpSpPr/>
          <p:nvPr/>
        </p:nvGrpSpPr>
        <p:grpSpPr>
          <a:xfrm>
            <a:off x="1224051" y="3347185"/>
            <a:ext cx="3034599" cy="1478849"/>
            <a:chOff x="1224051" y="1567018"/>
            <a:chExt cx="3034599" cy="1478849"/>
          </a:xfrm>
        </p:grpSpPr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id="{DF3E8C32-756C-0570-BED3-B0ABBC867EBF}"/>
                </a:ext>
              </a:extLst>
            </p:cNvPr>
            <p:cNvGrpSpPr/>
            <p:nvPr/>
          </p:nvGrpSpPr>
          <p:grpSpPr>
            <a:xfrm>
              <a:off x="1224051" y="2223181"/>
              <a:ext cx="3034599" cy="822686"/>
              <a:chOff x="-1" y="2453689"/>
              <a:chExt cx="5578013" cy="1512210"/>
            </a:xfrm>
          </p:grpSpPr>
          <p:sp>
            <p:nvSpPr>
              <p:cNvPr id="1600" name="矩形: 圆角 1599">
                <a:extLst>
                  <a:ext uri="{FF2B5EF4-FFF2-40B4-BE49-F238E27FC236}">
                    <a16:creationId xmlns:a16="http://schemas.microsoft.com/office/drawing/2014/main" id="{342B65E3-E142-7F76-5A49-9EAB3AFDD073}"/>
                  </a:ext>
                </a:extLst>
              </p:cNvPr>
              <p:cNvSpPr/>
              <p:nvPr/>
            </p:nvSpPr>
            <p:spPr>
              <a:xfrm>
                <a:off x="-1" y="2921448"/>
                <a:ext cx="5578013" cy="1044451"/>
              </a:xfrm>
              <a:prstGeom prst="roundRect">
                <a:avLst>
                  <a:gd name="adj" fmla="val 0"/>
                </a:avLst>
              </a:prstGeom>
              <a:solidFill>
                <a:srgbClr val="3B66FF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601" name="矩形: 圆角 1600">
                <a:extLst>
                  <a:ext uri="{FF2B5EF4-FFF2-40B4-BE49-F238E27FC236}">
                    <a16:creationId xmlns:a16="http://schemas.microsoft.com/office/drawing/2014/main" id="{2D73BD47-ADDB-6A15-48CE-7062A8F11F6E}"/>
                  </a:ext>
                </a:extLst>
              </p:cNvPr>
              <p:cNvSpPr/>
              <p:nvPr/>
            </p:nvSpPr>
            <p:spPr>
              <a:xfrm>
                <a:off x="-1" y="2706994"/>
                <a:ext cx="5578013" cy="336233"/>
              </a:xfrm>
              <a:prstGeom prst="roundRect">
                <a:avLst>
                  <a:gd name="adj" fmla="val 0"/>
                </a:avLst>
              </a:prstGeom>
              <a:solidFill>
                <a:srgbClr val="3B66FF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602" name="任意多边形: 形状 1601">
                <a:extLst>
                  <a:ext uri="{FF2B5EF4-FFF2-40B4-BE49-F238E27FC236}">
                    <a16:creationId xmlns:a16="http://schemas.microsoft.com/office/drawing/2014/main" id="{1A911252-713B-FCC1-84B6-7C29041CE24A}"/>
                  </a:ext>
                </a:extLst>
              </p:cNvPr>
              <p:cNvSpPr/>
              <p:nvPr/>
            </p:nvSpPr>
            <p:spPr>
              <a:xfrm rot="16200000">
                <a:off x="1871608" y="619806"/>
                <a:ext cx="395150" cy="4062915"/>
              </a:xfrm>
              <a:custGeom>
                <a:avLst/>
                <a:gdLst>
                  <a:gd name="connsiteX0" fmla="*/ 395150 w 395150"/>
                  <a:gd name="connsiteY0" fmla="*/ 857716 h 4062915"/>
                  <a:gd name="connsiteX1" fmla="*/ 141562 w 395150"/>
                  <a:gd name="connsiteY1" fmla="*/ 1187237 h 4062915"/>
                  <a:gd name="connsiteX2" fmla="*/ 141562 w 395150"/>
                  <a:gd name="connsiteY2" fmla="*/ 2629235 h 4062915"/>
                  <a:gd name="connsiteX3" fmla="*/ 141562 w 395150"/>
                  <a:gd name="connsiteY3" fmla="*/ 2889174 h 4062915"/>
                  <a:gd name="connsiteX4" fmla="*/ 141562 w 395150"/>
                  <a:gd name="connsiteY4" fmla="*/ 4062915 h 4062915"/>
                  <a:gd name="connsiteX5" fmla="*/ 0 w 395150"/>
                  <a:gd name="connsiteY5" fmla="*/ 4062915 h 4062915"/>
                  <a:gd name="connsiteX6" fmla="*/ 1 w 395150"/>
                  <a:gd name="connsiteY6" fmla="*/ 0 h 4062915"/>
                  <a:gd name="connsiteX7" fmla="*/ 141562 w 395150"/>
                  <a:gd name="connsiteY7" fmla="*/ 0 h 4062915"/>
                  <a:gd name="connsiteX8" fmla="*/ 141562 w 395150"/>
                  <a:gd name="connsiteY8" fmla="*/ 528195 h 4062915"/>
                  <a:gd name="connsiteX9" fmla="*/ 395150 w 395150"/>
                  <a:gd name="connsiteY9" fmla="*/ 857716 h 4062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95150" h="4062915">
                    <a:moveTo>
                      <a:pt x="395150" y="857716"/>
                    </a:moveTo>
                    <a:cubicBezTo>
                      <a:pt x="255097" y="857716"/>
                      <a:pt x="141562" y="1005248"/>
                      <a:pt x="141562" y="1187237"/>
                    </a:cubicBezTo>
                    <a:lnTo>
                      <a:pt x="141562" y="2629235"/>
                    </a:lnTo>
                    <a:lnTo>
                      <a:pt x="141562" y="2889174"/>
                    </a:lnTo>
                    <a:lnTo>
                      <a:pt x="141562" y="4062915"/>
                    </a:lnTo>
                    <a:lnTo>
                      <a:pt x="0" y="4062915"/>
                    </a:lnTo>
                    <a:lnTo>
                      <a:pt x="1" y="0"/>
                    </a:lnTo>
                    <a:lnTo>
                      <a:pt x="141562" y="0"/>
                    </a:lnTo>
                    <a:lnTo>
                      <a:pt x="141562" y="528195"/>
                    </a:lnTo>
                    <a:cubicBezTo>
                      <a:pt x="141562" y="710185"/>
                      <a:pt x="255097" y="857716"/>
                      <a:pt x="395150" y="857716"/>
                    </a:cubicBezTo>
                    <a:close/>
                  </a:path>
                </a:pathLst>
              </a:custGeom>
              <a:solidFill>
                <a:srgbClr val="3B66FF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cs typeface="+mn-ea"/>
                </a:endParaRPr>
              </a:p>
            </p:txBody>
          </p:sp>
        </p:grp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49068117-B390-E328-A974-BC3695168DF4}"/>
                </a:ext>
              </a:extLst>
            </p:cNvPr>
            <p:cNvSpPr txBox="1"/>
            <p:nvPr/>
          </p:nvSpPr>
          <p:spPr>
            <a:xfrm>
              <a:off x="2193102" y="2595911"/>
              <a:ext cx="10951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工作体会</a:t>
              </a:r>
            </a:p>
          </p:txBody>
        </p:sp>
        <p:sp>
          <p:nvSpPr>
            <p:cNvPr id="1579" name="文本框 1578">
              <a:extLst>
                <a:ext uri="{FF2B5EF4-FFF2-40B4-BE49-F238E27FC236}">
                  <a16:creationId xmlns:a16="http://schemas.microsoft.com/office/drawing/2014/main" id="{932F76C3-F4D9-FD38-656C-3E9F9E67F032}"/>
                </a:ext>
              </a:extLst>
            </p:cNvPr>
            <p:cNvSpPr txBox="1"/>
            <p:nvPr/>
          </p:nvSpPr>
          <p:spPr>
            <a:xfrm>
              <a:off x="1229852" y="1567018"/>
              <a:ext cx="100219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>
                  <a:gradFill>
                    <a:gsLst>
                      <a:gs pos="0">
                        <a:srgbClr val="3B66FF"/>
                      </a:gs>
                      <a:gs pos="91000">
                        <a:srgbClr val="3B66FF">
                          <a:alpha val="0"/>
                        </a:srgbClr>
                      </a:gs>
                    </a:gsLst>
                    <a:lin ang="5400000" scaled="1"/>
                  </a:gradFill>
                  <a:latin typeface="MiSans Heavy" panose="00000A00000000000000" pitchFamily="2" charset="-122"/>
                  <a:ea typeface="MiSans Heavy" panose="00000A00000000000000" pitchFamily="2" charset="-122"/>
                </a:rPr>
                <a:t>03</a:t>
              </a:r>
              <a:endParaRPr lang="zh-CN" altLang="en-US" sz="4800" dirty="0">
                <a:gradFill>
                  <a:gsLst>
                    <a:gs pos="0">
                      <a:srgbClr val="3B66FF"/>
                    </a:gs>
                    <a:gs pos="91000">
                      <a:srgbClr val="3B66FF">
                        <a:alpha val="0"/>
                      </a:srgbClr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grpSp>
        <p:nvGrpSpPr>
          <p:cNvPr id="1604" name="组合 1603">
            <a:extLst>
              <a:ext uri="{FF2B5EF4-FFF2-40B4-BE49-F238E27FC236}">
                <a16:creationId xmlns:a16="http://schemas.microsoft.com/office/drawing/2014/main" id="{145CC52A-A987-F56E-1B43-32F692AA749D}"/>
              </a:ext>
            </a:extLst>
          </p:cNvPr>
          <p:cNvGrpSpPr/>
          <p:nvPr/>
        </p:nvGrpSpPr>
        <p:grpSpPr>
          <a:xfrm>
            <a:off x="4698749" y="3347185"/>
            <a:ext cx="3034599" cy="1478849"/>
            <a:chOff x="1224051" y="1567018"/>
            <a:chExt cx="3034599" cy="1478849"/>
          </a:xfrm>
        </p:grpSpPr>
        <p:grpSp>
          <p:nvGrpSpPr>
            <p:cNvPr id="1605" name="组合 1604">
              <a:extLst>
                <a:ext uri="{FF2B5EF4-FFF2-40B4-BE49-F238E27FC236}">
                  <a16:creationId xmlns:a16="http://schemas.microsoft.com/office/drawing/2014/main" id="{6F3C044F-13BC-1592-0202-3BE5DCF1136B}"/>
                </a:ext>
              </a:extLst>
            </p:cNvPr>
            <p:cNvGrpSpPr/>
            <p:nvPr/>
          </p:nvGrpSpPr>
          <p:grpSpPr>
            <a:xfrm>
              <a:off x="1224051" y="2223181"/>
              <a:ext cx="3034599" cy="822686"/>
              <a:chOff x="-1" y="2453689"/>
              <a:chExt cx="5578013" cy="1512210"/>
            </a:xfrm>
          </p:grpSpPr>
          <p:sp>
            <p:nvSpPr>
              <p:cNvPr id="1608" name="矩形: 圆角 1607">
                <a:extLst>
                  <a:ext uri="{FF2B5EF4-FFF2-40B4-BE49-F238E27FC236}">
                    <a16:creationId xmlns:a16="http://schemas.microsoft.com/office/drawing/2014/main" id="{43C7D658-2652-159A-3E7D-605B5CD463AD}"/>
                  </a:ext>
                </a:extLst>
              </p:cNvPr>
              <p:cNvSpPr/>
              <p:nvPr/>
            </p:nvSpPr>
            <p:spPr>
              <a:xfrm>
                <a:off x="-1" y="2921448"/>
                <a:ext cx="5578013" cy="1044451"/>
              </a:xfrm>
              <a:prstGeom prst="roundRect">
                <a:avLst>
                  <a:gd name="adj" fmla="val 0"/>
                </a:avLst>
              </a:prstGeom>
              <a:solidFill>
                <a:srgbClr val="3B66FF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609" name="矩形: 圆角 1608">
                <a:extLst>
                  <a:ext uri="{FF2B5EF4-FFF2-40B4-BE49-F238E27FC236}">
                    <a16:creationId xmlns:a16="http://schemas.microsoft.com/office/drawing/2014/main" id="{E7A8F1D1-E001-A7D0-44DE-57BCB0B619EF}"/>
                  </a:ext>
                </a:extLst>
              </p:cNvPr>
              <p:cNvSpPr/>
              <p:nvPr/>
            </p:nvSpPr>
            <p:spPr>
              <a:xfrm>
                <a:off x="-1" y="2706994"/>
                <a:ext cx="5578013" cy="336233"/>
              </a:xfrm>
              <a:prstGeom prst="roundRect">
                <a:avLst>
                  <a:gd name="adj" fmla="val 0"/>
                </a:avLst>
              </a:prstGeom>
              <a:solidFill>
                <a:srgbClr val="3B66FF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625" name="任意多边形: 形状 1624">
                <a:extLst>
                  <a:ext uri="{FF2B5EF4-FFF2-40B4-BE49-F238E27FC236}">
                    <a16:creationId xmlns:a16="http://schemas.microsoft.com/office/drawing/2014/main" id="{B9AB8E93-DCBD-A26D-0DAD-666FE8EE4391}"/>
                  </a:ext>
                </a:extLst>
              </p:cNvPr>
              <p:cNvSpPr/>
              <p:nvPr/>
            </p:nvSpPr>
            <p:spPr>
              <a:xfrm rot="16200000">
                <a:off x="1871608" y="619806"/>
                <a:ext cx="395150" cy="4062915"/>
              </a:xfrm>
              <a:custGeom>
                <a:avLst/>
                <a:gdLst>
                  <a:gd name="connsiteX0" fmla="*/ 395150 w 395150"/>
                  <a:gd name="connsiteY0" fmla="*/ 857716 h 4062915"/>
                  <a:gd name="connsiteX1" fmla="*/ 141562 w 395150"/>
                  <a:gd name="connsiteY1" fmla="*/ 1187237 h 4062915"/>
                  <a:gd name="connsiteX2" fmla="*/ 141562 w 395150"/>
                  <a:gd name="connsiteY2" fmla="*/ 2629235 h 4062915"/>
                  <a:gd name="connsiteX3" fmla="*/ 141562 w 395150"/>
                  <a:gd name="connsiteY3" fmla="*/ 2889174 h 4062915"/>
                  <a:gd name="connsiteX4" fmla="*/ 141562 w 395150"/>
                  <a:gd name="connsiteY4" fmla="*/ 4062915 h 4062915"/>
                  <a:gd name="connsiteX5" fmla="*/ 0 w 395150"/>
                  <a:gd name="connsiteY5" fmla="*/ 4062915 h 4062915"/>
                  <a:gd name="connsiteX6" fmla="*/ 1 w 395150"/>
                  <a:gd name="connsiteY6" fmla="*/ 0 h 4062915"/>
                  <a:gd name="connsiteX7" fmla="*/ 141562 w 395150"/>
                  <a:gd name="connsiteY7" fmla="*/ 0 h 4062915"/>
                  <a:gd name="connsiteX8" fmla="*/ 141562 w 395150"/>
                  <a:gd name="connsiteY8" fmla="*/ 528195 h 4062915"/>
                  <a:gd name="connsiteX9" fmla="*/ 395150 w 395150"/>
                  <a:gd name="connsiteY9" fmla="*/ 857716 h 4062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95150" h="4062915">
                    <a:moveTo>
                      <a:pt x="395150" y="857716"/>
                    </a:moveTo>
                    <a:cubicBezTo>
                      <a:pt x="255097" y="857716"/>
                      <a:pt x="141562" y="1005248"/>
                      <a:pt x="141562" y="1187237"/>
                    </a:cubicBezTo>
                    <a:lnTo>
                      <a:pt x="141562" y="2629235"/>
                    </a:lnTo>
                    <a:lnTo>
                      <a:pt x="141562" y="2889174"/>
                    </a:lnTo>
                    <a:lnTo>
                      <a:pt x="141562" y="4062915"/>
                    </a:lnTo>
                    <a:lnTo>
                      <a:pt x="0" y="4062915"/>
                    </a:lnTo>
                    <a:lnTo>
                      <a:pt x="1" y="0"/>
                    </a:lnTo>
                    <a:lnTo>
                      <a:pt x="141562" y="0"/>
                    </a:lnTo>
                    <a:lnTo>
                      <a:pt x="141562" y="528195"/>
                    </a:lnTo>
                    <a:cubicBezTo>
                      <a:pt x="141562" y="710185"/>
                      <a:pt x="255097" y="857716"/>
                      <a:pt x="395150" y="857716"/>
                    </a:cubicBezTo>
                    <a:close/>
                  </a:path>
                </a:pathLst>
              </a:custGeom>
              <a:solidFill>
                <a:srgbClr val="3B66FF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cs typeface="+mn-ea"/>
                </a:endParaRPr>
              </a:p>
            </p:txBody>
          </p:sp>
        </p:grpSp>
        <p:sp>
          <p:nvSpPr>
            <p:cNvPr id="1606" name="文本框 1605">
              <a:extLst>
                <a:ext uri="{FF2B5EF4-FFF2-40B4-BE49-F238E27FC236}">
                  <a16:creationId xmlns:a16="http://schemas.microsoft.com/office/drawing/2014/main" id="{5ECD0968-9096-A92B-1B3E-BD92CF1EC980}"/>
                </a:ext>
              </a:extLst>
            </p:cNvPr>
            <p:cNvSpPr txBox="1"/>
            <p:nvPr/>
          </p:nvSpPr>
          <p:spPr>
            <a:xfrm>
              <a:off x="2193102" y="2595911"/>
              <a:ext cx="10951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未来展望</a:t>
              </a:r>
            </a:p>
          </p:txBody>
        </p:sp>
        <p:sp>
          <p:nvSpPr>
            <p:cNvPr id="1607" name="文本框 1606">
              <a:extLst>
                <a:ext uri="{FF2B5EF4-FFF2-40B4-BE49-F238E27FC236}">
                  <a16:creationId xmlns:a16="http://schemas.microsoft.com/office/drawing/2014/main" id="{06A5666E-C0E6-E577-2CF8-C282CA04B007}"/>
                </a:ext>
              </a:extLst>
            </p:cNvPr>
            <p:cNvSpPr txBox="1"/>
            <p:nvPr/>
          </p:nvSpPr>
          <p:spPr>
            <a:xfrm>
              <a:off x="1229852" y="1567018"/>
              <a:ext cx="101502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>
                  <a:gradFill>
                    <a:gsLst>
                      <a:gs pos="0">
                        <a:srgbClr val="3B66FF"/>
                      </a:gs>
                      <a:gs pos="91000">
                        <a:srgbClr val="3B66FF">
                          <a:alpha val="0"/>
                        </a:srgbClr>
                      </a:gs>
                    </a:gsLst>
                    <a:lin ang="5400000" scaled="1"/>
                  </a:gradFill>
                  <a:latin typeface="MiSans Heavy" panose="00000A00000000000000" pitchFamily="2" charset="-122"/>
                  <a:ea typeface="MiSans Heavy" panose="00000A00000000000000" pitchFamily="2" charset="-122"/>
                </a:rPr>
                <a:t>04</a:t>
              </a:r>
              <a:endParaRPr lang="zh-CN" altLang="en-US" sz="4800" dirty="0">
                <a:gradFill>
                  <a:gsLst>
                    <a:gs pos="0">
                      <a:srgbClr val="3B66FF"/>
                    </a:gs>
                    <a:gs pos="91000">
                      <a:srgbClr val="3B66FF">
                        <a:alpha val="0"/>
                      </a:srgbClr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11202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warp dir="in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1F1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DD379D8B-1E38-04EE-8660-81D86D699F94}"/>
              </a:ext>
            </a:extLst>
          </p:cNvPr>
          <p:cNvGrpSpPr/>
          <p:nvPr/>
        </p:nvGrpSpPr>
        <p:grpSpPr>
          <a:xfrm>
            <a:off x="267546" y="190062"/>
            <a:ext cx="925460" cy="758669"/>
            <a:chOff x="374009" y="449142"/>
            <a:chExt cx="925460" cy="758669"/>
          </a:xfrm>
        </p:grpSpPr>
        <p:sp>
          <p:nvSpPr>
            <p:cNvPr id="38" name="缺角矩形 37">
              <a:extLst>
                <a:ext uri="{FF2B5EF4-FFF2-40B4-BE49-F238E27FC236}">
                  <a16:creationId xmlns:a16="http://schemas.microsoft.com/office/drawing/2014/main" id="{FCBC32F4-336F-A1B3-83BC-1B0DC7A33EF8}"/>
                </a:ext>
              </a:extLst>
            </p:cNvPr>
            <p:cNvSpPr/>
            <p:nvPr/>
          </p:nvSpPr>
          <p:spPr>
            <a:xfrm>
              <a:off x="374009" y="449142"/>
              <a:ext cx="656878" cy="656878"/>
            </a:xfrm>
            <a:prstGeom prst="plaque">
              <a:avLst>
                <a:gd name="adj" fmla="val 50000"/>
              </a:avLst>
            </a:prstGeom>
            <a:solidFill>
              <a:srgbClr val="3B66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缺角矩形 38">
              <a:extLst>
                <a:ext uri="{FF2B5EF4-FFF2-40B4-BE49-F238E27FC236}">
                  <a16:creationId xmlns:a16="http://schemas.microsoft.com/office/drawing/2014/main" id="{291AA391-868F-72BA-A223-4F468E6B509A}"/>
                </a:ext>
              </a:extLst>
            </p:cNvPr>
            <p:cNvSpPr/>
            <p:nvPr/>
          </p:nvSpPr>
          <p:spPr>
            <a:xfrm>
              <a:off x="1071674" y="980016"/>
              <a:ext cx="227795" cy="227795"/>
            </a:xfrm>
            <a:prstGeom prst="plaque">
              <a:avLst>
                <a:gd name="adj" fmla="val 50000"/>
              </a:avLst>
            </a:prstGeom>
            <a:solidFill>
              <a:srgbClr val="3B66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DBE75492-3649-A0B1-5B99-ACDAD7357848}"/>
              </a:ext>
            </a:extLst>
          </p:cNvPr>
          <p:cNvSpPr txBox="1"/>
          <p:nvPr/>
        </p:nvSpPr>
        <p:spPr>
          <a:xfrm>
            <a:off x="1727125" y="314031"/>
            <a:ext cx="1396536" cy="461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未来展望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9461E46-FCBB-EC93-80A8-270F5656F20A}"/>
              </a:ext>
            </a:extLst>
          </p:cNvPr>
          <p:cNvSpPr txBox="1"/>
          <p:nvPr/>
        </p:nvSpPr>
        <p:spPr>
          <a:xfrm>
            <a:off x="867918" y="224734"/>
            <a:ext cx="8098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gradFill>
                  <a:gsLst>
                    <a:gs pos="0">
                      <a:srgbClr val="3B66FF"/>
                    </a:gs>
                    <a:gs pos="91000">
                      <a:srgbClr val="3B66FF">
                        <a:alpha val="0"/>
                      </a:srgbClr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04</a:t>
            </a:r>
            <a:endParaRPr lang="zh-CN" altLang="en-US" sz="3600" dirty="0">
              <a:gradFill>
                <a:gsLst>
                  <a:gs pos="0">
                    <a:srgbClr val="3B66FF"/>
                  </a:gs>
                  <a:gs pos="91000">
                    <a:srgbClr val="3B66FF">
                      <a:alpha val="0"/>
                    </a:srgbClr>
                  </a:gs>
                </a:gsLst>
                <a:lin ang="5400000" scaled="1"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1B96BBF6-A014-F830-3B3B-9A419E3C02F1}"/>
              </a:ext>
            </a:extLst>
          </p:cNvPr>
          <p:cNvCxnSpPr/>
          <p:nvPr/>
        </p:nvCxnSpPr>
        <p:spPr>
          <a:xfrm rot="18900000">
            <a:off x="2630467" y="3429001"/>
            <a:ext cx="986387" cy="0"/>
          </a:xfrm>
          <a:prstGeom prst="line">
            <a:avLst/>
          </a:prstGeom>
          <a:ln w="3175">
            <a:solidFill>
              <a:schemeClr val="tx1">
                <a:lumMod val="65000"/>
                <a:lumOff val="35000"/>
              </a:schemeClr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8BE13A51-1566-7C5D-9B5B-80E1661941BB}"/>
              </a:ext>
            </a:extLst>
          </p:cNvPr>
          <p:cNvCxnSpPr/>
          <p:nvPr/>
        </p:nvCxnSpPr>
        <p:spPr>
          <a:xfrm rot="2700000" flipH="1">
            <a:off x="4242729" y="3449525"/>
            <a:ext cx="986387" cy="0"/>
          </a:xfrm>
          <a:prstGeom prst="line">
            <a:avLst/>
          </a:prstGeom>
          <a:ln w="3175">
            <a:solidFill>
              <a:schemeClr val="tx1">
                <a:lumMod val="65000"/>
                <a:lumOff val="35000"/>
              </a:schemeClr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56BD179C-96F3-4F7E-205E-014676BBACE3}"/>
              </a:ext>
            </a:extLst>
          </p:cNvPr>
          <p:cNvCxnSpPr/>
          <p:nvPr/>
        </p:nvCxnSpPr>
        <p:spPr>
          <a:xfrm rot="18900000">
            <a:off x="5574043" y="3429001"/>
            <a:ext cx="986387" cy="0"/>
          </a:xfrm>
          <a:prstGeom prst="line">
            <a:avLst/>
          </a:prstGeom>
          <a:ln w="3175">
            <a:solidFill>
              <a:schemeClr val="tx1">
                <a:lumMod val="65000"/>
                <a:lumOff val="35000"/>
              </a:schemeClr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49416534-C15D-051D-3A0B-D63E01BB3690}"/>
              </a:ext>
            </a:extLst>
          </p:cNvPr>
          <p:cNvCxnSpPr/>
          <p:nvPr/>
        </p:nvCxnSpPr>
        <p:spPr>
          <a:xfrm rot="2700000" flipH="1">
            <a:off x="7269473" y="3449525"/>
            <a:ext cx="986387" cy="0"/>
          </a:xfrm>
          <a:prstGeom prst="line">
            <a:avLst/>
          </a:prstGeom>
          <a:ln w="3175">
            <a:solidFill>
              <a:schemeClr val="tx1">
                <a:lumMod val="65000"/>
                <a:lumOff val="35000"/>
              </a:schemeClr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8EAD9E90-96BF-1D39-F3C6-AFB9F55C7219}"/>
              </a:ext>
            </a:extLst>
          </p:cNvPr>
          <p:cNvCxnSpPr/>
          <p:nvPr/>
        </p:nvCxnSpPr>
        <p:spPr>
          <a:xfrm rot="18900000">
            <a:off x="8649538" y="3485576"/>
            <a:ext cx="986387" cy="0"/>
          </a:xfrm>
          <a:prstGeom prst="line">
            <a:avLst/>
          </a:prstGeom>
          <a:ln w="3175">
            <a:solidFill>
              <a:schemeClr val="tx1">
                <a:lumMod val="65000"/>
                <a:lumOff val="35000"/>
              </a:schemeClr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10A87477-0A89-9C0D-AFE1-62DB97E8C499}"/>
              </a:ext>
            </a:extLst>
          </p:cNvPr>
          <p:cNvGrpSpPr/>
          <p:nvPr/>
        </p:nvGrpSpPr>
        <p:grpSpPr>
          <a:xfrm>
            <a:off x="1946507" y="3779015"/>
            <a:ext cx="950156" cy="950156"/>
            <a:chOff x="1302940" y="2971177"/>
            <a:chExt cx="728363" cy="728363"/>
          </a:xfrm>
        </p:grpSpPr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490460AE-886A-E0F7-7681-491AE08A5730}"/>
                </a:ext>
              </a:extLst>
            </p:cNvPr>
            <p:cNvSpPr/>
            <p:nvPr/>
          </p:nvSpPr>
          <p:spPr>
            <a:xfrm>
              <a:off x="1302940" y="2971177"/>
              <a:ext cx="728363" cy="728363"/>
            </a:xfrm>
            <a:prstGeom prst="ellipse">
              <a:avLst/>
            </a:prstGeom>
            <a:solidFill>
              <a:srgbClr val="3B66FF">
                <a:alpha val="34000"/>
              </a:srgbClr>
            </a:solidFill>
            <a:ln w="6350">
              <a:solidFill>
                <a:srgbClr val="3B66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TextBox 19">
              <a:extLst>
                <a:ext uri="{FF2B5EF4-FFF2-40B4-BE49-F238E27FC236}">
                  <a16:creationId xmlns:a16="http://schemas.microsoft.com/office/drawing/2014/main" id="{CC96491A-429B-5E85-B472-A93DAC1E195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88696" y="3149861"/>
              <a:ext cx="566214" cy="4011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3278" tIns="46639" rIns="93278" bIns="46639" numCol="1" anchor="t" anchorCtr="0" compatLnSpc="1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B6402068-4DFE-68E5-9B39-A180F8096A7B}"/>
              </a:ext>
            </a:extLst>
          </p:cNvPr>
          <p:cNvGrpSpPr/>
          <p:nvPr/>
        </p:nvGrpSpPr>
        <p:grpSpPr>
          <a:xfrm>
            <a:off x="4926502" y="3779013"/>
            <a:ext cx="950156" cy="950156"/>
            <a:chOff x="3587321" y="2971176"/>
            <a:chExt cx="728363" cy="728363"/>
          </a:xfrm>
        </p:grpSpPr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5E944808-1860-250C-7F16-765A3EFC2C87}"/>
                </a:ext>
              </a:extLst>
            </p:cNvPr>
            <p:cNvSpPr/>
            <p:nvPr/>
          </p:nvSpPr>
          <p:spPr>
            <a:xfrm>
              <a:off x="3587321" y="2971176"/>
              <a:ext cx="728363" cy="728363"/>
            </a:xfrm>
            <a:prstGeom prst="ellipse">
              <a:avLst/>
            </a:prstGeom>
            <a:solidFill>
              <a:srgbClr val="3B66FF">
                <a:alpha val="34000"/>
              </a:srgbClr>
            </a:solidFill>
            <a:ln w="6350">
              <a:solidFill>
                <a:srgbClr val="3B66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TextBox 19">
              <a:extLst>
                <a:ext uri="{FF2B5EF4-FFF2-40B4-BE49-F238E27FC236}">
                  <a16:creationId xmlns:a16="http://schemas.microsoft.com/office/drawing/2014/main" id="{9B4D3357-4F8C-7108-58ED-9EFEF6D4528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1806" y="3149862"/>
              <a:ext cx="566214" cy="4011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3278" tIns="46639" rIns="93278" bIns="46639" numCol="1" anchor="t" anchorCtr="0" compatLnSpc="1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4A541D8A-EF6D-616A-C093-32E9CA41F404}"/>
              </a:ext>
            </a:extLst>
          </p:cNvPr>
          <p:cNvGrpSpPr/>
          <p:nvPr/>
        </p:nvGrpSpPr>
        <p:grpSpPr>
          <a:xfrm>
            <a:off x="7941486" y="3779013"/>
            <a:ext cx="950156" cy="950156"/>
            <a:chOff x="5898524" y="2971176"/>
            <a:chExt cx="728363" cy="728363"/>
          </a:xfrm>
        </p:grpSpPr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742EBB20-FC02-379A-47C8-014F5699B657}"/>
                </a:ext>
              </a:extLst>
            </p:cNvPr>
            <p:cNvSpPr/>
            <p:nvPr/>
          </p:nvSpPr>
          <p:spPr>
            <a:xfrm>
              <a:off x="5898524" y="2971176"/>
              <a:ext cx="728363" cy="728363"/>
            </a:xfrm>
            <a:prstGeom prst="ellipse">
              <a:avLst/>
            </a:prstGeom>
            <a:solidFill>
              <a:srgbClr val="3B66FF">
                <a:alpha val="34000"/>
              </a:srgbClr>
            </a:solidFill>
            <a:ln w="6350">
              <a:solidFill>
                <a:srgbClr val="3B66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TextBox 19">
              <a:extLst>
                <a:ext uri="{FF2B5EF4-FFF2-40B4-BE49-F238E27FC236}">
                  <a16:creationId xmlns:a16="http://schemas.microsoft.com/office/drawing/2014/main" id="{3C5413FB-0DAC-FB76-DF73-4FC050564AD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985817" y="3142186"/>
              <a:ext cx="566214" cy="4011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3278" tIns="46639" rIns="93278" bIns="46639" numCol="1" anchor="t" anchorCtr="0" compatLnSpc="1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dirty="0">
                  <a:solidFill>
                    <a:schemeClr val="bg1"/>
                  </a:solidFill>
                  <a:cs typeface="+mn-ea"/>
                  <a:sym typeface="+mn-lt"/>
                </a:rPr>
                <a:t>05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D3D9C0EC-1916-A79B-A3DE-6FC4EED09377}"/>
              </a:ext>
            </a:extLst>
          </p:cNvPr>
          <p:cNvGrpSpPr/>
          <p:nvPr/>
        </p:nvGrpSpPr>
        <p:grpSpPr>
          <a:xfrm>
            <a:off x="3437027" y="2289541"/>
            <a:ext cx="950156" cy="950156"/>
            <a:chOff x="2445531" y="1829388"/>
            <a:chExt cx="728363" cy="728363"/>
          </a:xfrm>
        </p:grpSpPr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5F048600-F5D3-E13D-222B-42942DD175EF}"/>
                </a:ext>
              </a:extLst>
            </p:cNvPr>
            <p:cNvSpPr/>
            <p:nvPr/>
          </p:nvSpPr>
          <p:spPr>
            <a:xfrm>
              <a:off x="2445531" y="1829388"/>
              <a:ext cx="728363" cy="728363"/>
            </a:xfrm>
            <a:prstGeom prst="ellipse">
              <a:avLst/>
            </a:prstGeom>
            <a:solidFill>
              <a:srgbClr val="3B66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TextBox 19">
              <a:extLst>
                <a:ext uri="{FF2B5EF4-FFF2-40B4-BE49-F238E27FC236}">
                  <a16:creationId xmlns:a16="http://schemas.microsoft.com/office/drawing/2014/main" id="{E8273505-E198-8939-D5EE-ACD52F3E77E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7495" y="1980240"/>
              <a:ext cx="566214" cy="4011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3278" tIns="46639" rIns="93278" bIns="46639" numCol="1" anchor="t" anchorCtr="0" compatLnSpc="1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8ED200FE-50BA-9795-791C-77700163DBC5}"/>
              </a:ext>
            </a:extLst>
          </p:cNvPr>
          <p:cNvGrpSpPr/>
          <p:nvPr/>
        </p:nvGrpSpPr>
        <p:grpSpPr>
          <a:xfrm>
            <a:off x="6415975" y="2289541"/>
            <a:ext cx="950156" cy="950156"/>
            <a:chOff x="4729110" y="1829388"/>
            <a:chExt cx="728363" cy="728363"/>
          </a:xfrm>
        </p:grpSpPr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450C7A69-302D-5EDD-C0BB-24D15A3E4593}"/>
                </a:ext>
              </a:extLst>
            </p:cNvPr>
            <p:cNvSpPr/>
            <p:nvPr/>
          </p:nvSpPr>
          <p:spPr>
            <a:xfrm>
              <a:off x="4729110" y="1829388"/>
              <a:ext cx="728363" cy="728363"/>
            </a:xfrm>
            <a:prstGeom prst="ellipse">
              <a:avLst/>
            </a:prstGeom>
            <a:solidFill>
              <a:srgbClr val="3B66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TextBox 19">
              <a:extLst>
                <a:ext uri="{FF2B5EF4-FFF2-40B4-BE49-F238E27FC236}">
                  <a16:creationId xmlns:a16="http://schemas.microsoft.com/office/drawing/2014/main" id="{CF3B7C43-EA1F-D7A6-037C-50B6DDAA2A8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33688" y="1980240"/>
              <a:ext cx="566214" cy="4011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3278" tIns="46639" rIns="93278" bIns="46639" numCol="1" anchor="t" anchorCtr="0" compatLnSpc="1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F26C19E3-5E6A-A354-FDC9-1720792A5C2F}"/>
              </a:ext>
            </a:extLst>
          </p:cNvPr>
          <p:cNvGrpSpPr/>
          <p:nvPr/>
        </p:nvGrpSpPr>
        <p:grpSpPr>
          <a:xfrm>
            <a:off x="9430959" y="2289541"/>
            <a:ext cx="950156" cy="950156"/>
            <a:chOff x="7040313" y="1829388"/>
            <a:chExt cx="728363" cy="728363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C53A0EFF-8B5F-15E6-9207-F5297D1C411A}"/>
                </a:ext>
              </a:extLst>
            </p:cNvPr>
            <p:cNvSpPr/>
            <p:nvPr/>
          </p:nvSpPr>
          <p:spPr>
            <a:xfrm>
              <a:off x="7040313" y="1829388"/>
              <a:ext cx="728363" cy="728363"/>
            </a:xfrm>
            <a:prstGeom prst="ellipse">
              <a:avLst/>
            </a:prstGeom>
            <a:solidFill>
              <a:srgbClr val="3B66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TextBox 19">
              <a:extLst>
                <a:ext uri="{FF2B5EF4-FFF2-40B4-BE49-F238E27FC236}">
                  <a16:creationId xmlns:a16="http://schemas.microsoft.com/office/drawing/2014/main" id="{DE28EB20-1FEF-67C3-E2D9-DBB85FD7ED0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143469" y="1980240"/>
              <a:ext cx="566214" cy="4011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3278" tIns="46639" rIns="93278" bIns="46639" numCol="1" anchor="t" anchorCtr="0" compatLnSpc="1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dirty="0">
                  <a:solidFill>
                    <a:schemeClr val="bg1"/>
                  </a:solidFill>
                  <a:cs typeface="+mn-ea"/>
                  <a:sym typeface="+mn-lt"/>
                </a:rPr>
                <a:t>05</a:t>
              </a: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01280C2D-E7A2-CB88-D6AC-609E7CCE4719}"/>
              </a:ext>
            </a:extLst>
          </p:cNvPr>
          <p:cNvGrpSpPr/>
          <p:nvPr/>
        </p:nvGrpSpPr>
        <p:grpSpPr>
          <a:xfrm>
            <a:off x="4602453" y="2125525"/>
            <a:ext cx="1525734" cy="1278187"/>
            <a:chOff x="2043293" y="2755900"/>
            <a:chExt cx="1525734" cy="1278187"/>
          </a:xfrm>
        </p:grpSpPr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7B7B9798-3B0D-7BBE-F8C9-052EAAD5FA9C}"/>
                </a:ext>
              </a:extLst>
            </p:cNvPr>
            <p:cNvSpPr txBox="1"/>
            <p:nvPr/>
          </p:nvSpPr>
          <p:spPr>
            <a:xfrm>
              <a:off x="2109140" y="3039969"/>
              <a:ext cx="1459886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7B97F3F2-8699-D49B-5CB3-5876ADFF5D45}"/>
                </a:ext>
              </a:extLst>
            </p:cNvPr>
            <p:cNvSpPr txBox="1"/>
            <p:nvPr/>
          </p:nvSpPr>
          <p:spPr>
            <a:xfrm>
              <a:off x="2043293" y="2755900"/>
              <a:ext cx="152573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3B66FF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01C7A7E7-46D5-94C2-CEB5-3BF60FEE61C7}"/>
              </a:ext>
            </a:extLst>
          </p:cNvPr>
          <p:cNvGrpSpPr/>
          <p:nvPr/>
        </p:nvGrpSpPr>
        <p:grpSpPr>
          <a:xfrm>
            <a:off x="1689496" y="2125525"/>
            <a:ext cx="1525734" cy="1278187"/>
            <a:chOff x="2043293" y="2755900"/>
            <a:chExt cx="1525734" cy="1278187"/>
          </a:xfrm>
        </p:grpSpPr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8D781052-13C7-77FE-EF8C-E587F0D4EA42}"/>
                </a:ext>
              </a:extLst>
            </p:cNvPr>
            <p:cNvSpPr txBox="1"/>
            <p:nvPr/>
          </p:nvSpPr>
          <p:spPr>
            <a:xfrm>
              <a:off x="2109140" y="3039969"/>
              <a:ext cx="1459886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B30378A4-1BFE-51BD-A9D2-88FD4FAE39D1}"/>
                </a:ext>
              </a:extLst>
            </p:cNvPr>
            <p:cNvSpPr txBox="1"/>
            <p:nvPr/>
          </p:nvSpPr>
          <p:spPr>
            <a:xfrm>
              <a:off x="2043293" y="2755900"/>
              <a:ext cx="152573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3B66FF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FE948A74-5190-15A6-A525-2E60D1C3DF11}"/>
              </a:ext>
            </a:extLst>
          </p:cNvPr>
          <p:cNvGrpSpPr/>
          <p:nvPr/>
        </p:nvGrpSpPr>
        <p:grpSpPr>
          <a:xfrm>
            <a:off x="7762666" y="2125525"/>
            <a:ext cx="1525734" cy="1278187"/>
            <a:chOff x="2043293" y="2755900"/>
            <a:chExt cx="1525734" cy="1278187"/>
          </a:xfrm>
        </p:grpSpPr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E43117AD-0AF8-6562-DEE4-1231A15B9398}"/>
                </a:ext>
              </a:extLst>
            </p:cNvPr>
            <p:cNvSpPr txBox="1"/>
            <p:nvPr/>
          </p:nvSpPr>
          <p:spPr>
            <a:xfrm>
              <a:off x="2109140" y="3039969"/>
              <a:ext cx="1459886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0C8A1FE1-CB64-FE4B-14DF-F1ED0108B0E4}"/>
                </a:ext>
              </a:extLst>
            </p:cNvPr>
            <p:cNvSpPr txBox="1"/>
            <p:nvPr/>
          </p:nvSpPr>
          <p:spPr>
            <a:xfrm>
              <a:off x="2043293" y="2755900"/>
              <a:ext cx="152573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3B66FF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04756D2A-AF38-0014-B88A-BF1BA107D9FA}"/>
              </a:ext>
            </a:extLst>
          </p:cNvPr>
          <p:cNvGrpSpPr/>
          <p:nvPr/>
        </p:nvGrpSpPr>
        <p:grpSpPr>
          <a:xfrm>
            <a:off x="3139712" y="3520054"/>
            <a:ext cx="1525734" cy="1278187"/>
            <a:chOff x="2043293" y="2755900"/>
            <a:chExt cx="1525734" cy="1278187"/>
          </a:xfrm>
        </p:grpSpPr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E3084196-19E6-3EB4-7DFF-01F6159DD784}"/>
                </a:ext>
              </a:extLst>
            </p:cNvPr>
            <p:cNvSpPr txBox="1"/>
            <p:nvPr/>
          </p:nvSpPr>
          <p:spPr>
            <a:xfrm>
              <a:off x="2109140" y="3039969"/>
              <a:ext cx="1459886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B3941047-249F-BBE2-92F8-17D080536023}"/>
                </a:ext>
              </a:extLst>
            </p:cNvPr>
            <p:cNvSpPr txBox="1"/>
            <p:nvPr/>
          </p:nvSpPr>
          <p:spPr>
            <a:xfrm>
              <a:off x="2043293" y="2755900"/>
              <a:ext cx="152573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3B66FF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B4519F92-B75B-E442-81C0-CE662DD754B1}"/>
              </a:ext>
            </a:extLst>
          </p:cNvPr>
          <p:cNvGrpSpPr/>
          <p:nvPr/>
        </p:nvGrpSpPr>
        <p:grpSpPr>
          <a:xfrm>
            <a:off x="6138638" y="3520054"/>
            <a:ext cx="1525734" cy="1278187"/>
            <a:chOff x="2043293" y="2755900"/>
            <a:chExt cx="1525734" cy="1278187"/>
          </a:xfrm>
        </p:grpSpPr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5C45DC51-7E71-D878-3402-A4129F5DD8F8}"/>
                </a:ext>
              </a:extLst>
            </p:cNvPr>
            <p:cNvSpPr txBox="1"/>
            <p:nvPr/>
          </p:nvSpPr>
          <p:spPr>
            <a:xfrm>
              <a:off x="2109140" y="3039969"/>
              <a:ext cx="1459886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B3F1C6A3-5F75-527D-0BFC-47224B8F99FC}"/>
                </a:ext>
              </a:extLst>
            </p:cNvPr>
            <p:cNvSpPr txBox="1"/>
            <p:nvPr/>
          </p:nvSpPr>
          <p:spPr>
            <a:xfrm>
              <a:off x="2043293" y="2755900"/>
              <a:ext cx="152573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3B66FF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AD55EB16-51FC-545E-E790-2FE561A8F477}"/>
              </a:ext>
            </a:extLst>
          </p:cNvPr>
          <p:cNvGrpSpPr/>
          <p:nvPr/>
        </p:nvGrpSpPr>
        <p:grpSpPr>
          <a:xfrm>
            <a:off x="9183794" y="3520054"/>
            <a:ext cx="1525734" cy="1278187"/>
            <a:chOff x="2043293" y="2755900"/>
            <a:chExt cx="1525734" cy="1278187"/>
          </a:xfrm>
        </p:grpSpPr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id="{972817A4-E0E4-CD12-7A23-DA1DCB0E820B}"/>
                </a:ext>
              </a:extLst>
            </p:cNvPr>
            <p:cNvSpPr txBox="1"/>
            <p:nvPr/>
          </p:nvSpPr>
          <p:spPr>
            <a:xfrm>
              <a:off x="2109140" y="3039969"/>
              <a:ext cx="1459886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5311E781-BD53-C252-F625-170543504603}"/>
                </a:ext>
              </a:extLst>
            </p:cNvPr>
            <p:cNvSpPr txBox="1"/>
            <p:nvPr/>
          </p:nvSpPr>
          <p:spPr>
            <a:xfrm>
              <a:off x="2043293" y="2755900"/>
              <a:ext cx="152573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3B66FF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03097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warp dir="in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1F1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DD379D8B-1E38-04EE-8660-81D86D699F94}"/>
              </a:ext>
            </a:extLst>
          </p:cNvPr>
          <p:cNvGrpSpPr/>
          <p:nvPr/>
        </p:nvGrpSpPr>
        <p:grpSpPr>
          <a:xfrm>
            <a:off x="267546" y="190062"/>
            <a:ext cx="925460" cy="758669"/>
            <a:chOff x="374009" y="449142"/>
            <a:chExt cx="925460" cy="758669"/>
          </a:xfrm>
        </p:grpSpPr>
        <p:sp>
          <p:nvSpPr>
            <p:cNvPr id="38" name="缺角矩形 37">
              <a:extLst>
                <a:ext uri="{FF2B5EF4-FFF2-40B4-BE49-F238E27FC236}">
                  <a16:creationId xmlns:a16="http://schemas.microsoft.com/office/drawing/2014/main" id="{FCBC32F4-336F-A1B3-83BC-1B0DC7A33EF8}"/>
                </a:ext>
              </a:extLst>
            </p:cNvPr>
            <p:cNvSpPr/>
            <p:nvPr/>
          </p:nvSpPr>
          <p:spPr>
            <a:xfrm>
              <a:off x="374009" y="449142"/>
              <a:ext cx="656878" cy="656878"/>
            </a:xfrm>
            <a:prstGeom prst="plaque">
              <a:avLst>
                <a:gd name="adj" fmla="val 50000"/>
              </a:avLst>
            </a:prstGeom>
            <a:solidFill>
              <a:srgbClr val="3B66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缺角矩形 38">
              <a:extLst>
                <a:ext uri="{FF2B5EF4-FFF2-40B4-BE49-F238E27FC236}">
                  <a16:creationId xmlns:a16="http://schemas.microsoft.com/office/drawing/2014/main" id="{291AA391-868F-72BA-A223-4F468E6B509A}"/>
                </a:ext>
              </a:extLst>
            </p:cNvPr>
            <p:cNvSpPr/>
            <p:nvPr/>
          </p:nvSpPr>
          <p:spPr>
            <a:xfrm>
              <a:off x="1071674" y="980016"/>
              <a:ext cx="227795" cy="227795"/>
            </a:xfrm>
            <a:prstGeom prst="plaque">
              <a:avLst>
                <a:gd name="adj" fmla="val 50000"/>
              </a:avLst>
            </a:prstGeom>
            <a:solidFill>
              <a:srgbClr val="3B66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DBE75492-3649-A0B1-5B99-ACDAD7357848}"/>
              </a:ext>
            </a:extLst>
          </p:cNvPr>
          <p:cNvSpPr txBox="1"/>
          <p:nvPr/>
        </p:nvSpPr>
        <p:spPr>
          <a:xfrm>
            <a:off x="1727125" y="314031"/>
            <a:ext cx="1396536" cy="461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未来展望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9461E46-FCBB-EC93-80A8-270F5656F20A}"/>
              </a:ext>
            </a:extLst>
          </p:cNvPr>
          <p:cNvSpPr txBox="1"/>
          <p:nvPr/>
        </p:nvSpPr>
        <p:spPr>
          <a:xfrm>
            <a:off x="867918" y="224734"/>
            <a:ext cx="8098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gradFill>
                  <a:gsLst>
                    <a:gs pos="0">
                      <a:srgbClr val="3B66FF"/>
                    </a:gs>
                    <a:gs pos="91000">
                      <a:srgbClr val="3B66FF">
                        <a:alpha val="0"/>
                      </a:srgbClr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04</a:t>
            </a:r>
            <a:endParaRPr lang="zh-CN" altLang="en-US" sz="3600" dirty="0">
              <a:gradFill>
                <a:gsLst>
                  <a:gs pos="0">
                    <a:srgbClr val="3B66FF"/>
                  </a:gs>
                  <a:gs pos="91000">
                    <a:srgbClr val="3B66FF">
                      <a:alpha val="0"/>
                    </a:srgbClr>
                  </a:gs>
                </a:gsLst>
                <a:lin ang="5400000" scaled="1"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3" name="Freeform 21">
            <a:extLst>
              <a:ext uri="{FF2B5EF4-FFF2-40B4-BE49-F238E27FC236}">
                <a16:creationId xmlns:a16="http://schemas.microsoft.com/office/drawing/2014/main" id="{04FEAC69-E5D6-465A-08BA-6FCF3CED528E}"/>
              </a:ext>
            </a:extLst>
          </p:cNvPr>
          <p:cNvSpPr>
            <a:spLocks noEditPoints="1"/>
          </p:cNvSpPr>
          <p:nvPr/>
        </p:nvSpPr>
        <p:spPr bwMode="auto">
          <a:xfrm>
            <a:off x="3900880" y="4873228"/>
            <a:ext cx="332142" cy="318544"/>
          </a:xfrm>
          <a:custGeom>
            <a:avLst/>
            <a:gdLst>
              <a:gd name="T0" fmla="*/ 74 w 123"/>
              <a:gd name="T1" fmla="*/ 0 h 118"/>
              <a:gd name="T2" fmla="*/ 88 w 123"/>
              <a:gd name="T3" fmla="*/ 14 h 118"/>
              <a:gd name="T4" fmla="*/ 99 w 123"/>
              <a:gd name="T5" fmla="*/ 18 h 118"/>
              <a:gd name="T6" fmla="*/ 123 w 123"/>
              <a:gd name="T7" fmla="*/ 43 h 118"/>
              <a:gd name="T8" fmla="*/ 116 w 123"/>
              <a:gd name="T9" fmla="*/ 111 h 118"/>
              <a:gd name="T10" fmla="*/ 24 w 123"/>
              <a:gd name="T11" fmla="*/ 118 h 118"/>
              <a:gd name="T12" fmla="*/ 7 w 123"/>
              <a:gd name="T13" fmla="*/ 111 h 118"/>
              <a:gd name="T14" fmla="*/ 0 w 123"/>
              <a:gd name="T15" fmla="*/ 43 h 118"/>
              <a:gd name="T16" fmla="*/ 7 w 123"/>
              <a:gd name="T17" fmla="*/ 26 h 118"/>
              <a:gd name="T18" fmla="*/ 24 w 123"/>
              <a:gd name="T19" fmla="*/ 18 h 118"/>
              <a:gd name="T20" fmla="*/ 34 w 123"/>
              <a:gd name="T21" fmla="*/ 14 h 118"/>
              <a:gd name="T22" fmla="*/ 48 w 123"/>
              <a:gd name="T23" fmla="*/ 0 h 118"/>
              <a:gd name="T24" fmla="*/ 86 w 123"/>
              <a:gd name="T25" fmla="*/ 28 h 118"/>
              <a:gd name="T26" fmla="*/ 85 w 123"/>
              <a:gd name="T27" fmla="*/ 28 h 118"/>
              <a:gd name="T28" fmla="*/ 37 w 123"/>
              <a:gd name="T29" fmla="*/ 28 h 118"/>
              <a:gd name="T30" fmla="*/ 14 w 123"/>
              <a:gd name="T31" fmla="*/ 32 h 118"/>
              <a:gd name="T32" fmla="*/ 9 w 123"/>
              <a:gd name="T33" fmla="*/ 43 h 118"/>
              <a:gd name="T34" fmla="*/ 23 w 123"/>
              <a:gd name="T35" fmla="*/ 65 h 118"/>
              <a:gd name="T36" fmla="*/ 26 w 123"/>
              <a:gd name="T37" fmla="*/ 54 h 118"/>
              <a:gd name="T38" fmla="*/ 46 w 123"/>
              <a:gd name="T39" fmla="*/ 54 h 118"/>
              <a:gd name="T40" fmla="*/ 49 w 123"/>
              <a:gd name="T41" fmla="*/ 57 h 118"/>
              <a:gd name="T42" fmla="*/ 74 w 123"/>
              <a:gd name="T43" fmla="*/ 65 h 118"/>
              <a:gd name="T44" fmla="*/ 77 w 123"/>
              <a:gd name="T45" fmla="*/ 54 h 118"/>
              <a:gd name="T46" fmla="*/ 97 w 123"/>
              <a:gd name="T47" fmla="*/ 54 h 118"/>
              <a:gd name="T48" fmla="*/ 100 w 123"/>
              <a:gd name="T49" fmla="*/ 57 h 118"/>
              <a:gd name="T50" fmla="*/ 113 w 123"/>
              <a:gd name="T51" fmla="*/ 65 h 118"/>
              <a:gd name="T52" fmla="*/ 109 w 123"/>
              <a:gd name="T53" fmla="*/ 32 h 118"/>
              <a:gd name="T54" fmla="*/ 86 w 123"/>
              <a:gd name="T55" fmla="*/ 28 h 118"/>
              <a:gd name="T56" fmla="*/ 40 w 123"/>
              <a:gd name="T57" fmla="*/ 18 h 118"/>
              <a:gd name="T58" fmla="*/ 83 w 123"/>
              <a:gd name="T59" fmla="*/ 14 h 118"/>
              <a:gd name="T60" fmla="*/ 74 w 123"/>
              <a:gd name="T61" fmla="*/ 6 h 118"/>
              <a:gd name="T62" fmla="*/ 43 w 123"/>
              <a:gd name="T63" fmla="*/ 8 h 118"/>
              <a:gd name="T64" fmla="*/ 40 w 123"/>
              <a:gd name="T65" fmla="*/ 18 h 118"/>
              <a:gd name="T66" fmla="*/ 9 w 123"/>
              <a:gd name="T67" fmla="*/ 71 h 118"/>
              <a:gd name="T68" fmla="*/ 13 w 123"/>
              <a:gd name="T69" fmla="*/ 104 h 118"/>
              <a:gd name="T70" fmla="*/ 24 w 123"/>
              <a:gd name="T71" fmla="*/ 109 h 118"/>
              <a:gd name="T72" fmla="*/ 109 w 123"/>
              <a:gd name="T73" fmla="*/ 104 h 118"/>
              <a:gd name="T74" fmla="*/ 113 w 123"/>
              <a:gd name="T75" fmla="*/ 71 h 118"/>
              <a:gd name="T76" fmla="*/ 100 w 123"/>
              <a:gd name="T77" fmla="*/ 80 h 118"/>
              <a:gd name="T78" fmla="*/ 97 w 123"/>
              <a:gd name="T79" fmla="*/ 82 h 118"/>
              <a:gd name="T80" fmla="*/ 74 w 123"/>
              <a:gd name="T81" fmla="*/ 80 h 118"/>
              <a:gd name="T82" fmla="*/ 74 w 123"/>
              <a:gd name="T83" fmla="*/ 71 h 118"/>
              <a:gd name="T84" fmla="*/ 49 w 123"/>
              <a:gd name="T85" fmla="*/ 80 h 118"/>
              <a:gd name="T86" fmla="*/ 46 w 123"/>
              <a:gd name="T87" fmla="*/ 82 h 118"/>
              <a:gd name="T88" fmla="*/ 23 w 123"/>
              <a:gd name="T89" fmla="*/ 80 h 118"/>
              <a:gd name="T90" fmla="*/ 23 w 123"/>
              <a:gd name="T91" fmla="*/ 71 h 118"/>
              <a:gd name="T92" fmla="*/ 43 w 123"/>
              <a:gd name="T93" fmla="*/ 60 h 118"/>
              <a:gd name="T94" fmla="*/ 28 w 123"/>
              <a:gd name="T95" fmla="*/ 60 h 118"/>
              <a:gd name="T96" fmla="*/ 28 w 123"/>
              <a:gd name="T97" fmla="*/ 68 h 118"/>
              <a:gd name="T98" fmla="*/ 28 w 123"/>
              <a:gd name="T99" fmla="*/ 77 h 118"/>
              <a:gd name="T100" fmla="*/ 43 w 123"/>
              <a:gd name="T101" fmla="*/ 68 h 118"/>
              <a:gd name="T102" fmla="*/ 43 w 123"/>
              <a:gd name="T103" fmla="*/ 68 h 118"/>
              <a:gd name="T104" fmla="*/ 94 w 123"/>
              <a:gd name="T105" fmla="*/ 60 h 118"/>
              <a:gd name="T106" fmla="*/ 80 w 123"/>
              <a:gd name="T107" fmla="*/ 60 h 118"/>
              <a:gd name="T108" fmla="*/ 80 w 123"/>
              <a:gd name="T109" fmla="*/ 68 h 118"/>
              <a:gd name="T110" fmla="*/ 80 w 123"/>
              <a:gd name="T111" fmla="*/ 77 h 118"/>
              <a:gd name="T112" fmla="*/ 94 w 123"/>
              <a:gd name="T113" fmla="*/ 68 h 118"/>
              <a:gd name="T114" fmla="*/ 94 w 123"/>
              <a:gd name="T115" fmla="*/ 68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23" h="118">
                <a:moveTo>
                  <a:pt x="48" y="0"/>
                </a:moveTo>
                <a:cubicBezTo>
                  <a:pt x="74" y="0"/>
                  <a:pt x="74" y="0"/>
                  <a:pt x="74" y="0"/>
                </a:cubicBezTo>
                <a:cubicBezTo>
                  <a:pt x="78" y="0"/>
                  <a:pt x="82" y="2"/>
                  <a:pt x="84" y="4"/>
                </a:cubicBezTo>
                <a:cubicBezTo>
                  <a:pt x="87" y="7"/>
                  <a:pt x="88" y="10"/>
                  <a:pt x="88" y="14"/>
                </a:cubicBezTo>
                <a:cubicBezTo>
                  <a:pt x="88" y="18"/>
                  <a:pt x="88" y="18"/>
                  <a:pt x="88" y="18"/>
                </a:cubicBezTo>
                <a:cubicBezTo>
                  <a:pt x="99" y="18"/>
                  <a:pt x="99" y="18"/>
                  <a:pt x="99" y="18"/>
                </a:cubicBezTo>
                <a:cubicBezTo>
                  <a:pt x="105" y="18"/>
                  <a:pt x="111" y="21"/>
                  <a:pt x="116" y="26"/>
                </a:cubicBezTo>
                <a:cubicBezTo>
                  <a:pt x="120" y="30"/>
                  <a:pt x="123" y="36"/>
                  <a:pt x="123" y="43"/>
                </a:cubicBezTo>
                <a:cubicBezTo>
                  <a:pt x="123" y="94"/>
                  <a:pt x="123" y="94"/>
                  <a:pt x="123" y="94"/>
                </a:cubicBezTo>
                <a:cubicBezTo>
                  <a:pt x="123" y="101"/>
                  <a:pt x="120" y="107"/>
                  <a:pt x="116" y="111"/>
                </a:cubicBezTo>
                <a:cubicBezTo>
                  <a:pt x="111" y="115"/>
                  <a:pt x="105" y="118"/>
                  <a:pt x="99" y="118"/>
                </a:cubicBezTo>
                <a:cubicBezTo>
                  <a:pt x="24" y="118"/>
                  <a:pt x="24" y="118"/>
                  <a:pt x="24" y="118"/>
                </a:cubicBezTo>
                <a:cubicBezTo>
                  <a:pt x="18" y="118"/>
                  <a:pt x="11" y="115"/>
                  <a:pt x="7" y="111"/>
                </a:cubicBezTo>
                <a:cubicBezTo>
                  <a:pt x="7" y="111"/>
                  <a:pt x="7" y="111"/>
                  <a:pt x="7" y="111"/>
                </a:cubicBezTo>
                <a:cubicBezTo>
                  <a:pt x="3" y="106"/>
                  <a:pt x="0" y="100"/>
                  <a:pt x="0" y="94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36"/>
                  <a:pt x="3" y="30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11" y="21"/>
                  <a:pt x="18" y="18"/>
                  <a:pt x="2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0"/>
                  <a:pt x="36" y="7"/>
                  <a:pt x="39" y="4"/>
                </a:cubicBezTo>
                <a:cubicBezTo>
                  <a:pt x="41" y="2"/>
                  <a:pt x="44" y="0"/>
                  <a:pt x="48" y="0"/>
                </a:cubicBezTo>
                <a:close/>
                <a:moveTo>
                  <a:pt x="86" y="28"/>
                </a:moveTo>
                <a:cubicBezTo>
                  <a:pt x="86" y="28"/>
                  <a:pt x="86" y="28"/>
                  <a:pt x="86" y="28"/>
                </a:cubicBezTo>
                <a:cubicBezTo>
                  <a:pt x="86" y="28"/>
                  <a:pt x="86" y="28"/>
                  <a:pt x="85" y="28"/>
                </a:cubicBezTo>
                <a:cubicBezTo>
                  <a:pt x="85" y="28"/>
                  <a:pt x="85" y="28"/>
                  <a:pt x="85" y="28"/>
                </a:cubicBezTo>
                <a:cubicBezTo>
                  <a:pt x="37" y="28"/>
                  <a:pt x="37" y="28"/>
                  <a:pt x="37" y="28"/>
                </a:cubicBezTo>
                <a:cubicBezTo>
                  <a:pt x="37" y="28"/>
                  <a:pt x="37" y="28"/>
                  <a:pt x="37" y="28"/>
                </a:cubicBezTo>
                <a:cubicBezTo>
                  <a:pt x="24" y="28"/>
                  <a:pt x="24" y="28"/>
                  <a:pt x="24" y="28"/>
                </a:cubicBezTo>
                <a:cubicBezTo>
                  <a:pt x="20" y="28"/>
                  <a:pt x="16" y="29"/>
                  <a:pt x="14" y="32"/>
                </a:cubicBezTo>
                <a:cubicBezTo>
                  <a:pt x="14" y="32"/>
                  <a:pt x="14" y="32"/>
                  <a:pt x="14" y="32"/>
                </a:cubicBezTo>
                <a:cubicBezTo>
                  <a:pt x="11" y="35"/>
                  <a:pt x="9" y="39"/>
                  <a:pt x="9" y="43"/>
                </a:cubicBezTo>
                <a:cubicBezTo>
                  <a:pt x="9" y="65"/>
                  <a:pt x="9" y="65"/>
                  <a:pt x="9" y="65"/>
                </a:cubicBezTo>
                <a:cubicBezTo>
                  <a:pt x="23" y="65"/>
                  <a:pt x="23" y="65"/>
                  <a:pt x="23" y="65"/>
                </a:cubicBezTo>
                <a:cubicBezTo>
                  <a:pt x="23" y="57"/>
                  <a:pt x="23" y="57"/>
                  <a:pt x="23" y="57"/>
                </a:cubicBezTo>
                <a:cubicBezTo>
                  <a:pt x="23" y="55"/>
                  <a:pt x="24" y="54"/>
                  <a:pt x="26" y="54"/>
                </a:cubicBezTo>
                <a:cubicBezTo>
                  <a:pt x="26" y="54"/>
                  <a:pt x="26" y="54"/>
                  <a:pt x="2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8" y="54"/>
                  <a:pt x="49" y="55"/>
                  <a:pt x="49" y="57"/>
                </a:cubicBezTo>
                <a:cubicBezTo>
                  <a:pt x="49" y="57"/>
                  <a:pt x="49" y="57"/>
                  <a:pt x="49" y="57"/>
                </a:cubicBezTo>
                <a:cubicBezTo>
                  <a:pt x="49" y="65"/>
                  <a:pt x="49" y="65"/>
                  <a:pt x="49" y="65"/>
                </a:cubicBezTo>
                <a:cubicBezTo>
                  <a:pt x="74" y="65"/>
                  <a:pt x="74" y="65"/>
                  <a:pt x="74" y="65"/>
                </a:cubicBezTo>
                <a:cubicBezTo>
                  <a:pt x="74" y="57"/>
                  <a:pt x="74" y="57"/>
                  <a:pt x="74" y="57"/>
                </a:cubicBezTo>
                <a:cubicBezTo>
                  <a:pt x="74" y="55"/>
                  <a:pt x="75" y="54"/>
                  <a:pt x="77" y="54"/>
                </a:cubicBezTo>
                <a:cubicBezTo>
                  <a:pt x="77" y="54"/>
                  <a:pt x="77" y="54"/>
                  <a:pt x="77" y="54"/>
                </a:cubicBezTo>
                <a:cubicBezTo>
                  <a:pt x="97" y="54"/>
                  <a:pt x="97" y="54"/>
                  <a:pt x="97" y="54"/>
                </a:cubicBezTo>
                <a:cubicBezTo>
                  <a:pt x="99" y="54"/>
                  <a:pt x="100" y="55"/>
                  <a:pt x="100" y="57"/>
                </a:cubicBezTo>
                <a:cubicBezTo>
                  <a:pt x="100" y="57"/>
                  <a:pt x="100" y="57"/>
                  <a:pt x="100" y="57"/>
                </a:cubicBezTo>
                <a:cubicBezTo>
                  <a:pt x="100" y="65"/>
                  <a:pt x="100" y="65"/>
                  <a:pt x="100" y="65"/>
                </a:cubicBezTo>
                <a:cubicBezTo>
                  <a:pt x="113" y="65"/>
                  <a:pt x="113" y="65"/>
                  <a:pt x="113" y="65"/>
                </a:cubicBezTo>
                <a:cubicBezTo>
                  <a:pt x="113" y="43"/>
                  <a:pt x="113" y="43"/>
                  <a:pt x="113" y="43"/>
                </a:cubicBezTo>
                <a:cubicBezTo>
                  <a:pt x="113" y="39"/>
                  <a:pt x="112" y="35"/>
                  <a:pt x="109" y="32"/>
                </a:cubicBezTo>
                <a:cubicBezTo>
                  <a:pt x="106" y="29"/>
                  <a:pt x="103" y="28"/>
                  <a:pt x="99" y="28"/>
                </a:cubicBezTo>
                <a:cubicBezTo>
                  <a:pt x="86" y="28"/>
                  <a:pt x="86" y="28"/>
                  <a:pt x="86" y="28"/>
                </a:cubicBezTo>
                <a:close/>
                <a:moveTo>
                  <a:pt x="40" y="18"/>
                </a:moveTo>
                <a:cubicBezTo>
                  <a:pt x="40" y="18"/>
                  <a:pt x="40" y="18"/>
                  <a:pt x="40" y="18"/>
                </a:cubicBezTo>
                <a:cubicBezTo>
                  <a:pt x="83" y="18"/>
                  <a:pt x="83" y="18"/>
                  <a:pt x="83" y="18"/>
                </a:cubicBezTo>
                <a:cubicBezTo>
                  <a:pt x="83" y="14"/>
                  <a:pt x="83" y="14"/>
                  <a:pt x="83" y="14"/>
                </a:cubicBezTo>
                <a:cubicBezTo>
                  <a:pt x="83" y="12"/>
                  <a:pt x="82" y="10"/>
                  <a:pt x="80" y="8"/>
                </a:cubicBezTo>
                <a:cubicBezTo>
                  <a:pt x="79" y="7"/>
                  <a:pt x="77" y="6"/>
                  <a:pt x="74" y="6"/>
                </a:cubicBezTo>
                <a:cubicBezTo>
                  <a:pt x="48" y="6"/>
                  <a:pt x="48" y="6"/>
                  <a:pt x="48" y="6"/>
                </a:cubicBezTo>
                <a:cubicBezTo>
                  <a:pt x="46" y="6"/>
                  <a:pt x="44" y="7"/>
                  <a:pt x="43" y="8"/>
                </a:cubicBezTo>
                <a:cubicBezTo>
                  <a:pt x="41" y="10"/>
                  <a:pt x="40" y="12"/>
                  <a:pt x="40" y="14"/>
                </a:cubicBezTo>
                <a:cubicBezTo>
                  <a:pt x="40" y="18"/>
                  <a:pt x="40" y="18"/>
                  <a:pt x="40" y="18"/>
                </a:cubicBezTo>
                <a:close/>
                <a:moveTo>
                  <a:pt x="9" y="71"/>
                </a:moveTo>
                <a:cubicBezTo>
                  <a:pt x="9" y="71"/>
                  <a:pt x="9" y="71"/>
                  <a:pt x="9" y="71"/>
                </a:cubicBezTo>
                <a:cubicBezTo>
                  <a:pt x="9" y="94"/>
                  <a:pt x="9" y="94"/>
                  <a:pt x="9" y="94"/>
                </a:cubicBezTo>
                <a:cubicBezTo>
                  <a:pt x="9" y="98"/>
                  <a:pt x="11" y="102"/>
                  <a:pt x="13" y="104"/>
                </a:cubicBezTo>
                <a:cubicBezTo>
                  <a:pt x="14" y="104"/>
                  <a:pt x="14" y="104"/>
                  <a:pt x="14" y="104"/>
                </a:cubicBezTo>
                <a:cubicBezTo>
                  <a:pt x="16" y="107"/>
                  <a:pt x="20" y="109"/>
                  <a:pt x="24" y="109"/>
                </a:cubicBezTo>
                <a:cubicBezTo>
                  <a:pt x="99" y="109"/>
                  <a:pt x="99" y="109"/>
                  <a:pt x="99" y="109"/>
                </a:cubicBezTo>
                <a:cubicBezTo>
                  <a:pt x="103" y="109"/>
                  <a:pt x="106" y="107"/>
                  <a:pt x="109" y="104"/>
                </a:cubicBezTo>
                <a:cubicBezTo>
                  <a:pt x="112" y="102"/>
                  <a:pt x="113" y="98"/>
                  <a:pt x="113" y="94"/>
                </a:cubicBezTo>
                <a:cubicBezTo>
                  <a:pt x="113" y="71"/>
                  <a:pt x="113" y="71"/>
                  <a:pt x="113" y="71"/>
                </a:cubicBezTo>
                <a:cubicBezTo>
                  <a:pt x="100" y="71"/>
                  <a:pt x="100" y="71"/>
                  <a:pt x="100" y="71"/>
                </a:cubicBezTo>
                <a:cubicBezTo>
                  <a:pt x="100" y="80"/>
                  <a:pt x="100" y="80"/>
                  <a:pt x="100" y="80"/>
                </a:cubicBezTo>
                <a:cubicBezTo>
                  <a:pt x="100" y="81"/>
                  <a:pt x="99" y="82"/>
                  <a:pt x="97" y="82"/>
                </a:cubicBezTo>
                <a:cubicBezTo>
                  <a:pt x="97" y="82"/>
                  <a:pt x="97" y="82"/>
                  <a:pt x="97" y="82"/>
                </a:cubicBezTo>
                <a:cubicBezTo>
                  <a:pt x="77" y="82"/>
                  <a:pt x="77" y="82"/>
                  <a:pt x="77" y="82"/>
                </a:cubicBezTo>
                <a:cubicBezTo>
                  <a:pt x="75" y="82"/>
                  <a:pt x="74" y="81"/>
                  <a:pt x="74" y="80"/>
                </a:cubicBezTo>
                <a:cubicBezTo>
                  <a:pt x="74" y="79"/>
                  <a:pt x="74" y="79"/>
                  <a:pt x="74" y="79"/>
                </a:cubicBezTo>
                <a:cubicBezTo>
                  <a:pt x="74" y="71"/>
                  <a:pt x="74" y="71"/>
                  <a:pt x="74" y="71"/>
                </a:cubicBezTo>
                <a:cubicBezTo>
                  <a:pt x="49" y="71"/>
                  <a:pt x="49" y="71"/>
                  <a:pt x="49" y="71"/>
                </a:cubicBezTo>
                <a:cubicBezTo>
                  <a:pt x="49" y="80"/>
                  <a:pt x="49" y="80"/>
                  <a:pt x="49" y="80"/>
                </a:cubicBezTo>
                <a:cubicBezTo>
                  <a:pt x="49" y="81"/>
                  <a:pt x="48" y="82"/>
                  <a:pt x="46" y="82"/>
                </a:cubicBezTo>
                <a:cubicBezTo>
                  <a:pt x="46" y="82"/>
                  <a:pt x="46" y="82"/>
                  <a:pt x="46" y="82"/>
                </a:cubicBezTo>
                <a:cubicBezTo>
                  <a:pt x="26" y="82"/>
                  <a:pt x="26" y="82"/>
                  <a:pt x="26" y="82"/>
                </a:cubicBezTo>
                <a:cubicBezTo>
                  <a:pt x="24" y="82"/>
                  <a:pt x="23" y="81"/>
                  <a:pt x="23" y="80"/>
                </a:cubicBezTo>
                <a:cubicBezTo>
                  <a:pt x="23" y="79"/>
                  <a:pt x="23" y="79"/>
                  <a:pt x="23" y="79"/>
                </a:cubicBezTo>
                <a:cubicBezTo>
                  <a:pt x="23" y="71"/>
                  <a:pt x="23" y="71"/>
                  <a:pt x="23" y="71"/>
                </a:cubicBezTo>
                <a:cubicBezTo>
                  <a:pt x="9" y="71"/>
                  <a:pt x="9" y="71"/>
                  <a:pt x="9" y="71"/>
                </a:cubicBezTo>
                <a:close/>
                <a:moveTo>
                  <a:pt x="43" y="60"/>
                </a:moveTo>
                <a:cubicBezTo>
                  <a:pt x="43" y="60"/>
                  <a:pt x="43" y="60"/>
                  <a:pt x="43" y="60"/>
                </a:cubicBezTo>
                <a:cubicBezTo>
                  <a:pt x="28" y="60"/>
                  <a:pt x="28" y="60"/>
                  <a:pt x="28" y="60"/>
                </a:cubicBezTo>
                <a:cubicBezTo>
                  <a:pt x="28" y="68"/>
                  <a:pt x="28" y="68"/>
                  <a:pt x="28" y="68"/>
                </a:cubicBezTo>
                <a:cubicBezTo>
                  <a:pt x="28" y="68"/>
                  <a:pt x="28" y="68"/>
                  <a:pt x="28" y="68"/>
                </a:cubicBezTo>
                <a:cubicBezTo>
                  <a:pt x="28" y="68"/>
                  <a:pt x="28" y="68"/>
                  <a:pt x="28" y="68"/>
                </a:cubicBezTo>
                <a:cubicBezTo>
                  <a:pt x="28" y="77"/>
                  <a:pt x="28" y="77"/>
                  <a:pt x="28" y="77"/>
                </a:cubicBezTo>
                <a:cubicBezTo>
                  <a:pt x="43" y="77"/>
                  <a:pt x="43" y="77"/>
                  <a:pt x="43" y="77"/>
                </a:cubicBezTo>
                <a:cubicBezTo>
                  <a:pt x="43" y="68"/>
                  <a:pt x="43" y="68"/>
                  <a:pt x="43" y="68"/>
                </a:cubicBezTo>
                <a:cubicBezTo>
                  <a:pt x="43" y="68"/>
                  <a:pt x="43" y="68"/>
                  <a:pt x="43" y="68"/>
                </a:cubicBezTo>
                <a:cubicBezTo>
                  <a:pt x="43" y="68"/>
                  <a:pt x="43" y="68"/>
                  <a:pt x="43" y="68"/>
                </a:cubicBezTo>
                <a:cubicBezTo>
                  <a:pt x="43" y="60"/>
                  <a:pt x="43" y="60"/>
                  <a:pt x="43" y="60"/>
                </a:cubicBezTo>
                <a:close/>
                <a:moveTo>
                  <a:pt x="94" y="60"/>
                </a:moveTo>
                <a:cubicBezTo>
                  <a:pt x="94" y="60"/>
                  <a:pt x="94" y="60"/>
                  <a:pt x="94" y="60"/>
                </a:cubicBezTo>
                <a:cubicBezTo>
                  <a:pt x="80" y="60"/>
                  <a:pt x="80" y="60"/>
                  <a:pt x="80" y="60"/>
                </a:cubicBezTo>
                <a:cubicBezTo>
                  <a:pt x="80" y="68"/>
                  <a:pt x="80" y="68"/>
                  <a:pt x="80" y="68"/>
                </a:cubicBezTo>
                <a:cubicBezTo>
                  <a:pt x="80" y="68"/>
                  <a:pt x="80" y="68"/>
                  <a:pt x="80" y="68"/>
                </a:cubicBezTo>
                <a:cubicBezTo>
                  <a:pt x="80" y="68"/>
                  <a:pt x="80" y="68"/>
                  <a:pt x="80" y="68"/>
                </a:cubicBezTo>
                <a:cubicBezTo>
                  <a:pt x="80" y="77"/>
                  <a:pt x="80" y="77"/>
                  <a:pt x="80" y="77"/>
                </a:cubicBezTo>
                <a:cubicBezTo>
                  <a:pt x="94" y="77"/>
                  <a:pt x="94" y="77"/>
                  <a:pt x="94" y="77"/>
                </a:cubicBezTo>
                <a:cubicBezTo>
                  <a:pt x="94" y="68"/>
                  <a:pt x="94" y="68"/>
                  <a:pt x="94" y="68"/>
                </a:cubicBezTo>
                <a:cubicBezTo>
                  <a:pt x="94" y="68"/>
                  <a:pt x="94" y="68"/>
                  <a:pt x="94" y="68"/>
                </a:cubicBezTo>
                <a:cubicBezTo>
                  <a:pt x="94" y="68"/>
                  <a:pt x="94" y="68"/>
                  <a:pt x="94" y="68"/>
                </a:cubicBezTo>
                <a:cubicBezTo>
                  <a:pt x="94" y="60"/>
                  <a:pt x="94" y="60"/>
                  <a:pt x="94" y="60"/>
                </a:cubicBezTo>
                <a:close/>
              </a:path>
            </a:pathLst>
          </a:custGeom>
          <a:solidFill>
            <a:srgbClr val="3B66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" name="Freeform 22">
            <a:extLst>
              <a:ext uri="{FF2B5EF4-FFF2-40B4-BE49-F238E27FC236}">
                <a16:creationId xmlns:a16="http://schemas.microsoft.com/office/drawing/2014/main" id="{7795820A-D67A-9696-EDC3-833904081BDC}"/>
              </a:ext>
            </a:extLst>
          </p:cNvPr>
          <p:cNvSpPr>
            <a:spLocks noEditPoints="1"/>
          </p:cNvSpPr>
          <p:nvPr/>
        </p:nvSpPr>
        <p:spPr bwMode="auto">
          <a:xfrm>
            <a:off x="7699071" y="4055660"/>
            <a:ext cx="332142" cy="302558"/>
          </a:xfrm>
          <a:custGeom>
            <a:avLst/>
            <a:gdLst>
              <a:gd name="T0" fmla="*/ 77 w 123"/>
              <a:gd name="T1" fmla="*/ 52 h 112"/>
              <a:gd name="T2" fmla="*/ 81 w 123"/>
              <a:gd name="T3" fmla="*/ 68 h 112"/>
              <a:gd name="T4" fmla="*/ 81 w 123"/>
              <a:gd name="T5" fmla="*/ 76 h 112"/>
              <a:gd name="T6" fmla="*/ 87 w 123"/>
              <a:gd name="T7" fmla="*/ 70 h 112"/>
              <a:gd name="T8" fmla="*/ 81 w 123"/>
              <a:gd name="T9" fmla="*/ 48 h 112"/>
              <a:gd name="T10" fmla="*/ 63 w 123"/>
              <a:gd name="T11" fmla="*/ 45 h 112"/>
              <a:gd name="T12" fmla="*/ 119 w 123"/>
              <a:gd name="T13" fmla="*/ 103 h 112"/>
              <a:gd name="T14" fmla="*/ 115 w 123"/>
              <a:gd name="T15" fmla="*/ 103 h 112"/>
              <a:gd name="T16" fmla="*/ 119 w 123"/>
              <a:gd name="T17" fmla="*/ 29 h 112"/>
              <a:gd name="T18" fmla="*/ 119 w 123"/>
              <a:gd name="T19" fmla="*/ 19 h 112"/>
              <a:gd name="T20" fmla="*/ 74 w 123"/>
              <a:gd name="T21" fmla="*/ 13 h 112"/>
              <a:gd name="T22" fmla="*/ 62 w 123"/>
              <a:gd name="T23" fmla="*/ 0 h 112"/>
              <a:gd name="T24" fmla="*/ 49 w 123"/>
              <a:gd name="T25" fmla="*/ 13 h 112"/>
              <a:gd name="T26" fmla="*/ 5 w 123"/>
              <a:gd name="T27" fmla="*/ 19 h 112"/>
              <a:gd name="T28" fmla="*/ 5 w 123"/>
              <a:gd name="T29" fmla="*/ 29 h 112"/>
              <a:gd name="T30" fmla="*/ 8 w 123"/>
              <a:gd name="T31" fmla="*/ 103 h 112"/>
              <a:gd name="T32" fmla="*/ 0 w 123"/>
              <a:gd name="T33" fmla="*/ 108 h 112"/>
              <a:gd name="T34" fmla="*/ 119 w 123"/>
              <a:gd name="T35" fmla="*/ 112 h 112"/>
              <a:gd name="T36" fmla="*/ 119 w 123"/>
              <a:gd name="T37" fmla="*/ 103 h 112"/>
              <a:gd name="T38" fmla="*/ 57 w 123"/>
              <a:gd name="T39" fmla="*/ 8 h 112"/>
              <a:gd name="T40" fmla="*/ 67 w 123"/>
              <a:gd name="T41" fmla="*/ 8 h 112"/>
              <a:gd name="T42" fmla="*/ 67 w 123"/>
              <a:gd name="T43" fmla="*/ 17 h 112"/>
              <a:gd name="T44" fmla="*/ 62 w 123"/>
              <a:gd name="T45" fmla="*/ 19 h 112"/>
              <a:gd name="T46" fmla="*/ 55 w 123"/>
              <a:gd name="T47" fmla="*/ 13 h 112"/>
              <a:gd name="T48" fmla="*/ 109 w 123"/>
              <a:gd name="T49" fmla="*/ 103 h 112"/>
              <a:gd name="T50" fmla="*/ 14 w 123"/>
              <a:gd name="T51" fmla="*/ 103 h 112"/>
              <a:gd name="T52" fmla="*/ 109 w 123"/>
              <a:gd name="T53" fmla="*/ 29 h 112"/>
              <a:gd name="T54" fmla="*/ 58 w 123"/>
              <a:gd name="T55" fmla="*/ 90 h 112"/>
              <a:gd name="T56" fmla="*/ 69 w 123"/>
              <a:gd name="T57" fmla="*/ 87 h 112"/>
              <a:gd name="T58" fmla="*/ 77 w 123"/>
              <a:gd name="T59" fmla="*/ 79 h 112"/>
              <a:gd name="T60" fmla="*/ 76 w 123"/>
              <a:gd name="T61" fmla="*/ 75 h 112"/>
              <a:gd name="T62" fmla="*/ 61 w 123"/>
              <a:gd name="T63" fmla="*/ 49 h 112"/>
              <a:gd name="T64" fmla="*/ 43 w 123"/>
              <a:gd name="T65" fmla="*/ 52 h 112"/>
              <a:gd name="T66" fmla="*/ 43 w 123"/>
              <a:gd name="T67" fmla="*/ 83 h 112"/>
              <a:gd name="T68" fmla="*/ 47 w 123"/>
              <a:gd name="T69" fmla="*/ 56 h 112"/>
              <a:gd name="T70" fmla="*/ 55 w 123"/>
              <a:gd name="T71" fmla="*/ 52 h 112"/>
              <a:gd name="T72" fmla="*/ 57 w 123"/>
              <a:gd name="T73" fmla="*/ 70 h 112"/>
              <a:gd name="T74" fmla="*/ 66 w 123"/>
              <a:gd name="T75" fmla="*/ 82 h 112"/>
              <a:gd name="T76" fmla="*/ 58 w 123"/>
              <a:gd name="T77" fmla="*/ 84 h 112"/>
              <a:gd name="T78" fmla="*/ 42 w 123"/>
              <a:gd name="T79" fmla="*/ 68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3" h="112">
                <a:moveTo>
                  <a:pt x="66" y="48"/>
                </a:moveTo>
                <a:cubicBezTo>
                  <a:pt x="70" y="48"/>
                  <a:pt x="74" y="49"/>
                  <a:pt x="77" y="52"/>
                </a:cubicBezTo>
                <a:cubicBezTo>
                  <a:pt x="80" y="55"/>
                  <a:pt x="82" y="59"/>
                  <a:pt x="82" y="64"/>
                </a:cubicBezTo>
                <a:cubicBezTo>
                  <a:pt x="82" y="65"/>
                  <a:pt x="82" y="67"/>
                  <a:pt x="81" y="68"/>
                </a:cubicBezTo>
                <a:cubicBezTo>
                  <a:pt x="81" y="69"/>
                  <a:pt x="80" y="71"/>
                  <a:pt x="80" y="72"/>
                </a:cubicBezTo>
                <a:cubicBezTo>
                  <a:pt x="79" y="73"/>
                  <a:pt x="79" y="75"/>
                  <a:pt x="81" y="76"/>
                </a:cubicBezTo>
                <a:cubicBezTo>
                  <a:pt x="82" y="77"/>
                  <a:pt x="84" y="76"/>
                  <a:pt x="85" y="75"/>
                </a:cubicBezTo>
                <a:cubicBezTo>
                  <a:pt x="86" y="73"/>
                  <a:pt x="86" y="71"/>
                  <a:pt x="87" y="70"/>
                </a:cubicBezTo>
                <a:cubicBezTo>
                  <a:pt x="87" y="68"/>
                  <a:pt x="87" y="66"/>
                  <a:pt x="87" y="64"/>
                </a:cubicBezTo>
                <a:cubicBezTo>
                  <a:pt x="87" y="58"/>
                  <a:pt x="85" y="52"/>
                  <a:pt x="81" y="48"/>
                </a:cubicBezTo>
                <a:cubicBezTo>
                  <a:pt x="77" y="44"/>
                  <a:pt x="72" y="42"/>
                  <a:pt x="66" y="42"/>
                </a:cubicBezTo>
                <a:cubicBezTo>
                  <a:pt x="64" y="42"/>
                  <a:pt x="63" y="43"/>
                  <a:pt x="63" y="45"/>
                </a:cubicBezTo>
                <a:cubicBezTo>
                  <a:pt x="63" y="46"/>
                  <a:pt x="64" y="48"/>
                  <a:pt x="66" y="48"/>
                </a:cubicBezTo>
                <a:close/>
                <a:moveTo>
                  <a:pt x="119" y="103"/>
                </a:moveTo>
                <a:cubicBezTo>
                  <a:pt x="119" y="103"/>
                  <a:pt x="119" y="103"/>
                  <a:pt x="119" y="103"/>
                </a:cubicBezTo>
                <a:cubicBezTo>
                  <a:pt x="115" y="103"/>
                  <a:pt x="115" y="103"/>
                  <a:pt x="115" y="103"/>
                </a:cubicBezTo>
                <a:cubicBezTo>
                  <a:pt x="115" y="29"/>
                  <a:pt x="115" y="29"/>
                  <a:pt x="115" y="29"/>
                </a:cubicBezTo>
                <a:cubicBezTo>
                  <a:pt x="119" y="29"/>
                  <a:pt x="119" y="29"/>
                  <a:pt x="119" y="29"/>
                </a:cubicBezTo>
                <a:cubicBezTo>
                  <a:pt x="121" y="29"/>
                  <a:pt x="123" y="27"/>
                  <a:pt x="123" y="24"/>
                </a:cubicBezTo>
                <a:cubicBezTo>
                  <a:pt x="123" y="21"/>
                  <a:pt x="121" y="19"/>
                  <a:pt x="119" y="19"/>
                </a:cubicBezTo>
                <a:cubicBezTo>
                  <a:pt x="72" y="19"/>
                  <a:pt x="72" y="19"/>
                  <a:pt x="72" y="19"/>
                </a:cubicBezTo>
                <a:cubicBezTo>
                  <a:pt x="74" y="17"/>
                  <a:pt x="74" y="15"/>
                  <a:pt x="74" y="13"/>
                </a:cubicBezTo>
                <a:cubicBezTo>
                  <a:pt x="74" y="9"/>
                  <a:pt x="73" y="6"/>
                  <a:pt x="71" y="4"/>
                </a:cubicBezTo>
                <a:cubicBezTo>
                  <a:pt x="68" y="2"/>
                  <a:pt x="65" y="0"/>
                  <a:pt x="62" y="0"/>
                </a:cubicBezTo>
                <a:cubicBezTo>
                  <a:pt x="58" y="0"/>
                  <a:pt x="55" y="2"/>
                  <a:pt x="53" y="4"/>
                </a:cubicBezTo>
                <a:cubicBezTo>
                  <a:pt x="51" y="6"/>
                  <a:pt x="49" y="9"/>
                  <a:pt x="49" y="13"/>
                </a:cubicBezTo>
                <a:cubicBezTo>
                  <a:pt x="49" y="15"/>
                  <a:pt x="50" y="17"/>
                  <a:pt x="51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2" y="19"/>
                  <a:pt x="0" y="21"/>
                  <a:pt x="0" y="24"/>
                </a:cubicBezTo>
                <a:cubicBezTo>
                  <a:pt x="0" y="27"/>
                  <a:pt x="2" y="29"/>
                  <a:pt x="5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103"/>
                  <a:pt x="8" y="103"/>
                  <a:pt x="8" y="103"/>
                </a:cubicBezTo>
                <a:cubicBezTo>
                  <a:pt x="5" y="103"/>
                  <a:pt x="5" y="103"/>
                  <a:pt x="5" y="103"/>
                </a:cubicBezTo>
                <a:cubicBezTo>
                  <a:pt x="2" y="103"/>
                  <a:pt x="0" y="105"/>
                  <a:pt x="0" y="108"/>
                </a:cubicBezTo>
                <a:cubicBezTo>
                  <a:pt x="0" y="110"/>
                  <a:pt x="2" y="112"/>
                  <a:pt x="5" y="112"/>
                </a:cubicBezTo>
                <a:cubicBezTo>
                  <a:pt x="119" y="112"/>
                  <a:pt x="119" y="112"/>
                  <a:pt x="119" y="112"/>
                </a:cubicBezTo>
                <a:cubicBezTo>
                  <a:pt x="121" y="112"/>
                  <a:pt x="123" y="110"/>
                  <a:pt x="123" y="108"/>
                </a:cubicBezTo>
                <a:cubicBezTo>
                  <a:pt x="123" y="105"/>
                  <a:pt x="121" y="103"/>
                  <a:pt x="119" y="103"/>
                </a:cubicBezTo>
                <a:close/>
                <a:moveTo>
                  <a:pt x="57" y="8"/>
                </a:moveTo>
                <a:cubicBezTo>
                  <a:pt x="57" y="8"/>
                  <a:pt x="57" y="8"/>
                  <a:pt x="57" y="8"/>
                </a:cubicBezTo>
                <a:cubicBezTo>
                  <a:pt x="58" y="7"/>
                  <a:pt x="60" y="6"/>
                  <a:pt x="62" y="6"/>
                </a:cubicBezTo>
                <a:cubicBezTo>
                  <a:pt x="64" y="6"/>
                  <a:pt x="65" y="7"/>
                  <a:pt x="67" y="8"/>
                </a:cubicBezTo>
                <a:cubicBezTo>
                  <a:pt x="68" y="9"/>
                  <a:pt x="69" y="11"/>
                  <a:pt x="69" y="13"/>
                </a:cubicBezTo>
                <a:cubicBezTo>
                  <a:pt x="69" y="14"/>
                  <a:pt x="68" y="16"/>
                  <a:pt x="67" y="17"/>
                </a:cubicBezTo>
                <a:cubicBezTo>
                  <a:pt x="65" y="18"/>
                  <a:pt x="64" y="19"/>
                  <a:pt x="62" y="19"/>
                </a:cubicBezTo>
                <a:cubicBezTo>
                  <a:pt x="62" y="19"/>
                  <a:pt x="62" y="19"/>
                  <a:pt x="62" y="19"/>
                </a:cubicBezTo>
                <a:cubicBezTo>
                  <a:pt x="60" y="19"/>
                  <a:pt x="58" y="18"/>
                  <a:pt x="57" y="17"/>
                </a:cubicBezTo>
                <a:cubicBezTo>
                  <a:pt x="56" y="16"/>
                  <a:pt x="55" y="14"/>
                  <a:pt x="55" y="13"/>
                </a:cubicBezTo>
                <a:cubicBezTo>
                  <a:pt x="55" y="11"/>
                  <a:pt x="56" y="9"/>
                  <a:pt x="57" y="8"/>
                </a:cubicBezTo>
                <a:close/>
                <a:moveTo>
                  <a:pt x="109" y="103"/>
                </a:moveTo>
                <a:cubicBezTo>
                  <a:pt x="109" y="103"/>
                  <a:pt x="109" y="103"/>
                  <a:pt x="109" y="103"/>
                </a:cubicBezTo>
                <a:cubicBezTo>
                  <a:pt x="14" y="103"/>
                  <a:pt x="14" y="103"/>
                  <a:pt x="14" y="103"/>
                </a:cubicBezTo>
                <a:cubicBezTo>
                  <a:pt x="14" y="29"/>
                  <a:pt x="14" y="29"/>
                  <a:pt x="14" y="29"/>
                </a:cubicBezTo>
                <a:cubicBezTo>
                  <a:pt x="109" y="29"/>
                  <a:pt x="109" y="29"/>
                  <a:pt x="109" y="29"/>
                </a:cubicBezTo>
                <a:cubicBezTo>
                  <a:pt x="109" y="103"/>
                  <a:pt x="109" y="103"/>
                  <a:pt x="109" y="103"/>
                </a:cubicBezTo>
                <a:close/>
                <a:moveTo>
                  <a:pt x="58" y="90"/>
                </a:moveTo>
                <a:cubicBezTo>
                  <a:pt x="58" y="90"/>
                  <a:pt x="58" y="90"/>
                  <a:pt x="58" y="90"/>
                </a:cubicBezTo>
                <a:cubicBezTo>
                  <a:pt x="62" y="90"/>
                  <a:pt x="66" y="89"/>
                  <a:pt x="69" y="87"/>
                </a:cubicBezTo>
                <a:cubicBezTo>
                  <a:pt x="69" y="87"/>
                  <a:pt x="69" y="87"/>
                  <a:pt x="69" y="87"/>
                </a:cubicBezTo>
                <a:cubicBezTo>
                  <a:pt x="72" y="85"/>
                  <a:pt x="75" y="82"/>
                  <a:pt x="77" y="79"/>
                </a:cubicBezTo>
                <a:cubicBezTo>
                  <a:pt x="77" y="79"/>
                  <a:pt x="77" y="79"/>
                  <a:pt x="77" y="79"/>
                </a:cubicBezTo>
                <a:cubicBezTo>
                  <a:pt x="78" y="77"/>
                  <a:pt x="77" y="75"/>
                  <a:pt x="76" y="75"/>
                </a:cubicBezTo>
                <a:cubicBezTo>
                  <a:pt x="61" y="66"/>
                  <a:pt x="61" y="66"/>
                  <a:pt x="61" y="66"/>
                </a:cubicBezTo>
                <a:cubicBezTo>
                  <a:pt x="61" y="49"/>
                  <a:pt x="61" y="49"/>
                  <a:pt x="61" y="49"/>
                </a:cubicBezTo>
                <a:cubicBezTo>
                  <a:pt x="61" y="47"/>
                  <a:pt x="60" y="46"/>
                  <a:pt x="58" y="46"/>
                </a:cubicBezTo>
                <a:cubicBezTo>
                  <a:pt x="52" y="46"/>
                  <a:pt x="46" y="48"/>
                  <a:pt x="43" y="52"/>
                </a:cubicBezTo>
                <a:cubicBezTo>
                  <a:pt x="39" y="56"/>
                  <a:pt x="36" y="62"/>
                  <a:pt x="36" y="68"/>
                </a:cubicBezTo>
                <a:cubicBezTo>
                  <a:pt x="36" y="74"/>
                  <a:pt x="39" y="79"/>
                  <a:pt x="43" y="83"/>
                </a:cubicBezTo>
                <a:cubicBezTo>
                  <a:pt x="46" y="87"/>
                  <a:pt x="52" y="90"/>
                  <a:pt x="58" y="90"/>
                </a:cubicBezTo>
                <a:close/>
                <a:moveTo>
                  <a:pt x="47" y="56"/>
                </a:moveTo>
                <a:cubicBezTo>
                  <a:pt x="47" y="56"/>
                  <a:pt x="47" y="56"/>
                  <a:pt x="47" y="56"/>
                </a:cubicBezTo>
                <a:cubicBezTo>
                  <a:pt x="49" y="54"/>
                  <a:pt x="52" y="52"/>
                  <a:pt x="55" y="52"/>
                </a:cubicBezTo>
                <a:cubicBezTo>
                  <a:pt x="55" y="68"/>
                  <a:pt x="55" y="68"/>
                  <a:pt x="55" y="68"/>
                </a:cubicBezTo>
                <a:cubicBezTo>
                  <a:pt x="55" y="69"/>
                  <a:pt x="56" y="70"/>
                  <a:pt x="57" y="70"/>
                </a:cubicBezTo>
                <a:cubicBezTo>
                  <a:pt x="70" y="78"/>
                  <a:pt x="70" y="78"/>
                  <a:pt x="70" y="78"/>
                </a:cubicBezTo>
                <a:cubicBezTo>
                  <a:pt x="69" y="80"/>
                  <a:pt x="68" y="81"/>
                  <a:pt x="66" y="82"/>
                </a:cubicBezTo>
                <a:cubicBezTo>
                  <a:pt x="66" y="82"/>
                  <a:pt x="66" y="82"/>
                  <a:pt x="66" y="82"/>
                </a:cubicBezTo>
                <a:cubicBezTo>
                  <a:pt x="64" y="83"/>
                  <a:pt x="61" y="84"/>
                  <a:pt x="58" y="84"/>
                </a:cubicBezTo>
                <a:cubicBezTo>
                  <a:pt x="54" y="84"/>
                  <a:pt x="50" y="82"/>
                  <a:pt x="47" y="79"/>
                </a:cubicBezTo>
                <a:cubicBezTo>
                  <a:pt x="44" y="76"/>
                  <a:pt x="42" y="72"/>
                  <a:pt x="42" y="68"/>
                </a:cubicBezTo>
                <a:cubicBezTo>
                  <a:pt x="42" y="63"/>
                  <a:pt x="44" y="59"/>
                  <a:pt x="47" y="56"/>
                </a:cubicBezTo>
                <a:close/>
              </a:path>
            </a:pathLst>
          </a:custGeom>
          <a:solidFill>
            <a:srgbClr val="3B66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Freeform 23">
            <a:extLst>
              <a:ext uri="{FF2B5EF4-FFF2-40B4-BE49-F238E27FC236}">
                <a16:creationId xmlns:a16="http://schemas.microsoft.com/office/drawing/2014/main" id="{10305E49-80D8-E775-BD20-A5196CEB643A}"/>
              </a:ext>
            </a:extLst>
          </p:cNvPr>
          <p:cNvSpPr>
            <a:spLocks noEditPoints="1"/>
          </p:cNvSpPr>
          <p:nvPr/>
        </p:nvSpPr>
        <p:spPr bwMode="auto">
          <a:xfrm>
            <a:off x="3904303" y="3948403"/>
            <a:ext cx="325296" cy="325394"/>
          </a:xfrm>
          <a:custGeom>
            <a:avLst/>
            <a:gdLst>
              <a:gd name="T0" fmla="*/ 100 w 121"/>
              <a:gd name="T1" fmla="*/ 1 h 121"/>
              <a:gd name="T2" fmla="*/ 105 w 121"/>
              <a:gd name="T3" fmla="*/ 2 h 121"/>
              <a:gd name="T4" fmla="*/ 108 w 121"/>
              <a:gd name="T5" fmla="*/ 13 h 121"/>
              <a:gd name="T6" fmla="*/ 119 w 121"/>
              <a:gd name="T7" fmla="*/ 16 h 121"/>
              <a:gd name="T8" fmla="*/ 120 w 121"/>
              <a:gd name="T9" fmla="*/ 17 h 121"/>
              <a:gd name="T10" fmla="*/ 105 w 121"/>
              <a:gd name="T11" fmla="*/ 36 h 121"/>
              <a:gd name="T12" fmla="*/ 93 w 121"/>
              <a:gd name="T13" fmla="*/ 35 h 121"/>
              <a:gd name="T14" fmla="*/ 96 w 121"/>
              <a:gd name="T15" fmla="*/ 62 h 121"/>
              <a:gd name="T16" fmla="*/ 85 w 121"/>
              <a:gd name="T17" fmla="*/ 88 h 121"/>
              <a:gd name="T18" fmla="*/ 33 w 121"/>
              <a:gd name="T19" fmla="*/ 88 h 121"/>
              <a:gd name="T20" fmla="*/ 33 w 121"/>
              <a:gd name="T21" fmla="*/ 35 h 121"/>
              <a:gd name="T22" fmla="*/ 82 w 121"/>
              <a:gd name="T23" fmla="*/ 32 h 121"/>
              <a:gd name="T24" fmla="*/ 84 w 121"/>
              <a:gd name="T25" fmla="*/ 19 h 121"/>
              <a:gd name="T26" fmla="*/ 107 w 121"/>
              <a:gd name="T27" fmla="*/ 47 h 121"/>
              <a:gd name="T28" fmla="*/ 109 w 121"/>
              <a:gd name="T29" fmla="*/ 54 h 121"/>
              <a:gd name="T30" fmla="*/ 95 w 121"/>
              <a:gd name="T31" fmla="*/ 97 h 121"/>
              <a:gd name="T32" fmla="*/ 24 w 121"/>
              <a:gd name="T33" fmla="*/ 97 h 121"/>
              <a:gd name="T34" fmla="*/ 24 w 121"/>
              <a:gd name="T35" fmla="*/ 26 h 121"/>
              <a:gd name="T36" fmla="*/ 67 w 121"/>
              <a:gd name="T37" fmla="*/ 12 h 121"/>
              <a:gd name="T38" fmla="*/ 80 w 121"/>
              <a:gd name="T39" fmla="*/ 10 h 121"/>
              <a:gd name="T40" fmla="*/ 68 w 121"/>
              <a:gd name="T41" fmla="*/ 3 h 121"/>
              <a:gd name="T42" fmla="*/ 17 w 121"/>
              <a:gd name="T43" fmla="*/ 19 h 121"/>
              <a:gd name="T44" fmla="*/ 17 w 121"/>
              <a:gd name="T45" fmla="*/ 104 h 121"/>
              <a:gd name="T46" fmla="*/ 102 w 121"/>
              <a:gd name="T47" fmla="*/ 104 h 121"/>
              <a:gd name="T48" fmla="*/ 118 w 121"/>
              <a:gd name="T49" fmla="*/ 53 h 121"/>
              <a:gd name="T50" fmla="*/ 111 w 121"/>
              <a:gd name="T51" fmla="*/ 41 h 121"/>
              <a:gd name="T52" fmla="*/ 59 w 121"/>
              <a:gd name="T53" fmla="*/ 45 h 121"/>
              <a:gd name="T54" fmla="*/ 68 w 121"/>
              <a:gd name="T55" fmla="*/ 47 h 121"/>
              <a:gd name="T56" fmla="*/ 59 w 121"/>
              <a:gd name="T57" fmla="*/ 30 h 121"/>
              <a:gd name="T58" fmla="*/ 37 w 121"/>
              <a:gd name="T59" fmla="*/ 39 h 121"/>
              <a:gd name="T60" fmla="*/ 28 w 121"/>
              <a:gd name="T61" fmla="*/ 62 h 121"/>
              <a:gd name="T62" fmla="*/ 59 w 121"/>
              <a:gd name="T63" fmla="*/ 93 h 121"/>
              <a:gd name="T64" fmla="*/ 82 w 121"/>
              <a:gd name="T65" fmla="*/ 84 h 121"/>
              <a:gd name="T66" fmla="*/ 85 w 121"/>
              <a:gd name="T67" fmla="*/ 43 h 121"/>
              <a:gd name="T68" fmla="*/ 76 w 121"/>
              <a:gd name="T69" fmla="*/ 62 h 121"/>
              <a:gd name="T70" fmla="*/ 71 w 121"/>
              <a:gd name="T71" fmla="*/ 74 h 121"/>
              <a:gd name="T72" fmla="*/ 47 w 121"/>
              <a:gd name="T73" fmla="*/ 74 h 121"/>
              <a:gd name="T74" fmla="*/ 47 w 121"/>
              <a:gd name="T75" fmla="*/ 50 h 121"/>
              <a:gd name="T76" fmla="*/ 59 w 121"/>
              <a:gd name="T77" fmla="*/ 45 h 121"/>
              <a:gd name="T78" fmla="*/ 63 w 121"/>
              <a:gd name="T79" fmla="*/ 51 h 121"/>
              <a:gd name="T80" fmla="*/ 51 w 121"/>
              <a:gd name="T81" fmla="*/ 54 h 121"/>
              <a:gd name="T82" fmla="*/ 51 w 121"/>
              <a:gd name="T83" fmla="*/ 70 h 121"/>
              <a:gd name="T84" fmla="*/ 67 w 121"/>
              <a:gd name="T85" fmla="*/ 70 h 121"/>
              <a:gd name="T86" fmla="*/ 71 w 121"/>
              <a:gd name="T87" fmla="*/ 62 h 121"/>
              <a:gd name="T88" fmla="*/ 63 w 121"/>
              <a:gd name="T89" fmla="*/ 65 h 121"/>
              <a:gd name="T90" fmla="*/ 56 w 121"/>
              <a:gd name="T91" fmla="*/ 58 h 121"/>
              <a:gd name="T92" fmla="*/ 101 w 121"/>
              <a:gd name="T93" fmla="*/ 8 h 121"/>
              <a:gd name="T94" fmla="*/ 90 w 121"/>
              <a:gd name="T95" fmla="*/ 19 h 121"/>
              <a:gd name="T96" fmla="*/ 103 w 121"/>
              <a:gd name="T97" fmla="*/ 14 h 121"/>
              <a:gd name="T98" fmla="*/ 107 w 121"/>
              <a:gd name="T99" fmla="*/ 18 h 121"/>
              <a:gd name="T100" fmla="*/ 96 w 121"/>
              <a:gd name="T101" fmla="*/ 29 h 121"/>
              <a:gd name="T102" fmla="*/ 113 w 121"/>
              <a:gd name="T103" fmla="*/ 20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21" h="121">
                <a:moveTo>
                  <a:pt x="85" y="16"/>
                </a:moveTo>
                <a:cubicBezTo>
                  <a:pt x="100" y="1"/>
                  <a:pt x="100" y="1"/>
                  <a:pt x="100" y="1"/>
                </a:cubicBezTo>
                <a:cubicBezTo>
                  <a:pt x="101" y="0"/>
                  <a:pt x="103" y="0"/>
                  <a:pt x="104" y="1"/>
                </a:cubicBezTo>
                <a:cubicBezTo>
                  <a:pt x="105" y="1"/>
                  <a:pt x="105" y="2"/>
                  <a:pt x="105" y="2"/>
                </a:cubicBezTo>
                <a:cubicBezTo>
                  <a:pt x="105" y="2"/>
                  <a:pt x="105" y="2"/>
                  <a:pt x="105" y="2"/>
                </a:cubicBezTo>
                <a:cubicBezTo>
                  <a:pt x="108" y="13"/>
                  <a:pt x="108" y="13"/>
                  <a:pt x="108" y="13"/>
                </a:cubicBezTo>
                <a:cubicBezTo>
                  <a:pt x="119" y="16"/>
                  <a:pt x="119" y="16"/>
                  <a:pt x="119" y="16"/>
                </a:cubicBezTo>
                <a:cubicBezTo>
                  <a:pt x="119" y="16"/>
                  <a:pt x="119" y="16"/>
                  <a:pt x="119" y="16"/>
                </a:cubicBezTo>
                <a:cubicBezTo>
                  <a:pt x="119" y="16"/>
                  <a:pt x="119" y="16"/>
                  <a:pt x="119" y="16"/>
                </a:cubicBezTo>
                <a:cubicBezTo>
                  <a:pt x="119" y="16"/>
                  <a:pt x="120" y="16"/>
                  <a:pt x="120" y="17"/>
                </a:cubicBezTo>
                <a:cubicBezTo>
                  <a:pt x="121" y="18"/>
                  <a:pt x="121" y="19"/>
                  <a:pt x="120" y="21"/>
                </a:cubicBezTo>
                <a:cubicBezTo>
                  <a:pt x="105" y="36"/>
                  <a:pt x="105" y="36"/>
                  <a:pt x="105" y="36"/>
                </a:cubicBezTo>
                <a:cubicBezTo>
                  <a:pt x="104" y="37"/>
                  <a:pt x="103" y="37"/>
                  <a:pt x="102" y="37"/>
                </a:cubicBezTo>
                <a:cubicBezTo>
                  <a:pt x="93" y="35"/>
                  <a:pt x="93" y="35"/>
                  <a:pt x="93" y="35"/>
                </a:cubicBezTo>
                <a:cubicBezTo>
                  <a:pt x="89" y="39"/>
                  <a:pt x="89" y="39"/>
                  <a:pt x="89" y="39"/>
                </a:cubicBezTo>
                <a:cubicBezTo>
                  <a:pt x="94" y="45"/>
                  <a:pt x="96" y="53"/>
                  <a:pt x="96" y="62"/>
                </a:cubicBezTo>
                <a:cubicBezTo>
                  <a:pt x="96" y="72"/>
                  <a:pt x="92" y="81"/>
                  <a:pt x="86" y="88"/>
                </a:cubicBezTo>
                <a:cubicBezTo>
                  <a:pt x="85" y="88"/>
                  <a:pt x="85" y="88"/>
                  <a:pt x="85" y="88"/>
                </a:cubicBezTo>
                <a:cubicBezTo>
                  <a:pt x="79" y="95"/>
                  <a:pt x="70" y="99"/>
                  <a:pt x="59" y="99"/>
                </a:cubicBezTo>
                <a:cubicBezTo>
                  <a:pt x="49" y="99"/>
                  <a:pt x="40" y="94"/>
                  <a:pt x="33" y="88"/>
                </a:cubicBezTo>
                <a:cubicBezTo>
                  <a:pt x="27" y="81"/>
                  <a:pt x="22" y="72"/>
                  <a:pt x="22" y="62"/>
                </a:cubicBezTo>
                <a:cubicBezTo>
                  <a:pt x="22" y="51"/>
                  <a:pt x="27" y="42"/>
                  <a:pt x="33" y="35"/>
                </a:cubicBezTo>
                <a:cubicBezTo>
                  <a:pt x="40" y="29"/>
                  <a:pt x="49" y="25"/>
                  <a:pt x="59" y="25"/>
                </a:cubicBezTo>
                <a:cubicBezTo>
                  <a:pt x="68" y="25"/>
                  <a:pt x="76" y="27"/>
                  <a:pt x="82" y="32"/>
                </a:cubicBezTo>
                <a:cubicBezTo>
                  <a:pt x="86" y="28"/>
                  <a:pt x="86" y="28"/>
                  <a:pt x="86" y="28"/>
                </a:cubicBezTo>
                <a:cubicBezTo>
                  <a:pt x="84" y="19"/>
                  <a:pt x="84" y="19"/>
                  <a:pt x="84" y="19"/>
                </a:cubicBezTo>
                <a:cubicBezTo>
                  <a:pt x="84" y="18"/>
                  <a:pt x="84" y="17"/>
                  <a:pt x="85" y="16"/>
                </a:cubicBezTo>
                <a:close/>
                <a:moveTo>
                  <a:pt x="107" y="47"/>
                </a:moveTo>
                <a:cubicBezTo>
                  <a:pt x="107" y="47"/>
                  <a:pt x="107" y="47"/>
                  <a:pt x="107" y="47"/>
                </a:cubicBezTo>
                <a:cubicBezTo>
                  <a:pt x="108" y="49"/>
                  <a:pt x="109" y="52"/>
                  <a:pt x="109" y="54"/>
                </a:cubicBezTo>
                <a:cubicBezTo>
                  <a:pt x="109" y="57"/>
                  <a:pt x="110" y="59"/>
                  <a:pt x="110" y="62"/>
                </a:cubicBezTo>
                <a:cubicBezTo>
                  <a:pt x="110" y="75"/>
                  <a:pt x="104" y="88"/>
                  <a:pt x="95" y="97"/>
                </a:cubicBezTo>
                <a:cubicBezTo>
                  <a:pt x="86" y="106"/>
                  <a:pt x="73" y="112"/>
                  <a:pt x="59" y="112"/>
                </a:cubicBezTo>
                <a:cubicBezTo>
                  <a:pt x="46" y="112"/>
                  <a:pt x="33" y="106"/>
                  <a:pt x="24" y="97"/>
                </a:cubicBezTo>
                <a:cubicBezTo>
                  <a:pt x="15" y="88"/>
                  <a:pt x="9" y="75"/>
                  <a:pt x="9" y="62"/>
                </a:cubicBezTo>
                <a:cubicBezTo>
                  <a:pt x="9" y="48"/>
                  <a:pt x="15" y="35"/>
                  <a:pt x="24" y="26"/>
                </a:cubicBezTo>
                <a:cubicBezTo>
                  <a:pt x="33" y="17"/>
                  <a:pt x="46" y="11"/>
                  <a:pt x="59" y="11"/>
                </a:cubicBezTo>
                <a:cubicBezTo>
                  <a:pt x="62" y="11"/>
                  <a:pt x="64" y="12"/>
                  <a:pt x="67" y="12"/>
                </a:cubicBezTo>
                <a:cubicBezTo>
                  <a:pt x="69" y="12"/>
                  <a:pt x="72" y="13"/>
                  <a:pt x="74" y="14"/>
                </a:cubicBezTo>
                <a:cubicBezTo>
                  <a:pt x="76" y="14"/>
                  <a:pt x="79" y="13"/>
                  <a:pt x="80" y="10"/>
                </a:cubicBezTo>
                <a:cubicBezTo>
                  <a:pt x="81" y="8"/>
                  <a:pt x="79" y="5"/>
                  <a:pt x="77" y="5"/>
                </a:cubicBezTo>
                <a:cubicBezTo>
                  <a:pt x="74" y="4"/>
                  <a:pt x="71" y="3"/>
                  <a:pt x="68" y="3"/>
                </a:cubicBezTo>
                <a:cubicBezTo>
                  <a:pt x="65" y="2"/>
                  <a:pt x="62" y="2"/>
                  <a:pt x="59" y="2"/>
                </a:cubicBezTo>
                <a:cubicBezTo>
                  <a:pt x="43" y="2"/>
                  <a:pt x="28" y="9"/>
                  <a:pt x="17" y="19"/>
                </a:cubicBezTo>
                <a:cubicBezTo>
                  <a:pt x="6" y="30"/>
                  <a:pt x="0" y="45"/>
                  <a:pt x="0" y="62"/>
                </a:cubicBezTo>
                <a:cubicBezTo>
                  <a:pt x="0" y="78"/>
                  <a:pt x="6" y="93"/>
                  <a:pt x="17" y="104"/>
                </a:cubicBezTo>
                <a:cubicBezTo>
                  <a:pt x="28" y="115"/>
                  <a:pt x="43" y="121"/>
                  <a:pt x="59" y="121"/>
                </a:cubicBezTo>
                <a:cubicBezTo>
                  <a:pt x="76" y="121"/>
                  <a:pt x="91" y="115"/>
                  <a:pt x="102" y="104"/>
                </a:cubicBezTo>
                <a:cubicBezTo>
                  <a:pt x="112" y="93"/>
                  <a:pt x="119" y="78"/>
                  <a:pt x="119" y="62"/>
                </a:cubicBezTo>
                <a:cubicBezTo>
                  <a:pt x="119" y="59"/>
                  <a:pt x="119" y="56"/>
                  <a:pt x="118" y="53"/>
                </a:cubicBezTo>
                <a:cubicBezTo>
                  <a:pt x="118" y="50"/>
                  <a:pt x="117" y="47"/>
                  <a:pt x="116" y="44"/>
                </a:cubicBezTo>
                <a:cubicBezTo>
                  <a:pt x="116" y="42"/>
                  <a:pt x="113" y="40"/>
                  <a:pt x="111" y="41"/>
                </a:cubicBezTo>
                <a:cubicBezTo>
                  <a:pt x="108" y="42"/>
                  <a:pt x="107" y="44"/>
                  <a:pt x="107" y="47"/>
                </a:cubicBezTo>
                <a:close/>
                <a:moveTo>
                  <a:pt x="59" y="45"/>
                </a:moveTo>
                <a:cubicBezTo>
                  <a:pt x="59" y="45"/>
                  <a:pt x="59" y="45"/>
                  <a:pt x="59" y="45"/>
                </a:cubicBezTo>
                <a:cubicBezTo>
                  <a:pt x="62" y="45"/>
                  <a:pt x="65" y="45"/>
                  <a:pt x="68" y="47"/>
                </a:cubicBezTo>
                <a:cubicBezTo>
                  <a:pt x="78" y="36"/>
                  <a:pt x="78" y="36"/>
                  <a:pt x="78" y="36"/>
                </a:cubicBezTo>
                <a:cubicBezTo>
                  <a:pt x="73" y="33"/>
                  <a:pt x="66" y="30"/>
                  <a:pt x="59" y="30"/>
                </a:cubicBezTo>
                <a:cubicBezTo>
                  <a:pt x="51" y="30"/>
                  <a:pt x="43" y="34"/>
                  <a:pt x="37" y="39"/>
                </a:cubicBezTo>
                <a:cubicBezTo>
                  <a:pt x="37" y="39"/>
                  <a:pt x="37" y="39"/>
                  <a:pt x="37" y="39"/>
                </a:cubicBezTo>
                <a:cubicBezTo>
                  <a:pt x="37" y="39"/>
                  <a:pt x="37" y="39"/>
                  <a:pt x="37" y="39"/>
                </a:cubicBezTo>
                <a:cubicBezTo>
                  <a:pt x="32" y="45"/>
                  <a:pt x="28" y="53"/>
                  <a:pt x="28" y="62"/>
                </a:cubicBezTo>
                <a:cubicBezTo>
                  <a:pt x="28" y="70"/>
                  <a:pt x="32" y="78"/>
                  <a:pt x="37" y="84"/>
                </a:cubicBezTo>
                <a:cubicBezTo>
                  <a:pt x="43" y="89"/>
                  <a:pt x="51" y="93"/>
                  <a:pt x="59" y="93"/>
                </a:cubicBezTo>
                <a:cubicBezTo>
                  <a:pt x="68" y="93"/>
                  <a:pt x="76" y="90"/>
                  <a:pt x="81" y="84"/>
                </a:cubicBezTo>
                <a:cubicBezTo>
                  <a:pt x="82" y="84"/>
                  <a:pt x="82" y="84"/>
                  <a:pt x="82" y="84"/>
                </a:cubicBezTo>
                <a:cubicBezTo>
                  <a:pt x="87" y="78"/>
                  <a:pt x="91" y="70"/>
                  <a:pt x="91" y="62"/>
                </a:cubicBezTo>
                <a:cubicBezTo>
                  <a:pt x="91" y="55"/>
                  <a:pt x="88" y="48"/>
                  <a:pt x="85" y="43"/>
                </a:cubicBezTo>
                <a:cubicBezTo>
                  <a:pt x="74" y="53"/>
                  <a:pt x="74" y="53"/>
                  <a:pt x="74" y="53"/>
                </a:cubicBezTo>
                <a:cubicBezTo>
                  <a:pt x="76" y="56"/>
                  <a:pt x="76" y="59"/>
                  <a:pt x="76" y="62"/>
                </a:cubicBezTo>
                <a:cubicBezTo>
                  <a:pt x="76" y="66"/>
                  <a:pt x="75" y="71"/>
                  <a:pt x="71" y="74"/>
                </a:cubicBezTo>
                <a:cubicBezTo>
                  <a:pt x="71" y="74"/>
                  <a:pt x="71" y="74"/>
                  <a:pt x="71" y="74"/>
                </a:cubicBezTo>
                <a:cubicBezTo>
                  <a:pt x="68" y="77"/>
                  <a:pt x="64" y="79"/>
                  <a:pt x="59" y="79"/>
                </a:cubicBezTo>
                <a:cubicBezTo>
                  <a:pt x="55" y="79"/>
                  <a:pt x="50" y="77"/>
                  <a:pt x="47" y="74"/>
                </a:cubicBezTo>
                <a:cubicBezTo>
                  <a:pt x="44" y="71"/>
                  <a:pt x="42" y="66"/>
                  <a:pt x="42" y="62"/>
                </a:cubicBezTo>
                <a:cubicBezTo>
                  <a:pt x="42" y="57"/>
                  <a:pt x="44" y="53"/>
                  <a:pt x="47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50" y="47"/>
                  <a:pt x="55" y="45"/>
                  <a:pt x="59" y="45"/>
                </a:cubicBezTo>
                <a:close/>
                <a:moveTo>
                  <a:pt x="63" y="51"/>
                </a:moveTo>
                <a:cubicBezTo>
                  <a:pt x="63" y="51"/>
                  <a:pt x="63" y="51"/>
                  <a:pt x="63" y="51"/>
                </a:cubicBezTo>
                <a:cubicBezTo>
                  <a:pt x="62" y="51"/>
                  <a:pt x="61" y="50"/>
                  <a:pt x="59" y="50"/>
                </a:cubicBezTo>
                <a:cubicBezTo>
                  <a:pt x="56" y="50"/>
                  <a:pt x="53" y="52"/>
                  <a:pt x="51" y="54"/>
                </a:cubicBezTo>
                <a:cubicBezTo>
                  <a:pt x="49" y="56"/>
                  <a:pt x="48" y="58"/>
                  <a:pt x="48" y="62"/>
                </a:cubicBezTo>
                <a:cubicBezTo>
                  <a:pt x="48" y="65"/>
                  <a:pt x="49" y="68"/>
                  <a:pt x="51" y="70"/>
                </a:cubicBezTo>
                <a:cubicBezTo>
                  <a:pt x="53" y="72"/>
                  <a:pt x="56" y="73"/>
                  <a:pt x="59" y="73"/>
                </a:cubicBezTo>
                <a:cubicBezTo>
                  <a:pt x="63" y="73"/>
                  <a:pt x="65" y="72"/>
                  <a:pt x="67" y="70"/>
                </a:cubicBezTo>
                <a:cubicBezTo>
                  <a:pt x="67" y="70"/>
                  <a:pt x="67" y="70"/>
                  <a:pt x="67" y="70"/>
                </a:cubicBezTo>
                <a:cubicBezTo>
                  <a:pt x="69" y="68"/>
                  <a:pt x="71" y="65"/>
                  <a:pt x="71" y="62"/>
                </a:cubicBezTo>
                <a:cubicBezTo>
                  <a:pt x="71" y="60"/>
                  <a:pt x="71" y="59"/>
                  <a:pt x="70" y="58"/>
                </a:cubicBezTo>
                <a:cubicBezTo>
                  <a:pt x="63" y="65"/>
                  <a:pt x="63" y="65"/>
                  <a:pt x="63" y="65"/>
                </a:cubicBezTo>
                <a:cubicBezTo>
                  <a:pt x="61" y="67"/>
                  <a:pt x="58" y="67"/>
                  <a:pt x="56" y="65"/>
                </a:cubicBezTo>
                <a:cubicBezTo>
                  <a:pt x="54" y="63"/>
                  <a:pt x="54" y="60"/>
                  <a:pt x="56" y="58"/>
                </a:cubicBezTo>
                <a:cubicBezTo>
                  <a:pt x="63" y="51"/>
                  <a:pt x="63" y="51"/>
                  <a:pt x="63" y="51"/>
                </a:cubicBezTo>
                <a:close/>
                <a:moveTo>
                  <a:pt x="101" y="8"/>
                </a:moveTo>
                <a:cubicBezTo>
                  <a:pt x="101" y="8"/>
                  <a:pt x="101" y="8"/>
                  <a:pt x="101" y="8"/>
                </a:cubicBezTo>
                <a:cubicBezTo>
                  <a:pt x="90" y="19"/>
                  <a:pt x="90" y="19"/>
                  <a:pt x="90" y="19"/>
                </a:cubicBezTo>
                <a:cubicBezTo>
                  <a:pt x="92" y="25"/>
                  <a:pt x="92" y="25"/>
                  <a:pt x="92" y="25"/>
                </a:cubicBezTo>
                <a:cubicBezTo>
                  <a:pt x="103" y="14"/>
                  <a:pt x="103" y="14"/>
                  <a:pt x="103" y="14"/>
                </a:cubicBezTo>
                <a:cubicBezTo>
                  <a:pt x="101" y="8"/>
                  <a:pt x="101" y="8"/>
                  <a:pt x="101" y="8"/>
                </a:cubicBezTo>
                <a:close/>
                <a:moveTo>
                  <a:pt x="107" y="18"/>
                </a:moveTo>
                <a:cubicBezTo>
                  <a:pt x="107" y="18"/>
                  <a:pt x="107" y="18"/>
                  <a:pt x="107" y="18"/>
                </a:cubicBezTo>
                <a:cubicBezTo>
                  <a:pt x="96" y="29"/>
                  <a:pt x="96" y="29"/>
                  <a:pt x="96" y="29"/>
                </a:cubicBezTo>
                <a:cubicBezTo>
                  <a:pt x="102" y="31"/>
                  <a:pt x="102" y="31"/>
                  <a:pt x="102" y="31"/>
                </a:cubicBezTo>
                <a:cubicBezTo>
                  <a:pt x="113" y="20"/>
                  <a:pt x="113" y="20"/>
                  <a:pt x="113" y="20"/>
                </a:cubicBezTo>
                <a:cubicBezTo>
                  <a:pt x="107" y="18"/>
                  <a:pt x="107" y="18"/>
                  <a:pt x="107" y="18"/>
                </a:cubicBezTo>
                <a:close/>
              </a:path>
            </a:pathLst>
          </a:custGeom>
          <a:solidFill>
            <a:srgbClr val="3B66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9" name="Freeform 24">
            <a:extLst>
              <a:ext uri="{FF2B5EF4-FFF2-40B4-BE49-F238E27FC236}">
                <a16:creationId xmlns:a16="http://schemas.microsoft.com/office/drawing/2014/main" id="{C9396133-4945-A67B-D333-EC58DCE1EE3A}"/>
              </a:ext>
            </a:extLst>
          </p:cNvPr>
          <p:cNvSpPr>
            <a:spLocks noEditPoints="1"/>
          </p:cNvSpPr>
          <p:nvPr/>
        </p:nvSpPr>
        <p:spPr bwMode="auto">
          <a:xfrm>
            <a:off x="7750432" y="1758438"/>
            <a:ext cx="229420" cy="329961"/>
          </a:xfrm>
          <a:custGeom>
            <a:avLst/>
            <a:gdLst>
              <a:gd name="T0" fmla="*/ 3 w 85"/>
              <a:gd name="T1" fmla="*/ 84 h 122"/>
              <a:gd name="T2" fmla="*/ 17 w 85"/>
              <a:gd name="T3" fmla="*/ 81 h 122"/>
              <a:gd name="T4" fmla="*/ 27 w 85"/>
              <a:gd name="T5" fmla="*/ 51 h 122"/>
              <a:gd name="T6" fmla="*/ 27 w 85"/>
              <a:gd name="T7" fmla="*/ 51 h 122"/>
              <a:gd name="T8" fmla="*/ 27 w 85"/>
              <a:gd name="T9" fmla="*/ 21 h 122"/>
              <a:gd name="T10" fmla="*/ 38 w 85"/>
              <a:gd name="T11" fmla="*/ 15 h 122"/>
              <a:gd name="T12" fmla="*/ 43 w 85"/>
              <a:gd name="T13" fmla="*/ 0 h 122"/>
              <a:gd name="T14" fmla="*/ 48 w 85"/>
              <a:gd name="T15" fmla="*/ 15 h 122"/>
              <a:gd name="T16" fmla="*/ 65 w 85"/>
              <a:gd name="T17" fmla="*/ 36 h 122"/>
              <a:gd name="T18" fmla="*/ 58 w 85"/>
              <a:gd name="T19" fmla="*/ 52 h 122"/>
              <a:gd name="T20" fmla="*/ 69 w 85"/>
              <a:gd name="T21" fmla="*/ 81 h 122"/>
              <a:gd name="T22" fmla="*/ 83 w 85"/>
              <a:gd name="T23" fmla="*/ 84 h 122"/>
              <a:gd name="T24" fmla="*/ 72 w 85"/>
              <a:gd name="T25" fmla="*/ 86 h 122"/>
              <a:gd name="T26" fmla="*/ 81 w 85"/>
              <a:gd name="T27" fmla="*/ 111 h 122"/>
              <a:gd name="T28" fmla="*/ 85 w 85"/>
              <a:gd name="T29" fmla="*/ 117 h 122"/>
              <a:gd name="T30" fmla="*/ 79 w 85"/>
              <a:gd name="T31" fmla="*/ 120 h 122"/>
              <a:gd name="T32" fmla="*/ 76 w 85"/>
              <a:gd name="T33" fmla="*/ 113 h 122"/>
              <a:gd name="T34" fmla="*/ 61 w 85"/>
              <a:gd name="T35" fmla="*/ 86 h 122"/>
              <a:gd name="T36" fmla="*/ 48 w 85"/>
              <a:gd name="T37" fmla="*/ 90 h 122"/>
              <a:gd name="T38" fmla="*/ 38 w 85"/>
              <a:gd name="T39" fmla="*/ 90 h 122"/>
              <a:gd name="T40" fmla="*/ 24 w 85"/>
              <a:gd name="T41" fmla="*/ 86 h 122"/>
              <a:gd name="T42" fmla="*/ 9 w 85"/>
              <a:gd name="T43" fmla="*/ 113 h 122"/>
              <a:gd name="T44" fmla="*/ 6 w 85"/>
              <a:gd name="T45" fmla="*/ 120 h 122"/>
              <a:gd name="T46" fmla="*/ 1 w 85"/>
              <a:gd name="T47" fmla="*/ 117 h 122"/>
              <a:gd name="T48" fmla="*/ 4 w 85"/>
              <a:gd name="T49" fmla="*/ 111 h 122"/>
              <a:gd name="T50" fmla="*/ 14 w 85"/>
              <a:gd name="T51" fmla="*/ 86 h 122"/>
              <a:gd name="T52" fmla="*/ 38 w 85"/>
              <a:gd name="T53" fmla="*/ 81 h 122"/>
              <a:gd name="T54" fmla="*/ 38 w 85"/>
              <a:gd name="T55" fmla="*/ 77 h 122"/>
              <a:gd name="T56" fmla="*/ 48 w 85"/>
              <a:gd name="T57" fmla="*/ 77 h 122"/>
              <a:gd name="T58" fmla="*/ 58 w 85"/>
              <a:gd name="T59" fmla="*/ 81 h 122"/>
              <a:gd name="T60" fmla="*/ 38 w 85"/>
              <a:gd name="T61" fmla="*/ 57 h 122"/>
              <a:gd name="T62" fmla="*/ 38 w 85"/>
              <a:gd name="T63" fmla="*/ 81 h 122"/>
              <a:gd name="T64" fmla="*/ 52 w 85"/>
              <a:gd name="T65" fmla="*/ 27 h 122"/>
              <a:gd name="T66" fmla="*/ 34 w 85"/>
              <a:gd name="T67" fmla="*/ 27 h 122"/>
              <a:gd name="T68" fmla="*/ 34 w 85"/>
              <a:gd name="T69" fmla="*/ 45 h 122"/>
              <a:gd name="T70" fmla="*/ 48 w 85"/>
              <a:gd name="T71" fmla="*/ 47 h 122"/>
              <a:gd name="T72" fmla="*/ 52 w 85"/>
              <a:gd name="T73" fmla="*/ 45 h 122"/>
              <a:gd name="T74" fmla="*/ 52 w 85"/>
              <a:gd name="T75" fmla="*/ 27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5" h="122">
                <a:moveTo>
                  <a:pt x="6" y="86"/>
                </a:moveTo>
                <a:cubicBezTo>
                  <a:pt x="4" y="86"/>
                  <a:pt x="3" y="85"/>
                  <a:pt x="3" y="84"/>
                </a:cubicBezTo>
                <a:cubicBezTo>
                  <a:pt x="3" y="82"/>
                  <a:pt x="4" y="81"/>
                  <a:pt x="6" y="81"/>
                </a:cubicBezTo>
                <a:cubicBezTo>
                  <a:pt x="17" y="81"/>
                  <a:pt x="17" y="81"/>
                  <a:pt x="17" y="81"/>
                </a:cubicBezTo>
                <a:cubicBezTo>
                  <a:pt x="30" y="54"/>
                  <a:pt x="30" y="54"/>
                  <a:pt x="30" y="54"/>
                </a:cubicBezTo>
                <a:cubicBezTo>
                  <a:pt x="29" y="53"/>
                  <a:pt x="28" y="52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3" y="47"/>
                  <a:pt x="21" y="42"/>
                  <a:pt x="21" y="36"/>
                </a:cubicBezTo>
                <a:cubicBezTo>
                  <a:pt x="21" y="30"/>
                  <a:pt x="23" y="25"/>
                  <a:pt x="27" y="21"/>
                </a:cubicBezTo>
                <a:cubicBezTo>
                  <a:pt x="28" y="20"/>
                  <a:pt x="28" y="20"/>
                  <a:pt x="28" y="20"/>
                </a:cubicBezTo>
                <a:cubicBezTo>
                  <a:pt x="30" y="18"/>
                  <a:pt x="34" y="16"/>
                  <a:pt x="38" y="15"/>
                </a:cubicBezTo>
                <a:cubicBezTo>
                  <a:pt x="38" y="5"/>
                  <a:pt x="38" y="5"/>
                  <a:pt x="38" y="5"/>
                </a:cubicBezTo>
                <a:cubicBezTo>
                  <a:pt x="38" y="2"/>
                  <a:pt x="40" y="0"/>
                  <a:pt x="43" y="0"/>
                </a:cubicBezTo>
                <a:cubicBezTo>
                  <a:pt x="45" y="0"/>
                  <a:pt x="48" y="2"/>
                  <a:pt x="48" y="5"/>
                </a:cubicBezTo>
                <a:cubicBezTo>
                  <a:pt x="48" y="15"/>
                  <a:pt x="48" y="15"/>
                  <a:pt x="48" y="15"/>
                </a:cubicBezTo>
                <a:cubicBezTo>
                  <a:pt x="52" y="16"/>
                  <a:pt x="55" y="18"/>
                  <a:pt x="58" y="21"/>
                </a:cubicBezTo>
                <a:cubicBezTo>
                  <a:pt x="62" y="25"/>
                  <a:pt x="65" y="30"/>
                  <a:pt x="65" y="36"/>
                </a:cubicBezTo>
                <a:cubicBezTo>
                  <a:pt x="65" y="42"/>
                  <a:pt x="62" y="47"/>
                  <a:pt x="58" y="51"/>
                </a:cubicBezTo>
                <a:cubicBezTo>
                  <a:pt x="58" y="52"/>
                  <a:pt x="58" y="52"/>
                  <a:pt x="58" y="52"/>
                </a:cubicBezTo>
                <a:cubicBezTo>
                  <a:pt x="57" y="52"/>
                  <a:pt x="57" y="53"/>
                  <a:pt x="56" y="54"/>
                </a:cubicBezTo>
                <a:cubicBezTo>
                  <a:pt x="69" y="81"/>
                  <a:pt x="69" y="81"/>
                  <a:pt x="69" y="81"/>
                </a:cubicBezTo>
                <a:cubicBezTo>
                  <a:pt x="80" y="81"/>
                  <a:pt x="80" y="81"/>
                  <a:pt x="80" y="81"/>
                </a:cubicBezTo>
                <a:cubicBezTo>
                  <a:pt x="81" y="81"/>
                  <a:pt x="83" y="82"/>
                  <a:pt x="83" y="84"/>
                </a:cubicBezTo>
                <a:cubicBezTo>
                  <a:pt x="83" y="85"/>
                  <a:pt x="81" y="86"/>
                  <a:pt x="80" y="86"/>
                </a:cubicBezTo>
                <a:cubicBezTo>
                  <a:pt x="72" y="86"/>
                  <a:pt x="72" y="86"/>
                  <a:pt x="72" y="86"/>
                </a:cubicBezTo>
                <a:cubicBezTo>
                  <a:pt x="81" y="107"/>
                  <a:pt x="81" y="107"/>
                  <a:pt x="81" y="107"/>
                </a:cubicBezTo>
                <a:cubicBezTo>
                  <a:pt x="82" y="108"/>
                  <a:pt x="82" y="110"/>
                  <a:pt x="81" y="111"/>
                </a:cubicBezTo>
                <a:cubicBezTo>
                  <a:pt x="82" y="113"/>
                  <a:pt x="82" y="113"/>
                  <a:pt x="82" y="113"/>
                </a:cubicBezTo>
                <a:cubicBezTo>
                  <a:pt x="85" y="117"/>
                  <a:pt x="85" y="117"/>
                  <a:pt x="85" y="117"/>
                </a:cubicBezTo>
                <a:cubicBezTo>
                  <a:pt x="85" y="119"/>
                  <a:pt x="85" y="121"/>
                  <a:pt x="83" y="121"/>
                </a:cubicBezTo>
                <a:cubicBezTo>
                  <a:pt x="82" y="122"/>
                  <a:pt x="80" y="121"/>
                  <a:pt x="79" y="120"/>
                </a:cubicBezTo>
                <a:cubicBezTo>
                  <a:pt x="77" y="116"/>
                  <a:pt x="77" y="116"/>
                  <a:pt x="77" y="116"/>
                </a:cubicBezTo>
                <a:cubicBezTo>
                  <a:pt x="76" y="113"/>
                  <a:pt x="76" y="113"/>
                  <a:pt x="76" y="113"/>
                </a:cubicBezTo>
                <a:cubicBezTo>
                  <a:pt x="75" y="113"/>
                  <a:pt x="74" y="112"/>
                  <a:pt x="73" y="111"/>
                </a:cubicBezTo>
                <a:cubicBezTo>
                  <a:pt x="61" y="86"/>
                  <a:pt x="61" y="86"/>
                  <a:pt x="61" y="86"/>
                </a:cubicBezTo>
                <a:cubicBezTo>
                  <a:pt x="48" y="86"/>
                  <a:pt x="48" y="86"/>
                  <a:pt x="48" y="86"/>
                </a:cubicBezTo>
                <a:cubicBezTo>
                  <a:pt x="48" y="90"/>
                  <a:pt x="48" y="90"/>
                  <a:pt x="48" y="90"/>
                </a:cubicBezTo>
                <a:cubicBezTo>
                  <a:pt x="48" y="93"/>
                  <a:pt x="45" y="95"/>
                  <a:pt x="43" y="95"/>
                </a:cubicBezTo>
                <a:cubicBezTo>
                  <a:pt x="40" y="95"/>
                  <a:pt x="38" y="93"/>
                  <a:pt x="38" y="90"/>
                </a:cubicBezTo>
                <a:cubicBezTo>
                  <a:pt x="38" y="86"/>
                  <a:pt x="38" y="86"/>
                  <a:pt x="38" y="86"/>
                </a:cubicBezTo>
                <a:cubicBezTo>
                  <a:pt x="24" y="86"/>
                  <a:pt x="24" y="86"/>
                  <a:pt x="24" y="86"/>
                </a:cubicBezTo>
                <a:cubicBezTo>
                  <a:pt x="13" y="111"/>
                  <a:pt x="13" y="111"/>
                  <a:pt x="13" y="111"/>
                </a:cubicBezTo>
                <a:cubicBezTo>
                  <a:pt x="12" y="112"/>
                  <a:pt x="11" y="113"/>
                  <a:pt x="9" y="113"/>
                </a:cubicBezTo>
                <a:cubicBezTo>
                  <a:pt x="8" y="116"/>
                  <a:pt x="8" y="116"/>
                  <a:pt x="8" y="116"/>
                </a:cubicBezTo>
                <a:cubicBezTo>
                  <a:pt x="6" y="120"/>
                  <a:pt x="6" y="120"/>
                  <a:pt x="6" y="120"/>
                </a:cubicBezTo>
                <a:cubicBezTo>
                  <a:pt x="6" y="121"/>
                  <a:pt x="4" y="122"/>
                  <a:pt x="2" y="121"/>
                </a:cubicBezTo>
                <a:cubicBezTo>
                  <a:pt x="1" y="121"/>
                  <a:pt x="0" y="119"/>
                  <a:pt x="1" y="117"/>
                </a:cubicBezTo>
                <a:cubicBezTo>
                  <a:pt x="3" y="113"/>
                  <a:pt x="3" y="113"/>
                  <a:pt x="3" y="113"/>
                </a:cubicBezTo>
                <a:cubicBezTo>
                  <a:pt x="4" y="111"/>
                  <a:pt x="4" y="111"/>
                  <a:pt x="4" y="111"/>
                </a:cubicBezTo>
                <a:cubicBezTo>
                  <a:pt x="4" y="110"/>
                  <a:pt x="3" y="108"/>
                  <a:pt x="4" y="107"/>
                </a:cubicBezTo>
                <a:cubicBezTo>
                  <a:pt x="14" y="86"/>
                  <a:pt x="14" y="86"/>
                  <a:pt x="14" y="86"/>
                </a:cubicBezTo>
                <a:cubicBezTo>
                  <a:pt x="6" y="86"/>
                  <a:pt x="6" y="86"/>
                  <a:pt x="6" y="86"/>
                </a:cubicBezTo>
                <a:close/>
                <a:moveTo>
                  <a:pt x="38" y="81"/>
                </a:moveTo>
                <a:cubicBezTo>
                  <a:pt x="38" y="81"/>
                  <a:pt x="38" y="81"/>
                  <a:pt x="38" y="81"/>
                </a:cubicBezTo>
                <a:cubicBezTo>
                  <a:pt x="38" y="77"/>
                  <a:pt x="38" y="77"/>
                  <a:pt x="38" y="77"/>
                </a:cubicBezTo>
                <a:cubicBezTo>
                  <a:pt x="38" y="75"/>
                  <a:pt x="40" y="72"/>
                  <a:pt x="43" y="72"/>
                </a:cubicBezTo>
                <a:cubicBezTo>
                  <a:pt x="45" y="72"/>
                  <a:pt x="48" y="75"/>
                  <a:pt x="48" y="77"/>
                </a:cubicBezTo>
                <a:cubicBezTo>
                  <a:pt x="48" y="81"/>
                  <a:pt x="48" y="81"/>
                  <a:pt x="48" y="81"/>
                </a:cubicBezTo>
                <a:cubicBezTo>
                  <a:pt x="58" y="81"/>
                  <a:pt x="58" y="81"/>
                  <a:pt x="58" y="81"/>
                </a:cubicBezTo>
                <a:cubicBezTo>
                  <a:pt x="47" y="57"/>
                  <a:pt x="47" y="57"/>
                  <a:pt x="47" y="57"/>
                </a:cubicBezTo>
                <a:cubicBezTo>
                  <a:pt x="44" y="58"/>
                  <a:pt x="41" y="58"/>
                  <a:pt x="38" y="57"/>
                </a:cubicBezTo>
                <a:cubicBezTo>
                  <a:pt x="27" y="81"/>
                  <a:pt x="27" y="81"/>
                  <a:pt x="27" y="81"/>
                </a:cubicBezTo>
                <a:cubicBezTo>
                  <a:pt x="38" y="81"/>
                  <a:pt x="38" y="81"/>
                  <a:pt x="38" y="81"/>
                </a:cubicBezTo>
                <a:close/>
                <a:moveTo>
                  <a:pt x="52" y="27"/>
                </a:moveTo>
                <a:cubicBezTo>
                  <a:pt x="52" y="27"/>
                  <a:pt x="52" y="27"/>
                  <a:pt x="52" y="27"/>
                </a:cubicBezTo>
                <a:cubicBezTo>
                  <a:pt x="47" y="22"/>
                  <a:pt x="39" y="22"/>
                  <a:pt x="34" y="27"/>
                </a:cubicBezTo>
                <a:cubicBezTo>
                  <a:pt x="34" y="27"/>
                  <a:pt x="34" y="27"/>
                  <a:pt x="34" y="27"/>
                </a:cubicBezTo>
                <a:cubicBezTo>
                  <a:pt x="32" y="30"/>
                  <a:pt x="30" y="33"/>
                  <a:pt x="30" y="36"/>
                </a:cubicBezTo>
                <a:cubicBezTo>
                  <a:pt x="30" y="39"/>
                  <a:pt x="32" y="43"/>
                  <a:pt x="34" y="45"/>
                </a:cubicBezTo>
                <a:cubicBezTo>
                  <a:pt x="38" y="48"/>
                  <a:pt x="43" y="49"/>
                  <a:pt x="48" y="47"/>
                </a:cubicBezTo>
                <a:cubicBezTo>
                  <a:pt x="48" y="47"/>
                  <a:pt x="48" y="47"/>
                  <a:pt x="48" y="47"/>
                </a:cubicBezTo>
                <a:cubicBezTo>
                  <a:pt x="49" y="47"/>
                  <a:pt x="50" y="46"/>
                  <a:pt x="51" y="45"/>
                </a:cubicBezTo>
                <a:cubicBezTo>
                  <a:pt x="52" y="45"/>
                  <a:pt x="52" y="45"/>
                  <a:pt x="52" y="45"/>
                </a:cubicBezTo>
                <a:cubicBezTo>
                  <a:pt x="54" y="43"/>
                  <a:pt x="55" y="39"/>
                  <a:pt x="55" y="36"/>
                </a:cubicBezTo>
                <a:cubicBezTo>
                  <a:pt x="55" y="33"/>
                  <a:pt x="54" y="30"/>
                  <a:pt x="52" y="27"/>
                </a:cubicBezTo>
                <a:cubicBezTo>
                  <a:pt x="52" y="27"/>
                  <a:pt x="52" y="27"/>
                  <a:pt x="52" y="27"/>
                </a:cubicBezTo>
                <a:close/>
              </a:path>
            </a:pathLst>
          </a:custGeom>
          <a:solidFill>
            <a:srgbClr val="3B66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0" name="Freeform 25">
            <a:extLst>
              <a:ext uri="{FF2B5EF4-FFF2-40B4-BE49-F238E27FC236}">
                <a16:creationId xmlns:a16="http://schemas.microsoft.com/office/drawing/2014/main" id="{938F2CC8-3E8E-87CD-A28B-7C5B8D74EE76}"/>
              </a:ext>
            </a:extLst>
          </p:cNvPr>
          <p:cNvSpPr>
            <a:spLocks noEditPoints="1"/>
          </p:cNvSpPr>
          <p:nvPr/>
        </p:nvSpPr>
        <p:spPr bwMode="auto">
          <a:xfrm>
            <a:off x="7699071" y="2789887"/>
            <a:ext cx="332142" cy="350513"/>
          </a:xfrm>
          <a:custGeom>
            <a:avLst/>
            <a:gdLst>
              <a:gd name="T0" fmla="*/ 108 w 123"/>
              <a:gd name="T1" fmla="*/ 62 h 130"/>
              <a:gd name="T2" fmla="*/ 84 w 123"/>
              <a:gd name="T3" fmla="*/ 26 h 130"/>
              <a:gd name="T4" fmla="*/ 41 w 123"/>
              <a:gd name="T5" fmla="*/ 23 h 130"/>
              <a:gd name="T6" fmla="*/ 37 w 123"/>
              <a:gd name="T7" fmla="*/ 26 h 130"/>
              <a:gd name="T8" fmla="*/ 17 w 123"/>
              <a:gd name="T9" fmla="*/ 65 h 130"/>
              <a:gd name="T10" fmla="*/ 37 w 123"/>
              <a:gd name="T11" fmla="*/ 103 h 130"/>
              <a:gd name="T12" fmla="*/ 41 w 123"/>
              <a:gd name="T13" fmla="*/ 106 h 130"/>
              <a:gd name="T14" fmla="*/ 84 w 123"/>
              <a:gd name="T15" fmla="*/ 103 h 130"/>
              <a:gd name="T16" fmla="*/ 108 w 123"/>
              <a:gd name="T17" fmla="*/ 67 h 130"/>
              <a:gd name="T18" fmla="*/ 88 w 123"/>
              <a:gd name="T19" fmla="*/ 32 h 130"/>
              <a:gd name="T20" fmla="*/ 103 w 123"/>
              <a:gd name="T21" fmla="*/ 59 h 130"/>
              <a:gd name="T22" fmla="*/ 90 w 123"/>
              <a:gd name="T23" fmla="*/ 49 h 130"/>
              <a:gd name="T24" fmla="*/ 88 w 123"/>
              <a:gd name="T25" fmla="*/ 32 h 130"/>
              <a:gd name="T26" fmla="*/ 99 w 123"/>
              <a:gd name="T27" fmla="*/ 65 h 130"/>
              <a:gd name="T28" fmla="*/ 90 w 123"/>
              <a:gd name="T29" fmla="*/ 56 h 130"/>
              <a:gd name="T30" fmla="*/ 83 w 123"/>
              <a:gd name="T31" fmla="*/ 44 h 130"/>
              <a:gd name="T32" fmla="*/ 69 w 123"/>
              <a:gd name="T33" fmla="*/ 36 h 130"/>
              <a:gd name="T34" fmla="*/ 83 w 123"/>
              <a:gd name="T35" fmla="*/ 44 h 130"/>
              <a:gd name="T36" fmla="*/ 46 w 123"/>
              <a:gd name="T37" fmla="*/ 26 h 130"/>
              <a:gd name="T38" fmla="*/ 78 w 123"/>
              <a:gd name="T39" fmla="*/ 27 h 130"/>
              <a:gd name="T40" fmla="*/ 45 w 123"/>
              <a:gd name="T41" fmla="*/ 27 h 130"/>
              <a:gd name="T42" fmla="*/ 43 w 123"/>
              <a:gd name="T43" fmla="*/ 33 h 130"/>
              <a:gd name="T44" fmla="*/ 55 w 123"/>
              <a:gd name="T45" fmla="*/ 36 h 130"/>
              <a:gd name="T46" fmla="*/ 43 w 123"/>
              <a:gd name="T47" fmla="*/ 33 h 130"/>
              <a:gd name="T48" fmla="*/ 36 w 123"/>
              <a:gd name="T49" fmla="*/ 98 h 130"/>
              <a:gd name="T50" fmla="*/ 21 w 123"/>
              <a:gd name="T51" fmla="*/ 69 h 130"/>
              <a:gd name="T52" fmla="*/ 38 w 123"/>
              <a:gd name="T53" fmla="*/ 98 h 130"/>
              <a:gd name="T54" fmla="*/ 25 w 123"/>
              <a:gd name="T55" fmla="*/ 65 h 130"/>
              <a:gd name="T56" fmla="*/ 33 w 123"/>
              <a:gd name="T57" fmla="*/ 56 h 130"/>
              <a:gd name="T58" fmla="*/ 25 w 123"/>
              <a:gd name="T59" fmla="*/ 65 h 130"/>
              <a:gd name="T60" fmla="*/ 34 w 123"/>
              <a:gd name="T61" fmla="*/ 49 h 130"/>
              <a:gd name="T62" fmla="*/ 20 w 123"/>
              <a:gd name="T63" fmla="*/ 59 h 130"/>
              <a:gd name="T64" fmla="*/ 38 w 123"/>
              <a:gd name="T65" fmla="*/ 32 h 130"/>
              <a:gd name="T66" fmla="*/ 41 w 123"/>
              <a:gd name="T67" fmla="*/ 85 h 130"/>
              <a:gd name="T68" fmla="*/ 55 w 123"/>
              <a:gd name="T69" fmla="*/ 93 h 130"/>
              <a:gd name="T70" fmla="*/ 41 w 123"/>
              <a:gd name="T71" fmla="*/ 85 h 130"/>
              <a:gd name="T72" fmla="*/ 78 w 123"/>
              <a:gd name="T73" fmla="*/ 104 h 130"/>
              <a:gd name="T74" fmla="*/ 45 w 123"/>
              <a:gd name="T75" fmla="*/ 102 h 130"/>
              <a:gd name="T76" fmla="*/ 78 w 123"/>
              <a:gd name="T77" fmla="*/ 102 h 130"/>
              <a:gd name="T78" fmla="*/ 80 w 123"/>
              <a:gd name="T79" fmla="*/ 97 h 130"/>
              <a:gd name="T80" fmla="*/ 69 w 123"/>
              <a:gd name="T81" fmla="*/ 93 h 130"/>
              <a:gd name="T82" fmla="*/ 80 w 123"/>
              <a:gd name="T83" fmla="*/ 97 h 130"/>
              <a:gd name="T84" fmla="*/ 84 w 123"/>
              <a:gd name="T85" fmla="*/ 78 h 130"/>
              <a:gd name="T86" fmla="*/ 39 w 123"/>
              <a:gd name="T87" fmla="*/ 78 h 130"/>
              <a:gd name="T88" fmla="*/ 62 w 123"/>
              <a:gd name="T89" fmla="*/ 39 h 130"/>
              <a:gd name="T90" fmla="*/ 84 w 123"/>
              <a:gd name="T91" fmla="*/ 78 h 130"/>
              <a:gd name="T92" fmla="*/ 88 w 123"/>
              <a:gd name="T93" fmla="*/ 98 h 130"/>
              <a:gd name="T94" fmla="*/ 90 w 123"/>
              <a:gd name="T95" fmla="*/ 81 h 130"/>
              <a:gd name="T96" fmla="*/ 103 w 123"/>
              <a:gd name="T97" fmla="*/ 70 h 130"/>
              <a:gd name="T98" fmla="*/ 62 w 123"/>
              <a:gd name="T99" fmla="*/ 47 h 130"/>
              <a:gd name="T100" fmla="*/ 44 w 123"/>
              <a:gd name="T101" fmla="*/ 65 h 130"/>
              <a:gd name="T102" fmla="*/ 79 w 123"/>
              <a:gd name="T103" fmla="*/ 65 h 130"/>
              <a:gd name="T104" fmla="*/ 62 w 123"/>
              <a:gd name="T105" fmla="*/ 73 h 130"/>
              <a:gd name="T106" fmla="*/ 54 w 123"/>
              <a:gd name="T107" fmla="*/ 65 h 130"/>
              <a:gd name="T108" fmla="*/ 70 w 123"/>
              <a:gd name="T109" fmla="*/ 65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23" h="130">
                <a:moveTo>
                  <a:pt x="106" y="65"/>
                </a:moveTo>
                <a:cubicBezTo>
                  <a:pt x="107" y="64"/>
                  <a:pt x="107" y="63"/>
                  <a:pt x="108" y="62"/>
                </a:cubicBezTo>
                <a:cubicBezTo>
                  <a:pt x="123" y="41"/>
                  <a:pt x="113" y="23"/>
                  <a:pt x="87" y="26"/>
                </a:cubicBezTo>
                <a:cubicBezTo>
                  <a:pt x="86" y="26"/>
                  <a:pt x="85" y="26"/>
                  <a:pt x="84" y="26"/>
                </a:cubicBezTo>
                <a:cubicBezTo>
                  <a:pt x="84" y="25"/>
                  <a:pt x="83" y="24"/>
                  <a:pt x="83" y="23"/>
                </a:cubicBezTo>
                <a:cubicBezTo>
                  <a:pt x="72" y="0"/>
                  <a:pt x="52" y="0"/>
                  <a:pt x="41" y="23"/>
                </a:cubicBezTo>
                <a:cubicBezTo>
                  <a:pt x="40" y="24"/>
                  <a:pt x="40" y="25"/>
                  <a:pt x="40" y="26"/>
                </a:cubicBezTo>
                <a:cubicBezTo>
                  <a:pt x="39" y="26"/>
                  <a:pt x="37" y="26"/>
                  <a:pt x="37" y="26"/>
                </a:cubicBezTo>
                <a:cubicBezTo>
                  <a:pt x="10" y="23"/>
                  <a:pt x="0" y="40"/>
                  <a:pt x="16" y="62"/>
                </a:cubicBezTo>
                <a:cubicBezTo>
                  <a:pt x="16" y="63"/>
                  <a:pt x="17" y="64"/>
                  <a:pt x="17" y="65"/>
                </a:cubicBezTo>
                <a:cubicBezTo>
                  <a:pt x="17" y="66"/>
                  <a:pt x="16" y="66"/>
                  <a:pt x="16" y="67"/>
                </a:cubicBezTo>
                <a:cubicBezTo>
                  <a:pt x="1" y="88"/>
                  <a:pt x="11" y="106"/>
                  <a:pt x="37" y="103"/>
                </a:cubicBezTo>
                <a:cubicBezTo>
                  <a:pt x="37" y="103"/>
                  <a:pt x="39" y="103"/>
                  <a:pt x="40" y="103"/>
                </a:cubicBezTo>
                <a:cubicBezTo>
                  <a:pt x="40" y="104"/>
                  <a:pt x="40" y="105"/>
                  <a:pt x="41" y="106"/>
                </a:cubicBezTo>
                <a:cubicBezTo>
                  <a:pt x="52" y="130"/>
                  <a:pt x="72" y="130"/>
                  <a:pt x="83" y="106"/>
                </a:cubicBezTo>
                <a:cubicBezTo>
                  <a:pt x="83" y="105"/>
                  <a:pt x="84" y="104"/>
                  <a:pt x="84" y="103"/>
                </a:cubicBezTo>
                <a:cubicBezTo>
                  <a:pt x="85" y="103"/>
                  <a:pt x="86" y="103"/>
                  <a:pt x="87" y="103"/>
                </a:cubicBezTo>
                <a:cubicBezTo>
                  <a:pt x="113" y="106"/>
                  <a:pt x="123" y="88"/>
                  <a:pt x="108" y="67"/>
                </a:cubicBezTo>
                <a:cubicBezTo>
                  <a:pt x="107" y="66"/>
                  <a:pt x="107" y="66"/>
                  <a:pt x="106" y="65"/>
                </a:cubicBezTo>
                <a:close/>
                <a:moveTo>
                  <a:pt x="88" y="32"/>
                </a:moveTo>
                <a:cubicBezTo>
                  <a:pt x="88" y="32"/>
                  <a:pt x="88" y="32"/>
                  <a:pt x="88" y="32"/>
                </a:cubicBezTo>
                <a:cubicBezTo>
                  <a:pt x="109" y="29"/>
                  <a:pt x="116" y="41"/>
                  <a:pt x="103" y="59"/>
                </a:cubicBezTo>
                <a:cubicBezTo>
                  <a:pt x="102" y="60"/>
                  <a:pt x="102" y="60"/>
                  <a:pt x="102" y="60"/>
                </a:cubicBezTo>
                <a:cubicBezTo>
                  <a:pt x="99" y="56"/>
                  <a:pt x="95" y="52"/>
                  <a:pt x="90" y="49"/>
                </a:cubicBezTo>
                <a:cubicBezTo>
                  <a:pt x="89" y="43"/>
                  <a:pt x="88" y="37"/>
                  <a:pt x="86" y="32"/>
                </a:cubicBezTo>
                <a:cubicBezTo>
                  <a:pt x="88" y="32"/>
                  <a:pt x="88" y="32"/>
                  <a:pt x="88" y="32"/>
                </a:cubicBezTo>
                <a:close/>
                <a:moveTo>
                  <a:pt x="99" y="65"/>
                </a:moveTo>
                <a:cubicBezTo>
                  <a:pt x="99" y="65"/>
                  <a:pt x="99" y="65"/>
                  <a:pt x="99" y="65"/>
                </a:cubicBezTo>
                <a:cubicBezTo>
                  <a:pt x="96" y="67"/>
                  <a:pt x="93" y="70"/>
                  <a:pt x="90" y="73"/>
                </a:cubicBezTo>
                <a:cubicBezTo>
                  <a:pt x="91" y="67"/>
                  <a:pt x="91" y="62"/>
                  <a:pt x="90" y="56"/>
                </a:cubicBezTo>
                <a:cubicBezTo>
                  <a:pt x="93" y="59"/>
                  <a:pt x="96" y="62"/>
                  <a:pt x="99" y="65"/>
                </a:cubicBezTo>
                <a:close/>
                <a:moveTo>
                  <a:pt x="83" y="44"/>
                </a:moveTo>
                <a:cubicBezTo>
                  <a:pt x="83" y="44"/>
                  <a:pt x="83" y="44"/>
                  <a:pt x="83" y="44"/>
                </a:cubicBezTo>
                <a:cubicBezTo>
                  <a:pt x="79" y="41"/>
                  <a:pt x="74" y="38"/>
                  <a:pt x="69" y="36"/>
                </a:cubicBezTo>
                <a:cubicBezTo>
                  <a:pt x="73" y="35"/>
                  <a:pt x="77" y="33"/>
                  <a:pt x="80" y="33"/>
                </a:cubicBezTo>
                <a:cubicBezTo>
                  <a:pt x="81" y="36"/>
                  <a:pt x="82" y="40"/>
                  <a:pt x="83" y="44"/>
                </a:cubicBezTo>
                <a:close/>
                <a:moveTo>
                  <a:pt x="46" y="26"/>
                </a:moveTo>
                <a:cubicBezTo>
                  <a:pt x="46" y="26"/>
                  <a:pt x="46" y="26"/>
                  <a:pt x="46" y="26"/>
                </a:cubicBezTo>
                <a:cubicBezTo>
                  <a:pt x="55" y="7"/>
                  <a:pt x="69" y="7"/>
                  <a:pt x="78" y="26"/>
                </a:cubicBezTo>
                <a:cubicBezTo>
                  <a:pt x="78" y="26"/>
                  <a:pt x="78" y="27"/>
                  <a:pt x="78" y="27"/>
                </a:cubicBezTo>
                <a:cubicBezTo>
                  <a:pt x="73" y="28"/>
                  <a:pt x="68" y="30"/>
                  <a:pt x="62" y="33"/>
                </a:cubicBezTo>
                <a:cubicBezTo>
                  <a:pt x="56" y="30"/>
                  <a:pt x="51" y="28"/>
                  <a:pt x="45" y="27"/>
                </a:cubicBezTo>
                <a:cubicBezTo>
                  <a:pt x="46" y="26"/>
                  <a:pt x="46" y="26"/>
                  <a:pt x="46" y="26"/>
                </a:cubicBezTo>
                <a:close/>
                <a:moveTo>
                  <a:pt x="43" y="33"/>
                </a:moveTo>
                <a:cubicBezTo>
                  <a:pt x="43" y="33"/>
                  <a:pt x="43" y="33"/>
                  <a:pt x="43" y="33"/>
                </a:cubicBezTo>
                <a:cubicBezTo>
                  <a:pt x="47" y="33"/>
                  <a:pt x="51" y="35"/>
                  <a:pt x="55" y="36"/>
                </a:cubicBezTo>
                <a:cubicBezTo>
                  <a:pt x="50" y="38"/>
                  <a:pt x="45" y="41"/>
                  <a:pt x="41" y="44"/>
                </a:cubicBezTo>
                <a:cubicBezTo>
                  <a:pt x="41" y="40"/>
                  <a:pt x="42" y="36"/>
                  <a:pt x="43" y="33"/>
                </a:cubicBezTo>
                <a:close/>
                <a:moveTo>
                  <a:pt x="36" y="98"/>
                </a:moveTo>
                <a:cubicBezTo>
                  <a:pt x="36" y="98"/>
                  <a:pt x="36" y="98"/>
                  <a:pt x="36" y="98"/>
                </a:cubicBezTo>
                <a:cubicBezTo>
                  <a:pt x="15" y="100"/>
                  <a:pt x="8" y="88"/>
                  <a:pt x="20" y="70"/>
                </a:cubicBezTo>
                <a:cubicBezTo>
                  <a:pt x="20" y="70"/>
                  <a:pt x="21" y="70"/>
                  <a:pt x="21" y="69"/>
                </a:cubicBezTo>
                <a:cubicBezTo>
                  <a:pt x="25" y="73"/>
                  <a:pt x="29" y="77"/>
                  <a:pt x="34" y="81"/>
                </a:cubicBezTo>
                <a:cubicBezTo>
                  <a:pt x="35" y="87"/>
                  <a:pt x="36" y="92"/>
                  <a:pt x="38" y="98"/>
                </a:cubicBezTo>
                <a:cubicBezTo>
                  <a:pt x="36" y="98"/>
                  <a:pt x="36" y="98"/>
                  <a:pt x="36" y="98"/>
                </a:cubicBezTo>
                <a:close/>
                <a:moveTo>
                  <a:pt x="25" y="65"/>
                </a:moveTo>
                <a:cubicBezTo>
                  <a:pt x="25" y="65"/>
                  <a:pt x="25" y="65"/>
                  <a:pt x="25" y="65"/>
                </a:cubicBezTo>
                <a:cubicBezTo>
                  <a:pt x="27" y="62"/>
                  <a:pt x="30" y="59"/>
                  <a:pt x="33" y="56"/>
                </a:cubicBezTo>
                <a:cubicBezTo>
                  <a:pt x="33" y="62"/>
                  <a:pt x="33" y="67"/>
                  <a:pt x="33" y="73"/>
                </a:cubicBezTo>
                <a:cubicBezTo>
                  <a:pt x="30" y="70"/>
                  <a:pt x="27" y="67"/>
                  <a:pt x="25" y="65"/>
                </a:cubicBezTo>
                <a:close/>
                <a:moveTo>
                  <a:pt x="34" y="49"/>
                </a:moveTo>
                <a:cubicBezTo>
                  <a:pt x="34" y="49"/>
                  <a:pt x="34" y="49"/>
                  <a:pt x="34" y="49"/>
                </a:cubicBezTo>
                <a:cubicBezTo>
                  <a:pt x="29" y="52"/>
                  <a:pt x="25" y="56"/>
                  <a:pt x="21" y="60"/>
                </a:cubicBezTo>
                <a:cubicBezTo>
                  <a:pt x="20" y="59"/>
                  <a:pt x="20" y="59"/>
                  <a:pt x="20" y="59"/>
                </a:cubicBezTo>
                <a:cubicBezTo>
                  <a:pt x="8" y="41"/>
                  <a:pt x="15" y="29"/>
                  <a:pt x="36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6" y="37"/>
                  <a:pt x="35" y="43"/>
                  <a:pt x="34" y="49"/>
                </a:cubicBezTo>
                <a:close/>
                <a:moveTo>
                  <a:pt x="41" y="85"/>
                </a:moveTo>
                <a:cubicBezTo>
                  <a:pt x="41" y="85"/>
                  <a:pt x="41" y="85"/>
                  <a:pt x="41" y="85"/>
                </a:cubicBezTo>
                <a:cubicBezTo>
                  <a:pt x="45" y="88"/>
                  <a:pt x="50" y="91"/>
                  <a:pt x="55" y="93"/>
                </a:cubicBezTo>
                <a:cubicBezTo>
                  <a:pt x="51" y="95"/>
                  <a:pt x="47" y="96"/>
                  <a:pt x="43" y="97"/>
                </a:cubicBezTo>
                <a:cubicBezTo>
                  <a:pt x="42" y="93"/>
                  <a:pt x="41" y="89"/>
                  <a:pt x="41" y="85"/>
                </a:cubicBezTo>
                <a:close/>
                <a:moveTo>
                  <a:pt x="78" y="104"/>
                </a:moveTo>
                <a:cubicBezTo>
                  <a:pt x="78" y="104"/>
                  <a:pt x="78" y="104"/>
                  <a:pt x="78" y="104"/>
                </a:cubicBezTo>
                <a:cubicBezTo>
                  <a:pt x="69" y="123"/>
                  <a:pt x="55" y="123"/>
                  <a:pt x="46" y="104"/>
                </a:cubicBezTo>
                <a:cubicBezTo>
                  <a:pt x="45" y="102"/>
                  <a:pt x="45" y="102"/>
                  <a:pt x="45" y="102"/>
                </a:cubicBezTo>
                <a:cubicBezTo>
                  <a:pt x="51" y="101"/>
                  <a:pt x="56" y="99"/>
                  <a:pt x="62" y="97"/>
                </a:cubicBezTo>
                <a:cubicBezTo>
                  <a:pt x="68" y="99"/>
                  <a:pt x="73" y="101"/>
                  <a:pt x="78" y="102"/>
                </a:cubicBezTo>
                <a:cubicBezTo>
                  <a:pt x="78" y="103"/>
                  <a:pt x="78" y="103"/>
                  <a:pt x="78" y="104"/>
                </a:cubicBezTo>
                <a:close/>
                <a:moveTo>
                  <a:pt x="80" y="97"/>
                </a:moveTo>
                <a:cubicBezTo>
                  <a:pt x="80" y="97"/>
                  <a:pt x="80" y="97"/>
                  <a:pt x="80" y="97"/>
                </a:cubicBezTo>
                <a:cubicBezTo>
                  <a:pt x="77" y="96"/>
                  <a:pt x="73" y="95"/>
                  <a:pt x="69" y="93"/>
                </a:cubicBezTo>
                <a:cubicBezTo>
                  <a:pt x="74" y="91"/>
                  <a:pt x="79" y="88"/>
                  <a:pt x="83" y="85"/>
                </a:cubicBezTo>
                <a:cubicBezTo>
                  <a:pt x="82" y="89"/>
                  <a:pt x="81" y="93"/>
                  <a:pt x="80" y="97"/>
                </a:cubicBezTo>
                <a:close/>
                <a:moveTo>
                  <a:pt x="84" y="78"/>
                </a:moveTo>
                <a:cubicBezTo>
                  <a:pt x="84" y="78"/>
                  <a:pt x="84" y="78"/>
                  <a:pt x="84" y="78"/>
                </a:cubicBezTo>
                <a:cubicBezTo>
                  <a:pt x="77" y="83"/>
                  <a:pt x="70" y="87"/>
                  <a:pt x="62" y="91"/>
                </a:cubicBezTo>
                <a:cubicBezTo>
                  <a:pt x="54" y="87"/>
                  <a:pt x="46" y="83"/>
                  <a:pt x="39" y="78"/>
                </a:cubicBezTo>
                <a:cubicBezTo>
                  <a:pt x="38" y="69"/>
                  <a:pt x="38" y="60"/>
                  <a:pt x="39" y="52"/>
                </a:cubicBezTo>
                <a:cubicBezTo>
                  <a:pt x="46" y="47"/>
                  <a:pt x="54" y="42"/>
                  <a:pt x="62" y="39"/>
                </a:cubicBezTo>
                <a:cubicBezTo>
                  <a:pt x="70" y="42"/>
                  <a:pt x="77" y="47"/>
                  <a:pt x="84" y="52"/>
                </a:cubicBezTo>
                <a:cubicBezTo>
                  <a:pt x="85" y="60"/>
                  <a:pt x="85" y="69"/>
                  <a:pt x="84" y="78"/>
                </a:cubicBezTo>
                <a:close/>
                <a:moveTo>
                  <a:pt x="88" y="98"/>
                </a:moveTo>
                <a:cubicBezTo>
                  <a:pt x="88" y="98"/>
                  <a:pt x="88" y="98"/>
                  <a:pt x="88" y="98"/>
                </a:cubicBezTo>
                <a:cubicBezTo>
                  <a:pt x="86" y="98"/>
                  <a:pt x="86" y="98"/>
                  <a:pt x="86" y="98"/>
                </a:cubicBezTo>
                <a:cubicBezTo>
                  <a:pt x="88" y="92"/>
                  <a:pt x="89" y="87"/>
                  <a:pt x="90" y="81"/>
                </a:cubicBezTo>
                <a:cubicBezTo>
                  <a:pt x="95" y="77"/>
                  <a:pt x="99" y="73"/>
                  <a:pt x="102" y="69"/>
                </a:cubicBezTo>
                <a:cubicBezTo>
                  <a:pt x="103" y="70"/>
                  <a:pt x="103" y="70"/>
                  <a:pt x="103" y="70"/>
                </a:cubicBezTo>
                <a:cubicBezTo>
                  <a:pt x="116" y="88"/>
                  <a:pt x="109" y="100"/>
                  <a:pt x="88" y="98"/>
                </a:cubicBezTo>
                <a:close/>
                <a:moveTo>
                  <a:pt x="62" y="47"/>
                </a:moveTo>
                <a:cubicBezTo>
                  <a:pt x="62" y="47"/>
                  <a:pt x="62" y="47"/>
                  <a:pt x="62" y="47"/>
                </a:cubicBezTo>
                <a:cubicBezTo>
                  <a:pt x="52" y="47"/>
                  <a:pt x="44" y="55"/>
                  <a:pt x="44" y="65"/>
                </a:cubicBezTo>
                <a:cubicBezTo>
                  <a:pt x="44" y="74"/>
                  <a:pt x="52" y="82"/>
                  <a:pt x="62" y="82"/>
                </a:cubicBezTo>
                <a:cubicBezTo>
                  <a:pt x="71" y="82"/>
                  <a:pt x="79" y="74"/>
                  <a:pt x="79" y="65"/>
                </a:cubicBezTo>
                <a:cubicBezTo>
                  <a:pt x="79" y="55"/>
                  <a:pt x="71" y="47"/>
                  <a:pt x="62" y="47"/>
                </a:cubicBezTo>
                <a:close/>
                <a:moveTo>
                  <a:pt x="62" y="73"/>
                </a:moveTo>
                <a:cubicBezTo>
                  <a:pt x="62" y="73"/>
                  <a:pt x="62" y="73"/>
                  <a:pt x="62" y="73"/>
                </a:cubicBezTo>
                <a:cubicBezTo>
                  <a:pt x="57" y="73"/>
                  <a:pt x="54" y="69"/>
                  <a:pt x="54" y="65"/>
                </a:cubicBezTo>
                <a:cubicBezTo>
                  <a:pt x="54" y="60"/>
                  <a:pt x="57" y="57"/>
                  <a:pt x="62" y="57"/>
                </a:cubicBezTo>
                <a:cubicBezTo>
                  <a:pt x="66" y="57"/>
                  <a:pt x="70" y="60"/>
                  <a:pt x="70" y="65"/>
                </a:cubicBezTo>
                <a:cubicBezTo>
                  <a:pt x="70" y="69"/>
                  <a:pt x="66" y="73"/>
                  <a:pt x="62" y="73"/>
                </a:cubicBezTo>
                <a:close/>
              </a:path>
            </a:pathLst>
          </a:custGeom>
          <a:solidFill>
            <a:srgbClr val="3B66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1" name="Freeform 26">
            <a:extLst>
              <a:ext uri="{FF2B5EF4-FFF2-40B4-BE49-F238E27FC236}">
                <a16:creationId xmlns:a16="http://schemas.microsoft.com/office/drawing/2014/main" id="{0D6060C7-600B-04FF-096B-5240A96B3D15}"/>
              </a:ext>
            </a:extLst>
          </p:cNvPr>
          <p:cNvSpPr>
            <a:spLocks noEditPoints="1"/>
          </p:cNvSpPr>
          <p:nvPr/>
        </p:nvSpPr>
        <p:spPr bwMode="auto">
          <a:xfrm>
            <a:off x="3914574" y="2812749"/>
            <a:ext cx="304751" cy="307128"/>
          </a:xfrm>
          <a:custGeom>
            <a:avLst/>
            <a:gdLst>
              <a:gd name="T0" fmla="*/ 108 w 113"/>
              <a:gd name="T1" fmla="*/ 25 h 114"/>
              <a:gd name="T2" fmla="*/ 76 w 113"/>
              <a:gd name="T3" fmla="*/ 0 h 114"/>
              <a:gd name="T4" fmla="*/ 1 w 113"/>
              <a:gd name="T5" fmla="*/ 68 h 114"/>
              <a:gd name="T6" fmla="*/ 1 w 113"/>
              <a:gd name="T7" fmla="*/ 68 h 114"/>
              <a:gd name="T8" fmla="*/ 1 w 113"/>
              <a:gd name="T9" fmla="*/ 68 h 114"/>
              <a:gd name="T10" fmla="*/ 1 w 113"/>
              <a:gd name="T11" fmla="*/ 68 h 114"/>
              <a:gd name="T12" fmla="*/ 1 w 113"/>
              <a:gd name="T13" fmla="*/ 68 h 114"/>
              <a:gd name="T14" fmla="*/ 1 w 113"/>
              <a:gd name="T15" fmla="*/ 68 h 114"/>
              <a:gd name="T16" fmla="*/ 0 w 113"/>
              <a:gd name="T17" fmla="*/ 68 h 114"/>
              <a:gd name="T18" fmla="*/ 0 w 113"/>
              <a:gd name="T19" fmla="*/ 69 h 114"/>
              <a:gd name="T20" fmla="*/ 0 w 113"/>
              <a:gd name="T21" fmla="*/ 69 h 114"/>
              <a:gd name="T22" fmla="*/ 0 w 113"/>
              <a:gd name="T23" fmla="*/ 69 h 114"/>
              <a:gd name="T24" fmla="*/ 0 w 113"/>
              <a:gd name="T25" fmla="*/ 69 h 114"/>
              <a:gd name="T26" fmla="*/ 0 w 113"/>
              <a:gd name="T27" fmla="*/ 69 h 114"/>
              <a:gd name="T28" fmla="*/ 0 w 113"/>
              <a:gd name="T29" fmla="*/ 69 h 114"/>
              <a:gd name="T30" fmla="*/ 0 w 113"/>
              <a:gd name="T31" fmla="*/ 69 h 114"/>
              <a:gd name="T32" fmla="*/ 0 w 113"/>
              <a:gd name="T33" fmla="*/ 70 h 114"/>
              <a:gd name="T34" fmla="*/ 0 w 113"/>
              <a:gd name="T35" fmla="*/ 70 h 114"/>
              <a:gd name="T36" fmla="*/ 0 w 113"/>
              <a:gd name="T37" fmla="*/ 70 h 114"/>
              <a:gd name="T38" fmla="*/ 0 w 113"/>
              <a:gd name="T39" fmla="*/ 70 h 114"/>
              <a:gd name="T40" fmla="*/ 0 w 113"/>
              <a:gd name="T41" fmla="*/ 70 h 114"/>
              <a:gd name="T42" fmla="*/ 0 w 113"/>
              <a:gd name="T43" fmla="*/ 70 h 114"/>
              <a:gd name="T44" fmla="*/ 0 w 113"/>
              <a:gd name="T45" fmla="*/ 71 h 114"/>
              <a:gd name="T46" fmla="*/ 0 w 113"/>
              <a:gd name="T47" fmla="*/ 71 h 114"/>
              <a:gd name="T48" fmla="*/ 0 w 113"/>
              <a:gd name="T49" fmla="*/ 109 h 114"/>
              <a:gd name="T50" fmla="*/ 42 w 113"/>
              <a:gd name="T51" fmla="*/ 114 h 114"/>
              <a:gd name="T52" fmla="*/ 43 w 113"/>
              <a:gd name="T53" fmla="*/ 114 h 114"/>
              <a:gd name="T54" fmla="*/ 43 w 113"/>
              <a:gd name="T55" fmla="*/ 114 h 114"/>
              <a:gd name="T56" fmla="*/ 43 w 113"/>
              <a:gd name="T57" fmla="*/ 114 h 114"/>
              <a:gd name="T58" fmla="*/ 43 w 113"/>
              <a:gd name="T59" fmla="*/ 113 h 114"/>
              <a:gd name="T60" fmla="*/ 44 w 113"/>
              <a:gd name="T61" fmla="*/ 113 h 114"/>
              <a:gd name="T62" fmla="*/ 44 w 113"/>
              <a:gd name="T63" fmla="*/ 113 h 114"/>
              <a:gd name="T64" fmla="*/ 45 w 113"/>
              <a:gd name="T65" fmla="*/ 113 h 114"/>
              <a:gd name="T66" fmla="*/ 45 w 113"/>
              <a:gd name="T67" fmla="*/ 113 h 114"/>
              <a:gd name="T68" fmla="*/ 45 w 113"/>
              <a:gd name="T69" fmla="*/ 113 h 114"/>
              <a:gd name="T70" fmla="*/ 45 w 113"/>
              <a:gd name="T71" fmla="*/ 113 h 114"/>
              <a:gd name="T72" fmla="*/ 108 w 113"/>
              <a:gd name="T73" fmla="*/ 50 h 114"/>
              <a:gd name="T74" fmla="*/ 113 w 113"/>
              <a:gd name="T75" fmla="*/ 37 h 114"/>
              <a:gd name="T76" fmla="*/ 56 w 113"/>
              <a:gd name="T77" fmla="*/ 27 h 114"/>
              <a:gd name="T78" fmla="*/ 17 w 113"/>
              <a:gd name="T79" fmla="*/ 77 h 114"/>
              <a:gd name="T80" fmla="*/ 56 w 113"/>
              <a:gd name="T81" fmla="*/ 27 h 114"/>
              <a:gd name="T82" fmla="*/ 9 w 113"/>
              <a:gd name="T83" fmla="*/ 104 h 114"/>
              <a:gd name="T84" fmla="*/ 31 w 113"/>
              <a:gd name="T85" fmla="*/ 104 h 114"/>
              <a:gd name="T86" fmla="*/ 21 w 113"/>
              <a:gd name="T87" fmla="*/ 81 h 114"/>
              <a:gd name="T88" fmla="*/ 65 w 113"/>
              <a:gd name="T89" fmla="*/ 36 h 114"/>
              <a:gd name="T90" fmla="*/ 32 w 113"/>
              <a:gd name="T91" fmla="*/ 93 h 114"/>
              <a:gd name="T92" fmla="*/ 42 w 113"/>
              <a:gd name="T93" fmla="*/ 102 h 114"/>
              <a:gd name="T94" fmla="*/ 37 w 113"/>
              <a:gd name="T95" fmla="*/ 97 h 114"/>
              <a:gd name="T96" fmla="*/ 87 w 113"/>
              <a:gd name="T97" fmla="*/ 58 h 114"/>
              <a:gd name="T98" fmla="*/ 104 w 113"/>
              <a:gd name="T99" fmla="*/ 37 h 114"/>
              <a:gd name="T100" fmla="*/ 104 w 113"/>
              <a:gd name="T101" fmla="*/ 37 h 114"/>
              <a:gd name="T102" fmla="*/ 97 w 113"/>
              <a:gd name="T103" fmla="*/ 47 h 114"/>
              <a:gd name="T104" fmla="*/ 93 w 113"/>
              <a:gd name="T105" fmla="*/ 51 h 114"/>
              <a:gd name="T106" fmla="*/ 66 w 113"/>
              <a:gd name="T107" fmla="*/ 16 h 114"/>
              <a:gd name="T108" fmla="*/ 76 w 113"/>
              <a:gd name="T109" fmla="*/ 10 h 114"/>
              <a:gd name="T110" fmla="*/ 101 w 113"/>
              <a:gd name="T111" fmla="*/ 32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13" h="114">
                <a:moveTo>
                  <a:pt x="113" y="37"/>
                </a:moveTo>
                <a:cubicBezTo>
                  <a:pt x="113" y="33"/>
                  <a:pt x="111" y="28"/>
                  <a:pt x="108" y="25"/>
                </a:cubicBezTo>
                <a:cubicBezTo>
                  <a:pt x="88" y="5"/>
                  <a:pt x="88" y="5"/>
                  <a:pt x="88" y="5"/>
                </a:cubicBezTo>
                <a:cubicBezTo>
                  <a:pt x="85" y="2"/>
                  <a:pt x="80" y="0"/>
                  <a:pt x="76" y="0"/>
                </a:cubicBezTo>
                <a:cubicBezTo>
                  <a:pt x="71" y="0"/>
                  <a:pt x="67" y="2"/>
                  <a:pt x="63" y="5"/>
                </a:cubicBezTo>
                <a:cubicBezTo>
                  <a:pt x="43" y="26"/>
                  <a:pt x="22" y="47"/>
                  <a:pt x="1" y="68"/>
                </a:cubicBezTo>
                <a:cubicBezTo>
                  <a:pt x="1" y="68"/>
                  <a:pt x="1" y="68"/>
                  <a:pt x="1" y="68"/>
                </a:cubicBezTo>
                <a:cubicBezTo>
                  <a:pt x="1" y="68"/>
                  <a:pt x="1" y="68"/>
                  <a:pt x="1" y="68"/>
                </a:cubicBezTo>
                <a:cubicBezTo>
                  <a:pt x="1" y="68"/>
                  <a:pt x="1" y="68"/>
                  <a:pt x="1" y="68"/>
                </a:cubicBezTo>
                <a:cubicBezTo>
                  <a:pt x="1" y="68"/>
                  <a:pt x="1" y="68"/>
                  <a:pt x="1" y="68"/>
                </a:cubicBezTo>
                <a:cubicBezTo>
                  <a:pt x="1" y="68"/>
                  <a:pt x="1" y="68"/>
                  <a:pt x="1" y="68"/>
                </a:cubicBezTo>
                <a:cubicBezTo>
                  <a:pt x="1" y="68"/>
                  <a:pt x="1" y="68"/>
                  <a:pt x="1" y="68"/>
                </a:cubicBezTo>
                <a:cubicBezTo>
                  <a:pt x="1" y="68"/>
                  <a:pt x="1" y="68"/>
                  <a:pt x="1" y="68"/>
                </a:cubicBezTo>
                <a:cubicBezTo>
                  <a:pt x="1" y="68"/>
                  <a:pt x="1" y="68"/>
                  <a:pt x="1" y="68"/>
                </a:cubicBezTo>
                <a:cubicBezTo>
                  <a:pt x="1" y="68"/>
                  <a:pt x="1" y="68"/>
                  <a:pt x="1" y="68"/>
                </a:cubicBezTo>
                <a:cubicBezTo>
                  <a:pt x="1" y="68"/>
                  <a:pt x="1" y="68"/>
                  <a:pt x="1" y="68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109"/>
                  <a:pt x="0" y="109"/>
                  <a:pt x="0" y="109"/>
                </a:cubicBezTo>
                <a:cubicBezTo>
                  <a:pt x="0" y="112"/>
                  <a:pt x="2" y="114"/>
                  <a:pt x="4" y="114"/>
                </a:cubicBezTo>
                <a:cubicBezTo>
                  <a:pt x="42" y="114"/>
                  <a:pt x="42" y="114"/>
                  <a:pt x="42" y="114"/>
                </a:cubicBezTo>
                <a:cubicBezTo>
                  <a:pt x="43" y="114"/>
                  <a:pt x="43" y="114"/>
                  <a:pt x="43" y="114"/>
                </a:cubicBezTo>
                <a:cubicBezTo>
                  <a:pt x="43" y="114"/>
                  <a:pt x="43" y="114"/>
                  <a:pt x="43" y="114"/>
                </a:cubicBezTo>
                <a:cubicBezTo>
                  <a:pt x="43" y="114"/>
                  <a:pt x="43" y="114"/>
                  <a:pt x="43" y="114"/>
                </a:cubicBezTo>
                <a:cubicBezTo>
                  <a:pt x="43" y="114"/>
                  <a:pt x="43" y="114"/>
                  <a:pt x="43" y="114"/>
                </a:cubicBezTo>
                <a:cubicBezTo>
                  <a:pt x="43" y="114"/>
                  <a:pt x="43" y="114"/>
                  <a:pt x="43" y="114"/>
                </a:cubicBezTo>
                <a:cubicBezTo>
                  <a:pt x="43" y="114"/>
                  <a:pt x="43" y="114"/>
                  <a:pt x="43" y="114"/>
                </a:cubicBezTo>
                <a:cubicBezTo>
                  <a:pt x="43" y="114"/>
                  <a:pt x="43" y="114"/>
                  <a:pt x="43" y="114"/>
                </a:cubicBezTo>
                <a:cubicBezTo>
                  <a:pt x="43" y="113"/>
                  <a:pt x="43" y="113"/>
                  <a:pt x="43" y="113"/>
                </a:cubicBezTo>
                <a:cubicBezTo>
                  <a:pt x="44" y="113"/>
                  <a:pt x="44" y="113"/>
                  <a:pt x="44" y="113"/>
                </a:cubicBezTo>
                <a:cubicBezTo>
                  <a:pt x="44" y="113"/>
                  <a:pt x="44" y="113"/>
                  <a:pt x="44" y="113"/>
                </a:cubicBezTo>
                <a:cubicBezTo>
                  <a:pt x="44" y="113"/>
                  <a:pt x="44" y="113"/>
                  <a:pt x="44" y="113"/>
                </a:cubicBezTo>
                <a:cubicBezTo>
                  <a:pt x="44" y="113"/>
                  <a:pt x="44" y="113"/>
                  <a:pt x="44" y="113"/>
                </a:cubicBezTo>
                <a:cubicBezTo>
                  <a:pt x="45" y="113"/>
                  <a:pt x="45" y="113"/>
                  <a:pt x="45" y="113"/>
                </a:cubicBezTo>
                <a:cubicBezTo>
                  <a:pt x="45" y="113"/>
                  <a:pt x="45" y="113"/>
                  <a:pt x="45" y="113"/>
                </a:cubicBezTo>
                <a:cubicBezTo>
                  <a:pt x="45" y="113"/>
                  <a:pt x="45" y="113"/>
                  <a:pt x="45" y="113"/>
                </a:cubicBezTo>
                <a:cubicBezTo>
                  <a:pt x="45" y="113"/>
                  <a:pt x="45" y="113"/>
                  <a:pt x="45" y="113"/>
                </a:cubicBezTo>
                <a:cubicBezTo>
                  <a:pt x="45" y="113"/>
                  <a:pt x="45" y="113"/>
                  <a:pt x="45" y="113"/>
                </a:cubicBezTo>
                <a:cubicBezTo>
                  <a:pt x="45" y="113"/>
                  <a:pt x="45" y="113"/>
                  <a:pt x="45" y="113"/>
                </a:cubicBezTo>
                <a:cubicBezTo>
                  <a:pt x="45" y="113"/>
                  <a:pt x="45" y="113"/>
                  <a:pt x="45" y="113"/>
                </a:cubicBezTo>
                <a:cubicBezTo>
                  <a:pt x="45" y="113"/>
                  <a:pt x="45" y="113"/>
                  <a:pt x="45" y="113"/>
                </a:cubicBezTo>
                <a:cubicBezTo>
                  <a:pt x="46" y="112"/>
                  <a:pt x="46" y="112"/>
                  <a:pt x="46" y="112"/>
                </a:cubicBezTo>
                <a:cubicBezTo>
                  <a:pt x="66" y="91"/>
                  <a:pt x="87" y="71"/>
                  <a:pt x="108" y="50"/>
                </a:cubicBezTo>
                <a:cubicBezTo>
                  <a:pt x="111" y="46"/>
                  <a:pt x="113" y="42"/>
                  <a:pt x="113" y="37"/>
                </a:cubicBezTo>
                <a:cubicBezTo>
                  <a:pt x="113" y="37"/>
                  <a:pt x="113" y="37"/>
                  <a:pt x="113" y="37"/>
                </a:cubicBezTo>
                <a:close/>
                <a:moveTo>
                  <a:pt x="56" y="27"/>
                </a:moveTo>
                <a:cubicBezTo>
                  <a:pt x="56" y="27"/>
                  <a:pt x="56" y="27"/>
                  <a:pt x="56" y="27"/>
                </a:cubicBezTo>
                <a:cubicBezTo>
                  <a:pt x="61" y="32"/>
                  <a:pt x="61" y="32"/>
                  <a:pt x="61" y="32"/>
                </a:cubicBezTo>
                <a:cubicBezTo>
                  <a:pt x="17" y="77"/>
                  <a:pt x="17" y="77"/>
                  <a:pt x="17" y="77"/>
                </a:cubicBezTo>
                <a:cubicBezTo>
                  <a:pt x="11" y="71"/>
                  <a:pt x="11" y="71"/>
                  <a:pt x="11" y="71"/>
                </a:cubicBezTo>
                <a:cubicBezTo>
                  <a:pt x="56" y="27"/>
                  <a:pt x="56" y="27"/>
                  <a:pt x="56" y="27"/>
                </a:cubicBezTo>
                <a:close/>
                <a:moveTo>
                  <a:pt x="9" y="104"/>
                </a:moveTo>
                <a:cubicBezTo>
                  <a:pt x="9" y="104"/>
                  <a:pt x="9" y="104"/>
                  <a:pt x="9" y="104"/>
                </a:cubicBezTo>
                <a:cubicBezTo>
                  <a:pt x="9" y="82"/>
                  <a:pt x="9" y="82"/>
                  <a:pt x="9" y="82"/>
                </a:cubicBezTo>
                <a:cubicBezTo>
                  <a:pt x="31" y="104"/>
                  <a:pt x="31" y="104"/>
                  <a:pt x="31" y="104"/>
                </a:cubicBezTo>
                <a:cubicBezTo>
                  <a:pt x="9" y="104"/>
                  <a:pt x="9" y="104"/>
                  <a:pt x="9" y="104"/>
                </a:cubicBezTo>
                <a:close/>
                <a:moveTo>
                  <a:pt x="21" y="81"/>
                </a:moveTo>
                <a:cubicBezTo>
                  <a:pt x="21" y="81"/>
                  <a:pt x="21" y="81"/>
                  <a:pt x="21" y="81"/>
                </a:cubicBezTo>
                <a:cubicBezTo>
                  <a:pt x="65" y="36"/>
                  <a:pt x="65" y="36"/>
                  <a:pt x="65" y="36"/>
                </a:cubicBezTo>
                <a:cubicBezTo>
                  <a:pt x="77" y="48"/>
                  <a:pt x="77" y="48"/>
                  <a:pt x="77" y="48"/>
                </a:cubicBezTo>
                <a:cubicBezTo>
                  <a:pt x="32" y="93"/>
                  <a:pt x="32" y="93"/>
                  <a:pt x="32" y="93"/>
                </a:cubicBezTo>
                <a:cubicBezTo>
                  <a:pt x="21" y="81"/>
                  <a:pt x="21" y="81"/>
                  <a:pt x="21" y="81"/>
                </a:cubicBezTo>
                <a:close/>
                <a:moveTo>
                  <a:pt x="42" y="102"/>
                </a:moveTo>
                <a:cubicBezTo>
                  <a:pt x="42" y="102"/>
                  <a:pt x="42" y="102"/>
                  <a:pt x="42" y="102"/>
                </a:cubicBezTo>
                <a:cubicBezTo>
                  <a:pt x="37" y="97"/>
                  <a:pt x="37" y="97"/>
                  <a:pt x="37" y="97"/>
                </a:cubicBezTo>
                <a:cubicBezTo>
                  <a:pt x="81" y="52"/>
                  <a:pt x="81" y="52"/>
                  <a:pt x="81" y="52"/>
                </a:cubicBezTo>
                <a:cubicBezTo>
                  <a:pt x="87" y="58"/>
                  <a:pt x="87" y="58"/>
                  <a:pt x="87" y="58"/>
                </a:cubicBezTo>
                <a:cubicBezTo>
                  <a:pt x="42" y="102"/>
                  <a:pt x="42" y="102"/>
                  <a:pt x="42" y="102"/>
                </a:cubicBezTo>
                <a:close/>
                <a:moveTo>
                  <a:pt x="104" y="37"/>
                </a:moveTo>
                <a:cubicBezTo>
                  <a:pt x="104" y="37"/>
                  <a:pt x="104" y="37"/>
                  <a:pt x="104" y="37"/>
                </a:cubicBezTo>
                <a:cubicBezTo>
                  <a:pt x="104" y="37"/>
                  <a:pt x="104" y="37"/>
                  <a:pt x="104" y="37"/>
                </a:cubicBezTo>
                <a:cubicBezTo>
                  <a:pt x="104" y="39"/>
                  <a:pt x="103" y="42"/>
                  <a:pt x="101" y="43"/>
                </a:cubicBezTo>
                <a:cubicBezTo>
                  <a:pt x="97" y="47"/>
                  <a:pt x="97" y="47"/>
                  <a:pt x="97" y="47"/>
                </a:cubicBezTo>
                <a:cubicBezTo>
                  <a:pt x="94" y="50"/>
                  <a:pt x="94" y="50"/>
                  <a:pt x="94" y="50"/>
                </a:cubicBezTo>
                <a:cubicBezTo>
                  <a:pt x="93" y="51"/>
                  <a:pt x="93" y="51"/>
                  <a:pt x="93" y="51"/>
                </a:cubicBezTo>
                <a:cubicBezTo>
                  <a:pt x="62" y="20"/>
                  <a:pt x="62" y="20"/>
                  <a:pt x="62" y="20"/>
                </a:cubicBezTo>
                <a:cubicBezTo>
                  <a:pt x="66" y="16"/>
                  <a:pt x="66" y="16"/>
                  <a:pt x="66" y="16"/>
                </a:cubicBezTo>
                <a:cubicBezTo>
                  <a:pt x="70" y="12"/>
                  <a:pt x="70" y="12"/>
                  <a:pt x="70" y="12"/>
                </a:cubicBezTo>
                <a:cubicBezTo>
                  <a:pt x="72" y="10"/>
                  <a:pt x="74" y="10"/>
                  <a:pt x="76" y="10"/>
                </a:cubicBezTo>
                <a:cubicBezTo>
                  <a:pt x="78" y="10"/>
                  <a:pt x="80" y="10"/>
                  <a:pt x="81" y="12"/>
                </a:cubicBezTo>
                <a:cubicBezTo>
                  <a:pt x="101" y="32"/>
                  <a:pt x="101" y="32"/>
                  <a:pt x="101" y="32"/>
                </a:cubicBezTo>
                <a:cubicBezTo>
                  <a:pt x="103" y="33"/>
                  <a:pt x="104" y="35"/>
                  <a:pt x="104" y="37"/>
                </a:cubicBezTo>
                <a:close/>
              </a:path>
            </a:pathLst>
          </a:custGeom>
          <a:solidFill>
            <a:srgbClr val="3B66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2DC33AA3-8D93-282A-13C2-2210EBC0445A}"/>
              </a:ext>
            </a:extLst>
          </p:cNvPr>
          <p:cNvGrpSpPr/>
          <p:nvPr/>
        </p:nvGrpSpPr>
        <p:grpSpPr>
          <a:xfrm>
            <a:off x="4672855" y="2064284"/>
            <a:ext cx="2805791" cy="2808944"/>
            <a:chOff x="1903413" y="1601788"/>
            <a:chExt cx="1949450" cy="1951038"/>
          </a:xfrm>
        </p:grpSpPr>
        <p:sp>
          <p:nvSpPr>
            <p:cNvPr id="26" name="Oval 7">
              <a:extLst>
                <a:ext uri="{FF2B5EF4-FFF2-40B4-BE49-F238E27FC236}">
                  <a16:creationId xmlns:a16="http://schemas.microsoft.com/office/drawing/2014/main" id="{A46B88E3-7C4D-5770-F6B7-FC3F762A81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0500" y="2430463"/>
              <a:ext cx="295275" cy="295275"/>
            </a:xfrm>
            <a:prstGeom prst="ellipse">
              <a:avLst/>
            </a:prstGeom>
            <a:solidFill>
              <a:srgbClr val="3B66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Freeform 8">
              <a:extLst>
                <a:ext uri="{FF2B5EF4-FFF2-40B4-BE49-F238E27FC236}">
                  <a16:creationId xmlns:a16="http://schemas.microsoft.com/office/drawing/2014/main" id="{D8357C06-DB84-3CC6-5919-3EA582E542D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03413" y="1601788"/>
              <a:ext cx="1949450" cy="1951038"/>
            </a:xfrm>
            <a:custGeom>
              <a:avLst/>
              <a:gdLst>
                <a:gd name="T0" fmla="*/ 660 w 1320"/>
                <a:gd name="T1" fmla="*/ 0 h 1320"/>
                <a:gd name="T2" fmla="*/ 0 w 1320"/>
                <a:gd name="T3" fmla="*/ 660 h 1320"/>
                <a:gd name="T4" fmla="*/ 660 w 1320"/>
                <a:gd name="T5" fmla="*/ 1320 h 1320"/>
                <a:gd name="T6" fmla="*/ 1320 w 1320"/>
                <a:gd name="T7" fmla="*/ 660 h 1320"/>
                <a:gd name="T8" fmla="*/ 660 w 1320"/>
                <a:gd name="T9" fmla="*/ 0 h 1320"/>
                <a:gd name="T10" fmla="*/ 660 w 1320"/>
                <a:gd name="T11" fmla="*/ 1224 h 1320"/>
                <a:gd name="T12" fmla="*/ 96 w 1320"/>
                <a:gd name="T13" fmla="*/ 660 h 1320"/>
                <a:gd name="T14" fmla="*/ 660 w 1320"/>
                <a:gd name="T15" fmla="*/ 96 h 1320"/>
                <a:gd name="T16" fmla="*/ 1224 w 1320"/>
                <a:gd name="T17" fmla="*/ 660 h 1320"/>
                <a:gd name="T18" fmla="*/ 660 w 1320"/>
                <a:gd name="T19" fmla="*/ 1224 h 1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20" h="1320">
                  <a:moveTo>
                    <a:pt x="660" y="0"/>
                  </a:moveTo>
                  <a:cubicBezTo>
                    <a:pt x="295" y="0"/>
                    <a:pt x="0" y="296"/>
                    <a:pt x="0" y="660"/>
                  </a:cubicBezTo>
                  <a:cubicBezTo>
                    <a:pt x="0" y="1025"/>
                    <a:pt x="295" y="1320"/>
                    <a:pt x="660" y="1320"/>
                  </a:cubicBezTo>
                  <a:cubicBezTo>
                    <a:pt x="1025" y="1320"/>
                    <a:pt x="1320" y="1025"/>
                    <a:pt x="1320" y="660"/>
                  </a:cubicBezTo>
                  <a:cubicBezTo>
                    <a:pt x="1320" y="296"/>
                    <a:pt x="1025" y="0"/>
                    <a:pt x="660" y="0"/>
                  </a:cubicBezTo>
                  <a:close/>
                  <a:moveTo>
                    <a:pt x="660" y="1224"/>
                  </a:moveTo>
                  <a:cubicBezTo>
                    <a:pt x="349" y="1224"/>
                    <a:pt x="96" y="972"/>
                    <a:pt x="96" y="660"/>
                  </a:cubicBezTo>
                  <a:cubicBezTo>
                    <a:pt x="96" y="349"/>
                    <a:pt x="349" y="96"/>
                    <a:pt x="660" y="96"/>
                  </a:cubicBezTo>
                  <a:cubicBezTo>
                    <a:pt x="971" y="96"/>
                    <a:pt x="1224" y="349"/>
                    <a:pt x="1224" y="660"/>
                  </a:cubicBezTo>
                  <a:cubicBezTo>
                    <a:pt x="1224" y="972"/>
                    <a:pt x="971" y="1224"/>
                    <a:pt x="660" y="1224"/>
                  </a:cubicBezTo>
                  <a:close/>
                </a:path>
              </a:pathLst>
            </a:custGeom>
            <a:solidFill>
              <a:srgbClr val="3B66FF">
                <a:alpha val="34000"/>
              </a:srgbClr>
            </a:solidFill>
            <a:ln w="6350">
              <a:solidFill>
                <a:srgbClr val="3B66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Freeform 9">
              <a:extLst>
                <a:ext uri="{FF2B5EF4-FFF2-40B4-BE49-F238E27FC236}">
                  <a16:creationId xmlns:a16="http://schemas.microsoft.com/office/drawing/2014/main" id="{C6A73553-7CC6-BDDF-6DE5-AEF5E1994FB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81225" y="1882776"/>
              <a:ext cx="1392237" cy="1390650"/>
            </a:xfrm>
            <a:custGeom>
              <a:avLst/>
              <a:gdLst>
                <a:gd name="T0" fmla="*/ 471 w 942"/>
                <a:gd name="T1" fmla="*/ 0 h 941"/>
                <a:gd name="T2" fmla="*/ 0 w 942"/>
                <a:gd name="T3" fmla="*/ 470 h 941"/>
                <a:gd name="T4" fmla="*/ 471 w 942"/>
                <a:gd name="T5" fmla="*/ 941 h 941"/>
                <a:gd name="T6" fmla="*/ 942 w 942"/>
                <a:gd name="T7" fmla="*/ 470 h 941"/>
                <a:gd name="T8" fmla="*/ 471 w 942"/>
                <a:gd name="T9" fmla="*/ 0 h 941"/>
                <a:gd name="T10" fmla="*/ 471 w 942"/>
                <a:gd name="T11" fmla="*/ 854 h 941"/>
                <a:gd name="T12" fmla="*/ 87 w 942"/>
                <a:gd name="T13" fmla="*/ 470 h 941"/>
                <a:gd name="T14" fmla="*/ 471 w 942"/>
                <a:gd name="T15" fmla="*/ 86 h 941"/>
                <a:gd name="T16" fmla="*/ 855 w 942"/>
                <a:gd name="T17" fmla="*/ 470 h 941"/>
                <a:gd name="T18" fmla="*/ 471 w 942"/>
                <a:gd name="T19" fmla="*/ 854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2" h="941">
                  <a:moveTo>
                    <a:pt x="471" y="0"/>
                  </a:moveTo>
                  <a:cubicBezTo>
                    <a:pt x="211" y="0"/>
                    <a:pt x="0" y="210"/>
                    <a:pt x="0" y="470"/>
                  </a:cubicBezTo>
                  <a:cubicBezTo>
                    <a:pt x="0" y="730"/>
                    <a:pt x="211" y="941"/>
                    <a:pt x="471" y="941"/>
                  </a:cubicBezTo>
                  <a:cubicBezTo>
                    <a:pt x="731" y="941"/>
                    <a:pt x="942" y="730"/>
                    <a:pt x="942" y="470"/>
                  </a:cubicBezTo>
                  <a:cubicBezTo>
                    <a:pt x="942" y="210"/>
                    <a:pt x="731" y="0"/>
                    <a:pt x="471" y="0"/>
                  </a:cubicBezTo>
                  <a:close/>
                  <a:moveTo>
                    <a:pt x="471" y="854"/>
                  </a:moveTo>
                  <a:cubicBezTo>
                    <a:pt x="259" y="854"/>
                    <a:pt x="87" y="682"/>
                    <a:pt x="87" y="470"/>
                  </a:cubicBezTo>
                  <a:cubicBezTo>
                    <a:pt x="87" y="258"/>
                    <a:pt x="259" y="86"/>
                    <a:pt x="471" y="86"/>
                  </a:cubicBezTo>
                  <a:cubicBezTo>
                    <a:pt x="683" y="86"/>
                    <a:pt x="855" y="258"/>
                    <a:pt x="855" y="470"/>
                  </a:cubicBezTo>
                  <a:cubicBezTo>
                    <a:pt x="855" y="682"/>
                    <a:pt x="683" y="854"/>
                    <a:pt x="471" y="854"/>
                  </a:cubicBezTo>
                  <a:close/>
                </a:path>
              </a:pathLst>
            </a:custGeom>
            <a:solidFill>
              <a:srgbClr val="3B66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Freeform 10">
              <a:extLst>
                <a:ext uri="{FF2B5EF4-FFF2-40B4-BE49-F238E27FC236}">
                  <a16:creationId xmlns:a16="http://schemas.microsoft.com/office/drawing/2014/main" id="{4DAAE12B-90CE-4C6B-5711-F761907B34F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68563" y="2168526"/>
              <a:ext cx="819150" cy="819150"/>
            </a:xfrm>
            <a:custGeom>
              <a:avLst/>
              <a:gdLst>
                <a:gd name="T0" fmla="*/ 277 w 554"/>
                <a:gd name="T1" fmla="*/ 0 h 555"/>
                <a:gd name="T2" fmla="*/ 0 w 554"/>
                <a:gd name="T3" fmla="*/ 277 h 555"/>
                <a:gd name="T4" fmla="*/ 277 w 554"/>
                <a:gd name="T5" fmla="*/ 555 h 555"/>
                <a:gd name="T6" fmla="*/ 554 w 554"/>
                <a:gd name="T7" fmla="*/ 277 h 555"/>
                <a:gd name="T8" fmla="*/ 277 w 554"/>
                <a:gd name="T9" fmla="*/ 0 h 555"/>
                <a:gd name="T10" fmla="*/ 277 w 554"/>
                <a:gd name="T11" fmla="*/ 464 h 555"/>
                <a:gd name="T12" fmla="*/ 90 w 554"/>
                <a:gd name="T13" fmla="*/ 277 h 555"/>
                <a:gd name="T14" fmla="*/ 277 w 554"/>
                <a:gd name="T15" fmla="*/ 91 h 555"/>
                <a:gd name="T16" fmla="*/ 464 w 554"/>
                <a:gd name="T17" fmla="*/ 277 h 555"/>
                <a:gd name="T18" fmla="*/ 277 w 554"/>
                <a:gd name="T19" fmla="*/ 464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4" h="555">
                  <a:moveTo>
                    <a:pt x="277" y="0"/>
                  </a:moveTo>
                  <a:cubicBezTo>
                    <a:pt x="124" y="0"/>
                    <a:pt x="0" y="124"/>
                    <a:pt x="0" y="277"/>
                  </a:cubicBezTo>
                  <a:cubicBezTo>
                    <a:pt x="0" y="430"/>
                    <a:pt x="124" y="555"/>
                    <a:pt x="277" y="555"/>
                  </a:cubicBezTo>
                  <a:cubicBezTo>
                    <a:pt x="430" y="555"/>
                    <a:pt x="554" y="430"/>
                    <a:pt x="554" y="277"/>
                  </a:cubicBezTo>
                  <a:cubicBezTo>
                    <a:pt x="554" y="124"/>
                    <a:pt x="430" y="0"/>
                    <a:pt x="277" y="0"/>
                  </a:cubicBezTo>
                  <a:close/>
                  <a:moveTo>
                    <a:pt x="277" y="464"/>
                  </a:moveTo>
                  <a:cubicBezTo>
                    <a:pt x="174" y="464"/>
                    <a:pt x="90" y="380"/>
                    <a:pt x="90" y="277"/>
                  </a:cubicBezTo>
                  <a:cubicBezTo>
                    <a:pt x="90" y="174"/>
                    <a:pt x="174" y="91"/>
                    <a:pt x="277" y="91"/>
                  </a:cubicBezTo>
                  <a:cubicBezTo>
                    <a:pt x="380" y="91"/>
                    <a:pt x="464" y="174"/>
                    <a:pt x="464" y="277"/>
                  </a:cubicBezTo>
                  <a:cubicBezTo>
                    <a:pt x="464" y="380"/>
                    <a:pt x="380" y="464"/>
                    <a:pt x="277" y="464"/>
                  </a:cubicBezTo>
                  <a:close/>
                </a:path>
              </a:pathLst>
            </a:custGeom>
            <a:solidFill>
              <a:srgbClr val="3B66FF">
                <a:alpha val="34000"/>
              </a:srgbClr>
            </a:solidFill>
            <a:ln w="6350">
              <a:solidFill>
                <a:srgbClr val="3B66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9" name="组合 18" descr="D:\51PPT模板网\51pptmoban.com\图片001.jpg">
            <a:extLst>
              <a:ext uri="{FF2B5EF4-FFF2-40B4-BE49-F238E27FC236}">
                <a16:creationId xmlns:a16="http://schemas.microsoft.com/office/drawing/2014/main" id="{0F2A2353-DEE4-AE4E-6CD6-6018878D3821}"/>
              </a:ext>
            </a:extLst>
          </p:cNvPr>
          <p:cNvGrpSpPr/>
          <p:nvPr/>
        </p:nvGrpSpPr>
        <p:grpSpPr>
          <a:xfrm>
            <a:off x="4103930" y="1799159"/>
            <a:ext cx="1976392" cy="1670739"/>
            <a:chOff x="1508126" y="1417638"/>
            <a:chExt cx="1373187" cy="1160463"/>
          </a:xfrm>
        </p:grpSpPr>
        <p:sp>
          <p:nvSpPr>
            <p:cNvPr id="20" name="Freeform 11">
              <a:extLst>
                <a:ext uri="{FF2B5EF4-FFF2-40B4-BE49-F238E27FC236}">
                  <a16:creationId xmlns:a16="http://schemas.microsoft.com/office/drawing/2014/main" id="{D96A561D-80B1-D6FC-724D-28D15C9C8764}"/>
                </a:ext>
              </a:extLst>
            </p:cNvPr>
            <p:cNvSpPr/>
            <p:nvPr/>
          </p:nvSpPr>
          <p:spPr bwMode="auto">
            <a:xfrm>
              <a:off x="1508126" y="1636713"/>
              <a:ext cx="444500" cy="239713"/>
            </a:xfrm>
            <a:custGeom>
              <a:avLst/>
              <a:gdLst>
                <a:gd name="T0" fmla="*/ 280 w 280"/>
                <a:gd name="T1" fmla="*/ 117 h 151"/>
                <a:gd name="T2" fmla="*/ 146 w 280"/>
                <a:gd name="T3" fmla="*/ 151 h 151"/>
                <a:gd name="T4" fmla="*/ 0 w 280"/>
                <a:gd name="T5" fmla="*/ 33 h 151"/>
                <a:gd name="T6" fmla="*/ 134 w 280"/>
                <a:gd name="T7" fmla="*/ 0 h 151"/>
                <a:gd name="T8" fmla="*/ 280 w 280"/>
                <a:gd name="T9" fmla="*/ 11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0" h="151">
                  <a:moveTo>
                    <a:pt x="280" y="117"/>
                  </a:moveTo>
                  <a:lnTo>
                    <a:pt x="146" y="151"/>
                  </a:lnTo>
                  <a:lnTo>
                    <a:pt x="0" y="33"/>
                  </a:lnTo>
                  <a:lnTo>
                    <a:pt x="134" y="0"/>
                  </a:lnTo>
                  <a:lnTo>
                    <a:pt x="280" y="117"/>
                  </a:lnTo>
                  <a:close/>
                </a:path>
              </a:pathLst>
            </a:custGeom>
            <a:solidFill>
              <a:srgbClr val="3B66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1" name="Freeform 12">
              <a:extLst>
                <a:ext uri="{FF2B5EF4-FFF2-40B4-BE49-F238E27FC236}">
                  <a16:creationId xmlns:a16="http://schemas.microsoft.com/office/drawing/2014/main" id="{B39ECE4E-BF1C-D3ED-C75C-4D2ECC52D06B}"/>
                </a:ext>
              </a:extLst>
            </p:cNvPr>
            <p:cNvSpPr/>
            <p:nvPr/>
          </p:nvSpPr>
          <p:spPr bwMode="auto">
            <a:xfrm>
              <a:off x="1720850" y="1417638"/>
              <a:ext cx="238125" cy="404813"/>
            </a:xfrm>
            <a:custGeom>
              <a:avLst/>
              <a:gdLst>
                <a:gd name="T0" fmla="*/ 146 w 150"/>
                <a:gd name="T1" fmla="*/ 255 h 255"/>
                <a:gd name="T2" fmla="*/ 150 w 150"/>
                <a:gd name="T3" fmla="*/ 117 h 255"/>
                <a:gd name="T4" fmla="*/ 4 w 150"/>
                <a:gd name="T5" fmla="*/ 0 h 255"/>
                <a:gd name="T6" fmla="*/ 0 w 150"/>
                <a:gd name="T7" fmla="*/ 138 h 255"/>
                <a:gd name="T8" fmla="*/ 146 w 150"/>
                <a:gd name="T9" fmla="*/ 255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" h="255">
                  <a:moveTo>
                    <a:pt x="146" y="255"/>
                  </a:moveTo>
                  <a:lnTo>
                    <a:pt x="150" y="117"/>
                  </a:lnTo>
                  <a:lnTo>
                    <a:pt x="4" y="0"/>
                  </a:lnTo>
                  <a:lnTo>
                    <a:pt x="0" y="138"/>
                  </a:lnTo>
                  <a:lnTo>
                    <a:pt x="146" y="255"/>
                  </a:lnTo>
                  <a:close/>
                </a:path>
              </a:pathLst>
            </a:custGeom>
            <a:solidFill>
              <a:srgbClr val="3B66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 13">
              <a:extLst>
                <a:ext uri="{FF2B5EF4-FFF2-40B4-BE49-F238E27FC236}">
                  <a16:creationId xmlns:a16="http://schemas.microsoft.com/office/drawing/2014/main" id="{22C47893-B8E4-25D6-A5B8-D09CEA9095EB}"/>
                </a:ext>
              </a:extLst>
            </p:cNvPr>
            <p:cNvSpPr/>
            <p:nvPr/>
          </p:nvSpPr>
          <p:spPr bwMode="auto">
            <a:xfrm>
              <a:off x="1660525" y="1577976"/>
              <a:ext cx="1174750" cy="965200"/>
            </a:xfrm>
            <a:custGeom>
              <a:avLst/>
              <a:gdLst>
                <a:gd name="T0" fmla="*/ 772 w 795"/>
                <a:gd name="T1" fmla="*/ 654 h 654"/>
                <a:gd name="T2" fmla="*/ 759 w 795"/>
                <a:gd name="T3" fmla="*/ 649 h 654"/>
                <a:gd name="T4" fmla="*/ 10 w 795"/>
                <a:gd name="T5" fmla="*/ 39 h 654"/>
                <a:gd name="T6" fmla="*/ 7 w 795"/>
                <a:gd name="T7" fmla="*/ 10 h 654"/>
                <a:gd name="T8" fmla="*/ 36 w 795"/>
                <a:gd name="T9" fmla="*/ 8 h 654"/>
                <a:gd name="T10" fmla="*/ 785 w 795"/>
                <a:gd name="T11" fmla="*/ 618 h 654"/>
                <a:gd name="T12" fmla="*/ 788 w 795"/>
                <a:gd name="T13" fmla="*/ 646 h 654"/>
                <a:gd name="T14" fmla="*/ 772 w 795"/>
                <a:gd name="T15" fmla="*/ 654 h 6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5" h="654">
                  <a:moveTo>
                    <a:pt x="772" y="654"/>
                  </a:moveTo>
                  <a:cubicBezTo>
                    <a:pt x="768" y="654"/>
                    <a:pt x="763" y="652"/>
                    <a:pt x="759" y="64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" y="32"/>
                    <a:pt x="0" y="19"/>
                    <a:pt x="7" y="10"/>
                  </a:cubicBezTo>
                  <a:cubicBezTo>
                    <a:pt x="14" y="2"/>
                    <a:pt x="27" y="0"/>
                    <a:pt x="36" y="8"/>
                  </a:cubicBezTo>
                  <a:cubicBezTo>
                    <a:pt x="785" y="618"/>
                    <a:pt x="785" y="618"/>
                    <a:pt x="785" y="618"/>
                  </a:cubicBezTo>
                  <a:cubicBezTo>
                    <a:pt x="794" y="625"/>
                    <a:pt x="795" y="638"/>
                    <a:pt x="788" y="646"/>
                  </a:cubicBezTo>
                  <a:cubicBezTo>
                    <a:pt x="784" y="651"/>
                    <a:pt x="778" y="654"/>
                    <a:pt x="772" y="654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" name="Freeform 14">
              <a:extLst>
                <a:ext uri="{FF2B5EF4-FFF2-40B4-BE49-F238E27FC236}">
                  <a16:creationId xmlns:a16="http://schemas.microsoft.com/office/drawing/2014/main" id="{17346D57-2F98-F5A4-1717-EC990BCCECC6}"/>
                </a:ext>
              </a:extLst>
            </p:cNvPr>
            <p:cNvSpPr/>
            <p:nvPr/>
          </p:nvSpPr>
          <p:spPr bwMode="auto">
            <a:xfrm>
              <a:off x="2600325" y="2459038"/>
              <a:ext cx="280987" cy="119063"/>
            </a:xfrm>
            <a:custGeom>
              <a:avLst/>
              <a:gdLst>
                <a:gd name="T0" fmla="*/ 0 w 177"/>
                <a:gd name="T1" fmla="*/ 12 h 75"/>
                <a:gd name="T2" fmla="*/ 177 w 177"/>
                <a:gd name="T3" fmla="*/ 75 h 75"/>
                <a:gd name="T4" fmla="*/ 85 w 177"/>
                <a:gd name="T5" fmla="*/ 0 h 75"/>
                <a:gd name="T6" fmla="*/ 0 w 177"/>
                <a:gd name="T7" fmla="*/ 1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7" h="75">
                  <a:moveTo>
                    <a:pt x="0" y="12"/>
                  </a:moveTo>
                  <a:lnTo>
                    <a:pt x="177" y="75"/>
                  </a:lnTo>
                  <a:lnTo>
                    <a:pt x="85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Freeform 15">
              <a:extLst>
                <a:ext uri="{FF2B5EF4-FFF2-40B4-BE49-F238E27FC236}">
                  <a16:creationId xmlns:a16="http://schemas.microsoft.com/office/drawing/2014/main" id="{63FA4CE9-A365-9304-7E92-F2394A75AA9C}"/>
                </a:ext>
              </a:extLst>
            </p:cNvPr>
            <p:cNvSpPr/>
            <p:nvPr/>
          </p:nvSpPr>
          <p:spPr bwMode="auto">
            <a:xfrm>
              <a:off x="2725738" y="2324101"/>
              <a:ext cx="155575" cy="254000"/>
            </a:xfrm>
            <a:custGeom>
              <a:avLst/>
              <a:gdLst>
                <a:gd name="T0" fmla="*/ 6 w 98"/>
                <a:gd name="T1" fmla="*/ 85 h 160"/>
                <a:gd name="T2" fmla="*/ 98 w 98"/>
                <a:gd name="T3" fmla="*/ 160 h 160"/>
                <a:gd name="T4" fmla="*/ 0 w 98"/>
                <a:gd name="T5" fmla="*/ 0 h 160"/>
                <a:gd name="T6" fmla="*/ 6 w 98"/>
                <a:gd name="T7" fmla="*/ 85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160">
                  <a:moveTo>
                    <a:pt x="6" y="85"/>
                  </a:moveTo>
                  <a:lnTo>
                    <a:pt x="98" y="160"/>
                  </a:lnTo>
                  <a:lnTo>
                    <a:pt x="0" y="0"/>
                  </a:lnTo>
                  <a:lnTo>
                    <a:pt x="6" y="8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BA57C6F2-C731-F454-CCCE-0C76FB6B2959}"/>
              </a:ext>
            </a:extLst>
          </p:cNvPr>
          <p:cNvGrpSpPr/>
          <p:nvPr/>
        </p:nvGrpSpPr>
        <p:grpSpPr>
          <a:xfrm>
            <a:off x="8133375" y="1565453"/>
            <a:ext cx="2966425" cy="816522"/>
            <a:chOff x="8357656" y="2755900"/>
            <a:chExt cx="2966425" cy="816522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9B0AEDDF-4C2B-4B37-A83E-EFA12F613B60}"/>
                </a:ext>
              </a:extLst>
            </p:cNvPr>
            <p:cNvSpPr txBox="1"/>
            <p:nvPr/>
          </p:nvSpPr>
          <p:spPr>
            <a:xfrm>
              <a:off x="8357656" y="3039969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B969C96F-0E55-06F6-1DBF-B7CB3892D620}"/>
                </a:ext>
              </a:extLst>
            </p:cNvPr>
            <p:cNvSpPr txBox="1"/>
            <p:nvPr/>
          </p:nvSpPr>
          <p:spPr>
            <a:xfrm>
              <a:off x="8357657" y="2755900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3B66FF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08DD0A8E-863C-85CD-AE65-E6ED2736852B}"/>
              </a:ext>
            </a:extLst>
          </p:cNvPr>
          <p:cNvGrpSpPr/>
          <p:nvPr/>
        </p:nvGrpSpPr>
        <p:grpSpPr>
          <a:xfrm>
            <a:off x="816770" y="2695949"/>
            <a:ext cx="2966425" cy="816522"/>
            <a:chOff x="867918" y="2755900"/>
            <a:chExt cx="2966425" cy="816522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7903D81F-FBF7-1491-CDCF-6BF853118997}"/>
                </a:ext>
              </a:extLst>
            </p:cNvPr>
            <p:cNvSpPr txBox="1"/>
            <p:nvPr/>
          </p:nvSpPr>
          <p:spPr>
            <a:xfrm>
              <a:off x="867918" y="3039969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B10031A4-27CF-386C-2EEC-55011BCA521E}"/>
                </a:ext>
              </a:extLst>
            </p:cNvPr>
            <p:cNvSpPr txBox="1"/>
            <p:nvPr/>
          </p:nvSpPr>
          <p:spPr>
            <a:xfrm>
              <a:off x="1598776" y="2755900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rgbClr val="3B66FF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3260CE24-EACD-C953-C986-A6D94A9842B7}"/>
              </a:ext>
            </a:extLst>
          </p:cNvPr>
          <p:cNvGrpSpPr/>
          <p:nvPr/>
        </p:nvGrpSpPr>
        <p:grpSpPr>
          <a:xfrm>
            <a:off x="8133375" y="2668522"/>
            <a:ext cx="2966425" cy="816522"/>
            <a:chOff x="8357656" y="2755900"/>
            <a:chExt cx="2966425" cy="816522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582905B2-1841-E1FF-37FB-9DD759D930EC}"/>
                </a:ext>
              </a:extLst>
            </p:cNvPr>
            <p:cNvSpPr txBox="1"/>
            <p:nvPr/>
          </p:nvSpPr>
          <p:spPr>
            <a:xfrm>
              <a:off x="8357656" y="3039969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529D955C-8C03-F6A5-13CF-F71426BC10A3}"/>
                </a:ext>
              </a:extLst>
            </p:cNvPr>
            <p:cNvSpPr txBox="1"/>
            <p:nvPr/>
          </p:nvSpPr>
          <p:spPr>
            <a:xfrm>
              <a:off x="8357657" y="2755900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3B66FF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06F3C730-B381-3DE9-0A11-37441C451CEA}"/>
              </a:ext>
            </a:extLst>
          </p:cNvPr>
          <p:cNvGrpSpPr/>
          <p:nvPr/>
        </p:nvGrpSpPr>
        <p:grpSpPr>
          <a:xfrm>
            <a:off x="8133375" y="3771591"/>
            <a:ext cx="2966425" cy="816522"/>
            <a:chOff x="8357656" y="2755900"/>
            <a:chExt cx="2966425" cy="816522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D0E4D264-065C-FC96-1F95-9243EDF9265B}"/>
                </a:ext>
              </a:extLst>
            </p:cNvPr>
            <p:cNvSpPr txBox="1"/>
            <p:nvPr/>
          </p:nvSpPr>
          <p:spPr>
            <a:xfrm>
              <a:off x="8357656" y="3039969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E50515A7-1634-9375-5A86-0E04EED672F6}"/>
                </a:ext>
              </a:extLst>
            </p:cNvPr>
            <p:cNvSpPr txBox="1"/>
            <p:nvPr/>
          </p:nvSpPr>
          <p:spPr>
            <a:xfrm>
              <a:off x="8357657" y="2755900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3B66FF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941E4F60-F462-4B06-9938-E1CFC70CBC18}"/>
              </a:ext>
            </a:extLst>
          </p:cNvPr>
          <p:cNvGrpSpPr/>
          <p:nvPr/>
        </p:nvGrpSpPr>
        <p:grpSpPr>
          <a:xfrm>
            <a:off x="816770" y="3701884"/>
            <a:ext cx="2966425" cy="816522"/>
            <a:chOff x="867918" y="2755900"/>
            <a:chExt cx="2966425" cy="816522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8C97A285-8370-CB61-5BD6-AFE4AD34E68D}"/>
                </a:ext>
              </a:extLst>
            </p:cNvPr>
            <p:cNvSpPr txBox="1"/>
            <p:nvPr/>
          </p:nvSpPr>
          <p:spPr>
            <a:xfrm>
              <a:off x="867918" y="3039969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D904DA2E-9467-3929-67EB-91C3B6C3930D}"/>
                </a:ext>
              </a:extLst>
            </p:cNvPr>
            <p:cNvSpPr txBox="1"/>
            <p:nvPr/>
          </p:nvSpPr>
          <p:spPr>
            <a:xfrm>
              <a:off x="1598776" y="2755900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rgbClr val="3B66FF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B9FF3C26-6FF8-BEA7-5A53-3B3514455D4E}"/>
              </a:ext>
            </a:extLst>
          </p:cNvPr>
          <p:cNvGrpSpPr/>
          <p:nvPr/>
        </p:nvGrpSpPr>
        <p:grpSpPr>
          <a:xfrm>
            <a:off x="816770" y="4707819"/>
            <a:ext cx="2966425" cy="816522"/>
            <a:chOff x="867918" y="2755900"/>
            <a:chExt cx="2966425" cy="816522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ADB204EC-2D2E-3E48-44CA-92F897D2DE88}"/>
                </a:ext>
              </a:extLst>
            </p:cNvPr>
            <p:cNvSpPr txBox="1"/>
            <p:nvPr/>
          </p:nvSpPr>
          <p:spPr>
            <a:xfrm>
              <a:off x="867918" y="3039969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1ECC8A83-F5A7-9C2F-29A3-ADD6320AB8CE}"/>
                </a:ext>
              </a:extLst>
            </p:cNvPr>
            <p:cNvSpPr txBox="1"/>
            <p:nvPr/>
          </p:nvSpPr>
          <p:spPr>
            <a:xfrm>
              <a:off x="1598776" y="2755900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rgbClr val="3B66FF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10967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warp dir="in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1F1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DD379D8B-1E38-04EE-8660-81D86D699F94}"/>
              </a:ext>
            </a:extLst>
          </p:cNvPr>
          <p:cNvGrpSpPr/>
          <p:nvPr/>
        </p:nvGrpSpPr>
        <p:grpSpPr>
          <a:xfrm>
            <a:off x="267546" y="190062"/>
            <a:ext cx="925460" cy="758669"/>
            <a:chOff x="374009" y="449142"/>
            <a:chExt cx="925460" cy="758669"/>
          </a:xfrm>
        </p:grpSpPr>
        <p:sp>
          <p:nvSpPr>
            <p:cNvPr id="38" name="缺角矩形 37">
              <a:extLst>
                <a:ext uri="{FF2B5EF4-FFF2-40B4-BE49-F238E27FC236}">
                  <a16:creationId xmlns:a16="http://schemas.microsoft.com/office/drawing/2014/main" id="{FCBC32F4-336F-A1B3-83BC-1B0DC7A33EF8}"/>
                </a:ext>
              </a:extLst>
            </p:cNvPr>
            <p:cNvSpPr/>
            <p:nvPr/>
          </p:nvSpPr>
          <p:spPr>
            <a:xfrm>
              <a:off x="374009" y="449142"/>
              <a:ext cx="656878" cy="656878"/>
            </a:xfrm>
            <a:prstGeom prst="plaque">
              <a:avLst>
                <a:gd name="adj" fmla="val 50000"/>
              </a:avLst>
            </a:prstGeom>
            <a:solidFill>
              <a:srgbClr val="3B66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缺角矩形 38">
              <a:extLst>
                <a:ext uri="{FF2B5EF4-FFF2-40B4-BE49-F238E27FC236}">
                  <a16:creationId xmlns:a16="http://schemas.microsoft.com/office/drawing/2014/main" id="{291AA391-868F-72BA-A223-4F468E6B509A}"/>
                </a:ext>
              </a:extLst>
            </p:cNvPr>
            <p:cNvSpPr/>
            <p:nvPr/>
          </p:nvSpPr>
          <p:spPr>
            <a:xfrm>
              <a:off x="1071674" y="980016"/>
              <a:ext cx="227795" cy="227795"/>
            </a:xfrm>
            <a:prstGeom prst="plaque">
              <a:avLst>
                <a:gd name="adj" fmla="val 50000"/>
              </a:avLst>
            </a:prstGeom>
            <a:solidFill>
              <a:srgbClr val="3B66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DBE75492-3649-A0B1-5B99-ACDAD7357848}"/>
              </a:ext>
            </a:extLst>
          </p:cNvPr>
          <p:cNvSpPr txBox="1"/>
          <p:nvPr/>
        </p:nvSpPr>
        <p:spPr>
          <a:xfrm>
            <a:off x="1727125" y="314031"/>
            <a:ext cx="1396536" cy="461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未来展望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9461E46-FCBB-EC93-80A8-270F5656F20A}"/>
              </a:ext>
            </a:extLst>
          </p:cNvPr>
          <p:cNvSpPr txBox="1"/>
          <p:nvPr/>
        </p:nvSpPr>
        <p:spPr>
          <a:xfrm>
            <a:off x="867918" y="224734"/>
            <a:ext cx="8098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gradFill>
                  <a:gsLst>
                    <a:gs pos="0">
                      <a:srgbClr val="3B66FF"/>
                    </a:gs>
                    <a:gs pos="91000">
                      <a:srgbClr val="3B66FF">
                        <a:alpha val="0"/>
                      </a:srgbClr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04</a:t>
            </a:r>
            <a:endParaRPr lang="zh-CN" altLang="en-US" sz="3600" dirty="0">
              <a:gradFill>
                <a:gsLst>
                  <a:gs pos="0">
                    <a:srgbClr val="3B66FF"/>
                  </a:gs>
                  <a:gs pos="91000">
                    <a:srgbClr val="3B66FF">
                      <a:alpha val="0"/>
                    </a:srgbClr>
                  </a:gs>
                </a:gsLst>
                <a:lin ang="5400000" scaled="1"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F62D198B-2A23-8314-BF74-10F1E93B1409}"/>
              </a:ext>
            </a:extLst>
          </p:cNvPr>
          <p:cNvGrpSpPr/>
          <p:nvPr/>
        </p:nvGrpSpPr>
        <p:grpSpPr>
          <a:xfrm>
            <a:off x="1055688" y="2933419"/>
            <a:ext cx="10044112" cy="991162"/>
            <a:chOff x="911425" y="3272989"/>
            <a:chExt cx="10351123" cy="1021458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172E46A3-8544-CEB1-AF47-821FC7B050CC}"/>
                </a:ext>
              </a:extLst>
            </p:cNvPr>
            <p:cNvGrpSpPr/>
            <p:nvPr/>
          </p:nvGrpSpPr>
          <p:grpSpPr>
            <a:xfrm>
              <a:off x="911425" y="3272992"/>
              <a:ext cx="2520000" cy="687634"/>
              <a:chOff x="1059693" y="3272991"/>
              <a:chExt cx="2520000" cy="687635"/>
            </a:xfrm>
            <a:solidFill>
              <a:schemeClr val="bg1"/>
            </a:solidFill>
          </p:grpSpPr>
          <p:sp>
            <p:nvSpPr>
              <p:cNvPr id="25" name="五边形 27">
                <a:extLst>
                  <a:ext uri="{FF2B5EF4-FFF2-40B4-BE49-F238E27FC236}">
                    <a16:creationId xmlns:a16="http://schemas.microsoft.com/office/drawing/2014/main" id="{0864656A-2B75-D2B8-94FF-58E13EDB8EB3}"/>
                  </a:ext>
                </a:extLst>
              </p:cNvPr>
              <p:cNvSpPr/>
              <p:nvPr/>
            </p:nvSpPr>
            <p:spPr>
              <a:xfrm rot="16200000">
                <a:off x="1975875" y="2356809"/>
                <a:ext cx="687635" cy="2520000"/>
              </a:xfrm>
              <a:prstGeom prst="homePlate">
                <a:avLst>
                  <a:gd name="adj" fmla="val 48709"/>
                </a:avLst>
              </a:prstGeom>
              <a:solidFill>
                <a:srgbClr val="3B66FF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bg1"/>
                  </a:solidFill>
                  <a:cs typeface="+mn-ea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6" name="文本框 34">
                <a:extLst>
                  <a:ext uri="{FF2B5EF4-FFF2-40B4-BE49-F238E27FC236}">
                    <a16:creationId xmlns:a16="http://schemas.microsoft.com/office/drawing/2014/main" id="{22A5D862-C6D3-773B-F8A8-623888190347}"/>
                  </a:ext>
                </a:extLst>
              </p:cNvPr>
              <p:cNvSpPr txBox="1"/>
              <p:nvPr/>
            </p:nvSpPr>
            <p:spPr>
              <a:xfrm>
                <a:off x="1259246" y="3502010"/>
                <a:ext cx="2120892" cy="3443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1000"/>
                  </a:spcBef>
                </a:pPr>
                <a:r>
                  <a:rPr lang="zh-CN" altLang="en-US" dirty="0">
                    <a:solidFill>
                      <a:schemeClr val="bg1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添加标题</a:t>
                </a:r>
              </a:p>
            </p:txBody>
          </p: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F412CD-50E7-E6F5-BC3C-706F4792C47A}"/>
                </a:ext>
              </a:extLst>
            </p:cNvPr>
            <p:cNvGrpSpPr/>
            <p:nvPr/>
          </p:nvGrpSpPr>
          <p:grpSpPr>
            <a:xfrm>
              <a:off x="6127627" y="3272989"/>
              <a:ext cx="2520000" cy="687634"/>
              <a:chOff x="6093398" y="3272991"/>
              <a:chExt cx="2520000" cy="687635"/>
            </a:xfrm>
          </p:grpSpPr>
          <p:sp>
            <p:nvSpPr>
              <p:cNvPr id="29" name="五边形 31">
                <a:extLst>
                  <a:ext uri="{FF2B5EF4-FFF2-40B4-BE49-F238E27FC236}">
                    <a16:creationId xmlns:a16="http://schemas.microsoft.com/office/drawing/2014/main" id="{21FC36BD-41E4-E748-2CE6-2BFA5EDA24F9}"/>
                  </a:ext>
                </a:extLst>
              </p:cNvPr>
              <p:cNvSpPr/>
              <p:nvPr/>
            </p:nvSpPr>
            <p:spPr>
              <a:xfrm rot="16200000">
                <a:off x="7009580" y="2356809"/>
                <a:ext cx="687635" cy="2520000"/>
              </a:xfrm>
              <a:prstGeom prst="homePlate">
                <a:avLst>
                  <a:gd name="adj" fmla="val 48709"/>
                </a:avLst>
              </a:prstGeom>
              <a:solidFill>
                <a:srgbClr val="3B66FF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bg1"/>
                  </a:solidFill>
                  <a:cs typeface="+mn-ea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0" name="文本框 36">
                <a:extLst>
                  <a:ext uri="{FF2B5EF4-FFF2-40B4-BE49-F238E27FC236}">
                    <a16:creationId xmlns:a16="http://schemas.microsoft.com/office/drawing/2014/main" id="{E091C0FF-E3AE-1C77-BF6B-CDED9FA4B121}"/>
                  </a:ext>
                </a:extLst>
              </p:cNvPr>
              <p:cNvSpPr txBox="1"/>
              <p:nvPr/>
            </p:nvSpPr>
            <p:spPr>
              <a:xfrm>
                <a:off x="6292951" y="3502013"/>
                <a:ext cx="2120892" cy="3443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1000"/>
                  </a:spcBef>
                </a:pPr>
                <a:r>
                  <a:rPr lang="zh-CN" altLang="en-US" dirty="0">
                    <a:solidFill>
                      <a:schemeClr val="bg1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添加标题</a:t>
                </a:r>
              </a:p>
            </p:txBody>
          </p:sp>
        </p:grp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9263C00A-A18C-B7CD-3D7D-257BA837AD5F}"/>
                </a:ext>
              </a:extLst>
            </p:cNvPr>
            <p:cNvGrpSpPr/>
            <p:nvPr/>
          </p:nvGrpSpPr>
          <p:grpSpPr>
            <a:xfrm>
              <a:off x="3519849" y="3606812"/>
              <a:ext cx="2520000" cy="687635"/>
              <a:chOff x="3572106" y="3606811"/>
              <a:chExt cx="2520000" cy="687635"/>
            </a:xfrm>
          </p:grpSpPr>
          <p:sp>
            <p:nvSpPr>
              <p:cNvPr id="32" name="五边形 34">
                <a:extLst>
                  <a:ext uri="{FF2B5EF4-FFF2-40B4-BE49-F238E27FC236}">
                    <a16:creationId xmlns:a16="http://schemas.microsoft.com/office/drawing/2014/main" id="{0CAA7FC5-BD4A-0BD0-FD9A-850E2EEB846B}"/>
                  </a:ext>
                </a:extLst>
              </p:cNvPr>
              <p:cNvSpPr/>
              <p:nvPr/>
            </p:nvSpPr>
            <p:spPr>
              <a:xfrm rot="5400000" flipV="1">
                <a:off x="4488288" y="2690629"/>
                <a:ext cx="687635" cy="2520000"/>
              </a:xfrm>
              <a:prstGeom prst="homePlate">
                <a:avLst>
                  <a:gd name="adj" fmla="val 48709"/>
                </a:avLst>
              </a:prstGeom>
              <a:solidFill>
                <a:srgbClr val="3B66FF">
                  <a:alpha val="34000"/>
                </a:srgbClr>
              </a:solidFill>
              <a:ln w="6350">
                <a:solidFill>
                  <a:srgbClr val="3B66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bg1"/>
                  </a:solidFill>
                  <a:cs typeface="+mn-ea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3" name="文本框 37">
                <a:extLst>
                  <a:ext uri="{FF2B5EF4-FFF2-40B4-BE49-F238E27FC236}">
                    <a16:creationId xmlns:a16="http://schemas.microsoft.com/office/drawing/2014/main" id="{C58BE628-B111-4619-2FF7-73C33B348F02}"/>
                  </a:ext>
                </a:extLst>
              </p:cNvPr>
              <p:cNvSpPr txBox="1"/>
              <p:nvPr/>
            </p:nvSpPr>
            <p:spPr>
              <a:xfrm>
                <a:off x="3778158" y="3724955"/>
                <a:ext cx="2120892" cy="3443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1000"/>
                  </a:spcBef>
                </a:pPr>
                <a:r>
                  <a:rPr lang="zh-CN" altLang="en-US" dirty="0">
                    <a:solidFill>
                      <a:schemeClr val="bg1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添加标题</a:t>
                </a:r>
              </a:p>
            </p:txBody>
          </p:sp>
        </p:grp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837A2CAE-B594-CD39-D6CB-A4C365254FB8}"/>
                </a:ext>
              </a:extLst>
            </p:cNvPr>
            <p:cNvGrpSpPr/>
            <p:nvPr/>
          </p:nvGrpSpPr>
          <p:grpSpPr>
            <a:xfrm>
              <a:off x="8742548" y="3606812"/>
              <a:ext cx="2520000" cy="687635"/>
              <a:chOff x="8612309" y="3606811"/>
              <a:chExt cx="2520000" cy="687635"/>
            </a:xfrm>
          </p:grpSpPr>
          <p:sp>
            <p:nvSpPr>
              <p:cNvPr id="35" name="五边形 37">
                <a:extLst>
                  <a:ext uri="{FF2B5EF4-FFF2-40B4-BE49-F238E27FC236}">
                    <a16:creationId xmlns:a16="http://schemas.microsoft.com/office/drawing/2014/main" id="{9A2FD4EF-9316-5628-8D9F-456C2F248A5E}"/>
                  </a:ext>
                </a:extLst>
              </p:cNvPr>
              <p:cNvSpPr/>
              <p:nvPr/>
            </p:nvSpPr>
            <p:spPr>
              <a:xfrm rot="5400000" flipV="1">
                <a:off x="9528491" y="2690629"/>
                <a:ext cx="687635" cy="2520000"/>
              </a:xfrm>
              <a:prstGeom prst="homePlate">
                <a:avLst>
                  <a:gd name="adj" fmla="val 48709"/>
                </a:avLst>
              </a:prstGeom>
              <a:solidFill>
                <a:srgbClr val="3B66FF">
                  <a:alpha val="34000"/>
                </a:srgbClr>
              </a:solidFill>
              <a:ln w="6350">
                <a:solidFill>
                  <a:srgbClr val="3B66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bg1"/>
                  </a:solidFill>
                  <a:cs typeface="+mn-ea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id="{314C6B5F-799D-03A8-F06E-5C488ACB91C7}"/>
                  </a:ext>
                </a:extLst>
              </p:cNvPr>
              <p:cNvSpPr txBox="1"/>
              <p:nvPr/>
            </p:nvSpPr>
            <p:spPr>
              <a:xfrm>
                <a:off x="8811864" y="3724954"/>
                <a:ext cx="2120892" cy="3443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1000"/>
                  </a:spcBef>
                </a:pPr>
                <a:r>
                  <a:rPr lang="zh-CN" altLang="en-US" dirty="0">
                    <a:solidFill>
                      <a:schemeClr val="bg1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添加标题</a:t>
                </a:r>
              </a:p>
            </p:txBody>
          </p:sp>
        </p:grpSp>
      </p:grpSp>
      <p:sp>
        <p:nvSpPr>
          <p:cNvPr id="48" name="椭圆 47">
            <a:extLst>
              <a:ext uri="{FF2B5EF4-FFF2-40B4-BE49-F238E27FC236}">
                <a16:creationId xmlns:a16="http://schemas.microsoft.com/office/drawing/2014/main" id="{154115C7-5ECB-8BF2-6FBB-BA2AE7F6E10D}"/>
              </a:ext>
            </a:extLst>
          </p:cNvPr>
          <p:cNvSpPr/>
          <p:nvPr/>
        </p:nvSpPr>
        <p:spPr>
          <a:xfrm>
            <a:off x="2182483" y="2536317"/>
            <a:ext cx="198408" cy="198408"/>
          </a:xfrm>
          <a:prstGeom prst="ellipse">
            <a:avLst/>
          </a:prstGeom>
          <a:solidFill>
            <a:srgbClr val="3B66FF">
              <a:alpha val="34000"/>
            </a:srgbClr>
          </a:solidFill>
          <a:ln w="6350">
            <a:solidFill>
              <a:srgbClr val="3B66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9" name="椭圆 48">
            <a:extLst>
              <a:ext uri="{FF2B5EF4-FFF2-40B4-BE49-F238E27FC236}">
                <a16:creationId xmlns:a16="http://schemas.microsoft.com/office/drawing/2014/main" id="{0D6D1993-889B-F99C-342C-74CC88995425}"/>
              </a:ext>
            </a:extLst>
          </p:cNvPr>
          <p:cNvSpPr/>
          <p:nvPr/>
        </p:nvSpPr>
        <p:spPr>
          <a:xfrm>
            <a:off x="7240602" y="2536317"/>
            <a:ext cx="198408" cy="198408"/>
          </a:xfrm>
          <a:prstGeom prst="ellipse">
            <a:avLst/>
          </a:prstGeom>
          <a:solidFill>
            <a:srgbClr val="3B66FF">
              <a:alpha val="34000"/>
            </a:srgbClr>
          </a:solidFill>
          <a:ln w="6350">
            <a:solidFill>
              <a:srgbClr val="3B66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id="{D55DD1D4-0195-EB25-561E-BED581A9AF6B}"/>
              </a:ext>
            </a:extLst>
          </p:cNvPr>
          <p:cNvSpPr/>
          <p:nvPr/>
        </p:nvSpPr>
        <p:spPr>
          <a:xfrm>
            <a:off x="4710172" y="4086817"/>
            <a:ext cx="198408" cy="198408"/>
          </a:xfrm>
          <a:prstGeom prst="ellipse">
            <a:avLst/>
          </a:prstGeom>
          <a:solidFill>
            <a:srgbClr val="3B66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1" name="椭圆 50">
            <a:extLst>
              <a:ext uri="{FF2B5EF4-FFF2-40B4-BE49-F238E27FC236}">
                <a16:creationId xmlns:a16="http://schemas.microsoft.com/office/drawing/2014/main" id="{AD446742-F971-6BCD-1B86-CEC7BB09651A}"/>
              </a:ext>
            </a:extLst>
          </p:cNvPr>
          <p:cNvSpPr/>
          <p:nvPr/>
        </p:nvSpPr>
        <p:spPr>
          <a:xfrm>
            <a:off x="9777967" y="4086817"/>
            <a:ext cx="198408" cy="198408"/>
          </a:xfrm>
          <a:prstGeom prst="ellipse">
            <a:avLst/>
          </a:prstGeom>
          <a:solidFill>
            <a:srgbClr val="3B66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0AE4E862-18C7-4EFB-9E6C-302C2146F6A2}"/>
              </a:ext>
            </a:extLst>
          </p:cNvPr>
          <p:cNvSpPr txBox="1"/>
          <p:nvPr/>
        </p:nvSpPr>
        <p:spPr>
          <a:xfrm>
            <a:off x="1249322" y="1645247"/>
            <a:ext cx="2173915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06C51FCE-1981-3E03-DB5E-56209F076568}"/>
              </a:ext>
            </a:extLst>
          </p:cNvPr>
          <p:cNvSpPr txBox="1"/>
          <p:nvPr/>
        </p:nvSpPr>
        <p:spPr>
          <a:xfrm>
            <a:off x="6252848" y="1645247"/>
            <a:ext cx="2173915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67E535F4-FC29-DF38-8E25-4B2B7168606D}"/>
              </a:ext>
            </a:extLst>
          </p:cNvPr>
          <p:cNvSpPr txBox="1"/>
          <p:nvPr/>
        </p:nvSpPr>
        <p:spPr>
          <a:xfrm>
            <a:off x="3722418" y="4454408"/>
            <a:ext cx="2173915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C2196301-EA2F-3F4A-1F76-442F0FAF1EA2}"/>
              </a:ext>
            </a:extLst>
          </p:cNvPr>
          <p:cNvSpPr txBox="1"/>
          <p:nvPr/>
        </p:nvSpPr>
        <p:spPr>
          <a:xfrm>
            <a:off x="8790213" y="4454408"/>
            <a:ext cx="2173915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4236041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warp dir="in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63138B2E-9D0A-444C-C7AE-A28A39B817C0}"/>
              </a:ext>
            </a:extLst>
          </p:cNvPr>
          <p:cNvSpPr/>
          <p:nvPr/>
        </p:nvSpPr>
        <p:spPr>
          <a:xfrm>
            <a:off x="-1" y="2921448"/>
            <a:ext cx="5578013" cy="1044451"/>
          </a:xfrm>
          <a:prstGeom prst="roundRect">
            <a:avLst>
              <a:gd name="adj" fmla="val 0"/>
            </a:avLst>
          </a:prstGeom>
          <a:solidFill>
            <a:srgbClr val="3B66F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619" name="任意多边形: 形状 1618">
            <a:extLst>
              <a:ext uri="{FF2B5EF4-FFF2-40B4-BE49-F238E27FC236}">
                <a16:creationId xmlns:a16="http://schemas.microsoft.com/office/drawing/2014/main" id="{49032D5F-AC17-1DF1-3F94-AAEF16720130}"/>
              </a:ext>
            </a:extLst>
          </p:cNvPr>
          <p:cNvSpPr/>
          <p:nvPr/>
        </p:nvSpPr>
        <p:spPr>
          <a:xfrm rot="10800000">
            <a:off x="6201459" y="-1"/>
            <a:ext cx="5990541" cy="6858000"/>
          </a:xfrm>
          <a:custGeom>
            <a:avLst/>
            <a:gdLst>
              <a:gd name="connsiteX0" fmla="*/ 5562497 w 5990541"/>
              <a:gd name="connsiteY0" fmla="*/ 6858000 h 6858000"/>
              <a:gd name="connsiteX1" fmla="*/ 0 w 5990541"/>
              <a:gd name="connsiteY1" fmla="*/ 6858000 h 6858000"/>
              <a:gd name="connsiteX2" fmla="*/ 0 w 5990541"/>
              <a:gd name="connsiteY2" fmla="*/ 4876782 h 6858000"/>
              <a:gd name="connsiteX3" fmla="*/ 0 w 5990541"/>
              <a:gd name="connsiteY3" fmla="*/ 4438019 h 6858000"/>
              <a:gd name="connsiteX4" fmla="*/ 0 w 5990541"/>
              <a:gd name="connsiteY4" fmla="*/ 0 h 6858000"/>
              <a:gd name="connsiteX5" fmla="*/ 5562497 w 5990541"/>
              <a:gd name="connsiteY5" fmla="*/ 0 h 6858000"/>
              <a:gd name="connsiteX6" fmla="*/ 5562497 w 5990541"/>
              <a:gd name="connsiteY6" fmla="*/ 891567 h 6858000"/>
              <a:gd name="connsiteX7" fmla="*/ 5990541 w 5990541"/>
              <a:gd name="connsiteY7" fmla="*/ 1447782 h 6858000"/>
              <a:gd name="connsiteX8" fmla="*/ 5562497 w 5990541"/>
              <a:gd name="connsiteY8" fmla="*/ 2003997 h 6858000"/>
              <a:gd name="connsiteX9" fmla="*/ 5562497 w 5990541"/>
              <a:gd name="connsiteY9" fmla="*/ 4438019 h 6858000"/>
              <a:gd name="connsiteX10" fmla="*/ 5562497 w 5990541"/>
              <a:gd name="connsiteY10" fmla="*/ 487678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990541" h="6858000">
                <a:moveTo>
                  <a:pt x="5562497" y="6858000"/>
                </a:moveTo>
                <a:lnTo>
                  <a:pt x="0" y="6858000"/>
                </a:lnTo>
                <a:lnTo>
                  <a:pt x="0" y="4876782"/>
                </a:lnTo>
                <a:lnTo>
                  <a:pt x="0" y="4438019"/>
                </a:lnTo>
                <a:lnTo>
                  <a:pt x="0" y="0"/>
                </a:lnTo>
                <a:lnTo>
                  <a:pt x="5562497" y="0"/>
                </a:lnTo>
                <a:lnTo>
                  <a:pt x="5562497" y="891567"/>
                </a:lnTo>
                <a:cubicBezTo>
                  <a:pt x="5562497" y="1198757"/>
                  <a:pt x="5754138" y="1447782"/>
                  <a:pt x="5990541" y="1447782"/>
                </a:cubicBezTo>
                <a:cubicBezTo>
                  <a:pt x="5754138" y="1447782"/>
                  <a:pt x="5562497" y="1696808"/>
                  <a:pt x="5562497" y="2003997"/>
                </a:cubicBezTo>
                <a:lnTo>
                  <a:pt x="5562497" y="4438019"/>
                </a:lnTo>
                <a:lnTo>
                  <a:pt x="5562497" y="4876782"/>
                </a:lnTo>
                <a:close/>
              </a:path>
            </a:pathLst>
          </a:custGeom>
          <a:solidFill>
            <a:srgbClr val="3B66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</a:endParaRPr>
          </a:p>
        </p:txBody>
      </p:sp>
      <p:sp>
        <p:nvSpPr>
          <p:cNvPr id="73" name="_14"/>
          <p:cNvSpPr txBox="1">
            <a:spLocks noChangeArrowheads="1"/>
          </p:cNvSpPr>
          <p:nvPr/>
        </p:nvSpPr>
        <p:spPr bwMode="auto">
          <a:xfrm>
            <a:off x="687623" y="1565531"/>
            <a:ext cx="5422295" cy="10405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3" tIns="45711" rIns="91423" bIns="45711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algn="ctr"/>
            <a:r>
              <a:rPr lang="zh-CN" altLang="en-US" sz="6000" b="1" dirty="0">
                <a:solidFill>
                  <a:srgbClr val="3B66FF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+mn-lt"/>
              </a:rPr>
              <a:t>谢谢观看</a:t>
            </a:r>
          </a:p>
        </p:txBody>
      </p:sp>
      <p:grpSp>
        <p:nvGrpSpPr>
          <p:cNvPr id="1603" name="组合 1602">
            <a:extLst>
              <a:ext uri="{FF2B5EF4-FFF2-40B4-BE49-F238E27FC236}">
                <a16:creationId xmlns:a16="http://schemas.microsoft.com/office/drawing/2014/main" id="{25CD42BD-F9F9-EEF6-C5BF-5BAAC26D035B}"/>
              </a:ext>
            </a:extLst>
          </p:cNvPr>
          <p:cNvGrpSpPr/>
          <p:nvPr/>
        </p:nvGrpSpPr>
        <p:grpSpPr>
          <a:xfrm>
            <a:off x="7211012" y="1577705"/>
            <a:ext cx="4525553" cy="3702590"/>
            <a:chOff x="7646439" y="1916533"/>
            <a:chExt cx="4674503" cy="3824454"/>
          </a:xfrm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647D4ADF-40FC-F830-BF5C-DDB762E10A25}"/>
                </a:ext>
              </a:extLst>
            </p:cNvPr>
            <p:cNvSpPr/>
            <p:nvPr/>
          </p:nvSpPr>
          <p:spPr>
            <a:xfrm>
              <a:off x="7877155" y="3856671"/>
              <a:ext cx="415879" cy="153417"/>
            </a:xfrm>
            <a:custGeom>
              <a:avLst/>
              <a:gdLst>
                <a:gd name="connsiteX0" fmla="*/ 335661 w 335661"/>
                <a:gd name="connsiteY0" fmla="*/ 0 h 123825"/>
                <a:gd name="connsiteX1" fmla="*/ 167831 w 335661"/>
                <a:gd name="connsiteY1" fmla="*/ 123825 h 123825"/>
                <a:gd name="connsiteX2" fmla="*/ 0 w 335661"/>
                <a:gd name="connsiteY2" fmla="*/ 0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5661" h="123825">
                  <a:moveTo>
                    <a:pt x="335661" y="0"/>
                  </a:moveTo>
                  <a:cubicBezTo>
                    <a:pt x="335661" y="0"/>
                    <a:pt x="331470" y="123825"/>
                    <a:pt x="167831" y="123825"/>
                  </a:cubicBezTo>
                  <a:cubicBezTo>
                    <a:pt x="4191" y="12382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519D340C-73DD-656F-3261-91A181911AE0}"/>
                </a:ext>
              </a:extLst>
            </p:cNvPr>
            <p:cNvSpPr/>
            <p:nvPr/>
          </p:nvSpPr>
          <p:spPr>
            <a:xfrm>
              <a:off x="8368680" y="3856671"/>
              <a:ext cx="415879" cy="153417"/>
            </a:xfrm>
            <a:custGeom>
              <a:avLst/>
              <a:gdLst>
                <a:gd name="connsiteX0" fmla="*/ 335661 w 335661"/>
                <a:gd name="connsiteY0" fmla="*/ 0 h 123825"/>
                <a:gd name="connsiteX1" fmla="*/ 167830 w 335661"/>
                <a:gd name="connsiteY1" fmla="*/ 123825 h 123825"/>
                <a:gd name="connsiteX2" fmla="*/ 0 w 335661"/>
                <a:gd name="connsiteY2" fmla="*/ 0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5661" h="123825">
                  <a:moveTo>
                    <a:pt x="335661" y="0"/>
                  </a:moveTo>
                  <a:cubicBezTo>
                    <a:pt x="335661" y="0"/>
                    <a:pt x="331375" y="123825"/>
                    <a:pt x="167830" y="123825"/>
                  </a:cubicBezTo>
                  <a:cubicBezTo>
                    <a:pt x="4286" y="12382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040CC31C-F0DA-67AF-0915-69BD593702C4}"/>
                </a:ext>
              </a:extLst>
            </p:cNvPr>
            <p:cNvSpPr/>
            <p:nvPr/>
          </p:nvSpPr>
          <p:spPr>
            <a:xfrm>
              <a:off x="7711465" y="4111343"/>
              <a:ext cx="465325" cy="1125727"/>
            </a:xfrm>
            <a:custGeom>
              <a:avLst/>
              <a:gdLst>
                <a:gd name="connsiteX0" fmla="*/ 0 w 375570"/>
                <a:gd name="connsiteY0" fmla="*/ 0 h 908589"/>
                <a:gd name="connsiteX1" fmla="*/ 375571 w 375570"/>
                <a:gd name="connsiteY1" fmla="*/ 0 h 908589"/>
                <a:gd name="connsiteX2" fmla="*/ 375571 w 375570"/>
                <a:gd name="connsiteY2" fmla="*/ 908590 h 908589"/>
                <a:gd name="connsiteX3" fmla="*/ 0 w 375570"/>
                <a:gd name="connsiteY3" fmla="*/ 908590 h 908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5570" h="908589">
                  <a:moveTo>
                    <a:pt x="0" y="0"/>
                  </a:moveTo>
                  <a:lnTo>
                    <a:pt x="375571" y="0"/>
                  </a:lnTo>
                  <a:lnTo>
                    <a:pt x="375571" y="908590"/>
                  </a:lnTo>
                  <a:lnTo>
                    <a:pt x="0" y="908590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F1EED05F-57D4-2EAB-0F05-E8013EDD7C58}"/>
                </a:ext>
              </a:extLst>
            </p:cNvPr>
            <p:cNvSpPr/>
            <p:nvPr/>
          </p:nvSpPr>
          <p:spPr>
            <a:xfrm rot="10800000">
              <a:off x="8176791" y="4111462"/>
              <a:ext cx="1218132" cy="1125727"/>
            </a:xfrm>
            <a:custGeom>
              <a:avLst/>
              <a:gdLst>
                <a:gd name="connsiteX0" fmla="*/ 0 w 983170"/>
                <a:gd name="connsiteY0" fmla="*/ 0 h 908589"/>
                <a:gd name="connsiteX1" fmla="*/ 983170 w 983170"/>
                <a:gd name="connsiteY1" fmla="*/ 0 h 908589"/>
                <a:gd name="connsiteX2" fmla="*/ 983170 w 983170"/>
                <a:gd name="connsiteY2" fmla="*/ 908590 h 908589"/>
                <a:gd name="connsiteX3" fmla="*/ 0 w 983170"/>
                <a:gd name="connsiteY3" fmla="*/ 908590 h 908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83170" h="908589">
                  <a:moveTo>
                    <a:pt x="0" y="0"/>
                  </a:moveTo>
                  <a:lnTo>
                    <a:pt x="983170" y="0"/>
                  </a:lnTo>
                  <a:lnTo>
                    <a:pt x="983170" y="908590"/>
                  </a:lnTo>
                  <a:lnTo>
                    <a:pt x="0" y="908590"/>
                  </a:ln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06474B74-BACB-A856-57C3-EBB0BDEF4D1B}"/>
                </a:ext>
              </a:extLst>
            </p:cNvPr>
            <p:cNvSpPr/>
            <p:nvPr/>
          </p:nvSpPr>
          <p:spPr>
            <a:xfrm rot="10800000">
              <a:off x="8359830" y="4248357"/>
              <a:ext cx="852173" cy="346368"/>
            </a:xfrm>
            <a:custGeom>
              <a:avLst/>
              <a:gdLst>
                <a:gd name="connsiteX0" fmla="*/ 0 w 687800"/>
                <a:gd name="connsiteY0" fmla="*/ 0 h 279558"/>
                <a:gd name="connsiteX1" fmla="*/ 687800 w 687800"/>
                <a:gd name="connsiteY1" fmla="*/ 0 h 279558"/>
                <a:gd name="connsiteX2" fmla="*/ 687800 w 687800"/>
                <a:gd name="connsiteY2" fmla="*/ 279559 h 279558"/>
                <a:gd name="connsiteX3" fmla="*/ 0 w 687800"/>
                <a:gd name="connsiteY3" fmla="*/ 279559 h 279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7800" h="279558">
                  <a:moveTo>
                    <a:pt x="0" y="0"/>
                  </a:moveTo>
                  <a:lnTo>
                    <a:pt x="687800" y="0"/>
                  </a:lnTo>
                  <a:lnTo>
                    <a:pt x="687800" y="279559"/>
                  </a:lnTo>
                  <a:lnTo>
                    <a:pt x="0" y="279559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0B6CAB6B-AA64-CD09-DBEE-904C8D605CCB}"/>
                </a:ext>
              </a:extLst>
            </p:cNvPr>
            <p:cNvSpPr/>
            <p:nvPr/>
          </p:nvSpPr>
          <p:spPr>
            <a:xfrm rot="10800000">
              <a:off x="8359830" y="4693384"/>
              <a:ext cx="852173" cy="346368"/>
            </a:xfrm>
            <a:custGeom>
              <a:avLst/>
              <a:gdLst>
                <a:gd name="connsiteX0" fmla="*/ 0 w 687800"/>
                <a:gd name="connsiteY0" fmla="*/ 0 h 279558"/>
                <a:gd name="connsiteX1" fmla="*/ 687800 w 687800"/>
                <a:gd name="connsiteY1" fmla="*/ 0 h 279558"/>
                <a:gd name="connsiteX2" fmla="*/ 687800 w 687800"/>
                <a:gd name="connsiteY2" fmla="*/ 279559 h 279558"/>
                <a:gd name="connsiteX3" fmla="*/ 0 w 687800"/>
                <a:gd name="connsiteY3" fmla="*/ 279559 h 279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7800" h="279558">
                  <a:moveTo>
                    <a:pt x="0" y="0"/>
                  </a:moveTo>
                  <a:lnTo>
                    <a:pt x="687800" y="0"/>
                  </a:lnTo>
                  <a:lnTo>
                    <a:pt x="687800" y="279559"/>
                  </a:lnTo>
                  <a:lnTo>
                    <a:pt x="0" y="279559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0B8BEC3D-ED1D-28D0-84C2-0D51600DDB87}"/>
                </a:ext>
              </a:extLst>
            </p:cNvPr>
            <p:cNvSpPr/>
            <p:nvPr/>
          </p:nvSpPr>
          <p:spPr>
            <a:xfrm>
              <a:off x="8176791" y="4010442"/>
              <a:ext cx="1280088" cy="100900"/>
            </a:xfrm>
            <a:custGeom>
              <a:avLst/>
              <a:gdLst>
                <a:gd name="connsiteX0" fmla="*/ 0 w 1033176"/>
                <a:gd name="connsiteY0" fmla="*/ 0 h 81438"/>
                <a:gd name="connsiteX1" fmla="*/ 1033177 w 1033176"/>
                <a:gd name="connsiteY1" fmla="*/ 0 h 81438"/>
                <a:gd name="connsiteX2" fmla="*/ 1033177 w 1033176"/>
                <a:gd name="connsiteY2" fmla="*/ 81439 h 81438"/>
                <a:gd name="connsiteX3" fmla="*/ 0 w 1033176"/>
                <a:gd name="connsiteY3" fmla="*/ 81439 h 81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3176" h="81438">
                  <a:moveTo>
                    <a:pt x="0" y="0"/>
                  </a:moveTo>
                  <a:lnTo>
                    <a:pt x="1033177" y="0"/>
                  </a:lnTo>
                  <a:lnTo>
                    <a:pt x="1033177" y="81439"/>
                  </a:lnTo>
                  <a:lnTo>
                    <a:pt x="0" y="81439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50035727-B2A2-806D-D705-77D7DE8C952C}"/>
                </a:ext>
              </a:extLst>
            </p:cNvPr>
            <p:cNvSpPr/>
            <p:nvPr/>
          </p:nvSpPr>
          <p:spPr>
            <a:xfrm rot="10800000">
              <a:off x="7646439" y="4010560"/>
              <a:ext cx="530351" cy="100900"/>
            </a:xfrm>
            <a:custGeom>
              <a:avLst/>
              <a:gdLst>
                <a:gd name="connsiteX0" fmla="*/ 0 w 428053"/>
                <a:gd name="connsiteY0" fmla="*/ 0 h 81438"/>
                <a:gd name="connsiteX1" fmla="*/ 428054 w 428053"/>
                <a:gd name="connsiteY1" fmla="*/ 0 h 81438"/>
                <a:gd name="connsiteX2" fmla="*/ 428054 w 428053"/>
                <a:gd name="connsiteY2" fmla="*/ 81439 h 81438"/>
                <a:gd name="connsiteX3" fmla="*/ 0 w 428053"/>
                <a:gd name="connsiteY3" fmla="*/ 81439 h 81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8053" h="81438">
                  <a:moveTo>
                    <a:pt x="0" y="0"/>
                  </a:moveTo>
                  <a:lnTo>
                    <a:pt x="428054" y="0"/>
                  </a:lnTo>
                  <a:lnTo>
                    <a:pt x="428054" y="81439"/>
                  </a:lnTo>
                  <a:lnTo>
                    <a:pt x="0" y="81439"/>
                  </a:ln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D5862F6A-16F7-CD46-7DD9-D3E9189486DD}"/>
                </a:ext>
              </a:extLst>
            </p:cNvPr>
            <p:cNvSpPr/>
            <p:nvPr/>
          </p:nvSpPr>
          <p:spPr>
            <a:xfrm>
              <a:off x="9794988" y="3905056"/>
              <a:ext cx="2491966" cy="410804"/>
            </a:xfrm>
            <a:custGeom>
              <a:avLst/>
              <a:gdLst>
                <a:gd name="connsiteX0" fmla="*/ 0 w 2011298"/>
                <a:gd name="connsiteY0" fmla="*/ 0 h 331565"/>
                <a:gd name="connsiteX1" fmla="*/ 2011299 w 2011298"/>
                <a:gd name="connsiteY1" fmla="*/ 0 h 331565"/>
                <a:gd name="connsiteX2" fmla="*/ 2011299 w 2011298"/>
                <a:gd name="connsiteY2" fmla="*/ 331565 h 331565"/>
                <a:gd name="connsiteX3" fmla="*/ 0 w 2011298"/>
                <a:gd name="connsiteY3" fmla="*/ 331565 h 331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11298" h="331565">
                  <a:moveTo>
                    <a:pt x="0" y="0"/>
                  </a:moveTo>
                  <a:lnTo>
                    <a:pt x="2011299" y="0"/>
                  </a:lnTo>
                  <a:lnTo>
                    <a:pt x="2011299" y="331565"/>
                  </a:lnTo>
                  <a:lnTo>
                    <a:pt x="0" y="331565"/>
                  </a:lnTo>
                  <a:close/>
                </a:path>
              </a:pathLst>
            </a:custGeom>
            <a:solidFill>
              <a:srgbClr val="EBEBE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FCFDAC31-2BB9-4E6E-C4DB-0405F53B6E39}"/>
                </a:ext>
              </a:extLst>
            </p:cNvPr>
            <p:cNvSpPr/>
            <p:nvPr/>
          </p:nvSpPr>
          <p:spPr>
            <a:xfrm>
              <a:off x="11340135" y="3929485"/>
              <a:ext cx="916727" cy="361946"/>
            </a:xfrm>
            <a:custGeom>
              <a:avLst/>
              <a:gdLst>
                <a:gd name="connsiteX0" fmla="*/ 0 w 739902"/>
                <a:gd name="connsiteY0" fmla="*/ 0 h 292131"/>
                <a:gd name="connsiteX1" fmla="*/ 739902 w 739902"/>
                <a:gd name="connsiteY1" fmla="*/ 0 h 292131"/>
                <a:gd name="connsiteX2" fmla="*/ 739902 w 739902"/>
                <a:gd name="connsiteY2" fmla="*/ 292132 h 292131"/>
                <a:gd name="connsiteX3" fmla="*/ 0 w 739902"/>
                <a:gd name="connsiteY3" fmla="*/ 292132 h 292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9902" h="292131">
                  <a:moveTo>
                    <a:pt x="0" y="0"/>
                  </a:moveTo>
                  <a:lnTo>
                    <a:pt x="739902" y="0"/>
                  </a:lnTo>
                  <a:lnTo>
                    <a:pt x="739902" y="292132"/>
                  </a:lnTo>
                  <a:lnTo>
                    <a:pt x="0" y="292132"/>
                  </a:ln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03082392-F3B7-80A6-0539-C28A3E660E03}"/>
                </a:ext>
              </a:extLst>
            </p:cNvPr>
            <p:cNvSpPr/>
            <p:nvPr/>
          </p:nvSpPr>
          <p:spPr>
            <a:xfrm>
              <a:off x="10390837" y="3929485"/>
              <a:ext cx="916727" cy="361946"/>
            </a:xfrm>
            <a:custGeom>
              <a:avLst/>
              <a:gdLst>
                <a:gd name="connsiteX0" fmla="*/ 0 w 739902"/>
                <a:gd name="connsiteY0" fmla="*/ 0 h 292131"/>
                <a:gd name="connsiteX1" fmla="*/ 739902 w 739902"/>
                <a:gd name="connsiteY1" fmla="*/ 0 h 292131"/>
                <a:gd name="connsiteX2" fmla="*/ 739902 w 739902"/>
                <a:gd name="connsiteY2" fmla="*/ 292132 h 292131"/>
                <a:gd name="connsiteX3" fmla="*/ 0 w 739902"/>
                <a:gd name="connsiteY3" fmla="*/ 292132 h 292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9902" h="292131">
                  <a:moveTo>
                    <a:pt x="0" y="0"/>
                  </a:moveTo>
                  <a:lnTo>
                    <a:pt x="739902" y="0"/>
                  </a:lnTo>
                  <a:lnTo>
                    <a:pt x="739902" y="292132"/>
                  </a:lnTo>
                  <a:lnTo>
                    <a:pt x="0" y="292132"/>
                  </a:ln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85ACA356-358C-C1BD-3CB6-4325247AF7BF}"/>
                </a:ext>
              </a:extLst>
            </p:cNvPr>
            <p:cNvSpPr/>
            <p:nvPr/>
          </p:nvSpPr>
          <p:spPr>
            <a:xfrm>
              <a:off x="10245680" y="4315861"/>
              <a:ext cx="172652" cy="1025769"/>
            </a:xfrm>
            <a:custGeom>
              <a:avLst/>
              <a:gdLst>
                <a:gd name="connsiteX0" fmla="*/ 44387 w 139350"/>
                <a:gd name="connsiteY0" fmla="*/ 827913 h 827912"/>
                <a:gd name="connsiteX1" fmla="*/ 0 w 139350"/>
                <a:gd name="connsiteY1" fmla="*/ 827913 h 827912"/>
                <a:gd name="connsiteX2" fmla="*/ 94964 w 139350"/>
                <a:gd name="connsiteY2" fmla="*/ 0 h 827912"/>
                <a:gd name="connsiteX3" fmla="*/ 139351 w 139350"/>
                <a:gd name="connsiteY3" fmla="*/ 0 h 827912"/>
                <a:gd name="connsiteX4" fmla="*/ 44387 w 139350"/>
                <a:gd name="connsiteY4" fmla="*/ 827913 h 827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350" h="827912">
                  <a:moveTo>
                    <a:pt x="44387" y="827913"/>
                  </a:moveTo>
                  <a:lnTo>
                    <a:pt x="0" y="827913"/>
                  </a:lnTo>
                  <a:lnTo>
                    <a:pt x="94964" y="0"/>
                  </a:lnTo>
                  <a:lnTo>
                    <a:pt x="139351" y="0"/>
                  </a:lnTo>
                  <a:lnTo>
                    <a:pt x="44387" y="827913"/>
                  </a:ln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3D181619-2C32-27CA-B1B9-0D8160C541FF}"/>
                </a:ext>
              </a:extLst>
            </p:cNvPr>
            <p:cNvSpPr/>
            <p:nvPr/>
          </p:nvSpPr>
          <p:spPr>
            <a:xfrm>
              <a:off x="9760883" y="4315861"/>
              <a:ext cx="172771" cy="1025769"/>
            </a:xfrm>
            <a:custGeom>
              <a:avLst/>
              <a:gdLst>
                <a:gd name="connsiteX0" fmla="*/ 44482 w 139446"/>
                <a:gd name="connsiteY0" fmla="*/ 827913 h 827912"/>
                <a:gd name="connsiteX1" fmla="*/ 0 w 139446"/>
                <a:gd name="connsiteY1" fmla="*/ 827913 h 827912"/>
                <a:gd name="connsiteX2" fmla="*/ 94964 w 139446"/>
                <a:gd name="connsiteY2" fmla="*/ 0 h 827912"/>
                <a:gd name="connsiteX3" fmla="*/ 139446 w 139446"/>
                <a:gd name="connsiteY3" fmla="*/ 0 h 827912"/>
                <a:gd name="connsiteX4" fmla="*/ 44482 w 139446"/>
                <a:gd name="connsiteY4" fmla="*/ 827913 h 827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446" h="827912">
                  <a:moveTo>
                    <a:pt x="44482" y="827913"/>
                  </a:moveTo>
                  <a:lnTo>
                    <a:pt x="0" y="827913"/>
                  </a:lnTo>
                  <a:lnTo>
                    <a:pt x="94964" y="0"/>
                  </a:lnTo>
                  <a:lnTo>
                    <a:pt x="139446" y="0"/>
                  </a:lnTo>
                  <a:lnTo>
                    <a:pt x="44482" y="827913"/>
                  </a:ln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8B82AE8C-896E-4FC8-6162-7B0262F27DF6}"/>
                </a:ext>
              </a:extLst>
            </p:cNvPr>
            <p:cNvSpPr/>
            <p:nvPr/>
          </p:nvSpPr>
          <p:spPr>
            <a:xfrm>
              <a:off x="11663491" y="4315861"/>
              <a:ext cx="172770" cy="1025769"/>
            </a:xfrm>
            <a:custGeom>
              <a:avLst/>
              <a:gdLst>
                <a:gd name="connsiteX0" fmla="*/ 94964 w 139445"/>
                <a:gd name="connsiteY0" fmla="*/ 827913 h 827912"/>
                <a:gd name="connsiteX1" fmla="*/ 139446 w 139445"/>
                <a:gd name="connsiteY1" fmla="*/ 827913 h 827912"/>
                <a:gd name="connsiteX2" fmla="*/ 44482 w 139445"/>
                <a:gd name="connsiteY2" fmla="*/ 0 h 827912"/>
                <a:gd name="connsiteX3" fmla="*/ 0 w 139445"/>
                <a:gd name="connsiteY3" fmla="*/ 0 h 827912"/>
                <a:gd name="connsiteX4" fmla="*/ 94964 w 139445"/>
                <a:gd name="connsiteY4" fmla="*/ 827913 h 827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445" h="827912">
                  <a:moveTo>
                    <a:pt x="94964" y="827913"/>
                  </a:moveTo>
                  <a:lnTo>
                    <a:pt x="139446" y="827913"/>
                  </a:lnTo>
                  <a:lnTo>
                    <a:pt x="44482" y="0"/>
                  </a:lnTo>
                  <a:lnTo>
                    <a:pt x="0" y="0"/>
                  </a:lnTo>
                  <a:lnTo>
                    <a:pt x="94964" y="827913"/>
                  </a:ln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3BC32642-B6EE-4623-423F-D884F84095B3}"/>
                </a:ext>
              </a:extLst>
            </p:cNvPr>
            <p:cNvSpPr/>
            <p:nvPr/>
          </p:nvSpPr>
          <p:spPr>
            <a:xfrm>
              <a:off x="12148172" y="4315861"/>
              <a:ext cx="172770" cy="1025769"/>
            </a:xfrm>
            <a:custGeom>
              <a:avLst/>
              <a:gdLst>
                <a:gd name="connsiteX0" fmla="*/ 94964 w 139445"/>
                <a:gd name="connsiteY0" fmla="*/ 827913 h 827912"/>
                <a:gd name="connsiteX1" fmla="*/ 139446 w 139445"/>
                <a:gd name="connsiteY1" fmla="*/ 827913 h 827912"/>
                <a:gd name="connsiteX2" fmla="*/ 44482 w 139445"/>
                <a:gd name="connsiteY2" fmla="*/ 0 h 827912"/>
                <a:gd name="connsiteX3" fmla="*/ 0 w 139445"/>
                <a:gd name="connsiteY3" fmla="*/ 0 h 827912"/>
                <a:gd name="connsiteX4" fmla="*/ 94964 w 139445"/>
                <a:gd name="connsiteY4" fmla="*/ 827913 h 827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445" h="827912">
                  <a:moveTo>
                    <a:pt x="94964" y="827913"/>
                  </a:moveTo>
                  <a:lnTo>
                    <a:pt x="139446" y="827913"/>
                  </a:lnTo>
                  <a:lnTo>
                    <a:pt x="44482" y="0"/>
                  </a:lnTo>
                  <a:lnTo>
                    <a:pt x="0" y="0"/>
                  </a:lnTo>
                  <a:lnTo>
                    <a:pt x="94964" y="827913"/>
                  </a:ln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4A63E6A2-4D4E-63B1-3217-DD5129756171}"/>
                </a:ext>
              </a:extLst>
            </p:cNvPr>
            <p:cNvSpPr/>
            <p:nvPr/>
          </p:nvSpPr>
          <p:spPr>
            <a:xfrm>
              <a:off x="10724343" y="3452594"/>
              <a:ext cx="272964" cy="452462"/>
            </a:xfrm>
            <a:custGeom>
              <a:avLst/>
              <a:gdLst>
                <a:gd name="connsiteX0" fmla="*/ 220313 w 220313"/>
                <a:gd name="connsiteY0" fmla="*/ 0 h 365188"/>
                <a:gd name="connsiteX1" fmla="*/ 64770 w 220313"/>
                <a:gd name="connsiteY1" fmla="*/ 0 h 365188"/>
                <a:gd name="connsiteX2" fmla="*/ 0 w 220313"/>
                <a:gd name="connsiteY2" fmla="*/ 365189 h 365188"/>
                <a:gd name="connsiteX3" fmla="*/ 155543 w 220313"/>
                <a:gd name="connsiteY3" fmla="*/ 365189 h 365188"/>
                <a:gd name="connsiteX4" fmla="*/ 220313 w 220313"/>
                <a:gd name="connsiteY4" fmla="*/ 0 h 365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0313" h="365188">
                  <a:moveTo>
                    <a:pt x="220313" y="0"/>
                  </a:moveTo>
                  <a:lnTo>
                    <a:pt x="64770" y="0"/>
                  </a:lnTo>
                  <a:lnTo>
                    <a:pt x="0" y="365189"/>
                  </a:lnTo>
                  <a:lnTo>
                    <a:pt x="155543" y="365189"/>
                  </a:lnTo>
                  <a:lnTo>
                    <a:pt x="220313" y="0"/>
                  </a:ln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6DB79508-E058-4FE4-2677-7DB97C0EBE4D}"/>
                </a:ext>
              </a:extLst>
            </p:cNvPr>
            <p:cNvSpPr/>
            <p:nvPr/>
          </p:nvSpPr>
          <p:spPr>
            <a:xfrm>
              <a:off x="10348117" y="3059256"/>
              <a:ext cx="1110621" cy="655680"/>
            </a:xfrm>
            <a:custGeom>
              <a:avLst/>
              <a:gdLst>
                <a:gd name="connsiteX0" fmla="*/ 869918 w 896397"/>
                <a:gd name="connsiteY0" fmla="*/ 0 h 529208"/>
                <a:gd name="connsiteX1" fmla="*/ 0 w 896397"/>
                <a:gd name="connsiteY1" fmla="*/ 0 h 529208"/>
                <a:gd name="connsiteX2" fmla="*/ 26479 w 896397"/>
                <a:gd name="connsiteY2" fmla="*/ 529209 h 529208"/>
                <a:gd name="connsiteX3" fmla="*/ 896398 w 896397"/>
                <a:gd name="connsiteY3" fmla="*/ 529209 h 529208"/>
                <a:gd name="connsiteX4" fmla="*/ 869918 w 896397"/>
                <a:gd name="connsiteY4" fmla="*/ 0 h 529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6397" h="529208">
                  <a:moveTo>
                    <a:pt x="869918" y="0"/>
                  </a:moveTo>
                  <a:lnTo>
                    <a:pt x="0" y="0"/>
                  </a:lnTo>
                  <a:lnTo>
                    <a:pt x="26479" y="529209"/>
                  </a:lnTo>
                  <a:lnTo>
                    <a:pt x="896398" y="529209"/>
                  </a:lnTo>
                  <a:lnTo>
                    <a:pt x="869918" y="0"/>
                  </a:ln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F77934BD-452A-2389-42FC-F1FC4FA38E89}"/>
                </a:ext>
              </a:extLst>
            </p:cNvPr>
            <p:cNvSpPr/>
            <p:nvPr/>
          </p:nvSpPr>
          <p:spPr>
            <a:xfrm>
              <a:off x="10374433" y="3074834"/>
              <a:ext cx="1057988" cy="624525"/>
            </a:xfrm>
            <a:custGeom>
              <a:avLst/>
              <a:gdLst>
                <a:gd name="connsiteX0" fmla="*/ 828675 w 853916"/>
                <a:gd name="connsiteY0" fmla="*/ 0 h 504062"/>
                <a:gd name="connsiteX1" fmla="*/ 0 w 853916"/>
                <a:gd name="connsiteY1" fmla="*/ 0 h 504062"/>
                <a:gd name="connsiteX2" fmla="*/ 25241 w 853916"/>
                <a:gd name="connsiteY2" fmla="*/ 504063 h 504062"/>
                <a:gd name="connsiteX3" fmla="*/ 853917 w 853916"/>
                <a:gd name="connsiteY3" fmla="*/ 504063 h 504062"/>
                <a:gd name="connsiteX4" fmla="*/ 828675 w 853916"/>
                <a:gd name="connsiteY4" fmla="*/ 0 h 504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3916" h="504062">
                  <a:moveTo>
                    <a:pt x="828675" y="0"/>
                  </a:moveTo>
                  <a:lnTo>
                    <a:pt x="0" y="0"/>
                  </a:lnTo>
                  <a:lnTo>
                    <a:pt x="25241" y="504063"/>
                  </a:lnTo>
                  <a:lnTo>
                    <a:pt x="853917" y="504063"/>
                  </a:lnTo>
                  <a:lnTo>
                    <a:pt x="828675" y="0"/>
                  </a:lnTo>
                  <a:close/>
                </a:path>
              </a:pathLst>
            </a:custGeom>
            <a:solidFill>
              <a:srgbClr val="3B66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3C8B2A9D-EA63-D565-CE36-72A415D290C5}"/>
                </a:ext>
              </a:extLst>
            </p:cNvPr>
            <p:cNvSpPr/>
            <p:nvPr/>
          </p:nvSpPr>
          <p:spPr>
            <a:xfrm rot="10800000">
              <a:off x="11689454" y="3832832"/>
              <a:ext cx="37882" cy="17466"/>
            </a:xfrm>
            <a:custGeom>
              <a:avLst/>
              <a:gdLst>
                <a:gd name="connsiteX0" fmla="*/ 23717 w 30575"/>
                <a:gd name="connsiteY0" fmla="*/ 0 h 14097"/>
                <a:gd name="connsiteX1" fmla="*/ 30575 w 30575"/>
                <a:gd name="connsiteY1" fmla="*/ 0 h 14097"/>
                <a:gd name="connsiteX2" fmla="*/ 30575 w 30575"/>
                <a:gd name="connsiteY2" fmla="*/ 14097 h 14097"/>
                <a:gd name="connsiteX3" fmla="*/ 23717 w 30575"/>
                <a:gd name="connsiteY3" fmla="*/ 14097 h 14097"/>
                <a:gd name="connsiteX4" fmla="*/ 6858 w 30575"/>
                <a:gd name="connsiteY4" fmla="*/ 14097 h 14097"/>
                <a:gd name="connsiteX5" fmla="*/ 0 w 30575"/>
                <a:gd name="connsiteY5" fmla="*/ 14097 h 14097"/>
                <a:gd name="connsiteX6" fmla="*/ 0 w 30575"/>
                <a:gd name="connsiteY6" fmla="*/ 0 h 14097"/>
                <a:gd name="connsiteX7" fmla="*/ 6858 w 30575"/>
                <a:gd name="connsiteY7" fmla="*/ 0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575" h="14097">
                  <a:moveTo>
                    <a:pt x="23717" y="0"/>
                  </a:moveTo>
                  <a:cubicBezTo>
                    <a:pt x="27505" y="0"/>
                    <a:pt x="30575" y="0"/>
                    <a:pt x="30575" y="0"/>
                  </a:cubicBezTo>
                  <a:lnTo>
                    <a:pt x="30575" y="14097"/>
                  </a:lnTo>
                  <a:cubicBezTo>
                    <a:pt x="30575" y="14097"/>
                    <a:pt x="27505" y="14097"/>
                    <a:pt x="23717" y="14097"/>
                  </a:cubicBezTo>
                  <a:lnTo>
                    <a:pt x="6858" y="14097"/>
                  </a:lnTo>
                  <a:cubicBezTo>
                    <a:pt x="3071" y="14097"/>
                    <a:pt x="0" y="14097"/>
                    <a:pt x="0" y="14097"/>
                  </a:cubicBezTo>
                  <a:lnTo>
                    <a:pt x="0" y="0"/>
                  </a:lnTo>
                  <a:cubicBezTo>
                    <a:pt x="0" y="0"/>
                    <a:pt x="3071" y="0"/>
                    <a:pt x="6858" y="0"/>
                  </a:cubicBez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6E54736F-C3E8-B01A-1C64-F2D6B7A501B7}"/>
                </a:ext>
              </a:extLst>
            </p:cNvPr>
            <p:cNvSpPr/>
            <p:nvPr/>
          </p:nvSpPr>
          <p:spPr>
            <a:xfrm>
              <a:off x="11825987" y="3043198"/>
              <a:ext cx="282060" cy="282060"/>
            </a:xfrm>
            <a:custGeom>
              <a:avLst/>
              <a:gdLst>
                <a:gd name="connsiteX0" fmla="*/ 227654 w 227654"/>
                <a:gd name="connsiteY0" fmla="*/ 39059 h 227654"/>
                <a:gd name="connsiteX1" fmla="*/ 39059 w 227654"/>
                <a:gd name="connsiteY1" fmla="*/ 227654 h 227654"/>
                <a:gd name="connsiteX2" fmla="*/ 39059 w 227654"/>
                <a:gd name="connsiteY2" fmla="*/ 39059 h 227654"/>
                <a:gd name="connsiteX3" fmla="*/ 227654 w 227654"/>
                <a:gd name="connsiteY3" fmla="*/ 39059 h 227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7654" h="227654">
                  <a:moveTo>
                    <a:pt x="227654" y="39059"/>
                  </a:moveTo>
                  <a:lnTo>
                    <a:pt x="39059" y="227654"/>
                  </a:lnTo>
                  <a:cubicBezTo>
                    <a:pt x="-13020" y="175575"/>
                    <a:pt x="-13020" y="91138"/>
                    <a:pt x="39059" y="39059"/>
                  </a:cubicBezTo>
                  <a:cubicBezTo>
                    <a:pt x="91138" y="-13020"/>
                    <a:pt x="175575" y="-13020"/>
                    <a:pt x="227654" y="39059"/>
                  </a:cubicBez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D5E72703-64E0-DBD5-4802-4CB711C49935}"/>
                </a:ext>
              </a:extLst>
            </p:cNvPr>
            <p:cNvSpPr/>
            <p:nvPr/>
          </p:nvSpPr>
          <p:spPr>
            <a:xfrm>
              <a:off x="11759074" y="2975871"/>
              <a:ext cx="233555" cy="233496"/>
            </a:xfrm>
            <a:custGeom>
              <a:avLst/>
              <a:gdLst>
                <a:gd name="connsiteX0" fmla="*/ 19723 w 188505"/>
                <a:gd name="connsiteY0" fmla="*/ 114926 h 188458"/>
                <a:gd name="connsiteX1" fmla="*/ 93256 w 188505"/>
                <a:gd name="connsiteY1" fmla="*/ 188459 h 188458"/>
                <a:gd name="connsiteX2" fmla="*/ 188506 w 188505"/>
                <a:gd name="connsiteY2" fmla="*/ 93209 h 188458"/>
                <a:gd name="connsiteX3" fmla="*/ 114973 w 188505"/>
                <a:gd name="connsiteY3" fmla="*/ 19771 h 188458"/>
                <a:gd name="connsiteX4" fmla="*/ 19872 w 188505"/>
                <a:gd name="connsiteY4" fmla="*/ 19621 h 188458"/>
                <a:gd name="connsiteX5" fmla="*/ 19723 w 188505"/>
                <a:gd name="connsiteY5" fmla="*/ 19771 h 188458"/>
                <a:gd name="connsiteX6" fmla="*/ 19723 w 188505"/>
                <a:gd name="connsiteY6" fmla="*/ 19771 h 188458"/>
                <a:gd name="connsiteX7" fmla="*/ 19669 w 188505"/>
                <a:gd name="connsiteY7" fmla="*/ 114872 h 188458"/>
                <a:gd name="connsiteX8" fmla="*/ 19723 w 188505"/>
                <a:gd name="connsiteY8" fmla="*/ 114926 h 188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8505" h="188458">
                  <a:moveTo>
                    <a:pt x="19723" y="114926"/>
                  </a:moveTo>
                  <a:lnTo>
                    <a:pt x="93256" y="188459"/>
                  </a:lnTo>
                  <a:lnTo>
                    <a:pt x="188506" y="93209"/>
                  </a:lnTo>
                  <a:lnTo>
                    <a:pt x="114973" y="19771"/>
                  </a:lnTo>
                  <a:cubicBezTo>
                    <a:pt x="88753" y="-6532"/>
                    <a:pt x="46175" y="-6599"/>
                    <a:pt x="19872" y="19621"/>
                  </a:cubicBezTo>
                  <a:cubicBezTo>
                    <a:pt x="19822" y="19671"/>
                    <a:pt x="19773" y="19721"/>
                    <a:pt x="19723" y="19771"/>
                  </a:cubicBezTo>
                  <a:lnTo>
                    <a:pt x="19723" y="19771"/>
                  </a:lnTo>
                  <a:cubicBezTo>
                    <a:pt x="-6553" y="46017"/>
                    <a:pt x="-6577" y="88595"/>
                    <a:pt x="19669" y="114872"/>
                  </a:cubicBezTo>
                  <a:cubicBezTo>
                    <a:pt x="19687" y="114890"/>
                    <a:pt x="19705" y="114907"/>
                    <a:pt x="19723" y="114926"/>
                  </a:cubicBez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4290463B-0B1C-A603-FED2-132CB257CBD6}"/>
                </a:ext>
              </a:extLst>
            </p:cNvPr>
            <p:cNvSpPr/>
            <p:nvPr/>
          </p:nvSpPr>
          <p:spPr>
            <a:xfrm rot="13500000">
              <a:off x="11572331" y="2911371"/>
              <a:ext cx="19707" cy="549940"/>
            </a:xfrm>
            <a:custGeom>
              <a:avLst/>
              <a:gdLst>
                <a:gd name="connsiteX0" fmla="*/ 0 w 15906"/>
                <a:gd name="connsiteY0" fmla="*/ 0 h 443864"/>
                <a:gd name="connsiteX1" fmla="*/ 15907 w 15906"/>
                <a:gd name="connsiteY1" fmla="*/ 0 h 443864"/>
                <a:gd name="connsiteX2" fmla="*/ 15907 w 15906"/>
                <a:gd name="connsiteY2" fmla="*/ 443865 h 443864"/>
                <a:gd name="connsiteX3" fmla="*/ 0 w 15906"/>
                <a:gd name="connsiteY3" fmla="*/ 443865 h 443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06" h="443864">
                  <a:moveTo>
                    <a:pt x="0" y="0"/>
                  </a:moveTo>
                  <a:lnTo>
                    <a:pt x="15907" y="0"/>
                  </a:lnTo>
                  <a:lnTo>
                    <a:pt x="15907" y="443865"/>
                  </a:lnTo>
                  <a:lnTo>
                    <a:pt x="0" y="443865"/>
                  </a:ln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985CC357-EE8E-940A-ECBA-9AA613FBF870}"/>
                </a:ext>
              </a:extLst>
            </p:cNvPr>
            <p:cNvSpPr/>
            <p:nvPr/>
          </p:nvSpPr>
          <p:spPr>
            <a:xfrm rot="8959800">
              <a:off x="11516429" y="3344237"/>
              <a:ext cx="19707" cy="549941"/>
            </a:xfrm>
            <a:custGeom>
              <a:avLst/>
              <a:gdLst>
                <a:gd name="connsiteX0" fmla="*/ 0 w 15906"/>
                <a:gd name="connsiteY0" fmla="*/ 0 h 443865"/>
                <a:gd name="connsiteX1" fmla="*/ 15907 w 15906"/>
                <a:gd name="connsiteY1" fmla="*/ 0 h 443865"/>
                <a:gd name="connsiteX2" fmla="*/ 15907 w 15906"/>
                <a:gd name="connsiteY2" fmla="*/ 443865 h 443865"/>
                <a:gd name="connsiteX3" fmla="*/ 0 w 15906"/>
                <a:gd name="connsiteY3" fmla="*/ 443865 h 443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06" h="443865">
                  <a:moveTo>
                    <a:pt x="0" y="0"/>
                  </a:moveTo>
                  <a:lnTo>
                    <a:pt x="15907" y="0"/>
                  </a:lnTo>
                  <a:lnTo>
                    <a:pt x="15907" y="443865"/>
                  </a:lnTo>
                  <a:lnTo>
                    <a:pt x="0" y="443865"/>
                  </a:ln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2F7A0AB7-4749-22F9-CD5B-95C57616148F}"/>
                </a:ext>
              </a:extLst>
            </p:cNvPr>
            <p:cNvSpPr/>
            <p:nvPr/>
          </p:nvSpPr>
          <p:spPr>
            <a:xfrm>
              <a:off x="11749523" y="2966852"/>
              <a:ext cx="67974" cy="67974"/>
            </a:xfrm>
            <a:custGeom>
              <a:avLst/>
              <a:gdLst>
                <a:gd name="connsiteX0" fmla="*/ 54864 w 54863"/>
                <a:gd name="connsiteY0" fmla="*/ 27432 h 54863"/>
                <a:gd name="connsiteX1" fmla="*/ 27432 w 54863"/>
                <a:gd name="connsiteY1" fmla="*/ 54864 h 54863"/>
                <a:gd name="connsiteX2" fmla="*/ 0 w 54863"/>
                <a:gd name="connsiteY2" fmla="*/ 27432 h 54863"/>
                <a:gd name="connsiteX3" fmla="*/ 27432 w 54863"/>
                <a:gd name="connsiteY3" fmla="*/ 0 h 54863"/>
                <a:gd name="connsiteX4" fmla="*/ 54864 w 54863"/>
                <a:gd name="connsiteY4" fmla="*/ 27432 h 54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863" h="54863">
                  <a:moveTo>
                    <a:pt x="54864" y="27432"/>
                  </a:moveTo>
                  <a:cubicBezTo>
                    <a:pt x="54864" y="42582"/>
                    <a:pt x="42582" y="54864"/>
                    <a:pt x="27432" y="54864"/>
                  </a:cubicBezTo>
                  <a:cubicBezTo>
                    <a:pt x="12282" y="54864"/>
                    <a:pt x="0" y="42582"/>
                    <a:pt x="0" y="27432"/>
                  </a:cubicBezTo>
                  <a:cubicBezTo>
                    <a:pt x="0" y="12282"/>
                    <a:pt x="12282" y="0"/>
                    <a:pt x="27432" y="0"/>
                  </a:cubicBezTo>
                  <a:cubicBezTo>
                    <a:pt x="42582" y="0"/>
                    <a:pt x="54864" y="12282"/>
                    <a:pt x="54864" y="27432"/>
                  </a:cubicBez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54D74FF3-CE3A-E2AD-3444-951AF0851261}"/>
                </a:ext>
              </a:extLst>
            </p:cNvPr>
            <p:cNvSpPr/>
            <p:nvPr/>
          </p:nvSpPr>
          <p:spPr>
            <a:xfrm>
              <a:off x="11365626" y="3359482"/>
              <a:ext cx="43428" cy="43429"/>
            </a:xfrm>
            <a:custGeom>
              <a:avLst/>
              <a:gdLst>
                <a:gd name="connsiteX0" fmla="*/ 35052 w 35051"/>
                <a:gd name="connsiteY0" fmla="*/ 17526 h 35052"/>
                <a:gd name="connsiteX1" fmla="*/ 17526 w 35051"/>
                <a:gd name="connsiteY1" fmla="*/ 35052 h 35052"/>
                <a:gd name="connsiteX2" fmla="*/ 0 w 35051"/>
                <a:gd name="connsiteY2" fmla="*/ 17526 h 35052"/>
                <a:gd name="connsiteX3" fmla="*/ 17526 w 35051"/>
                <a:gd name="connsiteY3" fmla="*/ 0 h 35052"/>
                <a:gd name="connsiteX4" fmla="*/ 35052 w 35051"/>
                <a:gd name="connsiteY4" fmla="*/ 17526 h 35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051" h="35052">
                  <a:moveTo>
                    <a:pt x="35052" y="17526"/>
                  </a:moveTo>
                  <a:cubicBezTo>
                    <a:pt x="35052" y="27205"/>
                    <a:pt x="27205" y="35052"/>
                    <a:pt x="17526" y="35052"/>
                  </a:cubicBezTo>
                  <a:cubicBezTo>
                    <a:pt x="7847" y="35052"/>
                    <a:pt x="0" y="27205"/>
                    <a:pt x="0" y="17526"/>
                  </a:cubicBezTo>
                  <a:cubicBezTo>
                    <a:pt x="0" y="7847"/>
                    <a:pt x="7847" y="0"/>
                    <a:pt x="17526" y="0"/>
                  </a:cubicBezTo>
                  <a:cubicBezTo>
                    <a:pt x="27205" y="0"/>
                    <a:pt x="35052" y="7847"/>
                    <a:pt x="35052" y="17526"/>
                  </a:cubicBez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821EE430-18FF-5C86-8A79-6EF0560C71F3}"/>
                </a:ext>
              </a:extLst>
            </p:cNvPr>
            <p:cNvSpPr/>
            <p:nvPr/>
          </p:nvSpPr>
          <p:spPr>
            <a:xfrm>
              <a:off x="11568726" y="3841446"/>
              <a:ext cx="185280" cy="63608"/>
            </a:xfrm>
            <a:custGeom>
              <a:avLst/>
              <a:gdLst>
                <a:gd name="connsiteX0" fmla="*/ 10096 w 149542"/>
                <a:gd name="connsiteY0" fmla="*/ 0 h 51339"/>
                <a:gd name="connsiteX1" fmla="*/ 139351 w 149542"/>
                <a:gd name="connsiteY1" fmla="*/ 0 h 51339"/>
                <a:gd name="connsiteX2" fmla="*/ 149543 w 149542"/>
                <a:gd name="connsiteY2" fmla="*/ 51340 h 51339"/>
                <a:gd name="connsiteX3" fmla="*/ 0 w 149542"/>
                <a:gd name="connsiteY3" fmla="*/ 51340 h 51339"/>
                <a:gd name="connsiteX4" fmla="*/ 10096 w 149542"/>
                <a:gd name="connsiteY4" fmla="*/ 0 h 51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542" h="51339">
                  <a:moveTo>
                    <a:pt x="10096" y="0"/>
                  </a:moveTo>
                  <a:lnTo>
                    <a:pt x="139351" y="0"/>
                  </a:lnTo>
                  <a:lnTo>
                    <a:pt x="149543" y="51340"/>
                  </a:lnTo>
                  <a:lnTo>
                    <a:pt x="0" y="51340"/>
                  </a:lnTo>
                  <a:lnTo>
                    <a:pt x="10096" y="0"/>
                  </a:ln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59" name="图形 7">
              <a:extLst>
                <a:ext uri="{FF2B5EF4-FFF2-40B4-BE49-F238E27FC236}">
                  <a16:creationId xmlns:a16="http://schemas.microsoft.com/office/drawing/2014/main" id="{1B306F6E-B792-CCEF-0D2A-2BAFC04634BE}"/>
                </a:ext>
              </a:extLst>
            </p:cNvPr>
            <p:cNvGrpSpPr/>
            <p:nvPr/>
          </p:nvGrpSpPr>
          <p:grpSpPr>
            <a:xfrm>
              <a:off x="7918055" y="1916533"/>
              <a:ext cx="3170880" cy="1889627"/>
              <a:chOff x="7456908" y="1925667"/>
              <a:chExt cx="2559258" cy="1525143"/>
            </a:xfrm>
          </p:grpSpPr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1A7DB639-0155-76C6-1B09-421685C0268D}"/>
                  </a:ext>
                </a:extLst>
              </p:cNvPr>
              <p:cNvSpPr/>
              <p:nvPr/>
            </p:nvSpPr>
            <p:spPr>
              <a:xfrm>
                <a:off x="7456908" y="1925667"/>
                <a:ext cx="2540208" cy="1525143"/>
              </a:xfrm>
              <a:custGeom>
                <a:avLst/>
                <a:gdLst>
                  <a:gd name="connsiteX0" fmla="*/ 2423772 w 2540208"/>
                  <a:gd name="connsiteY0" fmla="*/ 1525143 h 1525143"/>
                  <a:gd name="connsiteX1" fmla="*/ 151584 w 2540208"/>
                  <a:gd name="connsiteY1" fmla="*/ 1525143 h 1525143"/>
                  <a:gd name="connsiteX2" fmla="*/ 30045 w 2540208"/>
                  <a:gd name="connsiteY2" fmla="*/ 1406271 h 1525143"/>
                  <a:gd name="connsiteX3" fmla="*/ 41 w 2540208"/>
                  <a:gd name="connsiteY3" fmla="*/ 119158 h 1525143"/>
                  <a:gd name="connsiteX4" fmla="*/ 113062 w 2540208"/>
                  <a:gd name="connsiteY4" fmla="*/ 40 h 1525143"/>
                  <a:gd name="connsiteX5" fmla="*/ 116436 w 2540208"/>
                  <a:gd name="connsiteY5" fmla="*/ 0 h 1525143"/>
                  <a:gd name="connsiteX6" fmla="*/ 2388625 w 2540208"/>
                  <a:gd name="connsiteY6" fmla="*/ 0 h 1525143"/>
                  <a:gd name="connsiteX7" fmla="*/ 2510355 w 2540208"/>
                  <a:gd name="connsiteY7" fmla="*/ 118968 h 1525143"/>
                  <a:gd name="connsiteX8" fmla="*/ 2540168 w 2540208"/>
                  <a:gd name="connsiteY8" fmla="*/ 1405986 h 1525143"/>
                  <a:gd name="connsiteX9" fmla="*/ 2427147 w 2540208"/>
                  <a:gd name="connsiteY9" fmla="*/ 1525104 h 1525143"/>
                  <a:gd name="connsiteX10" fmla="*/ 2423772 w 2540208"/>
                  <a:gd name="connsiteY10" fmla="*/ 1525143 h 1525143"/>
                  <a:gd name="connsiteX11" fmla="*/ 116436 w 2540208"/>
                  <a:gd name="connsiteY11" fmla="*/ 9525 h 1525143"/>
                  <a:gd name="connsiteX12" fmla="*/ 9528 w 2540208"/>
                  <a:gd name="connsiteY12" fmla="*/ 115786 h 1525143"/>
                  <a:gd name="connsiteX13" fmla="*/ 9566 w 2540208"/>
                  <a:gd name="connsiteY13" fmla="*/ 118968 h 1525143"/>
                  <a:gd name="connsiteX14" fmla="*/ 39570 w 2540208"/>
                  <a:gd name="connsiteY14" fmla="*/ 1405986 h 1525143"/>
                  <a:gd name="connsiteX15" fmla="*/ 151774 w 2540208"/>
                  <a:gd name="connsiteY15" fmla="*/ 1515618 h 1525143"/>
                  <a:gd name="connsiteX16" fmla="*/ 2423772 w 2540208"/>
                  <a:gd name="connsiteY16" fmla="*/ 1515618 h 1525143"/>
                  <a:gd name="connsiteX17" fmla="*/ 2530676 w 2540208"/>
                  <a:gd name="connsiteY17" fmla="*/ 1409163 h 1525143"/>
                  <a:gd name="connsiteX18" fmla="*/ 2530643 w 2540208"/>
                  <a:gd name="connsiteY18" fmla="*/ 1406271 h 1525143"/>
                  <a:gd name="connsiteX19" fmla="*/ 2500830 w 2540208"/>
                  <a:gd name="connsiteY19" fmla="*/ 119158 h 1525143"/>
                  <a:gd name="connsiteX20" fmla="*/ 2388625 w 2540208"/>
                  <a:gd name="connsiteY20" fmla="*/ 9525 h 1525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540208" h="1525143">
                    <a:moveTo>
                      <a:pt x="2423772" y="1525143"/>
                    </a:moveTo>
                    <a:lnTo>
                      <a:pt x="151584" y="1525143"/>
                    </a:lnTo>
                    <a:cubicBezTo>
                      <a:pt x="85692" y="1524660"/>
                      <a:pt x="31990" y="1472136"/>
                      <a:pt x="30045" y="1406271"/>
                    </a:cubicBezTo>
                    <a:lnTo>
                      <a:pt x="41" y="119158"/>
                    </a:lnTo>
                    <a:cubicBezTo>
                      <a:pt x="-1643" y="55055"/>
                      <a:pt x="48959" y="1724"/>
                      <a:pt x="113062" y="40"/>
                    </a:cubicBezTo>
                    <a:cubicBezTo>
                      <a:pt x="114187" y="10"/>
                      <a:pt x="115311" y="-3"/>
                      <a:pt x="116436" y="0"/>
                    </a:cubicBezTo>
                    <a:lnTo>
                      <a:pt x="2388625" y="0"/>
                    </a:lnTo>
                    <a:cubicBezTo>
                      <a:pt x="2454627" y="384"/>
                      <a:pt x="2508457" y="52992"/>
                      <a:pt x="2510355" y="118968"/>
                    </a:cubicBezTo>
                    <a:lnTo>
                      <a:pt x="2540168" y="1405986"/>
                    </a:lnTo>
                    <a:cubicBezTo>
                      <a:pt x="2541852" y="1470089"/>
                      <a:pt x="2491250" y="1523420"/>
                      <a:pt x="2427147" y="1525104"/>
                    </a:cubicBezTo>
                    <a:cubicBezTo>
                      <a:pt x="2426022" y="1525133"/>
                      <a:pt x="2424897" y="1525147"/>
                      <a:pt x="2423772" y="1525143"/>
                    </a:cubicBezTo>
                    <a:close/>
                    <a:moveTo>
                      <a:pt x="116436" y="9525"/>
                    </a:moveTo>
                    <a:cubicBezTo>
                      <a:pt x="57571" y="9346"/>
                      <a:pt x="9707" y="56921"/>
                      <a:pt x="9528" y="115786"/>
                    </a:cubicBezTo>
                    <a:cubicBezTo>
                      <a:pt x="9525" y="116846"/>
                      <a:pt x="9537" y="117907"/>
                      <a:pt x="9566" y="118968"/>
                    </a:cubicBezTo>
                    <a:lnTo>
                      <a:pt x="39570" y="1405986"/>
                    </a:lnTo>
                    <a:cubicBezTo>
                      <a:pt x="41314" y="1466797"/>
                      <a:pt x="90939" y="1515284"/>
                      <a:pt x="151774" y="1515618"/>
                    </a:cubicBezTo>
                    <a:lnTo>
                      <a:pt x="2423772" y="1515618"/>
                    </a:lnTo>
                    <a:cubicBezTo>
                      <a:pt x="2482690" y="1515742"/>
                      <a:pt x="2530553" y="1468080"/>
                      <a:pt x="2530676" y="1409163"/>
                    </a:cubicBezTo>
                    <a:cubicBezTo>
                      <a:pt x="2530678" y="1408199"/>
                      <a:pt x="2530667" y="1407235"/>
                      <a:pt x="2530643" y="1406271"/>
                    </a:cubicBezTo>
                    <a:lnTo>
                      <a:pt x="2500830" y="119158"/>
                    </a:lnTo>
                    <a:cubicBezTo>
                      <a:pt x="2499085" y="58347"/>
                      <a:pt x="2449460" y="9860"/>
                      <a:pt x="2388625" y="9525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224BC90F-8769-0337-020D-491F71F446D7}"/>
                  </a:ext>
                </a:extLst>
              </p:cNvPr>
              <p:cNvSpPr/>
              <p:nvPr/>
            </p:nvSpPr>
            <p:spPr>
              <a:xfrm>
                <a:off x="7475958" y="1925667"/>
                <a:ext cx="2540208" cy="1525143"/>
              </a:xfrm>
              <a:custGeom>
                <a:avLst/>
                <a:gdLst>
                  <a:gd name="connsiteX0" fmla="*/ 2423772 w 2540208"/>
                  <a:gd name="connsiteY0" fmla="*/ 1525143 h 1525143"/>
                  <a:gd name="connsiteX1" fmla="*/ 151584 w 2540208"/>
                  <a:gd name="connsiteY1" fmla="*/ 1525143 h 1525143"/>
                  <a:gd name="connsiteX2" fmla="*/ 30045 w 2540208"/>
                  <a:gd name="connsiteY2" fmla="*/ 1406271 h 1525143"/>
                  <a:gd name="connsiteX3" fmla="*/ 41 w 2540208"/>
                  <a:gd name="connsiteY3" fmla="*/ 119158 h 1525143"/>
                  <a:gd name="connsiteX4" fmla="*/ 113062 w 2540208"/>
                  <a:gd name="connsiteY4" fmla="*/ 40 h 1525143"/>
                  <a:gd name="connsiteX5" fmla="*/ 116436 w 2540208"/>
                  <a:gd name="connsiteY5" fmla="*/ 0 h 1525143"/>
                  <a:gd name="connsiteX6" fmla="*/ 2388625 w 2540208"/>
                  <a:gd name="connsiteY6" fmla="*/ 0 h 1525143"/>
                  <a:gd name="connsiteX7" fmla="*/ 2510355 w 2540208"/>
                  <a:gd name="connsiteY7" fmla="*/ 118968 h 1525143"/>
                  <a:gd name="connsiteX8" fmla="*/ 2540168 w 2540208"/>
                  <a:gd name="connsiteY8" fmla="*/ 1405986 h 1525143"/>
                  <a:gd name="connsiteX9" fmla="*/ 2427147 w 2540208"/>
                  <a:gd name="connsiteY9" fmla="*/ 1525104 h 1525143"/>
                  <a:gd name="connsiteX10" fmla="*/ 2423772 w 2540208"/>
                  <a:gd name="connsiteY10" fmla="*/ 1525143 h 1525143"/>
                  <a:gd name="connsiteX11" fmla="*/ 116436 w 2540208"/>
                  <a:gd name="connsiteY11" fmla="*/ 9525 h 1525143"/>
                  <a:gd name="connsiteX12" fmla="*/ 9528 w 2540208"/>
                  <a:gd name="connsiteY12" fmla="*/ 115786 h 1525143"/>
                  <a:gd name="connsiteX13" fmla="*/ 9566 w 2540208"/>
                  <a:gd name="connsiteY13" fmla="*/ 118968 h 1525143"/>
                  <a:gd name="connsiteX14" fmla="*/ 39570 w 2540208"/>
                  <a:gd name="connsiteY14" fmla="*/ 1405986 h 1525143"/>
                  <a:gd name="connsiteX15" fmla="*/ 151774 w 2540208"/>
                  <a:gd name="connsiteY15" fmla="*/ 1515618 h 1525143"/>
                  <a:gd name="connsiteX16" fmla="*/ 2423772 w 2540208"/>
                  <a:gd name="connsiteY16" fmla="*/ 1515618 h 1525143"/>
                  <a:gd name="connsiteX17" fmla="*/ 2530676 w 2540208"/>
                  <a:gd name="connsiteY17" fmla="*/ 1409163 h 1525143"/>
                  <a:gd name="connsiteX18" fmla="*/ 2530643 w 2540208"/>
                  <a:gd name="connsiteY18" fmla="*/ 1406271 h 1525143"/>
                  <a:gd name="connsiteX19" fmla="*/ 2500830 w 2540208"/>
                  <a:gd name="connsiteY19" fmla="*/ 119158 h 1525143"/>
                  <a:gd name="connsiteX20" fmla="*/ 2388625 w 2540208"/>
                  <a:gd name="connsiteY20" fmla="*/ 9525 h 1525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540208" h="1525143">
                    <a:moveTo>
                      <a:pt x="2423772" y="1525143"/>
                    </a:moveTo>
                    <a:lnTo>
                      <a:pt x="151584" y="1525143"/>
                    </a:lnTo>
                    <a:cubicBezTo>
                      <a:pt x="85692" y="1524660"/>
                      <a:pt x="31990" y="1472136"/>
                      <a:pt x="30045" y="1406271"/>
                    </a:cubicBezTo>
                    <a:lnTo>
                      <a:pt x="41" y="119158"/>
                    </a:lnTo>
                    <a:cubicBezTo>
                      <a:pt x="-1643" y="55055"/>
                      <a:pt x="48959" y="1724"/>
                      <a:pt x="113062" y="40"/>
                    </a:cubicBezTo>
                    <a:cubicBezTo>
                      <a:pt x="114187" y="10"/>
                      <a:pt x="115311" y="-3"/>
                      <a:pt x="116436" y="0"/>
                    </a:cubicBezTo>
                    <a:lnTo>
                      <a:pt x="2388625" y="0"/>
                    </a:lnTo>
                    <a:cubicBezTo>
                      <a:pt x="2454627" y="384"/>
                      <a:pt x="2508457" y="52992"/>
                      <a:pt x="2510355" y="118968"/>
                    </a:cubicBezTo>
                    <a:lnTo>
                      <a:pt x="2540168" y="1405986"/>
                    </a:lnTo>
                    <a:cubicBezTo>
                      <a:pt x="2541852" y="1470089"/>
                      <a:pt x="2491250" y="1523420"/>
                      <a:pt x="2427147" y="1525104"/>
                    </a:cubicBezTo>
                    <a:cubicBezTo>
                      <a:pt x="2426022" y="1525133"/>
                      <a:pt x="2424897" y="1525147"/>
                      <a:pt x="2423772" y="1525143"/>
                    </a:cubicBezTo>
                    <a:close/>
                    <a:moveTo>
                      <a:pt x="116436" y="9525"/>
                    </a:moveTo>
                    <a:cubicBezTo>
                      <a:pt x="57571" y="9346"/>
                      <a:pt x="9707" y="56921"/>
                      <a:pt x="9528" y="115786"/>
                    </a:cubicBezTo>
                    <a:cubicBezTo>
                      <a:pt x="9525" y="116846"/>
                      <a:pt x="9537" y="117907"/>
                      <a:pt x="9566" y="118968"/>
                    </a:cubicBezTo>
                    <a:lnTo>
                      <a:pt x="39570" y="1405986"/>
                    </a:lnTo>
                    <a:cubicBezTo>
                      <a:pt x="41314" y="1466797"/>
                      <a:pt x="90939" y="1515284"/>
                      <a:pt x="151774" y="1515618"/>
                    </a:cubicBezTo>
                    <a:lnTo>
                      <a:pt x="2423772" y="1515618"/>
                    </a:lnTo>
                    <a:cubicBezTo>
                      <a:pt x="2482690" y="1515742"/>
                      <a:pt x="2530553" y="1468080"/>
                      <a:pt x="2530676" y="1409163"/>
                    </a:cubicBezTo>
                    <a:cubicBezTo>
                      <a:pt x="2530678" y="1408199"/>
                      <a:pt x="2530667" y="1407235"/>
                      <a:pt x="2530643" y="1406271"/>
                    </a:cubicBezTo>
                    <a:lnTo>
                      <a:pt x="2500830" y="119158"/>
                    </a:lnTo>
                    <a:cubicBezTo>
                      <a:pt x="2499085" y="58347"/>
                      <a:pt x="2449460" y="9860"/>
                      <a:pt x="2388625" y="9525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84492EB0-ECD1-658A-875B-330017569892}"/>
                  </a:ext>
                </a:extLst>
              </p:cNvPr>
              <p:cNvSpPr/>
              <p:nvPr/>
            </p:nvSpPr>
            <p:spPr>
              <a:xfrm>
                <a:off x="7773655" y="2088831"/>
                <a:ext cx="344805" cy="201739"/>
              </a:xfrm>
              <a:custGeom>
                <a:avLst/>
                <a:gdLst>
                  <a:gd name="connsiteX0" fmla="*/ 153638 w 344805"/>
                  <a:gd name="connsiteY0" fmla="*/ 201739 h 201739"/>
                  <a:gd name="connsiteX1" fmla="*/ 0 w 344805"/>
                  <a:gd name="connsiteY1" fmla="*/ 58865 h 201739"/>
                  <a:gd name="connsiteX2" fmla="*/ 285750 w 344805"/>
                  <a:gd name="connsiteY2" fmla="*/ 58865 h 201739"/>
                  <a:gd name="connsiteX3" fmla="*/ 344805 w 344805"/>
                  <a:gd name="connsiteY3" fmla="*/ 149543 h 2017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4805" h="201739">
                    <a:moveTo>
                      <a:pt x="153638" y="201739"/>
                    </a:moveTo>
                    <a:lnTo>
                      <a:pt x="0" y="58865"/>
                    </a:lnTo>
                    <a:cubicBezTo>
                      <a:pt x="72676" y="-19622"/>
                      <a:pt x="201835" y="-19622"/>
                      <a:pt x="285750" y="58865"/>
                    </a:cubicBezTo>
                    <a:cubicBezTo>
                      <a:pt x="312579" y="83785"/>
                      <a:pt x="332861" y="114928"/>
                      <a:pt x="344805" y="149543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9B1EF0E8-72BB-36E1-86F3-F53998F3FA8C}"/>
                  </a:ext>
                </a:extLst>
              </p:cNvPr>
              <p:cNvSpPr/>
              <p:nvPr/>
            </p:nvSpPr>
            <p:spPr>
              <a:xfrm>
                <a:off x="7692612" y="2150648"/>
                <a:ext cx="202677" cy="160686"/>
              </a:xfrm>
              <a:custGeom>
                <a:avLst/>
                <a:gdLst>
                  <a:gd name="connsiteX0" fmla="*/ 202677 w 202677"/>
                  <a:gd name="connsiteY0" fmla="*/ 143065 h 160686"/>
                  <a:gd name="connsiteX1" fmla="*/ 2653 w 202677"/>
                  <a:gd name="connsiteY1" fmla="*/ 160687 h 160686"/>
                  <a:gd name="connsiteX2" fmla="*/ 7605 w 202677"/>
                  <a:gd name="connsiteY2" fmla="*/ 73819 h 160686"/>
                  <a:gd name="connsiteX3" fmla="*/ 49230 w 202677"/>
                  <a:gd name="connsiteY3" fmla="*/ 0 h 1606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2677" h="160686">
                    <a:moveTo>
                      <a:pt x="202677" y="143065"/>
                    </a:moveTo>
                    <a:lnTo>
                      <a:pt x="2653" y="160687"/>
                    </a:lnTo>
                    <a:cubicBezTo>
                      <a:pt x="-2125" y="131720"/>
                      <a:pt x="-434" y="102055"/>
                      <a:pt x="7605" y="73819"/>
                    </a:cubicBezTo>
                    <a:cubicBezTo>
                      <a:pt x="15561" y="46315"/>
                      <a:pt x="29812" y="21041"/>
                      <a:pt x="49230" y="0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  <a:alpha val="2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1DE91D91-7D94-365F-1835-2E36093E8C7D}"/>
                  </a:ext>
                </a:extLst>
              </p:cNvPr>
              <p:cNvSpPr/>
              <p:nvPr/>
            </p:nvSpPr>
            <p:spPr>
              <a:xfrm>
                <a:off x="7760129" y="2305049"/>
                <a:ext cx="167163" cy="119824"/>
              </a:xfrm>
              <a:custGeom>
                <a:avLst/>
                <a:gdLst>
                  <a:gd name="connsiteX0" fmla="*/ 167164 w 167163"/>
                  <a:gd name="connsiteY0" fmla="*/ 0 h 119824"/>
                  <a:gd name="connsiteX1" fmla="*/ 56293 w 167163"/>
                  <a:gd name="connsiteY1" fmla="*/ 119825 h 119824"/>
                  <a:gd name="connsiteX2" fmla="*/ 19050 w 167163"/>
                  <a:gd name="connsiteY2" fmla="*/ 71628 h 119824"/>
                  <a:gd name="connsiteX3" fmla="*/ 0 w 167163"/>
                  <a:gd name="connsiteY3" fmla="*/ 14478 h 119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7163" h="119824">
                    <a:moveTo>
                      <a:pt x="167164" y="0"/>
                    </a:moveTo>
                    <a:lnTo>
                      <a:pt x="56293" y="119825"/>
                    </a:lnTo>
                    <a:cubicBezTo>
                      <a:pt x="41347" y="105885"/>
                      <a:pt x="28768" y="89607"/>
                      <a:pt x="19050" y="71628"/>
                    </a:cubicBezTo>
                    <a:cubicBezTo>
                      <a:pt x="9503" y="53797"/>
                      <a:pt x="3061" y="34471"/>
                      <a:pt x="0" y="1447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6C1E33F7-FFD3-C921-743B-43707156CB8A}"/>
                  </a:ext>
                </a:extLst>
              </p:cNvPr>
              <p:cNvSpPr/>
              <p:nvPr/>
            </p:nvSpPr>
            <p:spPr>
              <a:xfrm>
                <a:off x="7805754" y="2268949"/>
                <a:ext cx="335388" cy="254317"/>
              </a:xfrm>
              <a:custGeom>
                <a:avLst/>
                <a:gdLst>
                  <a:gd name="connsiteX0" fmla="*/ 132302 w 335388"/>
                  <a:gd name="connsiteY0" fmla="*/ 52388 h 254317"/>
                  <a:gd name="connsiteX1" fmla="*/ 323850 w 335388"/>
                  <a:gd name="connsiteY1" fmla="*/ 0 h 254317"/>
                  <a:gd name="connsiteX2" fmla="*/ 285750 w 335388"/>
                  <a:gd name="connsiteY2" fmla="*/ 195453 h 254317"/>
                  <a:gd name="connsiteX3" fmla="*/ 0 w 335388"/>
                  <a:gd name="connsiteY3" fmla="*/ 195453 h 254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5388" h="254317">
                    <a:moveTo>
                      <a:pt x="132302" y="52388"/>
                    </a:moveTo>
                    <a:lnTo>
                      <a:pt x="323850" y="0"/>
                    </a:lnTo>
                    <a:cubicBezTo>
                      <a:pt x="348123" y="67195"/>
                      <a:pt x="333484" y="142294"/>
                      <a:pt x="285750" y="195453"/>
                    </a:cubicBezTo>
                    <a:cubicBezTo>
                      <a:pt x="213074" y="273939"/>
                      <a:pt x="83915" y="273939"/>
                      <a:pt x="0" y="195453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  <a:alpha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07E00821-366D-B601-D4E9-2E6AC823B0C0}"/>
                  </a:ext>
                </a:extLst>
              </p:cNvPr>
              <p:cNvSpPr/>
              <p:nvPr/>
            </p:nvSpPr>
            <p:spPr>
              <a:xfrm>
                <a:off x="8299911" y="2088831"/>
                <a:ext cx="344900" cy="201739"/>
              </a:xfrm>
              <a:custGeom>
                <a:avLst/>
                <a:gdLst>
                  <a:gd name="connsiteX0" fmla="*/ 153638 w 344900"/>
                  <a:gd name="connsiteY0" fmla="*/ 201739 h 201739"/>
                  <a:gd name="connsiteX1" fmla="*/ 0 w 344900"/>
                  <a:gd name="connsiteY1" fmla="*/ 58865 h 201739"/>
                  <a:gd name="connsiteX2" fmla="*/ 285750 w 344900"/>
                  <a:gd name="connsiteY2" fmla="*/ 58865 h 201739"/>
                  <a:gd name="connsiteX3" fmla="*/ 344900 w 344900"/>
                  <a:gd name="connsiteY3" fmla="*/ 149543 h 2017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4900" h="201739">
                    <a:moveTo>
                      <a:pt x="153638" y="201739"/>
                    </a:moveTo>
                    <a:lnTo>
                      <a:pt x="0" y="58865"/>
                    </a:lnTo>
                    <a:cubicBezTo>
                      <a:pt x="72676" y="-19622"/>
                      <a:pt x="201835" y="-19622"/>
                      <a:pt x="285750" y="58865"/>
                    </a:cubicBezTo>
                    <a:cubicBezTo>
                      <a:pt x="312605" y="83782"/>
                      <a:pt x="332918" y="114923"/>
                      <a:pt x="344900" y="149543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  <a:alpha val="2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3BFF5125-90DC-89ED-E257-CC92198B334C}"/>
                  </a:ext>
                </a:extLst>
              </p:cNvPr>
              <p:cNvSpPr/>
              <p:nvPr/>
            </p:nvSpPr>
            <p:spPr>
              <a:xfrm>
                <a:off x="8218774" y="2150648"/>
                <a:ext cx="202675" cy="160686"/>
              </a:xfrm>
              <a:custGeom>
                <a:avLst/>
                <a:gdLst>
                  <a:gd name="connsiteX0" fmla="*/ 202676 w 202675"/>
                  <a:gd name="connsiteY0" fmla="*/ 143065 h 160686"/>
                  <a:gd name="connsiteX1" fmla="*/ 2651 w 202675"/>
                  <a:gd name="connsiteY1" fmla="*/ 160687 h 160686"/>
                  <a:gd name="connsiteX2" fmla="*/ 7699 w 202675"/>
                  <a:gd name="connsiteY2" fmla="*/ 73819 h 160686"/>
                  <a:gd name="connsiteX3" fmla="*/ 49228 w 202675"/>
                  <a:gd name="connsiteY3" fmla="*/ 0 h 1606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2675" h="160686">
                    <a:moveTo>
                      <a:pt x="202676" y="143065"/>
                    </a:moveTo>
                    <a:lnTo>
                      <a:pt x="2651" y="160687"/>
                    </a:lnTo>
                    <a:cubicBezTo>
                      <a:pt x="-2144" y="131715"/>
                      <a:pt x="-419" y="102040"/>
                      <a:pt x="7699" y="73819"/>
                    </a:cubicBezTo>
                    <a:cubicBezTo>
                      <a:pt x="15582" y="46305"/>
                      <a:pt x="29805" y="21022"/>
                      <a:pt x="49228" y="0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D2E58738-9DA0-08D8-3A70-D1890373FF79}"/>
                  </a:ext>
                </a:extLst>
              </p:cNvPr>
              <p:cNvSpPr/>
              <p:nvPr/>
            </p:nvSpPr>
            <p:spPr>
              <a:xfrm>
                <a:off x="8286290" y="2305049"/>
                <a:ext cx="167258" cy="119824"/>
              </a:xfrm>
              <a:custGeom>
                <a:avLst/>
                <a:gdLst>
                  <a:gd name="connsiteX0" fmla="*/ 167259 w 167258"/>
                  <a:gd name="connsiteY0" fmla="*/ 0 h 119824"/>
                  <a:gd name="connsiteX1" fmla="*/ 56293 w 167258"/>
                  <a:gd name="connsiteY1" fmla="*/ 119825 h 119824"/>
                  <a:gd name="connsiteX2" fmla="*/ 19050 w 167258"/>
                  <a:gd name="connsiteY2" fmla="*/ 71628 h 119824"/>
                  <a:gd name="connsiteX3" fmla="*/ 0 w 167258"/>
                  <a:gd name="connsiteY3" fmla="*/ 14478 h 119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7258" h="119824">
                    <a:moveTo>
                      <a:pt x="167259" y="0"/>
                    </a:moveTo>
                    <a:lnTo>
                      <a:pt x="56293" y="119825"/>
                    </a:lnTo>
                    <a:cubicBezTo>
                      <a:pt x="41347" y="105885"/>
                      <a:pt x="28768" y="89607"/>
                      <a:pt x="19050" y="71628"/>
                    </a:cubicBezTo>
                    <a:cubicBezTo>
                      <a:pt x="9503" y="53797"/>
                      <a:pt x="3061" y="34471"/>
                      <a:pt x="0" y="14478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  <a:alpha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F3597BDA-7587-7186-995F-36890800B25F}"/>
                  </a:ext>
                </a:extLst>
              </p:cNvPr>
              <p:cNvSpPr/>
              <p:nvPr/>
            </p:nvSpPr>
            <p:spPr>
              <a:xfrm>
                <a:off x="8331915" y="2268949"/>
                <a:ext cx="335429" cy="254317"/>
              </a:xfrm>
              <a:custGeom>
                <a:avLst/>
                <a:gdLst>
                  <a:gd name="connsiteX0" fmla="*/ 132302 w 335429"/>
                  <a:gd name="connsiteY0" fmla="*/ 52388 h 254317"/>
                  <a:gd name="connsiteX1" fmla="*/ 323850 w 335429"/>
                  <a:gd name="connsiteY1" fmla="*/ 0 h 254317"/>
                  <a:gd name="connsiteX2" fmla="*/ 285750 w 335429"/>
                  <a:gd name="connsiteY2" fmla="*/ 195453 h 254317"/>
                  <a:gd name="connsiteX3" fmla="*/ 0 w 335429"/>
                  <a:gd name="connsiteY3" fmla="*/ 195453 h 254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5429" h="254317">
                    <a:moveTo>
                      <a:pt x="132302" y="52388"/>
                    </a:moveTo>
                    <a:lnTo>
                      <a:pt x="323850" y="0"/>
                    </a:lnTo>
                    <a:cubicBezTo>
                      <a:pt x="348188" y="67190"/>
                      <a:pt x="333542" y="142323"/>
                      <a:pt x="285750" y="195453"/>
                    </a:cubicBezTo>
                    <a:cubicBezTo>
                      <a:pt x="213074" y="273939"/>
                      <a:pt x="83915" y="273939"/>
                      <a:pt x="0" y="19545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72" name="图形 7">
                <a:extLst>
                  <a:ext uri="{FF2B5EF4-FFF2-40B4-BE49-F238E27FC236}">
                    <a16:creationId xmlns:a16="http://schemas.microsoft.com/office/drawing/2014/main" id="{20A10E96-5CDE-9F42-174F-E895B28CA2F8}"/>
                  </a:ext>
                </a:extLst>
              </p:cNvPr>
              <p:cNvGrpSpPr/>
              <p:nvPr/>
            </p:nvGrpSpPr>
            <p:grpSpPr>
              <a:xfrm>
                <a:off x="7624387" y="2148073"/>
                <a:ext cx="1988822" cy="1113000"/>
                <a:chOff x="7624387" y="2148073"/>
                <a:chExt cx="1988822" cy="1113000"/>
              </a:xfrm>
              <a:solidFill>
                <a:srgbClr val="407BFF"/>
              </a:solidFill>
            </p:grpSpPr>
            <p:sp>
              <p:nvSpPr>
                <p:cNvPr id="74" name="任意多边形: 形状 73">
                  <a:extLst>
                    <a:ext uri="{FF2B5EF4-FFF2-40B4-BE49-F238E27FC236}">
                      <a16:creationId xmlns:a16="http://schemas.microsoft.com/office/drawing/2014/main" id="{D1C1BFA8-1692-8DB4-343D-36A4E45E01B5}"/>
                    </a:ext>
                  </a:extLst>
                </p:cNvPr>
                <p:cNvSpPr/>
                <p:nvPr/>
              </p:nvSpPr>
              <p:spPr>
                <a:xfrm>
                  <a:off x="7624387" y="2171116"/>
                  <a:ext cx="1955476" cy="1089956"/>
                </a:xfrm>
                <a:custGeom>
                  <a:avLst/>
                  <a:gdLst>
                    <a:gd name="connsiteX0" fmla="*/ 4774 w 1955476"/>
                    <a:gd name="connsiteY0" fmla="*/ 1089956 h 1089956"/>
                    <a:gd name="connsiteX1" fmla="*/ 4297 w 1955476"/>
                    <a:gd name="connsiteY1" fmla="*/ 1089956 h 1089956"/>
                    <a:gd name="connsiteX2" fmla="*/ 11 w 1955476"/>
                    <a:gd name="connsiteY2" fmla="*/ 1084718 h 1089956"/>
                    <a:gd name="connsiteX3" fmla="*/ 186034 w 1955476"/>
                    <a:gd name="connsiteY3" fmla="*/ 797158 h 1089956"/>
                    <a:gd name="connsiteX4" fmla="*/ 523124 w 1955476"/>
                    <a:gd name="connsiteY4" fmla="*/ 711433 h 1089956"/>
                    <a:gd name="connsiteX5" fmla="*/ 622470 w 1955476"/>
                    <a:gd name="connsiteY5" fmla="*/ 717624 h 1089956"/>
                    <a:gd name="connsiteX6" fmla="*/ 771727 w 1955476"/>
                    <a:gd name="connsiteY6" fmla="*/ 722768 h 1089956"/>
                    <a:gd name="connsiteX7" fmla="*/ 988420 w 1955476"/>
                    <a:gd name="connsiteY7" fmla="*/ 625232 h 1089956"/>
                    <a:gd name="connsiteX8" fmla="*/ 1036045 w 1955476"/>
                    <a:gd name="connsiteY8" fmla="*/ 533030 h 1089956"/>
                    <a:gd name="connsiteX9" fmla="*/ 1097386 w 1955476"/>
                    <a:gd name="connsiteY9" fmla="*/ 424159 h 1089956"/>
                    <a:gd name="connsiteX10" fmla="*/ 1275028 w 1955476"/>
                    <a:gd name="connsiteY10" fmla="*/ 355007 h 1089956"/>
                    <a:gd name="connsiteX11" fmla="*/ 1397424 w 1955476"/>
                    <a:gd name="connsiteY11" fmla="*/ 356150 h 1089956"/>
                    <a:gd name="connsiteX12" fmla="*/ 1504675 w 1955476"/>
                    <a:gd name="connsiteY12" fmla="*/ 358055 h 1089956"/>
                    <a:gd name="connsiteX13" fmla="*/ 1711749 w 1955476"/>
                    <a:gd name="connsiteY13" fmla="*/ 281855 h 1089956"/>
                    <a:gd name="connsiteX14" fmla="*/ 1773471 w 1955476"/>
                    <a:gd name="connsiteY14" fmla="*/ 188129 h 1089956"/>
                    <a:gd name="connsiteX15" fmla="*/ 1802617 w 1955476"/>
                    <a:gd name="connsiteY15" fmla="*/ 136409 h 1089956"/>
                    <a:gd name="connsiteX16" fmla="*/ 1948540 w 1955476"/>
                    <a:gd name="connsiteY16" fmla="*/ 582 h 1089956"/>
                    <a:gd name="connsiteX17" fmla="*/ 1954882 w 1955476"/>
                    <a:gd name="connsiteY17" fmla="*/ 2413 h 1089956"/>
                    <a:gd name="connsiteX18" fmla="*/ 1954922 w 1955476"/>
                    <a:gd name="connsiteY18" fmla="*/ 2487 h 1089956"/>
                    <a:gd name="connsiteX19" fmla="*/ 1953017 w 1955476"/>
                    <a:gd name="connsiteY19" fmla="*/ 8964 h 1089956"/>
                    <a:gd name="connsiteX20" fmla="*/ 1810142 w 1955476"/>
                    <a:gd name="connsiteY20" fmla="*/ 142314 h 1089956"/>
                    <a:gd name="connsiteX21" fmla="*/ 1781567 w 1955476"/>
                    <a:gd name="connsiteY21" fmla="*/ 193463 h 1089956"/>
                    <a:gd name="connsiteX22" fmla="*/ 1718226 w 1955476"/>
                    <a:gd name="connsiteY22" fmla="*/ 289380 h 1089956"/>
                    <a:gd name="connsiteX23" fmla="*/ 1504675 w 1955476"/>
                    <a:gd name="connsiteY23" fmla="*/ 368152 h 1089956"/>
                    <a:gd name="connsiteX24" fmla="*/ 1396757 w 1955476"/>
                    <a:gd name="connsiteY24" fmla="*/ 366247 h 1089956"/>
                    <a:gd name="connsiteX25" fmla="*/ 1275314 w 1955476"/>
                    <a:gd name="connsiteY25" fmla="*/ 365104 h 1089956"/>
                    <a:gd name="connsiteX26" fmla="*/ 1103864 w 1955476"/>
                    <a:gd name="connsiteY26" fmla="*/ 431779 h 1089956"/>
                    <a:gd name="connsiteX27" fmla="*/ 1044427 w 1955476"/>
                    <a:gd name="connsiteY27" fmla="*/ 537697 h 1089956"/>
                    <a:gd name="connsiteX28" fmla="*/ 995755 w 1955476"/>
                    <a:gd name="connsiteY28" fmla="*/ 632090 h 1089956"/>
                    <a:gd name="connsiteX29" fmla="*/ 771917 w 1955476"/>
                    <a:gd name="connsiteY29" fmla="*/ 733340 h 1089956"/>
                    <a:gd name="connsiteX30" fmla="*/ 621422 w 1955476"/>
                    <a:gd name="connsiteY30" fmla="*/ 728102 h 1089956"/>
                    <a:gd name="connsiteX31" fmla="*/ 522648 w 1955476"/>
                    <a:gd name="connsiteY31" fmla="*/ 722006 h 1089956"/>
                    <a:gd name="connsiteX32" fmla="*/ 190892 w 1955476"/>
                    <a:gd name="connsiteY32" fmla="*/ 806302 h 1089956"/>
                    <a:gd name="connsiteX33" fmla="*/ 9250 w 1955476"/>
                    <a:gd name="connsiteY33" fmla="*/ 1086813 h 1089956"/>
                    <a:gd name="connsiteX34" fmla="*/ 4774 w 1955476"/>
                    <a:gd name="connsiteY34" fmla="*/ 1089956 h 10899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1955476" h="1089956">
                      <a:moveTo>
                        <a:pt x="4774" y="1089956"/>
                      </a:moveTo>
                      <a:lnTo>
                        <a:pt x="4297" y="1089956"/>
                      </a:lnTo>
                      <a:cubicBezTo>
                        <a:pt x="1712" y="1089611"/>
                        <a:pt x="-162" y="1087320"/>
                        <a:pt x="11" y="1084718"/>
                      </a:cubicBezTo>
                      <a:cubicBezTo>
                        <a:pt x="10870" y="972513"/>
                        <a:pt x="80402" y="864976"/>
                        <a:pt x="186034" y="797158"/>
                      </a:cubicBezTo>
                      <a:cubicBezTo>
                        <a:pt x="277570" y="738389"/>
                        <a:pt x="393870" y="708671"/>
                        <a:pt x="523124" y="711433"/>
                      </a:cubicBezTo>
                      <a:cubicBezTo>
                        <a:pt x="556271" y="712100"/>
                        <a:pt x="589799" y="714862"/>
                        <a:pt x="622470" y="717624"/>
                      </a:cubicBezTo>
                      <a:cubicBezTo>
                        <a:pt x="672038" y="722870"/>
                        <a:pt x="721915" y="724589"/>
                        <a:pt x="771727" y="722768"/>
                      </a:cubicBezTo>
                      <a:cubicBezTo>
                        <a:pt x="827448" y="719434"/>
                        <a:pt x="929746" y="702384"/>
                        <a:pt x="988420" y="625232"/>
                      </a:cubicBezTo>
                      <a:cubicBezTo>
                        <a:pt x="1008173" y="596661"/>
                        <a:pt x="1024178" y="565674"/>
                        <a:pt x="1036045" y="533030"/>
                      </a:cubicBezTo>
                      <a:cubicBezTo>
                        <a:pt x="1051857" y="494930"/>
                        <a:pt x="1068145" y="454829"/>
                        <a:pt x="1097386" y="424159"/>
                      </a:cubicBezTo>
                      <a:cubicBezTo>
                        <a:pt x="1136248" y="383297"/>
                        <a:pt x="1195970" y="360056"/>
                        <a:pt x="1275028" y="355007"/>
                      </a:cubicBezTo>
                      <a:cubicBezTo>
                        <a:pt x="1315817" y="353146"/>
                        <a:pt x="1356677" y="353527"/>
                        <a:pt x="1397424" y="356150"/>
                      </a:cubicBezTo>
                      <a:cubicBezTo>
                        <a:pt x="1432571" y="357770"/>
                        <a:pt x="1468957" y="359484"/>
                        <a:pt x="1504675" y="358055"/>
                      </a:cubicBezTo>
                      <a:cubicBezTo>
                        <a:pt x="1567731" y="355579"/>
                        <a:pt x="1654885" y="340434"/>
                        <a:pt x="1711749" y="281855"/>
                      </a:cubicBezTo>
                      <a:cubicBezTo>
                        <a:pt x="1737847" y="255185"/>
                        <a:pt x="1755945" y="221086"/>
                        <a:pt x="1773471" y="188129"/>
                      </a:cubicBezTo>
                      <a:cubicBezTo>
                        <a:pt x="1782996" y="170984"/>
                        <a:pt x="1792045" y="153173"/>
                        <a:pt x="1802617" y="136409"/>
                      </a:cubicBezTo>
                      <a:cubicBezTo>
                        <a:pt x="1838799" y="79363"/>
                        <a:pt x="1889051" y="32588"/>
                        <a:pt x="1948540" y="582"/>
                      </a:cubicBezTo>
                      <a:cubicBezTo>
                        <a:pt x="1950797" y="-664"/>
                        <a:pt x="1953636" y="156"/>
                        <a:pt x="1954882" y="2413"/>
                      </a:cubicBezTo>
                      <a:cubicBezTo>
                        <a:pt x="1954896" y="2437"/>
                        <a:pt x="1954909" y="2462"/>
                        <a:pt x="1954922" y="2487"/>
                      </a:cubicBezTo>
                      <a:cubicBezTo>
                        <a:pt x="1956136" y="4807"/>
                        <a:pt x="1955294" y="7671"/>
                        <a:pt x="1953017" y="8964"/>
                      </a:cubicBezTo>
                      <a:cubicBezTo>
                        <a:pt x="1894697" y="40360"/>
                        <a:pt x="1845481" y="86296"/>
                        <a:pt x="1810142" y="142314"/>
                      </a:cubicBezTo>
                      <a:cubicBezTo>
                        <a:pt x="1799760" y="158792"/>
                        <a:pt x="1790330" y="176414"/>
                        <a:pt x="1781567" y="193463"/>
                      </a:cubicBezTo>
                      <a:cubicBezTo>
                        <a:pt x="1763755" y="226991"/>
                        <a:pt x="1745372" y="261662"/>
                        <a:pt x="1718226" y="289380"/>
                      </a:cubicBezTo>
                      <a:cubicBezTo>
                        <a:pt x="1671458" y="337005"/>
                        <a:pt x="1597639" y="364532"/>
                        <a:pt x="1504675" y="368152"/>
                      </a:cubicBezTo>
                      <a:cubicBezTo>
                        <a:pt x="1468671" y="369581"/>
                        <a:pt x="1432095" y="368152"/>
                        <a:pt x="1396757" y="366247"/>
                      </a:cubicBezTo>
                      <a:cubicBezTo>
                        <a:pt x="1356326" y="363674"/>
                        <a:pt x="1315786" y="363292"/>
                        <a:pt x="1275314" y="365104"/>
                      </a:cubicBezTo>
                      <a:cubicBezTo>
                        <a:pt x="1199114" y="369962"/>
                        <a:pt x="1141106" y="392250"/>
                        <a:pt x="1103864" y="431779"/>
                      </a:cubicBezTo>
                      <a:cubicBezTo>
                        <a:pt x="1075860" y="461116"/>
                        <a:pt x="1059953" y="500073"/>
                        <a:pt x="1044427" y="537697"/>
                      </a:cubicBezTo>
                      <a:cubicBezTo>
                        <a:pt x="1032341" y="571128"/>
                        <a:pt x="1015981" y="602856"/>
                        <a:pt x="995755" y="632090"/>
                      </a:cubicBezTo>
                      <a:cubicBezTo>
                        <a:pt x="934699" y="712195"/>
                        <a:pt x="829353" y="729911"/>
                        <a:pt x="771917" y="733340"/>
                      </a:cubicBezTo>
                      <a:cubicBezTo>
                        <a:pt x="721691" y="735182"/>
                        <a:pt x="671398" y="733431"/>
                        <a:pt x="621422" y="728102"/>
                      </a:cubicBezTo>
                      <a:cubicBezTo>
                        <a:pt x="589037" y="725435"/>
                        <a:pt x="555509" y="722672"/>
                        <a:pt x="522648" y="722006"/>
                      </a:cubicBezTo>
                      <a:cubicBezTo>
                        <a:pt x="395680" y="719339"/>
                        <a:pt x="280808" y="748580"/>
                        <a:pt x="190892" y="806302"/>
                      </a:cubicBezTo>
                      <a:cubicBezTo>
                        <a:pt x="87736" y="872977"/>
                        <a:pt x="19442" y="977752"/>
                        <a:pt x="9250" y="1086813"/>
                      </a:cubicBezTo>
                      <a:cubicBezTo>
                        <a:pt x="8524" y="1088665"/>
                        <a:pt x="6762" y="1089902"/>
                        <a:pt x="4774" y="108995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任意多边形: 形状 74">
                  <a:extLst>
                    <a:ext uri="{FF2B5EF4-FFF2-40B4-BE49-F238E27FC236}">
                      <a16:creationId xmlns:a16="http://schemas.microsoft.com/office/drawing/2014/main" id="{9D5C51B9-54AD-DFB2-49BC-B49E64E8BCA2}"/>
                    </a:ext>
                  </a:extLst>
                </p:cNvPr>
                <p:cNvSpPr/>
                <p:nvPr/>
              </p:nvSpPr>
              <p:spPr>
                <a:xfrm>
                  <a:off x="9508323" y="2148073"/>
                  <a:ext cx="104886" cy="70711"/>
                </a:xfrm>
                <a:custGeom>
                  <a:avLst/>
                  <a:gdLst>
                    <a:gd name="connsiteX0" fmla="*/ 84511 w 104886"/>
                    <a:gd name="connsiteY0" fmla="*/ 70679 h 70711"/>
                    <a:gd name="connsiteX1" fmla="*/ 83654 w 104886"/>
                    <a:gd name="connsiteY1" fmla="*/ 70679 h 70711"/>
                    <a:gd name="connsiteX2" fmla="*/ 80320 w 104886"/>
                    <a:gd name="connsiteY2" fmla="*/ 64869 h 70711"/>
                    <a:gd name="connsiteX3" fmla="*/ 90703 w 104886"/>
                    <a:gd name="connsiteY3" fmla="*/ 24388 h 70711"/>
                    <a:gd name="connsiteX4" fmla="*/ 95179 w 104886"/>
                    <a:gd name="connsiteY4" fmla="*/ 10862 h 70711"/>
                    <a:gd name="connsiteX5" fmla="*/ 95179 w 104886"/>
                    <a:gd name="connsiteY5" fmla="*/ 9815 h 70711"/>
                    <a:gd name="connsiteX6" fmla="*/ 5739 w 104886"/>
                    <a:gd name="connsiteY6" fmla="*/ 20864 h 70711"/>
                    <a:gd name="connsiteX7" fmla="*/ 145 w 104886"/>
                    <a:gd name="connsiteY7" fmla="*/ 17361 h 70711"/>
                    <a:gd name="connsiteX8" fmla="*/ 120 w 104886"/>
                    <a:gd name="connsiteY8" fmla="*/ 17244 h 70711"/>
                    <a:gd name="connsiteX9" fmla="*/ 3622 w 104886"/>
                    <a:gd name="connsiteY9" fmla="*/ 11650 h 70711"/>
                    <a:gd name="connsiteX10" fmla="*/ 3739 w 104886"/>
                    <a:gd name="connsiteY10" fmla="*/ 11625 h 70711"/>
                    <a:gd name="connsiteX11" fmla="*/ 94227 w 104886"/>
                    <a:gd name="connsiteY11" fmla="*/ 4 h 70711"/>
                    <a:gd name="connsiteX12" fmla="*/ 102990 w 104886"/>
                    <a:gd name="connsiteY12" fmla="*/ 4385 h 70711"/>
                    <a:gd name="connsiteX13" fmla="*/ 104037 w 104886"/>
                    <a:gd name="connsiteY13" fmla="*/ 14577 h 70711"/>
                    <a:gd name="connsiteX14" fmla="*/ 100037 w 104886"/>
                    <a:gd name="connsiteY14" fmla="*/ 26769 h 70711"/>
                    <a:gd name="connsiteX15" fmla="*/ 89560 w 104886"/>
                    <a:gd name="connsiteY15" fmla="*/ 67250 h 70711"/>
                    <a:gd name="connsiteX16" fmla="*/ 84511 w 104886"/>
                    <a:gd name="connsiteY16" fmla="*/ 70679 h 707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04886" h="70711">
                      <a:moveTo>
                        <a:pt x="84511" y="70679"/>
                      </a:moveTo>
                      <a:lnTo>
                        <a:pt x="83654" y="70679"/>
                      </a:lnTo>
                      <a:cubicBezTo>
                        <a:pt x="81138" y="69983"/>
                        <a:pt x="79652" y="67392"/>
                        <a:pt x="80320" y="64869"/>
                      </a:cubicBezTo>
                      <a:lnTo>
                        <a:pt x="90703" y="24388"/>
                      </a:lnTo>
                      <a:cubicBezTo>
                        <a:pt x="91860" y="19775"/>
                        <a:pt x="93356" y="15255"/>
                        <a:pt x="95179" y="10862"/>
                      </a:cubicBezTo>
                      <a:cubicBezTo>
                        <a:pt x="95367" y="10538"/>
                        <a:pt x="95367" y="10139"/>
                        <a:pt x="95179" y="9815"/>
                      </a:cubicBezTo>
                      <a:cubicBezTo>
                        <a:pt x="65079" y="10599"/>
                        <a:pt x="35126" y="14299"/>
                        <a:pt x="5739" y="20864"/>
                      </a:cubicBezTo>
                      <a:cubicBezTo>
                        <a:pt x="3227" y="21441"/>
                        <a:pt x="723" y="19873"/>
                        <a:pt x="145" y="17361"/>
                      </a:cubicBezTo>
                      <a:cubicBezTo>
                        <a:pt x="136" y="17322"/>
                        <a:pt x="128" y="17283"/>
                        <a:pt x="120" y="17244"/>
                      </a:cubicBezTo>
                      <a:cubicBezTo>
                        <a:pt x="-458" y="14732"/>
                        <a:pt x="1110" y="12227"/>
                        <a:pt x="3622" y="11650"/>
                      </a:cubicBezTo>
                      <a:cubicBezTo>
                        <a:pt x="3661" y="11641"/>
                        <a:pt x="3700" y="11632"/>
                        <a:pt x="3739" y="11625"/>
                      </a:cubicBezTo>
                      <a:cubicBezTo>
                        <a:pt x="33477" y="4959"/>
                        <a:pt x="63770" y="1069"/>
                        <a:pt x="94227" y="4"/>
                      </a:cubicBezTo>
                      <a:cubicBezTo>
                        <a:pt x="97697" y="-92"/>
                        <a:pt x="100985" y="1552"/>
                        <a:pt x="102990" y="4385"/>
                      </a:cubicBezTo>
                      <a:cubicBezTo>
                        <a:pt x="105072" y="7375"/>
                        <a:pt x="105468" y="11226"/>
                        <a:pt x="104037" y="14577"/>
                      </a:cubicBezTo>
                      <a:cubicBezTo>
                        <a:pt x="102431" y="18547"/>
                        <a:pt x="101095" y="22620"/>
                        <a:pt x="100037" y="26769"/>
                      </a:cubicBezTo>
                      <a:lnTo>
                        <a:pt x="89560" y="67250"/>
                      </a:lnTo>
                      <a:cubicBezTo>
                        <a:pt x="88961" y="69488"/>
                        <a:pt x="86812" y="70947"/>
                        <a:pt x="84511" y="7067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76" name="图形 7">
              <a:extLst>
                <a:ext uri="{FF2B5EF4-FFF2-40B4-BE49-F238E27FC236}">
                  <a16:creationId xmlns:a16="http://schemas.microsoft.com/office/drawing/2014/main" id="{A50B12EA-84F2-E2EE-EF74-760DA6C0D9E2}"/>
                </a:ext>
              </a:extLst>
            </p:cNvPr>
            <p:cNvGrpSpPr/>
            <p:nvPr/>
          </p:nvGrpSpPr>
          <p:grpSpPr>
            <a:xfrm>
              <a:off x="10187500" y="2136776"/>
              <a:ext cx="1713775" cy="3544732"/>
              <a:chOff x="9288606" y="2103428"/>
              <a:chExt cx="1383210" cy="2861000"/>
            </a:xfrm>
          </p:grpSpPr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F69613D4-6842-D388-1BD8-14133091C67F}"/>
                  </a:ext>
                </a:extLst>
              </p:cNvPr>
              <p:cNvSpPr/>
              <p:nvPr/>
            </p:nvSpPr>
            <p:spPr>
              <a:xfrm>
                <a:off x="9715803" y="2103428"/>
                <a:ext cx="367188" cy="335152"/>
              </a:xfrm>
              <a:custGeom>
                <a:avLst/>
                <a:gdLst>
                  <a:gd name="connsiteX0" fmla="*/ 270891 w 367188"/>
                  <a:gd name="connsiteY0" fmla="*/ 10073 h 335152"/>
                  <a:gd name="connsiteX1" fmla="*/ 98393 w 367188"/>
                  <a:gd name="connsiteY1" fmla="*/ 116467 h 335152"/>
                  <a:gd name="connsiteX2" fmla="*/ 0 w 367188"/>
                  <a:gd name="connsiteY2" fmla="*/ 298966 h 335152"/>
                  <a:gd name="connsiteX3" fmla="*/ 367189 w 367188"/>
                  <a:gd name="connsiteY3" fmla="*/ 283250 h 335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7188" h="335152">
                    <a:moveTo>
                      <a:pt x="270891" y="10073"/>
                    </a:moveTo>
                    <a:cubicBezTo>
                      <a:pt x="270891" y="10073"/>
                      <a:pt x="137541" y="-48411"/>
                      <a:pt x="98393" y="116467"/>
                    </a:cubicBezTo>
                    <a:cubicBezTo>
                      <a:pt x="66675" y="249245"/>
                      <a:pt x="0" y="298966"/>
                      <a:pt x="0" y="298966"/>
                    </a:cubicBezTo>
                    <a:cubicBezTo>
                      <a:pt x="0" y="298966"/>
                      <a:pt x="235744" y="390025"/>
                      <a:pt x="367189" y="28325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0E8607CE-C97B-74B0-8686-F518DC0D71ED}"/>
                  </a:ext>
                </a:extLst>
              </p:cNvPr>
              <p:cNvSpPr/>
              <p:nvPr/>
            </p:nvSpPr>
            <p:spPr>
              <a:xfrm>
                <a:off x="9407193" y="2638804"/>
                <a:ext cx="424529" cy="330584"/>
              </a:xfrm>
              <a:custGeom>
                <a:avLst/>
                <a:gdLst>
                  <a:gd name="connsiteX0" fmla="*/ 424529 w 424529"/>
                  <a:gd name="connsiteY0" fmla="*/ 29813 h 330584"/>
                  <a:gd name="connsiteX1" fmla="*/ 409860 w 424529"/>
                  <a:gd name="connsiteY1" fmla="*/ 66008 h 330584"/>
                  <a:gd name="connsiteX2" fmla="*/ 393954 w 424529"/>
                  <a:gd name="connsiteY2" fmla="*/ 100584 h 330584"/>
                  <a:gd name="connsiteX3" fmla="*/ 358044 w 424529"/>
                  <a:gd name="connsiteY3" fmla="*/ 167259 h 330584"/>
                  <a:gd name="connsiteX4" fmla="*/ 269748 w 424529"/>
                  <a:gd name="connsiteY4" fmla="*/ 292322 h 330584"/>
                  <a:gd name="connsiteX5" fmla="*/ 263366 w 424529"/>
                  <a:gd name="connsiteY5" fmla="*/ 299561 h 330584"/>
                  <a:gd name="connsiteX6" fmla="*/ 255175 w 424529"/>
                  <a:gd name="connsiteY6" fmla="*/ 308610 h 330584"/>
                  <a:gd name="connsiteX7" fmla="*/ 223361 w 424529"/>
                  <a:gd name="connsiteY7" fmla="*/ 327660 h 330584"/>
                  <a:gd name="connsiteX8" fmla="*/ 189547 w 424529"/>
                  <a:gd name="connsiteY8" fmla="*/ 329565 h 330584"/>
                  <a:gd name="connsiteX9" fmla="*/ 163449 w 424529"/>
                  <a:gd name="connsiteY9" fmla="*/ 321945 h 330584"/>
                  <a:gd name="connsiteX10" fmla="*/ 125349 w 424529"/>
                  <a:gd name="connsiteY10" fmla="*/ 299085 h 330584"/>
                  <a:gd name="connsiteX11" fmla="*/ 94679 w 424529"/>
                  <a:gd name="connsiteY11" fmla="*/ 272701 h 330584"/>
                  <a:gd name="connsiteX12" fmla="*/ 0 w 424529"/>
                  <a:gd name="connsiteY12" fmla="*/ 153448 h 330584"/>
                  <a:gd name="connsiteX13" fmla="*/ 33813 w 424529"/>
                  <a:gd name="connsiteY13" fmla="*/ 127921 h 330584"/>
                  <a:gd name="connsiteX14" fmla="*/ 137445 w 424529"/>
                  <a:gd name="connsiteY14" fmla="*/ 223171 h 330584"/>
                  <a:gd name="connsiteX15" fmla="*/ 190023 w 424529"/>
                  <a:gd name="connsiteY15" fmla="*/ 254032 h 330584"/>
                  <a:gd name="connsiteX16" fmla="*/ 201549 w 424529"/>
                  <a:gd name="connsiteY16" fmla="*/ 255080 h 330584"/>
                  <a:gd name="connsiteX17" fmla="*/ 200596 w 424529"/>
                  <a:gd name="connsiteY17" fmla="*/ 255080 h 330584"/>
                  <a:gd name="connsiteX18" fmla="*/ 204216 w 424529"/>
                  <a:gd name="connsiteY18" fmla="*/ 250222 h 330584"/>
                  <a:gd name="connsiteX19" fmla="*/ 209454 w 424529"/>
                  <a:gd name="connsiteY19" fmla="*/ 243364 h 330584"/>
                  <a:gd name="connsiteX20" fmla="*/ 284702 w 424529"/>
                  <a:gd name="connsiteY20" fmla="*/ 126016 h 330584"/>
                  <a:gd name="connsiteX21" fmla="*/ 316611 w 424529"/>
                  <a:gd name="connsiteY21" fmla="*/ 63246 h 330584"/>
                  <a:gd name="connsiteX22" fmla="*/ 331375 w 424529"/>
                  <a:gd name="connsiteY22" fmla="*/ 31433 h 330584"/>
                  <a:gd name="connsiteX23" fmla="*/ 344709 w 424529"/>
                  <a:gd name="connsiteY23" fmla="*/ 0 h 330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24529" h="330584">
                    <a:moveTo>
                      <a:pt x="424529" y="29813"/>
                    </a:moveTo>
                    <a:cubicBezTo>
                      <a:pt x="419671" y="42958"/>
                      <a:pt x="415004" y="54197"/>
                      <a:pt x="409860" y="66008"/>
                    </a:cubicBezTo>
                    <a:cubicBezTo>
                      <a:pt x="404717" y="77819"/>
                      <a:pt x="399383" y="89154"/>
                      <a:pt x="393954" y="100584"/>
                    </a:cubicBezTo>
                    <a:cubicBezTo>
                      <a:pt x="383000" y="123444"/>
                      <a:pt x="370618" y="145542"/>
                      <a:pt x="358044" y="167259"/>
                    </a:cubicBezTo>
                    <a:cubicBezTo>
                      <a:pt x="332554" y="211595"/>
                      <a:pt x="302994" y="253463"/>
                      <a:pt x="269748" y="292322"/>
                    </a:cubicBezTo>
                    <a:lnTo>
                      <a:pt x="263366" y="299561"/>
                    </a:lnTo>
                    <a:cubicBezTo>
                      <a:pt x="261080" y="302133"/>
                      <a:pt x="259937" y="303752"/>
                      <a:pt x="255175" y="308610"/>
                    </a:cubicBezTo>
                    <a:cubicBezTo>
                      <a:pt x="246325" y="317515"/>
                      <a:pt x="235389" y="324063"/>
                      <a:pt x="223361" y="327660"/>
                    </a:cubicBezTo>
                    <a:cubicBezTo>
                      <a:pt x="212363" y="330751"/>
                      <a:pt x="200823" y="331402"/>
                      <a:pt x="189547" y="329565"/>
                    </a:cubicBezTo>
                    <a:cubicBezTo>
                      <a:pt x="180558" y="328149"/>
                      <a:pt x="171788" y="325588"/>
                      <a:pt x="163449" y="321945"/>
                    </a:cubicBezTo>
                    <a:cubicBezTo>
                      <a:pt x="149881" y="315875"/>
                      <a:pt x="137090" y="308201"/>
                      <a:pt x="125349" y="299085"/>
                    </a:cubicBezTo>
                    <a:cubicBezTo>
                      <a:pt x="114648" y="290862"/>
                      <a:pt x="104408" y="282054"/>
                      <a:pt x="94679" y="272701"/>
                    </a:cubicBezTo>
                    <a:cubicBezTo>
                      <a:pt x="58615" y="236744"/>
                      <a:pt x="26843" y="196725"/>
                      <a:pt x="0" y="153448"/>
                    </a:cubicBezTo>
                    <a:lnTo>
                      <a:pt x="33813" y="127921"/>
                    </a:lnTo>
                    <a:cubicBezTo>
                      <a:pt x="66032" y="162111"/>
                      <a:pt x="100665" y="193943"/>
                      <a:pt x="137445" y="223171"/>
                    </a:cubicBezTo>
                    <a:cubicBezTo>
                      <a:pt x="153276" y="236106"/>
                      <a:pt x="171011" y="246516"/>
                      <a:pt x="190023" y="254032"/>
                    </a:cubicBezTo>
                    <a:cubicBezTo>
                      <a:pt x="197643" y="256604"/>
                      <a:pt x="202882" y="255461"/>
                      <a:pt x="201549" y="255080"/>
                    </a:cubicBezTo>
                    <a:cubicBezTo>
                      <a:pt x="200215" y="254699"/>
                      <a:pt x="200310" y="255080"/>
                      <a:pt x="200596" y="255080"/>
                    </a:cubicBezTo>
                    <a:cubicBezTo>
                      <a:pt x="200882" y="255080"/>
                      <a:pt x="202692" y="252317"/>
                      <a:pt x="204216" y="250222"/>
                    </a:cubicBezTo>
                    <a:lnTo>
                      <a:pt x="209454" y="243364"/>
                    </a:lnTo>
                    <a:cubicBezTo>
                      <a:pt x="237313" y="206099"/>
                      <a:pt x="262460" y="166882"/>
                      <a:pt x="284702" y="126016"/>
                    </a:cubicBezTo>
                    <a:cubicBezTo>
                      <a:pt x="295942" y="105442"/>
                      <a:pt x="306419" y="84392"/>
                      <a:pt x="316611" y="63246"/>
                    </a:cubicBezTo>
                    <a:cubicBezTo>
                      <a:pt x="321659" y="52673"/>
                      <a:pt x="326612" y="42101"/>
                      <a:pt x="331375" y="31433"/>
                    </a:cubicBezTo>
                    <a:cubicBezTo>
                      <a:pt x="336137" y="20765"/>
                      <a:pt x="340900" y="9620"/>
                      <a:pt x="344709" y="0"/>
                    </a:cubicBezTo>
                    <a:close/>
                  </a:path>
                </a:pathLst>
              </a:custGeom>
              <a:solidFill>
                <a:srgbClr val="FFC3B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9647F90D-1FD6-BD27-0B2C-4BC04A635F8B}"/>
                  </a:ext>
                </a:extLst>
              </p:cNvPr>
              <p:cNvSpPr/>
              <p:nvPr/>
            </p:nvSpPr>
            <p:spPr>
              <a:xfrm>
                <a:off x="9706278" y="2554022"/>
                <a:ext cx="187314" cy="240516"/>
              </a:xfrm>
              <a:custGeom>
                <a:avLst/>
                <a:gdLst>
                  <a:gd name="connsiteX0" fmla="*/ 98298 w 187314"/>
                  <a:gd name="connsiteY0" fmla="*/ 10 h 240516"/>
                  <a:gd name="connsiteX1" fmla="*/ 0 w 187314"/>
                  <a:gd name="connsiteY1" fmla="*/ 128217 h 240516"/>
                  <a:gd name="connsiteX2" fmla="*/ 92678 w 187314"/>
                  <a:gd name="connsiteY2" fmla="*/ 240516 h 240516"/>
                  <a:gd name="connsiteX3" fmla="*/ 185928 w 187314"/>
                  <a:gd name="connsiteY3" fmla="*/ 61161 h 240516"/>
                  <a:gd name="connsiteX4" fmla="*/ 98298 w 187314"/>
                  <a:gd name="connsiteY4" fmla="*/ 10 h 2405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7314" h="240516">
                    <a:moveTo>
                      <a:pt x="98298" y="10"/>
                    </a:moveTo>
                    <a:cubicBezTo>
                      <a:pt x="62674" y="-1323"/>
                      <a:pt x="0" y="128217"/>
                      <a:pt x="0" y="128217"/>
                    </a:cubicBezTo>
                    <a:lnTo>
                      <a:pt x="92678" y="240516"/>
                    </a:lnTo>
                    <a:cubicBezTo>
                      <a:pt x="92678" y="240516"/>
                      <a:pt x="200692" y="104976"/>
                      <a:pt x="185928" y="61161"/>
                    </a:cubicBezTo>
                    <a:cubicBezTo>
                      <a:pt x="170116" y="15536"/>
                      <a:pt x="150114" y="1820"/>
                      <a:pt x="98298" y="1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820EA74B-8A5A-B510-91BA-72C274F65AF8}"/>
                  </a:ext>
                </a:extLst>
              </p:cNvPr>
              <p:cNvSpPr/>
              <p:nvPr/>
            </p:nvSpPr>
            <p:spPr>
              <a:xfrm>
                <a:off x="9750474" y="2585274"/>
                <a:ext cx="48196" cy="203454"/>
              </a:xfrm>
              <a:custGeom>
                <a:avLst/>
                <a:gdLst>
                  <a:gd name="connsiteX0" fmla="*/ 48196 w 48196"/>
                  <a:gd name="connsiteY0" fmla="*/ 0 h 203454"/>
                  <a:gd name="connsiteX1" fmla="*/ 0 w 48196"/>
                  <a:gd name="connsiteY1" fmla="*/ 150971 h 203454"/>
                  <a:gd name="connsiteX2" fmla="*/ 43434 w 48196"/>
                  <a:gd name="connsiteY2" fmla="*/ 203454 h 203454"/>
                  <a:gd name="connsiteX3" fmla="*/ 48196 w 48196"/>
                  <a:gd name="connsiteY3" fmla="*/ 0 h 203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196" h="203454">
                    <a:moveTo>
                      <a:pt x="48196" y="0"/>
                    </a:moveTo>
                    <a:lnTo>
                      <a:pt x="0" y="150971"/>
                    </a:lnTo>
                    <a:lnTo>
                      <a:pt x="43434" y="203454"/>
                    </a:lnTo>
                    <a:lnTo>
                      <a:pt x="48196" y="0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9D6EF29B-89B0-0C4C-A865-A9295D326D56}"/>
                  </a:ext>
                </a:extLst>
              </p:cNvPr>
              <p:cNvSpPr/>
              <p:nvPr/>
            </p:nvSpPr>
            <p:spPr>
              <a:xfrm>
                <a:off x="9334803" y="2730149"/>
                <a:ext cx="119348" cy="77628"/>
              </a:xfrm>
              <a:custGeom>
                <a:avLst/>
                <a:gdLst>
                  <a:gd name="connsiteX0" fmla="*/ 98584 w 119348"/>
                  <a:gd name="connsiteY0" fmla="*/ 77629 h 77628"/>
                  <a:gd name="connsiteX1" fmla="*/ 0 w 119348"/>
                  <a:gd name="connsiteY1" fmla="*/ 52673 h 77628"/>
                  <a:gd name="connsiteX2" fmla="*/ 66675 w 119348"/>
                  <a:gd name="connsiteY2" fmla="*/ 0 h 77628"/>
                  <a:gd name="connsiteX3" fmla="*/ 119348 w 119348"/>
                  <a:gd name="connsiteY3" fmla="*/ 55531 h 77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9348" h="77628">
                    <a:moveTo>
                      <a:pt x="98584" y="77629"/>
                    </a:moveTo>
                    <a:lnTo>
                      <a:pt x="0" y="52673"/>
                    </a:lnTo>
                    <a:lnTo>
                      <a:pt x="66675" y="0"/>
                    </a:lnTo>
                    <a:cubicBezTo>
                      <a:pt x="66675" y="0"/>
                      <a:pt x="116205" y="20860"/>
                      <a:pt x="119348" y="55531"/>
                    </a:cubicBezTo>
                    <a:close/>
                  </a:path>
                </a:pathLst>
              </a:custGeom>
              <a:solidFill>
                <a:srgbClr val="FFC3B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EC5DC053-A7E1-25C8-966F-71E75B03C10E}"/>
                  </a:ext>
                </a:extLst>
              </p:cNvPr>
              <p:cNvSpPr/>
              <p:nvPr/>
            </p:nvSpPr>
            <p:spPr>
              <a:xfrm>
                <a:off x="9288606" y="2702432"/>
                <a:ext cx="112490" cy="80391"/>
              </a:xfrm>
              <a:custGeom>
                <a:avLst/>
                <a:gdLst>
                  <a:gd name="connsiteX0" fmla="*/ 0 w 112490"/>
                  <a:gd name="connsiteY0" fmla="*/ 38100 h 80391"/>
                  <a:gd name="connsiteX1" fmla="*/ 51149 w 112490"/>
                  <a:gd name="connsiteY1" fmla="*/ 0 h 80391"/>
                  <a:gd name="connsiteX2" fmla="*/ 112490 w 112490"/>
                  <a:gd name="connsiteY2" fmla="*/ 27718 h 80391"/>
                  <a:gd name="connsiteX3" fmla="*/ 45720 w 112490"/>
                  <a:gd name="connsiteY3" fmla="*/ 80391 h 80391"/>
                  <a:gd name="connsiteX4" fmla="*/ 0 w 112490"/>
                  <a:gd name="connsiteY4" fmla="*/ 38100 h 803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2490" h="80391">
                    <a:moveTo>
                      <a:pt x="0" y="38100"/>
                    </a:moveTo>
                    <a:lnTo>
                      <a:pt x="51149" y="0"/>
                    </a:lnTo>
                    <a:lnTo>
                      <a:pt x="112490" y="27718"/>
                    </a:lnTo>
                    <a:lnTo>
                      <a:pt x="45720" y="80391"/>
                    </a:lnTo>
                    <a:lnTo>
                      <a:pt x="0" y="38100"/>
                    </a:lnTo>
                    <a:close/>
                  </a:path>
                </a:pathLst>
              </a:custGeom>
              <a:solidFill>
                <a:srgbClr val="FFC3B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D82187FD-07C5-DCB9-CF1D-17F99809F40B}"/>
                  </a:ext>
                </a:extLst>
              </p:cNvPr>
              <p:cNvSpPr/>
              <p:nvPr/>
            </p:nvSpPr>
            <p:spPr>
              <a:xfrm>
                <a:off x="9972501" y="4685251"/>
                <a:ext cx="87725" cy="193738"/>
              </a:xfrm>
              <a:custGeom>
                <a:avLst/>
                <a:gdLst>
                  <a:gd name="connsiteX0" fmla="*/ 83629 w 87725"/>
                  <a:gd name="connsiteY0" fmla="*/ 193738 h 193738"/>
                  <a:gd name="connsiteX1" fmla="*/ 0 w 87725"/>
                  <a:gd name="connsiteY1" fmla="*/ 193738 h 193738"/>
                  <a:gd name="connsiteX2" fmla="*/ 4096 w 87725"/>
                  <a:gd name="connsiteY2" fmla="*/ 0 h 193738"/>
                  <a:gd name="connsiteX3" fmla="*/ 87725 w 87725"/>
                  <a:gd name="connsiteY3" fmla="*/ 0 h 193738"/>
                  <a:gd name="connsiteX4" fmla="*/ 83629 w 87725"/>
                  <a:gd name="connsiteY4" fmla="*/ 193738 h 1937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7725" h="193738">
                    <a:moveTo>
                      <a:pt x="83629" y="193738"/>
                    </a:moveTo>
                    <a:lnTo>
                      <a:pt x="0" y="193738"/>
                    </a:lnTo>
                    <a:lnTo>
                      <a:pt x="4096" y="0"/>
                    </a:lnTo>
                    <a:lnTo>
                      <a:pt x="87725" y="0"/>
                    </a:lnTo>
                    <a:lnTo>
                      <a:pt x="83629" y="193738"/>
                    </a:lnTo>
                    <a:close/>
                  </a:path>
                </a:pathLst>
              </a:custGeom>
              <a:solidFill>
                <a:srgbClr val="FFC3B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E3E0A186-6FE7-6881-2514-99E99F077B80}"/>
                  </a:ext>
                </a:extLst>
              </p:cNvPr>
              <p:cNvSpPr/>
              <p:nvPr/>
            </p:nvSpPr>
            <p:spPr>
              <a:xfrm>
                <a:off x="9808418" y="4869273"/>
                <a:ext cx="267697" cy="95155"/>
              </a:xfrm>
              <a:custGeom>
                <a:avLst/>
                <a:gdLst>
                  <a:gd name="connsiteX0" fmla="*/ 155987 w 267697"/>
                  <a:gd name="connsiteY0" fmla="*/ 0 h 95155"/>
                  <a:gd name="connsiteX1" fmla="*/ 250284 w 267697"/>
                  <a:gd name="connsiteY1" fmla="*/ 0 h 95155"/>
                  <a:gd name="connsiteX2" fmla="*/ 256952 w 267697"/>
                  <a:gd name="connsiteY2" fmla="*/ 5715 h 95155"/>
                  <a:gd name="connsiteX3" fmla="*/ 267620 w 267697"/>
                  <a:gd name="connsiteY3" fmla="*/ 80106 h 95155"/>
                  <a:gd name="connsiteX4" fmla="*/ 255695 w 267697"/>
                  <a:gd name="connsiteY4" fmla="*/ 94889 h 95155"/>
                  <a:gd name="connsiteX5" fmla="*/ 254190 w 267697"/>
                  <a:gd name="connsiteY5" fmla="*/ 94965 h 95155"/>
                  <a:gd name="connsiteX6" fmla="*/ 164274 w 267697"/>
                  <a:gd name="connsiteY6" fmla="*/ 92488 h 95155"/>
                  <a:gd name="connsiteX7" fmla="*/ 30924 w 267697"/>
                  <a:gd name="connsiteY7" fmla="*/ 95155 h 95155"/>
                  <a:gd name="connsiteX8" fmla="*/ 8540 w 267697"/>
                  <a:gd name="connsiteY8" fmla="*/ 57055 h 95155"/>
                  <a:gd name="connsiteX9" fmla="*/ 142461 w 267697"/>
                  <a:gd name="connsiteY9" fmla="*/ 4954 h 95155"/>
                  <a:gd name="connsiteX10" fmla="*/ 155987 w 267697"/>
                  <a:gd name="connsiteY10" fmla="*/ 1 h 95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67697" h="95155">
                    <a:moveTo>
                      <a:pt x="155987" y="0"/>
                    </a:moveTo>
                    <a:lnTo>
                      <a:pt x="250284" y="0"/>
                    </a:lnTo>
                    <a:cubicBezTo>
                      <a:pt x="253625" y="-34"/>
                      <a:pt x="256475" y="2409"/>
                      <a:pt x="256952" y="5715"/>
                    </a:cubicBezTo>
                    <a:lnTo>
                      <a:pt x="267620" y="80106"/>
                    </a:lnTo>
                    <a:cubicBezTo>
                      <a:pt x="268409" y="87481"/>
                      <a:pt x="263070" y="94100"/>
                      <a:pt x="255695" y="94889"/>
                    </a:cubicBezTo>
                    <a:cubicBezTo>
                      <a:pt x="255195" y="94942"/>
                      <a:pt x="254692" y="94968"/>
                      <a:pt x="254190" y="94965"/>
                    </a:cubicBezTo>
                    <a:cubicBezTo>
                      <a:pt x="221424" y="94393"/>
                      <a:pt x="205612" y="92488"/>
                      <a:pt x="164274" y="92488"/>
                    </a:cubicBezTo>
                    <a:cubicBezTo>
                      <a:pt x="138842" y="92488"/>
                      <a:pt x="65881" y="95155"/>
                      <a:pt x="30924" y="95155"/>
                    </a:cubicBezTo>
                    <a:cubicBezTo>
                      <a:pt x="-4033" y="95155"/>
                      <a:pt x="-6033" y="60389"/>
                      <a:pt x="8540" y="57055"/>
                    </a:cubicBezTo>
                    <a:cubicBezTo>
                      <a:pt x="74072" y="42958"/>
                      <a:pt x="120363" y="23527"/>
                      <a:pt x="142461" y="4954"/>
                    </a:cubicBezTo>
                    <a:cubicBezTo>
                      <a:pt x="146283" y="1825"/>
                      <a:pt x="151049" y="80"/>
                      <a:pt x="155987" y="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4B03CFE6-1D78-4E7C-1D4A-683E756E3928}"/>
                  </a:ext>
                </a:extLst>
              </p:cNvPr>
              <p:cNvSpPr/>
              <p:nvPr/>
            </p:nvSpPr>
            <p:spPr>
              <a:xfrm>
                <a:off x="9974502" y="4685251"/>
                <a:ext cx="85820" cy="99917"/>
              </a:xfrm>
              <a:custGeom>
                <a:avLst/>
                <a:gdLst>
                  <a:gd name="connsiteX0" fmla="*/ 2096 w 85820"/>
                  <a:gd name="connsiteY0" fmla="*/ 0 h 99917"/>
                  <a:gd name="connsiteX1" fmla="*/ 0 w 85820"/>
                  <a:gd name="connsiteY1" fmla="*/ 99917 h 99917"/>
                  <a:gd name="connsiteX2" fmla="*/ 83629 w 85820"/>
                  <a:gd name="connsiteY2" fmla="*/ 99917 h 99917"/>
                  <a:gd name="connsiteX3" fmla="*/ 85820 w 85820"/>
                  <a:gd name="connsiteY3" fmla="*/ 0 h 99917"/>
                  <a:gd name="connsiteX4" fmla="*/ 2096 w 85820"/>
                  <a:gd name="connsiteY4" fmla="*/ 0 h 999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820" h="99917">
                    <a:moveTo>
                      <a:pt x="2096" y="0"/>
                    </a:moveTo>
                    <a:lnTo>
                      <a:pt x="0" y="99917"/>
                    </a:lnTo>
                    <a:lnTo>
                      <a:pt x="83629" y="99917"/>
                    </a:lnTo>
                    <a:lnTo>
                      <a:pt x="85820" y="0"/>
                    </a:lnTo>
                    <a:lnTo>
                      <a:pt x="2096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422A603C-A594-7B3F-2F2A-054A81FEC8E0}"/>
                  </a:ext>
                </a:extLst>
              </p:cNvPr>
              <p:cNvSpPr/>
              <p:nvPr/>
            </p:nvSpPr>
            <p:spPr>
              <a:xfrm>
                <a:off x="9770745" y="2524822"/>
                <a:ext cx="447977" cy="534701"/>
              </a:xfrm>
              <a:custGeom>
                <a:avLst/>
                <a:gdLst>
                  <a:gd name="connsiteX0" fmla="*/ 207 w 447977"/>
                  <a:gd name="connsiteY0" fmla="*/ 70644 h 534701"/>
                  <a:gd name="connsiteX1" fmla="*/ 63168 w 447977"/>
                  <a:gd name="connsiteY1" fmla="*/ 534702 h 534701"/>
                  <a:gd name="connsiteX2" fmla="*/ 402829 w 447977"/>
                  <a:gd name="connsiteY2" fmla="*/ 524605 h 534701"/>
                  <a:gd name="connsiteX3" fmla="*/ 447977 w 447977"/>
                  <a:gd name="connsiteY3" fmla="*/ 15684 h 534701"/>
                  <a:gd name="connsiteX4" fmla="*/ 303197 w 447977"/>
                  <a:gd name="connsiteY4" fmla="*/ 921 h 534701"/>
                  <a:gd name="connsiteX5" fmla="*/ 148892 w 447977"/>
                  <a:gd name="connsiteY5" fmla="*/ 5588 h 534701"/>
                  <a:gd name="connsiteX6" fmla="*/ 39450 w 447977"/>
                  <a:gd name="connsiteY6" fmla="*/ 24638 h 534701"/>
                  <a:gd name="connsiteX7" fmla="*/ 207 w 447977"/>
                  <a:gd name="connsiteY7" fmla="*/ 70644 h 5347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47977" h="534701">
                    <a:moveTo>
                      <a:pt x="207" y="70644"/>
                    </a:moveTo>
                    <a:cubicBezTo>
                      <a:pt x="-1602" y="123603"/>
                      <a:pt x="7542" y="247142"/>
                      <a:pt x="63168" y="534702"/>
                    </a:cubicBezTo>
                    <a:lnTo>
                      <a:pt x="402829" y="524605"/>
                    </a:lnTo>
                    <a:cubicBezTo>
                      <a:pt x="393304" y="386588"/>
                      <a:pt x="390351" y="301339"/>
                      <a:pt x="447977" y="15684"/>
                    </a:cubicBezTo>
                    <a:cubicBezTo>
                      <a:pt x="400134" y="7295"/>
                      <a:pt x="351749" y="2361"/>
                      <a:pt x="303197" y="921"/>
                    </a:cubicBezTo>
                    <a:cubicBezTo>
                      <a:pt x="251717" y="-1206"/>
                      <a:pt x="200150" y="353"/>
                      <a:pt x="148892" y="5588"/>
                    </a:cubicBezTo>
                    <a:cubicBezTo>
                      <a:pt x="109650" y="10350"/>
                      <a:pt x="67263" y="18447"/>
                      <a:pt x="39450" y="24638"/>
                    </a:cubicBezTo>
                    <a:cubicBezTo>
                      <a:pt x="17385" y="29191"/>
                      <a:pt x="1224" y="48137"/>
                      <a:pt x="207" y="7064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9F8B293C-F4B3-E5F7-8FE1-A85786047A2E}"/>
                  </a:ext>
                </a:extLst>
              </p:cNvPr>
              <p:cNvSpPr/>
              <p:nvPr/>
            </p:nvSpPr>
            <p:spPr>
              <a:xfrm>
                <a:off x="9908484" y="2352674"/>
                <a:ext cx="165458" cy="257175"/>
              </a:xfrm>
              <a:custGeom>
                <a:avLst/>
                <a:gdLst>
                  <a:gd name="connsiteX0" fmla="*/ 144980 w 165458"/>
                  <a:gd name="connsiteY0" fmla="*/ 0 h 257175"/>
                  <a:gd name="connsiteX1" fmla="*/ 165459 w 165458"/>
                  <a:gd name="connsiteY1" fmla="*/ 173164 h 257175"/>
                  <a:gd name="connsiteX2" fmla="*/ 47635 w 165458"/>
                  <a:gd name="connsiteY2" fmla="*/ 257175 h 257175"/>
                  <a:gd name="connsiteX3" fmla="*/ 11154 w 165458"/>
                  <a:gd name="connsiteY3" fmla="*/ 177737 h 257175"/>
                  <a:gd name="connsiteX4" fmla="*/ 52683 w 165458"/>
                  <a:gd name="connsiteY4" fmla="*/ 83534 h 257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5458" h="257175">
                    <a:moveTo>
                      <a:pt x="144980" y="0"/>
                    </a:moveTo>
                    <a:cubicBezTo>
                      <a:pt x="136693" y="49911"/>
                      <a:pt x="129740" y="141161"/>
                      <a:pt x="165459" y="173164"/>
                    </a:cubicBezTo>
                    <a:cubicBezTo>
                      <a:pt x="138612" y="215433"/>
                      <a:pt x="96345" y="245570"/>
                      <a:pt x="47635" y="257175"/>
                    </a:cubicBezTo>
                    <a:cubicBezTo>
                      <a:pt x="-30661" y="217456"/>
                      <a:pt x="11154" y="177737"/>
                      <a:pt x="11154" y="177737"/>
                    </a:cubicBezTo>
                    <a:cubicBezTo>
                      <a:pt x="66113" y="162878"/>
                      <a:pt x="63446" y="121825"/>
                      <a:pt x="52683" y="83534"/>
                    </a:cubicBezTo>
                    <a:close/>
                  </a:path>
                </a:pathLst>
              </a:custGeom>
              <a:solidFill>
                <a:srgbClr val="FFC3B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DFE60A60-D659-7A88-F81E-A600CD4B26E0}"/>
                  </a:ext>
                </a:extLst>
              </p:cNvPr>
              <p:cNvSpPr/>
              <p:nvPr/>
            </p:nvSpPr>
            <p:spPr>
              <a:xfrm>
                <a:off x="9956118" y="2590036"/>
                <a:ext cx="64484" cy="19812"/>
              </a:xfrm>
              <a:custGeom>
                <a:avLst/>
                <a:gdLst>
                  <a:gd name="connsiteX0" fmla="*/ 0 w 64484"/>
                  <a:gd name="connsiteY0" fmla="*/ 19812 h 19812"/>
                  <a:gd name="connsiteX1" fmla="*/ 10096 w 64484"/>
                  <a:gd name="connsiteY1" fmla="*/ 0 h 19812"/>
                  <a:gd name="connsiteX2" fmla="*/ 64484 w 64484"/>
                  <a:gd name="connsiteY2" fmla="*/ 12287 h 19812"/>
                  <a:gd name="connsiteX3" fmla="*/ 0 w 64484"/>
                  <a:gd name="connsiteY3" fmla="*/ 19812 h 19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484" h="19812">
                    <a:moveTo>
                      <a:pt x="0" y="19812"/>
                    </a:moveTo>
                    <a:lnTo>
                      <a:pt x="10096" y="0"/>
                    </a:lnTo>
                    <a:lnTo>
                      <a:pt x="64484" y="12287"/>
                    </a:lnTo>
                    <a:lnTo>
                      <a:pt x="0" y="19812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AB7D1E08-393E-E083-FC47-9A902D96ECDE}"/>
                  </a:ext>
                </a:extLst>
              </p:cNvPr>
              <p:cNvSpPr/>
              <p:nvPr/>
            </p:nvSpPr>
            <p:spPr>
              <a:xfrm>
                <a:off x="9966215" y="2512979"/>
                <a:ext cx="142017" cy="171830"/>
              </a:xfrm>
              <a:custGeom>
                <a:avLst/>
                <a:gdLst>
                  <a:gd name="connsiteX0" fmla="*/ 0 w 142017"/>
                  <a:gd name="connsiteY0" fmla="*/ 77057 h 171830"/>
                  <a:gd name="connsiteX1" fmla="*/ 101441 w 142017"/>
                  <a:gd name="connsiteY1" fmla="*/ 0 h 171830"/>
                  <a:gd name="connsiteX2" fmla="*/ 142018 w 142017"/>
                  <a:gd name="connsiteY2" fmla="*/ 9049 h 171830"/>
                  <a:gd name="connsiteX3" fmla="*/ 81915 w 142017"/>
                  <a:gd name="connsiteY3" fmla="*/ 171831 h 171830"/>
                  <a:gd name="connsiteX4" fmla="*/ 0 w 142017"/>
                  <a:gd name="connsiteY4" fmla="*/ 77057 h 17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2017" h="171830">
                    <a:moveTo>
                      <a:pt x="0" y="77057"/>
                    </a:moveTo>
                    <a:cubicBezTo>
                      <a:pt x="17526" y="69056"/>
                      <a:pt x="98298" y="16478"/>
                      <a:pt x="101441" y="0"/>
                    </a:cubicBezTo>
                    <a:cubicBezTo>
                      <a:pt x="107823" y="6953"/>
                      <a:pt x="142018" y="9049"/>
                      <a:pt x="142018" y="9049"/>
                    </a:cubicBezTo>
                    <a:cubicBezTo>
                      <a:pt x="142018" y="9049"/>
                      <a:pt x="121539" y="103060"/>
                      <a:pt x="81915" y="171831"/>
                    </a:cubicBezTo>
                    <a:cubicBezTo>
                      <a:pt x="54864" y="110490"/>
                      <a:pt x="29146" y="96107"/>
                      <a:pt x="0" y="7705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86E479BC-633B-8B96-DBE0-AC268D783890}"/>
                  </a:ext>
                </a:extLst>
              </p:cNvPr>
              <p:cNvSpPr/>
              <p:nvPr/>
            </p:nvSpPr>
            <p:spPr>
              <a:xfrm>
                <a:off x="9918209" y="2590036"/>
                <a:ext cx="37909" cy="19812"/>
              </a:xfrm>
              <a:custGeom>
                <a:avLst/>
                <a:gdLst>
                  <a:gd name="connsiteX0" fmla="*/ 37910 w 37909"/>
                  <a:gd name="connsiteY0" fmla="*/ 19812 h 19812"/>
                  <a:gd name="connsiteX1" fmla="*/ 33338 w 37909"/>
                  <a:gd name="connsiteY1" fmla="*/ 0 h 19812"/>
                  <a:gd name="connsiteX2" fmla="*/ 0 w 37909"/>
                  <a:gd name="connsiteY2" fmla="*/ 2381 h 19812"/>
                  <a:gd name="connsiteX3" fmla="*/ 37910 w 37909"/>
                  <a:gd name="connsiteY3" fmla="*/ 19812 h 19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909" h="19812">
                    <a:moveTo>
                      <a:pt x="37910" y="19812"/>
                    </a:moveTo>
                    <a:lnTo>
                      <a:pt x="33338" y="0"/>
                    </a:lnTo>
                    <a:lnTo>
                      <a:pt x="0" y="2381"/>
                    </a:lnTo>
                    <a:lnTo>
                      <a:pt x="37910" y="19812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EE38B9A0-F810-1461-1D56-21DA8BCEB464}"/>
                  </a:ext>
                </a:extLst>
              </p:cNvPr>
              <p:cNvSpPr/>
              <p:nvPr/>
            </p:nvSpPr>
            <p:spPr>
              <a:xfrm>
                <a:off x="9868930" y="2518313"/>
                <a:ext cx="82616" cy="166496"/>
              </a:xfrm>
              <a:custGeom>
                <a:avLst/>
                <a:gdLst>
                  <a:gd name="connsiteX0" fmla="*/ 82616 w 82616"/>
                  <a:gd name="connsiteY0" fmla="*/ 71723 h 166496"/>
                  <a:gd name="connsiteX1" fmla="*/ 64900 w 82616"/>
                  <a:gd name="connsiteY1" fmla="*/ 0 h 166496"/>
                  <a:gd name="connsiteX2" fmla="*/ 24323 w 82616"/>
                  <a:gd name="connsiteY2" fmla="*/ 8954 h 166496"/>
                  <a:gd name="connsiteX3" fmla="*/ 15656 w 82616"/>
                  <a:gd name="connsiteY3" fmla="*/ 166497 h 166496"/>
                  <a:gd name="connsiteX4" fmla="*/ 82616 w 82616"/>
                  <a:gd name="connsiteY4" fmla="*/ 71723 h 166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616" h="166496">
                    <a:moveTo>
                      <a:pt x="82616" y="71723"/>
                    </a:moveTo>
                    <a:cubicBezTo>
                      <a:pt x="55661" y="53816"/>
                      <a:pt x="62233" y="16383"/>
                      <a:pt x="64900" y="0"/>
                    </a:cubicBezTo>
                    <a:cubicBezTo>
                      <a:pt x="58518" y="6858"/>
                      <a:pt x="24323" y="8954"/>
                      <a:pt x="24323" y="8954"/>
                    </a:cubicBezTo>
                    <a:cubicBezTo>
                      <a:pt x="24323" y="8954"/>
                      <a:pt x="-24064" y="97726"/>
                      <a:pt x="15656" y="166497"/>
                    </a:cubicBezTo>
                    <a:cubicBezTo>
                      <a:pt x="34420" y="117158"/>
                      <a:pt x="53470" y="90773"/>
                      <a:pt x="82616" y="7172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32E41018-C3A4-BFF9-A4F1-EA69F2201C60}"/>
                  </a:ext>
                </a:extLst>
              </p:cNvPr>
              <p:cNvSpPr/>
              <p:nvPr/>
            </p:nvSpPr>
            <p:spPr>
              <a:xfrm>
                <a:off x="9961262" y="2386678"/>
                <a:ext cx="56936" cy="76771"/>
              </a:xfrm>
              <a:custGeom>
                <a:avLst/>
                <a:gdLst>
                  <a:gd name="connsiteX0" fmla="*/ 54578 w 56936"/>
                  <a:gd name="connsiteY0" fmla="*/ 0 h 76771"/>
                  <a:gd name="connsiteX1" fmla="*/ 0 w 56936"/>
                  <a:gd name="connsiteY1" fmla="*/ 49530 h 76771"/>
                  <a:gd name="connsiteX2" fmla="*/ 5524 w 56936"/>
                  <a:gd name="connsiteY2" fmla="*/ 76771 h 76771"/>
                  <a:gd name="connsiteX3" fmla="*/ 56483 w 56936"/>
                  <a:gd name="connsiteY3" fmla="*/ 26765 h 76771"/>
                  <a:gd name="connsiteX4" fmla="*/ 54578 w 56936"/>
                  <a:gd name="connsiteY4" fmla="*/ 0 h 76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936" h="76771">
                    <a:moveTo>
                      <a:pt x="54578" y="0"/>
                    </a:moveTo>
                    <a:lnTo>
                      <a:pt x="0" y="49530"/>
                    </a:lnTo>
                    <a:cubicBezTo>
                      <a:pt x="2607" y="58438"/>
                      <a:pt x="4455" y="67551"/>
                      <a:pt x="5524" y="76771"/>
                    </a:cubicBezTo>
                    <a:cubicBezTo>
                      <a:pt x="26575" y="73057"/>
                      <a:pt x="54959" y="48958"/>
                      <a:pt x="56483" y="26765"/>
                    </a:cubicBezTo>
                    <a:cubicBezTo>
                      <a:pt x="57478" y="17802"/>
                      <a:pt x="56833" y="8732"/>
                      <a:pt x="54578" y="0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D8D91620-68F0-283D-C975-2914A3525FEE}"/>
                  </a:ext>
                </a:extLst>
              </p:cNvPr>
              <p:cNvSpPr/>
              <p:nvPr/>
            </p:nvSpPr>
            <p:spPr>
              <a:xfrm>
                <a:off x="9845056" y="2122312"/>
                <a:ext cx="235587" cy="319116"/>
              </a:xfrm>
              <a:custGeom>
                <a:avLst/>
                <a:gdLst>
                  <a:gd name="connsiteX0" fmla="*/ 235554 w 235587"/>
                  <a:gd name="connsiteY0" fmla="*/ 116061 h 319116"/>
                  <a:gd name="connsiteX1" fmla="*/ 196120 w 235587"/>
                  <a:gd name="connsiteY1" fmla="*/ 278748 h 319116"/>
                  <a:gd name="connsiteX2" fmla="*/ 10764 w 235587"/>
                  <a:gd name="connsiteY2" fmla="*/ 244649 h 319116"/>
                  <a:gd name="connsiteX3" fmla="*/ 74105 w 235587"/>
                  <a:gd name="connsiteY3" fmla="*/ 10810 h 319116"/>
                  <a:gd name="connsiteX4" fmla="*/ 224804 w 235587"/>
                  <a:gd name="connsiteY4" fmla="*/ 65048 h 319116"/>
                  <a:gd name="connsiteX5" fmla="*/ 235554 w 235587"/>
                  <a:gd name="connsiteY5" fmla="*/ 116061 h 3191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5587" h="319116">
                    <a:moveTo>
                      <a:pt x="235554" y="116061"/>
                    </a:moveTo>
                    <a:cubicBezTo>
                      <a:pt x="234506" y="199119"/>
                      <a:pt x="235554" y="234267"/>
                      <a:pt x="196120" y="278748"/>
                    </a:cubicBezTo>
                    <a:cubicBezTo>
                      <a:pt x="136303" y="345423"/>
                      <a:pt x="34195" y="326373"/>
                      <a:pt x="10764" y="244649"/>
                    </a:cubicBezTo>
                    <a:cubicBezTo>
                      <a:pt x="-10572" y="171211"/>
                      <a:pt x="-5334" y="47767"/>
                      <a:pt x="74105" y="10810"/>
                    </a:cubicBezTo>
                    <a:cubicBezTo>
                      <a:pt x="130697" y="-15827"/>
                      <a:pt x="198167" y="8456"/>
                      <a:pt x="224804" y="65048"/>
                    </a:cubicBezTo>
                    <a:cubicBezTo>
                      <a:pt x="232306" y="80985"/>
                      <a:pt x="235986" y="98452"/>
                      <a:pt x="235554" y="116061"/>
                    </a:cubicBezTo>
                    <a:close/>
                  </a:path>
                </a:pathLst>
              </a:custGeom>
              <a:solidFill>
                <a:srgbClr val="FFC3B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00A1C8F8-8070-9308-2C3C-E4AF8B77EF78}"/>
                  </a:ext>
                </a:extLst>
              </p:cNvPr>
              <p:cNvSpPr/>
              <p:nvPr/>
            </p:nvSpPr>
            <p:spPr>
              <a:xfrm>
                <a:off x="9967261" y="2268369"/>
                <a:ext cx="109071" cy="9922"/>
              </a:xfrm>
              <a:custGeom>
                <a:avLst/>
                <a:gdLst>
                  <a:gd name="connsiteX0" fmla="*/ 106587 w 109071"/>
                  <a:gd name="connsiteY0" fmla="*/ 9914 h 9922"/>
                  <a:gd name="connsiteX1" fmla="*/ 106587 w 109071"/>
                  <a:gd name="connsiteY1" fmla="*/ 9914 h 9922"/>
                  <a:gd name="connsiteX2" fmla="*/ 2288 w 109071"/>
                  <a:gd name="connsiteY2" fmla="*/ 4770 h 9922"/>
                  <a:gd name="connsiteX3" fmla="*/ 2 w 109071"/>
                  <a:gd name="connsiteY3" fmla="*/ 2298 h 9922"/>
                  <a:gd name="connsiteX4" fmla="*/ 2 w 109071"/>
                  <a:gd name="connsiteY4" fmla="*/ 2294 h 9922"/>
                  <a:gd name="connsiteX5" fmla="*/ 2469 w 109071"/>
                  <a:gd name="connsiteY5" fmla="*/ 2 h 9922"/>
                  <a:gd name="connsiteX6" fmla="*/ 2574 w 109071"/>
                  <a:gd name="connsiteY6" fmla="*/ 8 h 9922"/>
                  <a:gd name="connsiteX7" fmla="*/ 106872 w 109071"/>
                  <a:gd name="connsiteY7" fmla="*/ 5151 h 9922"/>
                  <a:gd name="connsiteX8" fmla="*/ 109064 w 109071"/>
                  <a:gd name="connsiteY8" fmla="*/ 7708 h 9922"/>
                  <a:gd name="connsiteX9" fmla="*/ 109063 w 109071"/>
                  <a:gd name="connsiteY9" fmla="*/ 7723 h 9922"/>
                  <a:gd name="connsiteX10" fmla="*/ 106692 w 109071"/>
                  <a:gd name="connsiteY10" fmla="*/ 9920 h 9922"/>
                  <a:gd name="connsiteX11" fmla="*/ 106587 w 109071"/>
                  <a:gd name="connsiteY11" fmla="*/ 9914 h 99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09071" h="9922">
                    <a:moveTo>
                      <a:pt x="106587" y="9914"/>
                    </a:moveTo>
                    <a:lnTo>
                      <a:pt x="106587" y="9914"/>
                    </a:lnTo>
                    <a:lnTo>
                      <a:pt x="2288" y="4770"/>
                    </a:lnTo>
                    <a:cubicBezTo>
                      <a:pt x="974" y="4719"/>
                      <a:pt x="-50" y="3612"/>
                      <a:pt x="2" y="2298"/>
                    </a:cubicBezTo>
                    <a:cubicBezTo>
                      <a:pt x="2" y="2296"/>
                      <a:pt x="2" y="2295"/>
                      <a:pt x="2" y="2294"/>
                    </a:cubicBezTo>
                    <a:cubicBezTo>
                      <a:pt x="50" y="979"/>
                      <a:pt x="1155" y="-47"/>
                      <a:pt x="2469" y="2"/>
                    </a:cubicBezTo>
                    <a:cubicBezTo>
                      <a:pt x="2504" y="3"/>
                      <a:pt x="2539" y="5"/>
                      <a:pt x="2574" y="8"/>
                    </a:cubicBezTo>
                    <a:lnTo>
                      <a:pt x="106872" y="5151"/>
                    </a:lnTo>
                    <a:cubicBezTo>
                      <a:pt x="108184" y="5252"/>
                      <a:pt x="109165" y="6397"/>
                      <a:pt x="109064" y="7708"/>
                    </a:cubicBezTo>
                    <a:cubicBezTo>
                      <a:pt x="109064" y="7713"/>
                      <a:pt x="109064" y="7718"/>
                      <a:pt x="109063" y="7723"/>
                    </a:cubicBezTo>
                    <a:cubicBezTo>
                      <a:pt x="109015" y="8985"/>
                      <a:pt x="107953" y="9968"/>
                      <a:pt x="106692" y="9920"/>
                    </a:cubicBezTo>
                    <a:cubicBezTo>
                      <a:pt x="106657" y="9919"/>
                      <a:pt x="106622" y="9917"/>
                      <a:pt x="106587" y="99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EC07CA5C-5510-726D-83D5-DF94CDEB2AD0}"/>
                  </a:ext>
                </a:extLst>
              </p:cNvPr>
              <p:cNvSpPr/>
              <p:nvPr/>
            </p:nvSpPr>
            <p:spPr>
              <a:xfrm>
                <a:off x="9833912" y="3052190"/>
                <a:ext cx="253581" cy="1713642"/>
              </a:xfrm>
              <a:custGeom>
                <a:avLst/>
                <a:gdLst>
                  <a:gd name="connsiteX0" fmla="*/ 0 w 253581"/>
                  <a:gd name="connsiteY0" fmla="*/ 7334 h 1713642"/>
                  <a:gd name="connsiteX1" fmla="*/ 66675 w 253581"/>
                  <a:gd name="connsiteY1" fmla="*/ 882872 h 1713642"/>
                  <a:gd name="connsiteX2" fmla="*/ 123825 w 253581"/>
                  <a:gd name="connsiteY2" fmla="*/ 1713643 h 1713642"/>
                  <a:gd name="connsiteX3" fmla="*/ 236887 w 253581"/>
                  <a:gd name="connsiteY3" fmla="*/ 1713643 h 1713642"/>
                  <a:gd name="connsiteX4" fmla="*/ 251555 w 253581"/>
                  <a:gd name="connsiteY4" fmla="*/ 876872 h 1713642"/>
                  <a:gd name="connsiteX5" fmla="*/ 248031 w 253581"/>
                  <a:gd name="connsiteY5" fmla="*/ 0 h 1713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53581" h="1713642">
                    <a:moveTo>
                      <a:pt x="0" y="7334"/>
                    </a:moveTo>
                    <a:cubicBezTo>
                      <a:pt x="0" y="7334"/>
                      <a:pt x="42958" y="628840"/>
                      <a:pt x="66675" y="882872"/>
                    </a:cubicBezTo>
                    <a:cubicBezTo>
                      <a:pt x="91535" y="1147191"/>
                      <a:pt x="123825" y="1713643"/>
                      <a:pt x="123825" y="1713643"/>
                    </a:cubicBezTo>
                    <a:lnTo>
                      <a:pt x="236887" y="1713643"/>
                    </a:lnTo>
                    <a:cubicBezTo>
                      <a:pt x="236887" y="1713643"/>
                      <a:pt x="260509" y="1137571"/>
                      <a:pt x="251555" y="876872"/>
                    </a:cubicBezTo>
                    <a:cubicBezTo>
                      <a:pt x="242030" y="592741"/>
                      <a:pt x="248031" y="0"/>
                      <a:pt x="248031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DCE34D28-E239-3535-7AF2-47275CA95DA8}"/>
                  </a:ext>
                </a:extLst>
              </p:cNvPr>
              <p:cNvSpPr/>
              <p:nvPr/>
            </p:nvSpPr>
            <p:spPr>
              <a:xfrm>
                <a:off x="9938783" y="4722303"/>
                <a:ext cx="148685" cy="47529"/>
              </a:xfrm>
              <a:custGeom>
                <a:avLst/>
                <a:gdLst>
                  <a:gd name="connsiteX0" fmla="*/ 142494 w 148685"/>
                  <a:gd name="connsiteY0" fmla="*/ 47530 h 47529"/>
                  <a:gd name="connsiteX1" fmla="*/ 9811 w 148685"/>
                  <a:gd name="connsiteY1" fmla="*/ 47530 h 47529"/>
                  <a:gd name="connsiteX2" fmla="*/ 0 w 148685"/>
                  <a:gd name="connsiteY2" fmla="*/ 5239 h 47529"/>
                  <a:gd name="connsiteX3" fmla="*/ 148685 w 148685"/>
                  <a:gd name="connsiteY3" fmla="*/ 0 h 47529"/>
                  <a:gd name="connsiteX4" fmla="*/ 142494 w 148685"/>
                  <a:gd name="connsiteY4" fmla="*/ 47530 h 47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8685" h="47529">
                    <a:moveTo>
                      <a:pt x="142494" y="47530"/>
                    </a:moveTo>
                    <a:lnTo>
                      <a:pt x="9811" y="47530"/>
                    </a:lnTo>
                    <a:lnTo>
                      <a:pt x="0" y="5239"/>
                    </a:lnTo>
                    <a:lnTo>
                      <a:pt x="148685" y="0"/>
                    </a:lnTo>
                    <a:lnTo>
                      <a:pt x="142494" y="47530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F48D7CE1-E640-1A0A-ACDD-ED24E1CF6454}"/>
                  </a:ext>
                </a:extLst>
              </p:cNvPr>
              <p:cNvSpPr/>
              <p:nvPr/>
            </p:nvSpPr>
            <p:spPr>
              <a:xfrm>
                <a:off x="10012612" y="3266988"/>
                <a:ext cx="70569" cy="564155"/>
              </a:xfrm>
              <a:custGeom>
                <a:avLst/>
                <a:gdLst>
                  <a:gd name="connsiteX0" fmla="*/ 68474 w 70569"/>
                  <a:gd name="connsiteY0" fmla="*/ 7134 h 564155"/>
                  <a:gd name="connsiteX1" fmla="*/ 22945 w 70569"/>
                  <a:gd name="connsiteY1" fmla="*/ 43234 h 564155"/>
                  <a:gd name="connsiteX2" fmla="*/ 70570 w 70569"/>
                  <a:gd name="connsiteY2" fmla="*/ 564156 h 564155"/>
                  <a:gd name="connsiteX3" fmla="*/ 68474 w 70569"/>
                  <a:gd name="connsiteY3" fmla="*/ 7134 h 564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0569" h="564155">
                    <a:moveTo>
                      <a:pt x="68474" y="7134"/>
                    </a:moveTo>
                    <a:cubicBezTo>
                      <a:pt x="54758" y="-8106"/>
                      <a:pt x="39899" y="-200"/>
                      <a:pt x="22945" y="43234"/>
                    </a:cubicBezTo>
                    <a:cubicBezTo>
                      <a:pt x="-33538" y="191443"/>
                      <a:pt x="26659" y="427949"/>
                      <a:pt x="70570" y="564156"/>
                    </a:cubicBezTo>
                    <a:cubicBezTo>
                      <a:pt x="67617" y="394611"/>
                      <a:pt x="67712" y="171535"/>
                      <a:pt x="68474" y="7134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1C64BE4A-E63B-B253-C35A-655B17194D6A}"/>
                  </a:ext>
                </a:extLst>
              </p:cNvPr>
              <p:cNvSpPr/>
              <p:nvPr/>
            </p:nvSpPr>
            <p:spPr>
              <a:xfrm>
                <a:off x="9928371" y="2262371"/>
                <a:ext cx="16031" cy="24394"/>
              </a:xfrm>
              <a:custGeom>
                <a:avLst/>
                <a:gdLst>
                  <a:gd name="connsiteX0" fmla="*/ 16032 w 16031"/>
                  <a:gd name="connsiteY0" fmla="*/ 11816 h 24394"/>
                  <a:gd name="connsiteX1" fmla="*/ 8602 w 16031"/>
                  <a:gd name="connsiteY1" fmla="*/ 24389 h 24394"/>
                  <a:gd name="connsiteX2" fmla="*/ 30 w 16031"/>
                  <a:gd name="connsiteY2" fmla="*/ 12578 h 24394"/>
                  <a:gd name="connsiteX3" fmla="*/ 7459 w 16031"/>
                  <a:gd name="connsiteY3" fmla="*/ 5 h 24394"/>
                  <a:gd name="connsiteX4" fmla="*/ 16032 w 16031"/>
                  <a:gd name="connsiteY4" fmla="*/ 11816 h 243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031" h="24394">
                    <a:moveTo>
                      <a:pt x="16032" y="11816"/>
                    </a:moveTo>
                    <a:cubicBezTo>
                      <a:pt x="16032" y="18579"/>
                      <a:pt x="12984" y="24199"/>
                      <a:pt x="8602" y="24389"/>
                    </a:cubicBezTo>
                    <a:cubicBezTo>
                      <a:pt x="4221" y="24580"/>
                      <a:pt x="410" y="19341"/>
                      <a:pt x="30" y="12578"/>
                    </a:cubicBezTo>
                    <a:cubicBezTo>
                      <a:pt x="-351" y="5815"/>
                      <a:pt x="2982" y="196"/>
                      <a:pt x="7459" y="5"/>
                    </a:cubicBezTo>
                    <a:cubicBezTo>
                      <a:pt x="11936" y="-185"/>
                      <a:pt x="16032" y="5053"/>
                      <a:pt x="16032" y="1181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FC474A6D-F0B3-3DB1-E6B1-6F80D5C3D1C3}"/>
                  </a:ext>
                </a:extLst>
              </p:cNvPr>
              <p:cNvSpPr/>
              <p:nvPr/>
            </p:nvSpPr>
            <p:spPr>
              <a:xfrm>
                <a:off x="9852171" y="2264657"/>
                <a:ext cx="16031" cy="24394"/>
              </a:xfrm>
              <a:custGeom>
                <a:avLst/>
                <a:gdLst>
                  <a:gd name="connsiteX0" fmla="*/ 16032 w 16031"/>
                  <a:gd name="connsiteY0" fmla="*/ 11816 h 24394"/>
                  <a:gd name="connsiteX1" fmla="*/ 8602 w 16031"/>
                  <a:gd name="connsiteY1" fmla="*/ 24390 h 24394"/>
                  <a:gd name="connsiteX2" fmla="*/ 30 w 16031"/>
                  <a:gd name="connsiteY2" fmla="*/ 12579 h 24394"/>
                  <a:gd name="connsiteX3" fmla="*/ 7459 w 16031"/>
                  <a:gd name="connsiteY3" fmla="*/ 6 h 24394"/>
                  <a:gd name="connsiteX4" fmla="*/ 16032 w 16031"/>
                  <a:gd name="connsiteY4" fmla="*/ 11816 h 243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031" h="24394">
                    <a:moveTo>
                      <a:pt x="16032" y="11816"/>
                    </a:moveTo>
                    <a:cubicBezTo>
                      <a:pt x="16032" y="18579"/>
                      <a:pt x="12984" y="24199"/>
                      <a:pt x="8602" y="24390"/>
                    </a:cubicBezTo>
                    <a:cubicBezTo>
                      <a:pt x="4221" y="24580"/>
                      <a:pt x="410" y="19341"/>
                      <a:pt x="30" y="12579"/>
                    </a:cubicBezTo>
                    <a:cubicBezTo>
                      <a:pt x="-351" y="5816"/>
                      <a:pt x="2982" y="196"/>
                      <a:pt x="7459" y="6"/>
                    </a:cubicBezTo>
                    <a:cubicBezTo>
                      <a:pt x="11936" y="-185"/>
                      <a:pt x="16032" y="4578"/>
                      <a:pt x="16032" y="1181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4CCE7AFF-DCA1-16B9-DB02-5B21A1A34172}"/>
                  </a:ext>
                </a:extLst>
              </p:cNvPr>
              <p:cNvSpPr/>
              <p:nvPr/>
            </p:nvSpPr>
            <p:spPr>
              <a:xfrm>
                <a:off x="9845057" y="2260567"/>
                <a:ext cx="16383" cy="6831"/>
              </a:xfrm>
              <a:custGeom>
                <a:avLst/>
                <a:gdLst>
                  <a:gd name="connsiteX0" fmla="*/ 16383 w 16383"/>
                  <a:gd name="connsiteY0" fmla="*/ 3905 h 6831"/>
                  <a:gd name="connsiteX1" fmla="*/ 0 w 16383"/>
                  <a:gd name="connsiteY1" fmla="*/ 0 h 6831"/>
                  <a:gd name="connsiteX2" fmla="*/ 16383 w 16383"/>
                  <a:gd name="connsiteY2" fmla="*/ 3905 h 6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383" h="6831">
                    <a:moveTo>
                      <a:pt x="16383" y="3905"/>
                    </a:moveTo>
                    <a:lnTo>
                      <a:pt x="0" y="0"/>
                    </a:lnTo>
                    <a:cubicBezTo>
                      <a:pt x="0" y="0"/>
                      <a:pt x="8954" y="12287"/>
                      <a:pt x="16383" y="390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3342DEB5-1FEB-8B62-0D1B-AD4A5D863EA0}"/>
                  </a:ext>
                </a:extLst>
              </p:cNvPr>
              <p:cNvSpPr/>
              <p:nvPr/>
            </p:nvSpPr>
            <p:spPr>
              <a:xfrm>
                <a:off x="9875632" y="2281522"/>
                <a:ext cx="24288" cy="48865"/>
              </a:xfrm>
              <a:custGeom>
                <a:avLst/>
                <a:gdLst>
                  <a:gd name="connsiteX0" fmla="*/ 21907 w 24288"/>
                  <a:gd name="connsiteY0" fmla="*/ 0 h 48865"/>
                  <a:gd name="connsiteX1" fmla="*/ 0 w 24288"/>
                  <a:gd name="connsiteY1" fmla="*/ 44196 h 48865"/>
                  <a:gd name="connsiteX2" fmla="*/ 24289 w 24288"/>
                  <a:gd name="connsiteY2" fmla="*/ 47530 h 488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288" h="48865">
                    <a:moveTo>
                      <a:pt x="21907" y="0"/>
                    </a:moveTo>
                    <a:cubicBezTo>
                      <a:pt x="16677" y="15672"/>
                      <a:pt x="9305" y="30545"/>
                      <a:pt x="0" y="44196"/>
                    </a:cubicBezTo>
                    <a:cubicBezTo>
                      <a:pt x="7184" y="48900"/>
                      <a:pt x="16103" y="50125"/>
                      <a:pt x="24289" y="47530"/>
                    </a:cubicBezTo>
                    <a:close/>
                  </a:path>
                </a:pathLst>
              </a:custGeom>
              <a:solidFill>
                <a:srgbClr val="ED84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8E43BD6E-CA33-12A4-5F13-D8253FCD6259}"/>
                  </a:ext>
                </a:extLst>
              </p:cNvPr>
              <p:cNvSpPr/>
              <p:nvPr/>
            </p:nvSpPr>
            <p:spPr>
              <a:xfrm>
                <a:off x="9926305" y="2326943"/>
                <a:ext cx="48107" cy="27923"/>
              </a:xfrm>
              <a:custGeom>
                <a:avLst/>
                <a:gdLst>
                  <a:gd name="connsiteX0" fmla="*/ 11621 w 48107"/>
                  <a:gd name="connsiteY0" fmla="*/ 26683 h 27923"/>
                  <a:gd name="connsiteX1" fmla="*/ 2096 w 48107"/>
                  <a:gd name="connsiteY1" fmla="*/ 27921 h 27923"/>
                  <a:gd name="connsiteX2" fmla="*/ 0 w 48107"/>
                  <a:gd name="connsiteY2" fmla="*/ 26021 h 27923"/>
                  <a:gd name="connsiteX3" fmla="*/ 0 w 48107"/>
                  <a:gd name="connsiteY3" fmla="*/ 26016 h 27923"/>
                  <a:gd name="connsiteX4" fmla="*/ 1905 w 48107"/>
                  <a:gd name="connsiteY4" fmla="*/ 24016 h 27923"/>
                  <a:gd name="connsiteX5" fmla="*/ 44387 w 48107"/>
                  <a:gd name="connsiteY5" fmla="*/ 965 h 27923"/>
                  <a:gd name="connsiteX6" fmla="*/ 47133 w 48107"/>
                  <a:gd name="connsiteY6" fmla="*/ 289 h 27923"/>
                  <a:gd name="connsiteX7" fmla="*/ 47149 w 48107"/>
                  <a:gd name="connsiteY7" fmla="*/ 299 h 27923"/>
                  <a:gd name="connsiteX8" fmla="*/ 47856 w 48107"/>
                  <a:gd name="connsiteY8" fmla="*/ 2898 h 27923"/>
                  <a:gd name="connsiteX9" fmla="*/ 47815 w 48107"/>
                  <a:gd name="connsiteY9" fmla="*/ 2965 h 27923"/>
                  <a:gd name="connsiteX10" fmla="*/ 11621 w 48107"/>
                  <a:gd name="connsiteY10" fmla="*/ 26683 h 27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8107" h="27923">
                    <a:moveTo>
                      <a:pt x="11621" y="26683"/>
                    </a:moveTo>
                    <a:cubicBezTo>
                      <a:pt x="8482" y="27339"/>
                      <a:pt x="5298" y="27753"/>
                      <a:pt x="2096" y="27921"/>
                    </a:cubicBezTo>
                    <a:cubicBezTo>
                      <a:pt x="992" y="27975"/>
                      <a:pt x="54" y="27124"/>
                      <a:pt x="0" y="26021"/>
                    </a:cubicBezTo>
                    <a:cubicBezTo>
                      <a:pt x="0" y="26019"/>
                      <a:pt x="0" y="26018"/>
                      <a:pt x="0" y="26016"/>
                    </a:cubicBezTo>
                    <a:cubicBezTo>
                      <a:pt x="44" y="24966"/>
                      <a:pt x="858" y="24111"/>
                      <a:pt x="1905" y="24016"/>
                    </a:cubicBezTo>
                    <a:cubicBezTo>
                      <a:pt x="18942" y="23588"/>
                      <a:pt x="34741" y="15015"/>
                      <a:pt x="44387" y="965"/>
                    </a:cubicBezTo>
                    <a:cubicBezTo>
                      <a:pt x="44958" y="20"/>
                      <a:pt x="46188" y="-283"/>
                      <a:pt x="47133" y="289"/>
                    </a:cubicBezTo>
                    <a:cubicBezTo>
                      <a:pt x="47138" y="292"/>
                      <a:pt x="47144" y="295"/>
                      <a:pt x="47149" y="299"/>
                    </a:cubicBezTo>
                    <a:cubicBezTo>
                      <a:pt x="48062" y="821"/>
                      <a:pt x="48378" y="1985"/>
                      <a:pt x="47856" y="2898"/>
                    </a:cubicBezTo>
                    <a:cubicBezTo>
                      <a:pt x="47843" y="2921"/>
                      <a:pt x="47829" y="2943"/>
                      <a:pt x="47815" y="2965"/>
                    </a:cubicBezTo>
                    <a:cubicBezTo>
                      <a:pt x="39478" y="15464"/>
                      <a:pt x="26409" y="24028"/>
                      <a:pt x="11621" y="2668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6148E871-CE75-E299-AC30-DA41E1264DD9}"/>
                  </a:ext>
                </a:extLst>
              </p:cNvPr>
              <p:cNvSpPr/>
              <p:nvPr/>
            </p:nvSpPr>
            <p:spPr>
              <a:xfrm>
                <a:off x="10045491" y="2275972"/>
                <a:ext cx="62748" cy="75439"/>
              </a:xfrm>
              <a:custGeom>
                <a:avLst/>
                <a:gdLst>
                  <a:gd name="connsiteX0" fmla="*/ 60836 w 62748"/>
                  <a:gd name="connsiteY0" fmla="*/ 37268 h 75439"/>
                  <a:gd name="connsiteX1" fmla="*/ 30928 w 62748"/>
                  <a:gd name="connsiteY1" fmla="*/ 72605 h 75439"/>
                  <a:gd name="connsiteX2" fmla="*/ 162 w 62748"/>
                  <a:gd name="connsiteY2" fmla="*/ 46126 h 75439"/>
                  <a:gd name="connsiteX3" fmla="*/ 34357 w 62748"/>
                  <a:gd name="connsiteY3" fmla="*/ 25 h 75439"/>
                  <a:gd name="connsiteX4" fmla="*/ 62724 w 62748"/>
                  <a:gd name="connsiteY4" fmla="*/ 26092 h 75439"/>
                  <a:gd name="connsiteX5" fmla="*/ 60836 w 62748"/>
                  <a:gd name="connsiteY5" fmla="*/ 37268 h 75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2748" h="75439">
                    <a:moveTo>
                      <a:pt x="60836" y="37268"/>
                    </a:moveTo>
                    <a:cubicBezTo>
                      <a:pt x="55957" y="52552"/>
                      <a:pt x="45196" y="65267"/>
                      <a:pt x="30928" y="72605"/>
                    </a:cubicBezTo>
                    <a:cubicBezTo>
                      <a:pt x="11878" y="82130"/>
                      <a:pt x="-1648" y="66223"/>
                      <a:pt x="162" y="46126"/>
                    </a:cubicBezTo>
                    <a:cubicBezTo>
                      <a:pt x="1781" y="28123"/>
                      <a:pt x="13593" y="1263"/>
                      <a:pt x="34357" y="25"/>
                    </a:cubicBezTo>
                    <a:cubicBezTo>
                      <a:pt x="49389" y="-610"/>
                      <a:pt x="62089" y="11060"/>
                      <a:pt x="62724" y="26092"/>
                    </a:cubicBezTo>
                    <a:cubicBezTo>
                      <a:pt x="62885" y="29908"/>
                      <a:pt x="62242" y="33716"/>
                      <a:pt x="60836" y="37268"/>
                    </a:cubicBezTo>
                    <a:close/>
                  </a:path>
                </a:pathLst>
              </a:custGeom>
              <a:solidFill>
                <a:srgbClr val="FFC3B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8C896266-2D10-B653-35B9-DD903477FBCA}"/>
                  </a:ext>
                </a:extLst>
              </p:cNvPr>
              <p:cNvSpPr/>
              <p:nvPr/>
            </p:nvSpPr>
            <p:spPr>
              <a:xfrm>
                <a:off x="9933716" y="2222734"/>
                <a:ext cx="43732" cy="28306"/>
              </a:xfrm>
              <a:custGeom>
                <a:avLst/>
                <a:gdLst>
                  <a:gd name="connsiteX0" fmla="*/ 40500 w 43732"/>
                  <a:gd name="connsiteY0" fmla="*/ 28213 h 28306"/>
                  <a:gd name="connsiteX1" fmla="*/ 36309 w 43732"/>
                  <a:gd name="connsiteY1" fmla="*/ 26308 h 28306"/>
                  <a:gd name="connsiteX2" fmla="*/ 3543 w 43732"/>
                  <a:gd name="connsiteY2" fmla="*/ 7829 h 28306"/>
                  <a:gd name="connsiteX3" fmla="*/ 19 w 43732"/>
                  <a:gd name="connsiteY3" fmla="*/ 3543 h 28306"/>
                  <a:gd name="connsiteX4" fmla="*/ 4305 w 43732"/>
                  <a:gd name="connsiteY4" fmla="*/ 19 h 28306"/>
                  <a:gd name="connsiteX5" fmla="*/ 43167 w 43732"/>
                  <a:gd name="connsiteY5" fmla="*/ 22403 h 28306"/>
                  <a:gd name="connsiteX6" fmla="*/ 41851 w 43732"/>
                  <a:gd name="connsiteY6" fmla="*/ 27766 h 28306"/>
                  <a:gd name="connsiteX7" fmla="*/ 41738 w 43732"/>
                  <a:gd name="connsiteY7" fmla="*/ 27832 h 283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3732" h="28306">
                    <a:moveTo>
                      <a:pt x="40500" y="28213"/>
                    </a:moveTo>
                    <a:cubicBezTo>
                      <a:pt x="38834" y="28589"/>
                      <a:pt x="37121" y="27810"/>
                      <a:pt x="36309" y="26308"/>
                    </a:cubicBezTo>
                    <a:cubicBezTo>
                      <a:pt x="27260" y="10401"/>
                      <a:pt x="3733" y="7925"/>
                      <a:pt x="3543" y="7829"/>
                    </a:cubicBezTo>
                    <a:cubicBezTo>
                      <a:pt x="1386" y="7619"/>
                      <a:pt x="-192" y="5700"/>
                      <a:pt x="19" y="3543"/>
                    </a:cubicBezTo>
                    <a:cubicBezTo>
                      <a:pt x="229" y="1386"/>
                      <a:pt x="2148" y="-192"/>
                      <a:pt x="4305" y="19"/>
                    </a:cubicBezTo>
                    <a:cubicBezTo>
                      <a:pt x="5448" y="19"/>
                      <a:pt x="32118" y="2876"/>
                      <a:pt x="43167" y="22403"/>
                    </a:cubicBezTo>
                    <a:cubicBezTo>
                      <a:pt x="44285" y="24247"/>
                      <a:pt x="43695" y="26649"/>
                      <a:pt x="41851" y="27766"/>
                    </a:cubicBezTo>
                    <a:cubicBezTo>
                      <a:pt x="41813" y="27789"/>
                      <a:pt x="41776" y="27811"/>
                      <a:pt x="41738" y="27832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8A0E0AF1-E811-5181-3F42-82F83642BE68}"/>
                  </a:ext>
                </a:extLst>
              </p:cNvPr>
              <p:cNvSpPr/>
              <p:nvPr/>
            </p:nvSpPr>
            <p:spPr>
              <a:xfrm>
                <a:off x="9838720" y="2219930"/>
                <a:ext cx="38846" cy="17782"/>
              </a:xfrm>
              <a:custGeom>
                <a:avLst/>
                <a:gdLst>
                  <a:gd name="connsiteX0" fmla="*/ 4908 w 38846"/>
                  <a:gd name="connsiteY0" fmla="*/ 17681 h 17782"/>
                  <a:gd name="connsiteX1" fmla="*/ 1193 w 38846"/>
                  <a:gd name="connsiteY1" fmla="*/ 16443 h 17782"/>
                  <a:gd name="connsiteX2" fmla="*/ 1095 w 38846"/>
                  <a:gd name="connsiteY2" fmla="*/ 10921 h 17782"/>
                  <a:gd name="connsiteX3" fmla="*/ 1193 w 38846"/>
                  <a:gd name="connsiteY3" fmla="*/ 10823 h 17782"/>
                  <a:gd name="connsiteX4" fmla="*/ 35864 w 38846"/>
                  <a:gd name="connsiteY4" fmla="*/ 727 h 17782"/>
                  <a:gd name="connsiteX5" fmla="*/ 38722 w 38846"/>
                  <a:gd name="connsiteY5" fmla="*/ 5585 h 17782"/>
                  <a:gd name="connsiteX6" fmla="*/ 33864 w 38846"/>
                  <a:gd name="connsiteY6" fmla="*/ 8442 h 17782"/>
                  <a:gd name="connsiteX7" fmla="*/ 33864 w 38846"/>
                  <a:gd name="connsiteY7" fmla="*/ 8442 h 17782"/>
                  <a:gd name="connsiteX8" fmla="*/ 6527 w 38846"/>
                  <a:gd name="connsiteY8" fmla="*/ 16729 h 17782"/>
                  <a:gd name="connsiteX9" fmla="*/ 4908 w 38846"/>
                  <a:gd name="connsiteY9" fmla="*/ 17681 h 177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8846" h="17782">
                    <a:moveTo>
                      <a:pt x="4908" y="17681"/>
                    </a:moveTo>
                    <a:cubicBezTo>
                      <a:pt x="3535" y="18008"/>
                      <a:pt x="2096" y="17528"/>
                      <a:pt x="1193" y="16443"/>
                    </a:cubicBezTo>
                    <a:cubicBezTo>
                      <a:pt x="-359" y="14945"/>
                      <a:pt x="-402" y="12473"/>
                      <a:pt x="1095" y="10921"/>
                    </a:cubicBezTo>
                    <a:cubicBezTo>
                      <a:pt x="1127" y="10888"/>
                      <a:pt x="1160" y="10855"/>
                      <a:pt x="1193" y="10823"/>
                    </a:cubicBezTo>
                    <a:cubicBezTo>
                      <a:pt x="10440" y="2053"/>
                      <a:pt x="23355" y="-1708"/>
                      <a:pt x="35864" y="727"/>
                    </a:cubicBezTo>
                    <a:cubicBezTo>
                      <a:pt x="37989" y="1287"/>
                      <a:pt x="39265" y="3455"/>
                      <a:pt x="38722" y="5585"/>
                    </a:cubicBezTo>
                    <a:cubicBezTo>
                      <a:pt x="38119" y="7677"/>
                      <a:pt x="35985" y="8932"/>
                      <a:pt x="33864" y="8442"/>
                    </a:cubicBezTo>
                    <a:lnTo>
                      <a:pt x="33864" y="8442"/>
                    </a:lnTo>
                    <a:cubicBezTo>
                      <a:pt x="23945" y="6567"/>
                      <a:pt x="13736" y="9662"/>
                      <a:pt x="6527" y="16729"/>
                    </a:cubicBezTo>
                    <a:cubicBezTo>
                      <a:pt x="6071" y="17170"/>
                      <a:pt x="5516" y="17497"/>
                      <a:pt x="4908" y="1768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F0057985-0B50-FE2B-63EA-DBE7DD37B45D}"/>
                  </a:ext>
                </a:extLst>
              </p:cNvPr>
              <p:cNvSpPr/>
              <p:nvPr/>
            </p:nvSpPr>
            <p:spPr>
              <a:xfrm>
                <a:off x="10177575" y="2636519"/>
                <a:ext cx="254126" cy="546734"/>
              </a:xfrm>
              <a:custGeom>
                <a:avLst/>
                <a:gdLst>
                  <a:gd name="connsiteX0" fmla="*/ 83058 w 254126"/>
                  <a:gd name="connsiteY0" fmla="*/ 0 h 546734"/>
                  <a:gd name="connsiteX1" fmla="*/ 117729 w 254126"/>
                  <a:gd name="connsiteY1" fmla="*/ 134398 h 546734"/>
                  <a:gd name="connsiteX2" fmla="*/ 157067 w 254126"/>
                  <a:gd name="connsiteY2" fmla="*/ 266509 h 546734"/>
                  <a:gd name="connsiteX3" fmla="*/ 205740 w 254126"/>
                  <a:gd name="connsiteY3" fmla="*/ 396050 h 546734"/>
                  <a:gd name="connsiteX4" fmla="*/ 254127 w 254126"/>
                  <a:gd name="connsiteY4" fmla="*/ 528733 h 546734"/>
                  <a:gd name="connsiteX5" fmla="*/ 216027 w 254126"/>
                  <a:gd name="connsiteY5" fmla="*/ 546735 h 546734"/>
                  <a:gd name="connsiteX6" fmla="*/ 145828 w 254126"/>
                  <a:gd name="connsiteY6" fmla="*/ 423577 h 546734"/>
                  <a:gd name="connsiteX7" fmla="*/ 113252 w 254126"/>
                  <a:gd name="connsiteY7" fmla="*/ 360331 h 546734"/>
                  <a:gd name="connsiteX8" fmla="*/ 83248 w 254126"/>
                  <a:gd name="connsiteY8" fmla="*/ 293656 h 546734"/>
                  <a:gd name="connsiteX9" fmla="*/ 36385 w 254126"/>
                  <a:gd name="connsiteY9" fmla="*/ 157353 h 546734"/>
                  <a:gd name="connsiteX10" fmla="*/ 0 w 254126"/>
                  <a:gd name="connsiteY10" fmla="*/ 18859 h 546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4126" h="546734">
                    <a:moveTo>
                      <a:pt x="83058" y="0"/>
                    </a:moveTo>
                    <a:cubicBezTo>
                      <a:pt x="94202" y="44482"/>
                      <a:pt x="105823" y="89821"/>
                      <a:pt x="117729" y="134398"/>
                    </a:cubicBezTo>
                    <a:cubicBezTo>
                      <a:pt x="129635" y="178975"/>
                      <a:pt x="142684" y="223456"/>
                      <a:pt x="157067" y="266509"/>
                    </a:cubicBezTo>
                    <a:cubicBezTo>
                      <a:pt x="171450" y="309563"/>
                      <a:pt x="189262" y="352234"/>
                      <a:pt x="205740" y="396050"/>
                    </a:cubicBezTo>
                    <a:cubicBezTo>
                      <a:pt x="222218" y="439864"/>
                      <a:pt x="238982" y="484060"/>
                      <a:pt x="254127" y="528733"/>
                    </a:cubicBezTo>
                    <a:lnTo>
                      <a:pt x="216027" y="546735"/>
                    </a:lnTo>
                    <a:cubicBezTo>
                      <a:pt x="191262" y="506349"/>
                      <a:pt x="168402" y="465296"/>
                      <a:pt x="145828" y="423577"/>
                    </a:cubicBezTo>
                    <a:cubicBezTo>
                      <a:pt x="134715" y="402749"/>
                      <a:pt x="123857" y="381667"/>
                      <a:pt x="113252" y="360331"/>
                    </a:cubicBezTo>
                    <a:cubicBezTo>
                      <a:pt x="102489" y="339280"/>
                      <a:pt x="92297" y="316611"/>
                      <a:pt x="83248" y="293656"/>
                    </a:cubicBezTo>
                    <a:cubicBezTo>
                      <a:pt x="65056" y="248507"/>
                      <a:pt x="49911" y="203073"/>
                      <a:pt x="36385" y="157353"/>
                    </a:cubicBezTo>
                    <a:cubicBezTo>
                      <a:pt x="22860" y="111633"/>
                      <a:pt x="10477" y="65913"/>
                      <a:pt x="0" y="18859"/>
                    </a:cubicBezTo>
                    <a:close/>
                  </a:path>
                </a:pathLst>
              </a:custGeom>
              <a:solidFill>
                <a:srgbClr val="FFC3B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567D166B-14C5-A224-611C-48F0EEC93042}"/>
                  </a:ext>
                </a:extLst>
              </p:cNvPr>
              <p:cNvSpPr/>
              <p:nvPr/>
            </p:nvSpPr>
            <p:spPr>
              <a:xfrm>
                <a:off x="10127939" y="2538983"/>
                <a:ext cx="169459" cy="225075"/>
              </a:xfrm>
              <a:custGeom>
                <a:avLst/>
                <a:gdLst>
                  <a:gd name="connsiteX0" fmla="*/ 90783 w 169459"/>
                  <a:gd name="connsiteY0" fmla="*/ 1524 h 225075"/>
                  <a:gd name="connsiteX1" fmla="*/ 169460 w 169459"/>
                  <a:gd name="connsiteY1" fmla="*/ 126777 h 225075"/>
                  <a:gd name="connsiteX2" fmla="*/ 40205 w 169459"/>
                  <a:gd name="connsiteY2" fmla="*/ 225075 h 225075"/>
                  <a:gd name="connsiteX3" fmla="*/ 2105 w 169459"/>
                  <a:gd name="connsiteY3" fmla="*/ 84296 h 225075"/>
                  <a:gd name="connsiteX4" fmla="*/ 90783 w 169459"/>
                  <a:gd name="connsiteY4" fmla="*/ 1524 h 225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9459" h="225075">
                    <a:moveTo>
                      <a:pt x="90783" y="1524"/>
                    </a:moveTo>
                    <a:cubicBezTo>
                      <a:pt x="125073" y="11049"/>
                      <a:pt x="169460" y="126777"/>
                      <a:pt x="169460" y="126777"/>
                    </a:cubicBezTo>
                    <a:lnTo>
                      <a:pt x="40205" y="225075"/>
                    </a:lnTo>
                    <a:cubicBezTo>
                      <a:pt x="40205" y="225075"/>
                      <a:pt x="-10848" y="128778"/>
                      <a:pt x="2105" y="84296"/>
                    </a:cubicBezTo>
                    <a:cubicBezTo>
                      <a:pt x="15726" y="38099"/>
                      <a:pt x="51540" y="-9144"/>
                      <a:pt x="90783" y="152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69EE064F-5F2D-5F25-95A6-4EE73029E20C}"/>
                  </a:ext>
                </a:extLst>
              </p:cNvPr>
              <p:cNvSpPr/>
              <p:nvPr/>
            </p:nvSpPr>
            <p:spPr>
              <a:xfrm>
                <a:off x="9909000" y="4862904"/>
                <a:ext cx="52184" cy="21158"/>
              </a:xfrm>
              <a:custGeom>
                <a:avLst/>
                <a:gdLst>
                  <a:gd name="connsiteX0" fmla="*/ 23973 w 52184"/>
                  <a:gd name="connsiteY0" fmla="*/ 21038 h 21158"/>
                  <a:gd name="connsiteX1" fmla="*/ 3684 w 52184"/>
                  <a:gd name="connsiteY1" fmla="*/ 15895 h 21158"/>
                  <a:gd name="connsiteX2" fmla="*/ 65 w 52184"/>
                  <a:gd name="connsiteY2" fmla="*/ 6370 h 21158"/>
                  <a:gd name="connsiteX3" fmla="*/ 3494 w 52184"/>
                  <a:gd name="connsiteY3" fmla="*/ 1131 h 21158"/>
                  <a:gd name="connsiteX4" fmla="*/ 51119 w 52184"/>
                  <a:gd name="connsiteY4" fmla="*/ 14466 h 21158"/>
                  <a:gd name="connsiteX5" fmla="*/ 52166 w 52184"/>
                  <a:gd name="connsiteY5" fmla="*/ 16562 h 21158"/>
                  <a:gd name="connsiteX6" fmla="*/ 50547 w 52184"/>
                  <a:gd name="connsiteY6" fmla="*/ 18181 h 21158"/>
                  <a:gd name="connsiteX7" fmla="*/ 23972 w 52184"/>
                  <a:gd name="connsiteY7" fmla="*/ 21038 h 21158"/>
                  <a:gd name="connsiteX8" fmla="*/ 9019 w 52184"/>
                  <a:gd name="connsiteY8" fmla="*/ 3703 h 21158"/>
                  <a:gd name="connsiteX9" fmla="*/ 5399 w 52184"/>
                  <a:gd name="connsiteY9" fmla="*/ 4370 h 21158"/>
                  <a:gd name="connsiteX10" fmla="*/ 4065 w 52184"/>
                  <a:gd name="connsiteY10" fmla="*/ 6560 h 21158"/>
                  <a:gd name="connsiteX11" fmla="*/ 6351 w 52184"/>
                  <a:gd name="connsiteY11" fmla="*/ 12942 h 21158"/>
                  <a:gd name="connsiteX12" fmla="*/ 43689 w 52184"/>
                  <a:gd name="connsiteY12" fmla="*/ 15228 h 21158"/>
                  <a:gd name="connsiteX13" fmla="*/ 9018 w 52184"/>
                  <a:gd name="connsiteY13" fmla="*/ 3703 h 21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2184" h="21158">
                    <a:moveTo>
                      <a:pt x="23973" y="21038"/>
                    </a:moveTo>
                    <a:cubicBezTo>
                      <a:pt x="16823" y="21661"/>
                      <a:pt x="9673" y="19849"/>
                      <a:pt x="3684" y="15895"/>
                    </a:cubicBezTo>
                    <a:cubicBezTo>
                      <a:pt x="1025" y="13480"/>
                      <a:pt x="-320" y="9941"/>
                      <a:pt x="65" y="6370"/>
                    </a:cubicBezTo>
                    <a:cubicBezTo>
                      <a:pt x="232" y="4150"/>
                      <a:pt x="1527" y="2172"/>
                      <a:pt x="3494" y="1131"/>
                    </a:cubicBezTo>
                    <a:cubicBezTo>
                      <a:pt x="13686" y="-4489"/>
                      <a:pt x="47023" y="12561"/>
                      <a:pt x="51119" y="14466"/>
                    </a:cubicBezTo>
                    <a:cubicBezTo>
                      <a:pt x="51862" y="14886"/>
                      <a:pt x="52277" y="15715"/>
                      <a:pt x="52166" y="16562"/>
                    </a:cubicBezTo>
                    <a:cubicBezTo>
                      <a:pt x="52080" y="17418"/>
                      <a:pt x="51403" y="18095"/>
                      <a:pt x="50547" y="18181"/>
                    </a:cubicBezTo>
                    <a:cubicBezTo>
                      <a:pt x="41801" y="19982"/>
                      <a:pt x="32902" y="20938"/>
                      <a:pt x="23972" y="21038"/>
                    </a:cubicBezTo>
                    <a:close/>
                    <a:moveTo>
                      <a:pt x="9019" y="3703"/>
                    </a:moveTo>
                    <a:cubicBezTo>
                      <a:pt x="7776" y="3630"/>
                      <a:pt x="6534" y="3859"/>
                      <a:pt x="5399" y="4370"/>
                    </a:cubicBezTo>
                    <a:cubicBezTo>
                      <a:pt x="4582" y="4795"/>
                      <a:pt x="4068" y="5639"/>
                      <a:pt x="4065" y="6560"/>
                    </a:cubicBezTo>
                    <a:cubicBezTo>
                      <a:pt x="3687" y="8938"/>
                      <a:pt x="4549" y="11345"/>
                      <a:pt x="6351" y="12942"/>
                    </a:cubicBezTo>
                    <a:cubicBezTo>
                      <a:pt x="11400" y="17514"/>
                      <a:pt x="25402" y="18276"/>
                      <a:pt x="43689" y="15228"/>
                    </a:cubicBezTo>
                    <a:cubicBezTo>
                      <a:pt x="32882" y="9420"/>
                      <a:pt x="21153" y="5520"/>
                      <a:pt x="9018" y="3703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EF51CE98-72D5-2AEB-DD33-C1247A18B24B}"/>
                  </a:ext>
                </a:extLst>
              </p:cNvPr>
              <p:cNvSpPr/>
              <p:nvPr/>
            </p:nvSpPr>
            <p:spPr>
              <a:xfrm>
                <a:off x="9929496" y="4843270"/>
                <a:ext cx="31010" cy="37719"/>
              </a:xfrm>
              <a:custGeom>
                <a:avLst/>
                <a:gdLst>
                  <a:gd name="connsiteX0" fmla="*/ 29384 w 31010"/>
                  <a:gd name="connsiteY0" fmla="*/ 37720 h 37719"/>
                  <a:gd name="connsiteX1" fmla="*/ 28623 w 31010"/>
                  <a:gd name="connsiteY1" fmla="*/ 37720 h 37719"/>
                  <a:gd name="connsiteX2" fmla="*/ 48 w 31010"/>
                  <a:gd name="connsiteY2" fmla="*/ 5716 h 37719"/>
                  <a:gd name="connsiteX3" fmla="*/ 7477 w 31010"/>
                  <a:gd name="connsiteY3" fmla="*/ 96 h 37719"/>
                  <a:gd name="connsiteX4" fmla="*/ 18526 w 31010"/>
                  <a:gd name="connsiteY4" fmla="*/ 3525 h 37719"/>
                  <a:gd name="connsiteX5" fmla="*/ 31004 w 31010"/>
                  <a:gd name="connsiteY5" fmla="*/ 35720 h 37719"/>
                  <a:gd name="connsiteX6" fmla="*/ 30147 w 31010"/>
                  <a:gd name="connsiteY6" fmla="*/ 37529 h 37719"/>
                  <a:gd name="connsiteX7" fmla="*/ 29385 w 31010"/>
                  <a:gd name="connsiteY7" fmla="*/ 37720 h 37719"/>
                  <a:gd name="connsiteX8" fmla="*/ 9477 w 31010"/>
                  <a:gd name="connsiteY8" fmla="*/ 3811 h 37719"/>
                  <a:gd name="connsiteX9" fmla="*/ 8334 w 31010"/>
                  <a:gd name="connsiteY9" fmla="*/ 3811 h 37719"/>
                  <a:gd name="connsiteX10" fmla="*/ 4334 w 31010"/>
                  <a:gd name="connsiteY10" fmla="*/ 6097 h 37719"/>
                  <a:gd name="connsiteX11" fmla="*/ 27003 w 31010"/>
                  <a:gd name="connsiteY11" fmla="*/ 32195 h 37719"/>
                  <a:gd name="connsiteX12" fmla="*/ 16335 w 31010"/>
                  <a:gd name="connsiteY12" fmla="*/ 6382 h 37719"/>
                  <a:gd name="connsiteX13" fmla="*/ 9477 w 31010"/>
                  <a:gd name="connsiteY13" fmla="*/ 3811 h 37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1010" h="37719">
                    <a:moveTo>
                      <a:pt x="29384" y="37720"/>
                    </a:moveTo>
                    <a:lnTo>
                      <a:pt x="28623" y="37720"/>
                    </a:lnTo>
                    <a:cubicBezTo>
                      <a:pt x="18621" y="33148"/>
                      <a:pt x="-1095" y="15146"/>
                      <a:pt x="48" y="5716"/>
                    </a:cubicBezTo>
                    <a:cubicBezTo>
                      <a:pt x="48" y="3430"/>
                      <a:pt x="2048" y="667"/>
                      <a:pt x="7477" y="96"/>
                    </a:cubicBezTo>
                    <a:cubicBezTo>
                      <a:pt x="11479" y="-370"/>
                      <a:pt x="15491" y="875"/>
                      <a:pt x="18526" y="3525"/>
                    </a:cubicBezTo>
                    <a:cubicBezTo>
                      <a:pt x="29004" y="12288"/>
                      <a:pt x="30909" y="34767"/>
                      <a:pt x="31004" y="35720"/>
                    </a:cubicBezTo>
                    <a:cubicBezTo>
                      <a:pt x="31062" y="36433"/>
                      <a:pt x="30736" y="37123"/>
                      <a:pt x="30147" y="37529"/>
                    </a:cubicBezTo>
                    <a:cubicBezTo>
                      <a:pt x="29908" y="37643"/>
                      <a:pt x="29649" y="37707"/>
                      <a:pt x="29385" y="37720"/>
                    </a:cubicBezTo>
                    <a:close/>
                    <a:moveTo>
                      <a:pt x="9477" y="3811"/>
                    </a:moveTo>
                    <a:lnTo>
                      <a:pt x="8334" y="3811"/>
                    </a:lnTo>
                    <a:cubicBezTo>
                      <a:pt x="4715" y="3811"/>
                      <a:pt x="4429" y="5621"/>
                      <a:pt x="4334" y="6097"/>
                    </a:cubicBezTo>
                    <a:cubicBezTo>
                      <a:pt x="3476" y="11812"/>
                      <a:pt x="16812" y="26004"/>
                      <a:pt x="27003" y="32195"/>
                    </a:cubicBezTo>
                    <a:cubicBezTo>
                      <a:pt x="26208" y="22693"/>
                      <a:pt x="22480" y="13673"/>
                      <a:pt x="16335" y="6382"/>
                    </a:cubicBezTo>
                    <a:cubicBezTo>
                      <a:pt x="14452" y="4697"/>
                      <a:pt x="12005" y="3779"/>
                      <a:pt x="9477" y="3811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985377EF-7327-B5E6-4A7D-D613C14619D6}"/>
                  </a:ext>
                </a:extLst>
              </p:cNvPr>
              <p:cNvSpPr/>
              <p:nvPr/>
            </p:nvSpPr>
            <p:spPr>
              <a:xfrm>
                <a:off x="10412747" y="4685251"/>
                <a:ext cx="134302" cy="193738"/>
              </a:xfrm>
              <a:custGeom>
                <a:avLst/>
                <a:gdLst>
                  <a:gd name="connsiteX0" fmla="*/ 134302 w 134302"/>
                  <a:gd name="connsiteY0" fmla="*/ 193738 h 193738"/>
                  <a:gd name="connsiteX1" fmla="*/ 50673 w 134302"/>
                  <a:gd name="connsiteY1" fmla="*/ 193738 h 193738"/>
                  <a:gd name="connsiteX2" fmla="*/ 0 w 134302"/>
                  <a:gd name="connsiteY2" fmla="*/ 0 h 193738"/>
                  <a:gd name="connsiteX3" fmla="*/ 83725 w 134302"/>
                  <a:gd name="connsiteY3" fmla="*/ 0 h 193738"/>
                  <a:gd name="connsiteX4" fmla="*/ 134302 w 134302"/>
                  <a:gd name="connsiteY4" fmla="*/ 193738 h 1937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4302" h="193738">
                    <a:moveTo>
                      <a:pt x="134302" y="193738"/>
                    </a:moveTo>
                    <a:lnTo>
                      <a:pt x="50673" y="193738"/>
                    </a:lnTo>
                    <a:lnTo>
                      <a:pt x="0" y="0"/>
                    </a:lnTo>
                    <a:lnTo>
                      <a:pt x="83725" y="0"/>
                    </a:lnTo>
                    <a:lnTo>
                      <a:pt x="134302" y="193738"/>
                    </a:lnTo>
                    <a:close/>
                  </a:path>
                </a:pathLst>
              </a:custGeom>
              <a:solidFill>
                <a:srgbClr val="FFC3B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C81170BD-E1FF-6780-AABB-9404744F4828}"/>
                  </a:ext>
                </a:extLst>
              </p:cNvPr>
              <p:cNvSpPr/>
              <p:nvPr/>
            </p:nvSpPr>
            <p:spPr>
              <a:xfrm>
                <a:off x="10448324" y="4869255"/>
                <a:ext cx="223493" cy="95173"/>
              </a:xfrm>
              <a:custGeom>
                <a:avLst/>
                <a:gdLst>
                  <a:gd name="connsiteX0" fmla="*/ 99488 w 223493"/>
                  <a:gd name="connsiteY0" fmla="*/ 18 h 95173"/>
                  <a:gd name="connsiteX1" fmla="*/ 5476 w 223493"/>
                  <a:gd name="connsiteY1" fmla="*/ 18 h 95173"/>
                  <a:gd name="connsiteX2" fmla="*/ 18 w 223493"/>
                  <a:gd name="connsiteY2" fmla="*/ 4621 h 95173"/>
                  <a:gd name="connsiteX3" fmla="*/ 47 w 223493"/>
                  <a:gd name="connsiteY3" fmla="*/ 5733 h 95173"/>
                  <a:gd name="connsiteX4" fmla="*/ 5762 w 223493"/>
                  <a:gd name="connsiteY4" fmla="*/ 80124 h 95173"/>
                  <a:gd name="connsiteX5" fmla="*/ 22430 w 223493"/>
                  <a:gd name="connsiteY5" fmla="*/ 94983 h 95173"/>
                  <a:gd name="connsiteX6" fmla="*/ 111775 w 223493"/>
                  <a:gd name="connsiteY6" fmla="*/ 92506 h 95173"/>
                  <a:gd name="connsiteX7" fmla="*/ 197500 w 223493"/>
                  <a:gd name="connsiteY7" fmla="*/ 95173 h 95173"/>
                  <a:gd name="connsiteX8" fmla="*/ 211501 w 223493"/>
                  <a:gd name="connsiteY8" fmla="*/ 57073 h 95173"/>
                  <a:gd name="connsiteX9" fmla="*/ 114347 w 223493"/>
                  <a:gd name="connsiteY9" fmla="*/ 4972 h 95173"/>
                  <a:gd name="connsiteX10" fmla="*/ 99488 w 223493"/>
                  <a:gd name="connsiteY10" fmla="*/ 19 h 95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3493" h="95173">
                    <a:moveTo>
                      <a:pt x="99488" y="18"/>
                    </a:moveTo>
                    <a:lnTo>
                      <a:pt x="5476" y="18"/>
                    </a:lnTo>
                    <a:cubicBezTo>
                      <a:pt x="2698" y="-218"/>
                      <a:pt x="254" y="1843"/>
                      <a:pt x="18" y="4621"/>
                    </a:cubicBezTo>
                    <a:cubicBezTo>
                      <a:pt x="-13" y="4992"/>
                      <a:pt x="-4" y="5365"/>
                      <a:pt x="47" y="5733"/>
                    </a:cubicBezTo>
                    <a:lnTo>
                      <a:pt x="5762" y="80124"/>
                    </a:lnTo>
                    <a:cubicBezTo>
                      <a:pt x="7035" y="88433"/>
                      <a:pt x="14029" y="94668"/>
                      <a:pt x="22430" y="94983"/>
                    </a:cubicBezTo>
                    <a:cubicBezTo>
                      <a:pt x="55101" y="94411"/>
                      <a:pt x="70055" y="92506"/>
                      <a:pt x="111775" y="92506"/>
                    </a:cubicBezTo>
                    <a:cubicBezTo>
                      <a:pt x="137207" y="92506"/>
                      <a:pt x="162543" y="95173"/>
                      <a:pt x="197500" y="95173"/>
                    </a:cubicBezTo>
                    <a:cubicBezTo>
                      <a:pt x="232457" y="95173"/>
                      <a:pt x="226837" y="60407"/>
                      <a:pt x="211501" y="57073"/>
                    </a:cubicBezTo>
                    <a:cubicBezTo>
                      <a:pt x="142826" y="42976"/>
                      <a:pt x="140540" y="23545"/>
                      <a:pt x="114347" y="4972"/>
                    </a:cubicBezTo>
                    <a:cubicBezTo>
                      <a:pt x="110004" y="1865"/>
                      <a:pt x="104826" y="139"/>
                      <a:pt x="99488" y="19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37941C7F-4656-A057-38BA-53A4DA332F19}"/>
                  </a:ext>
                </a:extLst>
              </p:cNvPr>
              <p:cNvSpPr/>
              <p:nvPr/>
            </p:nvSpPr>
            <p:spPr>
              <a:xfrm>
                <a:off x="10412842" y="4685251"/>
                <a:ext cx="109728" cy="99917"/>
              </a:xfrm>
              <a:custGeom>
                <a:avLst/>
                <a:gdLst>
                  <a:gd name="connsiteX0" fmla="*/ 0 w 109728"/>
                  <a:gd name="connsiteY0" fmla="*/ 0 h 99917"/>
                  <a:gd name="connsiteX1" fmla="*/ 26003 w 109728"/>
                  <a:gd name="connsiteY1" fmla="*/ 99917 h 99917"/>
                  <a:gd name="connsiteX2" fmla="*/ 109728 w 109728"/>
                  <a:gd name="connsiteY2" fmla="*/ 99917 h 99917"/>
                  <a:gd name="connsiteX3" fmla="*/ 83629 w 109728"/>
                  <a:gd name="connsiteY3" fmla="*/ 0 h 99917"/>
                  <a:gd name="connsiteX4" fmla="*/ 0 w 109728"/>
                  <a:gd name="connsiteY4" fmla="*/ 0 h 999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9728" h="99917">
                    <a:moveTo>
                      <a:pt x="0" y="0"/>
                    </a:moveTo>
                    <a:lnTo>
                      <a:pt x="26003" y="99917"/>
                    </a:lnTo>
                    <a:lnTo>
                      <a:pt x="109728" y="99917"/>
                    </a:lnTo>
                    <a:lnTo>
                      <a:pt x="83629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F90341F8-AF31-43EE-353D-5A0677273A04}"/>
                  </a:ext>
                </a:extLst>
              </p:cNvPr>
              <p:cNvSpPr/>
              <p:nvPr/>
            </p:nvSpPr>
            <p:spPr>
              <a:xfrm>
                <a:off x="9956118" y="3049427"/>
                <a:ext cx="569594" cy="1716786"/>
              </a:xfrm>
              <a:custGeom>
                <a:avLst/>
                <a:gdLst>
                  <a:gd name="connsiteX0" fmla="*/ 217456 w 569594"/>
                  <a:gd name="connsiteY0" fmla="*/ 0 h 1716786"/>
                  <a:gd name="connsiteX1" fmla="*/ 415766 w 569594"/>
                  <a:gd name="connsiteY1" fmla="*/ 859536 h 1716786"/>
                  <a:gd name="connsiteX2" fmla="*/ 569595 w 569594"/>
                  <a:gd name="connsiteY2" fmla="*/ 1716786 h 1716786"/>
                  <a:gd name="connsiteX3" fmla="*/ 456533 w 569594"/>
                  <a:gd name="connsiteY3" fmla="*/ 1716786 h 1716786"/>
                  <a:gd name="connsiteX4" fmla="*/ 222123 w 569594"/>
                  <a:gd name="connsiteY4" fmla="*/ 858584 h 1716786"/>
                  <a:gd name="connsiteX5" fmla="*/ 0 w 569594"/>
                  <a:gd name="connsiteY5" fmla="*/ 381 h 1716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9594" h="1716786">
                    <a:moveTo>
                      <a:pt x="217456" y="0"/>
                    </a:moveTo>
                    <a:cubicBezTo>
                      <a:pt x="314134" y="129540"/>
                      <a:pt x="372999" y="605219"/>
                      <a:pt x="415766" y="859536"/>
                    </a:cubicBezTo>
                    <a:cubicBezTo>
                      <a:pt x="460248" y="1124045"/>
                      <a:pt x="569595" y="1716786"/>
                      <a:pt x="569595" y="1716786"/>
                    </a:cubicBezTo>
                    <a:lnTo>
                      <a:pt x="456533" y="1716786"/>
                    </a:lnTo>
                    <a:cubicBezTo>
                      <a:pt x="456533" y="1716786"/>
                      <a:pt x="302705" y="1113854"/>
                      <a:pt x="222123" y="858584"/>
                    </a:cubicBezTo>
                    <a:cubicBezTo>
                      <a:pt x="133064" y="576739"/>
                      <a:pt x="0" y="381"/>
                      <a:pt x="0" y="38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28AF7037-A2D5-A756-A92F-BE12A15EFF77}"/>
                  </a:ext>
                </a:extLst>
              </p:cNvPr>
              <p:cNvSpPr/>
              <p:nvPr/>
            </p:nvSpPr>
            <p:spPr>
              <a:xfrm>
                <a:off x="10391316" y="4722303"/>
                <a:ext cx="148685" cy="47529"/>
              </a:xfrm>
              <a:custGeom>
                <a:avLst/>
                <a:gdLst>
                  <a:gd name="connsiteX0" fmla="*/ 142494 w 148685"/>
                  <a:gd name="connsiteY0" fmla="*/ 47530 h 47529"/>
                  <a:gd name="connsiteX1" fmla="*/ 9715 w 148685"/>
                  <a:gd name="connsiteY1" fmla="*/ 47530 h 47529"/>
                  <a:gd name="connsiteX2" fmla="*/ 0 w 148685"/>
                  <a:gd name="connsiteY2" fmla="*/ 5239 h 47529"/>
                  <a:gd name="connsiteX3" fmla="*/ 148685 w 148685"/>
                  <a:gd name="connsiteY3" fmla="*/ 0 h 47529"/>
                  <a:gd name="connsiteX4" fmla="*/ 142494 w 148685"/>
                  <a:gd name="connsiteY4" fmla="*/ 47530 h 47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8685" h="47529">
                    <a:moveTo>
                      <a:pt x="142494" y="47530"/>
                    </a:moveTo>
                    <a:lnTo>
                      <a:pt x="9715" y="47530"/>
                    </a:lnTo>
                    <a:lnTo>
                      <a:pt x="0" y="5239"/>
                    </a:lnTo>
                    <a:lnTo>
                      <a:pt x="148685" y="0"/>
                    </a:lnTo>
                    <a:lnTo>
                      <a:pt x="142494" y="47530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D51AA0C7-5EEB-93C9-00F3-6B96A0FE6851}"/>
                  </a:ext>
                </a:extLst>
              </p:cNvPr>
              <p:cNvSpPr/>
              <p:nvPr/>
            </p:nvSpPr>
            <p:spPr>
              <a:xfrm>
                <a:off x="10531451" y="4844688"/>
                <a:ext cx="44449" cy="35628"/>
              </a:xfrm>
              <a:custGeom>
                <a:avLst/>
                <a:gdLst>
                  <a:gd name="connsiteX0" fmla="*/ 27505 w 44449"/>
                  <a:gd name="connsiteY0" fmla="*/ 26967 h 35628"/>
                  <a:gd name="connsiteX1" fmla="*/ 43602 w 44449"/>
                  <a:gd name="connsiteY1" fmla="*/ 13536 h 35628"/>
                  <a:gd name="connsiteX2" fmla="*/ 42650 w 44449"/>
                  <a:gd name="connsiteY2" fmla="*/ 3250 h 35628"/>
                  <a:gd name="connsiteX3" fmla="*/ 37411 w 44449"/>
                  <a:gd name="connsiteY3" fmla="*/ 11 h 35628"/>
                  <a:gd name="connsiteX4" fmla="*/ 359 w 44449"/>
                  <a:gd name="connsiteY4" fmla="*/ 32491 h 35628"/>
                  <a:gd name="connsiteX5" fmla="*/ 359 w 44449"/>
                  <a:gd name="connsiteY5" fmla="*/ 34777 h 35628"/>
                  <a:gd name="connsiteX6" fmla="*/ 2454 w 44449"/>
                  <a:gd name="connsiteY6" fmla="*/ 35539 h 35628"/>
                  <a:gd name="connsiteX7" fmla="*/ 27505 w 44449"/>
                  <a:gd name="connsiteY7" fmla="*/ 26967 h 35628"/>
                  <a:gd name="connsiteX8" fmla="*/ 33506 w 44449"/>
                  <a:gd name="connsiteY8" fmla="*/ 4869 h 35628"/>
                  <a:gd name="connsiteX9" fmla="*/ 37125 w 44449"/>
                  <a:gd name="connsiteY9" fmla="*/ 3916 h 35628"/>
                  <a:gd name="connsiteX10" fmla="*/ 39221 w 44449"/>
                  <a:gd name="connsiteY10" fmla="*/ 5345 h 35628"/>
                  <a:gd name="connsiteX11" fmla="*/ 39983 w 44449"/>
                  <a:gd name="connsiteY11" fmla="*/ 12013 h 35628"/>
                  <a:gd name="connsiteX12" fmla="*/ 7217 w 44449"/>
                  <a:gd name="connsiteY12" fmla="*/ 30205 h 35628"/>
                  <a:gd name="connsiteX13" fmla="*/ 33506 w 44449"/>
                  <a:gd name="connsiteY13" fmla="*/ 4869 h 35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449" h="35628">
                    <a:moveTo>
                      <a:pt x="27505" y="26967"/>
                    </a:moveTo>
                    <a:cubicBezTo>
                      <a:pt x="34245" y="24457"/>
                      <a:pt x="39925" y="19718"/>
                      <a:pt x="43602" y="13536"/>
                    </a:cubicBezTo>
                    <a:cubicBezTo>
                      <a:pt x="45006" y="10161"/>
                      <a:pt x="44649" y="6310"/>
                      <a:pt x="42650" y="3250"/>
                    </a:cubicBezTo>
                    <a:cubicBezTo>
                      <a:pt x="41574" y="1343"/>
                      <a:pt x="39597" y="121"/>
                      <a:pt x="37411" y="11"/>
                    </a:cubicBezTo>
                    <a:cubicBezTo>
                      <a:pt x="25695" y="-656"/>
                      <a:pt x="2930" y="29062"/>
                      <a:pt x="359" y="32491"/>
                    </a:cubicBezTo>
                    <a:cubicBezTo>
                      <a:pt x="-120" y="33178"/>
                      <a:pt x="-120" y="34090"/>
                      <a:pt x="359" y="34777"/>
                    </a:cubicBezTo>
                    <a:cubicBezTo>
                      <a:pt x="799" y="35482"/>
                      <a:pt x="1664" y="35797"/>
                      <a:pt x="2454" y="35539"/>
                    </a:cubicBezTo>
                    <a:cubicBezTo>
                      <a:pt x="11057" y="33481"/>
                      <a:pt x="19445" y="30611"/>
                      <a:pt x="27505" y="26967"/>
                    </a:cubicBezTo>
                    <a:close/>
                    <a:moveTo>
                      <a:pt x="33506" y="4869"/>
                    </a:moveTo>
                    <a:cubicBezTo>
                      <a:pt x="34627" y="4289"/>
                      <a:pt x="35863" y="3963"/>
                      <a:pt x="37125" y="3916"/>
                    </a:cubicBezTo>
                    <a:cubicBezTo>
                      <a:pt x="38040" y="3950"/>
                      <a:pt x="38855" y="4506"/>
                      <a:pt x="39221" y="5345"/>
                    </a:cubicBezTo>
                    <a:cubicBezTo>
                      <a:pt x="40584" y="7296"/>
                      <a:pt x="40871" y="9804"/>
                      <a:pt x="39983" y="12013"/>
                    </a:cubicBezTo>
                    <a:cubicBezTo>
                      <a:pt x="37316" y="18299"/>
                      <a:pt x="25219" y="24967"/>
                      <a:pt x="7217" y="30205"/>
                    </a:cubicBezTo>
                    <a:cubicBezTo>
                      <a:pt x="14490" y="20339"/>
                      <a:pt x="23378" y="11773"/>
                      <a:pt x="33506" y="4869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C16E1135-D1DC-EBD8-2C2C-6BF074D0A372}"/>
                  </a:ext>
                </a:extLst>
              </p:cNvPr>
              <p:cNvSpPr/>
              <p:nvPr/>
            </p:nvSpPr>
            <p:spPr>
              <a:xfrm>
                <a:off x="10526518" y="4835984"/>
                <a:ext cx="21608" cy="44448"/>
              </a:xfrm>
              <a:custGeom>
                <a:avLst/>
                <a:gdLst>
                  <a:gd name="connsiteX0" fmla="*/ 7768 w 21608"/>
                  <a:gd name="connsiteY0" fmla="*/ 44148 h 44448"/>
                  <a:gd name="connsiteX1" fmla="*/ 8435 w 21608"/>
                  <a:gd name="connsiteY1" fmla="*/ 43672 h 44448"/>
                  <a:gd name="connsiteX2" fmla="*/ 20055 w 21608"/>
                  <a:gd name="connsiteY2" fmla="*/ 2619 h 44448"/>
                  <a:gd name="connsiteX3" fmla="*/ 10530 w 21608"/>
                  <a:gd name="connsiteY3" fmla="*/ 809 h 44448"/>
                  <a:gd name="connsiteX4" fmla="*/ 2053 w 21608"/>
                  <a:gd name="connsiteY4" fmla="*/ 8620 h 44448"/>
                  <a:gd name="connsiteX5" fmla="*/ 4625 w 21608"/>
                  <a:gd name="connsiteY5" fmla="*/ 43100 h 44448"/>
                  <a:gd name="connsiteX6" fmla="*/ 6149 w 21608"/>
                  <a:gd name="connsiteY6" fmla="*/ 44338 h 44448"/>
                  <a:gd name="connsiteX7" fmla="*/ 7768 w 21608"/>
                  <a:gd name="connsiteY7" fmla="*/ 44148 h 44448"/>
                  <a:gd name="connsiteX8" fmla="*/ 11102 w 21608"/>
                  <a:gd name="connsiteY8" fmla="*/ 5000 h 44448"/>
                  <a:gd name="connsiteX9" fmla="*/ 12245 w 21608"/>
                  <a:gd name="connsiteY9" fmla="*/ 4524 h 44448"/>
                  <a:gd name="connsiteX10" fmla="*/ 16721 w 21608"/>
                  <a:gd name="connsiteY10" fmla="*/ 4524 h 44448"/>
                  <a:gd name="connsiteX11" fmla="*/ 7196 w 21608"/>
                  <a:gd name="connsiteY11" fmla="*/ 37766 h 44448"/>
                  <a:gd name="connsiteX12" fmla="*/ 5672 w 21608"/>
                  <a:gd name="connsiteY12" fmla="*/ 9858 h 44448"/>
                  <a:gd name="connsiteX13" fmla="*/ 11102 w 21608"/>
                  <a:gd name="connsiteY13" fmla="*/ 5000 h 444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1608" h="44448">
                    <a:moveTo>
                      <a:pt x="7768" y="44148"/>
                    </a:moveTo>
                    <a:cubicBezTo>
                      <a:pt x="8025" y="44045"/>
                      <a:pt x="8254" y="43882"/>
                      <a:pt x="8435" y="43672"/>
                    </a:cubicBezTo>
                    <a:cubicBezTo>
                      <a:pt x="15483" y="35290"/>
                      <a:pt x="25484" y="10525"/>
                      <a:pt x="20055" y="2619"/>
                    </a:cubicBezTo>
                    <a:cubicBezTo>
                      <a:pt x="18721" y="714"/>
                      <a:pt x="16054" y="-1096"/>
                      <a:pt x="10530" y="809"/>
                    </a:cubicBezTo>
                    <a:cubicBezTo>
                      <a:pt x="6751" y="2137"/>
                      <a:pt x="3685" y="4962"/>
                      <a:pt x="2053" y="8620"/>
                    </a:cubicBezTo>
                    <a:cubicBezTo>
                      <a:pt x="-3662" y="21002"/>
                      <a:pt x="4339" y="42148"/>
                      <a:pt x="4625" y="43100"/>
                    </a:cubicBezTo>
                    <a:cubicBezTo>
                      <a:pt x="4881" y="43751"/>
                      <a:pt x="5459" y="44220"/>
                      <a:pt x="6149" y="44338"/>
                    </a:cubicBezTo>
                    <a:cubicBezTo>
                      <a:pt x="6688" y="44536"/>
                      <a:pt x="7289" y="44465"/>
                      <a:pt x="7768" y="44148"/>
                    </a:cubicBezTo>
                    <a:close/>
                    <a:moveTo>
                      <a:pt x="11102" y="5000"/>
                    </a:moveTo>
                    <a:lnTo>
                      <a:pt x="12245" y="4524"/>
                    </a:lnTo>
                    <a:cubicBezTo>
                      <a:pt x="15674" y="3286"/>
                      <a:pt x="16531" y="4524"/>
                      <a:pt x="16721" y="4524"/>
                    </a:cubicBezTo>
                    <a:cubicBezTo>
                      <a:pt x="20055" y="9191"/>
                      <a:pt x="14054" y="27765"/>
                      <a:pt x="7196" y="37766"/>
                    </a:cubicBezTo>
                    <a:cubicBezTo>
                      <a:pt x="3800" y="28848"/>
                      <a:pt x="3267" y="19093"/>
                      <a:pt x="5672" y="9858"/>
                    </a:cubicBezTo>
                    <a:cubicBezTo>
                      <a:pt x="6814" y="7619"/>
                      <a:pt x="8750" y="5887"/>
                      <a:pt x="11102" y="5000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9FB10570-A2EB-D87A-3C67-15D1D5F7AE36}"/>
                  </a:ext>
                </a:extLst>
              </p:cNvPr>
              <p:cNvSpPr/>
              <p:nvPr/>
            </p:nvSpPr>
            <p:spPr>
              <a:xfrm>
                <a:off x="9921257" y="2258757"/>
                <a:ext cx="16383" cy="6831"/>
              </a:xfrm>
              <a:custGeom>
                <a:avLst/>
                <a:gdLst>
                  <a:gd name="connsiteX0" fmla="*/ 16383 w 16383"/>
                  <a:gd name="connsiteY0" fmla="*/ 3905 h 6831"/>
                  <a:gd name="connsiteX1" fmla="*/ 0 w 16383"/>
                  <a:gd name="connsiteY1" fmla="*/ 0 h 6831"/>
                  <a:gd name="connsiteX2" fmla="*/ 16383 w 16383"/>
                  <a:gd name="connsiteY2" fmla="*/ 3905 h 6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383" h="6831">
                    <a:moveTo>
                      <a:pt x="16383" y="3905"/>
                    </a:moveTo>
                    <a:lnTo>
                      <a:pt x="0" y="0"/>
                    </a:lnTo>
                    <a:cubicBezTo>
                      <a:pt x="0" y="0"/>
                      <a:pt x="8954" y="12287"/>
                      <a:pt x="16383" y="390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967F1720-BAF9-9465-64CE-9F593E613DCC}"/>
                  </a:ext>
                </a:extLst>
              </p:cNvPr>
              <p:cNvSpPr/>
              <p:nvPr/>
            </p:nvSpPr>
            <p:spPr>
              <a:xfrm>
                <a:off x="9822768" y="3026527"/>
                <a:ext cx="365106" cy="47950"/>
              </a:xfrm>
              <a:custGeom>
                <a:avLst/>
                <a:gdLst>
                  <a:gd name="connsiteX0" fmla="*/ 355282 w 365106"/>
                  <a:gd name="connsiteY0" fmla="*/ 2421 h 47950"/>
                  <a:gd name="connsiteX1" fmla="*/ 364807 w 365106"/>
                  <a:gd name="connsiteY1" fmla="*/ 32615 h 47950"/>
                  <a:gd name="connsiteX2" fmla="*/ 359378 w 365106"/>
                  <a:gd name="connsiteY2" fmla="*/ 37568 h 47950"/>
                  <a:gd name="connsiteX3" fmla="*/ 9811 w 365106"/>
                  <a:gd name="connsiteY3" fmla="*/ 47951 h 47950"/>
                  <a:gd name="connsiteX4" fmla="*/ 3905 w 365106"/>
                  <a:gd name="connsiteY4" fmla="*/ 44712 h 47950"/>
                  <a:gd name="connsiteX5" fmla="*/ 0 w 365106"/>
                  <a:gd name="connsiteY5" fmla="*/ 14327 h 47950"/>
                  <a:gd name="connsiteX6" fmla="*/ 5620 w 365106"/>
                  <a:gd name="connsiteY6" fmla="*/ 10327 h 47950"/>
                  <a:gd name="connsiteX7" fmla="*/ 349567 w 365106"/>
                  <a:gd name="connsiteY7" fmla="*/ 40 h 47950"/>
                  <a:gd name="connsiteX8" fmla="*/ 355282 w 365106"/>
                  <a:gd name="connsiteY8" fmla="*/ 2421 h 47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65106" h="47950">
                    <a:moveTo>
                      <a:pt x="355282" y="2421"/>
                    </a:moveTo>
                    <a:lnTo>
                      <a:pt x="364807" y="32615"/>
                    </a:lnTo>
                    <a:cubicBezTo>
                      <a:pt x="366046" y="34901"/>
                      <a:pt x="363283" y="37378"/>
                      <a:pt x="359378" y="37568"/>
                    </a:cubicBezTo>
                    <a:lnTo>
                      <a:pt x="9811" y="47951"/>
                    </a:lnTo>
                    <a:cubicBezTo>
                      <a:pt x="6763" y="47951"/>
                      <a:pt x="4191" y="46617"/>
                      <a:pt x="3905" y="44712"/>
                    </a:cubicBezTo>
                    <a:lnTo>
                      <a:pt x="0" y="14327"/>
                    </a:lnTo>
                    <a:cubicBezTo>
                      <a:pt x="0" y="12232"/>
                      <a:pt x="2286" y="10422"/>
                      <a:pt x="5620" y="10327"/>
                    </a:cubicBezTo>
                    <a:lnTo>
                      <a:pt x="349567" y="40"/>
                    </a:lnTo>
                    <a:cubicBezTo>
                      <a:pt x="351756" y="-206"/>
                      <a:pt x="353916" y="695"/>
                      <a:pt x="355282" y="2421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F869E641-BA2C-64E0-3077-141C35BB976B}"/>
                  </a:ext>
                </a:extLst>
              </p:cNvPr>
              <p:cNvSpPr/>
              <p:nvPr/>
            </p:nvSpPr>
            <p:spPr>
              <a:xfrm>
                <a:off x="10123849" y="3025615"/>
                <a:ext cx="21726" cy="43624"/>
              </a:xfrm>
              <a:custGeom>
                <a:avLst/>
                <a:gdLst>
                  <a:gd name="connsiteX0" fmla="*/ 9149 w 21726"/>
                  <a:gd name="connsiteY0" fmla="*/ 43625 h 43624"/>
                  <a:gd name="connsiteX1" fmla="*/ 18674 w 21726"/>
                  <a:gd name="connsiteY1" fmla="*/ 43625 h 43624"/>
                  <a:gd name="connsiteX2" fmla="*/ 21722 w 21726"/>
                  <a:gd name="connsiteY2" fmla="*/ 41434 h 43624"/>
                  <a:gd name="connsiteX3" fmla="*/ 16197 w 21726"/>
                  <a:gd name="connsiteY3" fmla="*/ 2000 h 43624"/>
                  <a:gd name="connsiteX4" fmla="*/ 12578 w 21726"/>
                  <a:gd name="connsiteY4" fmla="*/ 0 h 43624"/>
                  <a:gd name="connsiteX5" fmla="*/ 3053 w 21726"/>
                  <a:gd name="connsiteY5" fmla="*/ 0 h 43624"/>
                  <a:gd name="connsiteX6" fmla="*/ 5 w 21726"/>
                  <a:gd name="connsiteY6" fmla="*/ 2191 h 43624"/>
                  <a:gd name="connsiteX7" fmla="*/ 5529 w 21726"/>
                  <a:gd name="connsiteY7" fmla="*/ 41624 h 43624"/>
                  <a:gd name="connsiteX8" fmla="*/ 9149 w 21726"/>
                  <a:gd name="connsiteY8" fmla="*/ 43625 h 436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726" h="43624">
                    <a:moveTo>
                      <a:pt x="9149" y="43625"/>
                    </a:moveTo>
                    <a:lnTo>
                      <a:pt x="18674" y="43625"/>
                    </a:lnTo>
                    <a:cubicBezTo>
                      <a:pt x="20483" y="43625"/>
                      <a:pt x="21817" y="42577"/>
                      <a:pt x="21722" y="41434"/>
                    </a:cubicBezTo>
                    <a:lnTo>
                      <a:pt x="16197" y="2000"/>
                    </a:lnTo>
                    <a:cubicBezTo>
                      <a:pt x="16197" y="857"/>
                      <a:pt x="14388" y="0"/>
                      <a:pt x="12578" y="0"/>
                    </a:cubicBezTo>
                    <a:lnTo>
                      <a:pt x="3053" y="0"/>
                    </a:lnTo>
                    <a:cubicBezTo>
                      <a:pt x="1243" y="0"/>
                      <a:pt x="-91" y="1048"/>
                      <a:pt x="5" y="2191"/>
                    </a:cubicBezTo>
                    <a:lnTo>
                      <a:pt x="5529" y="41624"/>
                    </a:lnTo>
                    <a:cubicBezTo>
                      <a:pt x="5720" y="42767"/>
                      <a:pt x="7339" y="43625"/>
                      <a:pt x="9149" y="4362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AD26658E-4918-3EC6-F4F1-569E4A56AF6E}"/>
                  </a:ext>
                </a:extLst>
              </p:cNvPr>
              <p:cNvSpPr/>
              <p:nvPr/>
            </p:nvSpPr>
            <p:spPr>
              <a:xfrm>
                <a:off x="9849529" y="3033800"/>
                <a:ext cx="21726" cy="43543"/>
              </a:xfrm>
              <a:custGeom>
                <a:avLst/>
                <a:gdLst>
                  <a:gd name="connsiteX0" fmla="*/ 9149 w 21726"/>
                  <a:gd name="connsiteY0" fmla="*/ 43536 h 43543"/>
                  <a:gd name="connsiteX1" fmla="*/ 18674 w 21726"/>
                  <a:gd name="connsiteY1" fmla="*/ 43536 h 43543"/>
                  <a:gd name="connsiteX2" fmla="*/ 21722 w 21726"/>
                  <a:gd name="connsiteY2" fmla="*/ 41345 h 43543"/>
                  <a:gd name="connsiteX3" fmla="*/ 16197 w 21726"/>
                  <a:gd name="connsiteY3" fmla="*/ 2007 h 43543"/>
                  <a:gd name="connsiteX4" fmla="*/ 12578 w 21726"/>
                  <a:gd name="connsiteY4" fmla="*/ 7 h 43543"/>
                  <a:gd name="connsiteX5" fmla="*/ 3053 w 21726"/>
                  <a:gd name="connsiteY5" fmla="*/ 7 h 43543"/>
                  <a:gd name="connsiteX6" fmla="*/ 5 w 21726"/>
                  <a:gd name="connsiteY6" fmla="*/ 2197 h 43543"/>
                  <a:gd name="connsiteX7" fmla="*/ 5529 w 21726"/>
                  <a:gd name="connsiteY7" fmla="*/ 41536 h 43543"/>
                  <a:gd name="connsiteX8" fmla="*/ 9149 w 21726"/>
                  <a:gd name="connsiteY8" fmla="*/ 43536 h 43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726" h="43543">
                    <a:moveTo>
                      <a:pt x="9149" y="43536"/>
                    </a:moveTo>
                    <a:lnTo>
                      <a:pt x="18674" y="43536"/>
                    </a:lnTo>
                    <a:cubicBezTo>
                      <a:pt x="20483" y="43536"/>
                      <a:pt x="21817" y="42488"/>
                      <a:pt x="21722" y="41345"/>
                    </a:cubicBezTo>
                    <a:lnTo>
                      <a:pt x="16197" y="2007"/>
                    </a:lnTo>
                    <a:cubicBezTo>
                      <a:pt x="16197" y="864"/>
                      <a:pt x="14387" y="-89"/>
                      <a:pt x="12578" y="7"/>
                    </a:cubicBezTo>
                    <a:lnTo>
                      <a:pt x="3053" y="7"/>
                    </a:lnTo>
                    <a:cubicBezTo>
                      <a:pt x="1243" y="7"/>
                      <a:pt x="-91" y="1054"/>
                      <a:pt x="5" y="2197"/>
                    </a:cubicBezTo>
                    <a:lnTo>
                      <a:pt x="5529" y="41536"/>
                    </a:lnTo>
                    <a:cubicBezTo>
                      <a:pt x="5720" y="42774"/>
                      <a:pt x="7339" y="43631"/>
                      <a:pt x="9149" y="4353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D3C87B20-09F4-5486-C5EE-2CDDC6784878}"/>
                  </a:ext>
                </a:extLst>
              </p:cNvPr>
              <p:cNvSpPr/>
              <p:nvPr/>
            </p:nvSpPr>
            <p:spPr>
              <a:xfrm>
                <a:off x="9986689" y="3029615"/>
                <a:ext cx="21726" cy="43631"/>
              </a:xfrm>
              <a:custGeom>
                <a:avLst/>
                <a:gdLst>
                  <a:gd name="connsiteX0" fmla="*/ 9149 w 21726"/>
                  <a:gd name="connsiteY0" fmla="*/ 43624 h 43631"/>
                  <a:gd name="connsiteX1" fmla="*/ 18674 w 21726"/>
                  <a:gd name="connsiteY1" fmla="*/ 43624 h 43631"/>
                  <a:gd name="connsiteX2" fmla="*/ 21722 w 21726"/>
                  <a:gd name="connsiteY2" fmla="*/ 41338 h 43631"/>
                  <a:gd name="connsiteX3" fmla="*/ 16197 w 21726"/>
                  <a:gd name="connsiteY3" fmla="*/ 2000 h 43631"/>
                  <a:gd name="connsiteX4" fmla="*/ 12578 w 21726"/>
                  <a:gd name="connsiteY4" fmla="*/ 0 h 43631"/>
                  <a:gd name="connsiteX5" fmla="*/ 3053 w 21726"/>
                  <a:gd name="connsiteY5" fmla="*/ 0 h 43631"/>
                  <a:gd name="connsiteX6" fmla="*/ 5 w 21726"/>
                  <a:gd name="connsiteY6" fmla="*/ 2191 h 43631"/>
                  <a:gd name="connsiteX7" fmla="*/ 5529 w 21726"/>
                  <a:gd name="connsiteY7" fmla="*/ 41529 h 43631"/>
                  <a:gd name="connsiteX8" fmla="*/ 9149 w 21726"/>
                  <a:gd name="connsiteY8" fmla="*/ 43624 h 43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726" h="43631">
                    <a:moveTo>
                      <a:pt x="9149" y="43624"/>
                    </a:moveTo>
                    <a:lnTo>
                      <a:pt x="18674" y="43624"/>
                    </a:lnTo>
                    <a:cubicBezTo>
                      <a:pt x="20483" y="43624"/>
                      <a:pt x="21817" y="42577"/>
                      <a:pt x="21722" y="41338"/>
                    </a:cubicBezTo>
                    <a:lnTo>
                      <a:pt x="16197" y="2000"/>
                    </a:lnTo>
                    <a:cubicBezTo>
                      <a:pt x="16197" y="857"/>
                      <a:pt x="14388" y="0"/>
                      <a:pt x="12578" y="0"/>
                    </a:cubicBezTo>
                    <a:lnTo>
                      <a:pt x="3053" y="0"/>
                    </a:lnTo>
                    <a:cubicBezTo>
                      <a:pt x="1243" y="0"/>
                      <a:pt x="-91" y="1048"/>
                      <a:pt x="5" y="2191"/>
                    </a:cubicBezTo>
                    <a:lnTo>
                      <a:pt x="5529" y="41529"/>
                    </a:lnTo>
                    <a:cubicBezTo>
                      <a:pt x="5339" y="42863"/>
                      <a:pt x="7339" y="43720"/>
                      <a:pt x="9149" y="4362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DEB0C3F9-9732-4E79-2EA6-728360D20E85}"/>
                  </a:ext>
                </a:extLst>
              </p:cNvPr>
              <p:cNvSpPr/>
              <p:nvPr/>
            </p:nvSpPr>
            <p:spPr>
              <a:xfrm>
                <a:off x="10383730" y="3147440"/>
                <a:ext cx="105026" cy="74675"/>
              </a:xfrm>
              <a:custGeom>
                <a:avLst/>
                <a:gdLst>
                  <a:gd name="connsiteX0" fmla="*/ 38351 w 105026"/>
                  <a:gd name="connsiteY0" fmla="*/ 2762 h 74675"/>
                  <a:gd name="connsiteX1" fmla="*/ 105026 w 105026"/>
                  <a:gd name="connsiteY1" fmla="*/ 63817 h 74675"/>
                  <a:gd name="connsiteX2" fmla="*/ 20635 w 105026"/>
                  <a:gd name="connsiteY2" fmla="*/ 74676 h 74675"/>
                  <a:gd name="connsiteX3" fmla="*/ 4061 w 105026"/>
                  <a:gd name="connsiteY3" fmla="*/ 0 h 74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5026" h="74675">
                    <a:moveTo>
                      <a:pt x="38351" y="2762"/>
                    </a:moveTo>
                    <a:lnTo>
                      <a:pt x="105026" y="63817"/>
                    </a:lnTo>
                    <a:lnTo>
                      <a:pt x="20635" y="74676"/>
                    </a:lnTo>
                    <a:cubicBezTo>
                      <a:pt x="20635" y="74676"/>
                      <a:pt x="-10988" y="31337"/>
                      <a:pt x="4061" y="0"/>
                    </a:cubicBezTo>
                    <a:close/>
                  </a:path>
                </a:pathLst>
              </a:custGeom>
              <a:solidFill>
                <a:srgbClr val="FFC3B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E3920019-705D-2071-9342-1BED2EF776D2}"/>
                  </a:ext>
                </a:extLst>
              </p:cNvPr>
              <p:cNvSpPr/>
              <p:nvPr/>
            </p:nvSpPr>
            <p:spPr>
              <a:xfrm>
                <a:off x="10404174" y="3211352"/>
                <a:ext cx="95916" cy="74580"/>
              </a:xfrm>
              <a:custGeom>
                <a:avLst/>
                <a:gdLst>
                  <a:gd name="connsiteX0" fmla="*/ 95917 w 95916"/>
                  <a:gd name="connsiteY0" fmla="*/ 69342 h 74580"/>
                  <a:gd name="connsiteX1" fmla="*/ 24765 w 95916"/>
                  <a:gd name="connsiteY1" fmla="*/ 74581 h 74580"/>
                  <a:gd name="connsiteX2" fmla="*/ 0 w 95916"/>
                  <a:gd name="connsiteY2" fmla="*/ 10763 h 74580"/>
                  <a:gd name="connsiteX3" fmla="*/ 84392 w 95916"/>
                  <a:gd name="connsiteY3" fmla="*/ 0 h 74580"/>
                  <a:gd name="connsiteX4" fmla="*/ 95917 w 95916"/>
                  <a:gd name="connsiteY4" fmla="*/ 69342 h 74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916" h="74580">
                    <a:moveTo>
                      <a:pt x="95917" y="69342"/>
                    </a:moveTo>
                    <a:lnTo>
                      <a:pt x="24765" y="74581"/>
                    </a:lnTo>
                    <a:lnTo>
                      <a:pt x="0" y="10763"/>
                    </a:lnTo>
                    <a:lnTo>
                      <a:pt x="84392" y="0"/>
                    </a:lnTo>
                    <a:lnTo>
                      <a:pt x="95917" y="69342"/>
                    </a:lnTo>
                    <a:close/>
                  </a:path>
                </a:pathLst>
              </a:custGeom>
              <a:solidFill>
                <a:srgbClr val="FFC3B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BB356A62-5AF9-BF73-A280-6C5FB35A2A3D}"/>
                  </a:ext>
                </a:extLst>
              </p:cNvPr>
              <p:cNvSpPr/>
              <p:nvPr/>
            </p:nvSpPr>
            <p:spPr>
              <a:xfrm>
                <a:off x="9849153" y="2117084"/>
                <a:ext cx="155924" cy="85500"/>
              </a:xfrm>
              <a:custGeom>
                <a:avLst/>
                <a:gdLst>
                  <a:gd name="connsiteX0" fmla="*/ 147638 w 155924"/>
                  <a:gd name="connsiteY0" fmla="*/ 5085 h 85500"/>
                  <a:gd name="connsiteX1" fmla="*/ 0 w 155924"/>
                  <a:gd name="connsiteY1" fmla="*/ 70521 h 85500"/>
                  <a:gd name="connsiteX2" fmla="*/ 155924 w 155924"/>
                  <a:gd name="connsiteY2" fmla="*/ 78999 h 85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5924" h="85500">
                    <a:moveTo>
                      <a:pt x="147638" y="5085"/>
                    </a:moveTo>
                    <a:cubicBezTo>
                      <a:pt x="147638" y="5085"/>
                      <a:pt x="77438" y="-27110"/>
                      <a:pt x="0" y="70521"/>
                    </a:cubicBezTo>
                    <a:cubicBezTo>
                      <a:pt x="93250" y="98239"/>
                      <a:pt x="155924" y="78999"/>
                      <a:pt x="155924" y="78999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3F734FEB-5939-CEF1-F289-77584D99BB95}"/>
                  </a:ext>
                </a:extLst>
              </p:cNvPr>
              <p:cNvSpPr/>
              <p:nvPr/>
            </p:nvSpPr>
            <p:spPr>
              <a:xfrm>
                <a:off x="9986694" y="2111220"/>
                <a:ext cx="192690" cy="370041"/>
              </a:xfrm>
              <a:custGeom>
                <a:avLst/>
                <a:gdLst>
                  <a:gd name="connsiteX0" fmla="*/ 0 w 192690"/>
                  <a:gd name="connsiteY0" fmla="*/ 2281 h 370041"/>
                  <a:gd name="connsiteX1" fmla="*/ 0 w 192690"/>
                  <a:gd name="connsiteY1" fmla="*/ 370041 h 370041"/>
                  <a:gd name="connsiteX2" fmla="*/ 192691 w 192690"/>
                  <a:gd name="connsiteY2" fmla="*/ 241358 h 370041"/>
                  <a:gd name="connsiteX3" fmla="*/ 0 w 192690"/>
                  <a:gd name="connsiteY3" fmla="*/ 2281 h 370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2690" h="370041">
                    <a:moveTo>
                      <a:pt x="0" y="2281"/>
                    </a:moveTo>
                    <a:cubicBezTo>
                      <a:pt x="0" y="2281"/>
                      <a:pt x="16954" y="247740"/>
                      <a:pt x="0" y="370041"/>
                    </a:cubicBezTo>
                    <a:cubicBezTo>
                      <a:pt x="98488" y="338799"/>
                      <a:pt x="192691" y="241358"/>
                      <a:pt x="192691" y="241358"/>
                    </a:cubicBezTo>
                    <a:cubicBezTo>
                      <a:pt x="192691" y="241358"/>
                      <a:pt x="178879" y="-27342"/>
                      <a:pt x="0" y="228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2821980B-8CFA-737E-3FCB-E0B3153C0B63}"/>
                  </a:ext>
                </a:extLst>
              </p:cNvPr>
              <p:cNvSpPr/>
              <p:nvPr/>
            </p:nvSpPr>
            <p:spPr>
              <a:xfrm>
                <a:off x="9890700" y="2208751"/>
                <a:ext cx="81881" cy="122300"/>
              </a:xfrm>
              <a:custGeom>
                <a:avLst/>
                <a:gdLst>
                  <a:gd name="connsiteX0" fmla="*/ 45987 w 81881"/>
                  <a:gd name="connsiteY0" fmla="*/ 122301 h 122300"/>
                  <a:gd name="connsiteX1" fmla="*/ 648 w 81881"/>
                  <a:gd name="connsiteY1" fmla="*/ 61341 h 122300"/>
                  <a:gd name="connsiteX2" fmla="*/ 14364 w 81881"/>
                  <a:gd name="connsiteY2" fmla="*/ 10096 h 122300"/>
                  <a:gd name="connsiteX3" fmla="*/ 35795 w 81881"/>
                  <a:gd name="connsiteY3" fmla="*/ 0 h 122300"/>
                  <a:gd name="connsiteX4" fmla="*/ 81230 w 81881"/>
                  <a:gd name="connsiteY4" fmla="*/ 60960 h 122300"/>
                  <a:gd name="connsiteX5" fmla="*/ 81230 w 81881"/>
                  <a:gd name="connsiteY5" fmla="*/ 60960 h 122300"/>
                  <a:gd name="connsiteX6" fmla="*/ 67418 w 81881"/>
                  <a:gd name="connsiteY6" fmla="*/ 112204 h 122300"/>
                  <a:gd name="connsiteX7" fmla="*/ 45987 w 81881"/>
                  <a:gd name="connsiteY7" fmla="*/ 122301 h 122300"/>
                  <a:gd name="connsiteX8" fmla="*/ 35795 w 81881"/>
                  <a:gd name="connsiteY8" fmla="*/ 4762 h 122300"/>
                  <a:gd name="connsiteX9" fmla="*/ 17888 w 81881"/>
                  <a:gd name="connsiteY9" fmla="*/ 13240 h 122300"/>
                  <a:gd name="connsiteX10" fmla="*/ 5411 w 81881"/>
                  <a:gd name="connsiteY10" fmla="*/ 60865 h 122300"/>
                  <a:gd name="connsiteX11" fmla="*/ 45987 w 81881"/>
                  <a:gd name="connsiteY11" fmla="*/ 117443 h 122300"/>
                  <a:gd name="connsiteX12" fmla="*/ 63894 w 81881"/>
                  <a:gd name="connsiteY12" fmla="*/ 108871 h 122300"/>
                  <a:gd name="connsiteX13" fmla="*/ 76467 w 81881"/>
                  <a:gd name="connsiteY13" fmla="*/ 61246 h 122300"/>
                  <a:gd name="connsiteX14" fmla="*/ 76467 w 81881"/>
                  <a:gd name="connsiteY14" fmla="*/ 61246 h 122300"/>
                  <a:gd name="connsiteX15" fmla="*/ 35795 w 81881"/>
                  <a:gd name="connsiteY15" fmla="*/ 4762 h 122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81881" h="122300">
                    <a:moveTo>
                      <a:pt x="45987" y="122301"/>
                    </a:moveTo>
                    <a:cubicBezTo>
                      <a:pt x="23889" y="122301"/>
                      <a:pt x="3601" y="94964"/>
                      <a:pt x="648" y="61341"/>
                    </a:cubicBezTo>
                    <a:cubicBezTo>
                      <a:pt x="-1883" y="43108"/>
                      <a:pt x="3064" y="24627"/>
                      <a:pt x="14364" y="10096"/>
                    </a:cubicBezTo>
                    <a:cubicBezTo>
                      <a:pt x="19711" y="3789"/>
                      <a:pt x="27527" y="106"/>
                      <a:pt x="35795" y="0"/>
                    </a:cubicBezTo>
                    <a:cubicBezTo>
                      <a:pt x="57893" y="0"/>
                      <a:pt x="78277" y="27337"/>
                      <a:pt x="81230" y="60960"/>
                    </a:cubicBezTo>
                    <a:lnTo>
                      <a:pt x="81230" y="60960"/>
                    </a:lnTo>
                    <a:cubicBezTo>
                      <a:pt x="83778" y="79208"/>
                      <a:pt x="78792" y="97708"/>
                      <a:pt x="67418" y="112204"/>
                    </a:cubicBezTo>
                    <a:cubicBezTo>
                      <a:pt x="62072" y="118512"/>
                      <a:pt x="54255" y="122195"/>
                      <a:pt x="45987" y="122301"/>
                    </a:cubicBezTo>
                    <a:close/>
                    <a:moveTo>
                      <a:pt x="35795" y="4762"/>
                    </a:moveTo>
                    <a:cubicBezTo>
                      <a:pt x="28896" y="4927"/>
                      <a:pt x="22389" y="8007"/>
                      <a:pt x="17888" y="13240"/>
                    </a:cubicBezTo>
                    <a:cubicBezTo>
                      <a:pt x="7507" y="26797"/>
                      <a:pt x="3011" y="43959"/>
                      <a:pt x="5411" y="60865"/>
                    </a:cubicBezTo>
                    <a:cubicBezTo>
                      <a:pt x="8078" y="92011"/>
                      <a:pt x="26366" y="117443"/>
                      <a:pt x="45987" y="117443"/>
                    </a:cubicBezTo>
                    <a:cubicBezTo>
                      <a:pt x="52920" y="117329"/>
                      <a:pt x="59458" y="114199"/>
                      <a:pt x="63894" y="108871"/>
                    </a:cubicBezTo>
                    <a:cubicBezTo>
                      <a:pt x="74329" y="95337"/>
                      <a:pt x="78862" y="78166"/>
                      <a:pt x="76467" y="61246"/>
                    </a:cubicBezTo>
                    <a:lnTo>
                      <a:pt x="76467" y="61246"/>
                    </a:lnTo>
                    <a:cubicBezTo>
                      <a:pt x="73705" y="30099"/>
                      <a:pt x="55512" y="4762"/>
                      <a:pt x="35795" y="476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4C0F462A-0313-9EF3-F7C4-256583C9753E}"/>
                  </a:ext>
                </a:extLst>
              </p:cNvPr>
              <p:cNvSpPr/>
              <p:nvPr/>
            </p:nvSpPr>
            <p:spPr>
              <a:xfrm>
                <a:off x="9816032" y="2208751"/>
                <a:ext cx="65157" cy="122301"/>
              </a:xfrm>
              <a:custGeom>
                <a:avLst/>
                <a:gdLst>
                  <a:gd name="connsiteX0" fmla="*/ 37693 w 65157"/>
                  <a:gd name="connsiteY0" fmla="*/ 122301 h 122301"/>
                  <a:gd name="connsiteX1" fmla="*/ 450 w 65157"/>
                  <a:gd name="connsiteY1" fmla="*/ 61341 h 122301"/>
                  <a:gd name="connsiteX2" fmla="*/ 12833 w 65157"/>
                  <a:gd name="connsiteY2" fmla="*/ 7048 h 122301"/>
                  <a:gd name="connsiteX3" fmla="*/ 27501 w 65157"/>
                  <a:gd name="connsiteY3" fmla="*/ 0 h 122301"/>
                  <a:gd name="connsiteX4" fmla="*/ 64744 w 65157"/>
                  <a:gd name="connsiteY4" fmla="*/ 60960 h 122301"/>
                  <a:gd name="connsiteX5" fmla="*/ 64744 w 65157"/>
                  <a:gd name="connsiteY5" fmla="*/ 60960 h 122301"/>
                  <a:gd name="connsiteX6" fmla="*/ 52266 w 65157"/>
                  <a:gd name="connsiteY6" fmla="*/ 115253 h 122301"/>
                  <a:gd name="connsiteX7" fmla="*/ 37693 w 65157"/>
                  <a:gd name="connsiteY7" fmla="*/ 122301 h 122301"/>
                  <a:gd name="connsiteX8" fmla="*/ 27501 w 65157"/>
                  <a:gd name="connsiteY8" fmla="*/ 4763 h 122301"/>
                  <a:gd name="connsiteX9" fmla="*/ 16357 w 65157"/>
                  <a:gd name="connsiteY9" fmla="*/ 10287 h 122301"/>
                  <a:gd name="connsiteX10" fmla="*/ 5213 w 65157"/>
                  <a:gd name="connsiteY10" fmla="*/ 60960 h 122301"/>
                  <a:gd name="connsiteX11" fmla="*/ 37693 w 65157"/>
                  <a:gd name="connsiteY11" fmla="*/ 117538 h 122301"/>
                  <a:gd name="connsiteX12" fmla="*/ 48742 w 65157"/>
                  <a:gd name="connsiteY12" fmla="*/ 112014 h 122301"/>
                  <a:gd name="connsiteX13" fmla="*/ 59981 w 65157"/>
                  <a:gd name="connsiteY13" fmla="*/ 61341 h 122301"/>
                  <a:gd name="connsiteX14" fmla="*/ 59981 w 65157"/>
                  <a:gd name="connsiteY14" fmla="*/ 61341 h 122301"/>
                  <a:gd name="connsiteX15" fmla="*/ 27501 w 65157"/>
                  <a:gd name="connsiteY15" fmla="*/ 4763 h 1223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65157" h="122301">
                    <a:moveTo>
                      <a:pt x="37693" y="122301"/>
                    </a:moveTo>
                    <a:cubicBezTo>
                      <a:pt x="19786" y="122301"/>
                      <a:pt x="3403" y="95536"/>
                      <a:pt x="450" y="61341"/>
                    </a:cubicBezTo>
                    <a:cubicBezTo>
                      <a:pt x="-1550" y="38386"/>
                      <a:pt x="3212" y="17526"/>
                      <a:pt x="12833" y="7048"/>
                    </a:cubicBezTo>
                    <a:cubicBezTo>
                      <a:pt x="16487" y="2707"/>
                      <a:pt x="21828" y="140"/>
                      <a:pt x="27501" y="0"/>
                    </a:cubicBezTo>
                    <a:cubicBezTo>
                      <a:pt x="45408" y="0"/>
                      <a:pt x="61696" y="26765"/>
                      <a:pt x="64744" y="60960"/>
                    </a:cubicBezTo>
                    <a:lnTo>
                      <a:pt x="64744" y="60960"/>
                    </a:lnTo>
                    <a:cubicBezTo>
                      <a:pt x="66649" y="83915"/>
                      <a:pt x="61886" y="104680"/>
                      <a:pt x="52266" y="115253"/>
                    </a:cubicBezTo>
                    <a:cubicBezTo>
                      <a:pt x="48634" y="119570"/>
                      <a:pt x="43333" y="122134"/>
                      <a:pt x="37693" y="122301"/>
                    </a:cubicBezTo>
                    <a:close/>
                    <a:moveTo>
                      <a:pt x="27501" y="4763"/>
                    </a:moveTo>
                    <a:cubicBezTo>
                      <a:pt x="23151" y="4860"/>
                      <a:pt x="19068" y="6884"/>
                      <a:pt x="16357" y="10287"/>
                    </a:cubicBezTo>
                    <a:cubicBezTo>
                      <a:pt x="7689" y="19812"/>
                      <a:pt x="3308" y="39624"/>
                      <a:pt x="5213" y="60960"/>
                    </a:cubicBezTo>
                    <a:cubicBezTo>
                      <a:pt x="7784" y="91630"/>
                      <a:pt x="22739" y="117538"/>
                      <a:pt x="37693" y="117538"/>
                    </a:cubicBezTo>
                    <a:cubicBezTo>
                      <a:pt x="42000" y="117375"/>
                      <a:pt x="46027" y="115362"/>
                      <a:pt x="48742" y="112014"/>
                    </a:cubicBezTo>
                    <a:cubicBezTo>
                      <a:pt x="57409" y="102489"/>
                      <a:pt x="61791" y="82677"/>
                      <a:pt x="59981" y="61341"/>
                    </a:cubicBezTo>
                    <a:lnTo>
                      <a:pt x="59981" y="61341"/>
                    </a:lnTo>
                    <a:cubicBezTo>
                      <a:pt x="57314" y="30671"/>
                      <a:pt x="42646" y="4763"/>
                      <a:pt x="27501" y="476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36" name="任意多边形: 形状 1535">
                <a:extLst>
                  <a:ext uri="{FF2B5EF4-FFF2-40B4-BE49-F238E27FC236}">
                    <a16:creationId xmlns:a16="http://schemas.microsoft.com/office/drawing/2014/main" id="{E2E671DA-98EA-03CE-8887-EEBB6C750023}"/>
                  </a:ext>
                </a:extLst>
              </p:cNvPr>
              <p:cNvSpPr/>
              <p:nvPr/>
            </p:nvSpPr>
            <p:spPr>
              <a:xfrm>
                <a:off x="9875988" y="2266122"/>
                <a:ext cx="20105" cy="6502"/>
              </a:xfrm>
              <a:custGeom>
                <a:avLst/>
                <a:gdLst>
                  <a:gd name="connsiteX0" fmla="*/ 17742 w 20105"/>
                  <a:gd name="connsiteY0" fmla="*/ 6160 h 6502"/>
                  <a:gd name="connsiteX1" fmla="*/ 16694 w 20105"/>
                  <a:gd name="connsiteY1" fmla="*/ 6160 h 6502"/>
                  <a:gd name="connsiteX2" fmla="*/ 3645 w 20105"/>
                  <a:gd name="connsiteY2" fmla="*/ 6160 h 6502"/>
                  <a:gd name="connsiteX3" fmla="*/ 406 w 20105"/>
                  <a:gd name="connsiteY3" fmla="*/ 5398 h 6502"/>
                  <a:gd name="connsiteX4" fmla="*/ 986 w 20105"/>
                  <a:gd name="connsiteY4" fmla="*/ 2218 h 6502"/>
                  <a:gd name="connsiteX5" fmla="*/ 1073 w 20105"/>
                  <a:gd name="connsiteY5" fmla="*/ 2160 h 6502"/>
                  <a:gd name="connsiteX6" fmla="*/ 18695 w 20105"/>
                  <a:gd name="connsiteY6" fmla="*/ 2160 h 6502"/>
                  <a:gd name="connsiteX7" fmla="*/ 19933 w 20105"/>
                  <a:gd name="connsiteY7" fmla="*/ 5303 h 6502"/>
                  <a:gd name="connsiteX8" fmla="*/ 17742 w 20105"/>
                  <a:gd name="connsiteY8" fmla="*/ 6160 h 6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105" h="6502">
                    <a:moveTo>
                      <a:pt x="17742" y="6160"/>
                    </a:moveTo>
                    <a:lnTo>
                      <a:pt x="16694" y="6160"/>
                    </a:lnTo>
                    <a:cubicBezTo>
                      <a:pt x="12614" y="3993"/>
                      <a:pt x="7725" y="3993"/>
                      <a:pt x="3645" y="6160"/>
                    </a:cubicBezTo>
                    <a:cubicBezTo>
                      <a:pt x="2537" y="6828"/>
                      <a:pt x="1100" y="6489"/>
                      <a:pt x="406" y="5398"/>
                    </a:cubicBezTo>
                    <a:cubicBezTo>
                      <a:pt x="-312" y="4360"/>
                      <a:pt x="-53" y="2936"/>
                      <a:pt x="986" y="2218"/>
                    </a:cubicBezTo>
                    <a:cubicBezTo>
                      <a:pt x="1014" y="2198"/>
                      <a:pt x="1044" y="2178"/>
                      <a:pt x="1073" y="2160"/>
                    </a:cubicBezTo>
                    <a:cubicBezTo>
                      <a:pt x="6594" y="-720"/>
                      <a:pt x="13174" y="-720"/>
                      <a:pt x="18695" y="2160"/>
                    </a:cubicBezTo>
                    <a:cubicBezTo>
                      <a:pt x="19869" y="2720"/>
                      <a:pt x="20410" y="4093"/>
                      <a:pt x="19933" y="5303"/>
                    </a:cubicBezTo>
                    <a:cubicBezTo>
                      <a:pt x="19375" y="5913"/>
                      <a:pt x="18566" y="6230"/>
                      <a:pt x="17742" y="616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537" name="图形 7">
              <a:extLst>
                <a:ext uri="{FF2B5EF4-FFF2-40B4-BE49-F238E27FC236}">
                  <a16:creationId xmlns:a16="http://schemas.microsoft.com/office/drawing/2014/main" id="{18EA273D-76AB-BC63-C87D-CA6D9AB03DE2}"/>
                </a:ext>
              </a:extLst>
            </p:cNvPr>
            <p:cNvGrpSpPr/>
            <p:nvPr/>
          </p:nvGrpSpPr>
          <p:grpSpPr>
            <a:xfrm>
              <a:off x="8207003" y="3615543"/>
              <a:ext cx="3225773" cy="2106917"/>
              <a:chOff x="7690121" y="3296960"/>
              <a:chExt cx="2603563" cy="1700520"/>
            </a:xfrm>
          </p:grpSpPr>
          <p:sp>
            <p:nvSpPr>
              <p:cNvPr id="1538" name="任意多边形: 形状 1537">
                <a:extLst>
                  <a:ext uri="{FF2B5EF4-FFF2-40B4-BE49-F238E27FC236}">
                    <a16:creationId xmlns:a16="http://schemas.microsoft.com/office/drawing/2014/main" id="{6BF8AC40-C107-0620-A50F-6FB24E281C7B}"/>
                  </a:ext>
                </a:extLst>
              </p:cNvPr>
              <p:cNvSpPr/>
              <p:nvPr/>
            </p:nvSpPr>
            <p:spPr>
              <a:xfrm>
                <a:off x="7690121" y="3722749"/>
                <a:ext cx="2603468" cy="88868"/>
              </a:xfrm>
              <a:custGeom>
                <a:avLst/>
                <a:gdLst>
                  <a:gd name="connsiteX0" fmla="*/ 0 w 2603468"/>
                  <a:gd name="connsiteY0" fmla="*/ 0 h 88868"/>
                  <a:gd name="connsiteX1" fmla="*/ 2603468 w 2603468"/>
                  <a:gd name="connsiteY1" fmla="*/ 0 h 88868"/>
                  <a:gd name="connsiteX2" fmla="*/ 2603468 w 2603468"/>
                  <a:gd name="connsiteY2" fmla="*/ 88868 h 88868"/>
                  <a:gd name="connsiteX3" fmla="*/ 0 w 2603468"/>
                  <a:gd name="connsiteY3" fmla="*/ 88868 h 88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03468" h="88868">
                    <a:moveTo>
                      <a:pt x="0" y="0"/>
                    </a:moveTo>
                    <a:lnTo>
                      <a:pt x="2603468" y="0"/>
                    </a:lnTo>
                    <a:lnTo>
                      <a:pt x="2603468" y="88868"/>
                    </a:lnTo>
                    <a:lnTo>
                      <a:pt x="0" y="88868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39" name="任意多边形: 形状 1538">
                <a:extLst>
                  <a:ext uri="{FF2B5EF4-FFF2-40B4-BE49-F238E27FC236}">
                    <a16:creationId xmlns:a16="http://schemas.microsoft.com/office/drawing/2014/main" id="{AC62A9D4-C355-23C6-D6FF-9B65CE29CF03}"/>
                  </a:ext>
                </a:extLst>
              </p:cNvPr>
              <p:cNvSpPr/>
              <p:nvPr/>
            </p:nvSpPr>
            <p:spPr>
              <a:xfrm>
                <a:off x="7690121" y="3722749"/>
                <a:ext cx="2603468" cy="88868"/>
              </a:xfrm>
              <a:custGeom>
                <a:avLst/>
                <a:gdLst>
                  <a:gd name="connsiteX0" fmla="*/ 0 w 2603468"/>
                  <a:gd name="connsiteY0" fmla="*/ 0 h 88868"/>
                  <a:gd name="connsiteX1" fmla="*/ 2603468 w 2603468"/>
                  <a:gd name="connsiteY1" fmla="*/ 0 h 88868"/>
                  <a:gd name="connsiteX2" fmla="*/ 2603468 w 2603468"/>
                  <a:gd name="connsiteY2" fmla="*/ 88868 h 88868"/>
                  <a:gd name="connsiteX3" fmla="*/ 0 w 2603468"/>
                  <a:gd name="connsiteY3" fmla="*/ 88868 h 88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03468" h="88868">
                    <a:moveTo>
                      <a:pt x="0" y="0"/>
                    </a:moveTo>
                    <a:lnTo>
                      <a:pt x="2603468" y="0"/>
                    </a:lnTo>
                    <a:lnTo>
                      <a:pt x="2603468" y="88868"/>
                    </a:lnTo>
                    <a:lnTo>
                      <a:pt x="0" y="88868"/>
                    </a:ln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0" name="任意多边形: 形状 1539">
                <a:extLst>
                  <a:ext uri="{FF2B5EF4-FFF2-40B4-BE49-F238E27FC236}">
                    <a16:creationId xmlns:a16="http://schemas.microsoft.com/office/drawing/2014/main" id="{96A4077D-62CD-ABED-A7A9-531F3D65302E}"/>
                  </a:ext>
                </a:extLst>
              </p:cNvPr>
              <p:cNvSpPr/>
              <p:nvPr/>
            </p:nvSpPr>
            <p:spPr>
              <a:xfrm>
                <a:off x="9531684" y="3722749"/>
                <a:ext cx="762000" cy="88868"/>
              </a:xfrm>
              <a:custGeom>
                <a:avLst/>
                <a:gdLst>
                  <a:gd name="connsiteX0" fmla="*/ 0 w 762000"/>
                  <a:gd name="connsiteY0" fmla="*/ 0 h 88868"/>
                  <a:gd name="connsiteX1" fmla="*/ 762000 w 762000"/>
                  <a:gd name="connsiteY1" fmla="*/ 0 h 88868"/>
                  <a:gd name="connsiteX2" fmla="*/ 762000 w 762000"/>
                  <a:gd name="connsiteY2" fmla="*/ 88868 h 88868"/>
                  <a:gd name="connsiteX3" fmla="*/ 0 w 762000"/>
                  <a:gd name="connsiteY3" fmla="*/ 88868 h 88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2000" h="88868">
                    <a:moveTo>
                      <a:pt x="0" y="0"/>
                    </a:moveTo>
                    <a:lnTo>
                      <a:pt x="762000" y="0"/>
                    </a:lnTo>
                    <a:lnTo>
                      <a:pt x="762000" y="88868"/>
                    </a:lnTo>
                    <a:lnTo>
                      <a:pt x="0" y="88868"/>
                    </a:lnTo>
                    <a:close/>
                  </a:path>
                </a:pathLst>
              </a:custGeom>
              <a:solidFill>
                <a:srgbClr val="407BFF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1" name="任意多边形: 形状 1540">
                <a:extLst>
                  <a:ext uri="{FF2B5EF4-FFF2-40B4-BE49-F238E27FC236}">
                    <a16:creationId xmlns:a16="http://schemas.microsoft.com/office/drawing/2014/main" id="{D6EE82EA-AC76-A14A-3DDA-6C6DCEF37ACD}"/>
                  </a:ext>
                </a:extLst>
              </p:cNvPr>
              <p:cNvSpPr/>
              <p:nvPr/>
            </p:nvSpPr>
            <p:spPr>
              <a:xfrm>
                <a:off x="9599121" y="3811618"/>
                <a:ext cx="118300" cy="1185862"/>
              </a:xfrm>
              <a:custGeom>
                <a:avLst/>
                <a:gdLst>
                  <a:gd name="connsiteX0" fmla="*/ 118301 w 118300"/>
                  <a:gd name="connsiteY0" fmla="*/ 1185863 h 1185862"/>
                  <a:gd name="connsiteX1" fmla="*/ 67532 w 118300"/>
                  <a:gd name="connsiteY1" fmla="*/ 1185863 h 1185862"/>
                  <a:gd name="connsiteX2" fmla="*/ 0 w 118300"/>
                  <a:gd name="connsiteY2" fmla="*/ 0 h 1185862"/>
                  <a:gd name="connsiteX3" fmla="*/ 118301 w 118300"/>
                  <a:gd name="connsiteY3" fmla="*/ 0 h 1185862"/>
                  <a:gd name="connsiteX4" fmla="*/ 118301 w 118300"/>
                  <a:gd name="connsiteY4" fmla="*/ 1185863 h 1185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8300" h="1185862">
                    <a:moveTo>
                      <a:pt x="118301" y="1185863"/>
                    </a:moveTo>
                    <a:lnTo>
                      <a:pt x="67532" y="1185863"/>
                    </a:lnTo>
                    <a:lnTo>
                      <a:pt x="0" y="0"/>
                    </a:lnTo>
                    <a:lnTo>
                      <a:pt x="118301" y="0"/>
                    </a:lnTo>
                    <a:lnTo>
                      <a:pt x="118301" y="1185863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2" name="任意多边形: 形状 1541">
                <a:extLst>
                  <a:ext uri="{FF2B5EF4-FFF2-40B4-BE49-F238E27FC236}">
                    <a16:creationId xmlns:a16="http://schemas.microsoft.com/office/drawing/2014/main" id="{DAE449A4-9671-BC9A-69CA-E717619F0DA1}"/>
                  </a:ext>
                </a:extLst>
              </p:cNvPr>
              <p:cNvSpPr/>
              <p:nvPr/>
            </p:nvSpPr>
            <p:spPr>
              <a:xfrm>
                <a:off x="10107852" y="3811618"/>
                <a:ext cx="185832" cy="1185862"/>
              </a:xfrm>
              <a:custGeom>
                <a:avLst/>
                <a:gdLst>
                  <a:gd name="connsiteX0" fmla="*/ 134969 w 185832"/>
                  <a:gd name="connsiteY0" fmla="*/ 1185863 h 1185862"/>
                  <a:gd name="connsiteX1" fmla="*/ 185833 w 185832"/>
                  <a:gd name="connsiteY1" fmla="*/ 1185863 h 1185862"/>
                  <a:gd name="connsiteX2" fmla="*/ 118300 w 185832"/>
                  <a:gd name="connsiteY2" fmla="*/ 0 h 1185862"/>
                  <a:gd name="connsiteX3" fmla="*/ 0 w 185832"/>
                  <a:gd name="connsiteY3" fmla="*/ 0 h 1185862"/>
                  <a:gd name="connsiteX4" fmla="*/ 134969 w 185832"/>
                  <a:gd name="connsiteY4" fmla="*/ 1185863 h 1185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5832" h="1185862">
                    <a:moveTo>
                      <a:pt x="134969" y="1185863"/>
                    </a:moveTo>
                    <a:lnTo>
                      <a:pt x="185833" y="1185863"/>
                    </a:lnTo>
                    <a:lnTo>
                      <a:pt x="118300" y="0"/>
                    </a:lnTo>
                    <a:lnTo>
                      <a:pt x="0" y="0"/>
                    </a:lnTo>
                    <a:lnTo>
                      <a:pt x="134969" y="1185863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3" name="任意多边形: 形状 1542">
                <a:extLst>
                  <a:ext uri="{FF2B5EF4-FFF2-40B4-BE49-F238E27FC236}">
                    <a16:creationId xmlns:a16="http://schemas.microsoft.com/office/drawing/2014/main" id="{986DB6FD-2BF2-8DD0-4606-346AA528CB0A}"/>
                  </a:ext>
                </a:extLst>
              </p:cNvPr>
              <p:cNvSpPr/>
              <p:nvPr/>
            </p:nvSpPr>
            <p:spPr>
              <a:xfrm>
                <a:off x="7690121" y="3811618"/>
                <a:ext cx="185832" cy="1185862"/>
              </a:xfrm>
              <a:custGeom>
                <a:avLst/>
                <a:gdLst>
                  <a:gd name="connsiteX0" fmla="*/ 50863 w 185832"/>
                  <a:gd name="connsiteY0" fmla="*/ 1185863 h 1185862"/>
                  <a:gd name="connsiteX1" fmla="*/ 0 w 185832"/>
                  <a:gd name="connsiteY1" fmla="*/ 1185863 h 1185862"/>
                  <a:gd name="connsiteX2" fmla="*/ 67532 w 185832"/>
                  <a:gd name="connsiteY2" fmla="*/ 0 h 1185862"/>
                  <a:gd name="connsiteX3" fmla="*/ 185833 w 185832"/>
                  <a:gd name="connsiteY3" fmla="*/ 0 h 1185862"/>
                  <a:gd name="connsiteX4" fmla="*/ 50863 w 185832"/>
                  <a:gd name="connsiteY4" fmla="*/ 1185863 h 1185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5832" h="1185862">
                    <a:moveTo>
                      <a:pt x="50863" y="1185863"/>
                    </a:moveTo>
                    <a:lnTo>
                      <a:pt x="0" y="1185863"/>
                    </a:lnTo>
                    <a:lnTo>
                      <a:pt x="67532" y="0"/>
                    </a:lnTo>
                    <a:lnTo>
                      <a:pt x="185833" y="0"/>
                    </a:lnTo>
                    <a:lnTo>
                      <a:pt x="50863" y="1185863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4" name="任意多边形: 形状 1543">
                <a:extLst>
                  <a:ext uri="{FF2B5EF4-FFF2-40B4-BE49-F238E27FC236}">
                    <a16:creationId xmlns:a16="http://schemas.microsoft.com/office/drawing/2014/main" id="{4948EC85-00B0-096E-91E5-A0388002722E}"/>
                  </a:ext>
                </a:extLst>
              </p:cNvPr>
              <p:cNvSpPr/>
              <p:nvPr/>
            </p:nvSpPr>
            <p:spPr>
              <a:xfrm>
                <a:off x="8266383" y="3811618"/>
                <a:ext cx="118300" cy="1185862"/>
              </a:xfrm>
              <a:custGeom>
                <a:avLst/>
                <a:gdLst>
                  <a:gd name="connsiteX0" fmla="*/ 0 w 118300"/>
                  <a:gd name="connsiteY0" fmla="*/ 1185863 h 1185862"/>
                  <a:gd name="connsiteX1" fmla="*/ 50768 w 118300"/>
                  <a:gd name="connsiteY1" fmla="*/ 1185863 h 1185862"/>
                  <a:gd name="connsiteX2" fmla="*/ 118300 w 118300"/>
                  <a:gd name="connsiteY2" fmla="*/ 0 h 1185862"/>
                  <a:gd name="connsiteX3" fmla="*/ 0 w 118300"/>
                  <a:gd name="connsiteY3" fmla="*/ 0 h 1185862"/>
                  <a:gd name="connsiteX4" fmla="*/ 0 w 118300"/>
                  <a:gd name="connsiteY4" fmla="*/ 1185863 h 1185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8300" h="1185862">
                    <a:moveTo>
                      <a:pt x="0" y="1185863"/>
                    </a:moveTo>
                    <a:lnTo>
                      <a:pt x="50768" y="1185863"/>
                    </a:lnTo>
                    <a:lnTo>
                      <a:pt x="118300" y="0"/>
                    </a:lnTo>
                    <a:lnTo>
                      <a:pt x="0" y="0"/>
                    </a:lnTo>
                    <a:lnTo>
                      <a:pt x="0" y="1185863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5" name="任意多边形: 形状 1544">
                <a:extLst>
                  <a:ext uri="{FF2B5EF4-FFF2-40B4-BE49-F238E27FC236}">
                    <a16:creationId xmlns:a16="http://schemas.microsoft.com/office/drawing/2014/main" id="{977C8FE7-5C53-00AA-322B-F12CFE042CD2}"/>
                  </a:ext>
                </a:extLst>
              </p:cNvPr>
              <p:cNvSpPr/>
              <p:nvPr/>
            </p:nvSpPr>
            <p:spPr>
              <a:xfrm>
                <a:off x="8847645" y="3296979"/>
                <a:ext cx="663248" cy="394152"/>
              </a:xfrm>
              <a:custGeom>
                <a:avLst/>
                <a:gdLst>
                  <a:gd name="connsiteX0" fmla="*/ 643844 w 663248"/>
                  <a:gd name="connsiteY0" fmla="*/ 3 h 394152"/>
                  <a:gd name="connsiteX1" fmla="*/ 88346 w 663248"/>
                  <a:gd name="connsiteY1" fmla="*/ 3 h 394152"/>
                  <a:gd name="connsiteX2" fmla="*/ 61199 w 663248"/>
                  <a:gd name="connsiteY2" fmla="*/ 23149 h 394152"/>
                  <a:gd name="connsiteX3" fmla="*/ 430 w 663248"/>
                  <a:gd name="connsiteY3" fmla="*/ 371097 h 394152"/>
                  <a:gd name="connsiteX4" fmla="*/ 15049 w 663248"/>
                  <a:gd name="connsiteY4" fmla="*/ 393727 h 394152"/>
                  <a:gd name="connsiteX5" fmla="*/ 19480 w 663248"/>
                  <a:gd name="connsiteY5" fmla="*/ 394148 h 394152"/>
                  <a:gd name="connsiteX6" fmla="*/ 574883 w 663248"/>
                  <a:gd name="connsiteY6" fmla="*/ 394148 h 394152"/>
                  <a:gd name="connsiteX7" fmla="*/ 602029 w 663248"/>
                  <a:gd name="connsiteY7" fmla="*/ 371097 h 394152"/>
                  <a:gd name="connsiteX8" fmla="*/ 662798 w 663248"/>
                  <a:gd name="connsiteY8" fmla="*/ 23149 h 394152"/>
                  <a:gd name="connsiteX9" fmla="*/ 648293 w 663248"/>
                  <a:gd name="connsiteY9" fmla="*/ 446 h 394152"/>
                  <a:gd name="connsiteX10" fmla="*/ 643843 w 663248"/>
                  <a:gd name="connsiteY10" fmla="*/ 3 h 394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63248" h="394152">
                    <a:moveTo>
                      <a:pt x="643844" y="3"/>
                    </a:moveTo>
                    <a:lnTo>
                      <a:pt x="88346" y="3"/>
                    </a:lnTo>
                    <a:cubicBezTo>
                      <a:pt x="75001" y="429"/>
                      <a:pt x="63729" y="10039"/>
                      <a:pt x="61199" y="23149"/>
                    </a:cubicBezTo>
                    <a:lnTo>
                      <a:pt x="430" y="371097"/>
                    </a:lnTo>
                    <a:cubicBezTo>
                      <a:pt x="-1782" y="381383"/>
                      <a:pt x="4763" y="391515"/>
                      <a:pt x="15049" y="393727"/>
                    </a:cubicBezTo>
                    <a:cubicBezTo>
                      <a:pt x="16504" y="394040"/>
                      <a:pt x="17991" y="394181"/>
                      <a:pt x="19480" y="394148"/>
                    </a:cubicBezTo>
                    <a:lnTo>
                      <a:pt x="574883" y="394148"/>
                    </a:lnTo>
                    <a:cubicBezTo>
                      <a:pt x="588198" y="393732"/>
                      <a:pt x="599460" y="384169"/>
                      <a:pt x="602029" y="371097"/>
                    </a:cubicBezTo>
                    <a:lnTo>
                      <a:pt x="662798" y="23149"/>
                    </a:lnTo>
                    <a:cubicBezTo>
                      <a:pt x="665062" y="12875"/>
                      <a:pt x="658568" y="2710"/>
                      <a:pt x="648293" y="446"/>
                    </a:cubicBezTo>
                    <a:cubicBezTo>
                      <a:pt x="646833" y="124"/>
                      <a:pt x="645339" y="-24"/>
                      <a:pt x="643843" y="3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6" name="任意多边形: 形状 1545">
                <a:extLst>
                  <a:ext uri="{FF2B5EF4-FFF2-40B4-BE49-F238E27FC236}">
                    <a16:creationId xmlns:a16="http://schemas.microsoft.com/office/drawing/2014/main" id="{5029AE8E-C719-6260-42BE-E2B44072AE6D}"/>
                  </a:ext>
                </a:extLst>
              </p:cNvPr>
              <p:cNvSpPr/>
              <p:nvPr/>
            </p:nvSpPr>
            <p:spPr>
              <a:xfrm>
                <a:off x="8847645" y="3296979"/>
                <a:ext cx="663248" cy="394152"/>
              </a:xfrm>
              <a:custGeom>
                <a:avLst/>
                <a:gdLst>
                  <a:gd name="connsiteX0" fmla="*/ 643844 w 663248"/>
                  <a:gd name="connsiteY0" fmla="*/ 3 h 394152"/>
                  <a:gd name="connsiteX1" fmla="*/ 88346 w 663248"/>
                  <a:gd name="connsiteY1" fmla="*/ 3 h 394152"/>
                  <a:gd name="connsiteX2" fmla="*/ 61199 w 663248"/>
                  <a:gd name="connsiteY2" fmla="*/ 23149 h 394152"/>
                  <a:gd name="connsiteX3" fmla="*/ 430 w 663248"/>
                  <a:gd name="connsiteY3" fmla="*/ 371097 h 394152"/>
                  <a:gd name="connsiteX4" fmla="*/ 15049 w 663248"/>
                  <a:gd name="connsiteY4" fmla="*/ 393727 h 394152"/>
                  <a:gd name="connsiteX5" fmla="*/ 19480 w 663248"/>
                  <a:gd name="connsiteY5" fmla="*/ 394148 h 394152"/>
                  <a:gd name="connsiteX6" fmla="*/ 574883 w 663248"/>
                  <a:gd name="connsiteY6" fmla="*/ 394148 h 394152"/>
                  <a:gd name="connsiteX7" fmla="*/ 602029 w 663248"/>
                  <a:gd name="connsiteY7" fmla="*/ 371097 h 394152"/>
                  <a:gd name="connsiteX8" fmla="*/ 662798 w 663248"/>
                  <a:gd name="connsiteY8" fmla="*/ 23149 h 394152"/>
                  <a:gd name="connsiteX9" fmla="*/ 648293 w 663248"/>
                  <a:gd name="connsiteY9" fmla="*/ 446 h 394152"/>
                  <a:gd name="connsiteX10" fmla="*/ 643843 w 663248"/>
                  <a:gd name="connsiteY10" fmla="*/ 3 h 394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63248" h="394152">
                    <a:moveTo>
                      <a:pt x="643844" y="3"/>
                    </a:moveTo>
                    <a:lnTo>
                      <a:pt x="88346" y="3"/>
                    </a:lnTo>
                    <a:cubicBezTo>
                      <a:pt x="75001" y="429"/>
                      <a:pt x="63729" y="10039"/>
                      <a:pt x="61199" y="23149"/>
                    </a:cubicBezTo>
                    <a:lnTo>
                      <a:pt x="430" y="371097"/>
                    </a:lnTo>
                    <a:cubicBezTo>
                      <a:pt x="-1782" y="381383"/>
                      <a:pt x="4763" y="391515"/>
                      <a:pt x="15049" y="393727"/>
                    </a:cubicBezTo>
                    <a:cubicBezTo>
                      <a:pt x="16504" y="394040"/>
                      <a:pt x="17991" y="394181"/>
                      <a:pt x="19480" y="394148"/>
                    </a:cubicBezTo>
                    <a:lnTo>
                      <a:pt x="574883" y="394148"/>
                    </a:lnTo>
                    <a:cubicBezTo>
                      <a:pt x="588198" y="393732"/>
                      <a:pt x="599460" y="384169"/>
                      <a:pt x="602029" y="371097"/>
                    </a:cubicBezTo>
                    <a:lnTo>
                      <a:pt x="662798" y="23149"/>
                    </a:lnTo>
                    <a:cubicBezTo>
                      <a:pt x="665062" y="12875"/>
                      <a:pt x="658568" y="2710"/>
                      <a:pt x="648293" y="446"/>
                    </a:cubicBezTo>
                    <a:cubicBezTo>
                      <a:pt x="646833" y="124"/>
                      <a:pt x="645339" y="-24"/>
                      <a:pt x="643843" y="3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7" name="任意多边形: 形状 1546">
                <a:extLst>
                  <a:ext uri="{FF2B5EF4-FFF2-40B4-BE49-F238E27FC236}">
                    <a16:creationId xmlns:a16="http://schemas.microsoft.com/office/drawing/2014/main" id="{EB06A9CD-0465-D75F-5902-C39EE57490A7}"/>
                  </a:ext>
                </a:extLst>
              </p:cNvPr>
              <p:cNvSpPr/>
              <p:nvPr/>
            </p:nvSpPr>
            <p:spPr>
              <a:xfrm>
                <a:off x="8836882" y="3296960"/>
                <a:ext cx="663919" cy="394171"/>
              </a:xfrm>
              <a:custGeom>
                <a:avLst/>
                <a:gdLst>
                  <a:gd name="connsiteX0" fmla="*/ 643939 w 663919"/>
                  <a:gd name="connsiteY0" fmla="*/ 22 h 394171"/>
                  <a:gd name="connsiteX1" fmla="*/ 88345 w 663919"/>
                  <a:gd name="connsiteY1" fmla="*/ 22 h 394171"/>
                  <a:gd name="connsiteX2" fmla="*/ 61199 w 663919"/>
                  <a:gd name="connsiteY2" fmla="*/ 23168 h 394171"/>
                  <a:gd name="connsiteX3" fmla="*/ 430 w 663919"/>
                  <a:gd name="connsiteY3" fmla="*/ 371117 h 394171"/>
                  <a:gd name="connsiteX4" fmla="*/ 15049 w 663919"/>
                  <a:gd name="connsiteY4" fmla="*/ 393746 h 394171"/>
                  <a:gd name="connsiteX5" fmla="*/ 19480 w 663919"/>
                  <a:gd name="connsiteY5" fmla="*/ 394167 h 394171"/>
                  <a:gd name="connsiteX6" fmla="*/ 574882 w 663919"/>
                  <a:gd name="connsiteY6" fmla="*/ 394167 h 394171"/>
                  <a:gd name="connsiteX7" fmla="*/ 602696 w 663919"/>
                  <a:gd name="connsiteY7" fmla="*/ 371116 h 394171"/>
                  <a:gd name="connsiteX8" fmla="*/ 663465 w 663919"/>
                  <a:gd name="connsiteY8" fmla="*/ 23168 h 394171"/>
                  <a:gd name="connsiteX9" fmla="*/ 648984 w 663919"/>
                  <a:gd name="connsiteY9" fmla="*/ 450 h 394171"/>
                  <a:gd name="connsiteX10" fmla="*/ 643939 w 663919"/>
                  <a:gd name="connsiteY10" fmla="*/ 23 h 3941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63919" h="394171">
                    <a:moveTo>
                      <a:pt x="643939" y="22"/>
                    </a:moveTo>
                    <a:lnTo>
                      <a:pt x="88345" y="22"/>
                    </a:lnTo>
                    <a:cubicBezTo>
                      <a:pt x="75001" y="448"/>
                      <a:pt x="63729" y="10058"/>
                      <a:pt x="61199" y="23168"/>
                    </a:cubicBezTo>
                    <a:lnTo>
                      <a:pt x="430" y="371117"/>
                    </a:lnTo>
                    <a:cubicBezTo>
                      <a:pt x="-1782" y="381403"/>
                      <a:pt x="4763" y="391534"/>
                      <a:pt x="15049" y="393746"/>
                    </a:cubicBezTo>
                    <a:cubicBezTo>
                      <a:pt x="16504" y="394059"/>
                      <a:pt x="17991" y="394200"/>
                      <a:pt x="19480" y="394167"/>
                    </a:cubicBezTo>
                    <a:lnTo>
                      <a:pt x="574882" y="394167"/>
                    </a:lnTo>
                    <a:cubicBezTo>
                      <a:pt x="588450" y="394061"/>
                      <a:pt x="600073" y="384429"/>
                      <a:pt x="602696" y="371116"/>
                    </a:cubicBezTo>
                    <a:lnTo>
                      <a:pt x="663465" y="23168"/>
                    </a:lnTo>
                    <a:cubicBezTo>
                      <a:pt x="665740" y="12896"/>
                      <a:pt x="659256" y="2725"/>
                      <a:pt x="648984" y="450"/>
                    </a:cubicBezTo>
                    <a:cubicBezTo>
                      <a:pt x="647329" y="84"/>
                      <a:pt x="645632" y="-60"/>
                      <a:pt x="643939" y="23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8" name="任意多边形: 形状 1547">
                <a:extLst>
                  <a:ext uri="{FF2B5EF4-FFF2-40B4-BE49-F238E27FC236}">
                    <a16:creationId xmlns:a16="http://schemas.microsoft.com/office/drawing/2014/main" id="{D4AB9A63-9E60-6B33-F6C5-5C45B9CF5E76}"/>
                  </a:ext>
                </a:extLst>
              </p:cNvPr>
              <p:cNvSpPr/>
              <p:nvPr/>
            </p:nvSpPr>
            <p:spPr>
              <a:xfrm>
                <a:off x="8836882" y="3296960"/>
                <a:ext cx="663919" cy="394171"/>
              </a:xfrm>
              <a:custGeom>
                <a:avLst/>
                <a:gdLst>
                  <a:gd name="connsiteX0" fmla="*/ 643939 w 663919"/>
                  <a:gd name="connsiteY0" fmla="*/ 22 h 394171"/>
                  <a:gd name="connsiteX1" fmla="*/ 88345 w 663919"/>
                  <a:gd name="connsiteY1" fmla="*/ 22 h 394171"/>
                  <a:gd name="connsiteX2" fmla="*/ 61199 w 663919"/>
                  <a:gd name="connsiteY2" fmla="*/ 23168 h 394171"/>
                  <a:gd name="connsiteX3" fmla="*/ 430 w 663919"/>
                  <a:gd name="connsiteY3" fmla="*/ 371117 h 394171"/>
                  <a:gd name="connsiteX4" fmla="*/ 15049 w 663919"/>
                  <a:gd name="connsiteY4" fmla="*/ 393746 h 394171"/>
                  <a:gd name="connsiteX5" fmla="*/ 19480 w 663919"/>
                  <a:gd name="connsiteY5" fmla="*/ 394167 h 394171"/>
                  <a:gd name="connsiteX6" fmla="*/ 574882 w 663919"/>
                  <a:gd name="connsiteY6" fmla="*/ 394167 h 394171"/>
                  <a:gd name="connsiteX7" fmla="*/ 602696 w 663919"/>
                  <a:gd name="connsiteY7" fmla="*/ 371116 h 394171"/>
                  <a:gd name="connsiteX8" fmla="*/ 663465 w 663919"/>
                  <a:gd name="connsiteY8" fmla="*/ 23168 h 394171"/>
                  <a:gd name="connsiteX9" fmla="*/ 648984 w 663919"/>
                  <a:gd name="connsiteY9" fmla="*/ 450 h 394171"/>
                  <a:gd name="connsiteX10" fmla="*/ 643939 w 663919"/>
                  <a:gd name="connsiteY10" fmla="*/ 23 h 3941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63919" h="394171">
                    <a:moveTo>
                      <a:pt x="643939" y="22"/>
                    </a:moveTo>
                    <a:lnTo>
                      <a:pt x="88345" y="22"/>
                    </a:lnTo>
                    <a:cubicBezTo>
                      <a:pt x="75001" y="448"/>
                      <a:pt x="63729" y="10058"/>
                      <a:pt x="61199" y="23168"/>
                    </a:cubicBezTo>
                    <a:lnTo>
                      <a:pt x="430" y="371117"/>
                    </a:lnTo>
                    <a:cubicBezTo>
                      <a:pt x="-1782" y="381403"/>
                      <a:pt x="4763" y="391534"/>
                      <a:pt x="15049" y="393746"/>
                    </a:cubicBezTo>
                    <a:cubicBezTo>
                      <a:pt x="16504" y="394059"/>
                      <a:pt x="17991" y="394200"/>
                      <a:pt x="19480" y="394167"/>
                    </a:cubicBezTo>
                    <a:lnTo>
                      <a:pt x="574882" y="394167"/>
                    </a:lnTo>
                    <a:cubicBezTo>
                      <a:pt x="588450" y="394061"/>
                      <a:pt x="600073" y="384429"/>
                      <a:pt x="602696" y="371116"/>
                    </a:cubicBezTo>
                    <a:lnTo>
                      <a:pt x="663465" y="23168"/>
                    </a:lnTo>
                    <a:cubicBezTo>
                      <a:pt x="665740" y="12896"/>
                      <a:pt x="659256" y="2725"/>
                      <a:pt x="648984" y="450"/>
                    </a:cubicBezTo>
                    <a:cubicBezTo>
                      <a:pt x="647329" y="84"/>
                      <a:pt x="645632" y="-60"/>
                      <a:pt x="643939" y="23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9" name="任意多边形: 形状 1548">
                <a:extLst>
                  <a:ext uri="{FF2B5EF4-FFF2-40B4-BE49-F238E27FC236}">
                    <a16:creationId xmlns:a16="http://schemas.microsoft.com/office/drawing/2014/main" id="{D4EFD3DA-4D22-9590-1A2F-E043E5F71BFF}"/>
                  </a:ext>
                </a:extLst>
              </p:cNvPr>
              <p:cNvSpPr/>
              <p:nvPr/>
            </p:nvSpPr>
            <p:spPr>
              <a:xfrm>
                <a:off x="8846692" y="3306502"/>
                <a:ext cx="644092" cy="375108"/>
              </a:xfrm>
              <a:custGeom>
                <a:avLst/>
                <a:gdLst>
                  <a:gd name="connsiteX0" fmla="*/ 9956 w 644092"/>
                  <a:gd name="connsiteY0" fmla="*/ 375099 h 375108"/>
                  <a:gd name="connsiteX1" fmla="*/ 2145 w 644092"/>
                  <a:gd name="connsiteY1" fmla="*/ 371861 h 375108"/>
                  <a:gd name="connsiteX2" fmla="*/ 240 w 644092"/>
                  <a:gd name="connsiteY2" fmla="*/ 363193 h 375108"/>
                  <a:gd name="connsiteX3" fmla="*/ 61010 w 644092"/>
                  <a:gd name="connsiteY3" fmla="*/ 15245 h 375108"/>
                  <a:gd name="connsiteX4" fmla="*/ 78726 w 644092"/>
                  <a:gd name="connsiteY4" fmla="*/ 5 h 375108"/>
                  <a:gd name="connsiteX5" fmla="*/ 634129 w 644092"/>
                  <a:gd name="connsiteY5" fmla="*/ 5 h 375108"/>
                  <a:gd name="connsiteX6" fmla="*/ 641940 w 644092"/>
                  <a:gd name="connsiteY6" fmla="*/ 3339 h 375108"/>
                  <a:gd name="connsiteX7" fmla="*/ 643845 w 644092"/>
                  <a:gd name="connsiteY7" fmla="*/ 12006 h 375108"/>
                  <a:gd name="connsiteX8" fmla="*/ 583361 w 644092"/>
                  <a:gd name="connsiteY8" fmla="*/ 359859 h 375108"/>
                  <a:gd name="connsiteX9" fmla="*/ 565645 w 644092"/>
                  <a:gd name="connsiteY9" fmla="*/ 375099 h 375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44092" h="375108">
                    <a:moveTo>
                      <a:pt x="9956" y="375099"/>
                    </a:moveTo>
                    <a:cubicBezTo>
                      <a:pt x="7002" y="375227"/>
                      <a:pt x="4142" y="374042"/>
                      <a:pt x="2145" y="371861"/>
                    </a:cubicBezTo>
                    <a:cubicBezTo>
                      <a:pt x="282" y="369385"/>
                      <a:pt x="-414" y="366222"/>
                      <a:pt x="240" y="363193"/>
                    </a:cubicBezTo>
                    <a:lnTo>
                      <a:pt x="61010" y="15245"/>
                    </a:lnTo>
                    <a:cubicBezTo>
                      <a:pt x="62740" y="6714"/>
                      <a:pt x="70033" y="440"/>
                      <a:pt x="78726" y="5"/>
                    </a:cubicBezTo>
                    <a:lnTo>
                      <a:pt x="634129" y="5"/>
                    </a:lnTo>
                    <a:cubicBezTo>
                      <a:pt x="637096" y="-86"/>
                      <a:pt x="639953" y="1133"/>
                      <a:pt x="641940" y="3339"/>
                    </a:cubicBezTo>
                    <a:cubicBezTo>
                      <a:pt x="643815" y="5809"/>
                      <a:pt x="644512" y="8977"/>
                      <a:pt x="643845" y="12006"/>
                    </a:cubicBezTo>
                    <a:lnTo>
                      <a:pt x="583361" y="359859"/>
                    </a:lnTo>
                    <a:cubicBezTo>
                      <a:pt x="581631" y="368391"/>
                      <a:pt x="574338" y="374664"/>
                      <a:pt x="565645" y="375099"/>
                    </a:cubicBezTo>
                    <a:close/>
                  </a:path>
                </a:pathLst>
              </a:custGeom>
              <a:solidFill>
                <a:srgbClr val="3B66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50" name="任意多边形: 形状 1549">
                <a:extLst>
                  <a:ext uri="{FF2B5EF4-FFF2-40B4-BE49-F238E27FC236}">
                    <a16:creationId xmlns:a16="http://schemas.microsoft.com/office/drawing/2014/main" id="{FE025BBA-75CA-59AC-1A93-0FB29C2203C3}"/>
                  </a:ext>
                </a:extLst>
              </p:cNvPr>
              <p:cNvSpPr/>
              <p:nvPr/>
            </p:nvSpPr>
            <p:spPr>
              <a:xfrm>
                <a:off x="8685293" y="3691126"/>
                <a:ext cx="760475" cy="30956"/>
              </a:xfrm>
              <a:custGeom>
                <a:avLst/>
                <a:gdLst>
                  <a:gd name="connsiteX0" fmla="*/ 729520 w 760475"/>
                  <a:gd name="connsiteY0" fmla="*/ 0 h 30956"/>
                  <a:gd name="connsiteX1" fmla="*/ 30956 w 760475"/>
                  <a:gd name="connsiteY1" fmla="*/ 0 h 30956"/>
                  <a:gd name="connsiteX2" fmla="*/ 0 w 760475"/>
                  <a:gd name="connsiteY2" fmla="*/ 30956 h 30956"/>
                  <a:gd name="connsiteX3" fmla="*/ 760476 w 760475"/>
                  <a:gd name="connsiteY3" fmla="*/ 30956 h 30956"/>
                  <a:gd name="connsiteX4" fmla="*/ 729520 w 760475"/>
                  <a:gd name="connsiteY4" fmla="*/ 0 h 30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0475" h="30956">
                    <a:moveTo>
                      <a:pt x="729520" y="0"/>
                    </a:moveTo>
                    <a:lnTo>
                      <a:pt x="30956" y="0"/>
                    </a:lnTo>
                    <a:cubicBezTo>
                      <a:pt x="13903" y="104"/>
                      <a:pt x="104" y="13903"/>
                      <a:pt x="0" y="30956"/>
                    </a:cubicBezTo>
                    <a:lnTo>
                      <a:pt x="760476" y="30956"/>
                    </a:lnTo>
                    <a:cubicBezTo>
                      <a:pt x="760372" y="13903"/>
                      <a:pt x="746573" y="104"/>
                      <a:pt x="729520" y="0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51" name="任意多边形: 形状 1550">
                <a:extLst>
                  <a:ext uri="{FF2B5EF4-FFF2-40B4-BE49-F238E27FC236}">
                    <a16:creationId xmlns:a16="http://schemas.microsoft.com/office/drawing/2014/main" id="{B8F3E4AF-93AA-56EA-4075-2F7784340132}"/>
                  </a:ext>
                </a:extLst>
              </p:cNvPr>
              <p:cNvSpPr/>
              <p:nvPr/>
            </p:nvSpPr>
            <p:spPr>
              <a:xfrm>
                <a:off x="8685293" y="3691126"/>
                <a:ext cx="760475" cy="30956"/>
              </a:xfrm>
              <a:custGeom>
                <a:avLst/>
                <a:gdLst>
                  <a:gd name="connsiteX0" fmla="*/ 729520 w 760475"/>
                  <a:gd name="connsiteY0" fmla="*/ 0 h 30956"/>
                  <a:gd name="connsiteX1" fmla="*/ 30956 w 760475"/>
                  <a:gd name="connsiteY1" fmla="*/ 0 h 30956"/>
                  <a:gd name="connsiteX2" fmla="*/ 0 w 760475"/>
                  <a:gd name="connsiteY2" fmla="*/ 30956 h 30956"/>
                  <a:gd name="connsiteX3" fmla="*/ 760476 w 760475"/>
                  <a:gd name="connsiteY3" fmla="*/ 30956 h 30956"/>
                  <a:gd name="connsiteX4" fmla="*/ 729520 w 760475"/>
                  <a:gd name="connsiteY4" fmla="*/ 0 h 30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0475" h="30956">
                    <a:moveTo>
                      <a:pt x="729520" y="0"/>
                    </a:moveTo>
                    <a:lnTo>
                      <a:pt x="30956" y="0"/>
                    </a:lnTo>
                    <a:cubicBezTo>
                      <a:pt x="13903" y="104"/>
                      <a:pt x="104" y="13903"/>
                      <a:pt x="0" y="30956"/>
                    </a:cubicBezTo>
                    <a:lnTo>
                      <a:pt x="760476" y="30956"/>
                    </a:lnTo>
                    <a:cubicBezTo>
                      <a:pt x="760372" y="13903"/>
                      <a:pt x="746573" y="104"/>
                      <a:pt x="729520" y="0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52" name="任意多边形: 形状 1551">
                <a:extLst>
                  <a:ext uri="{FF2B5EF4-FFF2-40B4-BE49-F238E27FC236}">
                    <a16:creationId xmlns:a16="http://schemas.microsoft.com/office/drawing/2014/main" id="{46CD69D3-F935-DDE4-0D89-2A974CCB3127}"/>
                  </a:ext>
                </a:extLst>
              </p:cNvPr>
              <p:cNvSpPr/>
              <p:nvPr/>
            </p:nvSpPr>
            <p:spPr>
              <a:xfrm>
                <a:off x="9228218" y="3691126"/>
                <a:ext cx="217550" cy="30956"/>
              </a:xfrm>
              <a:custGeom>
                <a:avLst/>
                <a:gdLst>
                  <a:gd name="connsiteX0" fmla="*/ 186595 w 217550"/>
                  <a:gd name="connsiteY0" fmla="*/ 0 h 30956"/>
                  <a:gd name="connsiteX1" fmla="*/ 30956 w 217550"/>
                  <a:gd name="connsiteY1" fmla="*/ 0 h 30956"/>
                  <a:gd name="connsiteX2" fmla="*/ 0 w 217550"/>
                  <a:gd name="connsiteY2" fmla="*/ 30956 h 30956"/>
                  <a:gd name="connsiteX3" fmla="*/ 217551 w 217550"/>
                  <a:gd name="connsiteY3" fmla="*/ 30956 h 30956"/>
                  <a:gd name="connsiteX4" fmla="*/ 186595 w 217550"/>
                  <a:gd name="connsiteY4" fmla="*/ 0 h 30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7550" h="30956">
                    <a:moveTo>
                      <a:pt x="186595" y="0"/>
                    </a:moveTo>
                    <a:lnTo>
                      <a:pt x="30956" y="0"/>
                    </a:lnTo>
                    <a:cubicBezTo>
                      <a:pt x="13903" y="104"/>
                      <a:pt x="104" y="13903"/>
                      <a:pt x="0" y="30956"/>
                    </a:cubicBezTo>
                    <a:lnTo>
                      <a:pt x="217551" y="30956"/>
                    </a:lnTo>
                    <a:cubicBezTo>
                      <a:pt x="217447" y="13903"/>
                      <a:pt x="203648" y="104"/>
                      <a:pt x="186595" y="0"/>
                    </a:cubicBezTo>
                    <a:close/>
                  </a:path>
                </a:pathLst>
              </a:custGeom>
              <a:solidFill>
                <a:srgbClr val="407BFF">
                  <a:alpha val="8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53" name="任意多边形: 形状 1552">
                <a:extLst>
                  <a:ext uri="{FF2B5EF4-FFF2-40B4-BE49-F238E27FC236}">
                    <a16:creationId xmlns:a16="http://schemas.microsoft.com/office/drawing/2014/main" id="{F6F1FDCC-1FE0-97BA-BBE9-CC073C35A198}"/>
                  </a:ext>
                </a:extLst>
              </p:cNvPr>
              <p:cNvSpPr/>
              <p:nvPr/>
            </p:nvSpPr>
            <p:spPr>
              <a:xfrm>
                <a:off x="9667320" y="3567302"/>
                <a:ext cx="124682" cy="155447"/>
              </a:xfrm>
              <a:custGeom>
                <a:avLst/>
                <a:gdLst>
                  <a:gd name="connsiteX0" fmla="*/ 113347 w 124682"/>
                  <a:gd name="connsiteY0" fmla="*/ 0 h 155447"/>
                  <a:gd name="connsiteX1" fmla="*/ 124682 w 124682"/>
                  <a:gd name="connsiteY1" fmla="*/ 0 h 155447"/>
                  <a:gd name="connsiteX2" fmla="*/ 124682 w 124682"/>
                  <a:gd name="connsiteY2" fmla="*/ 155448 h 155447"/>
                  <a:gd name="connsiteX3" fmla="*/ 113347 w 124682"/>
                  <a:gd name="connsiteY3" fmla="*/ 155448 h 155447"/>
                  <a:gd name="connsiteX4" fmla="*/ 11335 w 124682"/>
                  <a:gd name="connsiteY4" fmla="*/ 155448 h 155447"/>
                  <a:gd name="connsiteX5" fmla="*/ 0 w 124682"/>
                  <a:gd name="connsiteY5" fmla="*/ 155448 h 155447"/>
                  <a:gd name="connsiteX6" fmla="*/ 0 w 124682"/>
                  <a:gd name="connsiteY6" fmla="*/ 0 h 155447"/>
                  <a:gd name="connsiteX7" fmla="*/ 11335 w 124682"/>
                  <a:gd name="connsiteY7" fmla="*/ 0 h 1554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4682" h="155447">
                    <a:moveTo>
                      <a:pt x="113347" y="0"/>
                    </a:moveTo>
                    <a:cubicBezTo>
                      <a:pt x="119608" y="0"/>
                      <a:pt x="124682" y="0"/>
                      <a:pt x="124682" y="0"/>
                    </a:cubicBezTo>
                    <a:lnTo>
                      <a:pt x="124682" y="155448"/>
                    </a:lnTo>
                    <a:cubicBezTo>
                      <a:pt x="124682" y="155448"/>
                      <a:pt x="119608" y="155448"/>
                      <a:pt x="113347" y="155448"/>
                    </a:cubicBezTo>
                    <a:lnTo>
                      <a:pt x="11335" y="155448"/>
                    </a:lnTo>
                    <a:cubicBezTo>
                      <a:pt x="5075" y="155448"/>
                      <a:pt x="0" y="155448"/>
                      <a:pt x="0" y="155448"/>
                    </a:cubicBezTo>
                    <a:lnTo>
                      <a:pt x="0" y="0"/>
                    </a:lnTo>
                    <a:cubicBezTo>
                      <a:pt x="0" y="0"/>
                      <a:pt x="5075" y="0"/>
                      <a:pt x="11335" y="0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54" name="任意多边形: 形状 1553">
                <a:extLst>
                  <a:ext uri="{FF2B5EF4-FFF2-40B4-BE49-F238E27FC236}">
                    <a16:creationId xmlns:a16="http://schemas.microsoft.com/office/drawing/2014/main" id="{DF78992B-5F4A-51AE-3482-B2371C381FC2}"/>
                  </a:ext>
                </a:extLst>
              </p:cNvPr>
              <p:cNvSpPr/>
              <p:nvPr/>
            </p:nvSpPr>
            <p:spPr>
              <a:xfrm>
                <a:off x="9676941" y="3611974"/>
                <a:ext cx="42290" cy="53054"/>
              </a:xfrm>
              <a:custGeom>
                <a:avLst/>
                <a:gdLst>
                  <a:gd name="connsiteX0" fmla="*/ 6763 w 42290"/>
                  <a:gd name="connsiteY0" fmla="*/ 31052 h 53054"/>
                  <a:gd name="connsiteX1" fmla="*/ 8572 w 42290"/>
                  <a:gd name="connsiteY1" fmla="*/ 22098 h 53054"/>
                  <a:gd name="connsiteX2" fmla="*/ 0 w 42290"/>
                  <a:gd name="connsiteY2" fmla="*/ 22098 h 53054"/>
                  <a:gd name="connsiteX3" fmla="*/ 0 w 42290"/>
                  <a:gd name="connsiteY3" fmla="*/ 12573 h 53054"/>
                  <a:gd name="connsiteX4" fmla="*/ 10287 w 42290"/>
                  <a:gd name="connsiteY4" fmla="*/ 12573 h 53054"/>
                  <a:gd name="connsiteX5" fmla="*/ 12763 w 42290"/>
                  <a:gd name="connsiteY5" fmla="*/ 0 h 53054"/>
                  <a:gd name="connsiteX6" fmla="*/ 22288 w 42290"/>
                  <a:gd name="connsiteY6" fmla="*/ 0 h 53054"/>
                  <a:gd name="connsiteX7" fmla="*/ 19717 w 42290"/>
                  <a:gd name="connsiteY7" fmla="*/ 12573 h 53054"/>
                  <a:gd name="connsiteX8" fmla="*/ 27432 w 42290"/>
                  <a:gd name="connsiteY8" fmla="*/ 12573 h 53054"/>
                  <a:gd name="connsiteX9" fmla="*/ 30004 w 42290"/>
                  <a:gd name="connsiteY9" fmla="*/ 0 h 53054"/>
                  <a:gd name="connsiteX10" fmla="*/ 40005 w 42290"/>
                  <a:gd name="connsiteY10" fmla="*/ 0 h 53054"/>
                  <a:gd name="connsiteX11" fmla="*/ 37433 w 42290"/>
                  <a:gd name="connsiteY11" fmla="*/ 12573 h 53054"/>
                  <a:gd name="connsiteX12" fmla="*/ 42291 w 42290"/>
                  <a:gd name="connsiteY12" fmla="*/ 12573 h 53054"/>
                  <a:gd name="connsiteX13" fmla="*/ 42291 w 42290"/>
                  <a:gd name="connsiteY13" fmla="*/ 22098 h 53054"/>
                  <a:gd name="connsiteX14" fmla="*/ 35528 w 42290"/>
                  <a:gd name="connsiteY14" fmla="*/ 22098 h 53054"/>
                  <a:gd name="connsiteX15" fmla="*/ 33718 w 42290"/>
                  <a:gd name="connsiteY15" fmla="*/ 31052 h 53054"/>
                  <a:gd name="connsiteX16" fmla="*/ 42291 w 42290"/>
                  <a:gd name="connsiteY16" fmla="*/ 31052 h 53054"/>
                  <a:gd name="connsiteX17" fmla="*/ 42291 w 42290"/>
                  <a:gd name="connsiteY17" fmla="*/ 40577 h 53054"/>
                  <a:gd name="connsiteX18" fmla="*/ 31718 w 42290"/>
                  <a:gd name="connsiteY18" fmla="*/ 40577 h 53054"/>
                  <a:gd name="connsiteX19" fmla="*/ 29242 w 42290"/>
                  <a:gd name="connsiteY19" fmla="*/ 52959 h 53054"/>
                  <a:gd name="connsiteX20" fmla="*/ 19812 w 42290"/>
                  <a:gd name="connsiteY20" fmla="*/ 52959 h 53054"/>
                  <a:gd name="connsiteX21" fmla="*/ 22288 w 42290"/>
                  <a:gd name="connsiteY21" fmla="*/ 40672 h 53054"/>
                  <a:gd name="connsiteX22" fmla="*/ 14573 w 42290"/>
                  <a:gd name="connsiteY22" fmla="*/ 40672 h 53054"/>
                  <a:gd name="connsiteX23" fmla="*/ 12097 w 42290"/>
                  <a:gd name="connsiteY23" fmla="*/ 53054 h 53054"/>
                  <a:gd name="connsiteX24" fmla="*/ 2572 w 42290"/>
                  <a:gd name="connsiteY24" fmla="*/ 53054 h 53054"/>
                  <a:gd name="connsiteX25" fmla="*/ 5048 w 42290"/>
                  <a:gd name="connsiteY25" fmla="*/ 40672 h 53054"/>
                  <a:gd name="connsiteX26" fmla="*/ 190 w 42290"/>
                  <a:gd name="connsiteY26" fmla="*/ 40672 h 53054"/>
                  <a:gd name="connsiteX27" fmla="*/ 190 w 42290"/>
                  <a:gd name="connsiteY27" fmla="*/ 31147 h 53054"/>
                  <a:gd name="connsiteX28" fmla="*/ 16764 w 42290"/>
                  <a:gd name="connsiteY28" fmla="*/ 31052 h 53054"/>
                  <a:gd name="connsiteX29" fmla="*/ 24479 w 42290"/>
                  <a:gd name="connsiteY29" fmla="*/ 31052 h 53054"/>
                  <a:gd name="connsiteX30" fmla="*/ 26289 w 42290"/>
                  <a:gd name="connsiteY30" fmla="*/ 22098 h 53054"/>
                  <a:gd name="connsiteX31" fmla="*/ 18574 w 42290"/>
                  <a:gd name="connsiteY31" fmla="*/ 22098 h 530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42290" h="53054">
                    <a:moveTo>
                      <a:pt x="6763" y="31052"/>
                    </a:moveTo>
                    <a:lnTo>
                      <a:pt x="8572" y="22098"/>
                    </a:lnTo>
                    <a:lnTo>
                      <a:pt x="0" y="22098"/>
                    </a:lnTo>
                    <a:lnTo>
                      <a:pt x="0" y="12573"/>
                    </a:lnTo>
                    <a:lnTo>
                      <a:pt x="10287" y="12573"/>
                    </a:lnTo>
                    <a:lnTo>
                      <a:pt x="12763" y="0"/>
                    </a:lnTo>
                    <a:lnTo>
                      <a:pt x="22288" y="0"/>
                    </a:lnTo>
                    <a:lnTo>
                      <a:pt x="19717" y="12573"/>
                    </a:lnTo>
                    <a:lnTo>
                      <a:pt x="27432" y="12573"/>
                    </a:lnTo>
                    <a:lnTo>
                      <a:pt x="30004" y="0"/>
                    </a:lnTo>
                    <a:lnTo>
                      <a:pt x="40005" y="0"/>
                    </a:lnTo>
                    <a:lnTo>
                      <a:pt x="37433" y="12573"/>
                    </a:lnTo>
                    <a:lnTo>
                      <a:pt x="42291" y="12573"/>
                    </a:lnTo>
                    <a:lnTo>
                      <a:pt x="42291" y="22098"/>
                    </a:lnTo>
                    <a:lnTo>
                      <a:pt x="35528" y="22098"/>
                    </a:lnTo>
                    <a:lnTo>
                      <a:pt x="33718" y="31052"/>
                    </a:lnTo>
                    <a:lnTo>
                      <a:pt x="42291" y="31052"/>
                    </a:lnTo>
                    <a:lnTo>
                      <a:pt x="42291" y="40577"/>
                    </a:lnTo>
                    <a:lnTo>
                      <a:pt x="31718" y="40577"/>
                    </a:lnTo>
                    <a:lnTo>
                      <a:pt x="29242" y="52959"/>
                    </a:lnTo>
                    <a:lnTo>
                      <a:pt x="19812" y="52959"/>
                    </a:lnTo>
                    <a:lnTo>
                      <a:pt x="22288" y="40672"/>
                    </a:lnTo>
                    <a:lnTo>
                      <a:pt x="14573" y="40672"/>
                    </a:lnTo>
                    <a:lnTo>
                      <a:pt x="12097" y="53054"/>
                    </a:lnTo>
                    <a:lnTo>
                      <a:pt x="2572" y="53054"/>
                    </a:lnTo>
                    <a:lnTo>
                      <a:pt x="5048" y="40672"/>
                    </a:lnTo>
                    <a:lnTo>
                      <a:pt x="190" y="40672"/>
                    </a:lnTo>
                    <a:lnTo>
                      <a:pt x="190" y="31147"/>
                    </a:lnTo>
                    <a:close/>
                    <a:moveTo>
                      <a:pt x="16764" y="31052"/>
                    </a:moveTo>
                    <a:lnTo>
                      <a:pt x="24479" y="31052"/>
                    </a:lnTo>
                    <a:lnTo>
                      <a:pt x="26289" y="22098"/>
                    </a:lnTo>
                    <a:lnTo>
                      <a:pt x="18574" y="22098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55" name="任意多边形: 形状 1554">
                <a:extLst>
                  <a:ext uri="{FF2B5EF4-FFF2-40B4-BE49-F238E27FC236}">
                    <a16:creationId xmlns:a16="http://schemas.microsoft.com/office/drawing/2014/main" id="{26C40812-45D1-57E8-DDE2-0BE85B662FB2}"/>
                  </a:ext>
                </a:extLst>
              </p:cNvPr>
              <p:cNvSpPr/>
              <p:nvPr/>
            </p:nvSpPr>
            <p:spPr>
              <a:xfrm>
                <a:off x="9728185" y="3611878"/>
                <a:ext cx="29527" cy="52387"/>
              </a:xfrm>
              <a:custGeom>
                <a:avLst/>
                <a:gdLst>
                  <a:gd name="connsiteX0" fmla="*/ 29528 w 29527"/>
                  <a:gd name="connsiteY0" fmla="*/ 0 h 52387"/>
                  <a:gd name="connsiteX1" fmla="*/ 29528 w 29527"/>
                  <a:gd name="connsiteY1" fmla="*/ 52388 h 52387"/>
                  <a:gd name="connsiteX2" fmla="*/ 15050 w 29527"/>
                  <a:gd name="connsiteY2" fmla="*/ 52388 h 52387"/>
                  <a:gd name="connsiteX3" fmla="*/ 15050 w 29527"/>
                  <a:gd name="connsiteY3" fmla="*/ 18002 h 52387"/>
                  <a:gd name="connsiteX4" fmla="*/ 8287 w 29527"/>
                  <a:gd name="connsiteY4" fmla="*/ 22384 h 52387"/>
                  <a:gd name="connsiteX5" fmla="*/ 0 w 29527"/>
                  <a:gd name="connsiteY5" fmla="*/ 25527 h 52387"/>
                  <a:gd name="connsiteX6" fmla="*/ 0 w 29527"/>
                  <a:gd name="connsiteY6" fmla="*/ 13811 h 52387"/>
                  <a:gd name="connsiteX7" fmla="*/ 11430 w 29527"/>
                  <a:gd name="connsiteY7" fmla="*/ 8096 h 52387"/>
                  <a:gd name="connsiteX8" fmla="*/ 17717 w 29527"/>
                  <a:gd name="connsiteY8" fmla="*/ 0 h 523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527" h="52387">
                    <a:moveTo>
                      <a:pt x="29528" y="0"/>
                    </a:moveTo>
                    <a:lnTo>
                      <a:pt x="29528" y="52388"/>
                    </a:lnTo>
                    <a:lnTo>
                      <a:pt x="15050" y="52388"/>
                    </a:lnTo>
                    <a:lnTo>
                      <a:pt x="15050" y="18002"/>
                    </a:lnTo>
                    <a:cubicBezTo>
                      <a:pt x="12939" y="19673"/>
                      <a:pt x="10674" y="21140"/>
                      <a:pt x="8287" y="22384"/>
                    </a:cubicBezTo>
                    <a:cubicBezTo>
                      <a:pt x="5601" y="23622"/>
                      <a:pt x="2832" y="24672"/>
                      <a:pt x="0" y="25527"/>
                    </a:cubicBezTo>
                    <a:lnTo>
                      <a:pt x="0" y="13811"/>
                    </a:lnTo>
                    <a:cubicBezTo>
                      <a:pt x="4117" y="12595"/>
                      <a:pt x="7987" y="10661"/>
                      <a:pt x="11430" y="8096"/>
                    </a:cubicBezTo>
                    <a:cubicBezTo>
                      <a:pt x="14109" y="5906"/>
                      <a:pt x="16258" y="3138"/>
                      <a:pt x="1771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56" name="任意多边形: 形状 1555">
                <a:extLst>
                  <a:ext uri="{FF2B5EF4-FFF2-40B4-BE49-F238E27FC236}">
                    <a16:creationId xmlns:a16="http://schemas.microsoft.com/office/drawing/2014/main" id="{629D90DB-1CF1-3A48-361F-A85627615CC7}"/>
                  </a:ext>
                </a:extLst>
              </p:cNvPr>
              <p:cNvSpPr/>
              <p:nvPr/>
            </p:nvSpPr>
            <p:spPr>
              <a:xfrm>
                <a:off x="9759713" y="3584256"/>
                <a:ext cx="88011" cy="121443"/>
              </a:xfrm>
              <a:custGeom>
                <a:avLst/>
                <a:gdLst>
                  <a:gd name="connsiteX0" fmla="*/ 44006 w 88011"/>
                  <a:gd name="connsiteY0" fmla="*/ 121444 h 121443"/>
                  <a:gd name="connsiteX1" fmla="*/ 0 w 88011"/>
                  <a:gd name="connsiteY1" fmla="*/ 60770 h 121443"/>
                  <a:gd name="connsiteX2" fmla="*/ 44006 w 88011"/>
                  <a:gd name="connsiteY2" fmla="*/ 0 h 121443"/>
                  <a:gd name="connsiteX3" fmla="*/ 88011 w 88011"/>
                  <a:gd name="connsiteY3" fmla="*/ 60770 h 121443"/>
                  <a:gd name="connsiteX4" fmla="*/ 44006 w 88011"/>
                  <a:gd name="connsiteY4" fmla="*/ 121444 h 121443"/>
                  <a:gd name="connsiteX5" fmla="*/ 44006 w 88011"/>
                  <a:gd name="connsiteY5" fmla="*/ 14002 h 121443"/>
                  <a:gd name="connsiteX6" fmla="*/ 14002 w 88011"/>
                  <a:gd name="connsiteY6" fmla="*/ 60770 h 121443"/>
                  <a:gd name="connsiteX7" fmla="*/ 44006 w 88011"/>
                  <a:gd name="connsiteY7" fmla="*/ 107442 h 121443"/>
                  <a:gd name="connsiteX8" fmla="*/ 74009 w 88011"/>
                  <a:gd name="connsiteY8" fmla="*/ 60770 h 121443"/>
                  <a:gd name="connsiteX9" fmla="*/ 44006 w 88011"/>
                  <a:gd name="connsiteY9" fmla="*/ 14002 h 1214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8011" h="121443">
                    <a:moveTo>
                      <a:pt x="44006" y="121444"/>
                    </a:moveTo>
                    <a:cubicBezTo>
                      <a:pt x="19336" y="121444"/>
                      <a:pt x="0" y="94774"/>
                      <a:pt x="0" y="60770"/>
                    </a:cubicBezTo>
                    <a:cubicBezTo>
                      <a:pt x="0" y="26765"/>
                      <a:pt x="19717" y="0"/>
                      <a:pt x="44006" y="0"/>
                    </a:cubicBezTo>
                    <a:cubicBezTo>
                      <a:pt x="68294" y="0"/>
                      <a:pt x="88011" y="27242"/>
                      <a:pt x="88011" y="60770"/>
                    </a:cubicBezTo>
                    <a:cubicBezTo>
                      <a:pt x="88011" y="94298"/>
                      <a:pt x="68675" y="121444"/>
                      <a:pt x="44006" y="121444"/>
                    </a:cubicBezTo>
                    <a:close/>
                    <a:moveTo>
                      <a:pt x="44006" y="14002"/>
                    </a:moveTo>
                    <a:cubicBezTo>
                      <a:pt x="27718" y="14002"/>
                      <a:pt x="14002" y="35338"/>
                      <a:pt x="14002" y="60770"/>
                    </a:cubicBezTo>
                    <a:cubicBezTo>
                      <a:pt x="14002" y="86201"/>
                      <a:pt x="27718" y="107442"/>
                      <a:pt x="44006" y="107442"/>
                    </a:cubicBezTo>
                    <a:cubicBezTo>
                      <a:pt x="60293" y="107442"/>
                      <a:pt x="74009" y="86106"/>
                      <a:pt x="74009" y="60770"/>
                    </a:cubicBezTo>
                    <a:cubicBezTo>
                      <a:pt x="74009" y="35433"/>
                      <a:pt x="60198" y="14002"/>
                      <a:pt x="44006" y="14002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557" name="图形 7">
              <a:extLst>
                <a:ext uri="{FF2B5EF4-FFF2-40B4-BE49-F238E27FC236}">
                  <a16:creationId xmlns:a16="http://schemas.microsoft.com/office/drawing/2014/main" id="{9E84F2CB-F180-D0A3-7A59-4023080ADBA6}"/>
                </a:ext>
              </a:extLst>
            </p:cNvPr>
            <p:cNvGrpSpPr/>
            <p:nvPr/>
          </p:nvGrpSpPr>
          <p:grpSpPr>
            <a:xfrm>
              <a:off x="8441135" y="2860987"/>
              <a:ext cx="1857833" cy="2880000"/>
              <a:chOff x="7879092" y="2687948"/>
              <a:chExt cx="1499481" cy="2324486"/>
            </a:xfrm>
          </p:grpSpPr>
          <p:sp>
            <p:nvSpPr>
              <p:cNvPr id="1558" name="任意多边形: 形状 1557">
                <a:extLst>
                  <a:ext uri="{FF2B5EF4-FFF2-40B4-BE49-F238E27FC236}">
                    <a16:creationId xmlns:a16="http://schemas.microsoft.com/office/drawing/2014/main" id="{18553C1A-092E-B7D9-F5BC-0939D8951977}"/>
                  </a:ext>
                </a:extLst>
              </p:cNvPr>
              <p:cNvSpPr/>
              <p:nvPr/>
            </p:nvSpPr>
            <p:spPr>
              <a:xfrm>
                <a:off x="8080151" y="3173216"/>
                <a:ext cx="282315" cy="528508"/>
              </a:xfrm>
              <a:custGeom>
                <a:avLst/>
                <a:gdLst>
                  <a:gd name="connsiteX0" fmla="*/ 259766 w 282315"/>
                  <a:gd name="connsiteY0" fmla="*/ 104431 h 528508"/>
                  <a:gd name="connsiteX1" fmla="*/ 250907 w 282315"/>
                  <a:gd name="connsiteY1" fmla="*/ 118147 h 528508"/>
                  <a:gd name="connsiteX2" fmla="*/ 241382 w 282315"/>
                  <a:gd name="connsiteY2" fmla="*/ 133196 h 528508"/>
                  <a:gd name="connsiteX3" fmla="*/ 223190 w 282315"/>
                  <a:gd name="connsiteY3" fmla="*/ 163962 h 528508"/>
                  <a:gd name="connsiteX4" fmla="*/ 189376 w 282315"/>
                  <a:gd name="connsiteY4" fmla="*/ 227113 h 528508"/>
                  <a:gd name="connsiteX5" fmla="*/ 136131 w 282315"/>
                  <a:gd name="connsiteY5" fmla="*/ 357700 h 528508"/>
                  <a:gd name="connsiteX6" fmla="*/ 126606 w 282315"/>
                  <a:gd name="connsiteY6" fmla="*/ 390847 h 528508"/>
                  <a:gd name="connsiteX7" fmla="*/ 122701 w 282315"/>
                  <a:gd name="connsiteY7" fmla="*/ 407516 h 528508"/>
                  <a:gd name="connsiteX8" fmla="*/ 121082 w 282315"/>
                  <a:gd name="connsiteY8" fmla="*/ 415803 h 528508"/>
                  <a:gd name="connsiteX9" fmla="*/ 120224 w 282315"/>
                  <a:gd name="connsiteY9" fmla="*/ 419994 h 528508"/>
                  <a:gd name="connsiteX10" fmla="*/ 119653 w 282315"/>
                  <a:gd name="connsiteY10" fmla="*/ 422756 h 528508"/>
                  <a:gd name="connsiteX11" fmla="*/ 117939 w 282315"/>
                  <a:gd name="connsiteY11" fmla="*/ 420279 h 528508"/>
                  <a:gd name="connsiteX12" fmla="*/ 113367 w 282315"/>
                  <a:gd name="connsiteY12" fmla="*/ 414755 h 528508"/>
                  <a:gd name="connsiteX13" fmla="*/ 112319 w 282315"/>
                  <a:gd name="connsiteY13" fmla="*/ 415612 h 528508"/>
                  <a:gd name="connsiteX14" fmla="*/ 118891 w 282315"/>
                  <a:gd name="connsiteY14" fmla="*/ 420089 h 528508"/>
                  <a:gd name="connsiteX15" fmla="*/ 144513 w 282315"/>
                  <a:gd name="connsiteY15" fmla="*/ 428852 h 528508"/>
                  <a:gd name="connsiteX16" fmla="*/ 177184 w 282315"/>
                  <a:gd name="connsiteY16" fmla="*/ 434662 h 528508"/>
                  <a:gd name="connsiteX17" fmla="*/ 248240 w 282315"/>
                  <a:gd name="connsiteY17" fmla="*/ 440282 h 528508"/>
                  <a:gd name="connsiteX18" fmla="*/ 250622 w 282315"/>
                  <a:gd name="connsiteY18" fmla="*/ 440282 h 528508"/>
                  <a:gd name="connsiteX19" fmla="*/ 282269 w 282315"/>
                  <a:gd name="connsiteY19" fmla="*/ 475409 h 528508"/>
                  <a:gd name="connsiteX20" fmla="*/ 260147 w 282315"/>
                  <a:gd name="connsiteY20" fmla="*/ 505147 h 528508"/>
                  <a:gd name="connsiteX21" fmla="*/ 178994 w 282315"/>
                  <a:gd name="connsiteY21" fmla="*/ 525245 h 528508"/>
                  <a:gd name="connsiteX22" fmla="*/ 85839 w 282315"/>
                  <a:gd name="connsiteY22" fmla="*/ 522864 h 528508"/>
                  <a:gd name="connsiteX23" fmla="*/ 57264 w 282315"/>
                  <a:gd name="connsiteY23" fmla="*/ 512291 h 528508"/>
                  <a:gd name="connsiteX24" fmla="*/ 26594 w 282315"/>
                  <a:gd name="connsiteY24" fmla="*/ 489240 h 528508"/>
                  <a:gd name="connsiteX25" fmla="*/ 4305 w 282315"/>
                  <a:gd name="connsiteY25" fmla="*/ 450188 h 528508"/>
                  <a:gd name="connsiteX26" fmla="*/ 400 w 282315"/>
                  <a:gd name="connsiteY26" fmla="*/ 409802 h 528508"/>
                  <a:gd name="connsiteX27" fmla="*/ 972 w 282315"/>
                  <a:gd name="connsiteY27" fmla="*/ 403039 h 528508"/>
                  <a:gd name="connsiteX28" fmla="*/ 1638 w 282315"/>
                  <a:gd name="connsiteY28" fmla="*/ 397801 h 528508"/>
                  <a:gd name="connsiteX29" fmla="*/ 2876 w 282315"/>
                  <a:gd name="connsiteY29" fmla="*/ 387133 h 528508"/>
                  <a:gd name="connsiteX30" fmla="*/ 6020 w 282315"/>
                  <a:gd name="connsiteY30" fmla="*/ 366177 h 528508"/>
                  <a:gd name="connsiteX31" fmla="*/ 14402 w 282315"/>
                  <a:gd name="connsiteY31" fmla="*/ 324934 h 528508"/>
                  <a:gd name="connsiteX32" fmla="*/ 69075 w 282315"/>
                  <a:gd name="connsiteY32" fmla="*/ 169391 h 528508"/>
                  <a:gd name="connsiteX33" fmla="*/ 106318 w 282315"/>
                  <a:gd name="connsiteY33" fmla="*/ 97096 h 528508"/>
                  <a:gd name="connsiteX34" fmla="*/ 127273 w 282315"/>
                  <a:gd name="connsiteY34" fmla="*/ 62139 h 528508"/>
                  <a:gd name="connsiteX35" fmla="*/ 138513 w 282315"/>
                  <a:gd name="connsiteY35" fmla="*/ 44804 h 528508"/>
                  <a:gd name="connsiteX36" fmla="*/ 150990 w 282315"/>
                  <a:gd name="connsiteY36" fmla="*/ 26897 h 528508"/>
                  <a:gd name="connsiteX37" fmla="*/ 244279 w 282315"/>
                  <a:gd name="connsiteY37" fmla="*/ 13173 h 528508"/>
                  <a:gd name="connsiteX38" fmla="*/ 261194 w 282315"/>
                  <a:gd name="connsiteY38" fmla="*/ 101764 h 5285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282315" h="528508">
                    <a:moveTo>
                      <a:pt x="259766" y="104431"/>
                    </a:moveTo>
                    <a:lnTo>
                      <a:pt x="250907" y="118147"/>
                    </a:lnTo>
                    <a:lnTo>
                      <a:pt x="241382" y="133196"/>
                    </a:lnTo>
                    <a:cubicBezTo>
                      <a:pt x="235191" y="143293"/>
                      <a:pt x="229190" y="153580"/>
                      <a:pt x="223190" y="163962"/>
                    </a:cubicBezTo>
                    <a:cubicBezTo>
                      <a:pt x="211379" y="184726"/>
                      <a:pt x="199949" y="205777"/>
                      <a:pt x="189376" y="227113"/>
                    </a:cubicBezTo>
                    <a:cubicBezTo>
                      <a:pt x="168124" y="269129"/>
                      <a:pt x="150317" y="312802"/>
                      <a:pt x="136131" y="357700"/>
                    </a:cubicBezTo>
                    <a:cubicBezTo>
                      <a:pt x="132702" y="368749"/>
                      <a:pt x="129654" y="379798"/>
                      <a:pt x="126606" y="390847"/>
                    </a:cubicBezTo>
                    <a:lnTo>
                      <a:pt x="122701" y="407516"/>
                    </a:lnTo>
                    <a:lnTo>
                      <a:pt x="121082" y="415803"/>
                    </a:lnTo>
                    <a:lnTo>
                      <a:pt x="120224" y="419994"/>
                    </a:lnTo>
                    <a:cubicBezTo>
                      <a:pt x="120224" y="421327"/>
                      <a:pt x="119653" y="423137"/>
                      <a:pt x="119653" y="422756"/>
                    </a:cubicBezTo>
                    <a:cubicBezTo>
                      <a:pt x="119653" y="422375"/>
                      <a:pt x="118891" y="422756"/>
                      <a:pt x="117939" y="420279"/>
                    </a:cubicBezTo>
                    <a:cubicBezTo>
                      <a:pt x="116916" y="418075"/>
                      <a:pt x="115341" y="416172"/>
                      <a:pt x="113367" y="414755"/>
                    </a:cubicBezTo>
                    <a:cubicBezTo>
                      <a:pt x="111747" y="413802"/>
                      <a:pt x="111461" y="414755"/>
                      <a:pt x="112319" y="415612"/>
                    </a:cubicBezTo>
                    <a:cubicBezTo>
                      <a:pt x="114290" y="417403"/>
                      <a:pt x="116502" y="418910"/>
                      <a:pt x="118891" y="420089"/>
                    </a:cubicBezTo>
                    <a:cubicBezTo>
                      <a:pt x="127025" y="424086"/>
                      <a:pt x="135635" y="427031"/>
                      <a:pt x="144513" y="428852"/>
                    </a:cubicBezTo>
                    <a:cubicBezTo>
                      <a:pt x="155293" y="431364"/>
                      <a:pt x="166199" y="433304"/>
                      <a:pt x="177184" y="434662"/>
                    </a:cubicBezTo>
                    <a:cubicBezTo>
                      <a:pt x="199853" y="437615"/>
                      <a:pt x="224809" y="439044"/>
                      <a:pt x="248240" y="440282"/>
                    </a:cubicBezTo>
                    <a:lnTo>
                      <a:pt x="250622" y="440282"/>
                    </a:lnTo>
                    <a:cubicBezTo>
                      <a:pt x="269061" y="441243"/>
                      <a:pt x="283230" y="456970"/>
                      <a:pt x="282269" y="475409"/>
                    </a:cubicBezTo>
                    <a:cubicBezTo>
                      <a:pt x="281567" y="488876"/>
                      <a:pt x="272844" y="500603"/>
                      <a:pt x="260147" y="505147"/>
                    </a:cubicBezTo>
                    <a:cubicBezTo>
                      <a:pt x="233847" y="514580"/>
                      <a:pt x="206656" y="521314"/>
                      <a:pt x="178994" y="525245"/>
                    </a:cubicBezTo>
                    <a:cubicBezTo>
                      <a:pt x="148067" y="530289"/>
                      <a:pt x="116468" y="529481"/>
                      <a:pt x="85839" y="522864"/>
                    </a:cubicBezTo>
                    <a:cubicBezTo>
                      <a:pt x="75944" y="520434"/>
                      <a:pt x="66358" y="516887"/>
                      <a:pt x="57264" y="512291"/>
                    </a:cubicBezTo>
                    <a:cubicBezTo>
                      <a:pt x="45771" y="506462"/>
                      <a:pt x="35389" y="498660"/>
                      <a:pt x="26594" y="489240"/>
                    </a:cubicBezTo>
                    <a:cubicBezTo>
                      <a:pt x="16315" y="478069"/>
                      <a:pt x="8695" y="464719"/>
                      <a:pt x="4305" y="450188"/>
                    </a:cubicBezTo>
                    <a:cubicBezTo>
                      <a:pt x="577" y="437072"/>
                      <a:pt x="-746" y="423389"/>
                      <a:pt x="400" y="409802"/>
                    </a:cubicBezTo>
                    <a:cubicBezTo>
                      <a:pt x="400" y="406183"/>
                      <a:pt x="400" y="404849"/>
                      <a:pt x="972" y="403039"/>
                    </a:cubicBezTo>
                    <a:lnTo>
                      <a:pt x="1638" y="397801"/>
                    </a:lnTo>
                    <a:lnTo>
                      <a:pt x="2876" y="387133"/>
                    </a:lnTo>
                    <a:cubicBezTo>
                      <a:pt x="3924" y="380179"/>
                      <a:pt x="4877" y="373131"/>
                      <a:pt x="6020" y="366177"/>
                    </a:cubicBezTo>
                    <a:cubicBezTo>
                      <a:pt x="8401" y="352271"/>
                      <a:pt x="11068" y="338460"/>
                      <a:pt x="14402" y="324934"/>
                    </a:cubicBezTo>
                    <a:cubicBezTo>
                      <a:pt x="27440" y="271407"/>
                      <a:pt x="45755" y="219304"/>
                      <a:pt x="69075" y="169391"/>
                    </a:cubicBezTo>
                    <a:cubicBezTo>
                      <a:pt x="80601" y="144817"/>
                      <a:pt x="92888" y="120623"/>
                      <a:pt x="106318" y="97096"/>
                    </a:cubicBezTo>
                    <a:cubicBezTo>
                      <a:pt x="112985" y="85285"/>
                      <a:pt x="120034" y="73665"/>
                      <a:pt x="127273" y="62139"/>
                    </a:cubicBezTo>
                    <a:cubicBezTo>
                      <a:pt x="130893" y="56329"/>
                      <a:pt x="134607" y="50614"/>
                      <a:pt x="138513" y="44804"/>
                    </a:cubicBezTo>
                    <a:cubicBezTo>
                      <a:pt x="142418" y="38994"/>
                      <a:pt x="146037" y="33755"/>
                      <a:pt x="150990" y="26897"/>
                    </a:cubicBezTo>
                    <a:cubicBezTo>
                      <a:pt x="172961" y="-2654"/>
                      <a:pt x="214728" y="-8798"/>
                      <a:pt x="244279" y="13173"/>
                    </a:cubicBezTo>
                    <a:cubicBezTo>
                      <a:pt x="272065" y="33831"/>
                      <a:pt x="279414" y="72321"/>
                      <a:pt x="261194" y="101764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59" name="任意多边形: 形状 1558">
                <a:extLst>
                  <a:ext uri="{FF2B5EF4-FFF2-40B4-BE49-F238E27FC236}">
                    <a16:creationId xmlns:a16="http://schemas.microsoft.com/office/drawing/2014/main" id="{01A3D54D-5550-380A-6A12-C0823CB33D6B}"/>
                  </a:ext>
                </a:extLst>
              </p:cNvPr>
              <p:cNvSpPr/>
              <p:nvPr/>
            </p:nvSpPr>
            <p:spPr>
              <a:xfrm>
                <a:off x="8594412" y="2880407"/>
                <a:ext cx="15835" cy="23430"/>
              </a:xfrm>
              <a:custGeom>
                <a:avLst/>
                <a:gdLst>
                  <a:gd name="connsiteX0" fmla="*/ 203 w 15835"/>
                  <a:gd name="connsiteY0" fmla="*/ 12810 h 23430"/>
                  <a:gd name="connsiteX1" fmla="*/ 9728 w 15835"/>
                  <a:gd name="connsiteY1" fmla="*/ 23383 h 23430"/>
                  <a:gd name="connsiteX2" fmla="*/ 15633 w 15835"/>
                  <a:gd name="connsiteY2" fmla="*/ 10619 h 23430"/>
                  <a:gd name="connsiteX3" fmla="*/ 6108 w 15835"/>
                  <a:gd name="connsiteY3" fmla="*/ 47 h 23430"/>
                  <a:gd name="connsiteX4" fmla="*/ 203 w 15835"/>
                  <a:gd name="connsiteY4" fmla="*/ 12810 h 2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835" h="23430">
                    <a:moveTo>
                      <a:pt x="203" y="12810"/>
                    </a:moveTo>
                    <a:cubicBezTo>
                      <a:pt x="1155" y="19287"/>
                      <a:pt x="5346" y="23954"/>
                      <a:pt x="9728" y="23383"/>
                    </a:cubicBezTo>
                    <a:cubicBezTo>
                      <a:pt x="14109" y="22811"/>
                      <a:pt x="16586" y="17001"/>
                      <a:pt x="15633" y="10619"/>
                    </a:cubicBezTo>
                    <a:cubicBezTo>
                      <a:pt x="14681" y="4238"/>
                      <a:pt x="10490" y="-525"/>
                      <a:pt x="6108" y="47"/>
                    </a:cubicBezTo>
                    <a:cubicBezTo>
                      <a:pt x="1727" y="618"/>
                      <a:pt x="-750" y="6428"/>
                      <a:pt x="203" y="1281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60" name="任意多边形: 形状 1559">
                <a:extLst>
                  <a:ext uri="{FF2B5EF4-FFF2-40B4-BE49-F238E27FC236}">
                    <a16:creationId xmlns:a16="http://schemas.microsoft.com/office/drawing/2014/main" id="{D41FA4FE-234A-86FF-988E-C667AB47D8D4}"/>
                  </a:ext>
                </a:extLst>
              </p:cNvPr>
              <p:cNvSpPr/>
              <p:nvPr/>
            </p:nvSpPr>
            <p:spPr>
              <a:xfrm>
                <a:off x="8599187" y="2904457"/>
                <a:ext cx="38862" cy="60875"/>
              </a:xfrm>
              <a:custGeom>
                <a:avLst/>
                <a:gdLst>
                  <a:gd name="connsiteX0" fmla="*/ 0 w 38862"/>
                  <a:gd name="connsiteY0" fmla="*/ 0 h 60875"/>
                  <a:gd name="connsiteX1" fmla="*/ 38862 w 38862"/>
                  <a:gd name="connsiteY1" fmla="*/ 50387 h 60875"/>
                  <a:gd name="connsiteX2" fmla="*/ 9049 w 38862"/>
                  <a:gd name="connsiteY2" fmla="*/ 60674 h 60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8862" h="60875">
                    <a:moveTo>
                      <a:pt x="0" y="0"/>
                    </a:moveTo>
                    <a:cubicBezTo>
                      <a:pt x="10584" y="18497"/>
                      <a:pt x="23660" y="35452"/>
                      <a:pt x="38862" y="50387"/>
                    </a:cubicBezTo>
                    <a:cubicBezTo>
                      <a:pt x="30931" y="58051"/>
                      <a:pt x="20018" y="61816"/>
                      <a:pt x="9049" y="60674"/>
                    </a:cubicBezTo>
                    <a:close/>
                  </a:path>
                </a:pathLst>
              </a:custGeom>
              <a:solidFill>
                <a:srgbClr val="A027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61" name="任意多边形: 形状 1560">
                <a:extLst>
                  <a:ext uri="{FF2B5EF4-FFF2-40B4-BE49-F238E27FC236}">
                    <a16:creationId xmlns:a16="http://schemas.microsoft.com/office/drawing/2014/main" id="{9F17FA4E-7813-5E7C-B4ED-19933DC50200}"/>
                  </a:ext>
                </a:extLst>
              </p:cNvPr>
              <p:cNvSpPr/>
              <p:nvPr/>
            </p:nvSpPr>
            <p:spPr>
              <a:xfrm>
                <a:off x="8562180" y="2843180"/>
                <a:ext cx="37177" cy="17874"/>
              </a:xfrm>
              <a:custGeom>
                <a:avLst/>
                <a:gdLst>
                  <a:gd name="connsiteX0" fmla="*/ 4336 w 37177"/>
                  <a:gd name="connsiteY0" fmla="*/ 17843 h 17874"/>
                  <a:gd name="connsiteX1" fmla="*/ 6432 w 37177"/>
                  <a:gd name="connsiteY1" fmla="*/ 16795 h 17874"/>
                  <a:gd name="connsiteX2" fmla="*/ 32530 w 37177"/>
                  <a:gd name="connsiteY2" fmla="*/ 7937 h 17874"/>
                  <a:gd name="connsiteX3" fmla="*/ 37102 w 37177"/>
                  <a:gd name="connsiteY3" fmla="*/ 4984 h 17874"/>
                  <a:gd name="connsiteX4" fmla="*/ 34150 w 37177"/>
                  <a:gd name="connsiteY4" fmla="*/ 507 h 17874"/>
                  <a:gd name="connsiteX5" fmla="*/ 1098 w 37177"/>
                  <a:gd name="connsiteY5" fmla="*/ 11366 h 17874"/>
                  <a:gd name="connsiteX6" fmla="*/ 1098 w 37177"/>
                  <a:gd name="connsiteY6" fmla="*/ 16795 h 17874"/>
                  <a:gd name="connsiteX7" fmla="*/ 4336 w 37177"/>
                  <a:gd name="connsiteY7" fmla="*/ 17843 h 17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7177" h="17874">
                    <a:moveTo>
                      <a:pt x="4336" y="17843"/>
                    </a:moveTo>
                    <a:cubicBezTo>
                      <a:pt x="5144" y="17777"/>
                      <a:pt x="5894" y="17401"/>
                      <a:pt x="6432" y="16795"/>
                    </a:cubicBezTo>
                    <a:cubicBezTo>
                      <a:pt x="13180" y="9785"/>
                      <a:pt x="22909" y="6483"/>
                      <a:pt x="32530" y="7937"/>
                    </a:cubicBezTo>
                    <a:cubicBezTo>
                      <a:pt x="34602" y="8351"/>
                      <a:pt x="36628" y="7043"/>
                      <a:pt x="37102" y="4984"/>
                    </a:cubicBezTo>
                    <a:cubicBezTo>
                      <a:pt x="37513" y="2934"/>
                      <a:pt x="36195" y="937"/>
                      <a:pt x="34150" y="507"/>
                    </a:cubicBezTo>
                    <a:cubicBezTo>
                      <a:pt x="22019" y="-1507"/>
                      <a:pt x="9671" y="2550"/>
                      <a:pt x="1098" y="11366"/>
                    </a:cubicBezTo>
                    <a:cubicBezTo>
                      <a:pt x="-366" y="12880"/>
                      <a:pt x="-366" y="15281"/>
                      <a:pt x="1098" y="16795"/>
                    </a:cubicBezTo>
                    <a:cubicBezTo>
                      <a:pt x="1968" y="17609"/>
                      <a:pt x="3155" y="17993"/>
                      <a:pt x="4336" y="1784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62" name="任意多边形: 形状 1561">
                <a:extLst>
                  <a:ext uri="{FF2B5EF4-FFF2-40B4-BE49-F238E27FC236}">
                    <a16:creationId xmlns:a16="http://schemas.microsoft.com/office/drawing/2014/main" id="{51BF8C97-C200-8D4C-7B23-BE2401AF96E2}"/>
                  </a:ext>
                </a:extLst>
              </p:cNvPr>
              <p:cNvSpPr/>
              <p:nvPr/>
            </p:nvSpPr>
            <p:spPr>
              <a:xfrm>
                <a:off x="8357537" y="2964178"/>
                <a:ext cx="193044" cy="281822"/>
              </a:xfrm>
              <a:custGeom>
                <a:avLst/>
                <a:gdLst>
                  <a:gd name="connsiteX0" fmla="*/ 48387 w 193044"/>
                  <a:gd name="connsiteY0" fmla="*/ 0 h 281822"/>
                  <a:gd name="connsiteX1" fmla="*/ 0 w 193044"/>
                  <a:gd name="connsiteY1" fmla="*/ 201263 h 281822"/>
                  <a:gd name="connsiteX2" fmla="*/ 115443 w 193044"/>
                  <a:gd name="connsiteY2" fmla="*/ 278892 h 281822"/>
                  <a:gd name="connsiteX3" fmla="*/ 181166 w 193044"/>
                  <a:gd name="connsiteY3" fmla="*/ 228219 h 281822"/>
                  <a:gd name="connsiteX4" fmla="*/ 145447 w 193044"/>
                  <a:gd name="connsiteY4" fmla="*/ 111538 h 281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3044" h="281822">
                    <a:moveTo>
                      <a:pt x="48387" y="0"/>
                    </a:moveTo>
                    <a:cubicBezTo>
                      <a:pt x="51149" y="60008"/>
                      <a:pt x="46577" y="168402"/>
                      <a:pt x="0" y="201263"/>
                    </a:cubicBezTo>
                    <a:cubicBezTo>
                      <a:pt x="0" y="201263"/>
                      <a:pt x="7144" y="262700"/>
                      <a:pt x="115443" y="278892"/>
                    </a:cubicBezTo>
                    <a:cubicBezTo>
                      <a:pt x="234410" y="296609"/>
                      <a:pt x="181166" y="228219"/>
                      <a:pt x="181166" y="228219"/>
                    </a:cubicBezTo>
                    <a:cubicBezTo>
                      <a:pt x="118491" y="203073"/>
                      <a:pt x="127349" y="155067"/>
                      <a:pt x="145447" y="111538"/>
                    </a:cubicBezTo>
                    <a:close/>
                  </a:path>
                </a:pathLst>
              </a:custGeom>
              <a:solidFill>
                <a:srgbClr val="B55B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63" name="任意多边形: 形状 1562">
                <a:extLst>
                  <a:ext uri="{FF2B5EF4-FFF2-40B4-BE49-F238E27FC236}">
                    <a16:creationId xmlns:a16="http://schemas.microsoft.com/office/drawing/2014/main" id="{D9ED9834-0191-96FA-BB5E-45927010E6F1}"/>
                  </a:ext>
                </a:extLst>
              </p:cNvPr>
              <p:cNvSpPr/>
              <p:nvPr/>
            </p:nvSpPr>
            <p:spPr>
              <a:xfrm>
                <a:off x="8334771" y="3125571"/>
                <a:ext cx="213435" cy="115308"/>
              </a:xfrm>
              <a:custGeom>
                <a:avLst/>
                <a:gdLst>
                  <a:gd name="connsiteX0" fmla="*/ 4098 w 213435"/>
                  <a:gd name="connsiteY0" fmla="*/ 63874 h 115308"/>
                  <a:gd name="connsiteX1" fmla="*/ 15051 w 213435"/>
                  <a:gd name="connsiteY1" fmla="*/ 1009 h 115308"/>
                  <a:gd name="connsiteX2" fmla="*/ 190692 w 213435"/>
                  <a:gd name="connsiteY2" fmla="*/ 39109 h 115308"/>
                  <a:gd name="connsiteX3" fmla="*/ 208599 w 213435"/>
                  <a:gd name="connsiteY3" fmla="*/ 115309 h 115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3435" h="115308">
                    <a:moveTo>
                      <a:pt x="4098" y="63874"/>
                    </a:moveTo>
                    <a:cubicBezTo>
                      <a:pt x="-570" y="36728"/>
                      <a:pt x="-5427" y="5771"/>
                      <a:pt x="15051" y="1009"/>
                    </a:cubicBezTo>
                    <a:cubicBezTo>
                      <a:pt x="37530" y="-4230"/>
                      <a:pt x="153926" y="11296"/>
                      <a:pt x="190692" y="39109"/>
                    </a:cubicBezTo>
                    <a:cubicBezTo>
                      <a:pt x="227459" y="66922"/>
                      <a:pt x="208599" y="115309"/>
                      <a:pt x="208599" y="115309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64" name="任意多边形: 形状 1563">
                <a:extLst>
                  <a:ext uri="{FF2B5EF4-FFF2-40B4-BE49-F238E27FC236}">
                    <a16:creationId xmlns:a16="http://schemas.microsoft.com/office/drawing/2014/main" id="{81ABB0F9-BA2F-CF19-38FD-D7DD37A226B5}"/>
                  </a:ext>
                </a:extLst>
              </p:cNvPr>
              <p:cNvSpPr/>
              <p:nvPr/>
            </p:nvSpPr>
            <p:spPr>
              <a:xfrm>
                <a:off x="8156762" y="3153916"/>
                <a:ext cx="497175" cy="711326"/>
              </a:xfrm>
              <a:custGeom>
                <a:avLst/>
                <a:gdLst>
                  <a:gd name="connsiteX0" fmla="*/ 495955 w 497175"/>
                  <a:gd name="connsiteY0" fmla="*/ 136684 h 711326"/>
                  <a:gd name="connsiteX1" fmla="*/ 430804 w 497175"/>
                  <a:gd name="connsiteY1" fmla="*/ 711327 h 711326"/>
                  <a:gd name="connsiteX2" fmla="*/ 84 w 497175"/>
                  <a:gd name="connsiteY2" fmla="*/ 711327 h 711326"/>
                  <a:gd name="connsiteX3" fmla="*/ 53900 w 497175"/>
                  <a:gd name="connsiteY3" fmla="*/ 109252 h 711326"/>
                  <a:gd name="connsiteX4" fmla="*/ 159132 w 497175"/>
                  <a:gd name="connsiteY4" fmla="*/ 18 h 711326"/>
                  <a:gd name="connsiteX5" fmla="*/ 160866 w 497175"/>
                  <a:gd name="connsiteY5" fmla="*/ 0 h 711326"/>
                  <a:gd name="connsiteX6" fmla="*/ 187536 w 497175"/>
                  <a:gd name="connsiteY6" fmla="*/ 1048 h 711326"/>
                  <a:gd name="connsiteX7" fmla="*/ 369082 w 497175"/>
                  <a:gd name="connsiteY7" fmla="*/ 24670 h 711326"/>
                  <a:gd name="connsiteX8" fmla="*/ 420232 w 497175"/>
                  <a:gd name="connsiteY8" fmla="*/ 38386 h 711326"/>
                  <a:gd name="connsiteX9" fmla="*/ 495955 w 497175"/>
                  <a:gd name="connsiteY9" fmla="*/ 136684 h 711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7175" h="711326">
                    <a:moveTo>
                      <a:pt x="495955" y="136684"/>
                    </a:moveTo>
                    <a:cubicBezTo>
                      <a:pt x="500337" y="232696"/>
                      <a:pt x="495955" y="423101"/>
                      <a:pt x="430804" y="711327"/>
                    </a:cubicBezTo>
                    <a:lnTo>
                      <a:pt x="84" y="711327"/>
                    </a:lnTo>
                    <a:cubicBezTo>
                      <a:pt x="-2583" y="651415"/>
                      <a:pt x="59234" y="393097"/>
                      <a:pt x="53900" y="109252"/>
                    </a:cubicBezTo>
                    <a:cubicBezTo>
                      <a:pt x="52795" y="50029"/>
                      <a:pt x="99909" y="1123"/>
                      <a:pt x="159132" y="18"/>
                    </a:cubicBezTo>
                    <a:cubicBezTo>
                      <a:pt x="159710" y="8"/>
                      <a:pt x="160288" y="1"/>
                      <a:pt x="160866" y="0"/>
                    </a:cubicBezTo>
                    <a:cubicBezTo>
                      <a:pt x="169343" y="0"/>
                      <a:pt x="178297" y="0"/>
                      <a:pt x="187536" y="1048"/>
                    </a:cubicBezTo>
                    <a:cubicBezTo>
                      <a:pt x="248469" y="5287"/>
                      <a:pt x="309093" y="13175"/>
                      <a:pt x="369082" y="24670"/>
                    </a:cubicBezTo>
                    <a:cubicBezTo>
                      <a:pt x="386989" y="28766"/>
                      <a:pt x="404420" y="33528"/>
                      <a:pt x="420232" y="38386"/>
                    </a:cubicBezTo>
                    <a:cubicBezTo>
                      <a:pt x="463687" y="51890"/>
                      <a:pt x="493986" y="91221"/>
                      <a:pt x="495955" y="136684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65" name="任意多边形: 形状 1564">
                <a:extLst>
                  <a:ext uri="{FF2B5EF4-FFF2-40B4-BE49-F238E27FC236}">
                    <a16:creationId xmlns:a16="http://schemas.microsoft.com/office/drawing/2014/main" id="{72D23579-F2DB-5B13-6361-5E5B82AB0364}"/>
                  </a:ext>
                </a:extLst>
              </p:cNvPr>
              <p:cNvSpPr/>
              <p:nvPr/>
            </p:nvSpPr>
            <p:spPr>
              <a:xfrm>
                <a:off x="8580344" y="3463384"/>
                <a:ext cx="57704" cy="226885"/>
              </a:xfrm>
              <a:custGeom>
                <a:avLst/>
                <a:gdLst>
                  <a:gd name="connsiteX0" fmla="*/ 7318 w 57704"/>
                  <a:gd name="connsiteY0" fmla="*/ 0 h 226885"/>
                  <a:gd name="connsiteX1" fmla="*/ 41703 w 57704"/>
                  <a:gd name="connsiteY1" fmla="*/ 226885 h 226885"/>
                  <a:gd name="connsiteX2" fmla="*/ 57705 w 57704"/>
                  <a:gd name="connsiteY2" fmla="*/ 117919 h 226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7704" h="226885">
                    <a:moveTo>
                      <a:pt x="7318" y="0"/>
                    </a:moveTo>
                    <a:cubicBezTo>
                      <a:pt x="460" y="48768"/>
                      <a:pt x="-15352" y="133350"/>
                      <a:pt x="41703" y="226885"/>
                    </a:cubicBezTo>
                    <a:cubicBezTo>
                      <a:pt x="48180" y="188119"/>
                      <a:pt x="53418" y="151828"/>
                      <a:pt x="57705" y="117919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66" name="任意多边形: 形状 1565">
                <a:extLst>
                  <a:ext uri="{FF2B5EF4-FFF2-40B4-BE49-F238E27FC236}">
                    <a16:creationId xmlns:a16="http://schemas.microsoft.com/office/drawing/2014/main" id="{8044E2E6-7BE7-CA21-57E6-4C3F39131C81}"/>
                  </a:ext>
                </a:extLst>
              </p:cNvPr>
              <p:cNvSpPr/>
              <p:nvPr/>
            </p:nvSpPr>
            <p:spPr>
              <a:xfrm>
                <a:off x="8893033" y="3480243"/>
                <a:ext cx="102774" cy="101155"/>
              </a:xfrm>
              <a:custGeom>
                <a:avLst/>
                <a:gdLst>
                  <a:gd name="connsiteX0" fmla="*/ 30290 w 102774"/>
                  <a:gd name="connsiteY0" fmla="*/ 101155 h 101155"/>
                  <a:gd name="connsiteX1" fmla="*/ 102775 w 102774"/>
                  <a:gd name="connsiteY1" fmla="*/ 76200 h 101155"/>
                  <a:gd name="connsiteX2" fmla="*/ 73247 w 102774"/>
                  <a:gd name="connsiteY2" fmla="*/ 0 h 101155"/>
                  <a:gd name="connsiteX3" fmla="*/ 0 w 102774"/>
                  <a:gd name="connsiteY3" fmla="*/ 59722 h 101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2774" h="101155">
                    <a:moveTo>
                      <a:pt x="30290" y="101155"/>
                    </a:moveTo>
                    <a:lnTo>
                      <a:pt x="102775" y="76200"/>
                    </a:lnTo>
                    <a:lnTo>
                      <a:pt x="73247" y="0"/>
                    </a:lnTo>
                    <a:cubicBezTo>
                      <a:pt x="39683" y="4869"/>
                      <a:pt x="11528" y="27826"/>
                      <a:pt x="0" y="59722"/>
                    </a:cubicBezTo>
                    <a:close/>
                  </a:path>
                </a:pathLst>
              </a:custGeom>
              <a:solidFill>
                <a:srgbClr val="B55B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67" name="任意多边形: 形状 1566">
                <a:extLst>
                  <a:ext uri="{FF2B5EF4-FFF2-40B4-BE49-F238E27FC236}">
                    <a16:creationId xmlns:a16="http://schemas.microsoft.com/office/drawing/2014/main" id="{280C425A-2136-553C-389C-A972717A3E2C}"/>
                  </a:ext>
                </a:extLst>
              </p:cNvPr>
              <p:cNvSpPr/>
              <p:nvPr/>
            </p:nvSpPr>
            <p:spPr>
              <a:xfrm>
                <a:off x="8966280" y="3473194"/>
                <a:ext cx="75628" cy="82772"/>
              </a:xfrm>
              <a:custGeom>
                <a:avLst/>
                <a:gdLst>
                  <a:gd name="connsiteX0" fmla="*/ 67913 w 75628"/>
                  <a:gd name="connsiteY0" fmla="*/ 61532 h 82772"/>
                  <a:gd name="connsiteX1" fmla="*/ 75629 w 75628"/>
                  <a:gd name="connsiteY1" fmla="*/ 0 h 82772"/>
                  <a:gd name="connsiteX2" fmla="*/ 0 w 75628"/>
                  <a:gd name="connsiteY2" fmla="*/ 6287 h 82772"/>
                  <a:gd name="connsiteX3" fmla="*/ 29528 w 75628"/>
                  <a:gd name="connsiteY3" fmla="*/ 82772 h 82772"/>
                  <a:gd name="connsiteX4" fmla="*/ 67913 w 75628"/>
                  <a:gd name="connsiteY4" fmla="*/ 61532 h 82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5628" h="82772">
                    <a:moveTo>
                      <a:pt x="67913" y="61532"/>
                    </a:moveTo>
                    <a:lnTo>
                      <a:pt x="75629" y="0"/>
                    </a:lnTo>
                    <a:lnTo>
                      <a:pt x="0" y="6287"/>
                    </a:lnTo>
                    <a:lnTo>
                      <a:pt x="29528" y="82772"/>
                    </a:lnTo>
                    <a:lnTo>
                      <a:pt x="67913" y="61532"/>
                    </a:lnTo>
                    <a:close/>
                  </a:path>
                </a:pathLst>
              </a:custGeom>
              <a:solidFill>
                <a:srgbClr val="B55B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68" name="任意多边形: 形状 1567">
                <a:extLst>
                  <a:ext uri="{FF2B5EF4-FFF2-40B4-BE49-F238E27FC236}">
                    <a16:creationId xmlns:a16="http://schemas.microsoft.com/office/drawing/2014/main" id="{51321324-C164-E01B-63B4-CFE48C00971B}"/>
                  </a:ext>
                </a:extLst>
              </p:cNvPr>
              <p:cNvSpPr/>
              <p:nvPr/>
            </p:nvSpPr>
            <p:spPr>
              <a:xfrm>
                <a:off x="8520526" y="3230513"/>
                <a:ext cx="431054" cy="492872"/>
              </a:xfrm>
              <a:custGeom>
                <a:avLst/>
                <a:gdLst>
                  <a:gd name="connsiteX0" fmla="*/ 131715 w 431054"/>
                  <a:gd name="connsiteY0" fmla="*/ 51229 h 492872"/>
                  <a:gd name="connsiteX1" fmla="*/ 145431 w 431054"/>
                  <a:gd name="connsiteY1" fmla="*/ 96759 h 492872"/>
                  <a:gd name="connsiteX2" fmla="*/ 160481 w 431054"/>
                  <a:gd name="connsiteY2" fmla="*/ 142955 h 492872"/>
                  <a:gd name="connsiteX3" fmla="*/ 194009 w 431054"/>
                  <a:gd name="connsiteY3" fmla="*/ 233347 h 492872"/>
                  <a:gd name="connsiteX4" fmla="*/ 233633 w 431054"/>
                  <a:gd name="connsiteY4" fmla="*/ 318310 h 492872"/>
                  <a:gd name="connsiteX5" fmla="*/ 281258 w 431054"/>
                  <a:gd name="connsiteY5" fmla="*/ 389081 h 492872"/>
                  <a:gd name="connsiteX6" fmla="*/ 211440 w 431054"/>
                  <a:gd name="connsiteY6" fmla="*/ 378318 h 492872"/>
                  <a:gd name="connsiteX7" fmla="*/ 252588 w 431054"/>
                  <a:gd name="connsiteY7" fmla="*/ 359268 h 492872"/>
                  <a:gd name="connsiteX8" fmla="*/ 294688 w 431054"/>
                  <a:gd name="connsiteY8" fmla="*/ 337932 h 492872"/>
                  <a:gd name="connsiteX9" fmla="*/ 337551 w 431054"/>
                  <a:gd name="connsiteY9" fmla="*/ 315357 h 492872"/>
                  <a:gd name="connsiteX10" fmla="*/ 380699 w 431054"/>
                  <a:gd name="connsiteY10" fmla="*/ 292593 h 492872"/>
                  <a:gd name="connsiteX11" fmla="*/ 382223 w 431054"/>
                  <a:gd name="connsiteY11" fmla="*/ 291831 h 492872"/>
                  <a:gd name="connsiteX12" fmla="*/ 427478 w 431054"/>
                  <a:gd name="connsiteY12" fmla="*/ 306860 h 492872"/>
                  <a:gd name="connsiteX13" fmla="*/ 424228 w 431054"/>
                  <a:gd name="connsiteY13" fmla="*/ 342313 h 492872"/>
                  <a:gd name="connsiteX14" fmla="*/ 390129 w 431054"/>
                  <a:gd name="connsiteY14" fmla="*/ 382794 h 492872"/>
                  <a:gd name="connsiteX15" fmla="*/ 352791 w 431054"/>
                  <a:gd name="connsiteY15" fmla="*/ 419847 h 492872"/>
                  <a:gd name="connsiteX16" fmla="*/ 311833 w 431054"/>
                  <a:gd name="connsiteY16" fmla="*/ 454041 h 492872"/>
                  <a:gd name="connsiteX17" fmla="*/ 266304 w 431054"/>
                  <a:gd name="connsiteY17" fmla="*/ 485093 h 492872"/>
                  <a:gd name="connsiteX18" fmla="*/ 200200 w 431054"/>
                  <a:gd name="connsiteY18" fmla="*/ 477759 h 492872"/>
                  <a:gd name="connsiteX19" fmla="*/ 196485 w 431054"/>
                  <a:gd name="connsiteY19" fmla="*/ 474235 h 492872"/>
                  <a:gd name="connsiteX20" fmla="*/ 123619 w 431054"/>
                  <a:gd name="connsiteY20" fmla="*/ 382128 h 492872"/>
                  <a:gd name="connsiteX21" fmla="*/ 72660 w 431054"/>
                  <a:gd name="connsiteY21" fmla="*/ 285449 h 492872"/>
                  <a:gd name="connsiteX22" fmla="*/ 33132 w 431054"/>
                  <a:gd name="connsiteY22" fmla="*/ 186294 h 492872"/>
                  <a:gd name="connsiteX23" fmla="*/ 16653 w 431054"/>
                  <a:gd name="connsiteY23" fmla="*/ 136002 h 492872"/>
                  <a:gd name="connsiteX24" fmla="*/ 2271 w 431054"/>
                  <a:gd name="connsiteY24" fmla="*/ 83900 h 492872"/>
                  <a:gd name="connsiteX25" fmla="*/ 49515 w 431054"/>
                  <a:gd name="connsiteY25" fmla="*/ 2271 h 492872"/>
                  <a:gd name="connsiteX26" fmla="*/ 131144 w 431054"/>
                  <a:gd name="connsiteY26" fmla="*/ 49515 h 4928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431054" h="492872">
                    <a:moveTo>
                      <a:pt x="131715" y="51229"/>
                    </a:moveTo>
                    <a:cubicBezTo>
                      <a:pt x="135716" y="65231"/>
                      <a:pt x="140669" y="81519"/>
                      <a:pt x="145431" y="96759"/>
                    </a:cubicBezTo>
                    <a:cubicBezTo>
                      <a:pt x="150194" y="111999"/>
                      <a:pt x="154956" y="127620"/>
                      <a:pt x="160481" y="142955"/>
                    </a:cubicBezTo>
                    <a:cubicBezTo>
                      <a:pt x="170768" y="173625"/>
                      <a:pt x="182103" y="203820"/>
                      <a:pt x="194009" y="233347"/>
                    </a:cubicBezTo>
                    <a:cubicBezTo>
                      <a:pt x="205915" y="262875"/>
                      <a:pt x="219250" y="291545"/>
                      <a:pt x="233633" y="318310"/>
                    </a:cubicBezTo>
                    <a:cubicBezTo>
                      <a:pt x="246772" y="343630"/>
                      <a:pt x="262750" y="367373"/>
                      <a:pt x="281258" y="389081"/>
                    </a:cubicBezTo>
                    <a:lnTo>
                      <a:pt x="211440" y="378318"/>
                    </a:lnTo>
                    <a:cubicBezTo>
                      <a:pt x="224870" y="372507"/>
                      <a:pt x="238681" y="366507"/>
                      <a:pt x="252588" y="359268"/>
                    </a:cubicBezTo>
                    <a:cubicBezTo>
                      <a:pt x="266494" y="352029"/>
                      <a:pt x="280686" y="345552"/>
                      <a:pt x="294688" y="337932"/>
                    </a:cubicBezTo>
                    <a:lnTo>
                      <a:pt x="337551" y="315357"/>
                    </a:lnTo>
                    <a:cubicBezTo>
                      <a:pt x="351838" y="307833"/>
                      <a:pt x="366126" y="299641"/>
                      <a:pt x="380699" y="292593"/>
                    </a:cubicBezTo>
                    <a:lnTo>
                      <a:pt x="382223" y="291831"/>
                    </a:lnTo>
                    <a:cubicBezTo>
                      <a:pt x="398870" y="283484"/>
                      <a:pt x="419131" y="290213"/>
                      <a:pt x="427478" y="306860"/>
                    </a:cubicBezTo>
                    <a:cubicBezTo>
                      <a:pt x="433230" y="318333"/>
                      <a:pt x="431970" y="332077"/>
                      <a:pt x="424228" y="342313"/>
                    </a:cubicBezTo>
                    <a:cubicBezTo>
                      <a:pt x="413570" y="356388"/>
                      <a:pt x="402188" y="369900"/>
                      <a:pt x="390129" y="382794"/>
                    </a:cubicBezTo>
                    <a:cubicBezTo>
                      <a:pt x="378222" y="395653"/>
                      <a:pt x="365745" y="407845"/>
                      <a:pt x="352791" y="419847"/>
                    </a:cubicBezTo>
                    <a:cubicBezTo>
                      <a:pt x="339837" y="431848"/>
                      <a:pt x="326121" y="443183"/>
                      <a:pt x="311833" y="454041"/>
                    </a:cubicBezTo>
                    <a:cubicBezTo>
                      <a:pt x="297546" y="464900"/>
                      <a:pt x="282401" y="475378"/>
                      <a:pt x="266304" y="485093"/>
                    </a:cubicBezTo>
                    <a:cubicBezTo>
                      <a:pt x="245115" y="497738"/>
                      <a:pt x="218101" y="494741"/>
                      <a:pt x="200200" y="477759"/>
                    </a:cubicBezTo>
                    <a:lnTo>
                      <a:pt x="196485" y="474235"/>
                    </a:lnTo>
                    <a:cubicBezTo>
                      <a:pt x="168257" y="446865"/>
                      <a:pt x="143758" y="415897"/>
                      <a:pt x="123619" y="382128"/>
                    </a:cubicBezTo>
                    <a:cubicBezTo>
                      <a:pt x="104498" y="351073"/>
                      <a:pt x="87473" y="318775"/>
                      <a:pt x="72660" y="285449"/>
                    </a:cubicBezTo>
                    <a:cubicBezTo>
                      <a:pt x="57706" y="252778"/>
                      <a:pt x="44847" y="219631"/>
                      <a:pt x="33132" y="186294"/>
                    </a:cubicBezTo>
                    <a:cubicBezTo>
                      <a:pt x="27321" y="169625"/>
                      <a:pt x="21702" y="152861"/>
                      <a:pt x="16653" y="136002"/>
                    </a:cubicBezTo>
                    <a:cubicBezTo>
                      <a:pt x="11605" y="119142"/>
                      <a:pt x="7128" y="102569"/>
                      <a:pt x="2271" y="83900"/>
                    </a:cubicBezTo>
                    <a:cubicBezTo>
                      <a:pt x="-7225" y="48313"/>
                      <a:pt x="13927" y="11766"/>
                      <a:pt x="49515" y="2271"/>
                    </a:cubicBezTo>
                    <a:cubicBezTo>
                      <a:pt x="85102" y="-7225"/>
                      <a:pt x="121649" y="13927"/>
                      <a:pt x="131144" y="49515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69" name="任意多边形: 形状 1568">
                <a:extLst>
                  <a:ext uri="{FF2B5EF4-FFF2-40B4-BE49-F238E27FC236}">
                    <a16:creationId xmlns:a16="http://schemas.microsoft.com/office/drawing/2014/main" id="{825D0E9F-43F4-A86E-0071-4771F7E1470F}"/>
                  </a:ext>
                </a:extLst>
              </p:cNvPr>
              <p:cNvSpPr/>
              <p:nvPr/>
            </p:nvSpPr>
            <p:spPr>
              <a:xfrm>
                <a:off x="8375638" y="2778653"/>
                <a:ext cx="239919" cy="313410"/>
              </a:xfrm>
              <a:custGeom>
                <a:avLst/>
                <a:gdLst>
                  <a:gd name="connsiteX0" fmla="*/ 2664 w 239919"/>
                  <a:gd name="connsiteY0" fmla="*/ 133043 h 313410"/>
                  <a:gd name="connsiteX1" fmla="*/ 70958 w 239919"/>
                  <a:gd name="connsiteY1" fmla="*/ 292301 h 313410"/>
                  <a:gd name="connsiteX2" fmla="*/ 239074 w 239919"/>
                  <a:gd name="connsiteY2" fmla="*/ 212005 h 313410"/>
                  <a:gd name="connsiteX3" fmla="*/ 135252 w 239919"/>
                  <a:gd name="connsiteY3" fmla="*/ 3217 h 313410"/>
                  <a:gd name="connsiteX4" fmla="*/ 3191 w 239919"/>
                  <a:gd name="connsiteY4" fmla="*/ 82897 h 313410"/>
                  <a:gd name="connsiteX5" fmla="*/ 2664 w 239919"/>
                  <a:gd name="connsiteY5" fmla="*/ 133043 h 3134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9919" h="313410">
                    <a:moveTo>
                      <a:pt x="2664" y="133043"/>
                    </a:moveTo>
                    <a:cubicBezTo>
                      <a:pt x="19332" y="211148"/>
                      <a:pt x="25047" y="257725"/>
                      <a:pt x="70958" y="292301"/>
                    </a:cubicBezTo>
                    <a:cubicBezTo>
                      <a:pt x="140014" y="344307"/>
                      <a:pt x="232026" y="293634"/>
                      <a:pt x="239074" y="212005"/>
                    </a:cubicBezTo>
                    <a:cubicBezTo>
                      <a:pt x="245361" y="138567"/>
                      <a:pt x="217167" y="23124"/>
                      <a:pt x="135252" y="3217"/>
                    </a:cubicBezTo>
                    <a:cubicBezTo>
                      <a:pt x="76781" y="-11248"/>
                      <a:pt x="17656" y="24426"/>
                      <a:pt x="3191" y="82897"/>
                    </a:cubicBezTo>
                    <a:cubicBezTo>
                      <a:pt x="-877" y="99344"/>
                      <a:pt x="-1058" y="116513"/>
                      <a:pt x="2664" y="133043"/>
                    </a:cubicBezTo>
                    <a:close/>
                  </a:path>
                </a:pathLst>
              </a:custGeom>
              <a:solidFill>
                <a:srgbClr val="B55B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70" name="任意多边形: 形状 1569">
                <a:extLst>
                  <a:ext uri="{FF2B5EF4-FFF2-40B4-BE49-F238E27FC236}">
                    <a16:creationId xmlns:a16="http://schemas.microsoft.com/office/drawing/2014/main" id="{7D17B2F8-87E8-59CC-F0A7-31300C59FD45}"/>
                  </a:ext>
                </a:extLst>
              </p:cNvPr>
              <p:cNvSpPr/>
              <p:nvPr/>
            </p:nvSpPr>
            <p:spPr>
              <a:xfrm>
                <a:off x="8262086" y="2706872"/>
                <a:ext cx="335402" cy="340745"/>
              </a:xfrm>
              <a:custGeom>
                <a:avLst/>
                <a:gdLst>
                  <a:gd name="connsiteX0" fmla="*/ 284523 w 335402"/>
                  <a:gd name="connsiteY0" fmla="*/ 213015 h 340745"/>
                  <a:gd name="connsiteX1" fmla="*/ 311288 w 335402"/>
                  <a:gd name="connsiteY1" fmla="*/ 180249 h 340745"/>
                  <a:gd name="connsiteX2" fmla="*/ 292715 w 335402"/>
                  <a:gd name="connsiteY2" fmla="*/ 122051 h 340745"/>
                  <a:gd name="connsiteX3" fmla="*/ 333958 w 335402"/>
                  <a:gd name="connsiteY3" fmla="*/ 86047 h 340745"/>
                  <a:gd name="connsiteX4" fmla="*/ 191940 w 335402"/>
                  <a:gd name="connsiteY4" fmla="*/ 11942 h 340745"/>
                  <a:gd name="connsiteX5" fmla="*/ 49065 w 335402"/>
                  <a:gd name="connsiteY5" fmla="*/ 86618 h 340745"/>
                  <a:gd name="connsiteX6" fmla="*/ 60686 w 335402"/>
                  <a:gd name="connsiteY6" fmla="*/ 216254 h 340745"/>
                  <a:gd name="connsiteX7" fmla="*/ 160889 w 335402"/>
                  <a:gd name="connsiteY7" fmla="*/ 340745 h 340745"/>
                  <a:gd name="connsiteX8" fmla="*/ 284523 w 335402"/>
                  <a:gd name="connsiteY8" fmla="*/ 213015 h 340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35402" h="340745">
                    <a:moveTo>
                      <a:pt x="284523" y="213015"/>
                    </a:moveTo>
                    <a:cubicBezTo>
                      <a:pt x="321861" y="210158"/>
                      <a:pt x="319670" y="192917"/>
                      <a:pt x="311288" y="180249"/>
                    </a:cubicBezTo>
                    <a:cubicBezTo>
                      <a:pt x="302906" y="167581"/>
                      <a:pt x="292715" y="122051"/>
                      <a:pt x="292715" y="122051"/>
                    </a:cubicBezTo>
                    <a:cubicBezTo>
                      <a:pt x="292715" y="122051"/>
                      <a:pt x="344626" y="135767"/>
                      <a:pt x="333958" y="86047"/>
                    </a:cubicBezTo>
                    <a:cubicBezTo>
                      <a:pt x="323290" y="36326"/>
                      <a:pt x="253186" y="-26634"/>
                      <a:pt x="191940" y="11942"/>
                    </a:cubicBezTo>
                    <a:cubicBezTo>
                      <a:pt x="69925" y="-8155"/>
                      <a:pt x="30015" y="41089"/>
                      <a:pt x="49065" y="86618"/>
                    </a:cubicBezTo>
                    <a:cubicBezTo>
                      <a:pt x="-47804" y="129481"/>
                      <a:pt x="22109" y="216254"/>
                      <a:pt x="60686" y="216254"/>
                    </a:cubicBezTo>
                    <a:cubicBezTo>
                      <a:pt x="26300" y="246924"/>
                      <a:pt x="77640" y="291120"/>
                      <a:pt x="160889" y="340745"/>
                    </a:cubicBezTo>
                    <a:cubicBezTo>
                      <a:pt x="221849" y="267308"/>
                      <a:pt x="311765" y="287024"/>
                      <a:pt x="284523" y="21301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71" name="任意多边形: 形状 1570">
                <a:extLst>
                  <a:ext uri="{FF2B5EF4-FFF2-40B4-BE49-F238E27FC236}">
                    <a16:creationId xmlns:a16="http://schemas.microsoft.com/office/drawing/2014/main" id="{53EECFA5-8163-92E2-300A-84B8F6567DC0}"/>
                  </a:ext>
                </a:extLst>
              </p:cNvPr>
              <p:cNvSpPr/>
              <p:nvPr/>
            </p:nvSpPr>
            <p:spPr>
              <a:xfrm>
                <a:off x="8342045" y="2687948"/>
                <a:ext cx="139039" cy="55831"/>
              </a:xfrm>
              <a:custGeom>
                <a:avLst/>
                <a:gdLst>
                  <a:gd name="connsiteX0" fmla="*/ 129126 w 139039"/>
                  <a:gd name="connsiteY0" fmla="*/ 55822 h 55831"/>
                  <a:gd name="connsiteX1" fmla="*/ 122363 w 139039"/>
                  <a:gd name="connsiteY1" fmla="*/ 52870 h 55831"/>
                  <a:gd name="connsiteX2" fmla="*/ 11682 w 139039"/>
                  <a:gd name="connsiteY2" fmla="*/ 22675 h 55831"/>
                  <a:gd name="connsiteX3" fmla="*/ 252 w 139039"/>
                  <a:gd name="connsiteY3" fmla="*/ 15627 h 55831"/>
                  <a:gd name="connsiteX4" fmla="*/ 7301 w 139039"/>
                  <a:gd name="connsiteY4" fmla="*/ 4197 h 55831"/>
                  <a:gd name="connsiteX5" fmla="*/ 136269 w 139039"/>
                  <a:gd name="connsiteY5" fmla="*/ 39630 h 55831"/>
                  <a:gd name="connsiteX6" fmla="*/ 136269 w 139039"/>
                  <a:gd name="connsiteY6" fmla="*/ 53060 h 55831"/>
                  <a:gd name="connsiteX7" fmla="*/ 129126 w 139039"/>
                  <a:gd name="connsiteY7" fmla="*/ 55822 h 55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9039" h="55831">
                    <a:moveTo>
                      <a:pt x="129126" y="55822"/>
                    </a:moveTo>
                    <a:cubicBezTo>
                      <a:pt x="126566" y="55787"/>
                      <a:pt x="124129" y="54723"/>
                      <a:pt x="122363" y="52870"/>
                    </a:cubicBezTo>
                    <a:cubicBezTo>
                      <a:pt x="93476" y="23818"/>
                      <a:pt x="51320" y="12318"/>
                      <a:pt x="11682" y="22675"/>
                    </a:cubicBezTo>
                    <a:cubicBezTo>
                      <a:pt x="6582" y="23868"/>
                      <a:pt x="1476" y="20719"/>
                      <a:pt x="252" y="15627"/>
                    </a:cubicBezTo>
                    <a:cubicBezTo>
                      <a:pt x="-940" y="10527"/>
                      <a:pt x="2208" y="5421"/>
                      <a:pt x="7301" y="4197"/>
                    </a:cubicBezTo>
                    <a:cubicBezTo>
                      <a:pt x="53531" y="-7600"/>
                      <a:pt x="102556" y="5869"/>
                      <a:pt x="136269" y="39630"/>
                    </a:cubicBezTo>
                    <a:cubicBezTo>
                      <a:pt x="139962" y="43345"/>
                      <a:pt x="139962" y="49345"/>
                      <a:pt x="136269" y="53060"/>
                    </a:cubicBezTo>
                    <a:cubicBezTo>
                      <a:pt x="134379" y="54940"/>
                      <a:pt x="131788" y="55942"/>
                      <a:pt x="129126" y="55822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72" name="任意多边形: 形状 1571">
                <a:extLst>
                  <a:ext uri="{FF2B5EF4-FFF2-40B4-BE49-F238E27FC236}">
                    <a16:creationId xmlns:a16="http://schemas.microsoft.com/office/drawing/2014/main" id="{97319CCD-54FF-DDE6-4EEA-3032396F82D6}"/>
                  </a:ext>
                </a:extLst>
              </p:cNvPr>
              <p:cNvSpPr/>
              <p:nvPr/>
            </p:nvSpPr>
            <p:spPr>
              <a:xfrm>
                <a:off x="8302931" y="2908674"/>
                <a:ext cx="51613" cy="101224"/>
              </a:xfrm>
              <a:custGeom>
                <a:avLst/>
                <a:gdLst>
                  <a:gd name="connsiteX0" fmla="*/ 42033 w 51613"/>
                  <a:gd name="connsiteY0" fmla="*/ 101224 h 101224"/>
                  <a:gd name="connsiteX1" fmla="*/ 35271 w 51613"/>
                  <a:gd name="connsiteY1" fmla="*/ 98462 h 101224"/>
                  <a:gd name="connsiteX2" fmla="*/ 600 w 51613"/>
                  <a:gd name="connsiteY2" fmla="*/ 31787 h 101224"/>
                  <a:gd name="connsiteX3" fmla="*/ 27651 w 51613"/>
                  <a:gd name="connsiteY3" fmla="*/ 926 h 101224"/>
                  <a:gd name="connsiteX4" fmla="*/ 40367 w 51613"/>
                  <a:gd name="connsiteY4" fmla="*/ 5450 h 101224"/>
                  <a:gd name="connsiteX5" fmla="*/ 35842 w 51613"/>
                  <a:gd name="connsiteY5" fmla="*/ 18166 h 101224"/>
                  <a:gd name="connsiteX6" fmla="*/ 19364 w 51613"/>
                  <a:gd name="connsiteY6" fmla="*/ 35025 h 101224"/>
                  <a:gd name="connsiteX7" fmla="*/ 48796 w 51613"/>
                  <a:gd name="connsiteY7" fmla="*/ 84936 h 101224"/>
                  <a:gd name="connsiteX8" fmla="*/ 48851 w 51613"/>
                  <a:gd name="connsiteY8" fmla="*/ 98406 h 101224"/>
                  <a:gd name="connsiteX9" fmla="*/ 48796 w 51613"/>
                  <a:gd name="connsiteY9" fmla="*/ 98462 h 101224"/>
                  <a:gd name="connsiteX10" fmla="*/ 42033 w 51613"/>
                  <a:gd name="connsiteY10" fmla="*/ 101224 h 101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1613" h="101224">
                    <a:moveTo>
                      <a:pt x="42033" y="101224"/>
                    </a:moveTo>
                    <a:cubicBezTo>
                      <a:pt x="39502" y="101239"/>
                      <a:pt x="37068" y="100245"/>
                      <a:pt x="35271" y="98462"/>
                    </a:cubicBezTo>
                    <a:cubicBezTo>
                      <a:pt x="8410" y="71411"/>
                      <a:pt x="-2829" y="50265"/>
                      <a:pt x="600" y="31787"/>
                    </a:cubicBezTo>
                    <a:cubicBezTo>
                      <a:pt x="3850" y="17604"/>
                      <a:pt x="14016" y="6007"/>
                      <a:pt x="27651" y="926"/>
                    </a:cubicBezTo>
                    <a:cubicBezTo>
                      <a:pt x="32411" y="-1336"/>
                      <a:pt x="38105" y="689"/>
                      <a:pt x="40367" y="5450"/>
                    </a:cubicBezTo>
                    <a:cubicBezTo>
                      <a:pt x="42629" y="10211"/>
                      <a:pt x="40603" y="15904"/>
                      <a:pt x="35842" y="18166"/>
                    </a:cubicBezTo>
                    <a:cubicBezTo>
                      <a:pt x="25841" y="22929"/>
                      <a:pt x="20507" y="28453"/>
                      <a:pt x="19364" y="35025"/>
                    </a:cubicBezTo>
                    <a:cubicBezTo>
                      <a:pt x="18221" y="41598"/>
                      <a:pt x="22031" y="58076"/>
                      <a:pt x="48796" y="84936"/>
                    </a:cubicBezTo>
                    <a:cubicBezTo>
                      <a:pt x="52531" y="88641"/>
                      <a:pt x="52556" y="94672"/>
                      <a:pt x="48851" y="98406"/>
                    </a:cubicBezTo>
                    <a:cubicBezTo>
                      <a:pt x="48833" y="98425"/>
                      <a:pt x="48815" y="98443"/>
                      <a:pt x="48796" y="98462"/>
                    </a:cubicBezTo>
                    <a:cubicBezTo>
                      <a:pt x="46999" y="100245"/>
                      <a:pt x="44565" y="101239"/>
                      <a:pt x="42033" y="10122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73" name="任意多边形: 形状 1572">
                <a:extLst>
                  <a:ext uri="{FF2B5EF4-FFF2-40B4-BE49-F238E27FC236}">
                    <a16:creationId xmlns:a16="http://schemas.microsoft.com/office/drawing/2014/main" id="{63E98D34-062E-A7DD-0C2E-B8E09C751817}"/>
                  </a:ext>
                </a:extLst>
              </p:cNvPr>
              <p:cNvSpPr/>
              <p:nvPr/>
            </p:nvSpPr>
            <p:spPr>
              <a:xfrm>
                <a:off x="8498593" y="2874361"/>
                <a:ext cx="71420" cy="90941"/>
              </a:xfrm>
              <a:custGeom>
                <a:avLst/>
                <a:gdLst>
                  <a:gd name="connsiteX0" fmla="*/ 2106 w 71420"/>
                  <a:gd name="connsiteY0" fmla="*/ 39430 h 90941"/>
                  <a:gd name="connsiteX1" fmla="*/ 37348 w 71420"/>
                  <a:gd name="connsiteY1" fmla="*/ 85531 h 90941"/>
                  <a:gd name="connsiteX2" fmla="*/ 71067 w 71420"/>
                  <a:gd name="connsiteY2" fmla="*/ 60100 h 90941"/>
                  <a:gd name="connsiteX3" fmla="*/ 30585 w 71420"/>
                  <a:gd name="connsiteY3" fmla="*/ 759 h 90941"/>
                  <a:gd name="connsiteX4" fmla="*/ 2106 w 71420"/>
                  <a:gd name="connsiteY4" fmla="*/ 39430 h 909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420" h="90941">
                    <a:moveTo>
                      <a:pt x="2106" y="39430"/>
                    </a:moveTo>
                    <a:cubicBezTo>
                      <a:pt x="8499" y="58236"/>
                      <a:pt x="20878" y="74429"/>
                      <a:pt x="37348" y="85531"/>
                    </a:cubicBezTo>
                    <a:cubicBezTo>
                      <a:pt x="59160" y="99914"/>
                      <a:pt x="73924" y="83626"/>
                      <a:pt x="71067" y="60100"/>
                    </a:cubicBezTo>
                    <a:cubicBezTo>
                      <a:pt x="68495" y="38859"/>
                      <a:pt x="54017" y="5807"/>
                      <a:pt x="30585" y="759"/>
                    </a:cubicBezTo>
                    <a:cubicBezTo>
                      <a:pt x="7154" y="-4289"/>
                      <a:pt x="-5229" y="16666"/>
                      <a:pt x="2106" y="39430"/>
                    </a:cubicBezTo>
                    <a:close/>
                  </a:path>
                </a:pathLst>
              </a:custGeom>
              <a:solidFill>
                <a:srgbClr val="B55B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74" name="任意多边形: 形状 1573">
                <a:extLst>
                  <a:ext uri="{FF2B5EF4-FFF2-40B4-BE49-F238E27FC236}">
                    <a16:creationId xmlns:a16="http://schemas.microsoft.com/office/drawing/2014/main" id="{CCE370A3-2A77-16CE-B3CB-1F78A5B70156}"/>
                  </a:ext>
                </a:extLst>
              </p:cNvPr>
              <p:cNvSpPr/>
              <p:nvPr/>
            </p:nvSpPr>
            <p:spPr>
              <a:xfrm>
                <a:off x="9219409" y="4908366"/>
                <a:ext cx="50986" cy="19392"/>
              </a:xfrm>
              <a:custGeom>
                <a:avLst/>
                <a:gdLst>
                  <a:gd name="connsiteX0" fmla="*/ 26049 w 50986"/>
                  <a:gd name="connsiteY0" fmla="*/ 19392 h 19392"/>
                  <a:gd name="connsiteX1" fmla="*/ 49671 w 50986"/>
                  <a:gd name="connsiteY1" fmla="*/ 13391 h 19392"/>
                  <a:gd name="connsiteX2" fmla="*/ 49671 w 50986"/>
                  <a:gd name="connsiteY2" fmla="*/ 5009 h 19392"/>
                  <a:gd name="connsiteX3" fmla="*/ 43671 w 50986"/>
                  <a:gd name="connsiteY3" fmla="*/ 532 h 19392"/>
                  <a:gd name="connsiteX4" fmla="*/ 903 w 50986"/>
                  <a:gd name="connsiteY4" fmla="*/ 13677 h 19392"/>
                  <a:gd name="connsiteX5" fmla="*/ 46 w 50986"/>
                  <a:gd name="connsiteY5" fmla="*/ 15582 h 19392"/>
                  <a:gd name="connsiteX6" fmla="*/ 1475 w 50986"/>
                  <a:gd name="connsiteY6" fmla="*/ 17201 h 19392"/>
                  <a:gd name="connsiteX7" fmla="*/ 26049 w 50986"/>
                  <a:gd name="connsiteY7" fmla="*/ 19392 h 19392"/>
                  <a:gd name="connsiteX8" fmla="*/ 38813 w 50986"/>
                  <a:gd name="connsiteY8" fmla="*/ 3771 h 19392"/>
                  <a:gd name="connsiteX9" fmla="*/ 42432 w 50986"/>
                  <a:gd name="connsiteY9" fmla="*/ 4247 h 19392"/>
                  <a:gd name="connsiteX10" fmla="*/ 46242 w 50986"/>
                  <a:gd name="connsiteY10" fmla="*/ 6914 h 19392"/>
                  <a:gd name="connsiteX11" fmla="*/ 46242 w 50986"/>
                  <a:gd name="connsiteY11" fmla="*/ 11105 h 19392"/>
                  <a:gd name="connsiteX12" fmla="*/ 7095 w 50986"/>
                  <a:gd name="connsiteY12" fmla="*/ 14344 h 19392"/>
                  <a:gd name="connsiteX13" fmla="*/ 39194 w 50986"/>
                  <a:gd name="connsiteY13" fmla="*/ 3771 h 193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0986" h="19392">
                    <a:moveTo>
                      <a:pt x="26049" y="19392"/>
                    </a:moveTo>
                    <a:cubicBezTo>
                      <a:pt x="36336" y="19392"/>
                      <a:pt x="46338" y="17963"/>
                      <a:pt x="49671" y="13391"/>
                    </a:cubicBezTo>
                    <a:cubicBezTo>
                      <a:pt x="51425" y="10872"/>
                      <a:pt x="51425" y="7528"/>
                      <a:pt x="49671" y="5009"/>
                    </a:cubicBezTo>
                    <a:cubicBezTo>
                      <a:pt x="48366" y="2760"/>
                      <a:pt x="46198" y="1143"/>
                      <a:pt x="43671" y="532"/>
                    </a:cubicBezTo>
                    <a:cubicBezTo>
                      <a:pt x="30240" y="-3087"/>
                      <a:pt x="2141" y="12915"/>
                      <a:pt x="903" y="13677"/>
                    </a:cubicBezTo>
                    <a:cubicBezTo>
                      <a:pt x="219" y="14044"/>
                      <a:pt x="-133" y="14826"/>
                      <a:pt x="46" y="15582"/>
                    </a:cubicBezTo>
                    <a:cubicBezTo>
                      <a:pt x="141" y="16365"/>
                      <a:pt x="709" y="17009"/>
                      <a:pt x="1475" y="17201"/>
                    </a:cubicBezTo>
                    <a:cubicBezTo>
                      <a:pt x="9593" y="18601"/>
                      <a:pt x="17812" y="19333"/>
                      <a:pt x="26049" y="19392"/>
                    </a:cubicBezTo>
                    <a:close/>
                    <a:moveTo>
                      <a:pt x="38813" y="3771"/>
                    </a:moveTo>
                    <a:cubicBezTo>
                      <a:pt x="40035" y="3770"/>
                      <a:pt x="41252" y="3930"/>
                      <a:pt x="42432" y="4247"/>
                    </a:cubicBezTo>
                    <a:cubicBezTo>
                      <a:pt x="44023" y="4555"/>
                      <a:pt x="45408" y="5525"/>
                      <a:pt x="46242" y="6914"/>
                    </a:cubicBezTo>
                    <a:cubicBezTo>
                      <a:pt x="47576" y="9295"/>
                      <a:pt x="47099" y="10438"/>
                      <a:pt x="46242" y="11105"/>
                    </a:cubicBezTo>
                    <a:cubicBezTo>
                      <a:pt x="42432" y="16344"/>
                      <a:pt x="22049" y="16439"/>
                      <a:pt x="7095" y="14344"/>
                    </a:cubicBezTo>
                    <a:cubicBezTo>
                      <a:pt x="17002" y="8759"/>
                      <a:pt x="27907" y="5167"/>
                      <a:pt x="39194" y="3771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75" name="任意多边形: 形状 1574">
                <a:extLst>
                  <a:ext uri="{FF2B5EF4-FFF2-40B4-BE49-F238E27FC236}">
                    <a16:creationId xmlns:a16="http://schemas.microsoft.com/office/drawing/2014/main" id="{DA1BE435-154A-BBCE-E573-D9100D47C204}"/>
                  </a:ext>
                </a:extLst>
              </p:cNvPr>
              <p:cNvSpPr/>
              <p:nvPr/>
            </p:nvSpPr>
            <p:spPr>
              <a:xfrm>
                <a:off x="9219168" y="4889296"/>
                <a:ext cx="30279" cy="36299"/>
              </a:xfrm>
              <a:custGeom>
                <a:avLst/>
                <a:gdLst>
                  <a:gd name="connsiteX0" fmla="*/ 1906 w 30279"/>
                  <a:gd name="connsiteY0" fmla="*/ 36270 h 36299"/>
                  <a:gd name="connsiteX1" fmla="*/ 2669 w 30279"/>
                  <a:gd name="connsiteY1" fmla="*/ 36270 h 36299"/>
                  <a:gd name="connsiteX2" fmla="*/ 30196 w 30279"/>
                  <a:gd name="connsiteY2" fmla="*/ 5409 h 36299"/>
                  <a:gd name="connsiteX3" fmla="*/ 23147 w 30279"/>
                  <a:gd name="connsiteY3" fmla="*/ 75 h 36299"/>
                  <a:gd name="connsiteX4" fmla="*/ 12575 w 30279"/>
                  <a:gd name="connsiteY4" fmla="*/ 3314 h 36299"/>
                  <a:gd name="connsiteX5" fmla="*/ 1 w 30279"/>
                  <a:gd name="connsiteY5" fmla="*/ 34365 h 36299"/>
                  <a:gd name="connsiteX6" fmla="*/ 859 w 30279"/>
                  <a:gd name="connsiteY6" fmla="*/ 36080 h 36299"/>
                  <a:gd name="connsiteX7" fmla="*/ 1906 w 30279"/>
                  <a:gd name="connsiteY7" fmla="*/ 36270 h 36299"/>
                  <a:gd name="connsiteX8" fmla="*/ 21623 w 30279"/>
                  <a:gd name="connsiteY8" fmla="*/ 3599 h 36299"/>
                  <a:gd name="connsiteX9" fmla="*/ 22766 w 30279"/>
                  <a:gd name="connsiteY9" fmla="*/ 3599 h 36299"/>
                  <a:gd name="connsiteX10" fmla="*/ 26481 w 30279"/>
                  <a:gd name="connsiteY10" fmla="*/ 5695 h 36299"/>
                  <a:gd name="connsiteX11" fmla="*/ 4288 w 30279"/>
                  <a:gd name="connsiteY11" fmla="*/ 30841 h 36299"/>
                  <a:gd name="connsiteX12" fmla="*/ 14956 w 30279"/>
                  <a:gd name="connsiteY12" fmla="*/ 5981 h 36299"/>
                  <a:gd name="connsiteX13" fmla="*/ 21623 w 30279"/>
                  <a:gd name="connsiteY13" fmla="*/ 3599 h 36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0279" h="36299">
                    <a:moveTo>
                      <a:pt x="1906" y="36270"/>
                    </a:moveTo>
                    <a:lnTo>
                      <a:pt x="2669" y="36270"/>
                    </a:lnTo>
                    <a:cubicBezTo>
                      <a:pt x="12194" y="31984"/>
                      <a:pt x="31720" y="14553"/>
                      <a:pt x="30196" y="5409"/>
                    </a:cubicBezTo>
                    <a:cubicBezTo>
                      <a:pt x="30196" y="3314"/>
                      <a:pt x="28386" y="647"/>
                      <a:pt x="23147" y="75"/>
                    </a:cubicBezTo>
                    <a:cubicBezTo>
                      <a:pt x="19330" y="-319"/>
                      <a:pt x="15516" y="849"/>
                      <a:pt x="12575" y="3314"/>
                    </a:cubicBezTo>
                    <a:cubicBezTo>
                      <a:pt x="2287" y="11791"/>
                      <a:pt x="97" y="33508"/>
                      <a:pt x="1" y="34365"/>
                    </a:cubicBezTo>
                    <a:cubicBezTo>
                      <a:pt x="-23" y="35045"/>
                      <a:pt x="300" y="35691"/>
                      <a:pt x="859" y="36080"/>
                    </a:cubicBezTo>
                    <a:cubicBezTo>
                      <a:pt x="1170" y="36276"/>
                      <a:pt x="1545" y="36344"/>
                      <a:pt x="1906" y="36270"/>
                    </a:cubicBezTo>
                    <a:close/>
                    <a:moveTo>
                      <a:pt x="21623" y="3599"/>
                    </a:moveTo>
                    <a:lnTo>
                      <a:pt x="22766" y="3599"/>
                    </a:lnTo>
                    <a:cubicBezTo>
                      <a:pt x="26195" y="3599"/>
                      <a:pt x="26386" y="5314"/>
                      <a:pt x="26481" y="5695"/>
                    </a:cubicBezTo>
                    <a:cubicBezTo>
                      <a:pt x="27338" y="11219"/>
                      <a:pt x="14289" y="24745"/>
                      <a:pt x="4288" y="30841"/>
                    </a:cubicBezTo>
                    <a:cubicBezTo>
                      <a:pt x="5201" y="21654"/>
                      <a:pt x="8926" y="12972"/>
                      <a:pt x="14956" y="5981"/>
                    </a:cubicBezTo>
                    <a:cubicBezTo>
                      <a:pt x="16826" y="4423"/>
                      <a:pt x="19189" y="3579"/>
                      <a:pt x="21623" y="3599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76" name="任意多边形: 形状 1575">
                <a:extLst>
                  <a:ext uri="{FF2B5EF4-FFF2-40B4-BE49-F238E27FC236}">
                    <a16:creationId xmlns:a16="http://schemas.microsoft.com/office/drawing/2014/main" id="{B5C6827C-3D12-AB99-5017-D4010400987D}"/>
                  </a:ext>
                </a:extLst>
              </p:cNvPr>
              <p:cNvSpPr/>
              <p:nvPr/>
            </p:nvSpPr>
            <p:spPr>
              <a:xfrm>
                <a:off x="9114203" y="4737162"/>
                <a:ext cx="95916" cy="186499"/>
              </a:xfrm>
              <a:custGeom>
                <a:avLst/>
                <a:gdLst>
                  <a:gd name="connsiteX0" fmla="*/ 15335 w 95916"/>
                  <a:gd name="connsiteY0" fmla="*/ 186500 h 186499"/>
                  <a:gd name="connsiteX1" fmla="*/ 95917 w 95916"/>
                  <a:gd name="connsiteY1" fmla="*/ 186500 h 186499"/>
                  <a:gd name="connsiteX2" fmla="*/ 80581 w 95916"/>
                  <a:gd name="connsiteY2" fmla="*/ 0 h 186499"/>
                  <a:gd name="connsiteX3" fmla="*/ 0 w 95916"/>
                  <a:gd name="connsiteY3" fmla="*/ 0 h 186499"/>
                  <a:gd name="connsiteX4" fmla="*/ 15335 w 95916"/>
                  <a:gd name="connsiteY4" fmla="*/ 186500 h 186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916" h="186499">
                    <a:moveTo>
                      <a:pt x="15335" y="186500"/>
                    </a:moveTo>
                    <a:lnTo>
                      <a:pt x="95917" y="186500"/>
                    </a:lnTo>
                    <a:lnTo>
                      <a:pt x="80581" y="0"/>
                    </a:lnTo>
                    <a:lnTo>
                      <a:pt x="0" y="0"/>
                    </a:lnTo>
                    <a:lnTo>
                      <a:pt x="15335" y="186500"/>
                    </a:lnTo>
                    <a:close/>
                  </a:path>
                </a:pathLst>
              </a:custGeom>
              <a:solidFill>
                <a:srgbClr val="B55B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77" name="任意多边形: 形状 1576">
                <a:extLst>
                  <a:ext uri="{FF2B5EF4-FFF2-40B4-BE49-F238E27FC236}">
                    <a16:creationId xmlns:a16="http://schemas.microsoft.com/office/drawing/2014/main" id="{A3067FFD-2F1D-3D50-5E34-C5F686E3949F}"/>
                  </a:ext>
                </a:extLst>
              </p:cNvPr>
              <p:cNvSpPr/>
              <p:nvPr/>
            </p:nvSpPr>
            <p:spPr>
              <a:xfrm>
                <a:off x="9110957" y="4914323"/>
                <a:ext cx="267616" cy="91252"/>
              </a:xfrm>
              <a:custGeom>
                <a:avLst/>
                <a:gdLst>
                  <a:gd name="connsiteX0" fmla="*/ 99259 w 267616"/>
                  <a:gd name="connsiteY0" fmla="*/ 4 h 91252"/>
                  <a:gd name="connsiteX1" fmla="*/ 11343 w 267616"/>
                  <a:gd name="connsiteY1" fmla="*/ 4 h 91252"/>
                  <a:gd name="connsiteX2" fmla="*/ 5247 w 267616"/>
                  <a:gd name="connsiteY2" fmla="*/ 5528 h 91252"/>
                  <a:gd name="connsiteX3" fmla="*/ 8 w 267616"/>
                  <a:gd name="connsiteY3" fmla="*/ 76775 h 91252"/>
                  <a:gd name="connsiteX4" fmla="*/ 13429 w 267616"/>
                  <a:gd name="connsiteY4" fmla="*/ 91151 h 91252"/>
                  <a:gd name="connsiteX5" fmla="*/ 13724 w 267616"/>
                  <a:gd name="connsiteY5" fmla="*/ 91158 h 91252"/>
                  <a:gd name="connsiteX6" fmla="*/ 130787 w 267616"/>
                  <a:gd name="connsiteY6" fmla="*/ 88777 h 91252"/>
                  <a:gd name="connsiteX7" fmla="*/ 236895 w 267616"/>
                  <a:gd name="connsiteY7" fmla="*/ 91253 h 91252"/>
                  <a:gd name="connsiteX8" fmla="*/ 259850 w 267616"/>
                  <a:gd name="connsiteY8" fmla="*/ 54868 h 91252"/>
                  <a:gd name="connsiteX9" fmla="*/ 119547 w 267616"/>
                  <a:gd name="connsiteY9" fmla="*/ 6004 h 91252"/>
                  <a:gd name="connsiteX10" fmla="*/ 99259 w 267616"/>
                  <a:gd name="connsiteY10" fmla="*/ 4 h 912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67616" h="91252">
                    <a:moveTo>
                      <a:pt x="99259" y="4"/>
                    </a:moveTo>
                    <a:lnTo>
                      <a:pt x="11343" y="4"/>
                    </a:lnTo>
                    <a:cubicBezTo>
                      <a:pt x="8152" y="-106"/>
                      <a:pt x="5451" y="2341"/>
                      <a:pt x="5247" y="5528"/>
                    </a:cubicBezTo>
                    <a:lnTo>
                      <a:pt x="8" y="76775"/>
                    </a:lnTo>
                    <a:cubicBezTo>
                      <a:pt x="-255" y="84451"/>
                      <a:pt x="5753" y="90887"/>
                      <a:pt x="13429" y="91151"/>
                    </a:cubicBezTo>
                    <a:cubicBezTo>
                      <a:pt x="13528" y="91154"/>
                      <a:pt x="13626" y="91157"/>
                      <a:pt x="13724" y="91158"/>
                    </a:cubicBezTo>
                    <a:cubicBezTo>
                      <a:pt x="45347" y="90586"/>
                      <a:pt x="90877" y="88777"/>
                      <a:pt x="130787" y="88777"/>
                    </a:cubicBezTo>
                    <a:cubicBezTo>
                      <a:pt x="177364" y="88777"/>
                      <a:pt x="182222" y="91253"/>
                      <a:pt x="236895" y="91253"/>
                    </a:cubicBezTo>
                    <a:cubicBezTo>
                      <a:pt x="269947" y="91253"/>
                      <a:pt x="274138" y="57820"/>
                      <a:pt x="259850" y="54868"/>
                    </a:cubicBezTo>
                    <a:cubicBezTo>
                      <a:pt x="194890" y="41056"/>
                      <a:pt x="178983" y="39532"/>
                      <a:pt x="119547" y="6004"/>
                    </a:cubicBezTo>
                    <a:cubicBezTo>
                      <a:pt x="113405" y="2310"/>
                      <a:pt x="106422" y="244"/>
                      <a:pt x="99259" y="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78" name="任意多边形: 形状 1577">
                <a:extLst>
                  <a:ext uri="{FF2B5EF4-FFF2-40B4-BE49-F238E27FC236}">
                    <a16:creationId xmlns:a16="http://schemas.microsoft.com/office/drawing/2014/main" id="{33D755DA-3B94-BEBA-85A3-3CF66BB6474A}"/>
                  </a:ext>
                </a:extLst>
              </p:cNvPr>
              <p:cNvSpPr/>
              <p:nvPr/>
            </p:nvSpPr>
            <p:spPr>
              <a:xfrm>
                <a:off x="9114203" y="4737257"/>
                <a:ext cx="88487" cy="96107"/>
              </a:xfrm>
              <a:custGeom>
                <a:avLst/>
                <a:gdLst>
                  <a:gd name="connsiteX0" fmla="*/ 80486 w 88487"/>
                  <a:gd name="connsiteY0" fmla="*/ 0 h 96107"/>
                  <a:gd name="connsiteX1" fmla="*/ 88487 w 88487"/>
                  <a:gd name="connsiteY1" fmla="*/ 96107 h 96107"/>
                  <a:gd name="connsiteX2" fmla="*/ 7906 w 88487"/>
                  <a:gd name="connsiteY2" fmla="*/ 96107 h 96107"/>
                  <a:gd name="connsiteX3" fmla="*/ 0 w 88487"/>
                  <a:gd name="connsiteY3" fmla="*/ 0 h 96107"/>
                  <a:gd name="connsiteX4" fmla="*/ 80486 w 88487"/>
                  <a:gd name="connsiteY4" fmla="*/ 0 h 96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8487" h="96107">
                    <a:moveTo>
                      <a:pt x="80486" y="0"/>
                    </a:moveTo>
                    <a:lnTo>
                      <a:pt x="88487" y="96107"/>
                    </a:lnTo>
                    <a:lnTo>
                      <a:pt x="7906" y="96107"/>
                    </a:lnTo>
                    <a:lnTo>
                      <a:pt x="0" y="0"/>
                    </a:lnTo>
                    <a:lnTo>
                      <a:pt x="80486" y="0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80" name="任意多边形: 形状 1579">
                <a:extLst>
                  <a:ext uri="{FF2B5EF4-FFF2-40B4-BE49-F238E27FC236}">
                    <a16:creationId xmlns:a16="http://schemas.microsoft.com/office/drawing/2014/main" id="{C44FCC7E-1F01-D60E-920D-2986B17163F2}"/>
                  </a:ext>
                </a:extLst>
              </p:cNvPr>
              <p:cNvSpPr/>
              <p:nvPr/>
            </p:nvSpPr>
            <p:spPr>
              <a:xfrm>
                <a:off x="8721558" y="4908278"/>
                <a:ext cx="43293" cy="19655"/>
              </a:xfrm>
              <a:custGeom>
                <a:avLst/>
                <a:gdLst>
                  <a:gd name="connsiteX0" fmla="*/ 22695 w 43293"/>
                  <a:gd name="connsiteY0" fmla="*/ 19480 h 19655"/>
                  <a:gd name="connsiteX1" fmla="*/ 41745 w 43293"/>
                  <a:gd name="connsiteY1" fmla="*/ 14241 h 19655"/>
                  <a:gd name="connsiteX2" fmla="*/ 41745 w 43293"/>
                  <a:gd name="connsiteY2" fmla="*/ 4716 h 19655"/>
                  <a:gd name="connsiteX3" fmla="*/ 35744 w 43293"/>
                  <a:gd name="connsiteY3" fmla="*/ 334 h 19655"/>
                  <a:gd name="connsiteX4" fmla="*/ 787 w 43293"/>
                  <a:gd name="connsiteY4" fmla="*/ 13479 h 19655"/>
                  <a:gd name="connsiteX5" fmla="*/ 25 w 43293"/>
                  <a:gd name="connsiteY5" fmla="*/ 15384 h 19655"/>
                  <a:gd name="connsiteX6" fmla="*/ 1454 w 43293"/>
                  <a:gd name="connsiteY6" fmla="*/ 16813 h 19655"/>
                  <a:gd name="connsiteX7" fmla="*/ 22694 w 43293"/>
                  <a:gd name="connsiteY7" fmla="*/ 19480 h 19655"/>
                  <a:gd name="connsiteX8" fmla="*/ 32791 w 43293"/>
                  <a:gd name="connsiteY8" fmla="*/ 4144 h 19655"/>
                  <a:gd name="connsiteX9" fmla="*/ 35172 w 43293"/>
                  <a:gd name="connsiteY9" fmla="*/ 4144 h 19655"/>
                  <a:gd name="connsiteX10" fmla="*/ 38696 w 43293"/>
                  <a:gd name="connsiteY10" fmla="*/ 6716 h 19655"/>
                  <a:gd name="connsiteX11" fmla="*/ 38696 w 43293"/>
                  <a:gd name="connsiteY11" fmla="*/ 11574 h 19655"/>
                  <a:gd name="connsiteX12" fmla="*/ 6788 w 43293"/>
                  <a:gd name="connsiteY12" fmla="*/ 14146 h 19655"/>
                  <a:gd name="connsiteX13" fmla="*/ 32220 w 43293"/>
                  <a:gd name="connsiteY13" fmla="*/ 4144 h 19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3293" h="19655">
                    <a:moveTo>
                      <a:pt x="22695" y="19480"/>
                    </a:moveTo>
                    <a:cubicBezTo>
                      <a:pt x="29483" y="20266"/>
                      <a:pt x="36313" y="18388"/>
                      <a:pt x="41745" y="14241"/>
                    </a:cubicBezTo>
                    <a:cubicBezTo>
                      <a:pt x="43810" y="11402"/>
                      <a:pt x="43810" y="7555"/>
                      <a:pt x="41745" y="4716"/>
                    </a:cubicBezTo>
                    <a:cubicBezTo>
                      <a:pt x="40473" y="2455"/>
                      <a:pt x="38284" y="857"/>
                      <a:pt x="35744" y="334"/>
                    </a:cubicBezTo>
                    <a:cubicBezTo>
                      <a:pt x="24028" y="-2428"/>
                      <a:pt x="1740" y="12812"/>
                      <a:pt x="787" y="13479"/>
                    </a:cubicBezTo>
                    <a:cubicBezTo>
                      <a:pt x="202" y="13925"/>
                      <a:pt x="-91" y="14657"/>
                      <a:pt x="25" y="15384"/>
                    </a:cubicBezTo>
                    <a:cubicBezTo>
                      <a:pt x="140" y="16120"/>
                      <a:pt x="718" y="16697"/>
                      <a:pt x="1454" y="16813"/>
                    </a:cubicBezTo>
                    <a:cubicBezTo>
                      <a:pt x="8414" y="18480"/>
                      <a:pt x="15538" y="19375"/>
                      <a:pt x="22694" y="19480"/>
                    </a:cubicBezTo>
                    <a:close/>
                    <a:moveTo>
                      <a:pt x="32791" y="4144"/>
                    </a:moveTo>
                    <a:cubicBezTo>
                      <a:pt x="33582" y="4044"/>
                      <a:pt x="34382" y="4044"/>
                      <a:pt x="35172" y="4144"/>
                    </a:cubicBezTo>
                    <a:cubicBezTo>
                      <a:pt x="36665" y="4448"/>
                      <a:pt x="37952" y="5387"/>
                      <a:pt x="38696" y="6716"/>
                    </a:cubicBezTo>
                    <a:cubicBezTo>
                      <a:pt x="40411" y="9859"/>
                      <a:pt x="39363" y="11193"/>
                      <a:pt x="38696" y="11574"/>
                    </a:cubicBezTo>
                    <a:cubicBezTo>
                      <a:pt x="35268" y="16146"/>
                      <a:pt x="18789" y="16146"/>
                      <a:pt x="6788" y="14146"/>
                    </a:cubicBezTo>
                    <a:cubicBezTo>
                      <a:pt x="14414" y="8959"/>
                      <a:pt x="23103" y="5542"/>
                      <a:pt x="32220" y="4144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81" name="任意多边形: 形状 1580">
                <a:extLst>
                  <a:ext uri="{FF2B5EF4-FFF2-40B4-BE49-F238E27FC236}">
                    <a16:creationId xmlns:a16="http://schemas.microsoft.com/office/drawing/2014/main" id="{0E90FC3E-5D4F-1D6F-7EE7-640B4A6AB578}"/>
                  </a:ext>
                </a:extLst>
              </p:cNvPr>
              <p:cNvSpPr/>
              <p:nvPr/>
            </p:nvSpPr>
            <p:spPr>
              <a:xfrm>
                <a:off x="8721571" y="4889293"/>
                <a:ext cx="25665" cy="36307"/>
              </a:xfrm>
              <a:custGeom>
                <a:avLst/>
                <a:gdLst>
                  <a:gd name="connsiteX0" fmla="*/ 1917 w 25665"/>
                  <a:gd name="connsiteY0" fmla="*/ 36274 h 36307"/>
                  <a:gd name="connsiteX1" fmla="*/ 2774 w 25665"/>
                  <a:gd name="connsiteY1" fmla="*/ 36274 h 36307"/>
                  <a:gd name="connsiteX2" fmla="*/ 25539 w 25665"/>
                  <a:gd name="connsiteY2" fmla="*/ 5127 h 36307"/>
                  <a:gd name="connsiteX3" fmla="*/ 19443 w 25665"/>
                  <a:gd name="connsiteY3" fmla="*/ 79 h 36307"/>
                  <a:gd name="connsiteX4" fmla="*/ 11347 w 25665"/>
                  <a:gd name="connsiteY4" fmla="*/ 2555 h 36307"/>
                  <a:gd name="connsiteX5" fmla="*/ 12 w 25665"/>
                  <a:gd name="connsiteY5" fmla="*/ 34369 h 36307"/>
                  <a:gd name="connsiteX6" fmla="*/ 869 w 25665"/>
                  <a:gd name="connsiteY6" fmla="*/ 36179 h 36307"/>
                  <a:gd name="connsiteX7" fmla="*/ 1917 w 25665"/>
                  <a:gd name="connsiteY7" fmla="*/ 36274 h 36307"/>
                  <a:gd name="connsiteX8" fmla="*/ 18109 w 25665"/>
                  <a:gd name="connsiteY8" fmla="*/ 3603 h 36307"/>
                  <a:gd name="connsiteX9" fmla="*/ 18967 w 25665"/>
                  <a:gd name="connsiteY9" fmla="*/ 3603 h 36307"/>
                  <a:gd name="connsiteX10" fmla="*/ 21824 w 25665"/>
                  <a:gd name="connsiteY10" fmla="*/ 5508 h 36307"/>
                  <a:gd name="connsiteX11" fmla="*/ 4203 w 25665"/>
                  <a:gd name="connsiteY11" fmla="*/ 30463 h 36307"/>
                  <a:gd name="connsiteX12" fmla="*/ 13728 w 25665"/>
                  <a:gd name="connsiteY12" fmla="*/ 5222 h 36307"/>
                  <a:gd name="connsiteX13" fmla="*/ 18109 w 25665"/>
                  <a:gd name="connsiteY13" fmla="*/ 3603 h 363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5665" h="36307">
                    <a:moveTo>
                      <a:pt x="1917" y="36274"/>
                    </a:moveTo>
                    <a:lnTo>
                      <a:pt x="2774" y="36274"/>
                    </a:lnTo>
                    <a:cubicBezTo>
                      <a:pt x="11156" y="31702"/>
                      <a:pt x="27253" y="14080"/>
                      <a:pt x="25539" y="5127"/>
                    </a:cubicBezTo>
                    <a:cubicBezTo>
                      <a:pt x="24954" y="2216"/>
                      <a:pt x="22412" y="111"/>
                      <a:pt x="19443" y="79"/>
                    </a:cubicBezTo>
                    <a:cubicBezTo>
                      <a:pt x="16515" y="-284"/>
                      <a:pt x="13571" y="617"/>
                      <a:pt x="11347" y="2555"/>
                    </a:cubicBezTo>
                    <a:cubicBezTo>
                      <a:pt x="1822" y="10175"/>
                      <a:pt x="12" y="33416"/>
                      <a:pt x="12" y="34369"/>
                    </a:cubicBezTo>
                    <a:cubicBezTo>
                      <a:pt x="-68" y="35086"/>
                      <a:pt x="264" y="35786"/>
                      <a:pt x="869" y="36179"/>
                    </a:cubicBezTo>
                    <a:cubicBezTo>
                      <a:pt x="1202" y="36308"/>
                      <a:pt x="1565" y="36341"/>
                      <a:pt x="1917" y="36274"/>
                    </a:cubicBezTo>
                    <a:close/>
                    <a:moveTo>
                      <a:pt x="18109" y="3603"/>
                    </a:moveTo>
                    <a:lnTo>
                      <a:pt x="18967" y="3603"/>
                    </a:lnTo>
                    <a:cubicBezTo>
                      <a:pt x="21443" y="3603"/>
                      <a:pt x="21729" y="5032"/>
                      <a:pt x="21824" y="5508"/>
                    </a:cubicBezTo>
                    <a:cubicBezTo>
                      <a:pt x="22777" y="10842"/>
                      <a:pt x="12299" y="24558"/>
                      <a:pt x="4203" y="30463"/>
                    </a:cubicBezTo>
                    <a:cubicBezTo>
                      <a:pt x="4784" y="21287"/>
                      <a:pt x="8102" y="12495"/>
                      <a:pt x="13728" y="5222"/>
                    </a:cubicBezTo>
                    <a:cubicBezTo>
                      <a:pt x="14954" y="4187"/>
                      <a:pt x="16504" y="3613"/>
                      <a:pt x="18109" y="3603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82" name="任意多边形: 形状 1581">
                <a:extLst>
                  <a:ext uri="{FF2B5EF4-FFF2-40B4-BE49-F238E27FC236}">
                    <a16:creationId xmlns:a16="http://schemas.microsoft.com/office/drawing/2014/main" id="{46C6CF93-40BA-6DE7-BB7D-39D6E5E78292}"/>
                  </a:ext>
                </a:extLst>
              </p:cNvPr>
              <p:cNvSpPr/>
              <p:nvPr/>
            </p:nvSpPr>
            <p:spPr>
              <a:xfrm>
                <a:off x="8649765" y="4737162"/>
                <a:ext cx="120967" cy="186499"/>
              </a:xfrm>
              <a:custGeom>
                <a:avLst/>
                <a:gdLst>
                  <a:gd name="connsiteX0" fmla="*/ 0 w 120967"/>
                  <a:gd name="connsiteY0" fmla="*/ 186500 h 186499"/>
                  <a:gd name="connsiteX1" fmla="*/ 80486 w 120967"/>
                  <a:gd name="connsiteY1" fmla="*/ 186500 h 186499"/>
                  <a:gd name="connsiteX2" fmla="*/ 120967 w 120967"/>
                  <a:gd name="connsiteY2" fmla="*/ 0 h 186499"/>
                  <a:gd name="connsiteX3" fmla="*/ 40481 w 120967"/>
                  <a:gd name="connsiteY3" fmla="*/ 0 h 186499"/>
                  <a:gd name="connsiteX4" fmla="*/ 0 w 120967"/>
                  <a:gd name="connsiteY4" fmla="*/ 186500 h 186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967" h="186499">
                    <a:moveTo>
                      <a:pt x="0" y="186500"/>
                    </a:moveTo>
                    <a:lnTo>
                      <a:pt x="80486" y="186500"/>
                    </a:lnTo>
                    <a:lnTo>
                      <a:pt x="120967" y="0"/>
                    </a:lnTo>
                    <a:lnTo>
                      <a:pt x="40481" y="0"/>
                    </a:lnTo>
                    <a:lnTo>
                      <a:pt x="0" y="186500"/>
                    </a:lnTo>
                    <a:close/>
                  </a:path>
                </a:pathLst>
              </a:custGeom>
              <a:solidFill>
                <a:srgbClr val="B55B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83" name="任意多边形: 形状 1582">
                <a:extLst>
                  <a:ext uri="{FF2B5EF4-FFF2-40B4-BE49-F238E27FC236}">
                    <a16:creationId xmlns:a16="http://schemas.microsoft.com/office/drawing/2014/main" id="{0E448DBB-00F7-9436-A276-88B4596B82C2}"/>
                  </a:ext>
                </a:extLst>
              </p:cNvPr>
              <p:cNvSpPr/>
              <p:nvPr/>
            </p:nvSpPr>
            <p:spPr>
              <a:xfrm>
                <a:off x="8622522" y="4914322"/>
                <a:ext cx="220083" cy="91254"/>
              </a:xfrm>
              <a:custGeom>
                <a:avLst/>
                <a:gdLst>
                  <a:gd name="connsiteX0" fmla="*/ 113443 w 220083"/>
                  <a:gd name="connsiteY0" fmla="*/ 5 h 91254"/>
                  <a:gd name="connsiteX1" fmla="*/ 23051 w 220083"/>
                  <a:gd name="connsiteY1" fmla="*/ 5 h 91254"/>
                  <a:gd name="connsiteX2" fmla="*/ 16193 w 220083"/>
                  <a:gd name="connsiteY2" fmla="*/ 5529 h 91254"/>
                  <a:gd name="connsiteX3" fmla="*/ 286 w 220083"/>
                  <a:gd name="connsiteY3" fmla="*/ 76776 h 91254"/>
                  <a:gd name="connsiteX4" fmla="*/ 9240 w 220083"/>
                  <a:gd name="connsiteY4" fmla="*/ 90877 h 91254"/>
                  <a:gd name="connsiteX5" fmla="*/ 12002 w 220083"/>
                  <a:gd name="connsiteY5" fmla="*/ 91159 h 91254"/>
                  <a:gd name="connsiteX6" fmla="*/ 98775 w 220083"/>
                  <a:gd name="connsiteY6" fmla="*/ 88778 h 91254"/>
                  <a:gd name="connsiteX7" fmla="*/ 188405 w 220083"/>
                  <a:gd name="connsiteY7" fmla="*/ 91254 h 91254"/>
                  <a:gd name="connsiteX8" fmla="*/ 212789 w 220083"/>
                  <a:gd name="connsiteY8" fmla="*/ 54869 h 91254"/>
                  <a:gd name="connsiteX9" fmla="*/ 126588 w 220083"/>
                  <a:gd name="connsiteY9" fmla="*/ 4672 h 91254"/>
                  <a:gd name="connsiteX10" fmla="*/ 113443 w 220083"/>
                  <a:gd name="connsiteY10" fmla="*/ 5 h 91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0083" h="91254">
                    <a:moveTo>
                      <a:pt x="113443" y="5"/>
                    </a:moveTo>
                    <a:lnTo>
                      <a:pt x="23051" y="5"/>
                    </a:lnTo>
                    <a:cubicBezTo>
                      <a:pt x="19742" y="-20"/>
                      <a:pt x="16873" y="2290"/>
                      <a:pt x="16193" y="5529"/>
                    </a:cubicBezTo>
                    <a:lnTo>
                      <a:pt x="286" y="76776"/>
                    </a:lnTo>
                    <a:cubicBezTo>
                      <a:pt x="-1135" y="83143"/>
                      <a:pt x="2874" y="89456"/>
                      <a:pt x="9240" y="90877"/>
                    </a:cubicBezTo>
                    <a:cubicBezTo>
                      <a:pt x="10147" y="91079"/>
                      <a:pt x="11074" y="91174"/>
                      <a:pt x="12002" y="91159"/>
                    </a:cubicBezTo>
                    <a:cubicBezTo>
                      <a:pt x="43625" y="90588"/>
                      <a:pt x="58960" y="88778"/>
                      <a:pt x="98775" y="88778"/>
                    </a:cubicBezTo>
                    <a:cubicBezTo>
                      <a:pt x="123254" y="88778"/>
                      <a:pt x="154591" y="91254"/>
                      <a:pt x="188405" y="91254"/>
                    </a:cubicBezTo>
                    <a:cubicBezTo>
                      <a:pt x="222219" y="91254"/>
                      <a:pt x="226505" y="57822"/>
                      <a:pt x="212789" y="54869"/>
                    </a:cubicBezTo>
                    <a:cubicBezTo>
                      <a:pt x="150781" y="41248"/>
                      <a:pt x="146114" y="22579"/>
                      <a:pt x="126588" y="4672"/>
                    </a:cubicBezTo>
                    <a:cubicBezTo>
                      <a:pt x="122926" y="1559"/>
                      <a:pt x="118248" y="-102"/>
                      <a:pt x="113443" y="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84" name="任意多边形: 形状 1583">
                <a:extLst>
                  <a:ext uri="{FF2B5EF4-FFF2-40B4-BE49-F238E27FC236}">
                    <a16:creationId xmlns:a16="http://schemas.microsoft.com/office/drawing/2014/main" id="{ECDDFD91-A2CD-4B4E-A659-892B100F14EB}"/>
                  </a:ext>
                </a:extLst>
              </p:cNvPr>
              <p:cNvSpPr/>
              <p:nvPr/>
            </p:nvSpPr>
            <p:spPr>
              <a:xfrm>
                <a:off x="8140607" y="3865243"/>
                <a:ext cx="777424" cy="927163"/>
              </a:xfrm>
              <a:custGeom>
                <a:avLst/>
                <a:gdLst>
                  <a:gd name="connsiteX0" fmla="*/ 317896 w 777424"/>
                  <a:gd name="connsiteY0" fmla="*/ 0 h 927163"/>
                  <a:gd name="connsiteX1" fmla="*/ 775667 w 777424"/>
                  <a:gd name="connsiteY1" fmla="*/ 314992 h 927163"/>
                  <a:gd name="connsiteX2" fmla="*/ 633840 w 777424"/>
                  <a:gd name="connsiteY2" fmla="*/ 927164 h 927163"/>
                  <a:gd name="connsiteX3" fmla="*/ 513063 w 777424"/>
                  <a:gd name="connsiteY3" fmla="*/ 927164 h 927163"/>
                  <a:gd name="connsiteX4" fmla="*/ 575452 w 777424"/>
                  <a:gd name="connsiteY4" fmla="*/ 488156 h 927163"/>
                  <a:gd name="connsiteX5" fmla="*/ 16239 w 777424"/>
                  <a:gd name="connsiteY5" fmla="*/ 0 h 9271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77424" h="927163">
                    <a:moveTo>
                      <a:pt x="317896" y="0"/>
                    </a:moveTo>
                    <a:cubicBezTo>
                      <a:pt x="317896" y="0"/>
                      <a:pt x="764618" y="135541"/>
                      <a:pt x="775667" y="314992"/>
                    </a:cubicBezTo>
                    <a:cubicBezTo>
                      <a:pt x="795956" y="645509"/>
                      <a:pt x="633840" y="927164"/>
                      <a:pt x="633840" y="927164"/>
                    </a:cubicBezTo>
                    <a:lnTo>
                      <a:pt x="513063" y="927164"/>
                    </a:lnTo>
                    <a:cubicBezTo>
                      <a:pt x="513063" y="927164"/>
                      <a:pt x="558973" y="787527"/>
                      <a:pt x="575452" y="488156"/>
                    </a:cubicBezTo>
                    <a:cubicBezTo>
                      <a:pt x="596121" y="111919"/>
                      <a:pt x="-115301" y="496919"/>
                      <a:pt x="16239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85" name="任意多边形: 形状 1584">
                <a:extLst>
                  <a:ext uri="{FF2B5EF4-FFF2-40B4-BE49-F238E27FC236}">
                    <a16:creationId xmlns:a16="http://schemas.microsoft.com/office/drawing/2014/main" id="{9B6F22B1-1391-104F-F439-75B35FF24FEC}"/>
                  </a:ext>
                </a:extLst>
              </p:cNvPr>
              <p:cNvSpPr/>
              <p:nvPr/>
            </p:nvSpPr>
            <p:spPr>
              <a:xfrm>
                <a:off x="8669291" y="4737257"/>
                <a:ext cx="101441" cy="96107"/>
              </a:xfrm>
              <a:custGeom>
                <a:avLst/>
                <a:gdLst>
                  <a:gd name="connsiteX0" fmla="*/ 20860 w 101441"/>
                  <a:gd name="connsiteY0" fmla="*/ 0 h 96107"/>
                  <a:gd name="connsiteX1" fmla="*/ 101441 w 101441"/>
                  <a:gd name="connsiteY1" fmla="*/ 0 h 96107"/>
                  <a:gd name="connsiteX2" fmla="*/ 80581 w 101441"/>
                  <a:gd name="connsiteY2" fmla="*/ 96107 h 96107"/>
                  <a:gd name="connsiteX3" fmla="*/ 0 w 101441"/>
                  <a:gd name="connsiteY3" fmla="*/ 96107 h 96107"/>
                  <a:gd name="connsiteX4" fmla="*/ 20860 w 101441"/>
                  <a:gd name="connsiteY4" fmla="*/ 0 h 96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441" h="96107">
                    <a:moveTo>
                      <a:pt x="20860" y="0"/>
                    </a:moveTo>
                    <a:lnTo>
                      <a:pt x="101441" y="0"/>
                    </a:lnTo>
                    <a:lnTo>
                      <a:pt x="80581" y="96107"/>
                    </a:lnTo>
                    <a:lnTo>
                      <a:pt x="0" y="96107"/>
                    </a:lnTo>
                    <a:lnTo>
                      <a:pt x="2086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86" name="任意多边形: 形状 1585">
                <a:extLst>
                  <a:ext uri="{FF2B5EF4-FFF2-40B4-BE49-F238E27FC236}">
                    <a16:creationId xmlns:a16="http://schemas.microsoft.com/office/drawing/2014/main" id="{09FB9074-31A8-CB65-FA42-9CC4B5827B25}"/>
                  </a:ext>
                </a:extLst>
              </p:cNvPr>
              <p:cNvSpPr/>
              <p:nvPr/>
            </p:nvSpPr>
            <p:spPr>
              <a:xfrm>
                <a:off x="8289815" y="3865243"/>
                <a:ext cx="932116" cy="927163"/>
              </a:xfrm>
              <a:custGeom>
                <a:avLst/>
                <a:gdLst>
                  <a:gd name="connsiteX0" fmla="*/ 297752 w 932116"/>
                  <a:gd name="connsiteY0" fmla="*/ 0 h 927163"/>
                  <a:gd name="connsiteX1" fmla="*/ 898303 w 932116"/>
                  <a:gd name="connsiteY1" fmla="*/ 344710 h 927163"/>
                  <a:gd name="connsiteX2" fmla="*/ 932117 w 932116"/>
                  <a:gd name="connsiteY2" fmla="*/ 927164 h 927163"/>
                  <a:gd name="connsiteX3" fmla="*/ 812483 w 932116"/>
                  <a:gd name="connsiteY3" fmla="*/ 927164 h 927163"/>
                  <a:gd name="connsiteX4" fmla="*/ 698183 w 932116"/>
                  <a:gd name="connsiteY4" fmla="*/ 400336 h 927163"/>
                  <a:gd name="connsiteX5" fmla="*/ 298133 w 932116"/>
                  <a:gd name="connsiteY5" fmla="*/ 280226 h 927163"/>
                  <a:gd name="connsiteX6" fmla="*/ 0 w 932116"/>
                  <a:gd name="connsiteY6" fmla="*/ 82868 h 927163"/>
                  <a:gd name="connsiteX7" fmla="*/ 2096 w 932116"/>
                  <a:gd name="connsiteY7" fmla="*/ 0 h 9271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32116" h="927163">
                    <a:moveTo>
                      <a:pt x="297752" y="0"/>
                    </a:moveTo>
                    <a:cubicBezTo>
                      <a:pt x="297752" y="0"/>
                      <a:pt x="875443" y="38100"/>
                      <a:pt x="898303" y="344710"/>
                    </a:cubicBezTo>
                    <a:cubicBezTo>
                      <a:pt x="924497" y="697135"/>
                      <a:pt x="932117" y="927164"/>
                      <a:pt x="932117" y="927164"/>
                    </a:cubicBezTo>
                    <a:lnTo>
                      <a:pt x="812483" y="927164"/>
                    </a:lnTo>
                    <a:cubicBezTo>
                      <a:pt x="812483" y="927164"/>
                      <a:pt x="750951" y="711042"/>
                      <a:pt x="698183" y="400336"/>
                    </a:cubicBezTo>
                    <a:cubicBezTo>
                      <a:pt x="682276" y="307277"/>
                      <a:pt x="484918" y="291275"/>
                      <a:pt x="298133" y="280226"/>
                    </a:cubicBezTo>
                    <a:cubicBezTo>
                      <a:pt x="137160" y="270701"/>
                      <a:pt x="13526" y="261176"/>
                      <a:pt x="0" y="82868"/>
                    </a:cubicBezTo>
                    <a:lnTo>
                      <a:pt x="2096" y="0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87" name="任意多边形: 形状 1586">
                <a:extLst>
                  <a:ext uri="{FF2B5EF4-FFF2-40B4-BE49-F238E27FC236}">
                    <a16:creationId xmlns:a16="http://schemas.microsoft.com/office/drawing/2014/main" id="{2A7D3FF2-00F5-820F-8427-2FA98B38447D}"/>
                  </a:ext>
                </a:extLst>
              </p:cNvPr>
              <p:cNvSpPr/>
              <p:nvPr/>
            </p:nvSpPr>
            <p:spPr>
              <a:xfrm>
                <a:off x="9073151" y="4760403"/>
                <a:ext cx="178060" cy="57150"/>
              </a:xfrm>
              <a:custGeom>
                <a:avLst/>
                <a:gdLst>
                  <a:gd name="connsiteX0" fmla="*/ 178022 w 178060"/>
                  <a:gd name="connsiteY0" fmla="*/ 0 h 57150"/>
                  <a:gd name="connsiteX1" fmla="*/ 170307 w 178060"/>
                  <a:gd name="connsiteY1" fmla="*/ 57150 h 57150"/>
                  <a:gd name="connsiteX2" fmla="*/ 4477 w 178060"/>
                  <a:gd name="connsiteY2" fmla="*/ 57150 h 57150"/>
                  <a:gd name="connsiteX3" fmla="*/ 0 w 178060"/>
                  <a:gd name="connsiteY3" fmla="*/ 6572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8060" h="57150">
                    <a:moveTo>
                      <a:pt x="178022" y="0"/>
                    </a:moveTo>
                    <a:cubicBezTo>
                      <a:pt x="178689" y="0"/>
                      <a:pt x="170307" y="57150"/>
                      <a:pt x="170307" y="57150"/>
                    </a:cubicBezTo>
                    <a:lnTo>
                      <a:pt x="4477" y="57150"/>
                    </a:lnTo>
                    <a:lnTo>
                      <a:pt x="0" y="6572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88" name="任意多边形: 形状 1587">
                <a:extLst>
                  <a:ext uri="{FF2B5EF4-FFF2-40B4-BE49-F238E27FC236}">
                    <a16:creationId xmlns:a16="http://schemas.microsoft.com/office/drawing/2014/main" id="{E46ED02F-F40A-4E58-3106-4BD215597041}"/>
                  </a:ext>
                </a:extLst>
              </p:cNvPr>
              <p:cNvSpPr/>
              <p:nvPr/>
            </p:nvSpPr>
            <p:spPr>
              <a:xfrm>
                <a:off x="8629953" y="4760403"/>
                <a:ext cx="180995" cy="57150"/>
              </a:xfrm>
              <a:custGeom>
                <a:avLst/>
                <a:gdLst>
                  <a:gd name="connsiteX0" fmla="*/ 180975 w 180995"/>
                  <a:gd name="connsiteY0" fmla="*/ 0 h 57150"/>
                  <a:gd name="connsiteX1" fmla="*/ 165735 w 180995"/>
                  <a:gd name="connsiteY1" fmla="*/ 57150 h 57150"/>
                  <a:gd name="connsiteX2" fmla="*/ 0 w 180995"/>
                  <a:gd name="connsiteY2" fmla="*/ 57150 h 57150"/>
                  <a:gd name="connsiteX3" fmla="*/ 3048 w 180995"/>
                  <a:gd name="connsiteY3" fmla="*/ 6572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0995" h="57150">
                    <a:moveTo>
                      <a:pt x="180975" y="0"/>
                    </a:moveTo>
                    <a:cubicBezTo>
                      <a:pt x="181642" y="0"/>
                      <a:pt x="165735" y="57150"/>
                      <a:pt x="165735" y="57150"/>
                    </a:cubicBezTo>
                    <a:lnTo>
                      <a:pt x="0" y="57150"/>
                    </a:lnTo>
                    <a:lnTo>
                      <a:pt x="3048" y="6572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89" name="任意多边形: 形状 1588">
                <a:extLst>
                  <a:ext uri="{FF2B5EF4-FFF2-40B4-BE49-F238E27FC236}">
                    <a16:creationId xmlns:a16="http://schemas.microsoft.com/office/drawing/2014/main" id="{A9E2D468-1B0F-2F74-9E97-F385C3047CE9}"/>
                  </a:ext>
                </a:extLst>
              </p:cNvPr>
              <p:cNvSpPr/>
              <p:nvPr/>
            </p:nvSpPr>
            <p:spPr>
              <a:xfrm>
                <a:off x="7879092" y="3517295"/>
                <a:ext cx="995081" cy="649319"/>
              </a:xfrm>
              <a:custGeom>
                <a:avLst/>
                <a:gdLst>
                  <a:gd name="connsiteX0" fmla="*/ 682471 w 995081"/>
                  <a:gd name="connsiteY0" fmla="*/ 602837 h 649319"/>
                  <a:gd name="connsiteX1" fmla="*/ 601604 w 995081"/>
                  <a:gd name="connsiteY1" fmla="*/ 53531 h 649319"/>
                  <a:gd name="connsiteX2" fmla="*/ 539691 w 995081"/>
                  <a:gd name="connsiteY2" fmla="*/ 0 h 649319"/>
                  <a:gd name="connsiteX3" fmla="*/ 62584 w 995081"/>
                  <a:gd name="connsiteY3" fmla="*/ 0 h 649319"/>
                  <a:gd name="connsiteX4" fmla="*/ 0 w 995081"/>
                  <a:gd name="connsiteY4" fmla="*/ 62574 h 649319"/>
                  <a:gd name="connsiteX5" fmla="*/ 672 w 995081"/>
                  <a:gd name="connsiteY5" fmla="*/ 71723 h 649319"/>
                  <a:gd name="connsiteX6" fmla="*/ 78777 w 995081"/>
                  <a:gd name="connsiteY6" fmla="*/ 602837 h 649319"/>
                  <a:gd name="connsiteX7" fmla="*/ 78777 w 995081"/>
                  <a:gd name="connsiteY7" fmla="*/ 602837 h 649319"/>
                  <a:gd name="connsiteX8" fmla="*/ 125258 w 995081"/>
                  <a:gd name="connsiteY8" fmla="*/ 649319 h 649319"/>
                  <a:gd name="connsiteX9" fmla="*/ 125354 w 995081"/>
                  <a:gd name="connsiteY9" fmla="*/ 649319 h 649319"/>
                  <a:gd name="connsiteX10" fmla="*/ 995082 w 995081"/>
                  <a:gd name="connsiteY10" fmla="*/ 649319 h 649319"/>
                  <a:gd name="connsiteX11" fmla="*/ 948600 w 995081"/>
                  <a:gd name="connsiteY11" fmla="*/ 602837 h 649319"/>
                  <a:gd name="connsiteX12" fmla="*/ 948504 w 995081"/>
                  <a:gd name="connsiteY12" fmla="*/ 602837 h 649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95081" h="649319">
                    <a:moveTo>
                      <a:pt x="682471" y="602837"/>
                    </a:moveTo>
                    <a:lnTo>
                      <a:pt x="601604" y="53531"/>
                    </a:lnTo>
                    <a:cubicBezTo>
                      <a:pt x="597112" y="22794"/>
                      <a:pt x="570754" y="5"/>
                      <a:pt x="539691" y="0"/>
                    </a:cubicBezTo>
                    <a:lnTo>
                      <a:pt x="62584" y="0"/>
                    </a:lnTo>
                    <a:cubicBezTo>
                      <a:pt x="28023" y="-3"/>
                      <a:pt x="3" y="28013"/>
                      <a:pt x="0" y="62574"/>
                    </a:cubicBezTo>
                    <a:cubicBezTo>
                      <a:pt x="0" y="65636"/>
                      <a:pt x="224" y="68694"/>
                      <a:pt x="672" y="71723"/>
                    </a:cubicBezTo>
                    <a:lnTo>
                      <a:pt x="78777" y="602837"/>
                    </a:lnTo>
                    <a:lnTo>
                      <a:pt x="78777" y="602837"/>
                    </a:lnTo>
                    <a:cubicBezTo>
                      <a:pt x="78777" y="628509"/>
                      <a:pt x="99587" y="649319"/>
                      <a:pt x="125258" y="649319"/>
                    </a:cubicBezTo>
                    <a:cubicBezTo>
                      <a:pt x="125290" y="649319"/>
                      <a:pt x="125322" y="649319"/>
                      <a:pt x="125354" y="649319"/>
                    </a:cubicBezTo>
                    <a:lnTo>
                      <a:pt x="995082" y="649319"/>
                    </a:lnTo>
                    <a:cubicBezTo>
                      <a:pt x="995082" y="623648"/>
                      <a:pt x="974271" y="602837"/>
                      <a:pt x="948600" y="602837"/>
                    </a:cubicBezTo>
                    <a:cubicBezTo>
                      <a:pt x="948568" y="602837"/>
                      <a:pt x="948536" y="602837"/>
                      <a:pt x="948504" y="602837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90" name="任意多边形: 形状 1589">
                <a:extLst>
                  <a:ext uri="{FF2B5EF4-FFF2-40B4-BE49-F238E27FC236}">
                    <a16:creationId xmlns:a16="http://schemas.microsoft.com/office/drawing/2014/main" id="{BEBA32BC-D68D-63A1-A124-1C15063D065D}"/>
                  </a:ext>
                </a:extLst>
              </p:cNvPr>
              <p:cNvSpPr/>
              <p:nvPr/>
            </p:nvSpPr>
            <p:spPr>
              <a:xfrm>
                <a:off x="7879092" y="3517295"/>
                <a:ext cx="995081" cy="649319"/>
              </a:xfrm>
              <a:custGeom>
                <a:avLst/>
                <a:gdLst>
                  <a:gd name="connsiteX0" fmla="*/ 682471 w 995081"/>
                  <a:gd name="connsiteY0" fmla="*/ 602837 h 649319"/>
                  <a:gd name="connsiteX1" fmla="*/ 601604 w 995081"/>
                  <a:gd name="connsiteY1" fmla="*/ 53531 h 649319"/>
                  <a:gd name="connsiteX2" fmla="*/ 539691 w 995081"/>
                  <a:gd name="connsiteY2" fmla="*/ 0 h 649319"/>
                  <a:gd name="connsiteX3" fmla="*/ 62584 w 995081"/>
                  <a:gd name="connsiteY3" fmla="*/ 0 h 649319"/>
                  <a:gd name="connsiteX4" fmla="*/ 0 w 995081"/>
                  <a:gd name="connsiteY4" fmla="*/ 62574 h 649319"/>
                  <a:gd name="connsiteX5" fmla="*/ 672 w 995081"/>
                  <a:gd name="connsiteY5" fmla="*/ 71723 h 649319"/>
                  <a:gd name="connsiteX6" fmla="*/ 78777 w 995081"/>
                  <a:gd name="connsiteY6" fmla="*/ 602837 h 649319"/>
                  <a:gd name="connsiteX7" fmla="*/ 78777 w 995081"/>
                  <a:gd name="connsiteY7" fmla="*/ 602837 h 649319"/>
                  <a:gd name="connsiteX8" fmla="*/ 125258 w 995081"/>
                  <a:gd name="connsiteY8" fmla="*/ 649319 h 649319"/>
                  <a:gd name="connsiteX9" fmla="*/ 125354 w 995081"/>
                  <a:gd name="connsiteY9" fmla="*/ 649319 h 649319"/>
                  <a:gd name="connsiteX10" fmla="*/ 995082 w 995081"/>
                  <a:gd name="connsiteY10" fmla="*/ 649319 h 649319"/>
                  <a:gd name="connsiteX11" fmla="*/ 948600 w 995081"/>
                  <a:gd name="connsiteY11" fmla="*/ 602837 h 649319"/>
                  <a:gd name="connsiteX12" fmla="*/ 948504 w 995081"/>
                  <a:gd name="connsiteY12" fmla="*/ 602837 h 649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95081" h="649319">
                    <a:moveTo>
                      <a:pt x="682471" y="602837"/>
                    </a:moveTo>
                    <a:lnTo>
                      <a:pt x="601604" y="53531"/>
                    </a:lnTo>
                    <a:cubicBezTo>
                      <a:pt x="597112" y="22794"/>
                      <a:pt x="570754" y="5"/>
                      <a:pt x="539691" y="0"/>
                    </a:cubicBezTo>
                    <a:lnTo>
                      <a:pt x="62584" y="0"/>
                    </a:lnTo>
                    <a:cubicBezTo>
                      <a:pt x="28023" y="-3"/>
                      <a:pt x="3" y="28013"/>
                      <a:pt x="0" y="62574"/>
                    </a:cubicBezTo>
                    <a:cubicBezTo>
                      <a:pt x="0" y="65636"/>
                      <a:pt x="224" y="68694"/>
                      <a:pt x="672" y="71723"/>
                    </a:cubicBezTo>
                    <a:lnTo>
                      <a:pt x="78777" y="602837"/>
                    </a:lnTo>
                    <a:lnTo>
                      <a:pt x="78777" y="602837"/>
                    </a:lnTo>
                    <a:cubicBezTo>
                      <a:pt x="78777" y="628509"/>
                      <a:pt x="99587" y="649319"/>
                      <a:pt x="125258" y="649319"/>
                    </a:cubicBezTo>
                    <a:cubicBezTo>
                      <a:pt x="125290" y="649319"/>
                      <a:pt x="125322" y="649319"/>
                      <a:pt x="125354" y="649319"/>
                    </a:cubicBezTo>
                    <a:lnTo>
                      <a:pt x="995082" y="649319"/>
                    </a:lnTo>
                    <a:cubicBezTo>
                      <a:pt x="995082" y="623648"/>
                      <a:pt x="974271" y="602837"/>
                      <a:pt x="948600" y="602837"/>
                    </a:cubicBezTo>
                    <a:cubicBezTo>
                      <a:pt x="948568" y="602837"/>
                      <a:pt x="948536" y="602837"/>
                      <a:pt x="948504" y="602837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91" name="任意多边形: 形状 1590">
                <a:extLst>
                  <a:ext uri="{FF2B5EF4-FFF2-40B4-BE49-F238E27FC236}">
                    <a16:creationId xmlns:a16="http://schemas.microsoft.com/office/drawing/2014/main" id="{DE9E8517-9A08-03AD-CD35-F838E7CF4C83}"/>
                  </a:ext>
                </a:extLst>
              </p:cNvPr>
              <p:cNvSpPr/>
              <p:nvPr/>
            </p:nvSpPr>
            <p:spPr>
              <a:xfrm>
                <a:off x="7879092" y="3517295"/>
                <a:ext cx="631226" cy="649319"/>
              </a:xfrm>
              <a:custGeom>
                <a:avLst/>
                <a:gdLst>
                  <a:gd name="connsiteX0" fmla="*/ 539691 w 631226"/>
                  <a:gd name="connsiteY0" fmla="*/ 0 h 649319"/>
                  <a:gd name="connsiteX1" fmla="*/ 62584 w 631226"/>
                  <a:gd name="connsiteY1" fmla="*/ 0 h 649319"/>
                  <a:gd name="connsiteX2" fmla="*/ 0 w 631226"/>
                  <a:gd name="connsiteY2" fmla="*/ 62574 h 649319"/>
                  <a:gd name="connsiteX3" fmla="*/ 672 w 631226"/>
                  <a:gd name="connsiteY3" fmla="*/ 71723 h 649319"/>
                  <a:gd name="connsiteX4" fmla="*/ 78777 w 631226"/>
                  <a:gd name="connsiteY4" fmla="*/ 602837 h 649319"/>
                  <a:gd name="connsiteX5" fmla="*/ 125258 w 631226"/>
                  <a:gd name="connsiteY5" fmla="*/ 649319 h 649319"/>
                  <a:gd name="connsiteX6" fmla="*/ 125354 w 631226"/>
                  <a:gd name="connsiteY6" fmla="*/ 649319 h 649319"/>
                  <a:gd name="connsiteX7" fmla="*/ 631227 w 631226"/>
                  <a:gd name="connsiteY7" fmla="*/ 649319 h 649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31226" h="649319">
                    <a:moveTo>
                      <a:pt x="539691" y="0"/>
                    </a:moveTo>
                    <a:lnTo>
                      <a:pt x="62584" y="0"/>
                    </a:lnTo>
                    <a:cubicBezTo>
                      <a:pt x="28023" y="-3"/>
                      <a:pt x="3" y="28013"/>
                      <a:pt x="0" y="62574"/>
                    </a:cubicBezTo>
                    <a:cubicBezTo>
                      <a:pt x="0" y="65636"/>
                      <a:pt x="224" y="68694"/>
                      <a:pt x="672" y="71723"/>
                    </a:cubicBezTo>
                    <a:lnTo>
                      <a:pt x="78777" y="602837"/>
                    </a:lnTo>
                    <a:cubicBezTo>
                      <a:pt x="78777" y="628509"/>
                      <a:pt x="99587" y="649319"/>
                      <a:pt x="125258" y="649319"/>
                    </a:cubicBezTo>
                    <a:cubicBezTo>
                      <a:pt x="125290" y="649319"/>
                      <a:pt x="125322" y="649319"/>
                      <a:pt x="125354" y="649319"/>
                    </a:cubicBezTo>
                    <a:lnTo>
                      <a:pt x="631227" y="649319"/>
                    </a:lnTo>
                    <a:close/>
                  </a:path>
                </a:pathLst>
              </a:custGeom>
              <a:solidFill>
                <a:srgbClr val="407BFF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92" name="任意多边形: 形状 1591">
                <a:extLst>
                  <a:ext uri="{FF2B5EF4-FFF2-40B4-BE49-F238E27FC236}">
                    <a16:creationId xmlns:a16="http://schemas.microsoft.com/office/drawing/2014/main" id="{7FC5E0C3-B317-D0E1-B26F-B926CAF24ADD}"/>
                  </a:ext>
                </a:extLst>
              </p:cNvPr>
              <p:cNvSpPr/>
              <p:nvPr/>
            </p:nvSpPr>
            <p:spPr>
              <a:xfrm>
                <a:off x="7937009" y="4166615"/>
                <a:ext cx="94487" cy="845819"/>
              </a:xfrm>
              <a:custGeom>
                <a:avLst/>
                <a:gdLst>
                  <a:gd name="connsiteX0" fmla="*/ 26956 w 94487"/>
                  <a:gd name="connsiteY0" fmla="*/ 845820 h 845819"/>
                  <a:gd name="connsiteX1" fmla="*/ 0 w 94487"/>
                  <a:gd name="connsiteY1" fmla="*/ 845820 h 845819"/>
                  <a:gd name="connsiteX2" fmla="*/ 67437 w 94487"/>
                  <a:gd name="connsiteY2" fmla="*/ 0 h 845819"/>
                  <a:gd name="connsiteX3" fmla="*/ 94488 w 94487"/>
                  <a:gd name="connsiteY3" fmla="*/ 0 h 845819"/>
                  <a:gd name="connsiteX4" fmla="*/ 26956 w 94487"/>
                  <a:gd name="connsiteY4" fmla="*/ 845820 h 845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487" h="845819">
                    <a:moveTo>
                      <a:pt x="26956" y="845820"/>
                    </a:moveTo>
                    <a:lnTo>
                      <a:pt x="0" y="845820"/>
                    </a:lnTo>
                    <a:lnTo>
                      <a:pt x="67437" y="0"/>
                    </a:lnTo>
                    <a:lnTo>
                      <a:pt x="94488" y="0"/>
                    </a:lnTo>
                    <a:lnTo>
                      <a:pt x="26956" y="845820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93" name="任意多边形: 形状 1592">
                <a:extLst>
                  <a:ext uri="{FF2B5EF4-FFF2-40B4-BE49-F238E27FC236}">
                    <a16:creationId xmlns:a16="http://schemas.microsoft.com/office/drawing/2014/main" id="{4E650C93-1F16-6FFF-A5FC-48B009B04676}"/>
                  </a:ext>
                </a:extLst>
              </p:cNvPr>
              <p:cNvSpPr/>
              <p:nvPr/>
            </p:nvSpPr>
            <p:spPr>
              <a:xfrm>
                <a:off x="7937009" y="4166615"/>
                <a:ext cx="94487" cy="845819"/>
              </a:xfrm>
              <a:custGeom>
                <a:avLst/>
                <a:gdLst>
                  <a:gd name="connsiteX0" fmla="*/ 26956 w 94487"/>
                  <a:gd name="connsiteY0" fmla="*/ 845820 h 845819"/>
                  <a:gd name="connsiteX1" fmla="*/ 0 w 94487"/>
                  <a:gd name="connsiteY1" fmla="*/ 845820 h 845819"/>
                  <a:gd name="connsiteX2" fmla="*/ 67437 w 94487"/>
                  <a:gd name="connsiteY2" fmla="*/ 0 h 845819"/>
                  <a:gd name="connsiteX3" fmla="*/ 94488 w 94487"/>
                  <a:gd name="connsiteY3" fmla="*/ 0 h 845819"/>
                  <a:gd name="connsiteX4" fmla="*/ 26956 w 94487"/>
                  <a:gd name="connsiteY4" fmla="*/ 845820 h 845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487" h="845819">
                    <a:moveTo>
                      <a:pt x="26956" y="845820"/>
                    </a:moveTo>
                    <a:lnTo>
                      <a:pt x="0" y="845820"/>
                    </a:lnTo>
                    <a:lnTo>
                      <a:pt x="67437" y="0"/>
                    </a:lnTo>
                    <a:lnTo>
                      <a:pt x="94488" y="0"/>
                    </a:lnTo>
                    <a:lnTo>
                      <a:pt x="26956" y="845820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94" name="任意多边形: 形状 1593">
                <a:extLst>
                  <a:ext uri="{FF2B5EF4-FFF2-40B4-BE49-F238E27FC236}">
                    <a16:creationId xmlns:a16="http://schemas.microsoft.com/office/drawing/2014/main" id="{294B707A-60C5-02D3-236D-ECCE2D905B43}"/>
                  </a:ext>
                </a:extLst>
              </p:cNvPr>
              <p:cNvSpPr/>
              <p:nvPr/>
            </p:nvSpPr>
            <p:spPr>
              <a:xfrm>
                <a:off x="8395637" y="4166615"/>
                <a:ext cx="94488" cy="845819"/>
              </a:xfrm>
              <a:custGeom>
                <a:avLst/>
                <a:gdLst>
                  <a:gd name="connsiteX0" fmla="*/ 26956 w 94488"/>
                  <a:gd name="connsiteY0" fmla="*/ 845820 h 845819"/>
                  <a:gd name="connsiteX1" fmla="*/ 0 w 94488"/>
                  <a:gd name="connsiteY1" fmla="*/ 845820 h 845819"/>
                  <a:gd name="connsiteX2" fmla="*/ 67532 w 94488"/>
                  <a:gd name="connsiteY2" fmla="*/ 0 h 845819"/>
                  <a:gd name="connsiteX3" fmla="*/ 94488 w 94488"/>
                  <a:gd name="connsiteY3" fmla="*/ 0 h 845819"/>
                  <a:gd name="connsiteX4" fmla="*/ 26956 w 94488"/>
                  <a:gd name="connsiteY4" fmla="*/ 845820 h 845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488" h="845819">
                    <a:moveTo>
                      <a:pt x="26956" y="845820"/>
                    </a:moveTo>
                    <a:lnTo>
                      <a:pt x="0" y="845820"/>
                    </a:lnTo>
                    <a:lnTo>
                      <a:pt x="67532" y="0"/>
                    </a:lnTo>
                    <a:lnTo>
                      <a:pt x="94488" y="0"/>
                    </a:lnTo>
                    <a:lnTo>
                      <a:pt x="26956" y="845820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95" name="任意多边形: 形状 1594">
                <a:extLst>
                  <a:ext uri="{FF2B5EF4-FFF2-40B4-BE49-F238E27FC236}">
                    <a16:creationId xmlns:a16="http://schemas.microsoft.com/office/drawing/2014/main" id="{A8980AE1-1BFD-736A-0924-D4AC96931BC2}"/>
                  </a:ext>
                </a:extLst>
              </p:cNvPr>
              <p:cNvSpPr/>
              <p:nvPr/>
            </p:nvSpPr>
            <p:spPr>
              <a:xfrm>
                <a:off x="8395637" y="4166615"/>
                <a:ext cx="94488" cy="845819"/>
              </a:xfrm>
              <a:custGeom>
                <a:avLst/>
                <a:gdLst>
                  <a:gd name="connsiteX0" fmla="*/ 26956 w 94488"/>
                  <a:gd name="connsiteY0" fmla="*/ 845820 h 845819"/>
                  <a:gd name="connsiteX1" fmla="*/ 0 w 94488"/>
                  <a:gd name="connsiteY1" fmla="*/ 845820 h 845819"/>
                  <a:gd name="connsiteX2" fmla="*/ 67532 w 94488"/>
                  <a:gd name="connsiteY2" fmla="*/ 0 h 845819"/>
                  <a:gd name="connsiteX3" fmla="*/ 94488 w 94488"/>
                  <a:gd name="connsiteY3" fmla="*/ 0 h 845819"/>
                  <a:gd name="connsiteX4" fmla="*/ 26956 w 94488"/>
                  <a:gd name="connsiteY4" fmla="*/ 845820 h 845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488" h="845819">
                    <a:moveTo>
                      <a:pt x="26956" y="845820"/>
                    </a:moveTo>
                    <a:lnTo>
                      <a:pt x="0" y="845820"/>
                    </a:lnTo>
                    <a:lnTo>
                      <a:pt x="67532" y="0"/>
                    </a:lnTo>
                    <a:lnTo>
                      <a:pt x="94488" y="0"/>
                    </a:lnTo>
                    <a:lnTo>
                      <a:pt x="26956" y="845820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96" name="任意多边形: 形状 1595">
                <a:extLst>
                  <a:ext uri="{FF2B5EF4-FFF2-40B4-BE49-F238E27FC236}">
                    <a16:creationId xmlns:a16="http://schemas.microsoft.com/office/drawing/2014/main" id="{C8AE5549-C428-8D3B-0283-8B0870F9309C}"/>
                  </a:ext>
                </a:extLst>
              </p:cNvPr>
              <p:cNvSpPr/>
              <p:nvPr/>
            </p:nvSpPr>
            <p:spPr>
              <a:xfrm>
                <a:off x="8369634" y="4166615"/>
                <a:ext cx="94487" cy="845819"/>
              </a:xfrm>
              <a:custGeom>
                <a:avLst/>
                <a:gdLst>
                  <a:gd name="connsiteX0" fmla="*/ 94488 w 94487"/>
                  <a:gd name="connsiteY0" fmla="*/ 845820 h 845819"/>
                  <a:gd name="connsiteX1" fmla="*/ 67437 w 94487"/>
                  <a:gd name="connsiteY1" fmla="*/ 845820 h 845819"/>
                  <a:gd name="connsiteX2" fmla="*/ 0 w 94487"/>
                  <a:gd name="connsiteY2" fmla="*/ 0 h 845819"/>
                  <a:gd name="connsiteX3" fmla="*/ 26956 w 94487"/>
                  <a:gd name="connsiteY3" fmla="*/ 0 h 845819"/>
                  <a:gd name="connsiteX4" fmla="*/ 94488 w 94487"/>
                  <a:gd name="connsiteY4" fmla="*/ 845820 h 845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487" h="845819">
                    <a:moveTo>
                      <a:pt x="94488" y="845820"/>
                    </a:moveTo>
                    <a:lnTo>
                      <a:pt x="67437" y="845820"/>
                    </a:lnTo>
                    <a:lnTo>
                      <a:pt x="0" y="0"/>
                    </a:lnTo>
                    <a:lnTo>
                      <a:pt x="26956" y="0"/>
                    </a:lnTo>
                    <a:lnTo>
                      <a:pt x="94488" y="845820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97" name="任意多边形: 形状 1596">
                <a:extLst>
                  <a:ext uri="{FF2B5EF4-FFF2-40B4-BE49-F238E27FC236}">
                    <a16:creationId xmlns:a16="http://schemas.microsoft.com/office/drawing/2014/main" id="{232F7DA5-A1AE-6A4B-1B4A-6C62F8F54F63}"/>
                  </a:ext>
                </a:extLst>
              </p:cNvPr>
              <p:cNvSpPr/>
              <p:nvPr/>
            </p:nvSpPr>
            <p:spPr>
              <a:xfrm>
                <a:off x="8369634" y="4166615"/>
                <a:ext cx="94487" cy="845819"/>
              </a:xfrm>
              <a:custGeom>
                <a:avLst/>
                <a:gdLst>
                  <a:gd name="connsiteX0" fmla="*/ 94488 w 94487"/>
                  <a:gd name="connsiteY0" fmla="*/ 845820 h 845819"/>
                  <a:gd name="connsiteX1" fmla="*/ 67437 w 94487"/>
                  <a:gd name="connsiteY1" fmla="*/ 845820 h 845819"/>
                  <a:gd name="connsiteX2" fmla="*/ 0 w 94487"/>
                  <a:gd name="connsiteY2" fmla="*/ 0 h 845819"/>
                  <a:gd name="connsiteX3" fmla="*/ 26956 w 94487"/>
                  <a:gd name="connsiteY3" fmla="*/ 0 h 845819"/>
                  <a:gd name="connsiteX4" fmla="*/ 94488 w 94487"/>
                  <a:gd name="connsiteY4" fmla="*/ 845820 h 845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487" h="845819">
                    <a:moveTo>
                      <a:pt x="94488" y="845820"/>
                    </a:moveTo>
                    <a:lnTo>
                      <a:pt x="67437" y="845820"/>
                    </a:lnTo>
                    <a:lnTo>
                      <a:pt x="0" y="0"/>
                    </a:lnTo>
                    <a:lnTo>
                      <a:pt x="26956" y="0"/>
                    </a:lnTo>
                    <a:lnTo>
                      <a:pt x="94488" y="845820"/>
                    </a:ln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98" name="任意多边形: 形状 1597">
                <a:extLst>
                  <a:ext uri="{FF2B5EF4-FFF2-40B4-BE49-F238E27FC236}">
                    <a16:creationId xmlns:a16="http://schemas.microsoft.com/office/drawing/2014/main" id="{3DE35923-F95F-CB21-B405-4220BEA07802}"/>
                  </a:ext>
                </a:extLst>
              </p:cNvPr>
              <p:cNvSpPr/>
              <p:nvPr/>
            </p:nvSpPr>
            <p:spPr>
              <a:xfrm>
                <a:off x="8828263" y="4166615"/>
                <a:ext cx="94487" cy="845819"/>
              </a:xfrm>
              <a:custGeom>
                <a:avLst/>
                <a:gdLst>
                  <a:gd name="connsiteX0" fmla="*/ 94488 w 94487"/>
                  <a:gd name="connsiteY0" fmla="*/ 845820 h 845819"/>
                  <a:gd name="connsiteX1" fmla="*/ 67532 w 94487"/>
                  <a:gd name="connsiteY1" fmla="*/ 845820 h 845819"/>
                  <a:gd name="connsiteX2" fmla="*/ 0 w 94487"/>
                  <a:gd name="connsiteY2" fmla="*/ 0 h 845819"/>
                  <a:gd name="connsiteX3" fmla="*/ 26956 w 94487"/>
                  <a:gd name="connsiteY3" fmla="*/ 0 h 845819"/>
                  <a:gd name="connsiteX4" fmla="*/ 94488 w 94487"/>
                  <a:gd name="connsiteY4" fmla="*/ 845820 h 845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487" h="845819">
                    <a:moveTo>
                      <a:pt x="94488" y="845820"/>
                    </a:moveTo>
                    <a:lnTo>
                      <a:pt x="67532" y="845820"/>
                    </a:lnTo>
                    <a:lnTo>
                      <a:pt x="0" y="0"/>
                    </a:lnTo>
                    <a:lnTo>
                      <a:pt x="26956" y="0"/>
                    </a:lnTo>
                    <a:lnTo>
                      <a:pt x="94488" y="845820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99" name="任意多边形: 形状 1598">
                <a:extLst>
                  <a:ext uri="{FF2B5EF4-FFF2-40B4-BE49-F238E27FC236}">
                    <a16:creationId xmlns:a16="http://schemas.microsoft.com/office/drawing/2014/main" id="{DC22D95A-133C-FD1D-5D77-F8BC9D9D3910}"/>
                  </a:ext>
                </a:extLst>
              </p:cNvPr>
              <p:cNvSpPr/>
              <p:nvPr/>
            </p:nvSpPr>
            <p:spPr>
              <a:xfrm>
                <a:off x="8828263" y="4166615"/>
                <a:ext cx="94487" cy="845819"/>
              </a:xfrm>
              <a:custGeom>
                <a:avLst/>
                <a:gdLst>
                  <a:gd name="connsiteX0" fmla="*/ 94488 w 94487"/>
                  <a:gd name="connsiteY0" fmla="*/ 845820 h 845819"/>
                  <a:gd name="connsiteX1" fmla="*/ 67532 w 94487"/>
                  <a:gd name="connsiteY1" fmla="*/ 845820 h 845819"/>
                  <a:gd name="connsiteX2" fmla="*/ 0 w 94487"/>
                  <a:gd name="connsiteY2" fmla="*/ 0 h 845819"/>
                  <a:gd name="connsiteX3" fmla="*/ 26956 w 94487"/>
                  <a:gd name="connsiteY3" fmla="*/ 0 h 845819"/>
                  <a:gd name="connsiteX4" fmla="*/ 94488 w 94487"/>
                  <a:gd name="connsiteY4" fmla="*/ 845820 h 845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487" h="845819">
                    <a:moveTo>
                      <a:pt x="94488" y="845820"/>
                    </a:moveTo>
                    <a:lnTo>
                      <a:pt x="67532" y="845820"/>
                    </a:lnTo>
                    <a:lnTo>
                      <a:pt x="0" y="0"/>
                    </a:lnTo>
                    <a:lnTo>
                      <a:pt x="26956" y="0"/>
                    </a:lnTo>
                    <a:lnTo>
                      <a:pt x="94488" y="845820"/>
                    </a:ln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1624" name="文本框 1623">
            <a:extLst>
              <a:ext uri="{FF2B5EF4-FFF2-40B4-BE49-F238E27FC236}">
                <a16:creationId xmlns:a16="http://schemas.microsoft.com/office/drawing/2014/main" id="{1DCEC653-E0D9-A49B-F528-76C131DAB86D}"/>
              </a:ext>
            </a:extLst>
          </p:cNvPr>
          <p:cNvSpPr txBox="1"/>
          <p:nvPr/>
        </p:nvSpPr>
        <p:spPr>
          <a:xfrm>
            <a:off x="1183316" y="3228869"/>
            <a:ext cx="4334495" cy="5719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dirty="0">
                <a:solidFill>
                  <a:schemeClr val="bg1">
                    <a:alpha val="41000"/>
                  </a:schemeClr>
                </a:solidFill>
              </a:rPr>
              <a:t>Your content to play here, or through paste in this box, and select only the text. Your content to play here</a:t>
            </a:r>
            <a:endParaRPr lang="zh-CN" altLang="en-US" sz="1050" dirty="0">
              <a:solidFill>
                <a:schemeClr val="bg1">
                  <a:alpha val="41000"/>
                </a:schemeClr>
              </a:solidFill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012813C9-6140-A01A-A76F-7B65B4ED78E2}"/>
              </a:ext>
            </a:extLst>
          </p:cNvPr>
          <p:cNvGrpSpPr/>
          <p:nvPr/>
        </p:nvGrpSpPr>
        <p:grpSpPr>
          <a:xfrm>
            <a:off x="1356047" y="4844142"/>
            <a:ext cx="3585695" cy="336233"/>
            <a:chOff x="1086951" y="5272067"/>
            <a:chExt cx="3585695" cy="336233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64C5837F-69B5-58CF-5974-DB0146FA920D}"/>
                </a:ext>
              </a:extLst>
            </p:cNvPr>
            <p:cNvSpPr/>
            <p:nvPr/>
          </p:nvSpPr>
          <p:spPr>
            <a:xfrm>
              <a:off x="2241748" y="5272067"/>
              <a:ext cx="2430898" cy="336233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3B66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9C0E3FCC-0B47-BC7B-C83D-BD2EFC0F498C}"/>
                </a:ext>
              </a:extLst>
            </p:cNvPr>
            <p:cNvSpPr/>
            <p:nvPr/>
          </p:nvSpPr>
          <p:spPr>
            <a:xfrm>
              <a:off x="1086951" y="5272067"/>
              <a:ext cx="1822411" cy="336233"/>
            </a:xfrm>
            <a:prstGeom prst="roundRect">
              <a:avLst>
                <a:gd name="adj" fmla="val 50000"/>
              </a:avLst>
            </a:prstGeom>
            <a:solidFill>
              <a:srgbClr val="3B66FF"/>
            </a:solidFill>
            <a:ln>
              <a:solidFill>
                <a:srgbClr val="3B66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1625" name="组合 1624">
              <a:extLst>
                <a:ext uri="{FF2B5EF4-FFF2-40B4-BE49-F238E27FC236}">
                  <a16:creationId xmlns:a16="http://schemas.microsoft.com/office/drawing/2014/main" id="{E08CF89C-D2A2-C8D2-5442-4BD5DBFD74BB}"/>
                </a:ext>
              </a:extLst>
            </p:cNvPr>
            <p:cNvGrpSpPr/>
            <p:nvPr/>
          </p:nvGrpSpPr>
          <p:grpSpPr>
            <a:xfrm>
              <a:off x="1149748" y="5304926"/>
              <a:ext cx="3472936" cy="285781"/>
              <a:chOff x="4289813" y="5881158"/>
              <a:chExt cx="1874801" cy="285781"/>
            </a:xfrm>
          </p:grpSpPr>
          <p:sp>
            <p:nvSpPr>
              <p:cNvPr id="1626" name="文本框 1625">
                <a:extLst>
                  <a:ext uri="{FF2B5EF4-FFF2-40B4-BE49-F238E27FC236}">
                    <a16:creationId xmlns:a16="http://schemas.microsoft.com/office/drawing/2014/main" id="{C4EB0827-7E1B-933F-A78A-332392233610}"/>
                  </a:ext>
                </a:extLst>
              </p:cNvPr>
              <p:cNvSpPr txBox="1"/>
              <p:nvPr/>
            </p:nvSpPr>
            <p:spPr>
              <a:xfrm>
                <a:off x="4289813" y="5889940"/>
                <a:ext cx="949895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1200" b="1">
                    <a:gradFill flip="none" rotWithShape="1">
                      <a:gsLst>
                        <a:gs pos="1000">
                          <a:srgbClr val="BB9F64"/>
                        </a:gs>
                        <a:gs pos="100000">
                          <a:srgbClr val="BB9F64"/>
                        </a:gs>
                        <a:gs pos="61000">
                          <a:srgbClr val="FFF0AE"/>
                        </a:gs>
                      </a:gsLst>
                      <a:lin ang="5400000" scaled="1"/>
                      <a:tileRect/>
                    </a:gradFill>
                    <a:latin typeface="+mn-ea"/>
                    <a:ea typeface="+mn-ea"/>
                    <a:cs typeface="+mn-ea"/>
                  </a:defRPr>
                </a:lvl1pPr>
              </a:lstStyle>
              <a:p>
                <a:pPr algn="l"/>
                <a:r>
                  <a:rPr lang="zh-CN" altLang="en-US" dirty="0">
                    <a:solidFill>
                      <a:schemeClr val="bg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汇报人：</a:t>
                </a:r>
                <a:r>
                  <a:rPr lang="en-US" altLang="zh-CN" dirty="0">
                    <a:solidFill>
                      <a:schemeClr val="bg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51PPT</a:t>
                </a:r>
                <a:r>
                  <a:rPr lang="zh-CN" altLang="en-US" dirty="0">
                    <a:solidFill>
                      <a:schemeClr val="bg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模板网</a:t>
                </a:r>
              </a:p>
            </p:txBody>
          </p:sp>
          <p:sp>
            <p:nvSpPr>
              <p:cNvPr id="1627" name="文本框 1626">
                <a:extLst>
                  <a:ext uri="{FF2B5EF4-FFF2-40B4-BE49-F238E27FC236}">
                    <a16:creationId xmlns:a16="http://schemas.microsoft.com/office/drawing/2014/main" id="{C72567CB-24E0-3A17-72D6-5C44DD9A6224}"/>
                  </a:ext>
                </a:extLst>
              </p:cNvPr>
              <p:cNvSpPr txBox="1"/>
              <p:nvPr/>
            </p:nvSpPr>
            <p:spPr>
              <a:xfrm>
                <a:off x="5318448" y="5881158"/>
                <a:ext cx="8461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1200" b="1">
                    <a:gradFill flip="none" rotWithShape="1">
                      <a:gsLst>
                        <a:gs pos="1000">
                          <a:srgbClr val="BB9F64"/>
                        </a:gs>
                        <a:gs pos="100000">
                          <a:srgbClr val="BB9F64"/>
                        </a:gs>
                        <a:gs pos="61000">
                          <a:srgbClr val="FFF0AE"/>
                        </a:gs>
                      </a:gsLst>
                      <a:lin ang="5400000" scaled="1"/>
                      <a:tileRect/>
                    </a:gradFill>
                    <a:latin typeface="+mn-ea"/>
                    <a:ea typeface="+mn-ea"/>
                    <a:cs typeface="+mn-ea"/>
                  </a:defRPr>
                </a:lvl1pPr>
              </a:lstStyle>
              <a:p>
                <a:pPr algn="l"/>
                <a:r>
                  <a:rPr lang="zh-CN" altLang="en-US" dirty="0">
                    <a:solidFill>
                      <a:schemeClr val="bg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时间：</a:t>
                </a:r>
                <a:r>
                  <a:rPr lang="en-US" altLang="zh-CN" dirty="0">
                    <a:solidFill>
                      <a:schemeClr val="bg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2023.09.12</a:t>
                </a:r>
                <a:endParaRPr lang="zh-CN" altLang="en-US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</p:grpSp>
      </p:grpSp>
      <p:sp>
        <p:nvSpPr>
          <p:cNvPr id="1628" name="矩形: 圆角 1627">
            <a:extLst>
              <a:ext uri="{FF2B5EF4-FFF2-40B4-BE49-F238E27FC236}">
                <a16:creationId xmlns:a16="http://schemas.microsoft.com/office/drawing/2014/main" id="{EA85F2A3-C976-7171-CD59-607419077574}"/>
              </a:ext>
            </a:extLst>
          </p:cNvPr>
          <p:cNvSpPr/>
          <p:nvPr/>
        </p:nvSpPr>
        <p:spPr>
          <a:xfrm>
            <a:off x="-1" y="2706994"/>
            <a:ext cx="5578013" cy="336233"/>
          </a:xfrm>
          <a:prstGeom prst="roundRect">
            <a:avLst>
              <a:gd name="adj" fmla="val 0"/>
            </a:avLst>
          </a:prstGeom>
          <a:solidFill>
            <a:srgbClr val="3B66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397D0C9B-105C-6DD3-D69C-77E8051983E7}"/>
              </a:ext>
            </a:extLst>
          </p:cNvPr>
          <p:cNvSpPr/>
          <p:nvPr/>
        </p:nvSpPr>
        <p:spPr>
          <a:xfrm rot="16200000">
            <a:off x="1831444" y="619806"/>
            <a:ext cx="395150" cy="4062915"/>
          </a:xfrm>
          <a:custGeom>
            <a:avLst/>
            <a:gdLst>
              <a:gd name="connsiteX0" fmla="*/ 395150 w 395150"/>
              <a:gd name="connsiteY0" fmla="*/ 857716 h 4062915"/>
              <a:gd name="connsiteX1" fmla="*/ 141562 w 395150"/>
              <a:gd name="connsiteY1" fmla="*/ 1187237 h 4062915"/>
              <a:gd name="connsiteX2" fmla="*/ 141562 w 395150"/>
              <a:gd name="connsiteY2" fmla="*/ 2629235 h 4062915"/>
              <a:gd name="connsiteX3" fmla="*/ 141562 w 395150"/>
              <a:gd name="connsiteY3" fmla="*/ 2889174 h 4062915"/>
              <a:gd name="connsiteX4" fmla="*/ 141562 w 395150"/>
              <a:gd name="connsiteY4" fmla="*/ 4062915 h 4062915"/>
              <a:gd name="connsiteX5" fmla="*/ 0 w 395150"/>
              <a:gd name="connsiteY5" fmla="*/ 4062915 h 4062915"/>
              <a:gd name="connsiteX6" fmla="*/ 1 w 395150"/>
              <a:gd name="connsiteY6" fmla="*/ 0 h 4062915"/>
              <a:gd name="connsiteX7" fmla="*/ 141562 w 395150"/>
              <a:gd name="connsiteY7" fmla="*/ 0 h 4062915"/>
              <a:gd name="connsiteX8" fmla="*/ 141562 w 395150"/>
              <a:gd name="connsiteY8" fmla="*/ 528195 h 4062915"/>
              <a:gd name="connsiteX9" fmla="*/ 395150 w 395150"/>
              <a:gd name="connsiteY9" fmla="*/ 857716 h 4062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5150" h="4062915">
                <a:moveTo>
                  <a:pt x="395150" y="857716"/>
                </a:moveTo>
                <a:cubicBezTo>
                  <a:pt x="255097" y="857716"/>
                  <a:pt x="141562" y="1005248"/>
                  <a:pt x="141562" y="1187237"/>
                </a:cubicBezTo>
                <a:lnTo>
                  <a:pt x="141562" y="2629235"/>
                </a:lnTo>
                <a:lnTo>
                  <a:pt x="141562" y="2889174"/>
                </a:lnTo>
                <a:lnTo>
                  <a:pt x="141562" y="4062915"/>
                </a:lnTo>
                <a:lnTo>
                  <a:pt x="0" y="4062915"/>
                </a:lnTo>
                <a:lnTo>
                  <a:pt x="1" y="0"/>
                </a:lnTo>
                <a:lnTo>
                  <a:pt x="141562" y="0"/>
                </a:lnTo>
                <a:lnTo>
                  <a:pt x="141562" y="528195"/>
                </a:lnTo>
                <a:cubicBezTo>
                  <a:pt x="141562" y="710185"/>
                  <a:pt x="255097" y="857716"/>
                  <a:pt x="395150" y="857716"/>
                </a:cubicBezTo>
                <a:close/>
              </a:path>
            </a:pathLst>
          </a:custGeom>
          <a:solidFill>
            <a:srgbClr val="3B66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</a:endParaRPr>
          </a:p>
        </p:txBody>
      </p:sp>
      <p:sp>
        <p:nvSpPr>
          <p:cNvPr id="1629" name="文本框 1628">
            <a:extLst>
              <a:ext uri="{FF2B5EF4-FFF2-40B4-BE49-F238E27FC236}">
                <a16:creationId xmlns:a16="http://schemas.microsoft.com/office/drawing/2014/main" id="{7C450DD4-2074-E7D2-8E35-2E2D3B16E644}"/>
              </a:ext>
            </a:extLst>
          </p:cNvPr>
          <p:cNvSpPr txBox="1"/>
          <p:nvPr/>
        </p:nvSpPr>
        <p:spPr>
          <a:xfrm>
            <a:off x="1356047" y="2738020"/>
            <a:ext cx="399046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</a:rPr>
              <a:t>述职报告   </a:t>
            </a:r>
            <a:r>
              <a:rPr lang="en-US" altLang="zh-CN" sz="1200" dirty="0">
                <a:solidFill>
                  <a:schemeClr val="bg1"/>
                </a:solidFill>
              </a:rPr>
              <a:t>/   </a:t>
            </a:r>
            <a:r>
              <a:rPr lang="zh-CN" altLang="en-US" sz="1200" dirty="0">
                <a:solidFill>
                  <a:schemeClr val="bg1"/>
                </a:solidFill>
              </a:rPr>
              <a:t>工作汇报   </a:t>
            </a:r>
            <a:r>
              <a:rPr lang="en-US" altLang="zh-CN" sz="1200" dirty="0">
                <a:solidFill>
                  <a:schemeClr val="bg1"/>
                </a:solidFill>
              </a:rPr>
              <a:t>/   </a:t>
            </a:r>
            <a:r>
              <a:rPr lang="zh-CN" altLang="en-US" sz="1200" dirty="0">
                <a:solidFill>
                  <a:schemeClr val="bg1"/>
                </a:solidFill>
              </a:rPr>
              <a:t>工作总结   </a:t>
            </a:r>
            <a:r>
              <a:rPr lang="en-US" altLang="zh-CN" sz="1200" dirty="0">
                <a:solidFill>
                  <a:schemeClr val="bg1"/>
                </a:solidFill>
              </a:rPr>
              <a:t>/   </a:t>
            </a:r>
            <a:r>
              <a:rPr lang="zh-CN" altLang="en-US" sz="1200" dirty="0">
                <a:solidFill>
                  <a:schemeClr val="bg1"/>
                </a:solidFill>
              </a:rPr>
              <a:t>转正   </a:t>
            </a:r>
            <a:r>
              <a:rPr lang="en-US" altLang="zh-CN" sz="1200" dirty="0">
                <a:solidFill>
                  <a:schemeClr val="bg1"/>
                </a:solidFill>
              </a:rPr>
              <a:t>/   </a:t>
            </a:r>
            <a:r>
              <a:rPr lang="zh-CN" altLang="en-US" sz="1200" dirty="0">
                <a:solidFill>
                  <a:schemeClr val="bg1"/>
                </a:solidFill>
              </a:rPr>
              <a:t>竞聘</a:t>
            </a: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0F88612E-8CC9-7CE7-AE09-64C363BD50BE}"/>
              </a:ext>
            </a:extLst>
          </p:cNvPr>
          <p:cNvGrpSpPr/>
          <p:nvPr/>
        </p:nvGrpSpPr>
        <p:grpSpPr>
          <a:xfrm>
            <a:off x="11267328" y="6275518"/>
            <a:ext cx="406275" cy="168889"/>
            <a:chOff x="332045" y="6451750"/>
            <a:chExt cx="319472" cy="132805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7A8AE7BF-7DCA-BC55-56D0-FCA90F66AAF0}"/>
                </a:ext>
              </a:extLst>
            </p:cNvPr>
            <p:cNvSpPr/>
            <p:nvPr/>
          </p:nvSpPr>
          <p:spPr>
            <a:xfrm>
              <a:off x="332045" y="6451750"/>
              <a:ext cx="132805" cy="13280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8CF0D2D0-2B6F-73D5-35B8-1360E668A023}"/>
                </a:ext>
              </a:extLst>
            </p:cNvPr>
            <p:cNvSpPr/>
            <p:nvPr/>
          </p:nvSpPr>
          <p:spPr>
            <a:xfrm>
              <a:off x="518712" y="6451750"/>
              <a:ext cx="132805" cy="132805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8" name="缺角矩形 37">
            <a:extLst>
              <a:ext uri="{FF2B5EF4-FFF2-40B4-BE49-F238E27FC236}">
                <a16:creationId xmlns:a16="http://schemas.microsoft.com/office/drawing/2014/main" id="{FCBC32F4-336F-A1B3-83BC-1B0DC7A33EF8}"/>
              </a:ext>
            </a:extLst>
          </p:cNvPr>
          <p:cNvSpPr/>
          <p:nvPr/>
        </p:nvSpPr>
        <p:spPr>
          <a:xfrm>
            <a:off x="1076494" y="666732"/>
            <a:ext cx="656878" cy="656878"/>
          </a:xfrm>
          <a:prstGeom prst="plaque">
            <a:avLst>
              <a:gd name="adj" fmla="val 50000"/>
            </a:avLst>
          </a:prstGeom>
          <a:solidFill>
            <a:srgbClr val="3B66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缺角矩形 38">
            <a:extLst>
              <a:ext uri="{FF2B5EF4-FFF2-40B4-BE49-F238E27FC236}">
                <a16:creationId xmlns:a16="http://schemas.microsoft.com/office/drawing/2014/main" id="{291AA391-868F-72BA-A223-4F468E6B509A}"/>
              </a:ext>
            </a:extLst>
          </p:cNvPr>
          <p:cNvSpPr/>
          <p:nvPr/>
        </p:nvSpPr>
        <p:spPr>
          <a:xfrm>
            <a:off x="702485" y="1316935"/>
            <a:ext cx="304784" cy="304784"/>
          </a:xfrm>
          <a:prstGeom prst="plaque">
            <a:avLst>
              <a:gd name="adj" fmla="val 50000"/>
            </a:avLst>
          </a:prstGeom>
          <a:solidFill>
            <a:srgbClr val="3B66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131079CA-FF72-317B-7DB5-5E695C662CB7}"/>
              </a:ext>
            </a:extLst>
          </p:cNvPr>
          <p:cNvSpPr/>
          <p:nvPr/>
        </p:nvSpPr>
        <p:spPr>
          <a:xfrm>
            <a:off x="1" y="4589262"/>
            <a:ext cx="830401" cy="1645374"/>
          </a:xfrm>
          <a:custGeom>
            <a:avLst/>
            <a:gdLst>
              <a:gd name="connsiteX0" fmla="*/ 7714 w 830401"/>
              <a:gd name="connsiteY0" fmla="*/ 0 h 1645374"/>
              <a:gd name="connsiteX1" fmla="*/ 830401 w 830401"/>
              <a:gd name="connsiteY1" fmla="*/ 822687 h 1645374"/>
              <a:gd name="connsiteX2" fmla="*/ 7714 w 830401"/>
              <a:gd name="connsiteY2" fmla="*/ 1645374 h 1645374"/>
              <a:gd name="connsiteX3" fmla="*/ 0 w 830401"/>
              <a:gd name="connsiteY3" fmla="*/ 1568854 h 1645374"/>
              <a:gd name="connsiteX4" fmla="*/ 0 w 830401"/>
              <a:gd name="connsiteY4" fmla="*/ 76521 h 1645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0401" h="1645374">
                <a:moveTo>
                  <a:pt x="7714" y="0"/>
                </a:moveTo>
                <a:cubicBezTo>
                  <a:pt x="7714" y="454357"/>
                  <a:pt x="376044" y="822687"/>
                  <a:pt x="830401" y="822687"/>
                </a:cubicBezTo>
                <a:cubicBezTo>
                  <a:pt x="376044" y="822687"/>
                  <a:pt x="7714" y="1191017"/>
                  <a:pt x="7714" y="1645374"/>
                </a:cubicBezTo>
                <a:lnTo>
                  <a:pt x="0" y="1568854"/>
                </a:lnTo>
                <a:lnTo>
                  <a:pt x="0" y="76521"/>
                </a:lnTo>
                <a:close/>
              </a:path>
            </a:pathLst>
          </a:custGeom>
          <a:solidFill>
            <a:srgbClr val="3B66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06427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warp dir="in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70F3C-DD99-28EE-69F4-9F827B82C657}"/>
              </a:ext>
            </a:extLst>
          </p:cNvPr>
          <p:cNvSpPr txBox="1"/>
          <p:nvPr/>
        </p:nvSpPr>
        <p:spPr>
          <a:xfrm>
            <a:off x="993792" y="1003917"/>
            <a:ext cx="1073402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© 51PPT</a:t>
            </a:r>
            <a:r>
              <a:rPr lang="zh-CN" altLang="en-US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1F1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3DF4FD86-F490-24A5-4E9B-7066E725CD19}"/>
              </a:ext>
            </a:extLst>
          </p:cNvPr>
          <p:cNvSpPr/>
          <p:nvPr/>
        </p:nvSpPr>
        <p:spPr>
          <a:xfrm rot="10800000">
            <a:off x="8980896" y="0"/>
            <a:ext cx="3211104" cy="6858000"/>
          </a:xfrm>
          <a:custGeom>
            <a:avLst/>
            <a:gdLst>
              <a:gd name="connsiteX0" fmla="*/ 2783060 w 3211104"/>
              <a:gd name="connsiteY0" fmla="*/ 6858000 h 6858000"/>
              <a:gd name="connsiteX1" fmla="*/ 2250498 w 3211104"/>
              <a:gd name="connsiteY1" fmla="*/ 6858000 h 6858000"/>
              <a:gd name="connsiteX2" fmla="*/ 532562 w 3211104"/>
              <a:gd name="connsiteY2" fmla="*/ 6858000 h 6858000"/>
              <a:gd name="connsiteX3" fmla="*/ 0 w 3211104"/>
              <a:gd name="connsiteY3" fmla="*/ 6858000 h 6858000"/>
              <a:gd name="connsiteX4" fmla="*/ 0 w 3211104"/>
              <a:gd name="connsiteY4" fmla="*/ 0 h 6858000"/>
              <a:gd name="connsiteX5" fmla="*/ 532562 w 3211104"/>
              <a:gd name="connsiteY5" fmla="*/ 0 h 6858000"/>
              <a:gd name="connsiteX6" fmla="*/ 2250498 w 3211104"/>
              <a:gd name="connsiteY6" fmla="*/ 0 h 6858000"/>
              <a:gd name="connsiteX7" fmla="*/ 2783060 w 3211104"/>
              <a:gd name="connsiteY7" fmla="*/ 0 h 6858000"/>
              <a:gd name="connsiteX8" fmla="*/ 2783060 w 3211104"/>
              <a:gd name="connsiteY8" fmla="*/ 891567 h 6858000"/>
              <a:gd name="connsiteX9" fmla="*/ 3211104 w 3211104"/>
              <a:gd name="connsiteY9" fmla="*/ 1447782 h 6858000"/>
              <a:gd name="connsiteX10" fmla="*/ 2783060 w 3211104"/>
              <a:gd name="connsiteY10" fmla="*/ 2003997 h 6858000"/>
              <a:gd name="connsiteX11" fmla="*/ 2783060 w 3211104"/>
              <a:gd name="connsiteY11" fmla="*/ 4438019 h 6858000"/>
              <a:gd name="connsiteX12" fmla="*/ 2783060 w 3211104"/>
              <a:gd name="connsiteY12" fmla="*/ 487678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211104" h="6858000">
                <a:moveTo>
                  <a:pt x="2783060" y="6858000"/>
                </a:moveTo>
                <a:lnTo>
                  <a:pt x="2250498" y="6858000"/>
                </a:lnTo>
                <a:lnTo>
                  <a:pt x="532562" y="6858000"/>
                </a:lnTo>
                <a:lnTo>
                  <a:pt x="0" y="6858000"/>
                </a:lnTo>
                <a:lnTo>
                  <a:pt x="0" y="0"/>
                </a:lnTo>
                <a:lnTo>
                  <a:pt x="532562" y="0"/>
                </a:lnTo>
                <a:lnTo>
                  <a:pt x="2250498" y="0"/>
                </a:lnTo>
                <a:lnTo>
                  <a:pt x="2783060" y="0"/>
                </a:lnTo>
                <a:lnTo>
                  <a:pt x="2783060" y="891567"/>
                </a:lnTo>
                <a:cubicBezTo>
                  <a:pt x="2783060" y="1198757"/>
                  <a:pt x="2974701" y="1447782"/>
                  <a:pt x="3211104" y="1447782"/>
                </a:cubicBezTo>
                <a:cubicBezTo>
                  <a:pt x="2974701" y="1447782"/>
                  <a:pt x="2783060" y="1696808"/>
                  <a:pt x="2783060" y="2003997"/>
                </a:cubicBezTo>
                <a:lnTo>
                  <a:pt x="2783060" y="4438019"/>
                </a:lnTo>
                <a:lnTo>
                  <a:pt x="2783060" y="4876782"/>
                </a:lnTo>
                <a:close/>
              </a:path>
            </a:pathLst>
          </a:custGeom>
          <a:solidFill>
            <a:srgbClr val="3B66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</a:endParaRPr>
          </a:p>
        </p:txBody>
      </p:sp>
      <p:grpSp>
        <p:nvGrpSpPr>
          <p:cNvPr id="1603" name="组合 1602" descr="D:\51PPT模板网\51pptmoban.com\图片001.jpg">
            <a:extLst>
              <a:ext uri="{FF2B5EF4-FFF2-40B4-BE49-F238E27FC236}">
                <a16:creationId xmlns:a16="http://schemas.microsoft.com/office/drawing/2014/main" id="{25CD42BD-F9F9-EEF6-C5BF-5BAAC26D035B}"/>
              </a:ext>
            </a:extLst>
          </p:cNvPr>
          <p:cNvGrpSpPr/>
          <p:nvPr/>
        </p:nvGrpSpPr>
        <p:grpSpPr>
          <a:xfrm>
            <a:off x="9641767" y="4086610"/>
            <a:ext cx="2262777" cy="1851295"/>
            <a:chOff x="7646439" y="1916533"/>
            <a:chExt cx="4674503" cy="3824454"/>
          </a:xfrm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647D4ADF-40FC-F830-BF5C-DDB762E10A25}"/>
                </a:ext>
              </a:extLst>
            </p:cNvPr>
            <p:cNvSpPr/>
            <p:nvPr/>
          </p:nvSpPr>
          <p:spPr>
            <a:xfrm>
              <a:off x="7877155" y="3856671"/>
              <a:ext cx="415879" cy="153417"/>
            </a:xfrm>
            <a:custGeom>
              <a:avLst/>
              <a:gdLst>
                <a:gd name="connsiteX0" fmla="*/ 335661 w 335661"/>
                <a:gd name="connsiteY0" fmla="*/ 0 h 123825"/>
                <a:gd name="connsiteX1" fmla="*/ 167831 w 335661"/>
                <a:gd name="connsiteY1" fmla="*/ 123825 h 123825"/>
                <a:gd name="connsiteX2" fmla="*/ 0 w 335661"/>
                <a:gd name="connsiteY2" fmla="*/ 0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5661" h="123825">
                  <a:moveTo>
                    <a:pt x="335661" y="0"/>
                  </a:moveTo>
                  <a:cubicBezTo>
                    <a:pt x="335661" y="0"/>
                    <a:pt x="331470" y="123825"/>
                    <a:pt x="167831" y="123825"/>
                  </a:cubicBezTo>
                  <a:cubicBezTo>
                    <a:pt x="4191" y="12382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519D340C-73DD-656F-3261-91A181911AE0}"/>
                </a:ext>
              </a:extLst>
            </p:cNvPr>
            <p:cNvSpPr/>
            <p:nvPr/>
          </p:nvSpPr>
          <p:spPr>
            <a:xfrm>
              <a:off x="8368680" y="3856671"/>
              <a:ext cx="415879" cy="153417"/>
            </a:xfrm>
            <a:custGeom>
              <a:avLst/>
              <a:gdLst>
                <a:gd name="connsiteX0" fmla="*/ 335661 w 335661"/>
                <a:gd name="connsiteY0" fmla="*/ 0 h 123825"/>
                <a:gd name="connsiteX1" fmla="*/ 167830 w 335661"/>
                <a:gd name="connsiteY1" fmla="*/ 123825 h 123825"/>
                <a:gd name="connsiteX2" fmla="*/ 0 w 335661"/>
                <a:gd name="connsiteY2" fmla="*/ 0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5661" h="123825">
                  <a:moveTo>
                    <a:pt x="335661" y="0"/>
                  </a:moveTo>
                  <a:cubicBezTo>
                    <a:pt x="335661" y="0"/>
                    <a:pt x="331375" y="123825"/>
                    <a:pt x="167830" y="123825"/>
                  </a:cubicBezTo>
                  <a:cubicBezTo>
                    <a:pt x="4286" y="12382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040CC31C-F0DA-67AF-0915-69BD593702C4}"/>
                </a:ext>
              </a:extLst>
            </p:cNvPr>
            <p:cNvSpPr/>
            <p:nvPr/>
          </p:nvSpPr>
          <p:spPr>
            <a:xfrm>
              <a:off x="7711465" y="4111343"/>
              <a:ext cx="465325" cy="1125727"/>
            </a:xfrm>
            <a:custGeom>
              <a:avLst/>
              <a:gdLst>
                <a:gd name="connsiteX0" fmla="*/ 0 w 375570"/>
                <a:gd name="connsiteY0" fmla="*/ 0 h 908589"/>
                <a:gd name="connsiteX1" fmla="*/ 375571 w 375570"/>
                <a:gd name="connsiteY1" fmla="*/ 0 h 908589"/>
                <a:gd name="connsiteX2" fmla="*/ 375571 w 375570"/>
                <a:gd name="connsiteY2" fmla="*/ 908590 h 908589"/>
                <a:gd name="connsiteX3" fmla="*/ 0 w 375570"/>
                <a:gd name="connsiteY3" fmla="*/ 908590 h 908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5570" h="908589">
                  <a:moveTo>
                    <a:pt x="0" y="0"/>
                  </a:moveTo>
                  <a:lnTo>
                    <a:pt x="375571" y="0"/>
                  </a:lnTo>
                  <a:lnTo>
                    <a:pt x="375571" y="908590"/>
                  </a:lnTo>
                  <a:lnTo>
                    <a:pt x="0" y="908590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F1EED05F-57D4-2EAB-0F05-E8013EDD7C58}"/>
                </a:ext>
              </a:extLst>
            </p:cNvPr>
            <p:cNvSpPr/>
            <p:nvPr/>
          </p:nvSpPr>
          <p:spPr>
            <a:xfrm rot="10800000">
              <a:off x="8176791" y="4111462"/>
              <a:ext cx="1218132" cy="1125727"/>
            </a:xfrm>
            <a:custGeom>
              <a:avLst/>
              <a:gdLst>
                <a:gd name="connsiteX0" fmla="*/ 0 w 983170"/>
                <a:gd name="connsiteY0" fmla="*/ 0 h 908589"/>
                <a:gd name="connsiteX1" fmla="*/ 983170 w 983170"/>
                <a:gd name="connsiteY1" fmla="*/ 0 h 908589"/>
                <a:gd name="connsiteX2" fmla="*/ 983170 w 983170"/>
                <a:gd name="connsiteY2" fmla="*/ 908590 h 908589"/>
                <a:gd name="connsiteX3" fmla="*/ 0 w 983170"/>
                <a:gd name="connsiteY3" fmla="*/ 908590 h 908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83170" h="908589">
                  <a:moveTo>
                    <a:pt x="0" y="0"/>
                  </a:moveTo>
                  <a:lnTo>
                    <a:pt x="983170" y="0"/>
                  </a:lnTo>
                  <a:lnTo>
                    <a:pt x="983170" y="908590"/>
                  </a:lnTo>
                  <a:lnTo>
                    <a:pt x="0" y="908590"/>
                  </a:ln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06474B74-BACB-A856-57C3-EBB0BDEF4D1B}"/>
                </a:ext>
              </a:extLst>
            </p:cNvPr>
            <p:cNvSpPr/>
            <p:nvPr/>
          </p:nvSpPr>
          <p:spPr>
            <a:xfrm rot="10800000">
              <a:off x="8359830" y="4248357"/>
              <a:ext cx="852173" cy="346368"/>
            </a:xfrm>
            <a:custGeom>
              <a:avLst/>
              <a:gdLst>
                <a:gd name="connsiteX0" fmla="*/ 0 w 687800"/>
                <a:gd name="connsiteY0" fmla="*/ 0 h 279558"/>
                <a:gd name="connsiteX1" fmla="*/ 687800 w 687800"/>
                <a:gd name="connsiteY1" fmla="*/ 0 h 279558"/>
                <a:gd name="connsiteX2" fmla="*/ 687800 w 687800"/>
                <a:gd name="connsiteY2" fmla="*/ 279559 h 279558"/>
                <a:gd name="connsiteX3" fmla="*/ 0 w 687800"/>
                <a:gd name="connsiteY3" fmla="*/ 279559 h 279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7800" h="279558">
                  <a:moveTo>
                    <a:pt x="0" y="0"/>
                  </a:moveTo>
                  <a:lnTo>
                    <a:pt x="687800" y="0"/>
                  </a:lnTo>
                  <a:lnTo>
                    <a:pt x="687800" y="279559"/>
                  </a:lnTo>
                  <a:lnTo>
                    <a:pt x="0" y="279559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0B6CAB6B-AA64-CD09-DBEE-904C8D605CCB}"/>
                </a:ext>
              </a:extLst>
            </p:cNvPr>
            <p:cNvSpPr/>
            <p:nvPr/>
          </p:nvSpPr>
          <p:spPr>
            <a:xfrm rot="10800000">
              <a:off x="8359830" y="4693384"/>
              <a:ext cx="852173" cy="346368"/>
            </a:xfrm>
            <a:custGeom>
              <a:avLst/>
              <a:gdLst>
                <a:gd name="connsiteX0" fmla="*/ 0 w 687800"/>
                <a:gd name="connsiteY0" fmla="*/ 0 h 279558"/>
                <a:gd name="connsiteX1" fmla="*/ 687800 w 687800"/>
                <a:gd name="connsiteY1" fmla="*/ 0 h 279558"/>
                <a:gd name="connsiteX2" fmla="*/ 687800 w 687800"/>
                <a:gd name="connsiteY2" fmla="*/ 279559 h 279558"/>
                <a:gd name="connsiteX3" fmla="*/ 0 w 687800"/>
                <a:gd name="connsiteY3" fmla="*/ 279559 h 279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7800" h="279558">
                  <a:moveTo>
                    <a:pt x="0" y="0"/>
                  </a:moveTo>
                  <a:lnTo>
                    <a:pt x="687800" y="0"/>
                  </a:lnTo>
                  <a:lnTo>
                    <a:pt x="687800" y="279559"/>
                  </a:lnTo>
                  <a:lnTo>
                    <a:pt x="0" y="279559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0B8BEC3D-ED1D-28D0-84C2-0D51600DDB87}"/>
                </a:ext>
              </a:extLst>
            </p:cNvPr>
            <p:cNvSpPr/>
            <p:nvPr/>
          </p:nvSpPr>
          <p:spPr>
            <a:xfrm>
              <a:off x="8176791" y="4010442"/>
              <a:ext cx="1280088" cy="100900"/>
            </a:xfrm>
            <a:custGeom>
              <a:avLst/>
              <a:gdLst>
                <a:gd name="connsiteX0" fmla="*/ 0 w 1033176"/>
                <a:gd name="connsiteY0" fmla="*/ 0 h 81438"/>
                <a:gd name="connsiteX1" fmla="*/ 1033177 w 1033176"/>
                <a:gd name="connsiteY1" fmla="*/ 0 h 81438"/>
                <a:gd name="connsiteX2" fmla="*/ 1033177 w 1033176"/>
                <a:gd name="connsiteY2" fmla="*/ 81439 h 81438"/>
                <a:gd name="connsiteX3" fmla="*/ 0 w 1033176"/>
                <a:gd name="connsiteY3" fmla="*/ 81439 h 81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3176" h="81438">
                  <a:moveTo>
                    <a:pt x="0" y="0"/>
                  </a:moveTo>
                  <a:lnTo>
                    <a:pt x="1033177" y="0"/>
                  </a:lnTo>
                  <a:lnTo>
                    <a:pt x="1033177" y="81439"/>
                  </a:lnTo>
                  <a:lnTo>
                    <a:pt x="0" y="81439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50035727-B2A2-806D-D705-77D7DE8C952C}"/>
                </a:ext>
              </a:extLst>
            </p:cNvPr>
            <p:cNvSpPr/>
            <p:nvPr/>
          </p:nvSpPr>
          <p:spPr>
            <a:xfrm rot="10800000">
              <a:off x="7646439" y="4010560"/>
              <a:ext cx="530351" cy="100900"/>
            </a:xfrm>
            <a:custGeom>
              <a:avLst/>
              <a:gdLst>
                <a:gd name="connsiteX0" fmla="*/ 0 w 428053"/>
                <a:gd name="connsiteY0" fmla="*/ 0 h 81438"/>
                <a:gd name="connsiteX1" fmla="*/ 428054 w 428053"/>
                <a:gd name="connsiteY1" fmla="*/ 0 h 81438"/>
                <a:gd name="connsiteX2" fmla="*/ 428054 w 428053"/>
                <a:gd name="connsiteY2" fmla="*/ 81439 h 81438"/>
                <a:gd name="connsiteX3" fmla="*/ 0 w 428053"/>
                <a:gd name="connsiteY3" fmla="*/ 81439 h 81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8053" h="81438">
                  <a:moveTo>
                    <a:pt x="0" y="0"/>
                  </a:moveTo>
                  <a:lnTo>
                    <a:pt x="428054" y="0"/>
                  </a:lnTo>
                  <a:lnTo>
                    <a:pt x="428054" y="81439"/>
                  </a:lnTo>
                  <a:lnTo>
                    <a:pt x="0" y="81439"/>
                  </a:ln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D5862F6A-16F7-CD46-7DD9-D3E9189486DD}"/>
                </a:ext>
              </a:extLst>
            </p:cNvPr>
            <p:cNvSpPr/>
            <p:nvPr/>
          </p:nvSpPr>
          <p:spPr>
            <a:xfrm>
              <a:off x="9794988" y="3905056"/>
              <a:ext cx="2491966" cy="410804"/>
            </a:xfrm>
            <a:custGeom>
              <a:avLst/>
              <a:gdLst>
                <a:gd name="connsiteX0" fmla="*/ 0 w 2011298"/>
                <a:gd name="connsiteY0" fmla="*/ 0 h 331565"/>
                <a:gd name="connsiteX1" fmla="*/ 2011299 w 2011298"/>
                <a:gd name="connsiteY1" fmla="*/ 0 h 331565"/>
                <a:gd name="connsiteX2" fmla="*/ 2011299 w 2011298"/>
                <a:gd name="connsiteY2" fmla="*/ 331565 h 331565"/>
                <a:gd name="connsiteX3" fmla="*/ 0 w 2011298"/>
                <a:gd name="connsiteY3" fmla="*/ 331565 h 331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11298" h="331565">
                  <a:moveTo>
                    <a:pt x="0" y="0"/>
                  </a:moveTo>
                  <a:lnTo>
                    <a:pt x="2011299" y="0"/>
                  </a:lnTo>
                  <a:lnTo>
                    <a:pt x="2011299" y="331565"/>
                  </a:lnTo>
                  <a:lnTo>
                    <a:pt x="0" y="331565"/>
                  </a:lnTo>
                  <a:close/>
                </a:path>
              </a:pathLst>
            </a:custGeom>
            <a:solidFill>
              <a:srgbClr val="EBEBE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FCFDAC31-2BB9-4E6E-C4DB-0405F53B6E39}"/>
                </a:ext>
              </a:extLst>
            </p:cNvPr>
            <p:cNvSpPr/>
            <p:nvPr/>
          </p:nvSpPr>
          <p:spPr>
            <a:xfrm>
              <a:off x="11340135" y="3929485"/>
              <a:ext cx="916727" cy="361946"/>
            </a:xfrm>
            <a:custGeom>
              <a:avLst/>
              <a:gdLst>
                <a:gd name="connsiteX0" fmla="*/ 0 w 739902"/>
                <a:gd name="connsiteY0" fmla="*/ 0 h 292131"/>
                <a:gd name="connsiteX1" fmla="*/ 739902 w 739902"/>
                <a:gd name="connsiteY1" fmla="*/ 0 h 292131"/>
                <a:gd name="connsiteX2" fmla="*/ 739902 w 739902"/>
                <a:gd name="connsiteY2" fmla="*/ 292132 h 292131"/>
                <a:gd name="connsiteX3" fmla="*/ 0 w 739902"/>
                <a:gd name="connsiteY3" fmla="*/ 292132 h 292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9902" h="292131">
                  <a:moveTo>
                    <a:pt x="0" y="0"/>
                  </a:moveTo>
                  <a:lnTo>
                    <a:pt x="739902" y="0"/>
                  </a:lnTo>
                  <a:lnTo>
                    <a:pt x="739902" y="292132"/>
                  </a:lnTo>
                  <a:lnTo>
                    <a:pt x="0" y="292132"/>
                  </a:ln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03082392-F3B7-80A6-0539-C28A3E660E03}"/>
                </a:ext>
              </a:extLst>
            </p:cNvPr>
            <p:cNvSpPr/>
            <p:nvPr/>
          </p:nvSpPr>
          <p:spPr>
            <a:xfrm>
              <a:off x="10390837" y="3929485"/>
              <a:ext cx="916727" cy="361946"/>
            </a:xfrm>
            <a:custGeom>
              <a:avLst/>
              <a:gdLst>
                <a:gd name="connsiteX0" fmla="*/ 0 w 739902"/>
                <a:gd name="connsiteY0" fmla="*/ 0 h 292131"/>
                <a:gd name="connsiteX1" fmla="*/ 739902 w 739902"/>
                <a:gd name="connsiteY1" fmla="*/ 0 h 292131"/>
                <a:gd name="connsiteX2" fmla="*/ 739902 w 739902"/>
                <a:gd name="connsiteY2" fmla="*/ 292132 h 292131"/>
                <a:gd name="connsiteX3" fmla="*/ 0 w 739902"/>
                <a:gd name="connsiteY3" fmla="*/ 292132 h 292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9902" h="292131">
                  <a:moveTo>
                    <a:pt x="0" y="0"/>
                  </a:moveTo>
                  <a:lnTo>
                    <a:pt x="739902" y="0"/>
                  </a:lnTo>
                  <a:lnTo>
                    <a:pt x="739902" y="292132"/>
                  </a:lnTo>
                  <a:lnTo>
                    <a:pt x="0" y="292132"/>
                  </a:ln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85ACA356-358C-C1BD-3CB6-4325247AF7BF}"/>
                </a:ext>
              </a:extLst>
            </p:cNvPr>
            <p:cNvSpPr/>
            <p:nvPr/>
          </p:nvSpPr>
          <p:spPr>
            <a:xfrm>
              <a:off x="10245680" y="4315861"/>
              <a:ext cx="172652" cy="1025769"/>
            </a:xfrm>
            <a:custGeom>
              <a:avLst/>
              <a:gdLst>
                <a:gd name="connsiteX0" fmla="*/ 44387 w 139350"/>
                <a:gd name="connsiteY0" fmla="*/ 827913 h 827912"/>
                <a:gd name="connsiteX1" fmla="*/ 0 w 139350"/>
                <a:gd name="connsiteY1" fmla="*/ 827913 h 827912"/>
                <a:gd name="connsiteX2" fmla="*/ 94964 w 139350"/>
                <a:gd name="connsiteY2" fmla="*/ 0 h 827912"/>
                <a:gd name="connsiteX3" fmla="*/ 139351 w 139350"/>
                <a:gd name="connsiteY3" fmla="*/ 0 h 827912"/>
                <a:gd name="connsiteX4" fmla="*/ 44387 w 139350"/>
                <a:gd name="connsiteY4" fmla="*/ 827913 h 827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350" h="827912">
                  <a:moveTo>
                    <a:pt x="44387" y="827913"/>
                  </a:moveTo>
                  <a:lnTo>
                    <a:pt x="0" y="827913"/>
                  </a:lnTo>
                  <a:lnTo>
                    <a:pt x="94964" y="0"/>
                  </a:lnTo>
                  <a:lnTo>
                    <a:pt x="139351" y="0"/>
                  </a:lnTo>
                  <a:lnTo>
                    <a:pt x="44387" y="827913"/>
                  </a:ln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3D181619-2C32-27CA-B1B9-0D8160C541FF}"/>
                </a:ext>
              </a:extLst>
            </p:cNvPr>
            <p:cNvSpPr/>
            <p:nvPr/>
          </p:nvSpPr>
          <p:spPr>
            <a:xfrm>
              <a:off x="9760883" y="4315861"/>
              <a:ext cx="172771" cy="1025769"/>
            </a:xfrm>
            <a:custGeom>
              <a:avLst/>
              <a:gdLst>
                <a:gd name="connsiteX0" fmla="*/ 44482 w 139446"/>
                <a:gd name="connsiteY0" fmla="*/ 827913 h 827912"/>
                <a:gd name="connsiteX1" fmla="*/ 0 w 139446"/>
                <a:gd name="connsiteY1" fmla="*/ 827913 h 827912"/>
                <a:gd name="connsiteX2" fmla="*/ 94964 w 139446"/>
                <a:gd name="connsiteY2" fmla="*/ 0 h 827912"/>
                <a:gd name="connsiteX3" fmla="*/ 139446 w 139446"/>
                <a:gd name="connsiteY3" fmla="*/ 0 h 827912"/>
                <a:gd name="connsiteX4" fmla="*/ 44482 w 139446"/>
                <a:gd name="connsiteY4" fmla="*/ 827913 h 827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446" h="827912">
                  <a:moveTo>
                    <a:pt x="44482" y="827913"/>
                  </a:moveTo>
                  <a:lnTo>
                    <a:pt x="0" y="827913"/>
                  </a:lnTo>
                  <a:lnTo>
                    <a:pt x="94964" y="0"/>
                  </a:lnTo>
                  <a:lnTo>
                    <a:pt x="139446" y="0"/>
                  </a:lnTo>
                  <a:lnTo>
                    <a:pt x="44482" y="827913"/>
                  </a:ln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8B82AE8C-896E-4FC8-6162-7B0262F27DF6}"/>
                </a:ext>
              </a:extLst>
            </p:cNvPr>
            <p:cNvSpPr/>
            <p:nvPr/>
          </p:nvSpPr>
          <p:spPr>
            <a:xfrm>
              <a:off x="11663491" y="4315861"/>
              <a:ext cx="172770" cy="1025769"/>
            </a:xfrm>
            <a:custGeom>
              <a:avLst/>
              <a:gdLst>
                <a:gd name="connsiteX0" fmla="*/ 94964 w 139445"/>
                <a:gd name="connsiteY0" fmla="*/ 827913 h 827912"/>
                <a:gd name="connsiteX1" fmla="*/ 139446 w 139445"/>
                <a:gd name="connsiteY1" fmla="*/ 827913 h 827912"/>
                <a:gd name="connsiteX2" fmla="*/ 44482 w 139445"/>
                <a:gd name="connsiteY2" fmla="*/ 0 h 827912"/>
                <a:gd name="connsiteX3" fmla="*/ 0 w 139445"/>
                <a:gd name="connsiteY3" fmla="*/ 0 h 827912"/>
                <a:gd name="connsiteX4" fmla="*/ 94964 w 139445"/>
                <a:gd name="connsiteY4" fmla="*/ 827913 h 827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445" h="827912">
                  <a:moveTo>
                    <a:pt x="94964" y="827913"/>
                  </a:moveTo>
                  <a:lnTo>
                    <a:pt x="139446" y="827913"/>
                  </a:lnTo>
                  <a:lnTo>
                    <a:pt x="44482" y="0"/>
                  </a:lnTo>
                  <a:lnTo>
                    <a:pt x="0" y="0"/>
                  </a:lnTo>
                  <a:lnTo>
                    <a:pt x="94964" y="827913"/>
                  </a:ln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3BC32642-B6EE-4623-423F-D884F84095B3}"/>
                </a:ext>
              </a:extLst>
            </p:cNvPr>
            <p:cNvSpPr/>
            <p:nvPr/>
          </p:nvSpPr>
          <p:spPr>
            <a:xfrm>
              <a:off x="12148172" y="4315861"/>
              <a:ext cx="172770" cy="1025769"/>
            </a:xfrm>
            <a:custGeom>
              <a:avLst/>
              <a:gdLst>
                <a:gd name="connsiteX0" fmla="*/ 94964 w 139445"/>
                <a:gd name="connsiteY0" fmla="*/ 827913 h 827912"/>
                <a:gd name="connsiteX1" fmla="*/ 139446 w 139445"/>
                <a:gd name="connsiteY1" fmla="*/ 827913 h 827912"/>
                <a:gd name="connsiteX2" fmla="*/ 44482 w 139445"/>
                <a:gd name="connsiteY2" fmla="*/ 0 h 827912"/>
                <a:gd name="connsiteX3" fmla="*/ 0 w 139445"/>
                <a:gd name="connsiteY3" fmla="*/ 0 h 827912"/>
                <a:gd name="connsiteX4" fmla="*/ 94964 w 139445"/>
                <a:gd name="connsiteY4" fmla="*/ 827913 h 827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445" h="827912">
                  <a:moveTo>
                    <a:pt x="94964" y="827913"/>
                  </a:moveTo>
                  <a:lnTo>
                    <a:pt x="139446" y="827913"/>
                  </a:lnTo>
                  <a:lnTo>
                    <a:pt x="44482" y="0"/>
                  </a:lnTo>
                  <a:lnTo>
                    <a:pt x="0" y="0"/>
                  </a:lnTo>
                  <a:lnTo>
                    <a:pt x="94964" y="827913"/>
                  </a:ln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4A63E6A2-4D4E-63B1-3217-DD5129756171}"/>
                </a:ext>
              </a:extLst>
            </p:cNvPr>
            <p:cNvSpPr/>
            <p:nvPr/>
          </p:nvSpPr>
          <p:spPr>
            <a:xfrm>
              <a:off x="10724343" y="3452594"/>
              <a:ext cx="272964" cy="452462"/>
            </a:xfrm>
            <a:custGeom>
              <a:avLst/>
              <a:gdLst>
                <a:gd name="connsiteX0" fmla="*/ 220313 w 220313"/>
                <a:gd name="connsiteY0" fmla="*/ 0 h 365188"/>
                <a:gd name="connsiteX1" fmla="*/ 64770 w 220313"/>
                <a:gd name="connsiteY1" fmla="*/ 0 h 365188"/>
                <a:gd name="connsiteX2" fmla="*/ 0 w 220313"/>
                <a:gd name="connsiteY2" fmla="*/ 365189 h 365188"/>
                <a:gd name="connsiteX3" fmla="*/ 155543 w 220313"/>
                <a:gd name="connsiteY3" fmla="*/ 365189 h 365188"/>
                <a:gd name="connsiteX4" fmla="*/ 220313 w 220313"/>
                <a:gd name="connsiteY4" fmla="*/ 0 h 365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0313" h="365188">
                  <a:moveTo>
                    <a:pt x="220313" y="0"/>
                  </a:moveTo>
                  <a:lnTo>
                    <a:pt x="64770" y="0"/>
                  </a:lnTo>
                  <a:lnTo>
                    <a:pt x="0" y="365189"/>
                  </a:lnTo>
                  <a:lnTo>
                    <a:pt x="155543" y="365189"/>
                  </a:lnTo>
                  <a:lnTo>
                    <a:pt x="220313" y="0"/>
                  </a:ln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6DB79508-E058-4FE4-2677-7DB97C0EBE4D}"/>
                </a:ext>
              </a:extLst>
            </p:cNvPr>
            <p:cNvSpPr/>
            <p:nvPr/>
          </p:nvSpPr>
          <p:spPr>
            <a:xfrm>
              <a:off x="10348117" y="3059256"/>
              <a:ext cx="1110621" cy="655680"/>
            </a:xfrm>
            <a:custGeom>
              <a:avLst/>
              <a:gdLst>
                <a:gd name="connsiteX0" fmla="*/ 869918 w 896397"/>
                <a:gd name="connsiteY0" fmla="*/ 0 h 529208"/>
                <a:gd name="connsiteX1" fmla="*/ 0 w 896397"/>
                <a:gd name="connsiteY1" fmla="*/ 0 h 529208"/>
                <a:gd name="connsiteX2" fmla="*/ 26479 w 896397"/>
                <a:gd name="connsiteY2" fmla="*/ 529209 h 529208"/>
                <a:gd name="connsiteX3" fmla="*/ 896398 w 896397"/>
                <a:gd name="connsiteY3" fmla="*/ 529209 h 529208"/>
                <a:gd name="connsiteX4" fmla="*/ 869918 w 896397"/>
                <a:gd name="connsiteY4" fmla="*/ 0 h 529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6397" h="529208">
                  <a:moveTo>
                    <a:pt x="869918" y="0"/>
                  </a:moveTo>
                  <a:lnTo>
                    <a:pt x="0" y="0"/>
                  </a:lnTo>
                  <a:lnTo>
                    <a:pt x="26479" y="529209"/>
                  </a:lnTo>
                  <a:lnTo>
                    <a:pt x="896398" y="529209"/>
                  </a:lnTo>
                  <a:lnTo>
                    <a:pt x="869918" y="0"/>
                  </a:ln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F77934BD-452A-2389-42FC-F1FC4FA38E89}"/>
                </a:ext>
              </a:extLst>
            </p:cNvPr>
            <p:cNvSpPr/>
            <p:nvPr/>
          </p:nvSpPr>
          <p:spPr>
            <a:xfrm>
              <a:off x="10374433" y="3074834"/>
              <a:ext cx="1057988" cy="624525"/>
            </a:xfrm>
            <a:custGeom>
              <a:avLst/>
              <a:gdLst>
                <a:gd name="connsiteX0" fmla="*/ 828675 w 853916"/>
                <a:gd name="connsiteY0" fmla="*/ 0 h 504062"/>
                <a:gd name="connsiteX1" fmla="*/ 0 w 853916"/>
                <a:gd name="connsiteY1" fmla="*/ 0 h 504062"/>
                <a:gd name="connsiteX2" fmla="*/ 25241 w 853916"/>
                <a:gd name="connsiteY2" fmla="*/ 504063 h 504062"/>
                <a:gd name="connsiteX3" fmla="*/ 853917 w 853916"/>
                <a:gd name="connsiteY3" fmla="*/ 504063 h 504062"/>
                <a:gd name="connsiteX4" fmla="*/ 828675 w 853916"/>
                <a:gd name="connsiteY4" fmla="*/ 0 h 504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3916" h="504062">
                  <a:moveTo>
                    <a:pt x="828675" y="0"/>
                  </a:moveTo>
                  <a:lnTo>
                    <a:pt x="0" y="0"/>
                  </a:lnTo>
                  <a:lnTo>
                    <a:pt x="25241" y="504063"/>
                  </a:lnTo>
                  <a:lnTo>
                    <a:pt x="853917" y="504063"/>
                  </a:lnTo>
                  <a:lnTo>
                    <a:pt x="828675" y="0"/>
                  </a:lnTo>
                  <a:close/>
                </a:path>
              </a:pathLst>
            </a:custGeom>
            <a:solidFill>
              <a:srgbClr val="3B66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3C8B2A9D-EA63-D565-CE36-72A415D290C5}"/>
                </a:ext>
              </a:extLst>
            </p:cNvPr>
            <p:cNvSpPr/>
            <p:nvPr/>
          </p:nvSpPr>
          <p:spPr>
            <a:xfrm rot="10800000">
              <a:off x="11689454" y="3832832"/>
              <a:ext cx="37882" cy="17466"/>
            </a:xfrm>
            <a:custGeom>
              <a:avLst/>
              <a:gdLst>
                <a:gd name="connsiteX0" fmla="*/ 23717 w 30575"/>
                <a:gd name="connsiteY0" fmla="*/ 0 h 14097"/>
                <a:gd name="connsiteX1" fmla="*/ 30575 w 30575"/>
                <a:gd name="connsiteY1" fmla="*/ 0 h 14097"/>
                <a:gd name="connsiteX2" fmla="*/ 30575 w 30575"/>
                <a:gd name="connsiteY2" fmla="*/ 14097 h 14097"/>
                <a:gd name="connsiteX3" fmla="*/ 23717 w 30575"/>
                <a:gd name="connsiteY3" fmla="*/ 14097 h 14097"/>
                <a:gd name="connsiteX4" fmla="*/ 6858 w 30575"/>
                <a:gd name="connsiteY4" fmla="*/ 14097 h 14097"/>
                <a:gd name="connsiteX5" fmla="*/ 0 w 30575"/>
                <a:gd name="connsiteY5" fmla="*/ 14097 h 14097"/>
                <a:gd name="connsiteX6" fmla="*/ 0 w 30575"/>
                <a:gd name="connsiteY6" fmla="*/ 0 h 14097"/>
                <a:gd name="connsiteX7" fmla="*/ 6858 w 30575"/>
                <a:gd name="connsiteY7" fmla="*/ 0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575" h="14097">
                  <a:moveTo>
                    <a:pt x="23717" y="0"/>
                  </a:moveTo>
                  <a:cubicBezTo>
                    <a:pt x="27505" y="0"/>
                    <a:pt x="30575" y="0"/>
                    <a:pt x="30575" y="0"/>
                  </a:cubicBezTo>
                  <a:lnTo>
                    <a:pt x="30575" y="14097"/>
                  </a:lnTo>
                  <a:cubicBezTo>
                    <a:pt x="30575" y="14097"/>
                    <a:pt x="27505" y="14097"/>
                    <a:pt x="23717" y="14097"/>
                  </a:cubicBezTo>
                  <a:lnTo>
                    <a:pt x="6858" y="14097"/>
                  </a:lnTo>
                  <a:cubicBezTo>
                    <a:pt x="3071" y="14097"/>
                    <a:pt x="0" y="14097"/>
                    <a:pt x="0" y="14097"/>
                  </a:cubicBezTo>
                  <a:lnTo>
                    <a:pt x="0" y="0"/>
                  </a:lnTo>
                  <a:cubicBezTo>
                    <a:pt x="0" y="0"/>
                    <a:pt x="3071" y="0"/>
                    <a:pt x="6858" y="0"/>
                  </a:cubicBez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6E54736F-C3E8-B01A-1C64-F2D6B7A501B7}"/>
                </a:ext>
              </a:extLst>
            </p:cNvPr>
            <p:cNvSpPr/>
            <p:nvPr/>
          </p:nvSpPr>
          <p:spPr>
            <a:xfrm>
              <a:off x="11825987" y="3043198"/>
              <a:ext cx="282060" cy="282060"/>
            </a:xfrm>
            <a:custGeom>
              <a:avLst/>
              <a:gdLst>
                <a:gd name="connsiteX0" fmla="*/ 227654 w 227654"/>
                <a:gd name="connsiteY0" fmla="*/ 39059 h 227654"/>
                <a:gd name="connsiteX1" fmla="*/ 39059 w 227654"/>
                <a:gd name="connsiteY1" fmla="*/ 227654 h 227654"/>
                <a:gd name="connsiteX2" fmla="*/ 39059 w 227654"/>
                <a:gd name="connsiteY2" fmla="*/ 39059 h 227654"/>
                <a:gd name="connsiteX3" fmla="*/ 227654 w 227654"/>
                <a:gd name="connsiteY3" fmla="*/ 39059 h 227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7654" h="227654">
                  <a:moveTo>
                    <a:pt x="227654" y="39059"/>
                  </a:moveTo>
                  <a:lnTo>
                    <a:pt x="39059" y="227654"/>
                  </a:lnTo>
                  <a:cubicBezTo>
                    <a:pt x="-13020" y="175575"/>
                    <a:pt x="-13020" y="91138"/>
                    <a:pt x="39059" y="39059"/>
                  </a:cubicBezTo>
                  <a:cubicBezTo>
                    <a:pt x="91138" y="-13020"/>
                    <a:pt x="175575" y="-13020"/>
                    <a:pt x="227654" y="39059"/>
                  </a:cubicBez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D5E72703-64E0-DBD5-4802-4CB711C49935}"/>
                </a:ext>
              </a:extLst>
            </p:cNvPr>
            <p:cNvSpPr/>
            <p:nvPr/>
          </p:nvSpPr>
          <p:spPr>
            <a:xfrm>
              <a:off x="11759074" y="2975871"/>
              <a:ext cx="233555" cy="233496"/>
            </a:xfrm>
            <a:custGeom>
              <a:avLst/>
              <a:gdLst>
                <a:gd name="connsiteX0" fmla="*/ 19723 w 188505"/>
                <a:gd name="connsiteY0" fmla="*/ 114926 h 188458"/>
                <a:gd name="connsiteX1" fmla="*/ 93256 w 188505"/>
                <a:gd name="connsiteY1" fmla="*/ 188459 h 188458"/>
                <a:gd name="connsiteX2" fmla="*/ 188506 w 188505"/>
                <a:gd name="connsiteY2" fmla="*/ 93209 h 188458"/>
                <a:gd name="connsiteX3" fmla="*/ 114973 w 188505"/>
                <a:gd name="connsiteY3" fmla="*/ 19771 h 188458"/>
                <a:gd name="connsiteX4" fmla="*/ 19872 w 188505"/>
                <a:gd name="connsiteY4" fmla="*/ 19621 h 188458"/>
                <a:gd name="connsiteX5" fmla="*/ 19723 w 188505"/>
                <a:gd name="connsiteY5" fmla="*/ 19771 h 188458"/>
                <a:gd name="connsiteX6" fmla="*/ 19723 w 188505"/>
                <a:gd name="connsiteY6" fmla="*/ 19771 h 188458"/>
                <a:gd name="connsiteX7" fmla="*/ 19669 w 188505"/>
                <a:gd name="connsiteY7" fmla="*/ 114872 h 188458"/>
                <a:gd name="connsiteX8" fmla="*/ 19723 w 188505"/>
                <a:gd name="connsiteY8" fmla="*/ 114926 h 188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8505" h="188458">
                  <a:moveTo>
                    <a:pt x="19723" y="114926"/>
                  </a:moveTo>
                  <a:lnTo>
                    <a:pt x="93256" y="188459"/>
                  </a:lnTo>
                  <a:lnTo>
                    <a:pt x="188506" y="93209"/>
                  </a:lnTo>
                  <a:lnTo>
                    <a:pt x="114973" y="19771"/>
                  </a:lnTo>
                  <a:cubicBezTo>
                    <a:pt x="88753" y="-6532"/>
                    <a:pt x="46175" y="-6599"/>
                    <a:pt x="19872" y="19621"/>
                  </a:cubicBezTo>
                  <a:cubicBezTo>
                    <a:pt x="19822" y="19671"/>
                    <a:pt x="19773" y="19721"/>
                    <a:pt x="19723" y="19771"/>
                  </a:cubicBezTo>
                  <a:lnTo>
                    <a:pt x="19723" y="19771"/>
                  </a:lnTo>
                  <a:cubicBezTo>
                    <a:pt x="-6553" y="46017"/>
                    <a:pt x="-6577" y="88595"/>
                    <a:pt x="19669" y="114872"/>
                  </a:cubicBezTo>
                  <a:cubicBezTo>
                    <a:pt x="19687" y="114890"/>
                    <a:pt x="19705" y="114907"/>
                    <a:pt x="19723" y="114926"/>
                  </a:cubicBez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4290463B-0B1C-A603-FED2-132CB257CBD6}"/>
                </a:ext>
              </a:extLst>
            </p:cNvPr>
            <p:cNvSpPr/>
            <p:nvPr/>
          </p:nvSpPr>
          <p:spPr>
            <a:xfrm rot="13500000">
              <a:off x="11572331" y="2911371"/>
              <a:ext cx="19707" cy="549940"/>
            </a:xfrm>
            <a:custGeom>
              <a:avLst/>
              <a:gdLst>
                <a:gd name="connsiteX0" fmla="*/ 0 w 15906"/>
                <a:gd name="connsiteY0" fmla="*/ 0 h 443864"/>
                <a:gd name="connsiteX1" fmla="*/ 15907 w 15906"/>
                <a:gd name="connsiteY1" fmla="*/ 0 h 443864"/>
                <a:gd name="connsiteX2" fmla="*/ 15907 w 15906"/>
                <a:gd name="connsiteY2" fmla="*/ 443865 h 443864"/>
                <a:gd name="connsiteX3" fmla="*/ 0 w 15906"/>
                <a:gd name="connsiteY3" fmla="*/ 443865 h 443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06" h="443864">
                  <a:moveTo>
                    <a:pt x="0" y="0"/>
                  </a:moveTo>
                  <a:lnTo>
                    <a:pt x="15907" y="0"/>
                  </a:lnTo>
                  <a:lnTo>
                    <a:pt x="15907" y="443865"/>
                  </a:lnTo>
                  <a:lnTo>
                    <a:pt x="0" y="443865"/>
                  </a:ln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985CC357-EE8E-940A-ECBA-9AA613FBF870}"/>
                </a:ext>
              </a:extLst>
            </p:cNvPr>
            <p:cNvSpPr/>
            <p:nvPr/>
          </p:nvSpPr>
          <p:spPr>
            <a:xfrm rot="8959800">
              <a:off x="11516429" y="3344237"/>
              <a:ext cx="19707" cy="549941"/>
            </a:xfrm>
            <a:custGeom>
              <a:avLst/>
              <a:gdLst>
                <a:gd name="connsiteX0" fmla="*/ 0 w 15906"/>
                <a:gd name="connsiteY0" fmla="*/ 0 h 443865"/>
                <a:gd name="connsiteX1" fmla="*/ 15907 w 15906"/>
                <a:gd name="connsiteY1" fmla="*/ 0 h 443865"/>
                <a:gd name="connsiteX2" fmla="*/ 15907 w 15906"/>
                <a:gd name="connsiteY2" fmla="*/ 443865 h 443865"/>
                <a:gd name="connsiteX3" fmla="*/ 0 w 15906"/>
                <a:gd name="connsiteY3" fmla="*/ 443865 h 443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06" h="443865">
                  <a:moveTo>
                    <a:pt x="0" y="0"/>
                  </a:moveTo>
                  <a:lnTo>
                    <a:pt x="15907" y="0"/>
                  </a:lnTo>
                  <a:lnTo>
                    <a:pt x="15907" y="443865"/>
                  </a:lnTo>
                  <a:lnTo>
                    <a:pt x="0" y="443865"/>
                  </a:ln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2F7A0AB7-4749-22F9-CD5B-95C57616148F}"/>
                </a:ext>
              </a:extLst>
            </p:cNvPr>
            <p:cNvSpPr/>
            <p:nvPr/>
          </p:nvSpPr>
          <p:spPr>
            <a:xfrm>
              <a:off x="11749523" y="2966852"/>
              <a:ext cx="67974" cy="67974"/>
            </a:xfrm>
            <a:custGeom>
              <a:avLst/>
              <a:gdLst>
                <a:gd name="connsiteX0" fmla="*/ 54864 w 54863"/>
                <a:gd name="connsiteY0" fmla="*/ 27432 h 54863"/>
                <a:gd name="connsiteX1" fmla="*/ 27432 w 54863"/>
                <a:gd name="connsiteY1" fmla="*/ 54864 h 54863"/>
                <a:gd name="connsiteX2" fmla="*/ 0 w 54863"/>
                <a:gd name="connsiteY2" fmla="*/ 27432 h 54863"/>
                <a:gd name="connsiteX3" fmla="*/ 27432 w 54863"/>
                <a:gd name="connsiteY3" fmla="*/ 0 h 54863"/>
                <a:gd name="connsiteX4" fmla="*/ 54864 w 54863"/>
                <a:gd name="connsiteY4" fmla="*/ 27432 h 54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863" h="54863">
                  <a:moveTo>
                    <a:pt x="54864" y="27432"/>
                  </a:moveTo>
                  <a:cubicBezTo>
                    <a:pt x="54864" y="42582"/>
                    <a:pt x="42582" y="54864"/>
                    <a:pt x="27432" y="54864"/>
                  </a:cubicBezTo>
                  <a:cubicBezTo>
                    <a:pt x="12282" y="54864"/>
                    <a:pt x="0" y="42582"/>
                    <a:pt x="0" y="27432"/>
                  </a:cubicBezTo>
                  <a:cubicBezTo>
                    <a:pt x="0" y="12282"/>
                    <a:pt x="12282" y="0"/>
                    <a:pt x="27432" y="0"/>
                  </a:cubicBezTo>
                  <a:cubicBezTo>
                    <a:pt x="42582" y="0"/>
                    <a:pt x="54864" y="12282"/>
                    <a:pt x="54864" y="27432"/>
                  </a:cubicBez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54D74FF3-CE3A-E2AD-3444-951AF0851261}"/>
                </a:ext>
              </a:extLst>
            </p:cNvPr>
            <p:cNvSpPr/>
            <p:nvPr/>
          </p:nvSpPr>
          <p:spPr>
            <a:xfrm>
              <a:off x="11365626" y="3359482"/>
              <a:ext cx="43428" cy="43429"/>
            </a:xfrm>
            <a:custGeom>
              <a:avLst/>
              <a:gdLst>
                <a:gd name="connsiteX0" fmla="*/ 35052 w 35051"/>
                <a:gd name="connsiteY0" fmla="*/ 17526 h 35052"/>
                <a:gd name="connsiteX1" fmla="*/ 17526 w 35051"/>
                <a:gd name="connsiteY1" fmla="*/ 35052 h 35052"/>
                <a:gd name="connsiteX2" fmla="*/ 0 w 35051"/>
                <a:gd name="connsiteY2" fmla="*/ 17526 h 35052"/>
                <a:gd name="connsiteX3" fmla="*/ 17526 w 35051"/>
                <a:gd name="connsiteY3" fmla="*/ 0 h 35052"/>
                <a:gd name="connsiteX4" fmla="*/ 35052 w 35051"/>
                <a:gd name="connsiteY4" fmla="*/ 17526 h 35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051" h="35052">
                  <a:moveTo>
                    <a:pt x="35052" y="17526"/>
                  </a:moveTo>
                  <a:cubicBezTo>
                    <a:pt x="35052" y="27205"/>
                    <a:pt x="27205" y="35052"/>
                    <a:pt x="17526" y="35052"/>
                  </a:cubicBezTo>
                  <a:cubicBezTo>
                    <a:pt x="7847" y="35052"/>
                    <a:pt x="0" y="27205"/>
                    <a:pt x="0" y="17526"/>
                  </a:cubicBezTo>
                  <a:cubicBezTo>
                    <a:pt x="0" y="7847"/>
                    <a:pt x="7847" y="0"/>
                    <a:pt x="17526" y="0"/>
                  </a:cubicBezTo>
                  <a:cubicBezTo>
                    <a:pt x="27205" y="0"/>
                    <a:pt x="35052" y="7847"/>
                    <a:pt x="35052" y="17526"/>
                  </a:cubicBez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821EE430-18FF-5C86-8A79-6EF0560C71F3}"/>
                </a:ext>
              </a:extLst>
            </p:cNvPr>
            <p:cNvSpPr/>
            <p:nvPr/>
          </p:nvSpPr>
          <p:spPr>
            <a:xfrm>
              <a:off x="11568726" y="3841446"/>
              <a:ext cx="185280" cy="63608"/>
            </a:xfrm>
            <a:custGeom>
              <a:avLst/>
              <a:gdLst>
                <a:gd name="connsiteX0" fmla="*/ 10096 w 149542"/>
                <a:gd name="connsiteY0" fmla="*/ 0 h 51339"/>
                <a:gd name="connsiteX1" fmla="*/ 139351 w 149542"/>
                <a:gd name="connsiteY1" fmla="*/ 0 h 51339"/>
                <a:gd name="connsiteX2" fmla="*/ 149543 w 149542"/>
                <a:gd name="connsiteY2" fmla="*/ 51340 h 51339"/>
                <a:gd name="connsiteX3" fmla="*/ 0 w 149542"/>
                <a:gd name="connsiteY3" fmla="*/ 51340 h 51339"/>
                <a:gd name="connsiteX4" fmla="*/ 10096 w 149542"/>
                <a:gd name="connsiteY4" fmla="*/ 0 h 51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542" h="51339">
                  <a:moveTo>
                    <a:pt x="10096" y="0"/>
                  </a:moveTo>
                  <a:lnTo>
                    <a:pt x="139351" y="0"/>
                  </a:lnTo>
                  <a:lnTo>
                    <a:pt x="149543" y="51340"/>
                  </a:lnTo>
                  <a:lnTo>
                    <a:pt x="0" y="51340"/>
                  </a:lnTo>
                  <a:lnTo>
                    <a:pt x="10096" y="0"/>
                  </a:ln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59" name="图形 7">
              <a:extLst>
                <a:ext uri="{FF2B5EF4-FFF2-40B4-BE49-F238E27FC236}">
                  <a16:creationId xmlns:a16="http://schemas.microsoft.com/office/drawing/2014/main" id="{1B306F6E-B792-CCEF-0D2A-2BAFC04634BE}"/>
                </a:ext>
              </a:extLst>
            </p:cNvPr>
            <p:cNvGrpSpPr/>
            <p:nvPr/>
          </p:nvGrpSpPr>
          <p:grpSpPr>
            <a:xfrm>
              <a:off x="7918055" y="1916533"/>
              <a:ext cx="3170880" cy="1889627"/>
              <a:chOff x="7456908" y="1925667"/>
              <a:chExt cx="2559258" cy="1525143"/>
            </a:xfrm>
          </p:grpSpPr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1A7DB639-0155-76C6-1B09-421685C0268D}"/>
                  </a:ext>
                </a:extLst>
              </p:cNvPr>
              <p:cNvSpPr/>
              <p:nvPr/>
            </p:nvSpPr>
            <p:spPr>
              <a:xfrm>
                <a:off x="7456908" y="1925667"/>
                <a:ext cx="2540208" cy="1525143"/>
              </a:xfrm>
              <a:custGeom>
                <a:avLst/>
                <a:gdLst>
                  <a:gd name="connsiteX0" fmla="*/ 2423772 w 2540208"/>
                  <a:gd name="connsiteY0" fmla="*/ 1525143 h 1525143"/>
                  <a:gd name="connsiteX1" fmla="*/ 151584 w 2540208"/>
                  <a:gd name="connsiteY1" fmla="*/ 1525143 h 1525143"/>
                  <a:gd name="connsiteX2" fmla="*/ 30045 w 2540208"/>
                  <a:gd name="connsiteY2" fmla="*/ 1406271 h 1525143"/>
                  <a:gd name="connsiteX3" fmla="*/ 41 w 2540208"/>
                  <a:gd name="connsiteY3" fmla="*/ 119158 h 1525143"/>
                  <a:gd name="connsiteX4" fmla="*/ 113062 w 2540208"/>
                  <a:gd name="connsiteY4" fmla="*/ 40 h 1525143"/>
                  <a:gd name="connsiteX5" fmla="*/ 116436 w 2540208"/>
                  <a:gd name="connsiteY5" fmla="*/ 0 h 1525143"/>
                  <a:gd name="connsiteX6" fmla="*/ 2388625 w 2540208"/>
                  <a:gd name="connsiteY6" fmla="*/ 0 h 1525143"/>
                  <a:gd name="connsiteX7" fmla="*/ 2510355 w 2540208"/>
                  <a:gd name="connsiteY7" fmla="*/ 118968 h 1525143"/>
                  <a:gd name="connsiteX8" fmla="*/ 2540168 w 2540208"/>
                  <a:gd name="connsiteY8" fmla="*/ 1405986 h 1525143"/>
                  <a:gd name="connsiteX9" fmla="*/ 2427147 w 2540208"/>
                  <a:gd name="connsiteY9" fmla="*/ 1525104 h 1525143"/>
                  <a:gd name="connsiteX10" fmla="*/ 2423772 w 2540208"/>
                  <a:gd name="connsiteY10" fmla="*/ 1525143 h 1525143"/>
                  <a:gd name="connsiteX11" fmla="*/ 116436 w 2540208"/>
                  <a:gd name="connsiteY11" fmla="*/ 9525 h 1525143"/>
                  <a:gd name="connsiteX12" fmla="*/ 9528 w 2540208"/>
                  <a:gd name="connsiteY12" fmla="*/ 115786 h 1525143"/>
                  <a:gd name="connsiteX13" fmla="*/ 9566 w 2540208"/>
                  <a:gd name="connsiteY13" fmla="*/ 118968 h 1525143"/>
                  <a:gd name="connsiteX14" fmla="*/ 39570 w 2540208"/>
                  <a:gd name="connsiteY14" fmla="*/ 1405986 h 1525143"/>
                  <a:gd name="connsiteX15" fmla="*/ 151774 w 2540208"/>
                  <a:gd name="connsiteY15" fmla="*/ 1515618 h 1525143"/>
                  <a:gd name="connsiteX16" fmla="*/ 2423772 w 2540208"/>
                  <a:gd name="connsiteY16" fmla="*/ 1515618 h 1525143"/>
                  <a:gd name="connsiteX17" fmla="*/ 2530676 w 2540208"/>
                  <a:gd name="connsiteY17" fmla="*/ 1409163 h 1525143"/>
                  <a:gd name="connsiteX18" fmla="*/ 2530643 w 2540208"/>
                  <a:gd name="connsiteY18" fmla="*/ 1406271 h 1525143"/>
                  <a:gd name="connsiteX19" fmla="*/ 2500830 w 2540208"/>
                  <a:gd name="connsiteY19" fmla="*/ 119158 h 1525143"/>
                  <a:gd name="connsiteX20" fmla="*/ 2388625 w 2540208"/>
                  <a:gd name="connsiteY20" fmla="*/ 9525 h 1525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540208" h="1525143">
                    <a:moveTo>
                      <a:pt x="2423772" y="1525143"/>
                    </a:moveTo>
                    <a:lnTo>
                      <a:pt x="151584" y="1525143"/>
                    </a:lnTo>
                    <a:cubicBezTo>
                      <a:pt x="85692" y="1524660"/>
                      <a:pt x="31990" y="1472136"/>
                      <a:pt x="30045" y="1406271"/>
                    </a:cubicBezTo>
                    <a:lnTo>
                      <a:pt x="41" y="119158"/>
                    </a:lnTo>
                    <a:cubicBezTo>
                      <a:pt x="-1643" y="55055"/>
                      <a:pt x="48959" y="1724"/>
                      <a:pt x="113062" y="40"/>
                    </a:cubicBezTo>
                    <a:cubicBezTo>
                      <a:pt x="114187" y="10"/>
                      <a:pt x="115311" y="-3"/>
                      <a:pt x="116436" y="0"/>
                    </a:cubicBezTo>
                    <a:lnTo>
                      <a:pt x="2388625" y="0"/>
                    </a:lnTo>
                    <a:cubicBezTo>
                      <a:pt x="2454627" y="384"/>
                      <a:pt x="2508457" y="52992"/>
                      <a:pt x="2510355" y="118968"/>
                    </a:cubicBezTo>
                    <a:lnTo>
                      <a:pt x="2540168" y="1405986"/>
                    </a:lnTo>
                    <a:cubicBezTo>
                      <a:pt x="2541852" y="1470089"/>
                      <a:pt x="2491250" y="1523420"/>
                      <a:pt x="2427147" y="1525104"/>
                    </a:cubicBezTo>
                    <a:cubicBezTo>
                      <a:pt x="2426022" y="1525133"/>
                      <a:pt x="2424897" y="1525147"/>
                      <a:pt x="2423772" y="1525143"/>
                    </a:cubicBezTo>
                    <a:close/>
                    <a:moveTo>
                      <a:pt x="116436" y="9525"/>
                    </a:moveTo>
                    <a:cubicBezTo>
                      <a:pt x="57571" y="9346"/>
                      <a:pt x="9707" y="56921"/>
                      <a:pt x="9528" y="115786"/>
                    </a:cubicBezTo>
                    <a:cubicBezTo>
                      <a:pt x="9525" y="116846"/>
                      <a:pt x="9537" y="117907"/>
                      <a:pt x="9566" y="118968"/>
                    </a:cubicBezTo>
                    <a:lnTo>
                      <a:pt x="39570" y="1405986"/>
                    </a:lnTo>
                    <a:cubicBezTo>
                      <a:pt x="41314" y="1466797"/>
                      <a:pt x="90939" y="1515284"/>
                      <a:pt x="151774" y="1515618"/>
                    </a:cubicBezTo>
                    <a:lnTo>
                      <a:pt x="2423772" y="1515618"/>
                    </a:lnTo>
                    <a:cubicBezTo>
                      <a:pt x="2482690" y="1515742"/>
                      <a:pt x="2530553" y="1468080"/>
                      <a:pt x="2530676" y="1409163"/>
                    </a:cubicBezTo>
                    <a:cubicBezTo>
                      <a:pt x="2530678" y="1408199"/>
                      <a:pt x="2530667" y="1407235"/>
                      <a:pt x="2530643" y="1406271"/>
                    </a:cubicBezTo>
                    <a:lnTo>
                      <a:pt x="2500830" y="119158"/>
                    </a:lnTo>
                    <a:cubicBezTo>
                      <a:pt x="2499085" y="58347"/>
                      <a:pt x="2449460" y="9860"/>
                      <a:pt x="2388625" y="9525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224BC90F-8769-0337-020D-491F71F446D7}"/>
                  </a:ext>
                </a:extLst>
              </p:cNvPr>
              <p:cNvSpPr/>
              <p:nvPr/>
            </p:nvSpPr>
            <p:spPr>
              <a:xfrm>
                <a:off x="7475958" y="1925667"/>
                <a:ext cx="2540208" cy="1525143"/>
              </a:xfrm>
              <a:custGeom>
                <a:avLst/>
                <a:gdLst>
                  <a:gd name="connsiteX0" fmla="*/ 2423772 w 2540208"/>
                  <a:gd name="connsiteY0" fmla="*/ 1525143 h 1525143"/>
                  <a:gd name="connsiteX1" fmla="*/ 151584 w 2540208"/>
                  <a:gd name="connsiteY1" fmla="*/ 1525143 h 1525143"/>
                  <a:gd name="connsiteX2" fmla="*/ 30045 w 2540208"/>
                  <a:gd name="connsiteY2" fmla="*/ 1406271 h 1525143"/>
                  <a:gd name="connsiteX3" fmla="*/ 41 w 2540208"/>
                  <a:gd name="connsiteY3" fmla="*/ 119158 h 1525143"/>
                  <a:gd name="connsiteX4" fmla="*/ 113062 w 2540208"/>
                  <a:gd name="connsiteY4" fmla="*/ 40 h 1525143"/>
                  <a:gd name="connsiteX5" fmla="*/ 116436 w 2540208"/>
                  <a:gd name="connsiteY5" fmla="*/ 0 h 1525143"/>
                  <a:gd name="connsiteX6" fmla="*/ 2388625 w 2540208"/>
                  <a:gd name="connsiteY6" fmla="*/ 0 h 1525143"/>
                  <a:gd name="connsiteX7" fmla="*/ 2510355 w 2540208"/>
                  <a:gd name="connsiteY7" fmla="*/ 118968 h 1525143"/>
                  <a:gd name="connsiteX8" fmla="*/ 2540168 w 2540208"/>
                  <a:gd name="connsiteY8" fmla="*/ 1405986 h 1525143"/>
                  <a:gd name="connsiteX9" fmla="*/ 2427147 w 2540208"/>
                  <a:gd name="connsiteY9" fmla="*/ 1525104 h 1525143"/>
                  <a:gd name="connsiteX10" fmla="*/ 2423772 w 2540208"/>
                  <a:gd name="connsiteY10" fmla="*/ 1525143 h 1525143"/>
                  <a:gd name="connsiteX11" fmla="*/ 116436 w 2540208"/>
                  <a:gd name="connsiteY11" fmla="*/ 9525 h 1525143"/>
                  <a:gd name="connsiteX12" fmla="*/ 9528 w 2540208"/>
                  <a:gd name="connsiteY12" fmla="*/ 115786 h 1525143"/>
                  <a:gd name="connsiteX13" fmla="*/ 9566 w 2540208"/>
                  <a:gd name="connsiteY13" fmla="*/ 118968 h 1525143"/>
                  <a:gd name="connsiteX14" fmla="*/ 39570 w 2540208"/>
                  <a:gd name="connsiteY14" fmla="*/ 1405986 h 1525143"/>
                  <a:gd name="connsiteX15" fmla="*/ 151774 w 2540208"/>
                  <a:gd name="connsiteY15" fmla="*/ 1515618 h 1525143"/>
                  <a:gd name="connsiteX16" fmla="*/ 2423772 w 2540208"/>
                  <a:gd name="connsiteY16" fmla="*/ 1515618 h 1525143"/>
                  <a:gd name="connsiteX17" fmla="*/ 2530676 w 2540208"/>
                  <a:gd name="connsiteY17" fmla="*/ 1409163 h 1525143"/>
                  <a:gd name="connsiteX18" fmla="*/ 2530643 w 2540208"/>
                  <a:gd name="connsiteY18" fmla="*/ 1406271 h 1525143"/>
                  <a:gd name="connsiteX19" fmla="*/ 2500830 w 2540208"/>
                  <a:gd name="connsiteY19" fmla="*/ 119158 h 1525143"/>
                  <a:gd name="connsiteX20" fmla="*/ 2388625 w 2540208"/>
                  <a:gd name="connsiteY20" fmla="*/ 9525 h 1525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540208" h="1525143">
                    <a:moveTo>
                      <a:pt x="2423772" y="1525143"/>
                    </a:moveTo>
                    <a:lnTo>
                      <a:pt x="151584" y="1525143"/>
                    </a:lnTo>
                    <a:cubicBezTo>
                      <a:pt x="85692" y="1524660"/>
                      <a:pt x="31990" y="1472136"/>
                      <a:pt x="30045" y="1406271"/>
                    </a:cubicBezTo>
                    <a:lnTo>
                      <a:pt x="41" y="119158"/>
                    </a:lnTo>
                    <a:cubicBezTo>
                      <a:pt x="-1643" y="55055"/>
                      <a:pt x="48959" y="1724"/>
                      <a:pt x="113062" y="40"/>
                    </a:cubicBezTo>
                    <a:cubicBezTo>
                      <a:pt x="114187" y="10"/>
                      <a:pt x="115311" y="-3"/>
                      <a:pt x="116436" y="0"/>
                    </a:cubicBezTo>
                    <a:lnTo>
                      <a:pt x="2388625" y="0"/>
                    </a:lnTo>
                    <a:cubicBezTo>
                      <a:pt x="2454627" y="384"/>
                      <a:pt x="2508457" y="52992"/>
                      <a:pt x="2510355" y="118968"/>
                    </a:cubicBezTo>
                    <a:lnTo>
                      <a:pt x="2540168" y="1405986"/>
                    </a:lnTo>
                    <a:cubicBezTo>
                      <a:pt x="2541852" y="1470089"/>
                      <a:pt x="2491250" y="1523420"/>
                      <a:pt x="2427147" y="1525104"/>
                    </a:cubicBezTo>
                    <a:cubicBezTo>
                      <a:pt x="2426022" y="1525133"/>
                      <a:pt x="2424897" y="1525147"/>
                      <a:pt x="2423772" y="1525143"/>
                    </a:cubicBezTo>
                    <a:close/>
                    <a:moveTo>
                      <a:pt x="116436" y="9525"/>
                    </a:moveTo>
                    <a:cubicBezTo>
                      <a:pt x="57571" y="9346"/>
                      <a:pt x="9707" y="56921"/>
                      <a:pt x="9528" y="115786"/>
                    </a:cubicBezTo>
                    <a:cubicBezTo>
                      <a:pt x="9525" y="116846"/>
                      <a:pt x="9537" y="117907"/>
                      <a:pt x="9566" y="118968"/>
                    </a:cubicBezTo>
                    <a:lnTo>
                      <a:pt x="39570" y="1405986"/>
                    </a:lnTo>
                    <a:cubicBezTo>
                      <a:pt x="41314" y="1466797"/>
                      <a:pt x="90939" y="1515284"/>
                      <a:pt x="151774" y="1515618"/>
                    </a:cubicBezTo>
                    <a:lnTo>
                      <a:pt x="2423772" y="1515618"/>
                    </a:lnTo>
                    <a:cubicBezTo>
                      <a:pt x="2482690" y="1515742"/>
                      <a:pt x="2530553" y="1468080"/>
                      <a:pt x="2530676" y="1409163"/>
                    </a:cubicBezTo>
                    <a:cubicBezTo>
                      <a:pt x="2530678" y="1408199"/>
                      <a:pt x="2530667" y="1407235"/>
                      <a:pt x="2530643" y="1406271"/>
                    </a:cubicBezTo>
                    <a:lnTo>
                      <a:pt x="2500830" y="119158"/>
                    </a:lnTo>
                    <a:cubicBezTo>
                      <a:pt x="2499085" y="58347"/>
                      <a:pt x="2449460" y="9860"/>
                      <a:pt x="2388625" y="9525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84492EB0-ECD1-658A-875B-330017569892}"/>
                  </a:ext>
                </a:extLst>
              </p:cNvPr>
              <p:cNvSpPr/>
              <p:nvPr/>
            </p:nvSpPr>
            <p:spPr>
              <a:xfrm>
                <a:off x="7773655" y="2088831"/>
                <a:ext cx="344805" cy="201739"/>
              </a:xfrm>
              <a:custGeom>
                <a:avLst/>
                <a:gdLst>
                  <a:gd name="connsiteX0" fmla="*/ 153638 w 344805"/>
                  <a:gd name="connsiteY0" fmla="*/ 201739 h 201739"/>
                  <a:gd name="connsiteX1" fmla="*/ 0 w 344805"/>
                  <a:gd name="connsiteY1" fmla="*/ 58865 h 201739"/>
                  <a:gd name="connsiteX2" fmla="*/ 285750 w 344805"/>
                  <a:gd name="connsiteY2" fmla="*/ 58865 h 201739"/>
                  <a:gd name="connsiteX3" fmla="*/ 344805 w 344805"/>
                  <a:gd name="connsiteY3" fmla="*/ 149543 h 2017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4805" h="201739">
                    <a:moveTo>
                      <a:pt x="153638" y="201739"/>
                    </a:moveTo>
                    <a:lnTo>
                      <a:pt x="0" y="58865"/>
                    </a:lnTo>
                    <a:cubicBezTo>
                      <a:pt x="72676" y="-19622"/>
                      <a:pt x="201835" y="-19622"/>
                      <a:pt x="285750" y="58865"/>
                    </a:cubicBezTo>
                    <a:cubicBezTo>
                      <a:pt x="312579" y="83785"/>
                      <a:pt x="332861" y="114928"/>
                      <a:pt x="344805" y="149543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9B1EF0E8-72BB-36E1-86F3-F53998F3FA8C}"/>
                  </a:ext>
                </a:extLst>
              </p:cNvPr>
              <p:cNvSpPr/>
              <p:nvPr/>
            </p:nvSpPr>
            <p:spPr>
              <a:xfrm>
                <a:off x="7692612" y="2150648"/>
                <a:ext cx="202677" cy="160686"/>
              </a:xfrm>
              <a:custGeom>
                <a:avLst/>
                <a:gdLst>
                  <a:gd name="connsiteX0" fmla="*/ 202677 w 202677"/>
                  <a:gd name="connsiteY0" fmla="*/ 143065 h 160686"/>
                  <a:gd name="connsiteX1" fmla="*/ 2653 w 202677"/>
                  <a:gd name="connsiteY1" fmla="*/ 160687 h 160686"/>
                  <a:gd name="connsiteX2" fmla="*/ 7605 w 202677"/>
                  <a:gd name="connsiteY2" fmla="*/ 73819 h 160686"/>
                  <a:gd name="connsiteX3" fmla="*/ 49230 w 202677"/>
                  <a:gd name="connsiteY3" fmla="*/ 0 h 1606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2677" h="160686">
                    <a:moveTo>
                      <a:pt x="202677" y="143065"/>
                    </a:moveTo>
                    <a:lnTo>
                      <a:pt x="2653" y="160687"/>
                    </a:lnTo>
                    <a:cubicBezTo>
                      <a:pt x="-2125" y="131720"/>
                      <a:pt x="-434" y="102055"/>
                      <a:pt x="7605" y="73819"/>
                    </a:cubicBezTo>
                    <a:cubicBezTo>
                      <a:pt x="15561" y="46315"/>
                      <a:pt x="29812" y="21041"/>
                      <a:pt x="49230" y="0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  <a:alpha val="2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1DE91D91-7D94-365F-1835-2E36093E8C7D}"/>
                  </a:ext>
                </a:extLst>
              </p:cNvPr>
              <p:cNvSpPr/>
              <p:nvPr/>
            </p:nvSpPr>
            <p:spPr>
              <a:xfrm>
                <a:off x="7760129" y="2305049"/>
                <a:ext cx="167163" cy="119824"/>
              </a:xfrm>
              <a:custGeom>
                <a:avLst/>
                <a:gdLst>
                  <a:gd name="connsiteX0" fmla="*/ 167164 w 167163"/>
                  <a:gd name="connsiteY0" fmla="*/ 0 h 119824"/>
                  <a:gd name="connsiteX1" fmla="*/ 56293 w 167163"/>
                  <a:gd name="connsiteY1" fmla="*/ 119825 h 119824"/>
                  <a:gd name="connsiteX2" fmla="*/ 19050 w 167163"/>
                  <a:gd name="connsiteY2" fmla="*/ 71628 h 119824"/>
                  <a:gd name="connsiteX3" fmla="*/ 0 w 167163"/>
                  <a:gd name="connsiteY3" fmla="*/ 14478 h 119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7163" h="119824">
                    <a:moveTo>
                      <a:pt x="167164" y="0"/>
                    </a:moveTo>
                    <a:lnTo>
                      <a:pt x="56293" y="119825"/>
                    </a:lnTo>
                    <a:cubicBezTo>
                      <a:pt x="41347" y="105885"/>
                      <a:pt x="28768" y="89607"/>
                      <a:pt x="19050" y="71628"/>
                    </a:cubicBezTo>
                    <a:cubicBezTo>
                      <a:pt x="9503" y="53797"/>
                      <a:pt x="3061" y="34471"/>
                      <a:pt x="0" y="1447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6C1E33F7-FFD3-C921-743B-43707156CB8A}"/>
                  </a:ext>
                </a:extLst>
              </p:cNvPr>
              <p:cNvSpPr/>
              <p:nvPr/>
            </p:nvSpPr>
            <p:spPr>
              <a:xfrm>
                <a:off x="7805754" y="2268949"/>
                <a:ext cx="335388" cy="254317"/>
              </a:xfrm>
              <a:custGeom>
                <a:avLst/>
                <a:gdLst>
                  <a:gd name="connsiteX0" fmla="*/ 132302 w 335388"/>
                  <a:gd name="connsiteY0" fmla="*/ 52388 h 254317"/>
                  <a:gd name="connsiteX1" fmla="*/ 323850 w 335388"/>
                  <a:gd name="connsiteY1" fmla="*/ 0 h 254317"/>
                  <a:gd name="connsiteX2" fmla="*/ 285750 w 335388"/>
                  <a:gd name="connsiteY2" fmla="*/ 195453 h 254317"/>
                  <a:gd name="connsiteX3" fmla="*/ 0 w 335388"/>
                  <a:gd name="connsiteY3" fmla="*/ 195453 h 254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5388" h="254317">
                    <a:moveTo>
                      <a:pt x="132302" y="52388"/>
                    </a:moveTo>
                    <a:lnTo>
                      <a:pt x="323850" y="0"/>
                    </a:lnTo>
                    <a:cubicBezTo>
                      <a:pt x="348123" y="67195"/>
                      <a:pt x="333484" y="142294"/>
                      <a:pt x="285750" y="195453"/>
                    </a:cubicBezTo>
                    <a:cubicBezTo>
                      <a:pt x="213074" y="273939"/>
                      <a:pt x="83915" y="273939"/>
                      <a:pt x="0" y="195453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  <a:alpha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07E00821-366D-B601-D4E9-2E6AC823B0C0}"/>
                  </a:ext>
                </a:extLst>
              </p:cNvPr>
              <p:cNvSpPr/>
              <p:nvPr/>
            </p:nvSpPr>
            <p:spPr>
              <a:xfrm>
                <a:off x="8299911" y="2088831"/>
                <a:ext cx="344900" cy="201739"/>
              </a:xfrm>
              <a:custGeom>
                <a:avLst/>
                <a:gdLst>
                  <a:gd name="connsiteX0" fmla="*/ 153638 w 344900"/>
                  <a:gd name="connsiteY0" fmla="*/ 201739 h 201739"/>
                  <a:gd name="connsiteX1" fmla="*/ 0 w 344900"/>
                  <a:gd name="connsiteY1" fmla="*/ 58865 h 201739"/>
                  <a:gd name="connsiteX2" fmla="*/ 285750 w 344900"/>
                  <a:gd name="connsiteY2" fmla="*/ 58865 h 201739"/>
                  <a:gd name="connsiteX3" fmla="*/ 344900 w 344900"/>
                  <a:gd name="connsiteY3" fmla="*/ 149543 h 2017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4900" h="201739">
                    <a:moveTo>
                      <a:pt x="153638" y="201739"/>
                    </a:moveTo>
                    <a:lnTo>
                      <a:pt x="0" y="58865"/>
                    </a:lnTo>
                    <a:cubicBezTo>
                      <a:pt x="72676" y="-19622"/>
                      <a:pt x="201835" y="-19622"/>
                      <a:pt x="285750" y="58865"/>
                    </a:cubicBezTo>
                    <a:cubicBezTo>
                      <a:pt x="312605" y="83782"/>
                      <a:pt x="332918" y="114923"/>
                      <a:pt x="344900" y="149543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  <a:alpha val="2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3BFF5125-90DC-89ED-E257-CC92198B334C}"/>
                  </a:ext>
                </a:extLst>
              </p:cNvPr>
              <p:cNvSpPr/>
              <p:nvPr/>
            </p:nvSpPr>
            <p:spPr>
              <a:xfrm>
                <a:off x="8218774" y="2150648"/>
                <a:ext cx="202675" cy="160686"/>
              </a:xfrm>
              <a:custGeom>
                <a:avLst/>
                <a:gdLst>
                  <a:gd name="connsiteX0" fmla="*/ 202676 w 202675"/>
                  <a:gd name="connsiteY0" fmla="*/ 143065 h 160686"/>
                  <a:gd name="connsiteX1" fmla="*/ 2651 w 202675"/>
                  <a:gd name="connsiteY1" fmla="*/ 160687 h 160686"/>
                  <a:gd name="connsiteX2" fmla="*/ 7699 w 202675"/>
                  <a:gd name="connsiteY2" fmla="*/ 73819 h 160686"/>
                  <a:gd name="connsiteX3" fmla="*/ 49228 w 202675"/>
                  <a:gd name="connsiteY3" fmla="*/ 0 h 1606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2675" h="160686">
                    <a:moveTo>
                      <a:pt x="202676" y="143065"/>
                    </a:moveTo>
                    <a:lnTo>
                      <a:pt x="2651" y="160687"/>
                    </a:lnTo>
                    <a:cubicBezTo>
                      <a:pt x="-2144" y="131715"/>
                      <a:pt x="-419" y="102040"/>
                      <a:pt x="7699" y="73819"/>
                    </a:cubicBezTo>
                    <a:cubicBezTo>
                      <a:pt x="15582" y="46305"/>
                      <a:pt x="29805" y="21022"/>
                      <a:pt x="49228" y="0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D2E58738-9DA0-08D8-3A70-D1890373FF79}"/>
                  </a:ext>
                </a:extLst>
              </p:cNvPr>
              <p:cNvSpPr/>
              <p:nvPr/>
            </p:nvSpPr>
            <p:spPr>
              <a:xfrm>
                <a:off x="8286290" y="2305049"/>
                <a:ext cx="167258" cy="119824"/>
              </a:xfrm>
              <a:custGeom>
                <a:avLst/>
                <a:gdLst>
                  <a:gd name="connsiteX0" fmla="*/ 167259 w 167258"/>
                  <a:gd name="connsiteY0" fmla="*/ 0 h 119824"/>
                  <a:gd name="connsiteX1" fmla="*/ 56293 w 167258"/>
                  <a:gd name="connsiteY1" fmla="*/ 119825 h 119824"/>
                  <a:gd name="connsiteX2" fmla="*/ 19050 w 167258"/>
                  <a:gd name="connsiteY2" fmla="*/ 71628 h 119824"/>
                  <a:gd name="connsiteX3" fmla="*/ 0 w 167258"/>
                  <a:gd name="connsiteY3" fmla="*/ 14478 h 119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7258" h="119824">
                    <a:moveTo>
                      <a:pt x="167259" y="0"/>
                    </a:moveTo>
                    <a:lnTo>
                      <a:pt x="56293" y="119825"/>
                    </a:lnTo>
                    <a:cubicBezTo>
                      <a:pt x="41347" y="105885"/>
                      <a:pt x="28768" y="89607"/>
                      <a:pt x="19050" y="71628"/>
                    </a:cubicBezTo>
                    <a:cubicBezTo>
                      <a:pt x="9503" y="53797"/>
                      <a:pt x="3061" y="34471"/>
                      <a:pt x="0" y="14478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  <a:alpha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F3597BDA-7587-7186-995F-36890800B25F}"/>
                  </a:ext>
                </a:extLst>
              </p:cNvPr>
              <p:cNvSpPr/>
              <p:nvPr/>
            </p:nvSpPr>
            <p:spPr>
              <a:xfrm>
                <a:off x="8331915" y="2268949"/>
                <a:ext cx="335429" cy="254317"/>
              </a:xfrm>
              <a:custGeom>
                <a:avLst/>
                <a:gdLst>
                  <a:gd name="connsiteX0" fmla="*/ 132302 w 335429"/>
                  <a:gd name="connsiteY0" fmla="*/ 52388 h 254317"/>
                  <a:gd name="connsiteX1" fmla="*/ 323850 w 335429"/>
                  <a:gd name="connsiteY1" fmla="*/ 0 h 254317"/>
                  <a:gd name="connsiteX2" fmla="*/ 285750 w 335429"/>
                  <a:gd name="connsiteY2" fmla="*/ 195453 h 254317"/>
                  <a:gd name="connsiteX3" fmla="*/ 0 w 335429"/>
                  <a:gd name="connsiteY3" fmla="*/ 195453 h 254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5429" h="254317">
                    <a:moveTo>
                      <a:pt x="132302" y="52388"/>
                    </a:moveTo>
                    <a:lnTo>
                      <a:pt x="323850" y="0"/>
                    </a:lnTo>
                    <a:cubicBezTo>
                      <a:pt x="348188" y="67190"/>
                      <a:pt x="333542" y="142323"/>
                      <a:pt x="285750" y="195453"/>
                    </a:cubicBezTo>
                    <a:cubicBezTo>
                      <a:pt x="213074" y="273939"/>
                      <a:pt x="83915" y="273939"/>
                      <a:pt x="0" y="19545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72" name="图形 7">
                <a:extLst>
                  <a:ext uri="{FF2B5EF4-FFF2-40B4-BE49-F238E27FC236}">
                    <a16:creationId xmlns:a16="http://schemas.microsoft.com/office/drawing/2014/main" id="{20A10E96-5CDE-9F42-174F-E895B28CA2F8}"/>
                  </a:ext>
                </a:extLst>
              </p:cNvPr>
              <p:cNvGrpSpPr/>
              <p:nvPr/>
            </p:nvGrpSpPr>
            <p:grpSpPr>
              <a:xfrm>
                <a:off x="7624387" y="2148073"/>
                <a:ext cx="1988822" cy="1113000"/>
                <a:chOff x="7624387" y="2148073"/>
                <a:chExt cx="1988822" cy="1113000"/>
              </a:xfrm>
              <a:solidFill>
                <a:srgbClr val="407BFF"/>
              </a:solidFill>
            </p:grpSpPr>
            <p:sp>
              <p:nvSpPr>
                <p:cNvPr id="74" name="任意多边形: 形状 73">
                  <a:extLst>
                    <a:ext uri="{FF2B5EF4-FFF2-40B4-BE49-F238E27FC236}">
                      <a16:creationId xmlns:a16="http://schemas.microsoft.com/office/drawing/2014/main" id="{D1C1BFA8-1692-8DB4-343D-36A4E45E01B5}"/>
                    </a:ext>
                  </a:extLst>
                </p:cNvPr>
                <p:cNvSpPr/>
                <p:nvPr/>
              </p:nvSpPr>
              <p:spPr>
                <a:xfrm>
                  <a:off x="7624387" y="2171116"/>
                  <a:ext cx="1955476" cy="1089956"/>
                </a:xfrm>
                <a:custGeom>
                  <a:avLst/>
                  <a:gdLst>
                    <a:gd name="connsiteX0" fmla="*/ 4774 w 1955476"/>
                    <a:gd name="connsiteY0" fmla="*/ 1089956 h 1089956"/>
                    <a:gd name="connsiteX1" fmla="*/ 4297 w 1955476"/>
                    <a:gd name="connsiteY1" fmla="*/ 1089956 h 1089956"/>
                    <a:gd name="connsiteX2" fmla="*/ 11 w 1955476"/>
                    <a:gd name="connsiteY2" fmla="*/ 1084718 h 1089956"/>
                    <a:gd name="connsiteX3" fmla="*/ 186034 w 1955476"/>
                    <a:gd name="connsiteY3" fmla="*/ 797158 h 1089956"/>
                    <a:gd name="connsiteX4" fmla="*/ 523124 w 1955476"/>
                    <a:gd name="connsiteY4" fmla="*/ 711433 h 1089956"/>
                    <a:gd name="connsiteX5" fmla="*/ 622470 w 1955476"/>
                    <a:gd name="connsiteY5" fmla="*/ 717624 h 1089956"/>
                    <a:gd name="connsiteX6" fmla="*/ 771727 w 1955476"/>
                    <a:gd name="connsiteY6" fmla="*/ 722768 h 1089956"/>
                    <a:gd name="connsiteX7" fmla="*/ 988420 w 1955476"/>
                    <a:gd name="connsiteY7" fmla="*/ 625232 h 1089956"/>
                    <a:gd name="connsiteX8" fmla="*/ 1036045 w 1955476"/>
                    <a:gd name="connsiteY8" fmla="*/ 533030 h 1089956"/>
                    <a:gd name="connsiteX9" fmla="*/ 1097386 w 1955476"/>
                    <a:gd name="connsiteY9" fmla="*/ 424159 h 1089956"/>
                    <a:gd name="connsiteX10" fmla="*/ 1275028 w 1955476"/>
                    <a:gd name="connsiteY10" fmla="*/ 355007 h 1089956"/>
                    <a:gd name="connsiteX11" fmla="*/ 1397424 w 1955476"/>
                    <a:gd name="connsiteY11" fmla="*/ 356150 h 1089956"/>
                    <a:gd name="connsiteX12" fmla="*/ 1504675 w 1955476"/>
                    <a:gd name="connsiteY12" fmla="*/ 358055 h 1089956"/>
                    <a:gd name="connsiteX13" fmla="*/ 1711749 w 1955476"/>
                    <a:gd name="connsiteY13" fmla="*/ 281855 h 1089956"/>
                    <a:gd name="connsiteX14" fmla="*/ 1773471 w 1955476"/>
                    <a:gd name="connsiteY14" fmla="*/ 188129 h 1089956"/>
                    <a:gd name="connsiteX15" fmla="*/ 1802617 w 1955476"/>
                    <a:gd name="connsiteY15" fmla="*/ 136409 h 1089956"/>
                    <a:gd name="connsiteX16" fmla="*/ 1948540 w 1955476"/>
                    <a:gd name="connsiteY16" fmla="*/ 582 h 1089956"/>
                    <a:gd name="connsiteX17" fmla="*/ 1954882 w 1955476"/>
                    <a:gd name="connsiteY17" fmla="*/ 2413 h 1089956"/>
                    <a:gd name="connsiteX18" fmla="*/ 1954922 w 1955476"/>
                    <a:gd name="connsiteY18" fmla="*/ 2487 h 1089956"/>
                    <a:gd name="connsiteX19" fmla="*/ 1953017 w 1955476"/>
                    <a:gd name="connsiteY19" fmla="*/ 8964 h 1089956"/>
                    <a:gd name="connsiteX20" fmla="*/ 1810142 w 1955476"/>
                    <a:gd name="connsiteY20" fmla="*/ 142314 h 1089956"/>
                    <a:gd name="connsiteX21" fmla="*/ 1781567 w 1955476"/>
                    <a:gd name="connsiteY21" fmla="*/ 193463 h 1089956"/>
                    <a:gd name="connsiteX22" fmla="*/ 1718226 w 1955476"/>
                    <a:gd name="connsiteY22" fmla="*/ 289380 h 1089956"/>
                    <a:gd name="connsiteX23" fmla="*/ 1504675 w 1955476"/>
                    <a:gd name="connsiteY23" fmla="*/ 368152 h 1089956"/>
                    <a:gd name="connsiteX24" fmla="*/ 1396757 w 1955476"/>
                    <a:gd name="connsiteY24" fmla="*/ 366247 h 1089956"/>
                    <a:gd name="connsiteX25" fmla="*/ 1275314 w 1955476"/>
                    <a:gd name="connsiteY25" fmla="*/ 365104 h 1089956"/>
                    <a:gd name="connsiteX26" fmla="*/ 1103864 w 1955476"/>
                    <a:gd name="connsiteY26" fmla="*/ 431779 h 1089956"/>
                    <a:gd name="connsiteX27" fmla="*/ 1044427 w 1955476"/>
                    <a:gd name="connsiteY27" fmla="*/ 537697 h 1089956"/>
                    <a:gd name="connsiteX28" fmla="*/ 995755 w 1955476"/>
                    <a:gd name="connsiteY28" fmla="*/ 632090 h 1089956"/>
                    <a:gd name="connsiteX29" fmla="*/ 771917 w 1955476"/>
                    <a:gd name="connsiteY29" fmla="*/ 733340 h 1089956"/>
                    <a:gd name="connsiteX30" fmla="*/ 621422 w 1955476"/>
                    <a:gd name="connsiteY30" fmla="*/ 728102 h 1089956"/>
                    <a:gd name="connsiteX31" fmla="*/ 522648 w 1955476"/>
                    <a:gd name="connsiteY31" fmla="*/ 722006 h 1089956"/>
                    <a:gd name="connsiteX32" fmla="*/ 190892 w 1955476"/>
                    <a:gd name="connsiteY32" fmla="*/ 806302 h 1089956"/>
                    <a:gd name="connsiteX33" fmla="*/ 9250 w 1955476"/>
                    <a:gd name="connsiteY33" fmla="*/ 1086813 h 1089956"/>
                    <a:gd name="connsiteX34" fmla="*/ 4774 w 1955476"/>
                    <a:gd name="connsiteY34" fmla="*/ 1089956 h 10899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1955476" h="1089956">
                      <a:moveTo>
                        <a:pt x="4774" y="1089956"/>
                      </a:moveTo>
                      <a:lnTo>
                        <a:pt x="4297" y="1089956"/>
                      </a:lnTo>
                      <a:cubicBezTo>
                        <a:pt x="1712" y="1089611"/>
                        <a:pt x="-162" y="1087320"/>
                        <a:pt x="11" y="1084718"/>
                      </a:cubicBezTo>
                      <a:cubicBezTo>
                        <a:pt x="10870" y="972513"/>
                        <a:pt x="80402" y="864976"/>
                        <a:pt x="186034" y="797158"/>
                      </a:cubicBezTo>
                      <a:cubicBezTo>
                        <a:pt x="277570" y="738389"/>
                        <a:pt x="393870" y="708671"/>
                        <a:pt x="523124" y="711433"/>
                      </a:cubicBezTo>
                      <a:cubicBezTo>
                        <a:pt x="556271" y="712100"/>
                        <a:pt x="589799" y="714862"/>
                        <a:pt x="622470" y="717624"/>
                      </a:cubicBezTo>
                      <a:cubicBezTo>
                        <a:pt x="672038" y="722870"/>
                        <a:pt x="721915" y="724589"/>
                        <a:pt x="771727" y="722768"/>
                      </a:cubicBezTo>
                      <a:cubicBezTo>
                        <a:pt x="827448" y="719434"/>
                        <a:pt x="929746" y="702384"/>
                        <a:pt x="988420" y="625232"/>
                      </a:cubicBezTo>
                      <a:cubicBezTo>
                        <a:pt x="1008173" y="596661"/>
                        <a:pt x="1024178" y="565674"/>
                        <a:pt x="1036045" y="533030"/>
                      </a:cubicBezTo>
                      <a:cubicBezTo>
                        <a:pt x="1051857" y="494930"/>
                        <a:pt x="1068145" y="454829"/>
                        <a:pt x="1097386" y="424159"/>
                      </a:cubicBezTo>
                      <a:cubicBezTo>
                        <a:pt x="1136248" y="383297"/>
                        <a:pt x="1195970" y="360056"/>
                        <a:pt x="1275028" y="355007"/>
                      </a:cubicBezTo>
                      <a:cubicBezTo>
                        <a:pt x="1315817" y="353146"/>
                        <a:pt x="1356677" y="353527"/>
                        <a:pt x="1397424" y="356150"/>
                      </a:cubicBezTo>
                      <a:cubicBezTo>
                        <a:pt x="1432571" y="357770"/>
                        <a:pt x="1468957" y="359484"/>
                        <a:pt x="1504675" y="358055"/>
                      </a:cubicBezTo>
                      <a:cubicBezTo>
                        <a:pt x="1567731" y="355579"/>
                        <a:pt x="1654885" y="340434"/>
                        <a:pt x="1711749" y="281855"/>
                      </a:cubicBezTo>
                      <a:cubicBezTo>
                        <a:pt x="1737847" y="255185"/>
                        <a:pt x="1755945" y="221086"/>
                        <a:pt x="1773471" y="188129"/>
                      </a:cubicBezTo>
                      <a:cubicBezTo>
                        <a:pt x="1782996" y="170984"/>
                        <a:pt x="1792045" y="153173"/>
                        <a:pt x="1802617" y="136409"/>
                      </a:cubicBezTo>
                      <a:cubicBezTo>
                        <a:pt x="1838799" y="79363"/>
                        <a:pt x="1889051" y="32588"/>
                        <a:pt x="1948540" y="582"/>
                      </a:cubicBezTo>
                      <a:cubicBezTo>
                        <a:pt x="1950797" y="-664"/>
                        <a:pt x="1953636" y="156"/>
                        <a:pt x="1954882" y="2413"/>
                      </a:cubicBezTo>
                      <a:cubicBezTo>
                        <a:pt x="1954896" y="2437"/>
                        <a:pt x="1954909" y="2462"/>
                        <a:pt x="1954922" y="2487"/>
                      </a:cubicBezTo>
                      <a:cubicBezTo>
                        <a:pt x="1956136" y="4807"/>
                        <a:pt x="1955294" y="7671"/>
                        <a:pt x="1953017" y="8964"/>
                      </a:cubicBezTo>
                      <a:cubicBezTo>
                        <a:pt x="1894697" y="40360"/>
                        <a:pt x="1845481" y="86296"/>
                        <a:pt x="1810142" y="142314"/>
                      </a:cubicBezTo>
                      <a:cubicBezTo>
                        <a:pt x="1799760" y="158792"/>
                        <a:pt x="1790330" y="176414"/>
                        <a:pt x="1781567" y="193463"/>
                      </a:cubicBezTo>
                      <a:cubicBezTo>
                        <a:pt x="1763755" y="226991"/>
                        <a:pt x="1745372" y="261662"/>
                        <a:pt x="1718226" y="289380"/>
                      </a:cubicBezTo>
                      <a:cubicBezTo>
                        <a:pt x="1671458" y="337005"/>
                        <a:pt x="1597639" y="364532"/>
                        <a:pt x="1504675" y="368152"/>
                      </a:cubicBezTo>
                      <a:cubicBezTo>
                        <a:pt x="1468671" y="369581"/>
                        <a:pt x="1432095" y="368152"/>
                        <a:pt x="1396757" y="366247"/>
                      </a:cubicBezTo>
                      <a:cubicBezTo>
                        <a:pt x="1356326" y="363674"/>
                        <a:pt x="1315786" y="363292"/>
                        <a:pt x="1275314" y="365104"/>
                      </a:cubicBezTo>
                      <a:cubicBezTo>
                        <a:pt x="1199114" y="369962"/>
                        <a:pt x="1141106" y="392250"/>
                        <a:pt x="1103864" y="431779"/>
                      </a:cubicBezTo>
                      <a:cubicBezTo>
                        <a:pt x="1075860" y="461116"/>
                        <a:pt x="1059953" y="500073"/>
                        <a:pt x="1044427" y="537697"/>
                      </a:cubicBezTo>
                      <a:cubicBezTo>
                        <a:pt x="1032341" y="571128"/>
                        <a:pt x="1015981" y="602856"/>
                        <a:pt x="995755" y="632090"/>
                      </a:cubicBezTo>
                      <a:cubicBezTo>
                        <a:pt x="934699" y="712195"/>
                        <a:pt x="829353" y="729911"/>
                        <a:pt x="771917" y="733340"/>
                      </a:cubicBezTo>
                      <a:cubicBezTo>
                        <a:pt x="721691" y="735182"/>
                        <a:pt x="671398" y="733431"/>
                        <a:pt x="621422" y="728102"/>
                      </a:cubicBezTo>
                      <a:cubicBezTo>
                        <a:pt x="589037" y="725435"/>
                        <a:pt x="555509" y="722672"/>
                        <a:pt x="522648" y="722006"/>
                      </a:cubicBezTo>
                      <a:cubicBezTo>
                        <a:pt x="395680" y="719339"/>
                        <a:pt x="280808" y="748580"/>
                        <a:pt x="190892" y="806302"/>
                      </a:cubicBezTo>
                      <a:cubicBezTo>
                        <a:pt x="87736" y="872977"/>
                        <a:pt x="19442" y="977752"/>
                        <a:pt x="9250" y="1086813"/>
                      </a:cubicBezTo>
                      <a:cubicBezTo>
                        <a:pt x="8524" y="1088665"/>
                        <a:pt x="6762" y="1089902"/>
                        <a:pt x="4774" y="108995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任意多边形: 形状 74">
                  <a:extLst>
                    <a:ext uri="{FF2B5EF4-FFF2-40B4-BE49-F238E27FC236}">
                      <a16:creationId xmlns:a16="http://schemas.microsoft.com/office/drawing/2014/main" id="{9D5C51B9-54AD-DFB2-49BC-B49E64E8BCA2}"/>
                    </a:ext>
                  </a:extLst>
                </p:cNvPr>
                <p:cNvSpPr/>
                <p:nvPr/>
              </p:nvSpPr>
              <p:spPr>
                <a:xfrm>
                  <a:off x="9508323" y="2148073"/>
                  <a:ext cx="104886" cy="70711"/>
                </a:xfrm>
                <a:custGeom>
                  <a:avLst/>
                  <a:gdLst>
                    <a:gd name="connsiteX0" fmla="*/ 84511 w 104886"/>
                    <a:gd name="connsiteY0" fmla="*/ 70679 h 70711"/>
                    <a:gd name="connsiteX1" fmla="*/ 83654 w 104886"/>
                    <a:gd name="connsiteY1" fmla="*/ 70679 h 70711"/>
                    <a:gd name="connsiteX2" fmla="*/ 80320 w 104886"/>
                    <a:gd name="connsiteY2" fmla="*/ 64869 h 70711"/>
                    <a:gd name="connsiteX3" fmla="*/ 90703 w 104886"/>
                    <a:gd name="connsiteY3" fmla="*/ 24388 h 70711"/>
                    <a:gd name="connsiteX4" fmla="*/ 95179 w 104886"/>
                    <a:gd name="connsiteY4" fmla="*/ 10862 h 70711"/>
                    <a:gd name="connsiteX5" fmla="*/ 95179 w 104886"/>
                    <a:gd name="connsiteY5" fmla="*/ 9815 h 70711"/>
                    <a:gd name="connsiteX6" fmla="*/ 5739 w 104886"/>
                    <a:gd name="connsiteY6" fmla="*/ 20864 h 70711"/>
                    <a:gd name="connsiteX7" fmla="*/ 145 w 104886"/>
                    <a:gd name="connsiteY7" fmla="*/ 17361 h 70711"/>
                    <a:gd name="connsiteX8" fmla="*/ 120 w 104886"/>
                    <a:gd name="connsiteY8" fmla="*/ 17244 h 70711"/>
                    <a:gd name="connsiteX9" fmla="*/ 3622 w 104886"/>
                    <a:gd name="connsiteY9" fmla="*/ 11650 h 70711"/>
                    <a:gd name="connsiteX10" fmla="*/ 3739 w 104886"/>
                    <a:gd name="connsiteY10" fmla="*/ 11625 h 70711"/>
                    <a:gd name="connsiteX11" fmla="*/ 94227 w 104886"/>
                    <a:gd name="connsiteY11" fmla="*/ 4 h 70711"/>
                    <a:gd name="connsiteX12" fmla="*/ 102990 w 104886"/>
                    <a:gd name="connsiteY12" fmla="*/ 4385 h 70711"/>
                    <a:gd name="connsiteX13" fmla="*/ 104037 w 104886"/>
                    <a:gd name="connsiteY13" fmla="*/ 14577 h 70711"/>
                    <a:gd name="connsiteX14" fmla="*/ 100037 w 104886"/>
                    <a:gd name="connsiteY14" fmla="*/ 26769 h 70711"/>
                    <a:gd name="connsiteX15" fmla="*/ 89560 w 104886"/>
                    <a:gd name="connsiteY15" fmla="*/ 67250 h 70711"/>
                    <a:gd name="connsiteX16" fmla="*/ 84511 w 104886"/>
                    <a:gd name="connsiteY16" fmla="*/ 70679 h 707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04886" h="70711">
                      <a:moveTo>
                        <a:pt x="84511" y="70679"/>
                      </a:moveTo>
                      <a:lnTo>
                        <a:pt x="83654" y="70679"/>
                      </a:lnTo>
                      <a:cubicBezTo>
                        <a:pt x="81138" y="69983"/>
                        <a:pt x="79652" y="67392"/>
                        <a:pt x="80320" y="64869"/>
                      </a:cubicBezTo>
                      <a:lnTo>
                        <a:pt x="90703" y="24388"/>
                      </a:lnTo>
                      <a:cubicBezTo>
                        <a:pt x="91860" y="19775"/>
                        <a:pt x="93356" y="15255"/>
                        <a:pt x="95179" y="10862"/>
                      </a:cubicBezTo>
                      <a:cubicBezTo>
                        <a:pt x="95367" y="10538"/>
                        <a:pt x="95367" y="10139"/>
                        <a:pt x="95179" y="9815"/>
                      </a:cubicBezTo>
                      <a:cubicBezTo>
                        <a:pt x="65079" y="10599"/>
                        <a:pt x="35126" y="14299"/>
                        <a:pt x="5739" y="20864"/>
                      </a:cubicBezTo>
                      <a:cubicBezTo>
                        <a:pt x="3227" y="21441"/>
                        <a:pt x="723" y="19873"/>
                        <a:pt x="145" y="17361"/>
                      </a:cubicBezTo>
                      <a:cubicBezTo>
                        <a:pt x="136" y="17322"/>
                        <a:pt x="128" y="17283"/>
                        <a:pt x="120" y="17244"/>
                      </a:cubicBezTo>
                      <a:cubicBezTo>
                        <a:pt x="-458" y="14732"/>
                        <a:pt x="1110" y="12227"/>
                        <a:pt x="3622" y="11650"/>
                      </a:cubicBezTo>
                      <a:cubicBezTo>
                        <a:pt x="3661" y="11641"/>
                        <a:pt x="3700" y="11632"/>
                        <a:pt x="3739" y="11625"/>
                      </a:cubicBezTo>
                      <a:cubicBezTo>
                        <a:pt x="33477" y="4959"/>
                        <a:pt x="63770" y="1069"/>
                        <a:pt x="94227" y="4"/>
                      </a:cubicBezTo>
                      <a:cubicBezTo>
                        <a:pt x="97697" y="-92"/>
                        <a:pt x="100985" y="1552"/>
                        <a:pt x="102990" y="4385"/>
                      </a:cubicBezTo>
                      <a:cubicBezTo>
                        <a:pt x="105072" y="7375"/>
                        <a:pt x="105468" y="11226"/>
                        <a:pt x="104037" y="14577"/>
                      </a:cubicBezTo>
                      <a:cubicBezTo>
                        <a:pt x="102431" y="18547"/>
                        <a:pt x="101095" y="22620"/>
                        <a:pt x="100037" y="26769"/>
                      </a:cubicBezTo>
                      <a:lnTo>
                        <a:pt x="89560" y="67250"/>
                      </a:lnTo>
                      <a:cubicBezTo>
                        <a:pt x="88961" y="69488"/>
                        <a:pt x="86812" y="70947"/>
                        <a:pt x="84511" y="7067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76" name="图形 7">
              <a:extLst>
                <a:ext uri="{FF2B5EF4-FFF2-40B4-BE49-F238E27FC236}">
                  <a16:creationId xmlns:a16="http://schemas.microsoft.com/office/drawing/2014/main" id="{A50B12EA-84F2-E2EE-EF74-760DA6C0D9E2}"/>
                </a:ext>
              </a:extLst>
            </p:cNvPr>
            <p:cNvGrpSpPr/>
            <p:nvPr/>
          </p:nvGrpSpPr>
          <p:grpSpPr>
            <a:xfrm>
              <a:off x="10187500" y="2136776"/>
              <a:ext cx="1713775" cy="3544732"/>
              <a:chOff x="9288606" y="2103428"/>
              <a:chExt cx="1383210" cy="2861000"/>
            </a:xfrm>
          </p:grpSpPr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F69613D4-6842-D388-1BD8-14133091C67F}"/>
                  </a:ext>
                </a:extLst>
              </p:cNvPr>
              <p:cNvSpPr/>
              <p:nvPr/>
            </p:nvSpPr>
            <p:spPr>
              <a:xfrm>
                <a:off x="9715803" y="2103428"/>
                <a:ext cx="367188" cy="335152"/>
              </a:xfrm>
              <a:custGeom>
                <a:avLst/>
                <a:gdLst>
                  <a:gd name="connsiteX0" fmla="*/ 270891 w 367188"/>
                  <a:gd name="connsiteY0" fmla="*/ 10073 h 335152"/>
                  <a:gd name="connsiteX1" fmla="*/ 98393 w 367188"/>
                  <a:gd name="connsiteY1" fmla="*/ 116467 h 335152"/>
                  <a:gd name="connsiteX2" fmla="*/ 0 w 367188"/>
                  <a:gd name="connsiteY2" fmla="*/ 298966 h 335152"/>
                  <a:gd name="connsiteX3" fmla="*/ 367189 w 367188"/>
                  <a:gd name="connsiteY3" fmla="*/ 283250 h 335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7188" h="335152">
                    <a:moveTo>
                      <a:pt x="270891" y="10073"/>
                    </a:moveTo>
                    <a:cubicBezTo>
                      <a:pt x="270891" y="10073"/>
                      <a:pt x="137541" y="-48411"/>
                      <a:pt x="98393" y="116467"/>
                    </a:cubicBezTo>
                    <a:cubicBezTo>
                      <a:pt x="66675" y="249245"/>
                      <a:pt x="0" y="298966"/>
                      <a:pt x="0" y="298966"/>
                    </a:cubicBezTo>
                    <a:cubicBezTo>
                      <a:pt x="0" y="298966"/>
                      <a:pt x="235744" y="390025"/>
                      <a:pt x="367189" y="28325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0E8607CE-C97B-74B0-8686-F518DC0D71ED}"/>
                  </a:ext>
                </a:extLst>
              </p:cNvPr>
              <p:cNvSpPr/>
              <p:nvPr/>
            </p:nvSpPr>
            <p:spPr>
              <a:xfrm>
                <a:off x="9407193" y="2638804"/>
                <a:ext cx="424529" cy="330584"/>
              </a:xfrm>
              <a:custGeom>
                <a:avLst/>
                <a:gdLst>
                  <a:gd name="connsiteX0" fmla="*/ 424529 w 424529"/>
                  <a:gd name="connsiteY0" fmla="*/ 29813 h 330584"/>
                  <a:gd name="connsiteX1" fmla="*/ 409860 w 424529"/>
                  <a:gd name="connsiteY1" fmla="*/ 66008 h 330584"/>
                  <a:gd name="connsiteX2" fmla="*/ 393954 w 424529"/>
                  <a:gd name="connsiteY2" fmla="*/ 100584 h 330584"/>
                  <a:gd name="connsiteX3" fmla="*/ 358044 w 424529"/>
                  <a:gd name="connsiteY3" fmla="*/ 167259 h 330584"/>
                  <a:gd name="connsiteX4" fmla="*/ 269748 w 424529"/>
                  <a:gd name="connsiteY4" fmla="*/ 292322 h 330584"/>
                  <a:gd name="connsiteX5" fmla="*/ 263366 w 424529"/>
                  <a:gd name="connsiteY5" fmla="*/ 299561 h 330584"/>
                  <a:gd name="connsiteX6" fmla="*/ 255175 w 424529"/>
                  <a:gd name="connsiteY6" fmla="*/ 308610 h 330584"/>
                  <a:gd name="connsiteX7" fmla="*/ 223361 w 424529"/>
                  <a:gd name="connsiteY7" fmla="*/ 327660 h 330584"/>
                  <a:gd name="connsiteX8" fmla="*/ 189547 w 424529"/>
                  <a:gd name="connsiteY8" fmla="*/ 329565 h 330584"/>
                  <a:gd name="connsiteX9" fmla="*/ 163449 w 424529"/>
                  <a:gd name="connsiteY9" fmla="*/ 321945 h 330584"/>
                  <a:gd name="connsiteX10" fmla="*/ 125349 w 424529"/>
                  <a:gd name="connsiteY10" fmla="*/ 299085 h 330584"/>
                  <a:gd name="connsiteX11" fmla="*/ 94679 w 424529"/>
                  <a:gd name="connsiteY11" fmla="*/ 272701 h 330584"/>
                  <a:gd name="connsiteX12" fmla="*/ 0 w 424529"/>
                  <a:gd name="connsiteY12" fmla="*/ 153448 h 330584"/>
                  <a:gd name="connsiteX13" fmla="*/ 33813 w 424529"/>
                  <a:gd name="connsiteY13" fmla="*/ 127921 h 330584"/>
                  <a:gd name="connsiteX14" fmla="*/ 137445 w 424529"/>
                  <a:gd name="connsiteY14" fmla="*/ 223171 h 330584"/>
                  <a:gd name="connsiteX15" fmla="*/ 190023 w 424529"/>
                  <a:gd name="connsiteY15" fmla="*/ 254032 h 330584"/>
                  <a:gd name="connsiteX16" fmla="*/ 201549 w 424529"/>
                  <a:gd name="connsiteY16" fmla="*/ 255080 h 330584"/>
                  <a:gd name="connsiteX17" fmla="*/ 200596 w 424529"/>
                  <a:gd name="connsiteY17" fmla="*/ 255080 h 330584"/>
                  <a:gd name="connsiteX18" fmla="*/ 204216 w 424529"/>
                  <a:gd name="connsiteY18" fmla="*/ 250222 h 330584"/>
                  <a:gd name="connsiteX19" fmla="*/ 209454 w 424529"/>
                  <a:gd name="connsiteY19" fmla="*/ 243364 h 330584"/>
                  <a:gd name="connsiteX20" fmla="*/ 284702 w 424529"/>
                  <a:gd name="connsiteY20" fmla="*/ 126016 h 330584"/>
                  <a:gd name="connsiteX21" fmla="*/ 316611 w 424529"/>
                  <a:gd name="connsiteY21" fmla="*/ 63246 h 330584"/>
                  <a:gd name="connsiteX22" fmla="*/ 331375 w 424529"/>
                  <a:gd name="connsiteY22" fmla="*/ 31433 h 330584"/>
                  <a:gd name="connsiteX23" fmla="*/ 344709 w 424529"/>
                  <a:gd name="connsiteY23" fmla="*/ 0 h 330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24529" h="330584">
                    <a:moveTo>
                      <a:pt x="424529" y="29813"/>
                    </a:moveTo>
                    <a:cubicBezTo>
                      <a:pt x="419671" y="42958"/>
                      <a:pt x="415004" y="54197"/>
                      <a:pt x="409860" y="66008"/>
                    </a:cubicBezTo>
                    <a:cubicBezTo>
                      <a:pt x="404717" y="77819"/>
                      <a:pt x="399383" y="89154"/>
                      <a:pt x="393954" y="100584"/>
                    </a:cubicBezTo>
                    <a:cubicBezTo>
                      <a:pt x="383000" y="123444"/>
                      <a:pt x="370618" y="145542"/>
                      <a:pt x="358044" y="167259"/>
                    </a:cubicBezTo>
                    <a:cubicBezTo>
                      <a:pt x="332554" y="211595"/>
                      <a:pt x="302994" y="253463"/>
                      <a:pt x="269748" y="292322"/>
                    </a:cubicBezTo>
                    <a:lnTo>
                      <a:pt x="263366" y="299561"/>
                    </a:lnTo>
                    <a:cubicBezTo>
                      <a:pt x="261080" y="302133"/>
                      <a:pt x="259937" y="303752"/>
                      <a:pt x="255175" y="308610"/>
                    </a:cubicBezTo>
                    <a:cubicBezTo>
                      <a:pt x="246325" y="317515"/>
                      <a:pt x="235389" y="324063"/>
                      <a:pt x="223361" y="327660"/>
                    </a:cubicBezTo>
                    <a:cubicBezTo>
                      <a:pt x="212363" y="330751"/>
                      <a:pt x="200823" y="331402"/>
                      <a:pt x="189547" y="329565"/>
                    </a:cubicBezTo>
                    <a:cubicBezTo>
                      <a:pt x="180558" y="328149"/>
                      <a:pt x="171788" y="325588"/>
                      <a:pt x="163449" y="321945"/>
                    </a:cubicBezTo>
                    <a:cubicBezTo>
                      <a:pt x="149881" y="315875"/>
                      <a:pt x="137090" y="308201"/>
                      <a:pt x="125349" y="299085"/>
                    </a:cubicBezTo>
                    <a:cubicBezTo>
                      <a:pt x="114648" y="290862"/>
                      <a:pt x="104408" y="282054"/>
                      <a:pt x="94679" y="272701"/>
                    </a:cubicBezTo>
                    <a:cubicBezTo>
                      <a:pt x="58615" y="236744"/>
                      <a:pt x="26843" y="196725"/>
                      <a:pt x="0" y="153448"/>
                    </a:cubicBezTo>
                    <a:lnTo>
                      <a:pt x="33813" y="127921"/>
                    </a:lnTo>
                    <a:cubicBezTo>
                      <a:pt x="66032" y="162111"/>
                      <a:pt x="100665" y="193943"/>
                      <a:pt x="137445" y="223171"/>
                    </a:cubicBezTo>
                    <a:cubicBezTo>
                      <a:pt x="153276" y="236106"/>
                      <a:pt x="171011" y="246516"/>
                      <a:pt x="190023" y="254032"/>
                    </a:cubicBezTo>
                    <a:cubicBezTo>
                      <a:pt x="197643" y="256604"/>
                      <a:pt x="202882" y="255461"/>
                      <a:pt x="201549" y="255080"/>
                    </a:cubicBezTo>
                    <a:cubicBezTo>
                      <a:pt x="200215" y="254699"/>
                      <a:pt x="200310" y="255080"/>
                      <a:pt x="200596" y="255080"/>
                    </a:cubicBezTo>
                    <a:cubicBezTo>
                      <a:pt x="200882" y="255080"/>
                      <a:pt x="202692" y="252317"/>
                      <a:pt x="204216" y="250222"/>
                    </a:cubicBezTo>
                    <a:lnTo>
                      <a:pt x="209454" y="243364"/>
                    </a:lnTo>
                    <a:cubicBezTo>
                      <a:pt x="237313" y="206099"/>
                      <a:pt x="262460" y="166882"/>
                      <a:pt x="284702" y="126016"/>
                    </a:cubicBezTo>
                    <a:cubicBezTo>
                      <a:pt x="295942" y="105442"/>
                      <a:pt x="306419" y="84392"/>
                      <a:pt x="316611" y="63246"/>
                    </a:cubicBezTo>
                    <a:cubicBezTo>
                      <a:pt x="321659" y="52673"/>
                      <a:pt x="326612" y="42101"/>
                      <a:pt x="331375" y="31433"/>
                    </a:cubicBezTo>
                    <a:cubicBezTo>
                      <a:pt x="336137" y="20765"/>
                      <a:pt x="340900" y="9620"/>
                      <a:pt x="344709" y="0"/>
                    </a:cubicBezTo>
                    <a:close/>
                  </a:path>
                </a:pathLst>
              </a:custGeom>
              <a:solidFill>
                <a:srgbClr val="FFC3B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9647F90D-1FD6-BD27-0B2C-4BC04A635F8B}"/>
                  </a:ext>
                </a:extLst>
              </p:cNvPr>
              <p:cNvSpPr/>
              <p:nvPr/>
            </p:nvSpPr>
            <p:spPr>
              <a:xfrm>
                <a:off x="9706278" y="2554022"/>
                <a:ext cx="187314" cy="240516"/>
              </a:xfrm>
              <a:custGeom>
                <a:avLst/>
                <a:gdLst>
                  <a:gd name="connsiteX0" fmla="*/ 98298 w 187314"/>
                  <a:gd name="connsiteY0" fmla="*/ 10 h 240516"/>
                  <a:gd name="connsiteX1" fmla="*/ 0 w 187314"/>
                  <a:gd name="connsiteY1" fmla="*/ 128217 h 240516"/>
                  <a:gd name="connsiteX2" fmla="*/ 92678 w 187314"/>
                  <a:gd name="connsiteY2" fmla="*/ 240516 h 240516"/>
                  <a:gd name="connsiteX3" fmla="*/ 185928 w 187314"/>
                  <a:gd name="connsiteY3" fmla="*/ 61161 h 240516"/>
                  <a:gd name="connsiteX4" fmla="*/ 98298 w 187314"/>
                  <a:gd name="connsiteY4" fmla="*/ 10 h 2405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7314" h="240516">
                    <a:moveTo>
                      <a:pt x="98298" y="10"/>
                    </a:moveTo>
                    <a:cubicBezTo>
                      <a:pt x="62674" y="-1323"/>
                      <a:pt x="0" y="128217"/>
                      <a:pt x="0" y="128217"/>
                    </a:cubicBezTo>
                    <a:lnTo>
                      <a:pt x="92678" y="240516"/>
                    </a:lnTo>
                    <a:cubicBezTo>
                      <a:pt x="92678" y="240516"/>
                      <a:pt x="200692" y="104976"/>
                      <a:pt x="185928" y="61161"/>
                    </a:cubicBezTo>
                    <a:cubicBezTo>
                      <a:pt x="170116" y="15536"/>
                      <a:pt x="150114" y="1820"/>
                      <a:pt x="98298" y="1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820EA74B-8A5A-B510-91BA-72C274F65AF8}"/>
                  </a:ext>
                </a:extLst>
              </p:cNvPr>
              <p:cNvSpPr/>
              <p:nvPr/>
            </p:nvSpPr>
            <p:spPr>
              <a:xfrm>
                <a:off x="9750474" y="2585274"/>
                <a:ext cx="48196" cy="203454"/>
              </a:xfrm>
              <a:custGeom>
                <a:avLst/>
                <a:gdLst>
                  <a:gd name="connsiteX0" fmla="*/ 48196 w 48196"/>
                  <a:gd name="connsiteY0" fmla="*/ 0 h 203454"/>
                  <a:gd name="connsiteX1" fmla="*/ 0 w 48196"/>
                  <a:gd name="connsiteY1" fmla="*/ 150971 h 203454"/>
                  <a:gd name="connsiteX2" fmla="*/ 43434 w 48196"/>
                  <a:gd name="connsiteY2" fmla="*/ 203454 h 203454"/>
                  <a:gd name="connsiteX3" fmla="*/ 48196 w 48196"/>
                  <a:gd name="connsiteY3" fmla="*/ 0 h 203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196" h="203454">
                    <a:moveTo>
                      <a:pt x="48196" y="0"/>
                    </a:moveTo>
                    <a:lnTo>
                      <a:pt x="0" y="150971"/>
                    </a:lnTo>
                    <a:lnTo>
                      <a:pt x="43434" y="203454"/>
                    </a:lnTo>
                    <a:lnTo>
                      <a:pt x="48196" y="0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9D6EF29B-89B0-0C4C-A865-A9295D326D56}"/>
                  </a:ext>
                </a:extLst>
              </p:cNvPr>
              <p:cNvSpPr/>
              <p:nvPr/>
            </p:nvSpPr>
            <p:spPr>
              <a:xfrm>
                <a:off x="9334803" y="2730149"/>
                <a:ext cx="119348" cy="77628"/>
              </a:xfrm>
              <a:custGeom>
                <a:avLst/>
                <a:gdLst>
                  <a:gd name="connsiteX0" fmla="*/ 98584 w 119348"/>
                  <a:gd name="connsiteY0" fmla="*/ 77629 h 77628"/>
                  <a:gd name="connsiteX1" fmla="*/ 0 w 119348"/>
                  <a:gd name="connsiteY1" fmla="*/ 52673 h 77628"/>
                  <a:gd name="connsiteX2" fmla="*/ 66675 w 119348"/>
                  <a:gd name="connsiteY2" fmla="*/ 0 h 77628"/>
                  <a:gd name="connsiteX3" fmla="*/ 119348 w 119348"/>
                  <a:gd name="connsiteY3" fmla="*/ 55531 h 77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9348" h="77628">
                    <a:moveTo>
                      <a:pt x="98584" y="77629"/>
                    </a:moveTo>
                    <a:lnTo>
                      <a:pt x="0" y="52673"/>
                    </a:lnTo>
                    <a:lnTo>
                      <a:pt x="66675" y="0"/>
                    </a:lnTo>
                    <a:cubicBezTo>
                      <a:pt x="66675" y="0"/>
                      <a:pt x="116205" y="20860"/>
                      <a:pt x="119348" y="55531"/>
                    </a:cubicBezTo>
                    <a:close/>
                  </a:path>
                </a:pathLst>
              </a:custGeom>
              <a:solidFill>
                <a:srgbClr val="FFC3B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EC5DC053-A7E1-25C8-966F-71E75B03C10E}"/>
                  </a:ext>
                </a:extLst>
              </p:cNvPr>
              <p:cNvSpPr/>
              <p:nvPr/>
            </p:nvSpPr>
            <p:spPr>
              <a:xfrm>
                <a:off x="9288606" y="2702432"/>
                <a:ext cx="112490" cy="80391"/>
              </a:xfrm>
              <a:custGeom>
                <a:avLst/>
                <a:gdLst>
                  <a:gd name="connsiteX0" fmla="*/ 0 w 112490"/>
                  <a:gd name="connsiteY0" fmla="*/ 38100 h 80391"/>
                  <a:gd name="connsiteX1" fmla="*/ 51149 w 112490"/>
                  <a:gd name="connsiteY1" fmla="*/ 0 h 80391"/>
                  <a:gd name="connsiteX2" fmla="*/ 112490 w 112490"/>
                  <a:gd name="connsiteY2" fmla="*/ 27718 h 80391"/>
                  <a:gd name="connsiteX3" fmla="*/ 45720 w 112490"/>
                  <a:gd name="connsiteY3" fmla="*/ 80391 h 80391"/>
                  <a:gd name="connsiteX4" fmla="*/ 0 w 112490"/>
                  <a:gd name="connsiteY4" fmla="*/ 38100 h 803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2490" h="80391">
                    <a:moveTo>
                      <a:pt x="0" y="38100"/>
                    </a:moveTo>
                    <a:lnTo>
                      <a:pt x="51149" y="0"/>
                    </a:lnTo>
                    <a:lnTo>
                      <a:pt x="112490" y="27718"/>
                    </a:lnTo>
                    <a:lnTo>
                      <a:pt x="45720" y="80391"/>
                    </a:lnTo>
                    <a:lnTo>
                      <a:pt x="0" y="38100"/>
                    </a:lnTo>
                    <a:close/>
                  </a:path>
                </a:pathLst>
              </a:custGeom>
              <a:solidFill>
                <a:srgbClr val="FFC3B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D82187FD-07C5-DCB9-CF1D-17F99809F40B}"/>
                  </a:ext>
                </a:extLst>
              </p:cNvPr>
              <p:cNvSpPr/>
              <p:nvPr/>
            </p:nvSpPr>
            <p:spPr>
              <a:xfrm>
                <a:off x="9972501" y="4685251"/>
                <a:ext cx="87725" cy="193738"/>
              </a:xfrm>
              <a:custGeom>
                <a:avLst/>
                <a:gdLst>
                  <a:gd name="connsiteX0" fmla="*/ 83629 w 87725"/>
                  <a:gd name="connsiteY0" fmla="*/ 193738 h 193738"/>
                  <a:gd name="connsiteX1" fmla="*/ 0 w 87725"/>
                  <a:gd name="connsiteY1" fmla="*/ 193738 h 193738"/>
                  <a:gd name="connsiteX2" fmla="*/ 4096 w 87725"/>
                  <a:gd name="connsiteY2" fmla="*/ 0 h 193738"/>
                  <a:gd name="connsiteX3" fmla="*/ 87725 w 87725"/>
                  <a:gd name="connsiteY3" fmla="*/ 0 h 193738"/>
                  <a:gd name="connsiteX4" fmla="*/ 83629 w 87725"/>
                  <a:gd name="connsiteY4" fmla="*/ 193738 h 1937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7725" h="193738">
                    <a:moveTo>
                      <a:pt x="83629" y="193738"/>
                    </a:moveTo>
                    <a:lnTo>
                      <a:pt x="0" y="193738"/>
                    </a:lnTo>
                    <a:lnTo>
                      <a:pt x="4096" y="0"/>
                    </a:lnTo>
                    <a:lnTo>
                      <a:pt x="87725" y="0"/>
                    </a:lnTo>
                    <a:lnTo>
                      <a:pt x="83629" y="193738"/>
                    </a:lnTo>
                    <a:close/>
                  </a:path>
                </a:pathLst>
              </a:custGeom>
              <a:solidFill>
                <a:srgbClr val="FFC3B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E3E0A186-6FE7-6881-2514-99E99F077B80}"/>
                  </a:ext>
                </a:extLst>
              </p:cNvPr>
              <p:cNvSpPr/>
              <p:nvPr/>
            </p:nvSpPr>
            <p:spPr>
              <a:xfrm>
                <a:off x="9808418" y="4869273"/>
                <a:ext cx="267697" cy="95155"/>
              </a:xfrm>
              <a:custGeom>
                <a:avLst/>
                <a:gdLst>
                  <a:gd name="connsiteX0" fmla="*/ 155987 w 267697"/>
                  <a:gd name="connsiteY0" fmla="*/ 0 h 95155"/>
                  <a:gd name="connsiteX1" fmla="*/ 250284 w 267697"/>
                  <a:gd name="connsiteY1" fmla="*/ 0 h 95155"/>
                  <a:gd name="connsiteX2" fmla="*/ 256952 w 267697"/>
                  <a:gd name="connsiteY2" fmla="*/ 5715 h 95155"/>
                  <a:gd name="connsiteX3" fmla="*/ 267620 w 267697"/>
                  <a:gd name="connsiteY3" fmla="*/ 80106 h 95155"/>
                  <a:gd name="connsiteX4" fmla="*/ 255695 w 267697"/>
                  <a:gd name="connsiteY4" fmla="*/ 94889 h 95155"/>
                  <a:gd name="connsiteX5" fmla="*/ 254190 w 267697"/>
                  <a:gd name="connsiteY5" fmla="*/ 94965 h 95155"/>
                  <a:gd name="connsiteX6" fmla="*/ 164274 w 267697"/>
                  <a:gd name="connsiteY6" fmla="*/ 92488 h 95155"/>
                  <a:gd name="connsiteX7" fmla="*/ 30924 w 267697"/>
                  <a:gd name="connsiteY7" fmla="*/ 95155 h 95155"/>
                  <a:gd name="connsiteX8" fmla="*/ 8540 w 267697"/>
                  <a:gd name="connsiteY8" fmla="*/ 57055 h 95155"/>
                  <a:gd name="connsiteX9" fmla="*/ 142461 w 267697"/>
                  <a:gd name="connsiteY9" fmla="*/ 4954 h 95155"/>
                  <a:gd name="connsiteX10" fmla="*/ 155987 w 267697"/>
                  <a:gd name="connsiteY10" fmla="*/ 1 h 95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67697" h="95155">
                    <a:moveTo>
                      <a:pt x="155987" y="0"/>
                    </a:moveTo>
                    <a:lnTo>
                      <a:pt x="250284" y="0"/>
                    </a:lnTo>
                    <a:cubicBezTo>
                      <a:pt x="253625" y="-34"/>
                      <a:pt x="256475" y="2409"/>
                      <a:pt x="256952" y="5715"/>
                    </a:cubicBezTo>
                    <a:lnTo>
                      <a:pt x="267620" y="80106"/>
                    </a:lnTo>
                    <a:cubicBezTo>
                      <a:pt x="268409" y="87481"/>
                      <a:pt x="263070" y="94100"/>
                      <a:pt x="255695" y="94889"/>
                    </a:cubicBezTo>
                    <a:cubicBezTo>
                      <a:pt x="255195" y="94942"/>
                      <a:pt x="254692" y="94968"/>
                      <a:pt x="254190" y="94965"/>
                    </a:cubicBezTo>
                    <a:cubicBezTo>
                      <a:pt x="221424" y="94393"/>
                      <a:pt x="205612" y="92488"/>
                      <a:pt x="164274" y="92488"/>
                    </a:cubicBezTo>
                    <a:cubicBezTo>
                      <a:pt x="138842" y="92488"/>
                      <a:pt x="65881" y="95155"/>
                      <a:pt x="30924" y="95155"/>
                    </a:cubicBezTo>
                    <a:cubicBezTo>
                      <a:pt x="-4033" y="95155"/>
                      <a:pt x="-6033" y="60389"/>
                      <a:pt x="8540" y="57055"/>
                    </a:cubicBezTo>
                    <a:cubicBezTo>
                      <a:pt x="74072" y="42958"/>
                      <a:pt x="120363" y="23527"/>
                      <a:pt x="142461" y="4954"/>
                    </a:cubicBezTo>
                    <a:cubicBezTo>
                      <a:pt x="146283" y="1825"/>
                      <a:pt x="151049" y="80"/>
                      <a:pt x="155987" y="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4B03CFE6-1D78-4E7C-1D4A-683E756E3928}"/>
                  </a:ext>
                </a:extLst>
              </p:cNvPr>
              <p:cNvSpPr/>
              <p:nvPr/>
            </p:nvSpPr>
            <p:spPr>
              <a:xfrm>
                <a:off x="9974502" y="4685251"/>
                <a:ext cx="85820" cy="99917"/>
              </a:xfrm>
              <a:custGeom>
                <a:avLst/>
                <a:gdLst>
                  <a:gd name="connsiteX0" fmla="*/ 2096 w 85820"/>
                  <a:gd name="connsiteY0" fmla="*/ 0 h 99917"/>
                  <a:gd name="connsiteX1" fmla="*/ 0 w 85820"/>
                  <a:gd name="connsiteY1" fmla="*/ 99917 h 99917"/>
                  <a:gd name="connsiteX2" fmla="*/ 83629 w 85820"/>
                  <a:gd name="connsiteY2" fmla="*/ 99917 h 99917"/>
                  <a:gd name="connsiteX3" fmla="*/ 85820 w 85820"/>
                  <a:gd name="connsiteY3" fmla="*/ 0 h 99917"/>
                  <a:gd name="connsiteX4" fmla="*/ 2096 w 85820"/>
                  <a:gd name="connsiteY4" fmla="*/ 0 h 999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820" h="99917">
                    <a:moveTo>
                      <a:pt x="2096" y="0"/>
                    </a:moveTo>
                    <a:lnTo>
                      <a:pt x="0" y="99917"/>
                    </a:lnTo>
                    <a:lnTo>
                      <a:pt x="83629" y="99917"/>
                    </a:lnTo>
                    <a:lnTo>
                      <a:pt x="85820" y="0"/>
                    </a:lnTo>
                    <a:lnTo>
                      <a:pt x="2096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422A603C-A594-7B3F-2F2A-054A81FEC8E0}"/>
                  </a:ext>
                </a:extLst>
              </p:cNvPr>
              <p:cNvSpPr/>
              <p:nvPr/>
            </p:nvSpPr>
            <p:spPr>
              <a:xfrm>
                <a:off x="9770745" y="2524822"/>
                <a:ext cx="447977" cy="534701"/>
              </a:xfrm>
              <a:custGeom>
                <a:avLst/>
                <a:gdLst>
                  <a:gd name="connsiteX0" fmla="*/ 207 w 447977"/>
                  <a:gd name="connsiteY0" fmla="*/ 70644 h 534701"/>
                  <a:gd name="connsiteX1" fmla="*/ 63168 w 447977"/>
                  <a:gd name="connsiteY1" fmla="*/ 534702 h 534701"/>
                  <a:gd name="connsiteX2" fmla="*/ 402829 w 447977"/>
                  <a:gd name="connsiteY2" fmla="*/ 524605 h 534701"/>
                  <a:gd name="connsiteX3" fmla="*/ 447977 w 447977"/>
                  <a:gd name="connsiteY3" fmla="*/ 15684 h 534701"/>
                  <a:gd name="connsiteX4" fmla="*/ 303197 w 447977"/>
                  <a:gd name="connsiteY4" fmla="*/ 921 h 534701"/>
                  <a:gd name="connsiteX5" fmla="*/ 148892 w 447977"/>
                  <a:gd name="connsiteY5" fmla="*/ 5588 h 534701"/>
                  <a:gd name="connsiteX6" fmla="*/ 39450 w 447977"/>
                  <a:gd name="connsiteY6" fmla="*/ 24638 h 534701"/>
                  <a:gd name="connsiteX7" fmla="*/ 207 w 447977"/>
                  <a:gd name="connsiteY7" fmla="*/ 70644 h 5347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47977" h="534701">
                    <a:moveTo>
                      <a:pt x="207" y="70644"/>
                    </a:moveTo>
                    <a:cubicBezTo>
                      <a:pt x="-1602" y="123603"/>
                      <a:pt x="7542" y="247142"/>
                      <a:pt x="63168" y="534702"/>
                    </a:cubicBezTo>
                    <a:lnTo>
                      <a:pt x="402829" y="524605"/>
                    </a:lnTo>
                    <a:cubicBezTo>
                      <a:pt x="393304" y="386588"/>
                      <a:pt x="390351" y="301339"/>
                      <a:pt x="447977" y="15684"/>
                    </a:cubicBezTo>
                    <a:cubicBezTo>
                      <a:pt x="400134" y="7295"/>
                      <a:pt x="351749" y="2361"/>
                      <a:pt x="303197" y="921"/>
                    </a:cubicBezTo>
                    <a:cubicBezTo>
                      <a:pt x="251717" y="-1206"/>
                      <a:pt x="200150" y="353"/>
                      <a:pt x="148892" y="5588"/>
                    </a:cubicBezTo>
                    <a:cubicBezTo>
                      <a:pt x="109650" y="10350"/>
                      <a:pt x="67263" y="18447"/>
                      <a:pt x="39450" y="24638"/>
                    </a:cubicBezTo>
                    <a:cubicBezTo>
                      <a:pt x="17385" y="29191"/>
                      <a:pt x="1224" y="48137"/>
                      <a:pt x="207" y="7064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9F8B293C-F4B3-E5F7-8FE1-A85786047A2E}"/>
                  </a:ext>
                </a:extLst>
              </p:cNvPr>
              <p:cNvSpPr/>
              <p:nvPr/>
            </p:nvSpPr>
            <p:spPr>
              <a:xfrm>
                <a:off x="9908484" y="2352674"/>
                <a:ext cx="165458" cy="257175"/>
              </a:xfrm>
              <a:custGeom>
                <a:avLst/>
                <a:gdLst>
                  <a:gd name="connsiteX0" fmla="*/ 144980 w 165458"/>
                  <a:gd name="connsiteY0" fmla="*/ 0 h 257175"/>
                  <a:gd name="connsiteX1" fmla="*/ 165459 w 165458"/>
                  <a:gd name="connsiteY1" fmla="*/ 173164 h 257175"/>
                  <a:gd name="connsiteX2" fmla="*/ 47635 w 165458"/>
                  <a:gd name="connsiteY2" fmla="*/ 257175 h 257175"/>
                  <a:gd name="connsiteX3" fmla="*/ 11154 w 165458"/>
                  <a:gd name="connsiteY3" fmla="*/ 177737 h 257175"/>
                  <a:gd name="connsiteX4" fmla="*/ 52683 w 165458"/>
                  <a:gd name="connsiteY4" fmla="*/ 83534 h 257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5458" h="257175">
                    <a:moveTo>
                      <a:pt x="144980" y="0"/>
                    </a:moveTo>
                    <a:cubicBezTo>
                      <a:pt x="136693" y="49911"/>
                      <a:pt x="129740" y="141161"/>
                      <a:pt x="165459" y="173164"/>
                    </a:cubicBezTo>
                    <a:cubicBezTo>
                      <a:pt x="138612" y="215433"/>
                      <a:pt x="96345" y="245570"/>
                      <a:pt x="47635" y="257175"/>
                    </a:cubicBezTo>
                    <a:cubicBezTo>
                      <a:pt x="-30661" y="217456"/>
                      <a:pt x="11154" y="177737"/>
                      <a:pt x="11154" y="177737"/>
                    </a:cubicBezTo>
                    <a:cubicBezTo>
                      <a:pt x="66113" y="162878"/>
                      <a:pt x="63446" y="121825"/>
                      <a:pt x="52683" y="83534"/>
                    </a:cubicBezTo>
                    <a:close/>
                  </a:path>
                </a:pathLst>
              </a:custGeom>
              <a:solidFill>
                <a:srgbClr val="FFC3B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DFE60A60-D659-7A88-F81E-A600CD4B26E0}"/>
                  </a:ext>
                </a:extLst>
              </p:cNvPr>
              <p:cNvSpPr/>
              <p:nvPr/>
            </p:nvSpPr>
            <p:spPr>
              <a:xfrm>
                <a:off x="9956118" y="2590036"/>
                <a:ext cx="64484" cy="19812"/>
              </a:xfrm>
              <a:custGeom>
                <a:avLst/>
                <a:gdLst>
                  <a:gd name="connsiteX0" fmla="*/ 0 w 64484"/>
                  <a:gd name="connsiteY0" fmla="*/ 19812 h 19812"/>
                  <a:gd name="connsiteX1" fmla="*/ 10096 w 64484"/>
                  <a:gd name="connsiteY1" fmla="*/ 0 h 19812"/>
                  <a:gd name="connsiteX2" fmla="*/ 64484 w 64484"/>
                  <a:gd name="connsiteY2" fmla="*/ 12287 h 19812"/>
                  <a:gd name="connsiteX3" fmla="*/ 0 w 64484"/>
                  <a:gd name="connsiteY3" fmla="*/ 19812 h 19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484" h="19812">
                    <a:moveTo>
                      <a:pt x="0" y="19812"/>
                    </a:moveTo>
                    <a:lnTo>
                      <a:pt x="10096" y="0"/>
                    </a:lnTo>
                    <a:lnTo>
                      <a:pt x="64484" y="12287"/>
                    </a:lnTo>
                    <a:lnTo>
                      <a:pt x="0" y="19812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AB7D1E08-393E-E083-FC47-9A902D96ECDE}"/>
                  </a:ext>
                </a:extLst>
              </p:cNvPr>
              <p:cNvSpPr/>
              <p:nvPr/>
            </p:nvSpPr>
            <p:spPr>
              <a:xfrm>
                <a:off x="9966215" y="2512979"/>
                <a:ext cx="142017" cy="171830"/>
              </a:xfrm>
              <a:custGeom>
                <a:avLst/>
                <a:gdLst>
                  <a:gd name="connsiteX0" fmla="*/ 0 w 142017"/>
                  <a:gd name="connsiteY0" fmla="*/ 77057 h 171830"/>
                  <a:gd name="connsiteX1" fmla="*/ 101441 w 142017"/>
                  <a:gd name="connsiteY1" fmla="*/ 0 h 171830"/>
                  <a:gd name="connsiteX2" fmla="*/ 142018 w 142017"/>
                  <a:gd name="connsiteY2" fmla="*/ 9049 h 171830"/>
                  <a:gd name="connsiteX3" fmla="*/ 81915 w 142017"/>
                  <a:gd name="connsiteY3" fmla="*/ 171831 h 171830"/>
                  <a:gd name="connsiteX4" fmla="*/ 0 w 142017"/>
                  <a:gd name="connsiteY4" fmla="*/ 77057 h 17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2017" h="171830">
                    <a:moveTo>
                      <a:pt x="0" y="77057"/>
                    </a:moveTo>
                    <a:cubicBezTo>
                      <a:pt x="17526" y="69056"/>
                      <a:pt x="98298" y="16478"/>
                      <a:pt x="101441" y="0"/>
                    </a:cubicBezTo>
                    <a:cubicBezTo>
                      <a:pt x="107823" y="6953"/>
                      <a:pt x="142018" y="9049"/>
                      <a:pt x="142018" y="9049"/>
                    </a:cubicBezTo>
                    <a:cubicBezTo>
                      <a:pt x="142018" y="9049"/>
                      <a:pt x="121539" y="103060"/>
                      <a:pt x="81915" y="171831"/>
                    </a:cubicBezTo>
                    <a:cubicBezTo>
                      <a:pt x="54864" y="110490"/>
                      <a:pt x="29146" y="96107"/>
                      <a:pt x="0" y="7705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86E479BC-633B-8B96-DBE0-AC268D783890}"/>
                  </a:ext>
                </a:extLst>
              </p:cNvPr>
              <p:cNvSpPr/>
              <p:nvPr/>
            </p:nvSpPr>
            <p:spPr>
              <a:xfrm>
                <a:off x="9918209" y="2590036"/>
                <a:ext cx="37909" cy="19812"/>
              </a:xfrm>
              <a:custGeom>
                <a:avLst/>
                <a:gdLst>
                  <a:gd name="connsiteX0" fmla="*/ 37910 w 37909"/>
                  <a:gd name="connsiteY0" fmla="*/ 19812 h 19812"/>
                  <a:gd name="connsiteX1" fmla="*/ 33338 w 37909"/>
                  <a:gd name="connsiteY1" fmla="*/ 0 h 19812"/>
                  <a:gd name="connsiteX2" fmla="*/ 0 w 37909"/>
                  <a:gd name="connsiteY2" fmla="*/ 2381 h 19812"/>
                  <a:gd name="connsiteX3" fmla="*/ 37910 w 37909"/>
                  <a:gd name="connsiteY3" fmla="*/ 19812 h 19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909" h="19812">
                    <a:moveTo>
                      <a:pt x="37910" y="19812"/>
                    </a:moveTo>
                    <a:lnTo>
                      <a:pt x="33338" y="0"/>
                    </a:lnTo>
                    <a:lnTo>
                      <a:pt x="0" y="2381"/>
                    </a:lnTo>
                    <a:lnTo>
                      <a:pt x="37910" y="19812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EE38B9A0-F810-1461-1D56-21DA8BCEB464}"/>
                  </a:ext>
                </a:extLst>
              </p:cNvPr>
              <p:cNvSpPr/>
              <p:nvPr/>
            </p:nvSpPr>
            <p:spPr>
              <a:xfrm>
                <a:off x="9868930" y="2518313"/>
                <a:ext cx="82616" cy="166496"/>
              </a:xfrm>
              <a:custGeom>
                <a:avLst/>
                <a:gdLst>
                  <a:gd name="connsiteX0" fmla="*/ 82616 w 82616"/>
                  <a:gd name="connsiteY0" fmla="*/ 71723 h 166496"/>
                  <a:gd name="connsiteX1" fmla="*/ 64900 w 82616"/>
                  <a:gd name="connsiteY1" fmla="*/ 0 h 166496"/>
                  <a:gd name="connsiteX2" fmla="*/ 24323 w 82616"/>
                  <a:gd name="connsiteY2" fmla="*/ 8954 h 166496"/>
                  <a:gd name="connsiteX3" fmla="*/ 15656 w 82616"/>
                  <a:gd name="connsiteY3" fmla="*/ 166497 h 166496"/>
                  <a:gd name="connsiteX4" fmla="*/ 82616 w 82616"/>
                  <a:gd name="connsiteY4" fmla="*/ 71723 h 166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616" h="166496">
                    <a:moveTo>
                      <a:pt x="82616" y="71723"/>
                    </a:moveTo>
                    <a:cubicBezTo>
                      <a:pt x="55661" y="53816"/>
                      <a:pt x="62233" y="16383"/>
                      <a:pt x="64900" y="0"/>
                    </a:cubicBezTo>
                    <a:cubicBezTo>
                      <a:pt x="58518" y="6858"/>
                      <a:pt x="24323" y="8954"/>
                      <a:pt x="24323" y="8954"/>
                    </a:cubicBezTo>
                    <a:cubicBezTo>
                      <a:pt x="24323" y="8954"/>
                      <a:pt x="-24064" y="97726"/>
                      <a:pt x="15656" y="166497"/>
                    </a:cubicBezTo>
                    <a:cubicBezTo>
                      <a:pt x="34420" y="117158"/>
                      <a:pt x="53470" y="90773"/>
                      <a:pt x="82616" y="7172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32E41018-C3A4-BFF9-A4F1-EA69F2201C60}"/>
                  </a:ext>
                </a:extLst>
              </p:cNvPr>
              <p:cNvSpPr/>
              <p:nvPr/>
            </p:nvSpPr>
            <p:spPr>
              <a:xfrm>
                <a:off x="9961262" y="2386678"/>
                <a:ext cx="56936" cy="76771"/>
              </a:xfrm>
              <a:custGeom>
                <a:avLst/>
                <a:gdLst>
                  <a:gd name="connsiteX0" fmla="*/ 54578 w 56936"/>
                  <a:gd name="connsiteY0" fmla="*/ 0 h 76771"/>
                  <a:gd name="connsiteX1" fmla="*/ 0 w 56936"/>
                  <a:gd name="connsiteY1" fmla="*/ 49530 h 76771"/>
                  <a:gd name="connsiteX2" fmla="*/ 5524 w 56936"/>
                  <a:gd name="connsiteY2" fmla="*/ 76771 h 76771"/>
                  <a:gd name="connsiteX3" fmla="*/ 56483 w 56936"/>
                  <a:gd name="connsiteY3" fmla="*/ 26765 h 76771"/>
                  <a:gd name="connsiteX4" fmla="*/ 54578 w 56936"/>
                  <a:gd name="connsiteY4" fmla="*/ 0 h 76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936" h="76771">
                    <a:moveTo>
                      <a:pt x="54578" y="0"/>
                    </a:moveTo>
                    <a:lnTo>
                      <a:pt x="0" y="49530"/>
                    </a:lnTo>
                    <a:cubicBezTo>
                      <a:pt x="2607" y="58438"/>
                      <a:pt x="4455" y="67551"/>
                      <a:pt x="5524" y="76771"/>
                    </a:cubicBezTo>
                    <a:cubicBezTo>
                      <a:pt x="26575" y="73057"/>
                      <a:pt x="54959" y="48958"/>
                      <a:pt x="56483" y="26765"/>
                    </a:cubicBezTo>
                    <a:cubicBezTo>
                      <a:pt x="57478" y="17802"/>
                      <a:pt x="56833" y="8732"/>
                      <a:pt x="54578" y="0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D8D91620-68F0-283D-C975-2914A3525FEE}"/>
                  </a:ext>
                </a:extLst>
              </p:cNvPr>
              <p:cNvSpPr/>
              <p:nvPr/>
            </p:nvSpPr>
            <p:spPr>
              <a:xfrm>
                <a:off x="9845056" y="2122312"/>
                <a:ext cx="235587" cy="319116"/>
              </a:xfrm>
              <a:custGeom>
                <a:avLst/>
                <a:gdLst>
                  <a:gd name="connsiteX0" fmla="*/ 235554 w 235587"/>
                  <a:gd name="connsiteY0" fmla="*/ 116061 h 319116"/>
                  <a:gd name="connsiteX1" fmla="*/ 196120 w 235587"/>
                  <a:gd name="connsiteY1" fmla="*/ 278748 h 319116"/>
                  <a:gd name="connsiteX2" fmla="*/ 10764 w 235587"/>
                  <a:gd name="connsiteY2" fmla="*/ 244649 h 319116"/>
                  <a:gd name="connsiteX3" fmla="*/ 74105 w 235587"/>
                  <a:gd name="connsiteY3" fmla="*/ 10810 h 319116"/>
                  <a:gd name="connsiteX4" fmla="*/ 224804 w 235587"/>
                  <a:gd name="connsiteY4" fmla="*/ 65048 h 319116"/>
                  <a:gd name="connsiteX5" fmla="*/ 235554 w 235587"/>
                  <a:gd name="connsiteY5" fmla="*/ 116061 h 3191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5587" h="319116">
                    <a:moveTo>
                      <a:pt x="235554" y="116061"/>
                    </a:moveTo>
                    <a:cubicBezTo>
                      <a:pt x="234506" y="199119"/>
                      <a:pt x="235554" y="234267"/>
                      <a:pt x="196120" y="278748"/>
                    </a:cubicBezTo>
                    <a:cubicBezTo>
                      <a:pt x="136303" y="345423"/>
                      <a:pt x="34195" y="326373"/>
                      <a:pt x="10764" y="244649"/>
                    </a:cubicBezTo>
                    <a:cubicBezTo>
                      <a:pt x="-10572" y="171211"/>
                      <a:pt x="-5334" y="47767"/>
                      <a:pt x="74105" y="10810"/>
                    </a:cubicBezTo>
                    <a:cubicBezTo>
                      <a:pt x="130697" y="-15827"/>
                      <a:pt x="198167" y="8456"/>
                      <a:pt x="224804" y="65048"/>
                    </a:cubicBezTo>
                    <a:cubicBezTo>
                      <a:pt x="232306" y="80985"/>
                      <a:pt x="235986" y="98452"/>
                      <a:pt x="235554" y="116061"/>
                    </a:cubicBezTo>
                    <a:close/>
                  </a:path>
                </a:pathLst>
              </a:custGeom>
              <a:solidFill>
                <a:srgbClr val="FFC3B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00A1C8F8-8070-9308-2C3C-E4AF8B77EF78}"/>
                  </a:ext>
                </a:extLst>
              </p:cNvPr>
              <p:cNvSpPr/>
              <p:nvPr/>
            </p:nvSpPr>
            <p:spPr>
              <a:xfrm>
                <a:off x="9967261" y="2268369"/>
                <a:ext cx="109071" cy="9922"/>
              </a:xfrm>
              <a:custGeom>
                <a:avLst/>
                <a:gdLst>
                  <a:gd name="connsiteX0" fmla="*/ 106587 w 109071"/>
                  <a:gd name="connsiteY0" fmla="*/ 9914 h 9922"/>
                  <a:gd name="connsiteX1" fmla="*/ 106587 w 109071"/>
                  <a:gd name="connsiteY1" fmla="*/ 9914 h 9922"/>
                  <a:gd name="connsiteX2" fmla="*/ 2288 w 109071"/>
                  <a:gd name="connsiteY2" fmla="*/ 4770 h 9922"/>
                  <a:gd name="connsiteX3" fmla="*/ 2 w 109071"/>
                  <a:gd name="connsiteY3" fmla="*/ 2298 h 9922"/>
                  <a:gd name="connsiteX4" fmla="*/ 2 w 109071"/>
                  <a:gd name="connsiteY4" fmla="*/ 2294 h 9922"/>
                  <a:gd name="connsiteX5" fmla="*/ 2469 w 109071"/>
                  <a:gd name="connsiteY5" fmla="*/ 2 h 9922"/>
                  <a:gd name="connsiteX6" fmla="*/ 2574 w 109071"/>
                  <a:gd name="connsiteY6" fmla="*/ 8 h 9922"/>
                  <a:gd name="connsiteX7" fmla="*/ 106872 w 109071"/>
                  <a:gd name="connsiteY7" fmla="*/ 5151 h 9922"/>
                  <a:gd name="connsiteX8" fmla="*/ 109064 w 109071"/>
                  <a:gd name="connsiteY8" fmla="*/ 7708 h 9922"/>
                  <a:gd name="connsiteX9" fmla="*/ 109063 w 109071"/>
                  <a:gd name="connsiteY9" fmla="*/ 7723 h 9922"/>
                  <a:gd name="connsiteX10" fmla="*/ 106692 w 109071"/>
                  <a:gd name="connsiteY10" fmla="*/ 9920 h 9922"/>
                  <a:gd name="connsiteX11" fmla="*/ 106587 w 109071"/>
                  <a:gd name="connsiteY11" fmla="*/ 9914 h 99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09071" h="9922">
                    <a:moveTo>
                      <a:pt x="106587" y="9914"/>
                    </a:moveTo>
                    <a:lnTo>
                      <a:pt x="106587" y="9914"/>
                    </a:lnTo>
                    <a:lnTo>
                      <a:pt x="2288" y="4770"/>
                    </a:lnTo>
                    <a:cubicBezTo>
                      <a:pt x="974" y="4719"/>
                      <a:pt x="-50" y="3612"/>
                      <a:pt x="2" y="2298"/>
                    </a:cubicBezTo>
                    <a:cubicBezTo>
                      <a:pt x="2" y="2296"/>
                      <a:pt x="2" y="2295"/>
                      <a:pt x="2" y="2294"/>
                    </a:cubicBezTo>
                    <a:cubicBezTo>
                      <a:pt x="50" y="979"/>
                      <a:pt x="1155" y="-47"/>
                      <a:pt x="2469" y="2"/>
                    </a:cubicBezTo>
                    <a:cubicBezTo>
                      <a:pt x="2504" y="3"/>
                      <a:pt x="2539" y="5"/>
                      <a:pt x="2574" y="8"/>
                    </a:cubicBezTo>
                    <a:lnTo>
                      <a:pt x="106872" y="5151"/>
                    </a:lnTo>
                    <a:cubicBezTo>
                      <a:pt x="108184" y="5252"/>
                      <a:pt x="109165" y="6397"/>
                      <a:pt x="109064" y="7708"/>
                    </a:cubicBezTo>
                    <a:cubicBezTo>
                      <a:pt x="109064" y="7713"/>
                      <a:pt x="109064" y="7718"/>
                      <a:pt x="109063" y="7723"/>
                    </a:cubicBezTo>
                    <a:cubicBezTo>
                      <a:pt x="109015" y="8985"/>
                      <a:pt x="107953" y="9968"/>
                      <a:pt x="106692" y="9920"/>
                    </a:cubicBezTo>
                    <a:cubicBezTo>
                      <a:pt x="106657" y="9919"/>
                      <a:pt x="106622" y="9917"/>
                      <a:pt x="106587" y="99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EC07CA5C-5510-726D-83D5-DF94CDEB2AD0}"/>
                  </a:ext>
                </a:extLst>
              </p:cNvPr>
              <p:cNvSpPr/>
              <p:nvPr/>
            </p:nvSpPr>
            <p:spPr>
              <a:xfrm>
                <a:off x="9833912" y="3052190"/>
                <a:ext cx="253581" cy="1713642"/>
              </a:xfrm>
              <a:custGeom>
                <a:avLst/>
                <a:gdLst>
                  <a:gd name="connsiteX0" fmla="*/ 0 w 253581"/>
                  <a:gd name="connsiteY0" fmla="*/ 7334 h 1713642"/>
                  <a:gd name="connsiteX1" fmla="*/ 66675 w 253581"/>
                  <a:gd name="connsiteY1" fmla="*/ 882872 h 1713642"/>
                  <a:gd name="connsiteX2" fmla="*/ 123825 w 253581"/>
                  <a:gd name="connsiteY2" fmla="*/ 1713643 h 1713642"/>
                  <a:gd name="connsiteX3" fmla="*/ 236887 w 253581"/>
                  <a:gd name="connsiteY3" fmla="*/ 1713643 h 1713642"/>
                  <a:gd name="connsiteX4" fmla="*/ 251555 w 253581"/>
                  <a:gd name="connsiteY4" fmla="*/ 876872 h 1713642"/>
                  <a:gd name="connsiteX5" fmla="*/ 248031 w 253581"/>
                  <a:gd name="connsiteY5" fmla="*/ 0 h 1713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53581" h="1713642">
                    <a:moveTo>
                      <a:pt x="0" y="7334"/>
                    </a:moveTo>
                    <a:cubicBezTo>
                      <a:pt x="0" y="7334"/>
                      <a:pt x="42958" y="628840"/>
                      <a:pt x="66675" y="882872"/>
                    </a:cubicBezTo>
                    <a:cubicBezTo>
                      <a:pt x="91535" y="1147191"/>
                      <a:pt x="123825" y="1713643"/>
                      <a:pt x="123825" y="1713643"/>
                    </a:cubicBezTo>
                    <a:lnTo>
                      <a:pt x="236887" y="1713643"/>
                    </a:lnTo>
                    <a:cubicBezTo>
                      <a:pt x="236887" y="1713643"/>
                      <a:pt x="260509" y="1137571"/>
                      <a:pt x="251555" y="876872"/>
                    </a:cubicBezTo>
                    <a:cubicBezTo>
                      <a:pt x="242030" y="592741"/>
                      <a:pt x="248031" y="0"/>
                      <a:pt x="248031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DCE34D28-E239-3535-7AF2-47275CA95DA8}"/>
                  </a:ext>
                </a:extLst>
              </p:cNvPr>
              <p:cNvSpPr/>
              <p:nvPr/>
            </p:nvSpPr>
            <p:spPr>
              <a:xfrm>
                <a:off x="9938783" y="4722303"/>
                <a:ext cx="148685" cy="47529"/>
              </a:xfrm>
              <a:custGeom>
                <a:avLst/>
                <a:gdLst>
                  <a:gd name="connsiteX0" fmla="*/ 142494 w 148685"/>
                  <a:gd name="connsiteY0" fmla="*/ 47530 h 47529"/>
                  <a:gd name="connsiteX1" fmla="*/ 9811 w 148685"/>
                  <a:gd name="connsiteY1" fmla="*/ 47530 h 47529"/>
                  <a:gd name="connsiteX2" fmla="*/ 0 w 148685"/>
                  <a:gd name="connsiteY2" fmla="*/ 5239 h 47529"/>
                  <a:gd name="connsiteX3" fmla="*/ 148685 w 148685"/>
                  <a:gd name="connsiteY3" fmla="*/ 0 h 47529"/>
                  <a:gd name="connsiteX4" fmla="*/ 142494 w 148685"/>
                  <a:gd name="connsiteY4" fmla="*/ 47530 h 47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8685" h="47529">
                    <a:moveTo>
                      <a:pt x="142494" y="47530"/>
                    </a:moveTo>
                    <a:lnTo>
                      <a:pt x="9811" y="47530"/>
                    </a:lnTo>
                    <a:lnTo>
                      <a:pt x="0" y="5239"/>
                    </a:lnTo>
                    <a:lnTo>
                      <a:pt x="148685" y="0"/>
                    </a:lnTo>
                    <a:lnTo>
                      <a:pt x="142494" y="47530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F48D7CE1-E640-1A0A-ACDD-ED24E1CF6454}"/>
                  </a:ext>
                </a:extLst>
              </p:cNvPr>
              <p:cNvSpPr/>
              <p:nvPr/>
            </p:nvSpPr>
            <p:spPr>
              <a:xfrm>
                <a:off x="10012612" y="3266988"/>
                <a:ext cx="70569" cy="564155"/>
              </a:xfrm>
              <a:custGeom>
                <a:avLst/>
                <a:gdLst>
                  <a:gd name="connsiteX0" fmla="*/ 68474 w 70569"/>
                  <a:gd name="connsiteY0" fmla="*/ 7134 h 564155"/>
                  <a:gd name="connsiteX1" fmla="*/ 22945 w 70569"/>
                  <a:gd name="connsiteY1" fmla="*/ 43234 h 564155"/>
                  <a:gd name="connsiteX2" fmla="*/ 70570 w 70569"/>
                  <a:gd name="connsiteY2" fmla="*/ 564156 h 564155"/>
                  <a:gd name="connsiteX3" fmla="*/ 68474 w 70569"/>
                  <a:gd name="connsiteY3" fmla="*/ 7134 h 564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0569" h="564155">
                    <a:moveTo>
                      <a:pt x="68474" y="7134"/>
                    </a:moveTo>
                    <a:cubicBezTo>
                      <a:pt x="54758" y="-8106"/>
                      <a:pt x="39899" y="-200"/>
                      <a:pt x="22945" y="43234"/>
                    </a:cubicBezTo>
                    <a:cubicBezTo>
                      <a:pt x="-33538" y="191443"/>
                      <a:pt x="26659" y="427949"/>
                      <a:pt x="70570" y="564156"/>
                    </a:cubicBezTo>
                    <a:cubicBezTo>
                      <a:pt x="67617" y="394611"/>
                      <a:pt x="67712" y="171535"/>
                      <a:pt x="68474" y="7134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1C64BE4A-E63B-B253-C35A-655B17194D6A}"/>
                  </a:ext>
                </a:extLst>
              </p:cNvPr>
              <p:cNvSpPr/>
              <p:nvPr/>
            </p:nvSpPr>
            <p:spPr>
              <a:xfrm>
                <a:off x="9928371" y="2262371"/>
                <a:ext cx="16031" cy="24394"/>
              </a:xfrm>
              <a:custGeom>
                <a:avLst/>
                <a:gdLst>
                  <a:gd name="connsiteX0" fmla="*/ 16032 w 16031"/>
                  <a:gd name="connsiteY0" fmla="*/ 11816 h 24394"/>
                  <a:gd name="connsiteX1" fmla="*/ 8602 w 16031"/>
                  <a:gd name="connsiteY1" fmla="*/ 24389 h 24394"/>
                  <a:gd name="connsiteX2" fmla="*/ 30 w 16031"/>
                  <a:gd name="connsiteY2" fmla="*/ 12578 h 24394"/>
                  <a:gd name="connsiteX3" fmla="*/ 7459 w 16031"/>
                  <a:gd name="connsiteY3" fmla="*/ 5 h 24394"/>
                  <a:gd name="connsiteX4" fmla="*/ 16032 w 16031"/>
                  <a:gd name="connsiteY4" fmla="*/ 11816 h 243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031" h="24394">
                    <a:moveTo>
                      <a:pt x="16032" y="11816"/>
                    </a:moveTo>
                    <a:cubicBezTo>
                      <a:pt x="16032" y="18579"/>
                      <a:pt x="12984" y="24199"/>
                      <a:pt x="8602" y="24389"/>
                    </a:cubicBezTo>
                    <a:cubicBezTo>
                      <a:pt x="4221" y="24580"/>
                      <a:pt x="410" y="19341"/>
                      <a:pt x="30" y="12578"/>
                    </a:cubicBezTo>
                    <a:cubicBezTo>
                      <a:pt x="-351" y="5815"/>
                      <a:pt x="2982" y="196"/>
                      <a:pt x="7459" y="5"/>
                    </a:cubicBezTo>
                    <a:cubicBezTo>
                      <a:pt x="11936" y="-185"/>
                      <a:pt x="16032" y="5053"/>
                      <a:pt x="16032" y="1181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FC474A6D-F0B3-3DB1-E6B1-6F80D5C3D1C3}"/>
                  </a:ext>
                </a:extLst>
              </p:cNvPr>
              <p:cNvSpPr/>
              <p:nvPr/>
            </p:nvSpPr>
            <p:spPr>
              <a:xfrm>
                <a:off x="9852171" y="2264657"/>
                <a:ext cx="16031" cy="24394"/>
              </a:xfrm>
              <a:custGeom>
                <a:avLst/>
                <a:gdLst>
                  <a:gd name="connsiteX0" fmla="*/ 16032 w 16031"/>
                  <a:gd name="connsiteY0" fmla="*/ 11816 h 24394"/>
                  <a:gd name="connsiteX1" fmla="*/ 8602 w 16031"/>
                  <a:gd name="connsiteY1" fmla="*/ 24390 h 24394"/>
                  <a:gd name="connsiteX2" fmla="*/ 30 w 16031"/>
                  <a:gd name="connsiteY2" fmla="*/ 12579 h 24394"/>
                  <a:gd name="connsiteX3" fmla="*/ 7459 w 16031"/>
                  <a:gd name="connsiteY3" fmla="*/ 6 h 24394"/>
                  <a:gd name="connsiteX4" fmla="*/ 16032 w 16031"/>
                  <a:gd name="connsiteY4" fmla="*/ 11816 h 243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031" h="24394">
                    <a:moveTo>
                      <a:pt x="16032" y="11816"/>
                    </a:moveTo>
                    <a:cubicBezTo>
                      <a:pt x="16032" y="18579"/>
                      <a:pt x="12984" y="24199"/>
                      <a:pt x="8602" y="24390"/>
                    </a:cubicBezTo>
                    <a:cubicBezTo>
                      <a:pt x="4221" y="24580"/>
                      <a:pt x="410" y="19341"/>
                      <a:pt x="30" y="12579"/>
                    </a:cubicBezTo>
                    <a:cubicBezTo>
                      <a:pt x="-351" y="5816"/>
                      <a:pt x="2982" y="196"/>
                      <a:pt x="7459" y="6"/>
                    </a:cubicBezTo>
                    <a:cubicBezTo>
                      <a:pt x="11936" y="-185"/>
                      <a:pt x="16032" y="4578"/>
                      <a:pt x="16032" y="1181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4CCE7AFF-DCA1-16B9-DB02-5B21A1A34172}"/>
                  </a:ext>
                </a:extLst>
              </p:cNvPr>
              <p:cNvSpPr/>
              <p:nvPr/>
            </p:nvSpPr>
            <p:spPr>
              <a:xfrm>
                <a:off x="9845057" y="2260567"/>
                <a:ext cx="16383" cy="6831"/>
              </a:xfrm>
              <a:custGeom>
                <a:avLst/>
                <a:gdLst>
                  <a:gd name="connsiteX0" fmla="*/ 16383 w 16383"/>
                  <a:gd name="connsiteY0" fmla="*/ 3905 h 6831"/>
                  <a:gd name="connsiteX1" fmla="*/ 0 w 16383"/>
                  <a:gd name="connsiteY1" fmla="*/ 0 h 6831"/>
                  <a:gd name="connsiteX2" fmla="*/ 16383 w 16383"/>
                  <a:gd name="connsiteY2" fmla="*/ 3905 h 6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383" h="6831">
                    <a:moveTo>
                      <a:pt x="16383" y="3905"/>
                    </a:moveTo>
                    <a:lnTo>
                      <a:pt x="0" y="0"/>
                    </a:lnTo>
                    <a:cubicBezTo>
                      <a:pt x="0" y="0"/>
                      <a:pt x="8954" y="12287"/>
                      <a:pt x="16383" y="390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3342DEB5-1FEB-8B62-0D1B-AD4A5D863EA0}"/>
                  </a:ext>
                </a:extLst>
              </p:cNvPr>
              <p:cNvSpPr/>
              <p:nvPr/>
            </p:nvSpPr>
            <p:spPr>
              <a:xfrm>
                <a:off x="9875632" y="2281522"/>
                <a:ext cx="24288" cy="48865"/>
              </a:xfrm>
              <a:custGeom>
                <a:avLst/>
                <a:gdLst>
                  <a:gd name="connsiteX0" fmla="*/ 21907 w 24288"/>
                  <a:gd name="connsiteY0" fmla="*/ 0 h 48865"/>
                  <a:gd name="connsiteX1" fmla="*/ 0 w 24288"/>
                  <a:gd name="connsiteY1" fmla="*/ 44196 h 48865"/>
                  <a:gd name="connsiteX2" fmla="*/ 24289 w 24288"/>
                  <a:gd name="connsiteY2" fmla="*/ 47530 h 488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288" h="48865">
                    <a:moveTo>
                      <a:pt x="21907" y="0"/>
                    </a:moveTo>
                    <a:cubicBezTo>
                      <a:pt x="16677" y="15672"/>
                      <a:pt x="9305" y="30545"/>
                      <a:pt x="0" y="44196"/>
                    </a:cubicBezTo>
                    <a:cubicBezTo>
                      <a:pt x="7184" y="48900"/>
                      <a:pt x="16103" y="50125"/>
                      <a:pt x="24289" y="47530"/>
                    </a:cubicBezTo>
                    <a:close/>
                  </a:path>
                </a:pathLst>
              </a:custGeom>
              <a:solidFill>
                <a:srgbClr val="ED84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8E43BD6E-CA33-12A4-5F13-D8253FCD6259}"/>
                  </a:ext>
                </a:extLst>
              </p:cNvPr>
              <p:cNvSpPr/>
              <p:nvPr/>
            </p:nvSpPr>
            <p:spPr>
              <a:xfrm>
                <a:off x="9926305" y="2326943"/>
                <a:ext cx="48107" cy="27923"/>
              </a:xfrm>
              <a:custGeom>
                <a:avLst/>
                <a:gdLst>
                  <a:gd name="connsiteX0" fmla="*/ 11621 w 48107"/>
                  <a:gd name="connsiteY0" fmla="*/ 26683 h 27923"/>
                  <a:gd name="connsiteX1" fmla="*/ 2096 w 48107"/>
                  <a:gd name="connsiteY1" fmla="*/ 27921 h 27923"/>
                  <a:gd name="connsiteX2" fmla="*/ 0 w 48107"/>
                  <a:gd name="connsiteY2" fmla="*/ 26021 h 27923"/>
                  <a:gd name="connsiteX3" fmla="*/ 0 w 48107"/>
                  <a:gd name="connsiteY3" fmla="*/ 26016 h 27923"/>
                  <a:gd name="connsiteX4" fmla="*/ 1905 w 48107"/>
                  <a:gd name="connsiteY4" fmla="*/ 24016 h 27923"/>
                  <a:gd name="connsiteX5" fmla="*/ 44387 w 48107"/>
                  <a:gd name="connsiteY5" fmla="*/ 965 h 27923"/>
                  <a:gd name="connsiteX6" fmla="*/ 47133 w 48107"/>
                  <a:gd name="connsiteY6" fmla="*/ 289 h 27923"/>
                  <a:gd name="connsiteX7" fmla="*/ 47149 w 48107"/>
                  <a:gd name="connsiteY7" fmla="*/ 299 h 27923"/>
                  <a:gd name="connsiteX8" fmla="*/ 47856 w 48107"/>
                  <a:gd name="connsiteY8" fmla="*/ 2898 h 27923"/>
                  <a:gd name="connsiteX9" fmla="*/ 47815 w 48107"/>
                  <a:gd name="connsiteY9" fmla="*/ 2965 h 27923"/>
                  <a:gd name="connsiteX10" fmla="*/ 11621 w 48107"/>
                  <a:gd name="connsiteY10" fmla="*/ 26683 h 27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8107" h="27923">
                    <a:moveTo>
                      <a:pt x="11621" y="26683"/>
                    </a:moveTo>
                    <a:cubicBezTo>
                      <a:pt x="8482" y="27339"/>
                      <a:pt x="5298" y="27753"/>
                      <a:pt x="2096" y="27921"/>
                    </a:cubicBezTo>
                    <a:cubicBezTo>
                      <a:pt x="992" y="27975"/>
                      <a:pt x="54" y="27124"/>
                      <a:pt x="0" y="26021"/>
                    </a:cubicBezTo>
                    <a:cubicBezTo>
                      <a:pt x="0" y="26019"/>
                      <a:pt x="0" y="26018"/>
                      <a:pt x="0" y="26016"/>
                    </a:cubicBezTo>
                    <a:cubicBezTo>
                      <a:pt x="44" y="24966"/>
                      <a:pt x="858" y="24111"/>
                      <a:pt x="1905" y="24016"/>
                    </a:cubicBezTo>
                    <a:cubicBezTo>
                      <a:pt x="18942" y="23588"/>
                      <a:pt x="34741" y="15015"/>
                      <a:pt x="44387" y="965"/>
                    </a:cubicBezTo>
                    <a:cubicBezTo>
                      <a:pt x="44958" y="20"/>
                      <a:pt x="46188" y="-283"/>
                      <a:pt x="47133" y="289"/>
                    </a:cubicBezTo>
                    <a:cubicBezTo>
                      <a:pt x="47138" y="292"/>
                      <a:pt x="47144" y="295"/>
                      <a:pt x="47149" y="299"/>
                    </a:cubicBezTo>
                    <a:cubicBezTo>
                      <a:pt x="48062" y="821"/>
                      <a:pt x="48378" y="1985"/>
                      <a:pt x="47856" y="2898"/>
                    </a:cubicBezTo>
                    <a:cubicBezTo>
                      <a:pt x="47843" y="2921"/>
                      <a:pt x="47829" y="2943"/>
                      <a:pt x="47815" y="2965"/>
                    </a:cubicBezTo>
                    <a:cubicBezTo>
                      <a:pt x="39478" y="15464"/>
                      <a:pt x="26409" y="24028"/>
                      <a:pt x="11621" y="2668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6148E871-CE75-E299-AC30-DA41E1264DD9}"/>
                  </a:ext>
                </a:extLst>
              </p:cNvPr>
              <p:cNvSpPr/>
              <p:nvPr/>
            </p:nvSpPr>
            <p:spPr>
              <a:xfrm>
                <a:off x="10045491" y="2275972"/>
                <a:ext cx="62748" cy="75439"/>
              </a:xfrm>
              <a:custGeom>
                <a:avLst/>
                <a:gdLst>
                  <a:gd name="connsiteX0" fmla="*/ 60836 w 62748"/>
                  <a:gd name="connsiteY0" fmla="*/ 37268 h 75439"/>
                  <a:gd name="connsiteX1" fmla="*/ 30928 w 62748"/>
                  <a:gd name="connsiteY1" fmla="*/ 72605 h 75439"/>
                  <a:gd name="connsiteX2" fmla="*/ 162 w 62748"/>
                  <a:gd name="connsiteY2" fmla="*/ 46126 h 75439"/>
                  <a:gd name="connsiteX3" fmla="*/ 34357 w 62748"/>
                  <a:gd name="connsiteY3" fmla="*/ 25 h 75439"/>
                  <a:gd name="connsiteX4" fmla="*/ 62724 w 62748"/>
                  <a:gd name="connsiteY4" fmla="*/ 26092 h 75439"/>
                  <a:gd name="connsiteX5" fmla="*/ 60836 w 62748"/>
                  <a:gd name="connsiteY5" fmla="*/ 37268 h 75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2748" h="75439">
                    <a:moveTo>
                      <a:pt x="60836" y="37268"/>
                    </a:moveTo>
                    <a:cubicBezTo>
                      <a:pt x="55957" y="52552"/>
                      <a:pt x="45196" y="65267"/>
                      <a:pt x="30928" y="72605"/>
                    </a:cubicBezTo>
                    <a:cubicBezTo>
                      <a:pt x="11878" y="82130"/>
                      <a:pt x="-1648" y="66223"/>
                      <a:pt x="162" y="46126"/>
                    </a:cubicBezTo>
                    <a:cubicBezTo>
                      <a:pt x="1781" y="28123"/>
                      <a:pt x="13593" y="1263"/>
                      <a:pt x="34357" y="25"/>
                    </a:cubicBezTo>
                    <a:cubicBezTo>
                      <a:pt x="49389" y="-610"/>
                      <a:pt x="62089" y="11060"/>
                      <a:pt x="62724" y="26092"/>
                    </a:cubicBezTo>
                    <a:cubicBezTo>
                      <a:pt x="62885" y="29908"/>
                      <a:pt x="62242" y="33716"/>
                      <a:pt x="60836" y="37268"/>
                    </a:cubicBezTo>
                    <a:close/>
                  </a:path>
                </a:pathLst>
              </a:custGeom>
              <a:solidFill>
                <a:srgbClr val="FFC3B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8C896266-2D10-B653-35B9-DD903477FBCA}"/>
                  </a:ext>
                </a:extLst>
              </p:cNvPr>
              <p:cNvSpPr/>
              <p:nvPr/>
            </p:nvSpPr>
            <p:spPr>
              <a:xfrm>
                <a:off x="9933716" y="2222734"/>
                <a:ext cx="43732" cy="28306"/>
              </a:xfrm>
              <a:custGeom>
                <a:avLst/>
                <a:gdLst>
                  <a:gd name="connsiteX0" fmla="*/ 40500 w 43732"/>
                  <a:gd name="connsiteY0" fmla="*/ 28213 h 28306"/>
                  <a:gd name="connsiteX1" fmla="*/ 36309 w 43732"/>
                  <a:gd name="connsiteY1" fmla="*/ 26308 h 28306"/>
                  <a:gd name="connsiteX2" fmla="*/ 3543 w 43732"/>
                  <a:gd name="connsiteY2" fmla="*/ 7829 h 28306"/>
                  <a:gd name="connsiteX3" fmla="*/ 19 w 43732"/>
                  <a:gd name="connsiteY3" fmla="*/ 3543 h 28306"/>
                  <a:gd name="connsiteX4" fmla="*/ 4305 w 43732"/>
                  <a:gd name="connsiteY4" fmla="*/ 19 h 28306"/>
                  <a:gd name="connsiteX5" fmla="*/ 43167 w 43732"/>
                  <a:gd name="connsiteY5" fmla="*/ 22403 h 28306"/>
                  <a:gd name="connsiteX6" fmla="*/ 41851 w 43732"/>
                  <a:gd name="connsiteY6" fmla="*/ 27766 h 28306"/>
                  <a:gd name="connsiteX7" fmla="*/ 41738 w 43732"/>
                  <a:gd name="connsiteY7" fmla="*/ 27832 h 283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3732" h="28306">
                    <a:moveTo>
                      <a:pt x="40500" y="28213"/>
                    </a:moveTo>
                    <a:cubicBezTo>
                      <a:pt x="38834" y="28589"/>
                      <a:pt x="37121" y="27810"/>
                      <a:pt x="36309" y="26308"/>
                    </a:cubicBezTo>
                    <a:cubicBezTo>
                      <a:pt x="27260" y="10401"/>
                      <a:pt x="3733" y="7925"/>
                      <a:pt x="3543" y="7829"/>
                    </a:cubicBezTo>
                    <a:cubicBezTo>
                      <a:pt x="1386" y="7619"/>
                      <a:pt x="-192" y="5700"/>
                      <a:pt x="19" y="3543"/>
                    </a:cubicBezTo>
                    <a:cubicBezTo>
                      <a:pt x="229" y="1386"/>
                      <a:pt x="2148" y="-192"/>
                      <a:pt x="4305" y="19"/>
                    </a:cubicBezTo>
                    <a:cubicBezTo>
                      <a:pt x="5448" y="19"/>
                      <a:pt x="32118" y="2876"/>
                      <a:pt x="43167" y="22403"/>
                    </a:cubicBezTo>
                    <a:cubicBezTo>
                      <a:pt x="44285" y="24247"/>
                      <a:pt x="43695" y="26649"/>
                      <a:pt x="41851" y="27766"/>
                    </a:cubicBezTo>
                    <a:cubicBezTo>
                      <a:pt x="41813" y="27789"/>
                      <a:pt x="41776" y="27811"/>
                      <a:pt x="41738" y="27832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8A0E0AF1-E811-5181-3F42-82F83642BE68}"/>
                  </a:ext>
                </a:extLst>
              </p:cNvPr>
              <p:cNvSpPr/>
              <p:nvPr/>
            </p:nvSpPr>
            <p:spPr>
              <a:xfrm>
                <a:off x="9838720" y="2219930"/>
                <a:ext cx="38846" cy="17782"/>
              </a:xfrm>
              <a:custGeom>
                <a:avLst/>
                <a:gdLst>
                  <a:gd name="connsiteX0" fmla="*/ 4908 w 38846"/>
                  <a:gd name="connsiteY0" fmla="*/ 17681 h 17782"/>
                  <a:gd name="connsiteX1" fmla="*/ 1193 w 38846"/>
                  <a:gd name="connsiteY1" fmla="*/ 16443 h 17782"/>
                  <a:gd name="connsiteX2" fmla="*/ 1095 w 38846"/>
                  <a:gd name="connsiteY2" fmla="*/ 10921 h 17782"/>
                  <a:gd name="connsiteX3" fmla="*/ 1193 w 38846"/>
                  <a:gd name="connsiteY3" fmla="*/ 10823 h 17782"/>
                  <a:gd name="connsiteX4" fmla="*/ 35864 w 38846"/>
                  <a:gd name="connsiteY4" fmla="*/ 727 h 17782"/>
                  <a:gd name="connsiteX5" fmla="*/ 38722 w 38846"/>
                  <a:gd name="connsiteY5" fmla="*/ 5585 h 17782"/>
                  <a:gd name="connsiteX6" fmla="*/ 33864 w 38846"/>
                  <a:gd name="connsiteY6" fmla="*/ 8442 h 17782"/>
                  <a:gd name="connsiteX7" fmla="*/ 33864 w 38846"/>
                  <a:gd name="connsiteY7" fmla="*/ 8442 h 17782"/>
                  <a:gd name="connsiteX8" fmla="*/ 6527 w 38846"/>
                  <a:gd name="connsiteY8" fmla="*/ 16729 h 17782"/>
                  <a:gd name="connsiteX9" fmla="*/ 4908 w 38846"/>
                  <a:gd name="connsiteY9" fmla="*/ 17681 h 177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8846" h="17782">
                    <a:moveTo>
                      <a:pt x="4908" y="17681"/>
                    </a:moveTo>
                    <a:cubicBezTo>
                      <a:pt x="3535" y="18008"/>
                      <a:pt x="2096" y="17528"/>
                      <a:pt x="1193" y="16443"/>
                    </a:cubicBezTo>
                    <a:cubicBezTo>
                      <a:pt x="-359" y="14945"/>
                      <a:pt x="-402" y="12473"/>
                      <a:pt x="1095" y="10921"/>
                    </a:cubicBezTo>
                    <a:cubicBezTo>
                      <a:pt x="1127" y="10888"/>
                      <a:pt x="1160" y="10855"/>
                      <a:pt x="1193" y="10823"/>
                    </a:cubicBezTo>
                    <a:cubicBezTo>
                      <a:pt x="10440" y="2053"/>
                      <a:pt x="23355" y="-1708"/>
                      <a:pt x="35864" y="727"/>
                    </a:cubicBezTo>
                    <a:cubicBezTo>
                      <a:pt x="37989" y="1287"/>
                      <a:pt x="39265" y="3455"/>
                      <a:pt x="38722" y="5585"/>
                    </a:cubicBezTo>
                    <a:cubicBezTo>
                      <a:pt x="38119" y="7677"/>
                      <a:pt x="35985" y="8932"/>
                      <a:pt x="33864" y="8442"/>
                    </a:cubicBezTo>
                    <a:lnTo>
                      <a:pt x="33864" y="8442"/>
                    </a:lnTo>
                    <a:cubicBezTo>
                      <a:pt x="23945" y="6567"/>
                      <a:pt x="13736" y="9662"/>
                      <a:pt x="6527" y="16729"/>
                    </a:cubicBezTo>
                    <a:cubicBezTo>
                      <a:pt x="6071" y="17170"/>
                      <a:pt x="5516" y="17497"/>
                      <a:pt x="4908" y="1768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F0057985-0B50-FE2B-63EA-DBE7DD37B45D}"/>
                  </a:ext>
                </a:extLst>
              </p:cNvPr>
              <p:cNvSpPr/>
              <p:nvPr/>
            </p:nvSpPr>
            <p:spPr>
              <a:xfrm>
                <a:off x="10177575" y="2636519"/>
                <a:ext cx="254126" cy="546734"/>
              </a:xfrm>
              <a:custGeom>
                <a:avLst/>
                <a:gdLst>
                  <a:gd name="connsiteX0" fmla="*/ 83058 w 254126"/>
                  <a:gd name="connsiteY0" fmla="*/ 0 h 546734"/>
                  <a:gd name="connsiteX1" fmla="*/ 117729 w 254126"/>
                  <a:gd name="connsiteY1" fmla="*/ 134398 h 546734"/>
                  <a:gd name="connsiteX2" fmla="*/ 157067 w 254126"/>
                  <a:gd name="connsiteY2" fmla="*/ 266509 h 546734"/>
                  <a:gd name="connsiteX3" fmla="*/ 205740 w 254126"/>
                  <a:gd name="connsiteY3" fmla="*/ 396050 h 546734"/>
                  <a:gd name="connsiteX4" fmla="*/ 254127 w 254126"/>
                  <a:gd name="connsiteY4" fmla="*/ 528733 h 546734"/>
                  <a:gd name="connsiteX5" fmla="*/ 216027 w 254126"/>
                  <a:gd name="connsiteY5" fmla="*/ 546735 h 546734"/>
                  <a:gd name="connsiteX6" fmla="*/ 145828 w 254126"/>
                  <a:gd name="connsiteY6" fmla="*/ 423577 h 546734"/>
                  <a:gd name="connsiteX7" fmla="*/ 113252 w 254126"/>
                  <a:gd name="connsiteY7" fmla="*/ 360331 h 546734"/>
                  <a:gd name="connsiteX8" fmla="*/ 83248 w 254126"/>
                  <a:gd name="connsiteY8" fmla="*/ 293656 h 546734"/>
                  <a:gd name="connsiteX9" fmla="*/ 36385 w 254126"/>
                  <a:gd name="connsiteY9" fmla="*/ 157353 h 546734"/>
                  <a:gd name="connsiteX10" fmla="*/ 0 w 254126"/>
                  <a:gd name="connsiteY10" fmla="*/ 18859 h 546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4126" h="546734">
                    <a:moveTo>
                      <a:pt x="83058" y="0"/>
                    </a:moveTo>
                    <a:cubicBezTo>
                      <a:pt x="94202" y="44482"/>
                      <a:pt x="105823" y="89821"/>
                      <a:pt x="117729" y="134398"/>
                    </a:cubicBezTo>
                    <a:cubicBezTo>
                      <a:pt x="129635" y="178975"/>
                      <a:pt x="142684" y="223456"/>
                      <a:pt x="157067" y="266509"/>
                    </a:cubicBezTo>
                    <a:cubicBezTo>
                      <a:pt x="171450" y="309563"/>
                      <a:pt x="189262" y="352234"/>
                      <a:pt x="205740" y="396050"/>
                    </a:cubicBezTo>
                    <a:cubicBezTo>
                      <a:pt x="222218" y="439864"/>
                      <a:pt x="238982" y="484060"/>
                      <a:pt x="254127" y="528733"/>
                    </a:cubicBezTo>
                    <a:lnTo>
                      <a:pt x="216027" y="546735"/>
                    </a:lnTo>
                    <a:cubicBezTo>
                      <a:pt x="191262" y="506349"/>
                      <a:pt x="168402" y="465296"/>
                      <a:pt x="145828" y="423577"/>
                    </a:cubicBezTo>
                    <a:cubicBezTo>
                      <a:pt x="134715" y="402749"/>
                      <a:pt x="123857" y="381667"/>
                      <a:pt x="113252" y="360331"/>
                    </a:cubicBezTo>
                    <a:cubicBezTo>
                      <a:pt x="102489" y="339280"/>
                      <a:pt x="92297" y="316611"/>
                      <a:pt x="83248" y="293656"/>
                    </a:cubicBezTo>
                    <a:cubicBezTo>
                      <a:pt x="65056" y="248507"/>
                      <a:pt x="49911" y="203073"/>
                      <a:pt x="36385" y="157353"/>
                    </a:cubicBezTo>
                    <a:cubicBezTo>
                      <a:pt x="22860" y="111633"/>
                      <a:pt x="10477" y="65913"/>
                      <a:pt x="0" y="18859"/>
                    </a:cubicBezTo>
                    <a:close/>
                  </a:path>
                </a:pathLst>
              </a:custGeom>
              <a:solidFill>
                <a:srgbClr val="FFC3B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567D166B-14C5-A224-611C-48F0EEC93042}"/>
                  </a:ext>
                </a:extLst>
              </p:cNvPr>
              <p:cNvSpPr/>
              <p:nvPr/>
            </p:nvSpPr>
            <p:spPr>
              <a:xfrm>
                <a:off x="10127939" y="2538983"/>
                <a:ext cx="169459" cy="225075"/>
              </a:xfrm>
              <a:custGeom>
                <a:avLst/>
                <a:gdLst>
                  <a:gd name="connsiteX0" fmla="*/ 90783 w 169459"/>
                  <a:gd name="connsiteY0" fmla="*/ 1524 h 225075"/>
                  <a:gd name="connsiteX1" fmla="*/ 169460 w 169459"/>
                  <a:gd name="connsiteY1" fmla="*/ 126777 h 225075"/>
                  <a:gd name="connsiteX2" fmla="*/ 40205 w 169459"/>
                  <a:gd name="connsiteY2" fmla="*/ 225075 h 225075"/>
                  <a:gd name="connsiteX3" fmla="*/ 2105 w 169459"/>
                  <a:gd name="connsiteY3" fmla="*/ 84296 h 225075"/>
                  <a:gd name="connsiteX4" fmla="*/ 90783 w 169459"/>
                  <a:gd name="connsiteY4" fmla="*/ 1524 h 225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9459" h="225075">
                    <a:moveTo>
                      <a:pt x="90783" y="1524"/>
                    </a:moveTo>
                    <a:cubicBezTo>
                      <a:pt x="125073" y="11049"/>
                      <a:pt x="169460" y="126777"/>
                      <a:pt x="169460" y="126777"/>
                    </a:cubicBezTo>
                    <a:lnTo>
                      <a:pt x="40205" y="225075"/>
                    </a:lnTo>
                    <a:cubicBezTo>
                      <a:pt x="40205" y="225075"/>
                      <a:pt x="-10848" y="128778"/>
                      <a:pt x="2105" y="84296"/>
                    </a:cubicBezTo>
                    <a:cubicBezTo>
                      <a:pt x="15726" y="38099"/>
                      <a:pt x="51540" y="-9144"/>
                      <a:pt x="90783" y="152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69EE064F-5F2D-5F25-95A6-4EE73029E20C}"/>
                  </a:ext>
                </a:extLst>
              </p:cNvPr>
              <p:cNvSpPr/>
              <p:nvPr/>
            </p:nvSpPr>
            <p:spPr>
              <a:xfrm>
                <a:off x="9909000" y="4862904"/>
                <a:ext cx="52184" cy="21158"/>
              </a:xfrm>
              <a:custGeom>
                <a:avLst/>
                <a:gdLst>
                  <a:gd name="connsiteX0" fmla="*/ 23973 w 52184"/>
                  <a:gd name="connsiteY0" fmla="*/ 21038 h 21158"/>
                  <a:gd name="connsiteX1" fmla="*/ 3684 w 52184"/>
                  <a:gd name="connsiteY1" fmla="*/ 15895 h 21158"/>
                  <a:gd name="connsiteX2" fmla="*/ 65 w 52184"/>
                  <a:gd name="connsiteY2" fmla="*/ 6370 h 21158"/>
                  <a:gd name="connsiteX3" fmla="*/ 3494 w 52184"/>
                  <a:gd name="connsiteY3" fmla="*/ 1131 h 21158"/>
                  <a:gd name="connsiteX4" fmla="*/ 51119 w 52184"/>
                  <a:gd name="connsiteY4" fmla="*/ 14466 h 21158"/>
                  <a:gd name="connsiteX5" fmla="*/ 52166 w 52184"/>
                  <a:gd name="connsiteY5" fmla="*/ 16562 h 21158"/>
                  <a:gd name="connsiteX6" fmla="*/ 50547 w 52184"/>
                  <a:gd name="connsiteY6" fmla="*/ 18181 h 21158"/>
                  <a:gd name="connsiteX7" fmla="*/ 23972 w 52184"/>
                  <a:gd name="connsiteY7" fmla="*/ 21038 h 21158"/>
                  <a:gd name="connsiteX8" fmla="*/ 9019 w 52184"/>
                  <a:gd name="connsiteY8" fmla="*/ 3703 h 21158"/>
                  <a:gd name="connsiteX9" fmla="*/ 5399 w 52184"/>
                  <a:gd name="connsiteY9" fmla="*/ 4370 h 21158"/>
                  <a:gd name="connsiteX10" fmla="*/ 4065 w 52184"/>
                  <a:gd name="connsiteY10" fmla="*/ 6560 h 21158"/>
                  <a:gd name="connsiteX11" fmla="*/ 6351 w 52184"/>
                  <a:gd name="connsiteY11" fmla="*/ 12942 h 21158"/>
                  <a:gd name="connsiteX12" fmla="*/ 43689 w 52184"/>
                  <a:gd name="connsiteY12" fmla="*/ 15228 h 21158"/>
                  <a:gd name="connsiteX13" fmla="*/ 9018 w 52184"/>
                  <a:gd name="connsiteY13" fmla="*/ 3703 h 21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2184" h="21158">
                    <a:moveTo>
                      <a:pt x="23973" y="21038"/>
                    </a:moveTo>
                    <a:cubicBezTo>
                      <a:pt x="16823" y="21661"/>
                      <a:pt x="9673" y="19849"/>
                      <a:pt x="3684" y="15895"/>
                    </a:cubicBezTo>
                    <a:cubicBezTo>
                      <a:pt x="1025" y="13480"/>
                      <a:pt x="-320" y="9941"/>
                      <a:pt x="65" y="6370"/>
                    </a:cubicBezTo>
                    <a:cubicBezTo>
                      <a:pt x="232" y="4150"/>
                      <a:pt x="1527" y="2172"/>
                      <a:pt x="3494" y="1131"/>
                    </a:cubicBezTo>
                    <a:cubicBezTo>
                      <a:pt x="13686" y="-4489"/>
                      <a:pt x="47023" y="12561"/>
                      <a:pt x="51119" y="14466"/>
                    </a:cubicBezTo>
                    <a:cubicBezTo>
                      <a:pt x="51862" y="14886"/>
                      <a:pt x="52277" y="15715"/>
                      <a:pt x="52166" y="16562"/>
                    </a:cubicBezTo>
                    <a:cubicBezTo>
                      <a:pt x="52080" y="17418"/>
                      <a:pt x="51403" y="18095"/>
                      <a:pt x="50547" y="18181"/>
                    </a:cubicBezTo>
                    <a:cubicBezTo>
                      <a:pt x="41801" y="19982"/>
                      <a:pt x="32902" y="20938"/>
                      <a:pt x="23972" y="21038"/>
                    </a:cubicBezTo>
                    <a:close/>
                    <a:moveTo>
                      <a:pt x="9019" y="3703"/>
                    </a:moveTo>
                    <a:cubicBezTo>
                      <a:pt x="7776" y="3630"/>
                      <a:pt x="6534" y="3859"/>
                      <a:pt x="5399" y="4370"/>
                    </a:cubicBezTo>
                    <a:cubicBezTo>
                      <a:pt x="4582" y="4795"/>
                      <a:pt x="4068" y="5639"/>
                      <a:pt x="4065" y="6560"/>
                    </a:cubicBezTo>
                    <a:cubicBezTo>
                      <a:pt x="3687" y="8938"/>
                      <a:pt x="4549" y="11345"/>
                      <a:pt x="6351" y="12942"/>
                    </a:cubicBezTo>
                    <a:cubicBezTo>
                      <a:pt x="11400" y="17514"/>
                      <a:pt x="25402" y="18276"/>
                      <a:pt x="43689" y="15228"/>
                    </a:cubicBezTo>
                    <a:cubicBezTo>
                      <a:pt x="32882" y="9420"/>
                      <a:pt x="21153" y="5520"/>
                      <a:pt x="9018" y="3703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EF51CE98-72D5-2AEB-DD33-C1247A18B24B}"/>
                  </a:ext>
                </a:extLst>
              </p:cNvPr>
              <p:cNvSpPr/>
              <p:nvPr/>
            </p:nvSpPr>
            <p:spPr>
              <a:xfrm>
                <a:off x="9929496" y="4843270"/>
                <a:ext cx="31010" cy="37719"/>
              </a:xfrm>
              <a:custGeom>
                <a:avLst/>
                <a:gdLst>
                  <a:gd name="connsiteX0" fmla="*/ 29384 w 31010"/>
                  <a:gd name="connsiteY0" fmla="*/ 37720 h 37719"/>
                  <a:gd name="connsiteX1" fmla="*/ 28623 w 31010"/>
                  <a:gd name="connsiteY1" fmla="*/ 37720 h 37719"/>
                  <a:gd name="connsiteX2" fmla="*/ 48 w 31010"/>
                  <a:gd name="connsiteY2" fmla="*/ 5716 h 37719"/>
                  <a:gd name="connsiteX3" fmla="*/ 7477 w 31010"/>
                  <a:gd name="connsiteY3" fmla="*/ 96 h 37719"/>
                  <a:gd name="connsiteX4" fmla="*/ 18526 w 31010"/>
                  <a:gd name="connsiteY4" fmla="*/ 3525 h 37719"/>
                  <a:gd name="connsiteX5" fmla="*/ 31004 w 31010"/>
                  <a:gd name="connsiteY5" fmla="*/ 35720 h 37719"/>
                  <a:gd name="connsiteX6" fmla="*/ 30147 w 31010"/>
                  <a:gd name="connsiteY6" fmla="*/ 37529 h 37719"/>
                  <a:gd name="connsiteX7" fmla="*/ 29385 w 31010"/>
                  <a:gd name="connsiteY7" fmla="*/ 37720 h 37719"/>
                  <a:gd name="connsiteX8" fmla="*/ 9477 w 31010"/>
                  <a:gd name="connsiteY8" fmla="*/ 3811 h 37719"/>
                  <a:gd name="connsiteX9" fmla="*/ 8334 w 31010"/>
                  <a:gd name="connsiteY9" fmla="*/ 3811 h 37719"/>
                  <a:gd name="connsiteX10" fmla="*/ 4334 w 31010"/>
                  <a:gd name="connsiteY10" fmla="*/ 6097 h 37719"/>
                  <a:gd name="connsiteX11" fmla="*/ 27003 w 31010"/>
                  <a:gd name="connsiteY11" fmla="*/ 32195 h 37719"/>
                  <a:gd name="connsiteX12" fmla="*/ 16335 w 31010"/>
                  <a:gd name="connsiteY12" fmla="*/ 6382 h 37719"/>
                  <a:gd name="connsiteX13" fmla="*/ 9477 w 31010"/>
                  <a:gd name="connsiteY13" fmla="*/ 3811 h 37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1010" h="37719">
                    <a:moveTo>
                      <a:pt x="29384" y="37720"/>
                    </a:moveTo>
                    <a:lnTo>
                      <a:pt x="28623" y="37720"/>
                    </a:lnTo>
                    <a:cubicBezTo>
                      <a:pt x="18621" y="33148"/>
                      <a:pt x="-1095" y="15146"/>
                      <a:pt x="48" y="5716"/>
                    </a:cubicBezTo>
                    <a:cubicBezTo>
                      <a:pt x="48" y="3430"/>
                      <a:pt x="2048" y="667"/>
                      <a:pt x="7477" y="96"/>
                    </a:cubicBezTo>
                    <a:cubicBezTo>
                      <a:pt x="11479" y="-370"/>
                      <a:pt x="15491" y="875"/>
                      <a:pt x="18526" y="3525"/>
                    </a:cubicBezTo>
                    <a:cubicBezTo>
                      <a:pt x="29004" y="12288"/>
                      <a:pt x="30909" y="34767"/>
                      <a:pt x="31004" y="35720"/>
                    </a:cubicBezTo>
                    <a:cubicBezTo>
                      <a:pt x="31062" y="36433"/>
                      <a:pt x="30736" y="37123"/>
                      <a:pt x="30147" y="37529"/>
                    </a:cubicBezTo>
                    <a:cubicBezTo>
                      <a:pt x="29908" y="37643"/>
                      <a:pt x="29649" y="37707"/>
                      <a:pt x="29385" y="37720"/>
                    </a:cubicBezTo>
                    <a:close/>
                    <a:moveTo>
                      <a:pt x="9477" y="3811"/>
                    </a:moveTo>
                    <a:lnTo>
                      <a:pt x="8334" y="3811"/>
                    </a:lnTo>
                    <a:cubicBezTo>
                      <a:pt x="4715" y="3811"/>
                      <a:pt x="4429" y="5621"/>
                      <a:pt x="4334" y="6097"/>
                    </a:cubicBezTo>
                    <a:cubicBezTo>
                      <a:pt x="3476" y="11812"/>
                      <a:pt x="16812" y="26004"/>
                      <a:pt x="27003" y="32195"/>
                    </a:cubicBezTo>
                    <a:cubicBezTo>
                      <a:pt x="26208" y="22693"/>
                      <a:pt x="22480" y="13673"/>
                      <a:pt x="16335" y="6382"/>
                    </a:cubicBezTo>
                    <a:cubicBezTo>
                      <a:pt x="14452" y="4697"/>
                      <a:pt x="12005" y="3779"/>
                      <a:pt x="9477" y="3811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985377EF-7327-B5E6-4A7D-D613C14619D6}"/>
                  </a:ext>
                </a:extLst>
              </p:cNvPr>
              <p:cNvSpPr/>
              <p:nvPr/>
            </p:nvSpPr>
            <p:spPr>
              <a:xfrm>
                <a:off x="10412747" y="4685251"/>
                <a:ext cx="134302" cy="193738"/>
              </a:xfrm>
              <a:custGeom>
                <a:avLst/>
                <a:gdLst>
                  <a:gd name="connsiteX0" fmla="*/ 134302 w 134302"/>
                  <a:gd name="connsiteY0" fmla="*/ 193738 h 193738"/>
                  <a:gd name="connsiteX1" fmla="*/ 50673 w 134302"/>
                  <a:gd name="connsiteY1" fmla="*/ 193738 h 193738"/>
                  <a:gd name="connsiteX2" fmla="*/ 0 w 134302"/>
                  <a:gd name="connsiteY2" fmla="*/ 0 h 193738"/>
                  <a:gd name="connsiteX3" fmla="*/ 83725 w 134302"/>
                  <a:gd name="connsiteY3" fmla="*/ 0 h 193738"/>
                  <a:gd name="connsiteX4" fmla="*/ 134302 w 134302"/>
                  <a:gd name="connsiteY4" fmla="*/ 193738 h 1937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4302" h="193738">
                    <a:moveTo>
                      <a:pt x="134302" y="193738"/>
                    </a:moveTo>
                    <a:lnTo>
                      <a:pt x="50673" y="193738"/>
                    </a:lnTo>
                    <a:lnTo>
                      <a:pt x="0" y="0"/>
                    </a:lnTo>
                    <a:lnTo>
                      <a:pt x="83725" y="0"/>
                    </a:lnTo>
                    <a:lnTo>
                      <a:pt x="134302" y="193738"/>
                    </a:lnTo>
                    <a:close/>
                  </a:path>
                </a:pathLst>
              </a:custGeom>
              <a:solidFill>
                <a:srgbClr val="FFC3B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C81170BD-E1FF-6780-AABB-9404744F4828}"/>
                  </a:ext>
                </a:extLst>
              </p:cNvPr>
              <p:cNvSpPr/>
              <p:nvPr/>
            </p:nvSpPr>
            <p:spPr>
              <a:xfrm>
                <a:off x="10448324" y="4869255"/>
                <a:ext cx="223493" cy="95173"/>
              </a:xfrm>
              <a:custGeom>
                <a:avLst/>
                <a:gdLst>
                  <a:gd name="connsiteX0" fmla="*/ 99488 w 223493"/>
                  <a:gd name="connsiteY0" fmla="*/ 18 h 95173"/>
                  <a:gd name="connsiteX1" fmla="*/ 5476 w 223493"/>
                  <a:gd name="connsiteY1" fmla="*/ 18 h 95173"/>
                  <a:gd name="connsiteX2" fmla="*/ 18 w 223493"/>
                  <a:gd name="connsiteY2" fmla="*/ 4621 h 95173"/>
                  <a:gd name="connsiteX3" fmla="*/ 47 w 223493"/>
                  <a:gd name="connsiteY3" fmla="*/ 5733 h 95173"/>
                  <a:gd name="connsiteX4" fmla="*/ 5762 w 223493"/>
                  <a:gd name="connsiteY4" fmla="*/ 80124 h 95173"/>
                  <a:gd name="connsiteX5" fmla="*/ 22430 w 223493"/>
                  <a:gd name="connsiteY5" fmla="*/ 94983 h 95173"/>
                  <a:gd name="connsiteX6" fmla="*/ 111775 w 223493"/>
                  <a:gd name="connsiteY6" fmla="*/ 92506 h 95173"/>
                  <a:gd name="connsiteX7" fmla="*/ 197500 w 223493"/>
                  <a:gd name="connsiteY7" fmla="*/ 95173 h 95173"/>
                  <a:gd name="connsiteX8" fmla="*/ 211501 w 223493"/>
                  <a:gd name="connsiteY8" fmla="*/ 57073 h 95173"/>
                  <a:gd name="connsiteX9" fmla="*/ 114347 w 223493"/>
                  <a:gd name="connsiteY9" fmla="*/ 4972 h 95173"/>
                  <a:gd name="connsiteX10" fmla="*/ 99488 w 223493"/>
                  <a:gd name="connsiteY10" fmla="*/ 19 h 95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3493" h="95173">
                    <a:moveTo>
                      <a:pt x="99488" y="18"/>
                    </a:moveTo>
                    <a:lnTo>
                      <a:pt x="5476" y="18"/>
                    </a:lnTo>
                    <a:cubicBezTo>
                      <a:pt x="2698" y="-218"/>
                      <a:pt x="254" y="1843"/>
                      <a:pt x="18" y="4621"/>
                    </a:cubicBezTo>
                    <a:cubicBezTo>
                      <a:pt x="-13" y="4992"/>
                      <a:pt x="-4" y="5365"/>
                      <a:pt x="47" y="5733"/>
                    </a:cubicBezTo>
                    <a:lnTo>
                      <a:pt x="5762" y="80124"/>
                    </a:lnTo>
                    <a:cubicBezTo>
                      <a:pt x="7035" y="88433"/>
                      <a:pt x="14029" y="94668"/>
                      <a:pt x="22430" y="94983"/>
                    </a:cubicBezTo>
                    <a:cubicBezTo>
                      <a:pt x="55101" y="94411"/>
                      <a:pt x="70055" y="92506"/>
                      <a:pt x="111775" y="92506"/>
                    </a:cubicBezTo>
                    <a:cubicBezTo>
                      <a:pt x="137207" y="92506"/>
                      <a:pt x="162543" y="95173"/>
                      <a:pt x="197500" y="95173"/>
                    </a:cubicBezTo>
                    <a:cubicBezTo>
                      <a:pt x="232457" y="95173"/>
                      <a:pt x="226837" y="60407"/>
                      <a:pt x="211501" y="57073"/>
                    </a:cubicBezTo>
                    <a:cubicBezTo>
                      <a:pt x="142826" y="42976"/>
                      <a:pt x="140540" y="23545"/>
                      <a:pt x="114347" y="4972"/>
                    </a:cubicBezTo>
                    <a:cubicBezTo>
                      <a:pt x="110004" y="1865"/>
                      <a:pt x="104826" y="139"/>
                      <a:pt x="99488" y="19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37941C7F-4656-A057-38BA-53A4DA332F19}"/>
                  </a:ext>
                </a:extLst>
              </p:cNvPr>
              <p:cNvSpPr/>
              <p:nvPr/>
            </p:nvSpPr>
            <p:spPr>
              <a:xfrm>
                <a:off x="10412842" y="4685251"/>
                <a:ext cx="109728" cy="99917"/>
              </a:xfrm>
              <a:custGeom>
                <a:avLst/>
                <a:gdLst>
                  <a:gd name="connsiteX0" fmla="*/ 0 w 109728"/>
                  <a:gd name="connsiteY0" fmla="*/ 0 h 99917"/>
                  <a:gd name="connsiteX1" fmla="*/ 26003 w 109728"/>
                  <a:gd name="connsiteY1" fmla="*/ 99917 h 99917"/>
                  <a:gd name="connsiteX2" fmla="*/ 109728 w 109728"/>
                  <a:gd name="connsiteY2" fmla="*/ 99917 h 99917"/>
                  <a:gd name="connsiteX3" fmla="*/ 83629 w 109728"/>
                  <a:gd name="connsiteY3" fmla="*/ 0 h 99917"/>
                  <a:gd name="connsiteX4" fmla="*/ 0 w 109728"/>
                  <a:gd name="connsiteY4" fmla="*/ 0 h 999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9728" h="99917">
                    <a:moveTo>
                      <a:pt x="0" y="0"/>
                    </a:moveTo>
                    <a:lnTo>
                      <a:pt x="26003" y="99917"/>
                    </a:lnTo>
                    <a:lnTo>
                      <a:pt x="109728" y="99917"/>
                    </a:lnTo>
                    <a:lnTo>
                      <a:pt x="83629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F90341F8-AF31-43EE-353D-5A0677273A04}"/>
                  </a:ext>
                </a:extLst>
              </p:cNvPr>
              <p:cNvSpPr/>
              <p:nvPr/>
            </p:nvSpPr>
            <p:spPr>
              <a:xfrm>
                <a:off x="9956118" y="3049427"/>
                <a:ext cx="569594" cy="1716786"/>
              </a:xfrm>
              <a:custGeom>
                <a:avLst/>
                <a:gdLst>
                  <a:gd name="connsiteX0" fmla="*/ 217456 w 569594"/>
                  <a:gd name="connsiteY0" fmla="*/ 0 h 1716786"/>
                  <a:gd name="connsiteX1" fmla="*/ 415766 w 569594"/>
                  <a:gd name="connsiteY1" fmla="*/ 859536 h 1716786"/>
                  <a:gd name="connsiteX2" fmla="*/ 569595 w 569594"/>
                  <a:gd name="connsiteY2" fmla="*/ 1716786 h 1716786"/>
                  <a:gd name="connsiteX3" fmla="*/ 456533 w 569594"/>
                  <a:gd name="connsiteY3" fmla="*/ 1716786 h 1716786"/>
                  <a:gd name="connsiteX4" fmla="*/ 222123 w 569594"/>
                  <a:gd name="connsiteY4" fmla="*/ 858584 h 1716786"/>
                  <a:gd name="connsiteX5" fmla="*/ 0 w 569594"/>
                  <a:gd name="connsiteY5" fmla="*/ 381 h 1716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9594" h="1716786">
                    <a:moveTo>
                      <a:pt x="217456" y="0"/>
                    </a:moveTo>
                    <a:cubicBezTo>
                      <a:pt x="314134" y="129540"/>
                      <a:pt x="372999" y="605219"/>
                      <a:pt x="415766" y="859536"/>
                    </a:cubicBezTo>
                    <a:cubicBezTo>
                      <a:pt x="460248" y="1124045"/>
                      <a:pt x="569595" y="1716786"/>
                      <a:pt x="569595" y="1716786"/>
                    </a:cubicBezTo>
                    <a:lnTo>
                      <a:pt x="456533" y="1716786"/>
                    </a:lnTo>
                    <a:cubicBezTo>
                      <a:pt x="456533" y="1716786"/>
                      <a:pt x="302705" y="1113854"/>
                      <a:pt x="222123" y="858584"/>
                    </a:cubicBezTo>
                    <a:cubicBezTo>
                      <a:pt x="133064" y="576739"/>
                      <a:pt x="0" y="381"/>
                      <a:pt x="0" y="38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28AF7037-A2D5-A756-A92F-BE12A15EFF77}"/>
                  </a:ext>
                </a:extLst>
              </p:cNvPr>
              <p:cNvSpPr/>
              <p:nvPr/>
            </p:nvSpPr>
            <p:spPr>
              <a:xfrm>
                <a:off x="10391316" y="4722303"/>
                <a:ext cx="148685" cy="47529"/>
              </a:xfrm>
              <a:custGeom>
                <a:avLst/>
                <a:gdLst>
                  <a:gd name="connsiteX0" fmla="*/ 142494 w 148685"/>
                  <a:gd name="connsiteY0" fmla="*/ 47530 h 47529"/>
                  <a:gd name="connsiteX1" fmla="*/ 9715 w 148685"/>
                  <a:gd name="connsiteY1" fmla="*/ 47530 h 47529"/>
                  <a:gd name="connsiteX2" fmla="*/ 0 w 148685"/>
                  <a:gd name="connsiteY2" fmla="*/ 5239 h 47529"/>
                  <a:gd name="connsiteX3" fmla="*/ 148685 w 148685"/>
                  <a:gd name="connsiteY3" fmla="*/ 0 h 47529"/>
                  <a:gd name="connsiteX4" fmla="*/ 142494 w 148685"/>
                  <a:gd name="connsiteY4" fmla="*/ 47530 h 47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8685" h="47529">
                    <a:moveTo>
                      <a:pt x="142494" y="47530"/>
                    </a:moveTo>
                    <a:lnTo>
                      <a:pt x="9715" y="47530"/>
                    </a:lnTo>
                    <a:lnTo>
                      <a:pt x="0" y="5239"/>
                    </a:lnTo>
                    <a:lnTo>
                      <a:pt x="148685" y="0"/>
                    </a:lnTo>
                    <a:lnTo>
                      <a:pt x="142494" y="47530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D51AA0C7-5EEB-93C9-00F3-6B96A0FE6851}"/>
                  </a:ext>
                </a:extLst>
              </p:cNvPr>
              <p:cNvSpPr/>
              <p:nvPr/>
            </p:nvSpPr>
            <p:spPr>
              <a:xfrm>
                <a:off x="10531451" y="4844688"/>
                <a:ext cx="44449" cy="35628"/>
              </a:xfrm>
              <a:custGeom>
                <a:avLst/>
                <a:gdLst>
                  <a:gd name="connsiteX0" fmla="*/ 27505 w 44449"/>
                  <a:gd name="connsiteY0" fmla="*/ 26967 h 35628"/>
                  <a:gd name="connsiteX1" fmla="*/ 43602 w 44449"/>
                  <a:gd name="connsiteY1" fmla="*/ 13536 h 35628"/>
                  <a:gd name="connsiteX2" fmla="*/ 42650 w 44449"/>
                  <a:gd name="connsiteY2" fmla="*/ 3250 h 35628"/>
                  <a:gd name="connsiteX3" fmla="*/ 37411 w 44449"/>
                  <a:gd name="connsiteY3" fmla="*/ 11 h 35628"/>
                  <a:gd name="connsiteX4" fmla="*/ 359 w 44449"/>
                  <a:gd name="connsiteY4" fmla="*/ 32491 h 35628"/>
                  <a:gd name="connsiteX5" fmla="*/ 359 w 44449"/>
                  <a:gd name="connsiteY5" fmla="*/ 34777 h 35628"/>
                  <a:gd name="connsiteX6" fmla="*/ 2454 w 44449"/>
                  <a:gd name="connsiteY6" fmla="*/ 35539 h 35628"/>
                  <a:gd name="connsiteX7" fmla="*/ 27505 w 44449"/>
                  <a:gd name="connsiteY7" fmla="*/ 26967 h 35628"/>
                  <a:gd name="connsiteX8" fmla="*/ 33506 w 44449"/>
                  <a:gd name="connsiteY8" fmla="*/ 4869 h 35628"/>
                  <a:gd name="connsiteX9" fmla="*/ 37125 w 44449"/>
                  <a:gd name="connsiteY9" fmla="*/ 3916 h 35628"/>
                  <a:gd name="connsiteX10" fmla="*/ 39221 w 44449"/>
                  <a:gd name="connsiteY10" fmla="*/ 5345 h 35628"/>
                  <a:gd name="connsiteX11" fmla="*/ 39983 w 44449"/>
                  <a:gd name="connsiteY11" fmla="*/ 12013 h 35628"/>
                  <a:gd name="connsiteX12" fmla="*/ 7217 w 44449"/>
                  <a:gd name="connsiteY12" fmla="*/ 30205 h 35628"/>
                  <a:gd name="connsiteX13" fmla="*/ 33506 w 44449"/>
                  <a:gd name="connsiteY13" fmla="*/ 4869 h 35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449" h="35628">
                    <a:moveTo>
                      <a:pt x="27505" y="26967"/>
                    </a:moveTo>
                    <a:cubicBezTo>
                      <a:pt x="34245" y="24457"/>
                      <a:pt x="39925" y="19718"/>
                      <a:pt x="43602" y="13536"/>
                    </a:cubicBezTo>
                    <a:cubicBezTo>
                      <a:pt x="45006" y="10161"/>
                      <a:pt x="44649" y="6310"/>
                      <a:pt x="42650" y="3250"/>
                    </a:cubicBezTo>
                    <a:cubicBezTo>
                      <a:pt x="41574" y="1343"/>
                      <a:pt x="39597" y="121"/>
                      <a:pt x="37411" y="11"/>
                    </a:cubicBezTo>
                    <a:cubicBezTo>
                      <a:pt x="25695" y="-656"/>
                      <a:pt x="2930" y="29062"/>
                      <a:pt x="359" y="32491"/>
                    </a:cubicBezTo>
                    <a:cubicBezTo>
                      <a:pt x="-120" y="33178"/>
                      <a:pt x="-120" y="34090"/>
                      <a:pt x="359" y="34777"/>
                    </a:cubicBezTo>
                    <a:cubicBezTo>
                      <a:pt x="799" y="35482"/>
                      <a:pt x="1664" y="35797"/>
                      <a:pt x="2454" y="35539"/>
                    </a:cubicBezTo>
                    <a:cubicBezTo>
                      <a:pt x="11057" y="33481"/>
                      <a:pt x="19445" y="30611"/>
                      <a:pt x="27505" y="26967"/>
                    </a:cubicBezTo>
                    <a:close/>
                    <a:moveTo>
                      <a:pt x="33506" y="4869"/>
                    </a:moveTo>
                    <a:cubicBezTo>
                      <a:pt x="34627" y="4289"/>
                      <a:pt x="35863" y="3963"/>
                      <a:pt x="37125" y="3916"/>
                    </a:cubicBezTo>
                    <a:cubicBezTo>
                      <a:pt x="38040" y="3950"/>
                      <a:pt x="38855" y="4506"/>
                      <a:pt x="39221" y="5345"/>
                    </a:cubicBezTo>
                    <a:cubicBezTo>
                      <a:pt x="40584" y="7296"/>
                      <a:pt x="40871" y="9804"/>
                      <a:pt x="39983" y="12013"/>
                    </a:cubicBezTo>
                    <a:cubicBezTo>
                      <a:pt x="37316" y="18299"/>
                      <a:pt x="25219" y="24967"/>
                      <a:pt x="7217" y="30205"/>
                    </a:cubicBezTo>
                    <a:cubicBezTo>
                      <a:pt x="14490" y="20339"/>
                      <a:pt x="23378" y="11773"/>
                      <a:pt x="33506" y="4869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C16E1135-D1DC-EBD8-2C2C-6BF074D0A372}"/>
                  </a:ext>
                </a:extLst>
              </p:cNvPr>
              <p:cNvSpPr/>
              <p:nvPr/>
            </p:nvSpPr>
            <p:spPr>
              <a:xfrm>
                <a:off x="10526518" y="4835984"/>
                <a:ext cx="21608" cy="44448"/>
              </a:xfrm>
              <a:custGeom>
                <a:avLst/>
                <a:gdLst>
                  <a:gd name="connsiteX0" fmla="*/ 7768 w 21608"/>
                  <a:gd name="connsiteY0" fmla="*/ 44148 h 44448"/>
                  <a:gd name="connsiteX1" fmla="*/ 8435 w 21608"/>
                  <a:gd name="connsiteY1" fmla="*/ 43672 h 44448"/>
                  <a:gd name="connsiteX2" fmla="*/ 20055 w 21608"/>
                  <a:gd name="connsiteY2" fmla="*/ 2619 h 44448"/>
                  <a:gd name="connsiteX3" fmla="*/ 10530 w 21608"/>
                  <a:gd name="connsiteY3" fmla="*/ 809 h 44448"/>
                  <a:gd name="connsiteX4" fmla="*/ 2053 w 21608"/>
                  <a:gd name="connsiteY4" fmla="*/ 8620 h 44448"/>
                  <a:gd name="connsiteX5" fmla="*/ 4625 w 21608"/>
                  <a:gd name="connsiteY5" fmla="*/ 43100 h 44448"/>
                  <a:gd name="connsiteX6" fmla="*/ 6149 w 21608"/>
                  <a:gd name="connsiteY6" fmla="*/ 44338 h 44448"/>
                  <a:gd name="connsiteX7" fmla="*/ 7768 w 21608"/>
                  <a:gd name="connsiteY7" fmla="*/ 44148 h 44448"/>
                  <a:gd name="connsiteX8" fmla="*/ 11102 w 21608"/>
                  <a:gd name="connsiteY8" fmla="*/ 5000 h 44448"/>
                  <a:gd name="connsiteX9" fmla="*/ 12245 w 21608"/>
                  <a:gd name="connsiteY9" fmla="*/ 4524 h 44448"/>
                  <a:gd name="connsiteX10" fmla="*/ 16721 w 21608"/>
                  <a:gd name="connsiteY10" fmla="*/ 4524 h 44448"/>
                  <a:gd name="connsiteX11" fmla="*/ 7196 w 21608"/>
                  <a:gd name="connsiteY11" fmla="*/ 37766 h 44448"/>
                  <a:gd name="connsiteX12" fmla="*/ 5672 w 21608"/>
                  <a:gd name="connsiteY12" fmla="*/ 9858 h 44448"/>
                  <a:gd name="connsiteX13" fmla="*/ 11102 w 21608"/>
                  <a:gd name="connsiteY13" fmla="*/ 5000 h 444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1608" h="44448">
                    <a:moveTo>
                      <a:pt x="7768" y="44148"/>
                    </a:moveTo>
                    <a:cubicBezTo>
                      <a:pt x="8025" y="44045"/>
                      <a:pt x="8254" y="43882"/>
                      <a:pt x="8435" y="43672"/>
                    </a:cubicBezTo>
                    <a:cubicBezTo>
                      <a:pt x="15483" y="35290"/>
                      <a:pt x="25484" y="10525"/>
                      <a:pt x="20055" y="2619"/>
                    </a:cubicBezTo>
                    <a:cubicBezTo>
                      <a:pt x="18721" y="714"/>
                      <a:pt x="16054" y="-1096"/>
                      <a:pt x="10530" y="809"/>
                    </a:cubicBezTo>
                    <a:cubicBezTo>
                      <a:pt x="6751" y="2137"/>
                      <a:pt x="3685" y="4962"/>
                      <a:pt x="2053" y="8620"/>
                    </a:cubicBezTo>
                    <a:cubicBezTo>
                      <a:pt x="-3662" y="21002"/>
                      <a:pt x="4339" y="42148"/>
                      <a:pt x="4625" y="43100"/>
                    </a:cubicBezTo>
                    <a:cubicBezTo>
                      <a:pt x="4881" y="43751"/>
                      <a:pt x="5459" y="44220"/>
                      <a:pt x="6149" y="44338"/>
                    </a:cubicBezTo>
                    <a:cubicBezTo>
                      <a:pt x="6688" y="44536"/>
                      <a:pt x="7289" y="44465"/>
                      <a:pt x="7768" y="44148"/>
                    </a:cubicBezTo>
                    <a:close/>
                    <a:moveTo>
                      <a:pt x="11102" y="5000"/>
                    </a:moveTo>
                    <a:lnTo>
                      <a:pt x="12245" y="4524"/>
                    </a:lnTo>
                    <a:cubicBezTo>
                      <a:pt x="15674" y="3286"/>
                      <a:pt x="16531" y="4524"/>
                      <a:pt x="16721" y="4524"/>
                    </a:cubicBezTo>
                    <a:cubicBezTo>
                      <a:pt x="20055" y="9191"/>
                      <a:pt x="14054" y="27765"/>
                      <a:pt x="7196" y="37766"/>
                    </a:cubicBezTo>
                    <a:cubicBezTo>
                      <a:pt x="3800" y="28848"/>
                      <a:pt x="3267" y="19093"/>
                      <a:pt x="5672" y="9858"/>
                    </a:cubicBezTo>
                    <a:cubicBezTo>
                      <a:pt x="6814" y="7619"/>
                      <a:pt x="8750" y="5887"/>
                      <a:pt x="11102" y="5000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9FB10570-A2EB-D87A-3C67-15D1D5F7AE36}"/>
                  </a:ext>
                </a:extLst>
              </p:cNvPr>
              <p:cNvSpPr/>
              <p:nvPr/>
            </p:nvSpPr>
            <p:spPr>
              <a:xfrm>
                <a:off x="9921257" y="2258757"/>
                <a:ext cx="16383" cy="6831"/>
              </a:xfrm>
              <a:custGeom>
                <a:avLst/>
                <a:gdLst>
                  <a:gd name="connsiteX0" fmla="*/ 16383 w 16383"/>
                  <a:gd name="connsiteY0" fmla="*/ 3905 h 6831"/>
                  <a:gd name="connsiteX1" fmla="*/ 0 w 16383"/>
                  <a:gd name="connsiteY1" fmla="*/ 0 h 6831"/>
                  <a:gd name="connsiteX2" fmla="*/ 16383 w 16383"/>
                  <a:gd name="connsiteY2" fmla="*/ 3905 h 6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383" h="6831">
                    <a:moveTo>
                      <a:pt x="16383" y="3905"/>
                    </a:moveTo>
                    <a:lnTo>
                      <a:pt x="0" y="0"/>
                    </a:lnTo>
                    <a:cubicBezTo>
                      <a:pt x="0" y="0"/>
                      <a:pt x="8954" y="12287"/>
                      <a:pt x="16383" y="390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967F1720-BAF9-9465-64CE-9F593E613DCC}"/>
                  </a:ext>
                </a:extLst>
              </p:cNvPr>
              <p:cNvSpPr/>
              <p:nvPr/>
            </p:nvSpPr>
            <p:spPr>
              <a:xfrm>
                <a:off x="9822768" y="3026527"/>
                <a:ext cx="365106" cy="47950"/>
              </a:xfrm>
              <a:custGeom>
                <a:avLst/>
                <a:gdLst>
                  <a:gd name="connsiteX0" fmla="*/ 355282 w 365106"/>
                  <a:gd name="connsiteY0" fmla="*/ 2421 h 47950"/>
                  <a:gd name="connsiteX1" fmla="*/ 364807 w 365106"/>
                  <a:gd name="connsiteY1" fmla="*/ 32615 h 47950"/>
                  <a:gd name="connsiteX2" fmla="*/ 359378 w 365106"/>
                  <a:gd name="connsiteY2" fmla="*/ 37568 h 47950"/>
                  <a:gd name="connsiteX3" fmla="*/ 9811 w 365106"/>
                  <a:gd name="connsiteY3" fmla="*/ 47951 h 47950"/>
                  <a:gd name="connsiteX4" fmla="*/ 3905 w 365106"/>
                  <a:gd name="connsiteY4" fmla="*/ 44712 h 47950"/>
                  <a:gd name="connsiteX5" fmla="*/ 0 w 365106"/>
                  <a:gd name="connsiteY5" fmla="*/ 14327 h 47950"/>
                  <a:gd name="connsiteX6" fmla="*/ 5620 w 365106"/>
                  <a:gd name="connsiteY6" fmla="*/ 10327 h 47950"/>
                  <a:gd name="connsiteX7" fmla="*/ 349567 w 365106"/>
                  <a:gd name="connsiteY7" fmla="*/ 40 h 47950"/>
                  <a:gd name="connsiteX8" fmla="*/ 355282 w 365106"/>
                  <a:gd name="connsiteY8" fmla="*/ 2421 h 47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65106" h="47950">
                    <a:moveTo>
                      <a:pt x="355282" y="2421"/>
                    </a:moveTo>
                    <a:lnTo>
                      <a:pt x="364807" y="32615"/>
                    </a:lnTo>
                    <a:cubicBezTo>
                      <a:pt x="366046" y="34901"/>
                      <a:pt x="363283" y="37378"/>
                      <a:pt x="359378" y="37568"/>
                    </a:cubicBezTo>
                    <a:lnTo>
                      <a:pt x="9811" y="47951"/>
                    </a:lnTo>
                    <a:cubicBezTo>
                      <a:pt x="6763" y="47951"/>
                      <a:pt x="4191" y="46617"/>
                      <a:pt x="3905" y="44712"/>
                    </a:cubicBezTo>
                    <a:lnTo>
                      <a:pt x="0" y="14327"/>
                    </a:lnTo>
                    <a:cubicBezTo>
                      <a:pt x="0" y="12232"/>
                      <a:pt x="2286" y="10422"/>
                      <a:pt x="5620" y="10327"/>
                    </a:cubicBezTo>
                    <a:lnTo>
                      <a:pt x="349567" y="40"/>
                    </a:lnTo>
                    <a:cubicBezTo>
                      <a:pt x="351756" y="-206"/>
                      <a:pt x="353916" y="695"/>
                      <a:pt x="355282" y="2421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F869E641-BA2C-64E0-3077-141C35BB976B}"/>
                  </a:ext>
                </a:extLst>
              </p:cNvPr>
              <p:cNvSpPr/>
              <p:nvPr/>
            </p:nvSpPr>
            <p:spPr>
              <a:xfrm>
                <a:off x="10123849" y="3025615"/>
                <a:ext cx="21726" cy="43624"/>
              </a:xfrm>
              <a:custGeom>
                <a:avLst/>
                <a:gdLst>
                  <a:gd name="connsiteX0" fmla="*/ 9149 w 21726"/>
                  <a:gd name="connsiteY0" fmla="*/ 43625 h 43624"/>
                  <a:gd name="connsiteX1" fmla="*/ 18674 w 21726"/>
                  <a:gd name="connsiteY1" fmla="*/ 43625 h 43624"/>
                  <a:gd name="connsiteX2" fmla="*/ 21722 w 21726"/>
                  <a:gd name="connsiteY2" fmla="*/ 41434 h 43624"/>
                  <a:gd name="connsiteX3" fmla="*/ 16197 w 21726"/>
                  <a:gd name="connsiteY3" fmla="*/ 2000 h 43624"/>
                  <a:gd name="connsiteX4" fmla="*/ 12578 w 21726"/>
                  <a:gd name="connsiteY4" fmla="*/ 0 h 43624"/>
                  <a:gd name="connsiteX5" fmla="*/ 3053 w 21726"/>
                  <a:gd name="connsiteY5" fmla="*/ 0 h 43624"/>
                  <a:gd name="connsiteX6" fmla="*/ 5 w 21726"/>
                  <a:gd name="connsiteY6" fmla="*/ 2191 h 43624"/>
                  <a:gd name="connsiteX7" fmla="*/ 5529 w 21726"/>
                  <a:gd name="connsiteY7" fmla="*/ 41624 h 43624"/>
                  <a:gd name="connsiteX8" fmla="*/ 9149 w 21726"/>
                  <a:gd name="connsiteY8" fmla="*/ 43625 h 436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726" h="43624">
                    <a:moveTo>
                      <a:pt x="9149" y="43625"/>
                    </a:moveTo>
                    <a:lnTo>
                      <a:pt x="18674" y="43625"/>
                    </a:lnTo>
                    <a:cubicBezTo>
                      <a:pt x="20483" y="43625"/>
                      <a:pt x="21817" y="42577"/>
                      <a:pt x="21722" y="41434"/>
                    </a:cubicBezTo>
                    <a:lnTo>
                      <a:pt x="16197" y="2000"/>
                    </a:lnTo>
                    <a:cubicBezTo>
                      <a:pt x="16197" y="857"/>
                      <a:pt x="14388" y="0"/>
                      <a:pt x="12578" y="0"/>
                    </a:cubicBezTo>
                    <a:lnTo>
                      <a:pt x="3053" y="0"/>
                    </a:lnTo>
                    <a:cubicBezTo>
                      <a:pt x="1243" y="0"/>
                      <a:pt x="-91" y="1048"/>
                      <a:pt x="5" y="2191"/>
                    </a:cubicBezTo>
                    <a:lnTo>
                      <a:pt x="5529" y="41624"/>
                    </a:lnTo>
                    <a:cubicBezTo>
                      <a:pt x="5720" y="42767"/>
                      <a:pt x="7339" y="43625"/>
                      <a:pt x="9149" y="4362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AD26658E-4918-3EC6-F4F1-569E4A56AF6E}"/>
                  </a:ext>
                </a:extLst>
              </p:cNvPr>
              <p:cNvSpPr/>
              <p:nvPr/>
            </p:nvSpPr>
            <p:spPr>
              <a:xfrm>
                <a:off x="9849529" y="3033800"/>
                <a:ext cx="21726" cy="43543"/>
              </a:xfrm>
              <a:custGeom>
                <a:avLst/>
                <a:gdLst>
                  <a:gd name="connsiteX0" fmla="*/ 9149 w 21726"/>
                  <a:gd name="connsiteY0" fmla="*/ 43536 h 43543"/>
                  <a:gd name="connsiteX1" fmla="*/ 18674 w 21726"/>
                  <a:gd name="connsiteY1" fmla="*/ 43536 h 43543"/>
                  <a:gd name="connsiteX2" fmla="*/ 21722 w 21726"/>
                  <a:gd name="connsiteY2" fmla="*/ 41345 h 43543"/>
                  <a:gd name="connsiteX3" fmla="*/ 16197 w 21726"/>
                  <a:gd name="connsiteY3" fmla="*/ 2007 h 43543"/>
                  <a:gd name="connsiteX4" fmla="*/ 12578 w 21726"/>
                  <a:gd name="connsiteY4" fmla="*/ 7 h 43543"/>
                  <a:gd name="connsiteX5" fmla="*/ 3053 w 21726"/>
                  <a:gd name="connsiteY5" fmla="*/ 7 h 43543"/>
                  <a:gd name="connsiteX6" fmla="*/ 5 w 21726"/>
                  <a:gd name="connsiteY6" fmla="*/ 2197 h 43543"/>
                  <a:gd name="connsiteX7" fmla="*/ 5529 w 21726"/>
                  <a:gd name="connsiteY7" fmla="*/ 41536 h 43543"/>
                  <a:gd name="connsiteX8" fmla="*/ 9149 w 21726"/>
                  <a:gd name="connsiteY8" fmla="*/ 43536 h 43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726" h="43543">
                    <a:moveTo>
                      <a:pt x="9149" y="43536"/>
                    </a:moveTo>
                    <a:lnTo>
                      <a:pt x="18674" y="43536"/>
                    </a:lnTo>
                    <a:cubicBezTo>
                      <a:pt x="20483" y="43536"/>
                      <a:pt x="21817" y="42488"/>
                      <a:pt x="21722" y="41345"/>
                    </a:cubicBezTo>
                    <a:lnTo>
                      <a:pt x="16197" y="2007"/>
                    </a:lnTo>
                    <a:cubicBezTo>
                      <a:pt x="16197" y="864"/>
                      <a:pt x="14387" y="-89"/>
                      <a:pt x="12578" y="7"/>
                    </a:cubicBezTo>
                    <a:lnTo>
                      <a:pt x="3053" y="7"/>
                    </a:lnTo>
                    <a:cubicBezTo>
                      <a:pt x="1243" y="7"/>
                      <a:pt x="-91" y="1054"/>
                      <a:pt x="5" y="2197"/>
                    </a:cubicBezTo>
                    <a:lnTo>
                      <a:pt x="5529" y="41536"/>
                    </a:lnTo>
                    <a:cubicBezTo>
                      <a:pt x="5720" y="42774"/>
                      <a:pt x="7339" y="43631"/>
                      <a:pt x="9149" y="4353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D3C87B20-09F4-5486-C5EE-2CDDC6784878}"/>
                  </a:ext>
                </a:extLst>
              </p:cNvPr>
              <p:cNvSpPr/>
              <p:nvPr/>
            </p:nvSpPr>
            <p:spPr>
              <a:xfrm>
                <a:off x="9986689" y="3029615"/>
                <a:ext cx="21726" cy="43631"/>
              </a:xfrm>
              <a:custGeom>
                <a:avLst/>
                <a:gdLst>
                  <a:gd name="connsiteX0" fmla="*/ 9149 w 21726"/>
                  <a:gd name="connsiteY0" fmla="*/ 43624 h 43631"/>
                  <a:gd name="connsiteX1" fmla="*/ 18674 w 21726"/>
                  <a:gd name="connsiteY1" fmla="*/ 43624 h 43631"/>
                  <a:gd name="connsiteX2" fmla="*/ 21722 w 21726"/>
                  <a:gd name="connsiteY2" fmla="*/ 41338 h 43631"/>
                  <a:gd name="connsiteX3" fmla="*/ 16197 w 21726"/>
                  <a:gd name="connsiteY3" fmla="*/ 2000 h 43631"/>
                  <a:gd name="connsiteX4" fmla="*/ 12578 w 21726"/>
                  <a:gd name="connsiteY4" fmla="*/ 0 h 43631"/>
                  <a:gd name="connsiteX5" fmla="*/ 3053 w 21726"/>
                  <a:gd name="connsiteY5" fmla="*/ 0 h 43631"/>
                  <a:gd name="connsiteX6" fmla="*/ 5 w 21726"/>
                  <a:gd name="connsiteY6" fmla="*/ 2191 h 43631"/>
                  <a:gd name="connsiteX7" fmla="*/ 5529 w 21726"/>
                  <a:gd name="connsiteY7" fmla="*/ 41529 h 43631"/>
                  <a:gd name="connsiteX8" fmla="*/ 9149 w 21726"/>
                  <a:gd name="connsiteY8" fmla="*/ 43624 h 43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726" h="43631">
                    <a:moveTo>
                      <a:pt x="9149" y="43624"/>
                    </a:moveTo>
                    <a:lnTo>
                      <a:pt x="18674" y="43624"/>
                    </a:lnTo>
                    <a:cubicBezTo>
                      <a:pt x="20483" y="43624"/>
                      <a:pt x="21817" y="42577"/>
                      <a:pt x="21722" y="41338"/>
                    </a:cubicBezTo>
                    <a:lnTo>
                      <a:pt x="16197" y="2000"/>
                    </a:lnTo>
                    <a:cubicBezTo>
                      <a:pt x="16197" y="857"/>
                      <a:pt x="14388" y="0"/>
                      <a:pt x="12578" y="0"/>
                    </a:cubicBezTo>
                    <a:lnTo>
                      <a:pt x="3053" y="0"/>
                    </a:lnTo>
                    <a:cubicBezTo>
                      <a:pt x="1243" y="0"/>
                      <a:pt x="-91" y="1048"/>
                      <a:pt x="5" y="2191"/>
                    </a:cubicBezTo>
                    <a:lnTo>
                      <a:pt x="5529" y="41529"/>
                    </a:lnTo>
                    <a:cubicBezTo>
                      <a:pt x="5339" y="42863"/>
                      <a:pt x="7339" y="43720"/>
                      <a:pt x="9149" y="4362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DEB0C3F9-9732-4E79-2EA6-728360D20E85}"/>
                  </a:ext>
                </a:extLst>
              </p:cNvPr>
              <p:cNvSpPr/>
              <p:nvPr/>
            </p:nvSpPr>
            <p:spPr>
              <a:xfrm>
                <a:off x="10383730" y="3147440"/>
                <a:ext cx="105026" cy="74675"/>
              </a:xfrm>
              <a:custGeom>
                <a:avLst/>
                <a:gdLst>
                  <a:gd name="connsiteX0" fmla="*/ 38351 w 105026"/>
                  <a:gd name="connsiteY0" fmla="*/ 2762 h 74675"/>
                  <a:gd name="connsiteX1" fmla="*/ 105026 w 105026"/>
                  <a:gd name="connsiteY1" fmla="*/ 63817 h 74675"/>
                  <a:gd name="connsiteX2" fmla="*/ 20635 w 105026"/>
                  <a:gd name="connsiteY2" fmla="*/ 74676 h 74675"/>
                  <a:gd name="connsiteX3" fmla="*/ 4061 w 105026"/>
                  <a:gd name="connsiteY3" fmla="*/ 0 h 74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5026" h="74675">
                    <a:moveTo>
                      <a:pt x="38351" y="2762"/>
                    </a:moveTo>
                    <a:lnTo>
                      <a:pt x="105026" y="63817"/>
                    </a:lnTo>
                    <a:lnTo>
                      <a:pt x="20635" y="74676"/>
                    </a:lnTo>
                    <a:cubicBezTo>
                      <a:pt x="20635" y="74676"/>
                      <a:pt x="-10988" y="31337"/>
                      <a:pt x="4061" y="0"/>
                    </a:cubicBezTo>
                    <a:close/>
                  </a:path>
                </a:pathLst>
              </a:custGeom>
              <a:solidFill>
                <a:srgbClr val="FFC3B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E3920019-705D-2071-9342-1BED2EF776D2}"/>
                  </a:ext>
                </a:extLst>
              </p:cNvPr>
              <p:cNvSpPr/>
              <p:nvPr/>
            </p:nvSpPr>
            <p:spPr>
              <a:xfrm>
                <a:off x="10404174" y="3211352"/>
                <a:ext cx="95916" cy="74580"/>
              </a:xfrm>
              <a:custGeom>
                <a:avLst/>
                <a:gdLst>
                  <a:gd name="connsiteX0" fmla="*/ 95917 w 95916"/>
                  <a:gd name="connsiteY0" fmla="*/ 69342 h 74580"/>
                  <a:gd name="connsiteX1" fmla="*/ 24765 w 95916"/>
                  <a:gd name="connsiteY1" fmla="*/ 74581 h 74580"/>
                  <a:gd name="connsiteX2" fmla="*/ 0 w 95916"/>
                  <a:gd name="connsiteY2" fmla="*/ 10763 h 74580"/>
                  <a:gd name="connsiteX3" fmla="*/ 84392 w 95916"/>
                  <a:gd name="connsiteY3" fmla="*/ 0 h 74580"/>
                  <a:gd name="connsiteX4" fmla="*/ 95917 w 95916"/>
                  <a:gd name="connsiteY4" fmla="*/ 69342 h 74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916" h="74580">
                    <a:moveTo>
                      <a:pt x="95917" y="69342"/>
                    </a:moveTo>
                    <a:lnTo>
                      <a:pt x="24765" y="74581"/>
                    </a:lnTo>
                    <a:lnTo>
                      <a:pt x="0" y="10763"/>
                    </a:lnTo>
                    <a:lnTo>
                      <a:pt x="84392" y="0"/>
                    </a:lnTo>
                    <a:lnTo>
                      <a:pt x="95917" y="69342"/>
                    </a:lnTo>
                    <a:close/>
                  </a:path>
                </a:pathLst>
              </a:custGeom>
              <a:solidFill>
                <a:srgbClr val="FFC3B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BB356A62-5AF9-BF73-A280-6C5FB35A2A3D}"/>
                  </a:ext>
                </a:extLst>
              </p:cNvPr>
              <p:cNvSpPr/>
              <p:nvPr/>
            </p:nvSpPr>
            <p:spPr>
              <a:xfrm>
                <a:off x="9849153" y="2117084"/>
                <a:ext cx="155924" cy="85500"/>
              </a:xfrm>
              <a:custGeom>
                <a:avLst/>
                <a:gdLst>
                  <a:gd name="connsiteX0" fmla="*/ 147638 w 155924"/>
                  <a:gd name="connsiteY0" fmla="*/ 5085 h 85500"/>
                  <a:gd name="connsiteX1" fmla="*/ 0 w 155924"/>
                  <a:gd name="connsiteY1" fmla="*/ 70521 h 85500"/>
                  <a:gd name="connsiteX2" fmla="*/ 155924 w 155924"/>
                  <a:gd name="connsiteY2" fmla="*/ 78999 h 85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5924" h="85500">
                    <a:moveTo>
                      <a:pt x="147638" y="5085"/>
                    </a:moveTo>
                    <a:cubicBezTo>
                      <a:pt x="147638" y="5085"/>
                      <a:pt x="77438" y="-27110"/>
                      <a:pt x="0" y="70521"/>
                    </a:cubicBezTo>
                    <a:cubicBezTo>
                      <a:pt x="93250" y="98239"/>
                      <a:pt x="155924" y="78999"/>
                      <a:pt x="155924" y="78999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3F734FEB-5939-CEF1-F289-77584D99BB95}"/>
                  </a:ext>
                </a:extLst>
              </p:cNvPr>
              <p:cNvSpPr/>
              <p:nvPr/>
            </p:nvSpPr>
            <p:spPr>
              <a:xfrm>
                <a:off x="9986694" y="2111220"/>
                <a:ext cx="192690" cy="370041"/>
              </a:xfrm>
              <a:custGeom>
                <a:avLst/>
                <a:gdLst>
                  <a:gd name="connsiteX0" fmla="*/ 0 w 192690"/>
                  <a:gd name="connsiteY0" fmla="*/ 2281 h 370041"/>
                  <a:gd name="connsiteX1" fmla="*/ 0 w 192690"/>
                  <a:gd name="connsiteY1" fmla="*/ 370041 h 370041"/>
                  <a:gd name="connsiteX2" fmla="*/ 192691 w 192690"/>
                  <a:gd name="connsiteY2" fmla="*/ 241358 h 370041"/>
                  <a:gd name="connsiteX3" fmla="*/ 0 w 192690"/>
                  <a:gd name="connsiteY3" fmla="*/ 2281 h 370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2690" h="370041">
                    <a:moveTo>
                      <a:pt x="0" y="2281"/>
                    </a:moveTo>
                    <a:cubicBezTo>
                      <a:pt x="0" y="2281"/>
                      <a:pt x="16954" y="247740"/>
                      <a:pt x="0" y="370041"/>
                    </a:cubicBezTo>
                    <a:cubicBezTo>
                      <a:pt x="98488" y="338799"/>
                      <a:pt x="192691" y="241358"/>
                      <a:pt x="192691" y="241358"/>
                    </a:cubicBezTo>
                    <a:cubicBezTo>
                      <a:pt x="192691" y="241358"/>
                      <a:pt x="178879" y="-27342"/>
                      <a:pt x="0" y="228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2821980B-8CFA-737E-3FCB-E0B3153C0B63}"/>
                  </a:ext>
                </a:extLst>
              </p:cNvPr>
              <p:cNvSpPr/>
              <p:nvPr/>
            </p:nvSpPr>
            <p:spPr>
              <a:xfrm>
                <a:off x="9890700" y="2208751"/>
                <a:ext cx="81881" cy="122300"/>
              </a:xfrm>
              <a:custGeom>
                <a:avLst/>
                <a:gdLst>
                  <a:gd name="connsiteX0" fmla="*/ 45987 w 81881"/>
                  <a:gd name="connsiteY0" fmla="*/ 122301 h 122300"/>
                  <a:gd name="connsiteX1" fmla="*/ 648 w 81881"/>
                  <a:gd name="connsiteY1" fmla="*/ 61341 h 122300"/>
                  <a:gd name="connsiteX2" fmla="*/ 14364 w 81881"/>
                  <a:gd name="connsiteY2" fmla="*/ 10096 h 122300"/>
                  <a:gd name="connsiteX3" fmla="*/ 35795 w 81881"/>
                  <a:gd name="connsiteY3" fmla="*/ 0 h 122300"/>
                  <a:gd name="connsiteX4" fmla="*/ 81230 w 81881"/>
                  <a:gd name="connsiteY4" fmla="*/ 60960 h 122300"/>
                  <a:gd name="connsiteX5" fmla="*/ 81230 w 81881"/>
                  <a:gd name="connsiteY5" fmla="*/ 60960 h 122300"/>
                  <a:gd name="connsiteX6" fmla="*/ 67418 w 81881"/>
                  <a:gd name="connsiteY6" fmla="*/ 112204 h 122300"/>
                  <a:gd name="connsiteX7" fmla="*/ 45987 w 81881"/>
                  <a:gd name="connsiteY7" fmla="*/ 122301 h 122300"/>
                  <a:gd name="connsiteX8" fmla="*/ 35795 w 81881"/>
                  <a:gd name="connsiteY8" fmla="*/ 4762 h 122300"/>
                  <a:gd name="connsiteX9" fmla="*/ 17888 w 81881"/>
                  <a:gd name="connsiteY9" fmla="*/ 13240 h 122300"/>
                  <a:gd name="connsiteX10" fmla="*/ 5411 w 81881"/>
                  <a:gd name="connsiteY10" fmla="*/ 60865 h 122300"/>
                  <a:gd name="connsiteX11" fmla="*/ 45987 w 81881"/>
                  <a:gd name="connsiteY11" fmla="*/ 117443 h 122300"/>
                  <a:gd name="connsiteX12" fmla="*/ 63894 w 81881"/>
                  <a:gd name="connsiteY12" fmla="*/ 108871 h 122300"/>
                  <a:gd name="connsiteX13" fmla="*/ 76467 w 81881"/>
                  <a:gd name="connsiteY13" fmla="*/ 61246 h 122300"/>
                  <a:gd name="connsiteX14" fmla="*/ 76467 w 81881"/>
                  <a:gd name="connsiteY14" fmla="*/ 61246 h 122300"/>
                  <a:gd name="connsiteX15" fmla="*/ 35795 w 81881"/>
                  <a:gd name="connsiteY15" fmla="*/ 4762 h 122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81881" h="122300">
                    <a:moveTo>
                      <a:pt x="45987" y="122301"/>
                    </a:moveTo>
                    <a:cubicBezTo>
                      <a:pt x="23889" y="122301"/>
                      <a:pt x="3601" y="94964"/>
                      <a:pt x="648" y="61341"/>
                    </a:cubicBezTo>
                    <a:cubicBezTo>
                      <a:pt x="-1883" y="43108"/>
                      <a:pt x="3064" y="24627"/>
                      <a:pt x="14364" y="10096"/>
                    </a:cubicBezTo>
                    <a:cubicBezTo>
                      <a:pt x="19711" y="3789"/>
                      <a:pt x="27527" y="106"/>
                      <a:pt x="35795" y="0"/>
                    </a:cubicBezTo>
                    <a:cubicBezTo>
                      <a:pt x="57893" y="0"/>
                      <a:pt x="78277" y="27337"/>
                      <a:pt x="81230" y="60960"/>
                    </a:cubicBezTo>
                    <a:lnTo>
                      <a:pt x="81230" y="60960"/>
                    </a:lnTo>
                    <a:cubicBezTo>
                      <a:pt x="83778" y="79208"/>
                      <a:pt x="78792" y="97708"/>
                      <a:pt x="67418" y="112204"/>
                    </a:cubicBezTo>
                    <a:cubicBezTo>
                      <a:pt x="62072" y="118512"/>
                      <a:pt x="54255" y="122195"/>
                      <a:pt x="45987" y="122301"/>
                    </a:cubicBezTo>
                    <a:close/>
                    <a:moveTo>
                      <a:pt x="35795" y="4762"/>
                    </a:moveTo>
                    <a:cubicBezTo>
                      <a:pt x="28896" y="4927"/>
                      <a:pt x="22389" y="8007"/>
                      <a:pt x="17888" y="13240"/>
                    </a:cubicBezTo>
                    <a:cubicBezTo>
                      <a:pt x="7507" y="26797"/>
                      <a:pt x="3011" y="43959"/>
                      <a:pt x="5411" y="60865"/>
                    </a:cubicBezTo>
                    <a:cubicBezTo>
                      <a:pt x="8078" y="92011"/>
                      <a:pt x="26366" y="117443"/>
                      <a:pt x="45987" y="117443"/>
                    </a:cubicBezTo>
                    <a:cubicBezTo>
                      <a:pt x="52920" y="117329"/>
                      <a:pt x="59458" y="114199"/>
                      <a:pt x="63894" y="108871"/>
                    </a:cubicBezTo>
                    <a:cubicBezTo>
                      <a:pt x="74329" y="95337"/>
                      <a:pt x="78862" y="78166"/>
                      <a:pt x="76467" y="61246"/>
                    </a:cubicBezTo>
                    <a:lnTo>
                      <a:pt x="76467" y="61246"/>
                    </a:lnTo>
                    <a:cubicBezTo>
                      <a:pt x="73705" y="30099"/>
                      <a:pt x="55512" y="4762"/>
                      <a:pt x="35795" y="476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4C0F462A-0313-9EF3-F7C4-256583C9753E}"/>
                  </a:ext>
                </a:extLst>
              </p:cNvPr>
              <p:cNvSpPr/>
              <p:nvPr/>
            </p:nvSpPr>
            <p:spPr>
              <a:xfrm>
                <a:off x="9816032" y="2208751"/>
                <a:ext cx="65157" cy="122301"/>
              </a:xfrm>
              <a:custGeom>
                <a:avLst/>
                <a:gdLst>
                  <a:gd name="connsiteX0" fmla="*/ 37693 w 65157"/>
                  <a:gd name="connsiteY0" fmla="*/ 122301 h 122301"/>
                  <a:gd name="connsiteX1" fmla="*/ 450 w 65157"/>
                  <a:gd name="connsiteY1" fmla="*/ 61341 h 122301"/>
                  <a:gd name="connsiteX2" fmla="*/ 12833 w 65157"/>
                  <a:gd name="connsiteY2" fmla="*/ 7048 h 122301"/>
                  <a:gd name="connsiteX3" fmla="*/ 27501 w 65157"/>
                  <a:gd name="connsiteY3" fmla="*/ 0 h 122301"/>
                  <a:gd name="connsiteX4" fmla="*/ 64744 w 65157"/>
                  <a:gd name="connsiteY4" fmla="*/ 60960 h 122301"/>
                  <a:gd name="connsiteX5" fmla="*/ 64744 w 65157"/>
                  <a:gd name="connsiteY5" fmla="*/ 60960 h 122301"/>
                  <a:gd name="connsiteX6" fmla="*/ 52266 w 65157"/>
                  <a:gd name="connsiteY6" fmla="*/ 115253 h 122301"/>
                  <a:gd name="connsiteX7" fmla="*/ 37693 w 65157"/>
                  <a:gd name="connsiteY7" fmla="*/ 122301 h 122301"/>
                  <a:gd name="connsiteX8" fmla="*/ 27501 w 65157"/>
                  <a:gd name="connsiteY8" fmla="*/ 4763 h 122301"/>
                  <a:gd name="connsiteX9" fmla="*/ 16357 w 65157"/>
                  <a:gd name="connsiteY9" fmla="*/ 10287 h 122301"/>
                  <a:gd name="connsiteX10" fmla="*/ 5213 w 65157"/>
                  <a:gd name="connsiteY10" fmla="*/ 60960 h 122301"/>
                  <a:gd name="connsiteX11" fmla="*/ 37693 w 65157"/>
                  <a:gd name="connsiteY11" fmla="*/ 117538 h 122301"/>
                  <a:gd name="connsiteX12" fmla="*/ 48742 w 65157"/>
                  <a:gd name="connsiteY12" fmla="*/ 112014 h 122301"/>
                  <a:gd name="connsiteX13" fmla="*/ 59981 w 65157"/>
                  <a:gd name="connsiteY13" fmla="*/ 61341 h 122301"/>
                  <a:gd name="connsiteX14" fmla="*/ 59981 w 65157"/>
                  <a:gd name="connsiteY14" fmla="*/ 61341 h 122301"/>
                  <a:gd name="connsiteX15" fmla="*/ 27501 w 65157"/>
                  <a:gd name="connsiteY15" fmla="*/ 4763 h 1223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65157" h="122301">
                    <a:moveTo>
                      <a:pt x="37693" y="122301"/>
                    </a:moveTo>
                    <a:cubicBezTo>
                      <a:pt x="19786" y="122301"/>
                      <a:pt x="3403" y="95536"/>
                      <a:pt x="450" y="61341"/>
                    </a:cubicBezTo>
                    <a:cubicBezTo>
                      <a:pt x="-1550" y="38386"/>
                      <a:pt x="3212" y="17526"/>
                      <a:pt x="12833" y="7048"/>
                    </a:cubicBezTo>
                    <a:cubicBezTo>
                      <a:pt x="16487" y="2707"/>
                      <a:pt x="21828" y="140"/>
                      <a:pt x="27501" y="0"/>
                    </a:cubicBezTo>
                    <a:cubicBezTo>
                      <a:pt x="45408" y="0"/>
                      <a:pt x="61696" y="26765"/>
                      <a:pt x="64744" y="60960"/>
                    </a:cubicBezTo>
                    <a:lnTo>
                      <a:pt x="64744" y="60960"/>
                    </a:lnTo>
                    <a:cubicBezTo>
                      <a:pt x="66649" y="83915"/>
                      <a:pt x="61886" y="104680"/>
                      <a:pt x="52266" y="115253"/>
                    </a:cubicBezTo>
                    <a:cubicBezTo>
                      <a:pt x="48634" y="119570"/>
                      <a:pt x="43333" y="122134"/>
                      <a:pt x="37693" y="122301"/>
                    </a:cubicBezTo>
                    <a:close/>
                    <a:moveTo>
                      <a:pt x="27501" y="4763"/>
                    </a:moveTo>
                    <a:cubicBezTo>
                      <a:pt x="23151" y="4860"/>
                      <a:pt x="19068" y="6884"/>
                      <a:pt x="16357" y="10287"/>
                    </a:cubicBezTo>
                    <a:cubicBezTo>
                      <a:pt x="7689" y="19812"/>
                      <a:pt x="3308" y="39624"/>
                      <a:pt x="5213" y="60960"/>
                    </a:cubicBezTo>
                    <a:cubicBezTo>
                      <a:pt x="7784" y="91630"/>
                      <a:pt x="22739" y="117538"/>
                      <a:pt x="37693" y="117538"/>
                    </a:cubicBezTo>
                    <a:cubicBezTo>
                      <a:pt x="42000" y="117375"/>
                      <a:pt x="46027" y="115362"/>
                      <a:pt x="48742" y="112014"/>
                    </a:cubicBezTo>
                    <a:cubicBezTo>
                      <a:pt x="57409" y="102489"/>
                      <a:pt x="61791" y="82677"/>
                      <a:pt x="59981" y="61341"/>
                    </a:cubicBezTo>
                    <a:lnTo>
                      <a:pt x="59981" y="61341"/>
                    </a:lnTo>
                    <a:cubicBezTo>
                      <a:pt x="57314" y="30671"/>
                      <a:pt x="42646" y="4763"/>
                      <a:pt x="27501" y="476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36" name="任意多边形: 形状 1535">
                <a:extLst>
                  <a:ext uri="{FF2B5EF4-FFF2-40B4-BE49-F238E27FC236}">
                    <a16:creationId xmlns:a16="http://schemas.microsoft.com/office/drawing/2014/main" id="{E2E671DA-98EA-03CE-8887-EEBB6C750023}"/>
                  </a:ext>
                </a:extLst>
              </p:cNvPr>
              <p:cNvSpPr/>
              <p:nvPr/>
            </p:nvSpPr>
            <p:spPr>
              <a:xfrm>
                <a:off x="9875988" y="2266122"/>
                <a:ext cx="20105" cy="6502"/>
              </a:xfrm>
              <a:custGeom>
                <a:avLst/>
                <a:gdLst>
                  <a:gd name="connsiteX0" fmla="*/ 17742 w 20105"/>
                  <a:gd name="connsiteY0" fmla="*/ 6160 h 6502"/>
                  <a:gd name="connsiteX1" fmla="*/ 16694 w 20105"/>
                  <a:gd name="connsiteY1" fmla="*/ 6160 h 6502"/>
                  <a:gd name="connsiteX2" fmla="*/ 3645 w 20105"/>
                  <a:gd name="connsiteY2" fmla="*/ 6160 h 6502"/>
                  <a:gd name="connsiteX3" fmla="*/ 406 w 20105"/>
                  <a:gd name="connsiteY3" fmla="*/ 5398 h 6502"/>
                  <a:gd name="connsiteX4" fmla="*/ 986 w 20105"/>
                  <a:gd name="connsiteY4" fmla="*/ 2218 h 6502"/>
                  <a:gd name="connsiteX5" fmla="*/ 1073 w 20105"/>
                  <a:gd name="connsiteY5" fmla="*/ 2160 h 6502"/>
                  <a:gd name="connsiteX6" fmla="*/ 18695 w 20105"/>
                  <a:gd name="connsiteY6" fmla="*/ 2160 h 6502"/>
                  <a:gd name="connsiteX7" fmla="*/ 19933 w 20105"/>
                  <a:gd name="connsiteY7" fmla="*/ 5303 h 6502"/>
                  <a:gd name="connsiteX8" fmla="*/ 17742 w 20105"/>
                  <a:gd name="connsiteY8" fmla="*/ 6160 h 6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105" h="6502">
                    <a:moveTo>
                      <a:pt x="17742" y="6160"/>
                    </a:moveTo>
                    <a:lnTo>
                      <a:pt x="16694" y="6160"/>
                    </a:lnTo>
                    <a:cubicBezTo>
                      <a:pt x="12614" y="3993"/>
                      <a:pt x="7725" y="3993"/>
                      <a:pt x="3645" y="6160"/>
                    </a:cubicBezTo>
                    <a:cubicBezTo>
                      <a:pt x="2537" y="6828"/>
                      <a:pt x="1100" y="6489"/>
                      <a:pt x="406" y="5398"/>
                    </a:cubicBezTo>
                    <a:cubicBezTo>
                      <a:pt x="-312" y="4360"/>
                      <a:pt x="-53" y="2936"/>
                      <a:pt x="986" y="2218"/>
                    </a:cubicBezTo>
                    <a:cubicBezTo>
                      <a:pt x="1014" y="2198"/>
                      <a:pt x="1044" y="2178"/>
                      <a:pt x="1073" y="2160"/>
                    </a:cubicBezTo>
                    <a:cubicBezTo>
                      <a:pt x="6594" y="-720"/>
                      <a:pt x="13174" y="-720"/>
                      <a:pt x="18695" y="2160"/>
                    </a:cubicBezTo>
                    <a:cubicBezTo>
                      <a:pt x="19869" y="2720"/>
                      <a:pt x="20410" y="4093"/>
                      <a:pt x="19933" y="5303"/>
                    </a:cubicBezTo>
                    <a:cubicBezTo>
                      <a:pt x="19375" y="5913"/>
                      <a:pt x="18566" y="6230"/>
                      <a:pt x="17742" y="616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537" name="图形 7">
              <a:extLst>
                <a:ext uri="{FF2B5EF4-FFF2-40B4-BE49-F238E27FC236}">
                  <a16:creationId xmlns:a16="http://schemas.microsoft.com/office/drawing/2014/main" id="{18EA273D-76AB-BC63-C87D-CA6D9AB03DE2}"/>
                </a:ext>
              </a:extLst>
            </p:cNvPr>
            <p:cNvGrpSpPr/>
            <p:nvPr/>
          </p:nvGrpSpPr>
          <p:grpSpPr>
            <a:xfrm>
              <a:off x="8207003" y="3615543"/>
              <a:ext cx="3225773" cy="2106917"/>
              <a:chOff x="7690121" y="3296960"/>
              <a:chExt cx="2603563" cy="1700520"/>
            </a:xfrm>
          </p:grpSpPr>
          <p:sp>
            <p:nvSpPr>
              <p:cNvPr id="1538" name="任意多边形: 形状 1537">
                <a:extLst>
                  <a:ext uri="{FF2B5EF4-FFF2-40B4-BE49-F238E27FC236}">
                    <a16:creationId xmlns:a16="http://schemas.microsoft.com/office/drawing/2014/main" id="{6BF8AC40-C107-0620-A50F-6FB24E281C7B}"/>
                  </a:ext>
                </a:extLst>
              </p:cNvPr>
              <p:cNvSpPr/>
              <p:nvPr/>
            </p:nvSpPr>
            <p:spPr>
              <a:xfrm>
                <a:off x="7690121" y="3722749"/>
                <a:ext cx="2603468" cy="88868"/>
              </a:xfrm>
              <a:custGeom>
                <a:avLst/>
                <a:gdLst>
                  <a:gd name="connsiteX0" fmla="*/ 0 w 2603468"/>
                  <a:gd name="connsiteY0" fmla="*/ 0 h 88868"/>
                  <a:gd name="connsiteX1" fmla="*/ 2603468 w 2603468"/>
                  <a:gd name="connsiteY1" fmla="*/ 0 h 88868"/>
                  <a:gd name="connsiteX2" fmla="*/ 2603468 w 2603468"/>
                  <a:gd name="connsiteY2" fmla="*/ 88868 h 88868"/>
                  <a:gd name="connsiteX3" fmla="*/ 0 w 2603468"/>
                  <a:gd name="connsiteY3" fmla="*/ 88868 h 88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03468" h="88868">
                    <a:moveTo>
                      <a:pt x="0" y="0"/>
                    </a:moveTo>
                    <a:lnTo>
                      <a:pt x="2603468" y="0"/>
                    </a:lnTo>
                    <a:lnTo>
                      <a:pt x="2603468" y="88868"/>
                    </a:lnTo>
                    <a:lnTo>
                      <a:pt x="0" y="88868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39" name="任意多边形: 形状 1538">
                <a:extLst>
                  <a:ext uri="{FF2B5EF4-FFF2-40B4-BE49-F238E27FC236}">
                    <a16:creationId xmlns:a16="http://schemas.microsoft.com/office/drawing/2014/main" id="{AC62A9D4-C355-23C6-D6FF-9B65CE29CF03}"/>
                  </a:ext>
                </a:extLst>
              </p:cNvPr>
              <p:cNvSpPr/>
              <p:nvPr/>
            </p:nvSpPr>
            <p:spPr>
              <a:xfrm>
                <a:off x="7690121" y="3722749"/>
                <a:ext cx="2603468" cy="88868"/>
              </a:xfrm>
              <a:custGeom>
                <a:avLst/>
                <a:gdLst>
                  <a:gd name="connsiteX0" fmla="*/ 0 w 2603468"/>
                  <a:gd name="connsiteY0" fmla="*/ 0 h 88868"/>
                  <a:gd name="connsiteX1" fmla="*/ 2603468 w 2603468"/>
                  <a:gd name="connsiteY1" fmla="*/ 0 h 88868"/>
                  <a:gd name="connsiteX2" fmla="*/ 2603468 w 2603468"/>
                  <a:gd name="connsiteY2" fmla="*/ 88868 h 88868"/>
                  <a:gd name="connsiteX3" fmla="*/ 0 w 2603468"/>
                  <a:gd name="connsiteY3" fmla="*/ 88868 h 88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03468" h="88868">
                    <a:moveTo>
                      <a:pt x="0" y="0"/>
                    </a:moveTo>
                    <a:lnTo>
                      <a:pt x="2603468" y="0"/>
                    </a:lnTo>
                    <a:lnTo>
                      <a:pt x="2603468" y="88868"/>
                    </a:lnTo>
                    <a:lnTo>
                      <a:pt x="0" y="88868"/>
                    </a:ln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0" name="任意多边形: 形状 1539">
                <a:extLst>
                  <a:ext uri="{FF2B5EF4-FFF2-40B4-BE49-F238E27FC236}">
                    <a16:creationId xmlns:a16="http://schemas.microsoft.com/office/drawing/2014/main" id="{96A4077D-62CD-ABED-A7A9-531F3D65302E}"/>
                  </a:ext>
                </a:extLst>
              </p:cNvPr>
              <p:cNvSpPr/>
              <p:nvPr/>
            </p:nvSpPr>
            <p:spPr>
              <a:xfrm>
                <a:off x="9531684" y="3722749"/>
                <a:ext cx="762000" cy="88868"/>
              </a:xfrm>
              <a:custGeom>
                <a:avLst/>
                <a:gdLst>
                  <a:gd name="connsiteX0" fmla="*/ 0 w 762000"/>
                  <a:gd name="connsiteY0" fmla="*/ 0 h 88868"/>
                  <a:gd name="connsiteX1" fmla="*/ 762000 w 762000"/>
                  <a:gd name="connsiteY1" fmla="*/ 0 h 88868"/>
                  <a:gd name="connsiteX2" fmla="*/ 762000 w 762000"/>
                  <a:gd name="connsiteY2" fmla="*/ 88868 h 88868"/>
                  <a:gd name="connsiteX3" fmla="*/ 0 w 762000"/>
                  <a:gd name="connsiteY3" fmla="*/ 88868 h 88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2000" h="88868">
                    <a:moveTo>
                      <a:pt x="0" y="0"/>
                    </a:moveTo>
                    <a:lnTo>
                      <a:pt x="762000" y="0"/>
                    </a:lnTo>
                    <a:lnTo>
                      <a:pt x="762000" y="88868"/>
                    </a:lnTo>
                    <a:lnTo>
                      <a:pt x="0" y="88868"/>
                    </a:lnTo>
                    <a:close/>
                  </a:path>
                </a:pathLst>
              </a:custGeom>
              <a:solidFill>
                <a:srgbClr val="407BFF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1" name="任意多边形: 形状 1540">
                <a:extLst>
                  <a:ext uri="{FF2B5EF4-FFF2-40B4-BE49-F238E27FC236}">
                    <a16:creationId xmlns:a16="http://schemas.microsoft.com/office/drawing/2014/main" id="{D6EE82EA-AC76-A14A-3DDA-6C6DCEF37ACD}"/>
                  </a:ext>
                </a:extLst>
              </p:cNvPr>
              <p:cNvSpPr/>
              <p:nvPr/>
            </p:nvSpPr>
            <p:spPr>
              <a:xfrm>
                <a:off x="9599121" y="3811618"/>
                <a:ext cx="118300" cy="1185862"/>
              </a:xfrm>
              <a:custGeom>
                <a:avLst/>
                <a:gdLst>
                  <a:gd name="connsiteX0" fmla="*/ 118301 w 118300"/>
                  <a:gd name="connsiteY0" fmla="*/ 1185863 h 1185862"/>
                  <a:gd name="connsiteX1" fmla="*/ 67532 w 118300"/>
                  <a:gd name="connsiteY1" fmla="*/ 1185863 h 1185862"/>
                  <a:gd name="connsiteX2" fmla="*/ 0 w 118300"/>
                  <a:gd name="connsiteY2" fmla="*/ 0 h 1185862"/>
                  <a:gd name="connsiteX3" fmla="*/ 118301 w 118300"/>
                  <a:gd name="connsiteY3" fmla="*/ 0 h 1185862"/>
                  <a:gd name="connsiteX4" fmla="*/ 118301 w 118300"/>
                  <a:gd name="connsiteY4" fmla="*/ 1185863 h 1185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8300" h="1185862">
                    <a:moveTo>
                      <a:pt x="118301" y="1185863"/>
                    </a:moveTo>
                    <a:lnTo>
                      <a:pt x="67532" y="1185863"/>
                    </a:lnTo>
                    <a:lnTo>
                      <a:pt x="0" y="0"/>
                    </a:lnTo>
                    <a:lnTo>
                      <a:pt x="118301" y="0"/>
                    </a:lnTo>
                    <a:lnTo>
                      <a:pt x="118301" y="1185863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2" name="任意多边形: 形状 1541">
                <a:extLst>
                  <a:ext uri="{FF2B5EF4-FFF2-40B4-BE49-F238E27FC236}">
                    <a16:creationId xmlns:a16="http://schemas.microsoft.com/office/drawing/2014/main" id="{DAE449A4-9671-BC9A-69CA-E717619F0DA1}"/>
                  </a:ext>
                </a:extLst>
              </p:cNvPr>
              <p:cNvSpPr/>
              <p:nvPr/>
            </p:nvSpPr>
            <p:spPr>
              <a:xfrm>
                <a:off x="10107852" y="3811618"/>
                <a:ext cx="185832" cy="1185862"/>
              </a:xfrm>
              <a:custGeom>
                <a:avLst/>
                <a:gdLst>
                  <a:gd name="connsiteX0" fmla="*/ 134969 w 185832"/>
                  <a:gd name="connsiteY0" fmla="*/ 1185863 h 1185862"/>
                  <a:gd name="connsiteX1" fmla="*/ 185833 w 185832"/>
                  <a:gd name="connsiteY1" fmla="*/ 1185863 h 1185862"/>
                  <a:gd name="connsiteX2" fmla="*/ 118300 w 185832"/>
                  <a:gd name="connsiteY2" fmla="*/ 0 h 1185862"/>
                  <a:gd name="connsiteX3" fmla="*/ 0 w 185832"/>
                  <a:gd name="connsiteY3" fmla="*/ 0 h 1185862"/>
                  <a:gd name="connsiteX4" fmla="*/ 134969 w 185832"/>
                  <a:gd name="connsiteY4" fmla="*/ 1185863 h 1185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5832" h="1185862">
                    <a:moveTo>
                      <a:pt x="134969" y="1185863"/>
                    </a:moveTo>
                    <a:lnTo>
                      <a:pt x="185833" y="1185863"/>
                    </a:lnTo>
                    <a:lnTo>
                      <a:pt x="118300" y="0"/>
                    </a:lnTo>
                    <a:lnTo>
                      <a:pt x="0" y="0"/>
                    </a:lnTo>
                    <a:lnTo>
                      <a:pt x="134969" y="1185863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3" name="任意多边形: 形状 1542">
                <a:extLst>
                  <a:ext uri="{FF2B5EF4-FFF2-40B4-BE49-F238E27FC236}">
                    <a16:creationId xmlns:a16="http://schemas.microsoft.com/office/drawing/2014/main" id="{986DB6FD-2BF2-8DD0-4606-346AA528CB0A}"/>
                  </a:ext>
                </a:extLst>
              </p:cNvPr>
              <p:cNvSpPr/>
              <p:nvPr/>
            </p:nvSpPr>
            <p:spPr>
              <a:xfrm>
                <a:off x="7690121" y="3811618"/>
                <a:ext cx="185832" cy="1185862"/>
              </a:xfrm>
              <a:custGeom>
                <a:avLst/>
                <a:gdLst>
                  <a:gd name="connsiteX0" fmla="*/ 50863 w 185832"/>
                  <a:gd name="connsiteY0" fmla="*/ 1185863 h 1185862"/>
                  <a:gd name="connsiteX1" fmla="*/ 0 w 185832"/>
                  <a:gd name="connsiteY1" fmla="*/ 1185863 h 1185862"/>
                  <a:gd name="connsiteX2" fmla="*/ 67532 w 185832"/>
                  <a:gd name="connsiteY2" fmla="*/ 0 h 1185862"/>
                  <a:gd name="connsiteX3" fmla="*/ 185833 w 185832"/>
                  <a:gd name="connsiteY3" fmla="*/ 0 h 1185862"/>
                  <a:gd name="connsiteX4" fmla="*/ 50863 w 185832"/>
                  <a:gd name="connsiteY4" fmla="*/ 1185863 h 1185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5832" h="1185862">
                    <a:moveTo>
                      <a:pt x="50863" y="1185863"/>
                    </a:moveTo>
                    <a:lnTo>
                      <a:pt x="0" y="1185863"/>
                    </a:lnTo>
                    <a:lnTo>
                      <a:pt x="67532" y="0"/>
                    </a:lnTo>
                    <a:lnTo>
                      <a:pt x="185833" y="0"/>
                    </a:lnTo>
                    <a:lnTo>
                      <a:pt x="50863" y="1185863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4" name="任意多边形: 形状 1543">
                <a:extLst>
                  <a:ext uri="{FF2B5EF4-FFF2-40B4-BE49-F238E27FC236}">
                    <a16:creationId xmlns:a16="http://schemas.microsoft.com/office/drawing/2014/main" id="{4948EC85-00B0-096E-91E5-A0388002722E}"/>
                  </a:ext>
                </a:extLst>
              </p:cNvPr>
              <p:cNvSpPr/>
              <p:nvPr/>
            </p:nvSpPr>
            <p:spPr>
              <a:xfrm>
                <a:off x="8266383" y="3811618"/>
                <a:ext cx="118300" cy="1185862"/>
              </a:xfrm>
              <a:custGeom>
                <a:avLst/>
                <a:gdLst>
                  <a:gd name="connsiteX0" fmla="*/ 0 w 118300"/>
                  <a:gd name="connsiteY0" fmla="*/ 1185863 h 1185862"/>
                  <a:gd name="connsiteX1" fmla="*/ 50768 w 118300"/>
                  <a:gd name="connsiteY1" fmla="*/ 1185863 h 1185862"/>
                  <a:gd name="connsiteX2" fmla="*/ 118300 w 118300"/>
                  <a:gd name="connsiteY2" fmla="*/ 0 h 1185862"/>
                  <a:gd name="connsiteX3" fmla="*/ 0 w 118300"/>
                  <a:gd name="connsiteY3" fmla="*/ 0 h 1185862"/>
                  <a:gd name="connsiteX4" fmla="*/ 0 w 118300"/>
                  <a:gd name="connsiteY4" fmla="*/ 1185863 h 1185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8300" h="1185862">
                    <a:moveTo>
                      <a:pt x="0" y="1185863"/>
                    </a:moveTo>
                    <a:lnTo>
                      <a:pt x="50768" y="1185863"/>
                    </a:lnTo>
                    <a:lnTo>
                      <a:pt x="118300" y="0"/>
                    </a:lnTo>
                    <a:lnTo>
                      <a:pt x="0" y="0"/>
                    </a:lnTo>
                    <a:lnTo>
                      <a:pt x="0" y="1185863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5" name="任意多边形: 形状 1544">
                <a:extLst>
                  <a:ext uri="{FF2B5EF4-FFF2-40B4-BE49-F238E27FC236}">
                    <a16:creationId xmlns:a16="http://schemas.microsoft.com/office/drawing/2014/main" id="{977C8FE7-5C53-00AA-322B-F12CFE042CD2}"/>
                  </a:ext>
                </a:extLst>
              </p:cNvPr>
              <p:cNvSpPr/>
              <p:nvPr/>
            </p:nvSpPr>
            <p:spPr>
              <a:xfrm>
                <a:off x="8847645" y="3296979"/>
                <a:ext cx="663248" cy="394152"/>
              </a:xfrm>
              <a:custGeom>
                <a:avLst/>
                <a:gdLst>
                  <a:gd name="connsiteX0" fmla="*/ 643844 w 663248"/>
                  <a:gd name="connsiteY0" fmla="*/ 3 h 394152"/>
                  <a:gd name="connsiteX1" fmla="*/ 88346 w 663248"/>
                  <a:gd name="connsiteY1" fmla="*/ 3 h 394152"/>
                  <a:gd name="connsiteX2" fmla="*/ 61199 w 663248"/>
                  <a:gd name="connsiteY2" fmla="*/ 23149 h 394152"/>
                  <a:gd name="connsiteX3" fmla="*/ 430 w 663248"/>
                  <a:gd name="connsiteY3" fmla="*/ 371097 h 394152"/>
                  <a:gd name="connsiteX4" fmla="*/ 15049 w 663248"/>
                  <a:gd name="connsiteY4" fmla="*/ 393727 h 394152"/>
                  <a:gd name="connsiteX5" fmla="*/ 19480 w 663248"/>
                  <a:gd name="connsiteY5" fmla="*/ 394148 h 394152"/>
                  <a:gd name="connsiteX6" fmla="*/ 574883 w 663248"/>
                  <a:gd name="connsiteY6" fmla="*/ 394148 h 394152"/>
                  <a:gd name="connsiteX7" fmla="*/ 602029 w 663248"/>
                  <a:gd name="connsiteY7" fmla="*/ 371097 h 394152"/>
                  <a:gd name="connsiteX8" fmla="*/ 662798 w 663248"/>
                  <a:gd name="connsiteY8" fmla="*/ 23149 h 394152"/>
                  <a:gd name="connsiteX9" fmla="*/ 648293 w 663248"/>
                  <a:gd name="connsiteY9" fmla="*/ 446 h 394152"/>
                  <a:gd name="connsiteX10" fmla="*/ 643843 w 663248"/>
                  <a:gd name="connsiteY10" fmla="*/ 3 h 394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63248" h="394152">
                    <a:moveTo>
                      <a:pt x="643844" y="3"/>
                    </a:moveTo>
                    <a:lnTo>
                      <a:pt x="88346" y="3"/>
                    </a:lnTo>
                    <a:cubicBezTo>
                      <a:pt x="75001" y="429"/>
                      <a:pt x="63729" y="10039"/>
                      <a:pt x="61199" y="23149"/>
                    </a:cubicBezTo>
                    <a:lnTo>
                      <a:pt x="430" y="371097"/>
                    </a:lnTo>
                    <a:cubicBezTo>
                      <a:pt x="-1782" y="381383"/>
                      <a:pt x="4763" y="391515"/>
                      <a:pt x="15049" y="393727"/>
                    </a:cubicBezTo>
                    <a:cubicBezTo>
                      <a:pt x="16504" y="394040"/>
                      <a:pt x="17991" y="394181"/>
                      <a:pt x="19480" y="394148"/>
                    </a:cubicBezTo>
                    <a:lnTo>
                      <a:pt x="574883" y="394148"/>
                    </a:lnTo>
                    <a:cubicBezTo>
                      <a:pt x="588198" y="393732"/>
                      <a:pt x="599460" y="384169"/>
                      <a:pt x="602029" y="371097"/>
                    </a:cubicBezTo>
                    <a:lnTo>
                      <a:pt x="662798" y="23149"/>
                    </a:lnTo>
                    <a:cubicBezTo>
                      <a:pt x="665062" y="12875"/>
                      <a:pt x="658568" y="2710"/>
                      <a:pt x="648293" y="446"/>
                    </a:cubicBezTo>
                    <a:cubicBezTo>
                      <a:pt x="646833" y="124"/>
                      <a:pt x="645339" y="-24"/>
                      <a:pt x="643843" y="3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6" name="任意多边形: 形状 1545">
                <a:extLst>
                  <a:ext uri="{FF2B5EF4-FFF2-40B4-BE49-F238E27FC236}">
                    <a16:creationId xmlns:a16="http://schemas.microsoft.com/office/drawing/2014/main" id="{5029AE8E-C719-6260-42BE-E2B44072AE6D}"/>
                  </a:ext>
                </a:extLst>
              </p:cNvPr>
              <p:cNvSpPr/>
              <p:nvPr/>
            </p:nvSpPr>
            <p:spPr>
              <a:xfrm>
                <a:off x="8847645" y="3296979"/>
                <a:ext cx="663248" cy="394152"/>
              </a:xfrm>
              <a:custGeom>
                <a:avLst/>
                <a:gdLst>
                  <a:gd name="connsiteX0" fmla="*/ 643844 w 663248"/>
                  <a:gd name="connsiteY0" fmla="*/ 3 h 394152"/>
                  <a:gd name="connsiteX1" fmla="*/ 88346 w 663248"/>
                  <a:gd name="connsiteY1" fmla="*/ 3 h 394152"/>
                  <a:gd name="connsiteX2" fmla="*/ 61199 w 663248"/>
                  <a:gd name="connsiteY2" fmla="*/ 23149 h 394152"/>
                  <a:gd name="connsiteX3" fmla="*/ 430 w 663248"/>
                  <a:gd name="connsiteY3" fmla="*/ 371097 h 394152"/>
                  <a:gd name="connsiteX4" fmla="*/ 15049 w 663248"/>
                  <a:gd name="connsiteY4" fmla="*/ 393727 h 394152"/>
                  <a:gd name="connsiteX5" fmla="*/ 19480 w 663248"/>
                  <a:gd name="connsiteY5" fmla="*/ 394148 h 394152"/>
                  <a:gd name="connsiteX6" fmla="*/ 574883 w 663248"/>
                  <a:gd name="connsiteY6" fmla="*/ 394148 h 394152"/>
                  <a:gd name="connsiteX7" fmla="*/ 602029 w 663248"/>
                  <a:gd name="connsiteY7" fmla="*/ 371097 h 394152"/>
                  <a:gd name="connsiteX8" fmla="*/ 662798 w 663248"/>
                  <a:gd name="connsiteY8" fmla="*/ 23149 h 394152"/>
                  <a:gd name="connsiteX9" fmla="*/ 648293 w 663248"/>
                  <a:gd name="connsiteY9" fmla="*/ 446 h 394152"/>
                  <a:gd name="connsiteX10" fmla="*/ 643843 w 663248"/>
                  <a:gd name="connsiteY10" fmla="*/ 3 h 394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63248" h="394152">
                    <a:moveTo>
                      <a:pt x="643844" y="3"/>
                    </a:moveTo>
                    <a:lnTo>
                      <a:pt x="88346" y="3"/>
                    </a:lnTo>
                    <a:cubicBezTo>
                      <a:pt x="75001" y="429"/>
                      <a:pt x="63729" y="10039"/>
                      <a:pt x="61199" y="23149"/>
                    </a:cubicBezTo>
                    <a:lnTo>
                      <a:pt x="430" y="371097"/>
                    </a:lnTo>
                    <a:cubicBezTo>
                      <a:pt x="-1782" y="381383"/>
                      <a:pt x="4763" y="391515"/>
                      <a:pt x="15049" y="393727"/>
                    </a:cubicBezTo>
                    <a:cubicBezTo>
                      <a:pt x="16504" y="394040"/>
                      <a:pt x="17991" y="394181"/>
                      <a:pt x="19480" y="394148"/>
                    </a:cubicBezTo>
                    <a:lnTo>
                      <a:pt x="574883" y="394148"/>
                    </a:lnTo>
                    <a:cubicBezTo>
                      <a:pt x="588198" y="393732"/>
                      <a:pt x="599460" y="384169"/>
                      <a:pt x="602029" y="371097"/>
                    </a:cubicBezTo>
                    <a:lnTo>
                      <a:pt x="662798" y="23149"/>
                    </a:lnTo>
                    <a:cubicBezTo>
                      <a:pt x="665062" y="12875"/>
                      <a:pt x="658568" y="2710"/>
                      <a:pt x="648293" y="446"/>
                    </a:cubicBezTo>
                    <a:cubicBezTo>
                      <a:pt x="646833" y="124"/>
                      <a:pt x="645339" y="-24"/>
                      <a:pt x="643843" y="3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7" name="任意多边形: 形状 1546">
                <a:extLst>
                  <a:ext uri="{FF2B5EF4-FFF2-40B4-BE49-F238E27FC236}">
                    <a16:creationId xmlns:a16="http://schemas.microsoft.com/office/drawing/2014/main" id="{EB06A9CD-0465-D75F-5902-C39EE57490A7}"/>
                  </a:ext>
                </a:extLst>
              </p:cNvPr>
              <p:cNvSpPr/>
              <p:nvPr/>
            </p:nvSpPr>
            <p:spPr>
              <a:xfrm>
                <a:off x="8836882" y="3296960"/>
                <a:ext cx="663919" cy="394171"/>
              </a:xfrm>
              <a:custGeom>
                <a:avLst/>
                <a:gdLst>
                  <a:gd name="connsiteX0" fmla="*/ 643939 w 663919"/>
                  <a:gd name="connsiteY0" fmla="*/ 22 h 394171"/>
                  <a:gd name="connsiteX1" fmla="*/ 88345 w 663919"/>
                  <a:gd name="connsiteY1" fmla="*/ 22 h 394171"/>
                  <a:gd name="connsiteX2" fmla="*/ 61199 w 663919"/>
                  <a:gd name="connsiteY2" fmla="*/ 23168 h 394171"/>
                  <a:gd name="connsiteX3" fmla="*/ 430 w 663919"/>
                  <a:gd name="connsiteY3" fmla="*/ 371117 h 394171"/>
                  <a:gd name="connsiteX4" fmla="*/ 15049 w 663919"/>
                  <a:gd name="connsiteY4" fmla="*/ 393746 h 394171"/>
                  <a:gd name="connsiteX5" fmla="*/ 19480 w 663919"/>
                  <a:gd name="connsiteY5" fmla="*/ 394167 h 394171"/>
                  <a:gd name="connsiteX6" fmla="*/ 574882 w 663919"/>
                  <a:gd name="connsiteY6" fmla="*/ 394167 h 394171"/>
                  <a:gd name="connsiteX7" fmla="*/ 602696 w 663919"/>
                  <a:gd name="connsiteY7" fmla="*/ 371116 h 394171"/>
                  <a:gd name="connsiteX8" fmla="*/ 663465 w 663919"/>
                  <a:gd name="connsiteY8" fmla="*/ 23168 h 394171"/>
                  <a:gd name="connsiteX9" fmla="*/ 648984 w 663919"/>
                  <a:gd name="connsiteY9" fmla="*/ 450 h 394171"/>
                  <a:gd name="connsiteX10" fmla="*/ 643939 w 663919"/>
                  <a:gd name="connsiteY10" fmla="*/ 23 h 3941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63919" h="394171">
                    <a:moveTo>
                      <a:pt x="643939" y="22"/>
                    </a:moveTo>
                    <a:lnTo>
                      <a:pt x="88345" y="22"/>
                    </a:lnTo>
                    <a:cubicBezTo>
                      <a:pt x="75001" y="448"/>
                      <a:pt x="63729" y="10058"/>
                      <a:pt x="61199" y="23168"/>
                    </a:cubicBezTo>
                    <a:lnTo>
                      <a:pt x="430" y="371117"/>
                    </a:lnTo>
                    <a:cubicBezTo>
                      <a:pt x="-1782" y="381403"/>
                      <a:pt x="4763" y="391534"/>
                      <a:pt x="15049" y="393746"/>
                    </a:cubicBezTo>
                    <a:cubicBezTo>
                      <a:pt x="16504" y="394059"/>
                      <a:pt x="17991" y="394200"/>
                      <a:pt x="19480" y="394167"/>
                    </a:cubicBezTo>
                    <a:lnTo>
                      <a:pt x="574882" y="394167"/>
                    </a:lnTo>
                    <a:cubicBezTo>
                      <a:pt x="588450" y="394061"/>
                      <a:pt x="600073" y="384429"/>
                      <a:pt x="602696" y="371116"/>
                    </a:cubicBezTo>
                    <a:lnTo>
                      <a:pt x="663465" y="23168"/>
                    </a:lnTo>
                    <a:cubicBezTo>
                      <a:pt x="665740" y="12896"/>
                      <a:pt x="659256" y="2725"/>
                      <a:pt x="648984" y="450"/>
                    </a:cubicBezTo>
                    <a:cubicBezTo>
                      <a:pt x="647329" y="84"/>
                      <a:pt x="645632" y="-60"/>
                      <a:pt x="643939" y="23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8" name="任意多边形: 形状 1547">
                <a:extLst>
                  <a:ext uri="{FF2B5EF4-FFF2-40B4-BE49-F238E27FC236}">
                    <a16:creationId xmlns:a16="http://schemas.microsoft.com/office/drawing/2014/main" id="{D4AB9A63-9E60-6B33-F6C5-5C45B9CF5E76}"/>
                  </a:ext>
                </a:extLst>
              </p:cNvPr>
              <p:cNvSpPr/>
              <p:nvPr/>
            </p:nvSpPr>
            <p:spPr>
              <a:xfrm>
                <a:off x="8836882" y="3296960"/>
                <a:ext cx="663919" cy="394171"/>
              </a:xfrm>
              <a:custGeom>
                <a:avLst/>
                <a:gdLst>
                  <a:gd name="connsiteX0" fmla="*/ 643939 w 663919"/>
                  <a:gd name="connsiteY0" fmla="*/ 22 h 394171"/>
                  <a:gd name="connsiteX1" fmla="*/ 88345 w 663919"/>
                  <a:gd name="connsiteY1" fmla="*/ 22 h 394171"/>
                  <a:gd name="connsiteX2" fmla="*/ 61199 w 663919"/>
                  <a:gd name="connsiteY2" fmla="*/ 23168 h 394171"/>
                  <a:gd name="connsiteX3" fmla="*/ 430 w 663919"/>
                  <a:gd name="connsiteY3" fmla="*/ 371117 h 394171"/>
                  <a:gd name="connsiteX4" fmla="*/ 15049 w 663919"/>
                  <a:gd name="connsiteY4" fmla="*/ 393746 h 394171"/>
                  <a:gd name="connsiteX5" fmla="*/ 19480 w 663919"/>
                  <a:gd name="connsiteY5" fmla="*/ 394167 h 394171"/>
                  <a:gd name="connsiteX6" fmla="*/ 574882 w 663919"/>
                  <a:gd name="connsiteY6" fmla="*/ 394167 h 394171"/>
                  <a:gd name="connsiteX7" fmla="*/ 602696 w 663919"/>
                  <a:gd name="connsiteY7" fmla="*/ 371116 h 394171"/>
                  <a:gd name="connsiteX8" fmla="*/ 663465 w 663919"/>
                  <a:gd name="connsiteY8" fmla="*/ 23168 h 394171"/>
                  <a:gd name="connsiteX9" fmla="*/ 648984 w 663919"/>
                  <a:gd name="connsiteY9" fmla="*/ 450 h 394171"/>
                  <a:gd name="connsiteX10" fmla="*/ 643939 w 663919"/>
                  <a:gd name="connsiteY10" fmla="*/ 23 h 3941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63919" h="394171">
                    <a:moveTo>
                      <a:pt x="643939" y="22"/>
                    </a:moveTo>
                    <a:lnTo>
                      <a:pt x="88345" y="22"/>
                    </a:lnTo>
                    <a:cubicBezTo>
                      <a:pt x="75001" y="448"/>
                      <a:pt x="63729" y="10058"/>
                      <a:pt x="61199" y="23168"/>
                    </a:cubicBezTo>
                    <a:lnTo>
                      <a:pt x="430" y="371117"/>
                    </a:lnTo>
                    <a:cubicBezTo>
                      <a:pt x="-1782" y="381403"/>
                      <a:pt x="4763" y="391534"/>
                      <a:pt x="15049" y="393746"/>
                    </a:cubicBezTo>
                    <a:cubicBezTo>
                      <a:pt x="16504" y="394059"/>
                      <a:pt x="17991" y="394200"/>
                      <a:pt x="19480" y="394167"/>
                    </a:cubicBezTo>
                    <a:lnTo>
                      <a:pt x="574882" y="394167"/>
                    </a:lnTo>
                    <a:cubicBezTo>
                      <a:pt x="588450" y="394061"/>
                      <a:pt x="600073" y="384429"/>
                      <a:pt x="602696" y="371116"/>
                    </a:cubicBezTo>
                    <a:lnTo>
                      <a:pt x="663465" y="23168"/>
                    </a:lnTo>
                    <a:cubicBezTo>
                      <a:pt x="665740" y="12896"/>
                      <a:pt x="659256" y="2725"/>
                      <a:pt x="648984" y="450"/>
                    </a:cubicBezTo>
                    <a:cubicBezTo>
                      <a:pt x="647329" y="84"/>
                      <a:pt x="645632" y="-60"/>
                      <a:pt x="643939" y="23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9" name="任意多边形: 形状 1548">
                <a:extLst>
                  <a:ext uri="{FF2B5EF4-FFF2-40B4-BE49-F238E27FC236}">
                    <a16:creationId xmlns:a16="http://schemas.microsoft.com/office/drawing/2014/main" id="{D4EFD3DA-4D22-9590-1A2F-E043E5F71BFF}"/>
                  </a:ext>
                </a:extLst>
              </p:cNvPr>
              <p:cNvSpPr/>
              <p:nvPr/>
            </p:nvSpPr>
            <p:spPr>
              <a:xfrm>
                <a:off x="8846692" y="3306502"/>
                <a:ext cx="644092" cy="375108"/>
              </a:xfrm>
              <a:custGeom>
                <a:avLst/>
                <a:gdLst>
                  <a:gd name="connsiteX0" fmla="*/ 9956 w 644092"/>
                  <a:gd name="connsiteY0" fmla="*/ 375099 h 375108"/>
                  <a:gd name="connsiteX1" fmla="*/ 2145 w 644092"/>
                  <a:gd name="connsiteY1" fmla="*/ 371861 h 375108"/>
                  <a:gd name="connsiteX2" fmla="*/ 240 w 644092"/>
                  <a:gd name="connsiteY2" fmla="*/ 363193 h 375108"/>
                  <a:gd name="connsiteX3" fmla="*/ 61010 w 644092"/>
                  <a:gd name="connsiteY3" fmla="*/ 15245 h 375108"/>
                  <a:gd name="connsiteX4" fmla="*/ 78726 w 644092"/>
                  <a:gd name="connsiteY4" fmla="*/ 5 h 375108"/>
                  <a:gd name="connsiteX5" fmla="*/ 634129 w 644092"/>
                  <a:gd name="connsiteY5" fmla="*/ 5 h 375108"/>
                  <a:gd name="connsiteX6" fmla="*/ 641940 w 644092"/>
                  <a:gd name="connsiteY6" fmla="*/ 3339 h 375108"/>
                  <a:gd name="connsiteX7" fmla="*/ 643845 w 644092"/>
                  <a:gd name="connsiteY7" fmla="*/ 12006 h 375108"/>
                  <a:gd name="connsiteX8" fmla="*/ 583361 w 644092"/>
                  <a:gd name="connsiteY8" fmla="*/ 359859 h 375108"/>
                  <a:gd name="connsiteX9" fmla="*/ 565645 w 644092"/>
                  <a:gd name="connsiteY9" fmla="*/ 375099 h 375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44092" h="375108">
                    <a:moveTo>
                      <a:pt x="9956" y="375099"/>
                    </a:moveTo>
                    <a:cubicBezTo>
                      <a:pt x="7002" y="375227"/>
                      <a:pt x="4142" y="374042"/>
                      <a:pt x="2145" y="371861"/>
                    </a:cubicBezTo>
                    <a:cubicBezTo>
                      <a:pt x="282" y="369385"/>
                      <a:pt x="-414" y="366222"/>
                      <a:pt x="240" y="363193"/>
                    </a:cubicBezTo>
                    <a:lnTo>
                      <a:pt x="61010" y="15245"/>
                    </a:lnTo>
                    <a:cubicBezTo>
                      <a:pt x="62740" y="6714"/>
                      <a:pt x="70033" y="440"/>
                      <a:pt x="78726" y="5"/>
                    </a:cubicBezTo>
                    <a:lnTo>
                      <a:pt x="634129" y="5"/>
                    </a:lnTo>
                    <a:cubicBezTo>
                      <a:pt x="637096" y="-86"/>
                      <a:pt x="639953" y="1133"/>
                      <a:pt x="641940" y="3339"/>
                    </a:cubicBezTo>
                    <a:cubicBezTo>
                      <a:pt x="643815" y="5809"/>
                      <a:pt x="644512" y="8977"/>
                      <a:pt x="643845" y="12006"/>
                    </a:cubicBezTo>
                    <a:lnTo>
                      <a:pt x="583361" y="359859"/>
                    </a:lnTo>
                    <a:cubicBezTo>
                      <a:pt x="581631" y="368391"/>
                      <a:pt x="574338" y="374664"/>
                      <a:pt x="565645" y="375099"/>
                    </a:cubicBezTo>
                    <a:close/>
                  </a:path>
                </a:pathLst>
              </a:custGeom>
              <a:solidFill>
                <a:srgbClr val="3B66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50" name="任意多边形: 形状 1549">
                <a:extLst>
                  <a:ext uri="{FF2B5EF4-FFF2-40B4-BE49-F238E27FC236}">
                    <a16:creationId xmlns:a16="http://schemas.microsoft.com/office/drawing/2014/main" id="{FE025BBA-75CA-59AC-1A93-0FB29C2203C3}"/>
                  </a:ext>
                </a:extLst>
              </p:cNvPr>
              <p:cNvSpPr/>
              <p:nvPr/>
            </p:nvSpPr>
            <p:spPr>
              <a:xfrm>
                <a:off x="8685293" y="3691126"/>
                <a:ext cx="760475" cy="30956"/>
              </a:xfrm>
              <a:custGeom>
                <a:avLst/>
                <a:gdLst>
                  <a:gd name="connsiteX0" fmla="*/ 729520 w 760475"/>
                  <a:gd name="connsiteY0" fmla="*/ 0 h 30956"/>
                  <a:gd name="connsiteX1" fmla="*/ 30956 w 760475"/>
                  <a:gd name="connsiteY1" fmla="*/ 0 h 30956"/>
                  <a:gd name="connsiteX2" fmla="*/ 0 w 760475"/>
                  <a:gd name="connsiteY2" fmla="*/ 30956 h 30956"/>
                  <a:gd name="connsiteX3" fmla="*/ 760476 w 760475"/>
                  <a:gd name="connsiteY3" fmla="*/ 30956 h 30956"/>
                  <a:gd name="connsiteX4" fmla="*/ 729520 w 760475"/>
                  <a:gd name="connsiteY4" fmla="*/ 0 h 30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0475" h="30956">
                    <a:moveTo>
                      <a:pt x="729520" y="0"/>
                    </a:moveTo>
                    <a:lnTo>
                      <a:pt x="30956" y="0"/>
                    </a:lnTo>
                    <a:cubicBezTo>
                      <a:pt x="13903" y="104"/>
                      <a:pt x="104" y="13903"/>
                      <a:pt x="0" y="30956"/>
                    </a:cubicBezTo>
                    <a:lnTo>
                      <a:pt x="760476" y="30956"/>
                    </a:lnTo>
                    <a:cubicBezTo>
                      <a:pt x="760372" y="13903"/>
                      <a:pt x="746573" y="104"/>
                      <a:pt x="729520" y="0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51" name="任意多边形: 形状 1550">
                <a:extLst>
                  <a:ext uri="{FF2B5EF4-FFF2-40B4-BE49-F238E27FC236}">
                    <a16:creationId xmlns:a16="http://schemas.microsoft.com/office/drawing/2014/main" id="{B8F3E4AF-93AA-56EA-4075-2F7784340132}"/>
                  </a:ext>
                </a:extLst>
              </p:cNvPr>
              <p:cNvSpPr/>
              <p:nvPr/>
            </p:nvSpPr>
            <p:spPr>
              <a:xfrm>
                <a:off x="8685293" y="3691126"/>
                <a:ext cx="760475" cy="30956"/>
              </a:xfrm>
              <a:custGeom>
                <a:avLst/>
                <a:gdLst>
                  <a:gd name="connsiteX0" fmla="*/ 729520 w 760475"/>
                  <a:gd name="connsiteY0" fmla="*/ 0 h 30956"/>
                  <a:gd name="connsiteX1" fmla="*/ 30956 w 760475"/>
                  <a:gd name="connsiteY1" fmla="*/ 0 h 30956"/>
                  <a:gd name="connsiteX2" fmla="*/ 0 w 760475"/>
                  <a:gd name="connsiteY2" fmla="*/ 30956 h 30956"/>
                  <a:gd name="connsiteX3" fmla="*/ 760476 w 760475"/>
                  <a:gd name="connsiteY3" fmla="*/ 30956 h 30956"/>
                  <a:gd name="connsiteX4" fmla="*/ 729520 w 760475"/>
                  <a:gd name="connsiteY4" fmla="*/ 0 h 30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0475" h="30956">
                    <a:moveTo>
                      <a:pt x="729520" y="0"/>
                    </a:moveTo>
                    <a:lnTo>
                      <a:pt x="30956" y="0"/>
                    </a:lnTo>
                    <a:cubicBezTo>
                      <a:pt x="13903" y="104"/>
                      <a:pt x="104" y="13903"/>
                      <a:pt x="0" y="30956"/>
                    </a:cubicBezTo>
                    <a:lnTo>
                      <a:pt x="760476" y="30956"/>
                    </a:lnTo>
                    <a:cubicBezTo>
                      <a:pt x="760372" y="13903"/>
                      <a:pt x="746573" y="104"/>
                      <a:pt x="729520" y="0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52" name="任意多边形: 形状 1551">
                <a:extLst>
                  <a:ext uri="{FF2B5EF4-FFF2-40B4-BE49-F238E27FC236}">
                    <a16:creationId xmlns:a16="http://schemas.microsoft.com/office/drawing/2014/main" id="{46CD69D3-F935-DDE4-0D89-2A974CCB3127}"/>
                  </a:ext>
                </a:extLst>
              </p:cNvPr>
              <p:cNvSpPr/>
              <p:nvPr/>
            </p:nvSpPr>
            <p:spPr>
              <a:xfrm>
                <a:off x="9228218" y="3691126"/>
                <a:ext cx="217550" cy="30956"/>
              </a:xfrm>
              <a:custGeom>
                <a:avLst/>
                <a:gdLst>
                  <a:gd name="connsiteX0" fmla="*/ 186595 w 217550"/>
                  <a:gd name="connsiteY0" fmla="*/ 0 h 30956"/>
                  <a:gd name="connsiteX1" fmla="*/ 30956 w 217550"/>
                  <a:gd name="connsiteY1" fmla="*/ 0 h 30956"/>
                  <a:gd name="connsiteX2" fmla="*/ 0 w 217550"/>
                  <a:gd name="connsiteY2" fmla="*/ 30956 h 30956"/>
                  <a:gd name="connsiteX3" fmla="*/ 217551 w 217550"/>
                  <a:gd name="connsiteY3" fmla="*/ 30956 h 30956"/>
                  <a:gd name="connsiteX4" fmla="*/ 186595 w 217550"/>
                  <a:gd name="connsiteY4" fmla="*/ 0 h 30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7550" h="30956">
                    <a:moveTo>
                      <a:pt x="186595" y="0"/>
                    </a:moveTo>
                    <a:lnTo>
                      <a:pt x="30956" y="0"/>
                    </a:lnTo>
                    <a:cubicBezTo>
                      <a:pt x="13903" y="104"/>
                      <a:pt x="104" y="13903"/>
                      <a:pt x="0" y="30956"/>
                    </a:cubicBezTo>
                    <a:lnTo>
                      <a:pt x="217551" y="30956"/>
                    </a:lnTo>
                    <a:cubicBezTo>
                      <a:pt x="217447" y="13903"/>
                      <a:pt x="203648" y="104"/>
                      <a:pt x="186595" y="0"/>
                    </a:cubicBezTo>
                    <a:close/>
                  </a:path>
                </a:pathLst>
              </a:custGeom>
              <a:solidFill>
                <a:srgbClr val="407BFF">
                  <a:alpha val="8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53" name="任意多边形: 形状 1552">
                <a:extLst>
                  <a:ext uri="{FF2B5EF4-FFF2-40B4-BE49-F238E27FC236}">
                    <a16:creationId xmlns:a16="http://schemas.microsoft.com/office/drawing/2014/main" id="{F6F1FDCC-1FE0-97BA-BBE9-CC073C35A198}"/>
                  </a:ext>
                </a:extLst>
              </p:cNvPr>
              <p:cNvSpPr/>
              <p:nvPr/>
            </p:nvSpPr>
            <p:spPr>
              <a:xfrm>
                <a:off x="9667320" y="3567302"/>
                <a:ext cx="124682" cy="155447"/>
              </a:xfrm>
              <a:custGeom>
                <a:avLst/>
                <a:gdLst>
                  <a:gd name="connsiteX0" fmla="*/ 113347 w 124682"/>
                  <a:gd name="connsiteY0" fmla="*/ 0 h 155447"/>
                  <a:gd name="connsiteX1" fmla="*/ 124682 w 124682"/>
                  <a:gd name="connsiteY1" fmla="*/ 0 h 155447"/>
                  <a:gd name="connsiteX2" fmla="*/ 124682 w 124682"/>
                  <a:gd name="connsiteY2" fmla="*/ 155448 h 155447"/>
                  <a:gd name="connsiteX3" fmla="*/ 113347 w 124682"/>
                  <a:gd name="connsiteY3" fmla="*/ 155448 h 155447"/>
                  <a:gd name="connsiteX4" fmla="*/ 11335 w 124682"/>
                  <a:gd name="connsiteY4" fmla="*/ 155448 h 155447"/>
                  <a:gd name="connsiteX5" fmla="*/ 0 w 124682"/>
                  <a:gd name="connsiteY5" fmla="*/ 155448 h 155447"/>
                  <a:gd name="connsiteX6" fmla="*/ 0 w 124682"/>
                  <a:gd name="connsiteY6" fmla="*/ 0 h 155447"/>
                  <a:gd name="connsiteX7" fmla="*/ 11335 w 124682"/>
                  <a:gd name="connsiteY7" fmla="*/ 0 h 1554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4682" h="155447">
                    <a:moveTo>
                      <a:pt x="113347" y="0"/>
                    </a:moveTo>
                    <a:cubicBezTo>
                      <a:pt x="119608" y="0"/>
                      <a:pt x="124682" y="0"/>
                      <a:pt x="124682" y="0"/>
                    </a:cubicBezTo>
                    <a:lnTo>
                      <a:pt x="124682" y="155448"/>
                    </a:lnTo>
                    <a:cubicBezTo>
                      <a:pt x="124682" y="155448"/>
                      <a:pt x="119608" y="155448"/>
                      <a:pt x="113347" y="155448"/>
                    </a:cubicBezTo>
                    <a:lnTo>
                      <a:pt x="11335" y="155448"/>
                    </a:lnTo>
                    <a:cubicBezTo>
                      <a:pt x="5075" y="155448"/>
                      <a:pt x="0" y="155448"/>
                      <a:pt x="0" y="155448"/>
                    </a:cubicBezTo>
                    <a:lnTo>
                      <a:pt x="0" y="0"/>
                    </a:lnTo>
                    <a:cubicBezTo>
                      <a:pt x="0" y="0"/>
                      <a:pt x="5075" y="0"/>
                      <a:pt x="11335" y="0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54" name="任意多边形: 形状 1553">
                <a:extLst>
                  <a:ext uri="{FF2B5EF4-FFF2-40B4-BE49-F238E27FC236}">
                    <a16:creationId xmlns:a16="http://schemas.microsoft.com/office/drawing/2014/main" id="{DF78992B-5F4A-51AE-3482-B2371C381FC2}"/>
                  </a:ext>
                </a:extLst>
              </p:cNvPr>
              <p:cNvSpPr/>
              <p:nvPr/>
            </p:nvSpPr>
            <p:spPr>
              <a:xfrm>
                <a:off x="9676941" y="3611974"/>
                <a:ext cx="42290" cy="53054"/>
              </a:xfrm>
              <a:custGeom>
                <a:avLst/>
                <a:gdLst>
                  <a:gd name="connsiteX0" fmla="*/ 6763 w 42290"/>
                  <a:gd name="connsiteY0" fmla="*/ 31052 h 53054"/>
                  <a:gd name="connsiteX1" fmla="*/ 8572 w 42290"/>
                  <a:gd name="connsiteY1" fmla="*/ 22098 h 53054"/>
                  <a:gd name="connsiteX2" fmla="*/ 0 w 42290"/>
                  <a:gd name="connsiteY2" fmla="*/ 22098 h 53054"/>
                  <a:gd name="connsiteX3" fmla="*/ 0 w 42290"/>
                  <a:gd name="connsiteY3" fmla="*/ 12573 h 53054"/>
                  <a:gd name="connsiteX4" fmla="*/ 10287 w 42290"/>
                  <a:gd name="connsiteY4" fmla="*/ 12573 h 53054"/>
                  <a:gd name="connsiteX5" fmla="*/ 12763 w 42290"/>
                  <a:gd name="connsiteY5" fmla="*/ 0 h 53054"/>
                  <a:gd name="connsiteX6" fmla="*/ 22288 w 42290"/>
                  <a:gd name="connsiteY6" fmla="*/ 0 h 53054"/>
                  <a:gd name="connsiteX7" fmla="*/ 19717 w 42290"/>
                  <a:gd name="connsiteY7" fmla="*/ 12573 h 53054"/>
                  <a:gd name="connsiteX8" fmla="*/ 27432 w 42290"/>
                  <a:gd name="connsiteY8" fmla="*/ 12573 h 53054"/>
                  <a:gd name="connsiteX9" fmla="*/ 30004 w 42290"/>
                  <a:gd name="connsiteY9" fmla="*/ 0 h 53054"/>
                  <a:gd name="connsiteX10" fmla="*/ 40005 w 42290"/>
                  <a:gd name="connsiteY10" fmla="*/ 0 h 53054"/>
                  <a:gd name="connsiteX11" fmla="*/ 37433 w 42290"/>
                  <a:gd name="connsiteY11" fmla="*/ 12573 h 53054"/>
                  <a:gd name="connsiteX12" fmla="*/ 42291 w 42290"/>
                  <a:gd name="connsiteY12" fmla="*/ 12573 h 53054"/>
                  <a:gd name="connsiteX13" fmla="*/ 42291 w 42290"/>
                  <a:gd name="connsiteY13" fmla="*/ 22098 h 53054"/>
                  <a:gd name="connsiteX14" fmla="*/ 35528 w 42290"/>
                  <a:gd name="connsiteY14" fmla="*/ 22098 h 53054"/>
                  <a:gd name="connsiteX15" fmla="*/ 33718 w 42290"/>
                  <a:gd name="connsiteY15" fmla="*/ 31052 h 53054"/>
                  <a:gd name="connsiteX16" fmla="*/ 42291 w 42290"/>
                  <a:gd name="connsiteY16" fmla="*/ 31052 h 53054"/>
                  <a:gd name="connsiteX17" fmla="*/ 42291 w 42290"/>
                  <a:gd name="connsiteY17" fmla="*/ 40577 h 53054"/>
                  <a:gd name="connsiteX18" fmla="*/ 31718 w 42290"/>
                  <a:gd name="connsiteY18" fmla="*/ 40577 h 53054"/>
                  <a:gd name="connsiteX19" fmla="*/ 29242 w 42290"/>
                  <a:gd name="connsiteY19" fmla="*/ 52959 h 53054"/>
                  <a:gd name="connsiteX20" fmla="*/ 19812 w 42290"/>
                  <a:gd name="connsiteY20" fmla="*/ 52959 h 53054"/>
                  <a:gd name="connsiteX21" fmla="*/ 22288 w 42290"/>
                  <a:gd name="connsiteY21" fmla="*/ 40672 h 53054"/>
                  <a:gd name="connsiteX22" fmla="*/ 14573 w 42290"/>
                  <a:gd name="connsiteY22" fmla="*/ 40672 h 53054"/>
                  <a:gd name="connsiteX23" fmla="*/ 12097 w 42290"/>
                  <a:gd name="connsiteY23" fmla="*/ 53054 h 53054"/>
                  <a:gd name="connsiteX24" fmla="*/ 2572 w 42290"/>
                  <a:gd name="connsiteY24" fmla="*/ 53054 h 53054"/>
                  <a:gd name="connsiteX25" fmla="*/ 5048 w 42290"/>
                  <a:gd name="connsiteY25" fmla="*/ 40672 h 53054"/>
                  <a:gd name="connsiteX26" fmla="*/ 190 w 42290"/>
                  <a:gd name="connsiteY26" fmla="*/ 40672 h 53054"/>
                  <a:gd name="connsiteX27" fmla="*/ 190 w 42290"/>
                  <a:gd name="connsiteY27" fmla="*/ 31147 h 53054"/>
                  <a:gd name="connsiteX28" fmla="*/ 16764 w 42290"/>
                  <a:gd name="connsiteY28" fmla="*/ 31052 h 53054"/>
                  <a:gd name="connsiteX29" fmla="*/ 24479 w 42290"/>
                  <a:gd name="connsiteY29" fmla="*/ 31052 h 53054"/>
                  <a:gd name="connsiteX30" fmla="*/ 26289 w 42290"/>
                  <a:gd name="connsiteY30" fmla="*/ 22098 h 53054"/>
                  <a:gd name="connsiteX31" fmla="*/ 18574 w 42290"/>
                  <a:gd name="connsiteY31" fmla="*/ 22098 h 530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42290" h="53054">
                    <a:moveTo>
                      <a:pt x="6763" y="31052"/>
                    </a:moveTo>
                    <a:lnTo>
                      <a:pt x="8572" y="22098"/>
                    </a:lnTo>
                    <a:lnTo>
                      <a:pt x="0" y="22098"/>
                    </a:lnTo>
                    <a:lnTo>
                      <a:pt x="0" y="12573"/>
                    </a:lnTo>
                    <a:lnTo>
                      <a:pt x="10287" y="12573"/>
                    </a:lnTo>
                    <a:lnTo>
                      <a:pt x="12763" y="0"/>
                    </a:lnTo>
                    <a:lnTo>
                      <a:pt x="22288" y="0"/>
                    </a:lnTo>
                    <a:lnTo>
                      <a:pt x="19717" y="12573"/>
                    </a:lnTo>
                    <a:lnTo>
                      <a:pt x="27432" y="12573"/>
                    </a:lnTo>
                    <a:lnTo>
                      <a:pt x="30004" y="0"/>
                    </a:lnTo>
                    <a:lnTo>
                      <a:pt x="40005" y="0"/>
                    </a:lnTo>
                    <a:lnTo>
                      <a:pt x="37433" y="12573"/>
                    </a:lnTo>
                    <a:lnTo>
                      <a:pt x="42291" y="12573"/>
                    </a:lnTo>
                    <a:lnTo>
                      <a:pt x="42291" y="22098"/>
                    </a:lnTo>
                    <a:lnTo>
                      <a:pt x="35528" y="22098"/>
                    </a:lnTo>
                    <a:lnTo>
                      <a:pt x="33718" y="31052"/>
                    </a:lnTo>
                    <a:lnTo>
                      <a:pt x="42291" y="31052"/>
                    </a:lnTo>
                    <a:lnTo>
                      <a:pt x="42291" y="40577"/>
                    </a:lnTo>
                    <a:lnTo>
                      <a:pt x="31718" y="40577"/>
                    </a:lnTo>
                    <a:lnTo>
                      <a:pt x="29242" y="52959"/>
                    </a:lnTo>
                    <a:lnTo>
                      <a:pt x="19812" y="52959"/>
                    </a:lnTo>
                    <a:lnTo>
                      <a:pt x="22288" y="40672"/>
                    </a:lnTo>
                    <a:lnTo>
                      <a:pt x="14573" y="40672"/>
                    </a:lnTo>
                    <a:lnTo>
                      <a:pt x="12097" y="53054"/>
                    </a:lnTo>
                    <a:lnTo>
                      <a:pt x="2572" y="53054"/>
                    </a:lnTo>
                    <a:lnTo>
                      <a:pt x="5048" y="40672"/>
                    </a:lnTo>
                    <a:lnTo>
                      <a:pt x="190" y="40672"/>
                    </a:lnTo>
                    <a:lnTo>
                      <a:pt x="190" y="31147"/>
                    </a:lnTo>
                    <a:close/>
                    <a:moveTo>
                      <a:pt x="16764" y="31052"/>
                    </a:moveTo>
                    <a:lnTo>
                      <a:pt x="24479" y="31052"/>
                    </a:lnTo>
                    <a:lnTo>
                      <a:pt x="26289" y="22098"/>
                    </a:lnTo>
                    <a:lnTo>
                      <a:pt x="18574" y="22098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55" name="任意多边形: 形状 1554">
                <a:extLst>
                  <a:ext uri="{FF2B5EF4-FFF2-40B4-BE49-F238E27FC236}">
                    <a16:creationId xmlns:a16="http://schemas.microsoft.com/office/drawing/2014/main" id="{26C40812-45D1-57E8-DDE2-0BE85B662FB2}"/>
                  </a:ext>
                </a:extLst>
              </p:cNvPr>
              <p:cNvSpPr/>
              <p:nvPr/>
            </p:nvSpPr>
            <p:spPr>
              <a:xfrm>
                <a:off x="9728185" y="3611878"/>
                <a:ext cx="29527" cy="52387"/>
              </a:xfrm>
              <a:custGeom>
                <a:avLst/>
                <a:gdLst>
                  <a:gd name="connsiteX0" fmla="*/ 29528 w 29527"/>
                  <a:gd name="connsiteY0" fmla="*/ 0 h 52387"/>
                  <a:gd name="connsiteX1" fmla="*/ 29528 w 29527"/>
                  <a:gd name="connsiteY1" fmla="*/ 52388 h 52387"/>
                  <a:gd name="connsiteX2" fmla="*/ 15050 w 29527"/>
                  <a:gd name="connsiteY2" fmla="*/ 52388 h 52387"/>
                  <a:gd name="connsiteX3" fmla="*/ 15050 w 29527"/>
                  <a:gd name="connsiteY3" fmla="*/ 18002 h 52387"/>
                  <a:gd name="connsiteX4" fmla="*/ 8287 w 29527"/>
                  <a:gd name="connsiteY4" fmla="*/ 22384 h 52387"/>
                  <a:gd name="connsiteX5" fmla="*/ 0 w 29527"/>
                  <a:gd name="connsiteY5" fmla="*/ 25527 h 52387"/>
                  <a:gd name="connsiteX6" fmla="*/ 0 w 29527"/>
                  <a:gd name="connsiteY6" fmla="*/ 13811 h 52387"/>
                  <a:gd name="connsiteX7" fmla="*/ 11430 w 29527"/>
                  <a:gd name="connsiteY7" fmla="*/ 8096 h 52387"/>
                  <a:gd name="connsiteX8" fmla="*/ 17717 w 29527"/>
                  <a:gd name="connsiteY8" fmla="*/ 0 h 523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527" h="52387">
                    <a:moveTo>
                      <a:pt x="29528" y="0"/>
                    </a:moveTo>
                    <a:lnTo>
                      <a:pt x="29528" y="52388"/>
                    </a:lnTo>
                    <a:lnTo>
                      <a:pt x="15050" y="52388"/>
                    </a:lnTo>
                    <a:lnTo>
                      <a:pt x="15050" y="18002"/>
                    </a:lnTo>
                    <a:cubicBezTo>
                      <a:pt x="12939" y="19673"/>
                      <a:pt x="10674" y="21140"/>
                      <a:pt x="8287" y="22384"/>
                    </a:cubicBezTo>
                    <a:cubicBezTo>
                      <a:pt x="5601" y="23622"/>
                      <a:pt x="2832" y="24672"/>
                      <a:pt x="0" y="25527"/>
                    </a:cubicBezTo>
                    <a:lnTo>
                      <a:pt x="0" y="13811"/>
                    </a:lnTo>
                    <a:cubicBezTo>
                      <a:pt x="4117" y="12595"/>
                      <a:pt x="7987" y="10661"/>
                      <a:pt x="11430" y="8096"/>
                    </a:cubicBezTo>
                    <a:cubicBezTo>
                      <a:pt x="14109" y="5906"/>
                      <a:pt x="16258" y="3138"/>
                      <a:pt x="1771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56" name="任意多边形: 形状 1555">
                <a:extLst>
                  <a:ext uri="{FF2B5EF4-FFF2-40B4-BE49-F238E27FC236}">
                    <a16:creationId xmlns:a16="http://schemas.microsoft.com/office/drawing/2014/main" id="{629D90DB-1CF1-3A48-361F-A85627615CC7}"/>
                  </a:ext>
                </a:extLst>
              </p:cNvPr>
              <p:cNvSpPr/>
              <p:nvPr/>
            </p:nvSpPr>
            <p:spPr>
              <a:xfrm>
                <a:off x="9759713" y="3584256"/>
                <a:ext cx="88011" cy="121443"/>
              </a:xfrm>
              <a:custGeom>
                <a:avLst/>
                <a:gdLst>
                  <a:gd name="connsiteX0" fmla="*/ 44006 w 88011"/>
                  <a:gd name="connsiteY0" fmla="*/ 121444 h 121443"/>
                  <a:gd name="connsiteX1" fmla="*/ 0 w 88011"/>
                  <a:gd name="connsiteY1" fmla="*/ 60770 h 121443"/>
                  <a:gd name="connsiteX2" fmla="*/ 44006 w 88011"/>
                  <a:gd name="connsiteY2" fmla="*/ 0 h 121443"/>
                  <a:gd name="connsiteX3" fmla="*/ 88011 w 88011"/>
                  <a:gd name="connsiteY3" fmla="*/ 60770 h 121443"/>
                  <a:gd name="connsiteX4" fmla="*/ 44006 w 88011"/>
                  <a:gd name="connsiteY4" fmla="*/ 121444 h 121443"/>
                  <a:gd name="connsiteX5" fmla="*/ 44006 w 88011"/>
                  <a:gd name="connsiteY5" fmla="*/ 14002 h 121443"/>
                  <a:gd name="connsiteX6" fmla="*/ 14002 w 88011"/>
                  <a:gd name="connsiteY6" fmla="*/ 60770 h 121443"/>
                  <a:gd name="connsiteX7" fmla="*/ 44006 w 88011"/>
                  <a:gd name="connsiteY7" fmla="*/ 107442 h 121443"/>
                  <a:gd name="connsiteX8" fmla="*/ 74009 w 88011"/>
                  <a:gd name="connsiteY8" fmla="*/ 60770 h 121443"/>
                  <a:gd name="connsiteX9" fmla="*/ 44006 w 88011"/>
                  <a:gd name="connsiteY9" fmla="*/ 14002 h 1214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8011" h="121443">
                    <a:moveTo>
                      <a:pt x="44006" y="121444"/>
                    </a:moveTo>
                    <a:cubicBezTo>
                      <a:pt x="19336" y="121444"/>
                      <a:pt x="0" y="94774"/>
                      <a:pt x="0" y="60770"/>
                    </a:cubicBezTo>
                    <a:cubicBezTo>
                      <a:pt x="0" y="26765"/>
                      <a:pt x="19717" y="0"/>
                      <a:pt x="44006" y="0"/>
                    </a:cubicBezTo>
                    <a:cubicBezTo>
                      <a:pt x="68294" y="0"/>
                      <a:pt x="88011" y="27242"/>
                      <a:pt x="88011" y="60770"/>
                    </a:cubicBezTo>
                    <a:cubicBezTo>
                      <a:pt x="88011" y="94298"/>
                      <a:pt x="68675" y="121444"/>
                      <a:pt x="44006" y="121444"/>
                    </a:cubicBezTo>
                    <a:close/>
                    <a:moveTo>
                      <a:pt x="44006" y="14002"/>
                    </a:moveTo>
                    <a:cubicBezTo>
                      <a:pt x="27718" y="14002"/>
                      <a:pt x="14002" y="35338"/>
                      <a:pt x="14002" y="60770"/>
                    </a:cubicBezTo>
                    <a:cubicBezTo>
                      <a:pt x="14002" y="86201"/>
                      <a:pt x="27718" y="107442"/>
                      <a:pt x="44006" y="107442"/>
                    </a:cubicBezTo>
                    <a:cubicBezTo>
                      <a:pt x="60293" y="107442"/>
                      <a:pt x="74009" y="86106"/>
                      <a:pt x="74009" y="60770"/>
                    </a:cubicBezTo>
                    <a:cubicBezTo>
                      <a:pt x="74009" y="35433"/>
                      <a:pt x="60198" y="14002"/>
                      <a:pt x="44006" y="14002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557" name="图形 7">
              <a:extLst>
                <a:ext uri="{FF2B5EF4-FFF2-40B4-BE49-F238E27FC236}">
                  <a16:creationId xmlns:a16="http://schemas.microsoft.com/office/drawing/2014/main" id="{9E84F2CB-F180-D0A3-7A59-4023080ADBA6}"/>
                </a:ext>
              </a:extLst>
            </p:cNvPr>
            <p:cNvGrpSpPr/>
            <p:nvPr/>
          </p:nvGrpSpPr>
          <p:grpSpPr>
            <a:xfrm>
              <a:off x="8441135" y="2860987"/>
              <a:ext cx="1857833" cy="2880000"/>
              <a:chOff x="7879092" y="2687948"/>
              <a:chExt cx="1499481" cy="2324486"/>
            </a:xfrm>
          </p:grpSpPr>
          <p:sp>
            <p:nvSpPr>
              <p:cNvPr id="1558" name="任意多边形: 形状 1557">
                <a:extLst>
                  <a:ext uri="{FF2B5EF4-FFF2-40B4-BE49-F238E27FC236}">
                    <a16:creationId xmlns:a16="http://schemas.microsoft.com/office/drawing/2014/main" id="{18553C1A-092E-B7D9-F5BC-0939D8951977}"/>
                  </a:ext>
                </a:extLst>
              </p:cNvPr>
              <p:cNvSpPr/>
              <p:nvPr/>
            </p:nvSpPr>
            <p:spPr>
              <a:xfrm>
                <a:off x="8080151" y="3173216"/>
                <a:ext cx="282315" cy="528508"/>
              </a:xfrm>
              <a:custGeom>
                <a:avLst/>
                <a:gdLst>
                  <a:gd name="connsiteX0" fmla="*/ 259766 w 282315"/>
                  <a:gd name="connsiteY0" fmla="*/ 104431 h 528508"/>
                  <a:gd name="connsiteX1" fmla="*/ 250907 w 282315"/>
                  <a:gd name="connsiteY1" fmla="*/ 118147 h 528508"/>
                  <a:gd name="connsiteX2" fmla="*/ 241382 w 282315"/>
                  <a:gd name="connsiteY2" fmla="*/ 133196 h 528508"/>
                  <a:gd name="connsiteX3" fmla="*/ 223190 w 282315"/>
                  <a:gd name="connsiteY3" fmla="*/ 163962 h 528508"/>
                  <a:gd name="connsiteX4" fmla="*/ 189376 w 282315"/>
                  <a:gd name="connsiteY4" fmla="*/ 227113 h 528508"/>
                  <a:gd name="connsiteX5" fmla="*/ 136131 w 282315"/>
                  <a:gd name="connsiteY5" fmla="*/ 357700 h 528508"/>
                  <a:gd name="connsiteX6" fmla="*/ 126606 w 282315"/>
                  <a:gd name="connsiteY6" fmla="*/ 390847 h 528508"/>
                  <a:gd name="connsiteX7" fmla="*/ 122701 w 282315"/>
                  <a:gd name="connsiteY7" fmla="*/ 407516 h 528508"/>
                  <a:gd name="connsiteX8" fmla="*/ 121082 w 282315"/>
                  <a:gd name="connsiteY8" fmla="*/ 415803 h 528508"/>
                  <a:gd name="connsiteX9" fmla="*/ 120224 w 282315"/>
                  <a:gd name="connsiteY9" fmla="*/ 419994 h 528508"/>
                  <a:gd name="connsiteX10" fmla="*/ 119653 w 282315"/>
                  <a:gd name="connsiteY10" fmla="*/ 422756 h 528508"/>
                  <a:gd name="connsiteX11" fmla="*/ 117939 w 282315"/>
                  <a:gd name="connsiteY11" fmla="*/ 420279 h 528508"/>
                  <a:gd name="connsiteX12" fmla="*/ 113367 w 282315"/>
                  <a:gd name="connsiteY12" fmla="*/ 414755 h 528508"/>
                  <a:gd name="connsiteX13" fmla="*/ 112319 w 282315"/>
                  <a:gd name="connsiteY13" fmla="*/ 415612 h 528508"/>
                  <a:gd name="connsiteX14" fmla="*/ 118891 w 282315"/>
                  <a:gd name="connsiteY14" fmla="*/ 420089 h 528508"/>
                  <a:gd name="connsiteX15" fmla="*/ 144513 w 282315"/>
                  <a:gd name="connsiteY15" fmla="*/ 428852 h 528508"/>
                  <a:gd name="connsiteX16" fmla="*/ 177184 w 282315"/>
                  <a:gd name="connsiteY16" fmla="*/ 434662 h 528508"/>
                  <a:gd name="connsiteX17" fmla="*/ 248240 w 282315"/>
                  <a:gd name="connsiteY17" fmla="*/ 440282 h 528508"/>
                  <a:gd name="connsiteX18" fmla="*/ 250622 w 282315"/>
                  <a:gd name="connsiteY18" fmla="*/ 440282 h 528508"/>
                  <a:gd name="connsiteX19" fmla="*/ 282269 w 282315"/>
                  <a:gd name="connsiteY19" fmla="*/ 475409 h 528508"/>
                  <a:gd name="connsiteX20" fmla="*/ 260147 w 282315"/>
                  <a:gd name="connsiteY20" fmla="*/ 505147 h 528508"/>
                  <a:gd name="connsiteX21" fmla="*/ 178994 w 282315"/>
                  <a:gd name="connsiteY21" fmla="*/ 525245 h 528508"/>
                  <a:gd name="connsiteX22" fmla="*/ 85839 w 282315"/>
                  <a:gd name="connsiteY22" fmla="*/ 522864 h 528508"/>
                  <a:gd name="connsiteX23" fmla="*/ 57264 w 282315"/>
                  <a:gd name="connsiteY23" fmla="*/ 512291 h 528508"/>
                  <a:gd name="connsiteX24" fmla="*/ 26594 w 282315"/>
                  <a:gd name="connsiteY24" fmla="*/ 489240 h 528508"/>
                  <a:gd name="connsiteX25" fmla="*/ 4305 w 282315"/>
                  <a:gd name="connsiteY25" fmla="*/ 450188 h 528508"/>
                  <a:gd name="connsiteX26" fmla="*/ 400 w 282315"/>
                  <a:gd name="connsiteY26" fmla="*/ 409802 h 528508"/>
                  <a:gd name="connsiteX27" fmla="*/ 972 w 282315"/>
                  <a:gd name="connsiteY27" fmla="*/ 403039 h 528508"/>
                  <a:gd name="connsiteX28" fmla="*/ 1638 w 282315"/>
                  <a:gd name="connsiteY28" fmla="*/ 397801 h 528508"/>
                  <a:gd name="connsiteX29" fmla="*/ 2876 w 282315"/>
                  <a:gd name="connsiteY29" fmla="*/ 387133 h 528508"/>
                  <a:gd name="connsiteX30" fmla="*/ 6020 w 282315"/>
                  <a:gd name="connsiteY30" fmla="*/ 366177 h 528508"/>
                  <a:gd name="connsiteX31" fmla="*/ 14402 w 282315"/>
                  <a:gd name="connsiteY31" fmla="*/ 324934 h 528508"/>
                  <a:gd name="connsiteX32" fmla="*/ 69075 w 282315"/>
                  <a:gd name="connsiteY32" fmla="*/ 169391 h 528508"/>
                  <a:gd name="connsiteX33" fmla="*/ 106318 w 282315"/>
                  <a:gd name="connsiteY33" fmla="*/ 97096 h 528508"/>
                  <a:gd name="connsiteX34" fmla="*/ 127273 w 282315"/>
                  <a:gd name="connsiteY34" fmla="*/ 62139 h 528508"/>
                  <a:gd name="connsiteX35" fmla="*/ 138513 w 282315"/>
                  <a:gd name="connsiteY35" fmla="*/ 44804 h 528508"/>
                  <a:gd name="connsiteX36" fmla="*/ 150990 w 282315"/>
                  <a:gd name="connsiteY36" fmla="*/ 26897 h 528508"/>
                  <a:gd name="connsiteX37" fmla="*/ 244279 w 282315"/>
                  <a:gd name="connsiteY37" fmla="*/ 13173 h 528508"/>
                  <a:gd name="connsiteX38" fmla="*/ 261194 w 282315"/>
                  <a:gd name="connsiteY38" fmla="*/ 101764 h 5285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282315" h="528508">
                    <a:moveTo>
                      <a:pt x="259766" y="104431"/>
                    </a:moveTo>
                    <a:lnTo>
                      <a:pt x="250907" y="118147"/>
                    </a:lnTo>
                    <a:lnTo>
                      <a:pt x="241382" y="133196"/>
                    </a:lnTo>
                    <a:cubicBezTo>
                      <a:pt x="235191" y="143293"/>
                      <a:pt x="229190" y="153580"/>
                      <a:pt x="223190" y="163962"/>
                    </a:cubicBezTo>
                    <a:cubicBezTo>
                      <a:pt x="211379" y="184726"/>
                      <a:pt x="199949" y="205777"/>
                      <a:pt x="189376" y="227113"/>
                    </a:cubicBezTo>
                    <a:cubicBezTo>
                      <a:pt x="168124" y="269129"/>
                      <a:pt x="150317" y="312802"/>
                      <a:pt x="136131" y="357700"/>
                    </a:cubicBezTo>
                    <a:cubicBezTo>
                      <a:pt x="132702" y="368749"/>
                      <a:pt x="129654" y="379798"/>
                      <a:pt x="126606" y="390847"/>
                    </a:cubicBezTo>
                    <a:lnTo>
                      <a:pt x="122701" y="407516"/>
                    </a:lnTo>
                    <a:lnTo>
                      <a:pt x="121082" y="415803"/>
                    </a:lnTo>
                    <a:lnTo>
                      <a:pt x="120224" y="419994"/>
                    </a:lnTo>
                    <a:cubicBezTo>
                      <a:pt x="120224" y="421327"/>
                      <a:pt x="119653" y="423137"/>
                      <a:pt x="119653" y="422756"/>
                    </a:cubicBezTo>
                    <a:cubicBezTo>
                      <a:pt x="119653" y="422375"/>
                      <a:pt x="118891" y="422756"/>
                      <a:pt x="117939" y="420279"/>
                    </a:cubicBezTo>
                    <a:cubicBezTo>
                      <a:pt x="116916" y="418075"/>
                      <a:pt x="115341" y="416172"/>
                      <a:pt x="113367" y="414755"/>
                    </a:cubicBezTo>
                    <a:cubicBezTo>
                      <a:pt x="111747" y="413802"/>
                      <a:pt x="111461" y="414755"/>
                      <a:pt x="112319" y="415612"/>
                    </a:cubicBezTo>
                    <a:cubicBezTo>
                      <a:pt x="114290" y="417403"/>
                      <a:pt x="116502" y="418910"/>
                      <a:pt x="118891" y="420089"/>
                    </a:cubicBezTo>
                    <a:cubicBezTo>
                      <a:pt x="127025" y="424086"/>
                      <a:pt x="135635" y="427031"/>
                      <a:pt x="144513" y="428852"/>
                    </a:cubicBezTo>
                    <a:cubicBezTo>
                      <a:pt x="155293" y="431364"/>
                      <a:pt x="166199" y="433304"/>
                      <a:pt x="177184" y="434662"/>
                    </a:cubicBezTo>
                    <a:cubicBezTo>
                      <a:pt x="199853" y="437615"/>
                      <a:pt x="224809" y="439044"/>
                      <a:pt x="248240" y="440282"/>
                    </a:cubicBezTo>
                    <a:lnTo>
                      <a:pt x="250622" y="440282"/>
                    </a:lnTo>
                    <a:cubicBezTo>
                      <a:pt x="269061" y="441243"/>
                      <a:pt x="283230" y="456970"/>
                      <a:pt x="282269" y="475409"/>
                    </a:cubicBezTo>
                    <a:cubicBezTo>
                      <a:pt x="281567" y="488876"/>
                      <a:pt x="272844" y="500603"/>
                      <a:pt x="260147" y="505147"/>
                    </a:cubicBezTo>
                    <a:cubicBezTo>
                      <a:pt x="233847" y="514580"/>
                      <a:pt x="206656" y="521314"/>
                      <a:pt x="178994" y="525245"/>
                    </a:cubicBezTo>
                    <a:cubicBezTo>
                      <a:pt x="148067" y="530289"/>
                      <a:pt x="116468" y="529481"/>
                      <a:pt x="85839" y="522864"/>
                    </a:cubicBezTo>
                    <a:cubicBezTo>
                      <a:pt x="75944" y="520434"/>
                      <a:pt x="66358" y="516887"/>
                      <a:pt x="57264" y="512291"/>
                    </a:cubicBezTo>
                    <a:cubicBezTo>
                      <a:pt x="45771" y="506462"/>
                      <a:pt x="35389" y="498660"/>
                      <a:pt x="26594" y="489240"/>
                    </a:cubicBezTo>
                    <a:cubicBezTo>
                      <a:pt x="16315" y="478069"/>
                      <a:pt x="8695" y="464719"/>
                      <a:pt x="4305" y="450188"/>
                    </a:cubicBezTo>
                    <a:cubicBezTo>
                      <a:pt x="577" y="437072"/>
                      <a:pt x="-746" y="423389"/>
                      <a:pt x="400" y="409802"/>
                    </a:cubicBezTo>
                    <a:cubicBezTo>
                      <a:pt x="400" y="406183"/>
                      <a:pt x="400" y="404849"/>
                      <a:pt x="972" y="403039"/>
                    </a:cubicBezTo>
                    <a:lnTo>
                      <a:pt x="1638" y="397801"/>
                    </a:lnTo>
                    <a:lnTo>
                      <a:pt x="2876" y="387133"/>
                    </a:lnTo>
                    <a:cubicBezTo>
                      <a:pt x="3924" y="380179"/>
                      <a:pt x="4877" y="373131"/>
                      <a:pt x="6020" y="366177"/>
                    </a:cubicBezTo>
                    <a:cubicBezTo>
                      <a:pt x="8401" y="352271"/>
                      <a:pt x="11068" y="338460"/>
                      <a:pt x="14402" y="324934"/>
                    </a:cubicBezTo>
                    <a:cubicBezTo>
                      <a:pt x="27440" y="271407"/>
                      <a:pt x="45755" y="219304"/>
                      <a:pt x="69075" y="169391"/>
                    </a:cubicBezTo>
                    <a:cubicBezTo>
                      <a:pt x="80601" y="144817"/>
                      <a:pt x="92888" y="120623"/>
                      <a:pt x="106318" y="97096"/>
                    </a:cubicBezTo>
                    <a:cubicBezTo>
                      <a:pt x="112985" y="85285"/>
                      <a:pt x="120034" y="73665"/>
                      <a:pt x="127273" y="62139"/>
                    </a:cubicBezTo>
                    <a:cubicBezTo>
                      <a:pt x="130893" y="56329"/>
                      <a:pt x="134607" y="50614"/>
                      <a:pt x="138513" y="44804"/>
                    </a:cubicBezTo>
                    <a:cubicBezTo>
                      <a:pt x="142418" y="38994"/>
                      <a:pt x="146037" y="33755"/>
                      <a:pt x="150990" y="26897"/>
                    </a:cubicBezTo>
                    <a:cubicBezTo>
                      <a:pt x="172961" y="-2654"/>
                      <a:pt x="214728" y="-8798"/>
                      <a:pt x="244279" y="13173"/>
                    </a:cubicBezTo>
                    <a:cubicBezTo>
                      <a:pt x="272065" y="33831"/>
                      <a:pt x="279414" y="72321"/>
                      <a:pt x="261194" y="101764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59" name="任意多边形: 形状 1558">
                <a:extLst>
                  <a:ext uri="{FF2B5EF4-FFF2-40B4-BE49-F238E27FC236}">
                    <a16:creationId xmlns:a16="http://schemas.microsoft.com/office/drawing/2014/main" id="{01A3D54D-5550-380A-6A12-C0823CB33D6B}"/>
                  </a:ext>
                </a:extLst>
              </p:cNvPr>
              <p:cNvSpPr/>
              <p:nvPr/>
            </p:nvSpPr>
            <p:spPr>
              <a:xfrm>
                <a:off x="8594412" y="2880407"/>
                <a:ext cx="15835" cy="23430"/>
              </a:xfrm>
              <a:custGeom>
                <a:avLst/>
                <a:gdLst>
                  <a:gd name="connsiteX0" fmla="*/ 203 w 15835"/>
                  <a:gd name="connsiteY0" fmla="*/ 12810 h 23430"/>
                  <a:gd name="connsiteX1" fmla="*/ 9728 w 15835"/>
                  <a:gd name="connsiteY1" fmla="*/ 23383 h 23430"/>
                  <a:gd name="connsiteX2" fmla="*/ 15633 w 15835"/>
                  <a:gd name="connsiteY2" fmla="*/ 10619 h 23430"/>
                  <a:gd name="connsiteX3" fmla="*/ 6108 w 15835"/>
                  <a:gd name="connsiteY3" fmla="*/ 47 h 23430"/>
                  <a:gd name="connsiteX4" fmla="*/ 203 w 15835"/>
                  <a:gd name="connsiteY4" fmla="*/ 12810 h 2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835" h="23430">
                    <a:moveTo>
                      <a:pt x="203" y="12810"/>
                    </a:moveTo>
                    <a:cubicBezTo>
                      <a:pt x="1155" y="19287"/>
                      <a:pt x="5346" y="23954"/>
                      <a:pt x="9728" y="23383"/>
                    </a:cubicBezTo>
                    <a:cubicBezTo>
                      <a:pt x="14109" y="22811"/>
                      <a:pt x="16586" y="17001"/>
                      <a:pt x="15633" y="10619"/>
                    </a:cubicBezTo>
                    <a:cubicBezTo>
                      <a:pt x="14681" y="4238"/>
                      <a:pt x="10490" y="-525"/>
                      <a:pt x="6108" y="47"/>
                    </a:cubicBezTo>
                    <a:cubicBezTo>
                      <a:pt x="1727" y="618"/>
                      <a:pt x="-750" y="6428"/>
                      <a:pt x="203" y="1281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60" name="任意多边形: 形状 1559">
                <a:extLst>
                  <a:ext uri="{FF2B5EF4-FFF2-40B4-BE49-F238E27FC236}">
                    <a16:creationId xmlns:a16="http://schemas.microsoft.com/office/drawing/2014/main" id="{D41FA4FE-234A-86FF-988E-C667AB47D8D4}"/>
                  </a:ext>
                </a:extLst>
              </p:cNvPr>
              <p:cNvSpPr/>
              <p:nvPr/>
            </p:nvSpPr>
            <p:spPr>
              <a:xfrm>
                <a:off x="8599187" y="2904457"/>
                <a:ext cx="38862" cy="60875"/>
              </a:xfrm>
              <a:custGeom>
                <a:avLst/>
                <a:gdLst>
                  <a:gd name="connsiteX0" fmla="*/ 0 w 38862"/>
                  <a:gd name="connsiteY0" fmla="*/ 0 h 60875"/>
                  <a:gd name="connsiteX1" fmla="*/ 38862 w 38862"/>
                  <a:gd name="connsiteY1" fmla="*/ 50387 h 60875"/>
                  <a:gd name="connsiteX2" fmla="*/ 9049 w 38862"/>
                  <a:gd name="connsiteY2" fmla="*/ 60674 h 60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8862" h="60875">
                    <a:moveTo>
                      <a:pt x="0" y="0"/>
                    </a:moveTo>
                    <a:cubicBezTo>
                      <a:pt x="10584" y="18497"/>
                      <a:pt x="23660" y="35452"/>
                      <a:pt x="38862" y="50387"/>
                    </a:cubicBezTo>
                    <a:cubicBezTo>
                      <a:pt x="30931" y="58051"/>
                      <a:pt x="20018" y="61816"/>
                      <a:pt x="9049" y="60674"/>
                    </a:cubicBezTo>
                    <a:close/>
                  </a:path>
                </a:pathLst>
              </a:custGeom>
              <a:solidFill>
                <a:srgbClr val="A027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61" name="任意多边形: 形状 1560">
                <a:extLst>
                  <a:ext uri="{FF2B5EF4-FFF2-40B4-BE49-F238E27FC236}">
                    <a16:creationId xmlns:a16="http://schemas.microsoft.com/office/drawing/2014/main" id="{9F17FA4E-7813-5E7C-B4ED-19933DC50200}"/>
                  </a:ext>
                </a:extLst>
              </p:cNvPr>
              <p:cNvSpPr/>
              <p:nvPr/>
            </p:nvSpPr>
            <p:spPr>
              <a:xfrm>
                <a:off x="8562180" y="2843180"/>
                <a:ext cx="37177" cy="17874"/>
              </a:xfrm>
              <a:custGeom>
                <a:avLst/>
                <a:gdLst>
                  <a:gd name="connsiteX0" fmla="*/ 4336 w 37177"/>
                  <a:gd name="connsiteY0" fmla="*/ 17843 h 17874"/>
                  <a:gd name="connsiteX1" fmla="*/ 6432 w 37177"/>
                  <a:gd name="connsiteY1" fmla="*/ 16795 h 17874"/>
                  <a:gd name="connsiteX2" fmla="*/ 32530 w 37177"/>
                  <a:gd name="connsiteY2" fmla="*/ 7937 h 17874"/>
                  <a:gd name="connsiteX3" fmla="*/ 37102 w 37177"/>
                  <a:gd name="connsiteY3" fmla="*/ 4984 h 17874"/>
                  <a:gd name="connsiteX4" fmla="*/ 34150 w 37177"/>
                  <a:gd name="connsiteY4" fmla="*/ 507 h 17874"/>
                  <a:gd name="connsiteX5" fmla="*/ 1098 w 37177"/>
                  <a:gd name="connsiteY5" fmla="*/ 11366 h 17874"/>
                  <a:gd name="connsiteX6" fmla="*/ 1098 w 37177"/>
                  <a:gd name="connsiteY6" fmla="*/ 16795 h 17874"/>
                  <a:gd name="connsiteX7" fmla="*/ 4336 w 37177"/>
                  <a:gd name="connsiteY7" fmla="*/ 17843 h 17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7177" h="17874">
                    <a:moveTo>
                      <a:pt x="4336" y="17843"/>
                    </a:moveTo>
                    <a:cubicBezTo>
                      <a:pt x="5144" y="17777"/>
                      <a:pt x="5894" y="17401"/>
                      <a:pt x="6432" y="16795"/>
                    </a:cubicBezTo>
                    <a:cubicBezTo>
                      <a:pt x="13180" y="9785"/>
                      <a:pt x="22909" y="6483"/>
                      <a:pt x="32530" y="7937"/>
                    </a:cubicBezTo>
                    <a:cubicBezTo>
                      <a:pt x="34602" y="8351"/>
                      <a:pt x="36628" y="7043"/>
                      <a:pt x="37102" y="4984"/>
                    </a:cubicBezTo>
                    <a:cubicBezTo>
                      <a:pt x="37513" y="2934"/>
                      <a:pt x="36195" y="937"/>
                      <a:pt x="34150" y="507"/>
                    </a:cubicBezTo>
                    <a:cubicBezTo>
                      <a:pt x="22019" y="-1507"/>
                      <a:pt x="9671" y="2550"/>
                      <a:pt x="1098" y="11366"/>
                    </a:cubicBezTo>
                    <a:cubicBezTo>
                      <a:pt x="-366" y="12880"/>
                      <a:pt x="-366" y="15281"/>
                      <a:pt x="1098" y="16795"/>
                    </a:cubicBezTo>
                    <a:cubicBezTo>
                      <a:pt x="1968" y="17609"/>
                      <a:pt x="3155" y="17993"/>
                      <a:pt x="4336" y="1784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62" name="任意多边形: 形状 1561">
                <a:extLst>
                  <a:ext uri="{FF2B5EF4-FFF2-40B4-BE49-F238E27FC236}">
                    <a16:creationId xmlns:a16="http://schemas.microsoft.com/office/drawing/2014/main" id="{51BF8C97-C200-8D4C-7B23-BE2401AF96E2}"/>
                  </a:ext>
                </a:extLst>
              </p:cNvPr>
              <p:cNvSpPr/>
              <p:nvPr/>
            </p:nvSpPr>
            <p:spPr>
              <a:xfrm>
                <a:off x="8357537" y="2964178"/>
                <a:ext cx="193044" cy="281822"/>
              </a:xfrm>
              <a:custGeom>
                <a:avLst/>
                <a:gdLst>
                  <a:gd name="connsiteX0" fmla="*/ 48387 w 193044"/>
                  <a:gd name="connsiteY0" fmla="*/ 0 h 281822"/>
                  <a:gd name="connsiteX1" fmla="*/ 0 w 193044"/>
                  <a:gd name="connsiteY1" fmla="*/ 201263 h 281822"/>
                  <a:gd name="connsiteX2" fmla="*/ 115443 w 193044"/>
                  <a:gd name="connsiteY2" fmla="*/ 278892 h 281822"/>
                  <a:gd name="connsiteX3" fmla="*/ 181166 w 193044"/>
                  <a:gd name="connsiteY3" fmla="*/ 228219 h 281822"/>
                  <a:gd name="connsiteX4" fmla="*/ 145447 w 193044"/>
                  <a:gd name="connsiteY4" fmla="*/ 111538 h 281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3044" h="281822">
                    <a:moveTo>
                      <a:pt x="48387" y="0"/>
                    </a:moveTo>
                    <a:cubicBezTo>
                      <a:pt x="51149" y="60008"/>
                      <a:pt x="46577" y="168402"/>
                      <a:pt x="0" y="201263"/>
                    </a:cubicBezTo>
                    <a:cubicBezTo>
                      <a:pt x="0" y="201263"/>
                      <a:pt x="7144" y="262700"/>
                      <a:pt x="115443" y="278892"/>
                    </a:cubicBezTo>
                    <a:cubicBezTo>
                      <a:pt x="234410" y="296609"/>
                      <a:pt x="181166" y="228219"/>
                      <a:pt x="181166" y="228219"/>
                    </a:cubicBezTo>
                    <a:cubicBezTo>
                      <a:pt x="118491" y="203073"/>
                      <a:pt x="127349" y="155067"/>
                      <a:pt x="145447" y="111538"/>
                    </a:cubicBezTo>
                    <a:close/>
                  </a:path>
                </a:pathLst>
              </a:custGeom>
              <a:solidFill>
                <a:srgbClr val="B55B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63" name="任意多边形: 形状 1562">
                <a:extLst>
                  <a:ext uri="{FF2B5EF4-FFF2-40B4-BE49-F238E27FC236}">
                    <a16:creationId xmlns:a16="http://schemas.microsoft.com/office/drawing/2014/main" id="{D9ED9834-0191-96FA-BB5E-45927010E6F1}"/>
                  </a:ext>
                </a:extLst>
              </p:cNvPr>
              <p:cNvSpPr/>
              <p:nvPr/>
            </p:nvSpPr>
            <p:spPr>
              <a:xfrm>
                <a:off x="8334771" y="3125571"/>
                <a:ext cx="213435" cy="115308"/>
              </a:xfrm>
              <a:custGeom>
                <a:avLst/>
                <a:gdLst>
                  <a:gd name="connsiteX0" fmla="*/ 4098 w 213435"/>
                  <a:gd name="connsiteY0" fmla="*/ 63874 h 115308"/>
                  <a:gd name="connsiteX1" fmla="*/ 15051 w 213435"/>
                  <a:gd name="connsiteY1" fmla="*/ 1009 h 115308"/>
                  <a:gd name="connsiteX2" fmla="*/ 190692 w 213435"/>
                  <a:gd name="connsiteY2" fmla="*/ 39109 h 115308"/>
                  <a:gd name="connsiteX3" fmla="*/ 208599 w 213435"/>
                  <a:gd name="connsiteY3" fmla="*/ 115309 h 115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3435" h="115308">
                    <a:moveTo>
                      <a:pt x="4098" y="63874"/>
                    </a:moveTo>
                    <a:cubicBezTo>
                      <a:pt x="-570" y="36728"/>
                      <a:pt x="-5427" y="5771"/>
                      <a:pt x="15051" y="1009"/>
                    </a:cubicBezTo>
                    <a:cubicBezTo>
                      <a:pt x="37530" y="-4230"/>
                      <a:pt x="153926" y="11296"/>
                      <a:pt x="190692" y="39109"/>
                    </a:cubicBezTo>
                    <a:cubicBezTo>
                      <a:pt x="227459" y="66922"/>
                      <a:pt x="208599" y="115309"/>
                      <a:pt x="208599" y="115309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64" name="任意多边形: 形状 1563">
                <a:extLst>
                  <a:ext uri="{FF2B5EF4-FFF2-40B4-BE49-F238E27FC236}">
                    <a16:creationId xmlns:a16="http://schemas.microsoft.com/office/drawing/2014/main" id="{81ABB0F9-BA2F-CF19-38FD-D7DD37A226B5}"/>
                  </a:ext>
                </a:extLst>
              </p:cNvPr>
              <p:cNvSpPr/>
              <p:nvPr/>
            </p:nvSpPr>
            <p:spPr>
              <a:xfrm>
                <a:off x="8156762" y="3153916"/>
                <a:ext cx="497175" cy="711326"/>
              </a:xfrm>
              <a:custGeom>
                <a:avLst/>
                <a:gdLst>
                  <a:gd name="connsiteX0" fmla="*/ 495955 w 497175"/>
                  <a:gd name="connsiteY0" fmla="*/ 136684 h 711326"/>
                  <a:gd name="connsiteX1" fmla="*/ 430804 w 497175"/>
                  <a:gd name="connsiteY1" fmla="*/ 711327 h 711326"/>
                  <a:gd name="connsiteX2" fmla="*/ 84 w 497175"/>
                  <a:gd name="connsiteY2" fmla="*/ 711327 h 711326"/>
                  <a:gd name="connsiteX3" fmla="*/ 53900 w 497175"/>
                  <a:gd name="connsiteY3" fmla="*/ 109252 h 711326"/>
                  <a:gd name="connsiteX4" fmla="*/ 159132 w 497175"/>
                  <a:gd name="connsiteY4" fmla="*/ 18 h 711326"/>
                  <a:gd name="connsiteX5" fmla="*/ 160866 w 497175"/>
                  <a:gd name="connsiteY5" fmla="*/ 0 h 711326"/>
                  <a:gd name="connsiteX6" fmla="*/ 187536 w 497175"/>
                  <a:gd name="connsiteY6" fmla="*/ 1048 h 711326"/>
                  <a:gd name="connsiteX7" fmla="*/ 369082 w 497175"/>
                  <a:gd name="connsiteY7" fmla="*/ 24670 h 711326"/>
                  <a:gd name="connsiteX8" fmla="*/ 420232 w 497175"/>
                  <a:gd name="connsiteY8" fmla="*/ 38386 h 711326"/>
                  <a:gd name="connsiteX9" fmla="*/ 495955 w 497175"/>
                  <a:gd name="connsiteY9" fmla="*/ 136684 h 711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7175" h="711326">
                    <a:moveTo>
                      <a:pt x="495955" y="136684"/>
                    </a:moveTo>
                    <a:cubicBezTo>
                      <a:pt x="500337" y="232696"/>
                      <a:pt x="495955" y="423101"/>
                      <a:pt x="430804" y="711327"/>
                    </a:cubicBezTo>
                    <a:lnTo>
                      <a:pt x="84" y="711327"/>
                    </a:lnTo>
                    <a:cubicBezTo>
                      <a:pt x="-2583" y="651415"/>
                      <a:pt x="59234" y="393097"/>
                      <a:pt x="53900" y="109252"/>
                    </a:cubicBezTo>
                    <a:cubicBezTo>
                      <a:pt x="52795" y="50029"/>
                      <a:pt x="99909" y="1123"/>
                      <a:pt x="159132" y="18"/>
                    </a:cubicBezTo>
                    <a:cubicBezTo>
                      <a:pt x="159710" y="8"/>
                      <a:pt x="160288" y="1"/>
                      <a:pt x="160866" y="0"/>
                    </a:cubicBezTo>
                    <a:cubicBezTo>
                      <a:pt x="169343" y="0"/>
                      <a:pt x="178297" y="0"/>
                      <a:pt x="187536" y="1048"/>
                    </a:cubicBezTo>
                    <a:cubicBezTo>
                      <a:pt x="248469" y="5287"/>
                      <a:pt x="309093" y="13175"/>
                      <a:pt x="369082" y="24670"/>
                    </a:cubicBezTo>
                    <a:cubicBezTo>
                      <a:pt x="386989" y="28766"/>
                      <a:pt x="404420" y="33528"/>
                      <a:pt x="420232" y="38386"/>
                    </a:cubicBezTo>
                    <a:cubicBezTo>
                      <a:pt x="463687" y="51890"/>
                      <a:pt x="493986" y="91221"/>
                      <a:pt x="495955" y="136684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65" name="任意多边形: 形状 1564">
                <a:extLst>
                  <a:ext uri="{FF2B5EF4-FFF2-40B4-BE49-F238E27FC236}">
                    <a16:creationId xmlns:a16="http://schemas.microsoft.com/office/drawing/2014/main" id="{72D23579-F2DB-5B13-6361-5E5B82AB0364}"/>
                  </a:ext>
                </a:extLst>
              </p:cNvPr>
              <p:cNvSpPr/>
              <p:nvPr/>
            </p:nvSpPr>
            <p:spPr>
              <a:xfrm>
                <a:off x="8580344" y="3463384"/>
                <a:ext cx="57704" cy="226885"/>
              </a:xfrm>
              <a:custGeom>
                <a:avLst/>
                <a:gdLst>
                  <a:gd name="connsiteX0" fmla="*/ 7318 w 57704"/>
                  <a:gd name="connsiteY0" fmla="*/ 0 h 226885"/>
                  <a:gd name="connsiteX1" fmla="*/ 41703 w 57704"/>
                  <a:gd name="connsiteY1" fmla="*/ 226885 h 226885"/>
                  <a:gd name="connsiteX2" fmla="*/ 57705 w 57704"/>
                  <a:gd name="connsiteY2" fmla="*/ 117919 h 226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7704" h="226885">
                    <a:moveTo>
                      <a:pt x="7318" y="0"/>
                    </a:moveTo>
                    <a:cubicBezTo>
                      <a:pt x="460" y="48768"/>
                      <a:pt x="-15352" y="133350"/>
                      <a:pt x="41703" y="226885"/>
                    </a:cubicBezTo>
                    <a:cubicBezTo>
                      <a:pt x="48180" y="188119"/>
                      <a:pt x="53418" y="151828"/>
                      <a:pt x="57705" y="117919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66" name="任意多边形: 形状 1565">
                <a:extLst>
                  <a:ext uri="{FF2B5EF4-FFF2-40B4-BE49-F238E27FC236}">
                    <a16:creationId xmlns:a16="http://schemas.microsoft.com/office/drawing/2014/main" id="{8044E2E6-7BE7-CA21-57E6-4C3F39131C81}"/>
                  </a:ext>
                </a:extLst>
              </p:cNvPr>
              <p:cNvSpPr/>
              <p:nvPr/>
            </p:nvSpPr>
            <p:spPr>
              <a:xfrm>
                <a:off x="8893033" y="3480243"/>
                <a:ext cx="102774" cy="101155"/>
              </a:xfrm>
              <a:custGeom>
                <a:avLst/>
                <a:gdLst>
                  <a:gd name="connsiteX0" fmla="*/ 30290 w 102774"/>
                  <a:gd name="connsiteY0" fmla="*/ 101155 h 101155"/>
                  <a:gd name="connsiteX1" fmla="*/ 102775 w 102774"/>
                  <a:gd name="connsiteY1" fmla="*/ 76200 h 101155"/>
                  <a:gd name="connsiteX2" fmla="*/ 73247 w 102774"/>
                  <a:gd name="connsiteY2" fmla="*/ 0 h 101155"/>
                  <a:gd name="connsiteX3" fmla="*/ 0 w 102774"/>
                  <a:gd name="connsiteY3" fmla="*/ 59722 h 101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2774" h="101155">
                    <a:moveTo>
                      <a:pt x="30290" y="101155"/>
                    </a:moveTo>
                    <a:lnTo>
                      <a:pt x="102775" y="76200"/>
                    </a:lnTo>
                    <a:lnTo>
                      <a:pt x="73247" y="0"/>
                    </a:lnTo>
                    <a:cubicBezTo>
                      <a:pt x="39683" y="4869"/>
                      <a:pt x="11528" y="27826"/>
                      <a:pt x="0" y="59722"/>
                    </a:cubicBezTo>
                    <a:close/>
                  </a:path>
                </a:pathLst>
              </a:custGeom>
              <a:solidFill>
                <a:srgbClr val="B55B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67" name="任意多边形: 形状 1566">
                <a:extLst>
                  <a:ext uri="{FF2B5EF4-FFF2-40B4-BE49-F238E27FC236}">
                    <a16:creationId xmlns:a16="http://schemas.microsoft.com/office/drawing/2014/main" id="{280C425A-2136-553C-389C-A972717A3E2C}"/>
                  </a:ext>
                </a:extLst>
              </p:cNvPr>
              <p:cNvSpPr/>
              <p:nvPr/>
            </p:nvSpPr>
            <p:spPr>
              <a:xfrm>
                <a:off x="8966280" y="3473194"/>
                <a:ext cx="75628" cy="82772"/>
              </a:xfrm>
              <a:custGeom>
                <a:avLst/>
                <a:gdLst>
                  <a:gd name="connsiteX0" fmla="*/ 67913 w 75628"/>
                  <a:gd name="connsiteY0" fmla="*/ 61532 h 82772"/>
                  <a:gd name="connsiteX1" fmla="*/ 75629 w 75628"/>
                  <a:gd name="connsiteY1" fmla="*/ 0 h 82772"/>
                  <a:gd name="connsiteX2" fmla="*/ 0 w 75628"/>
                  <a:gd name="connsiteY2" fmla="*/ 6287 h 82772"/>
                  <a:gd name="connsiteX3" fmla="*/ 29528 w 75628"/>
                  <a:gd name="connsiteY3" fmla="*/ 82772 h 82772"/>
                  <a:gd name="connsiteX4" fmla="*/ 67913 w 75628"/>
                  <a:gd name="connsiteY4" fmla="*/ 61532 h 82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5628" h="82772">
                    <a:moveTo>
                      <a:pt x="67913" y="61532"/>
                    </a:moveTo>
                    <a:lnTo>
                      <a:pt x="75629" y="0"/>
                    </a:lnTo>
                    <a:lnTo>
                      <a:pt x="0" y="6287"/>
                    </a:lnTo>
                    <a:lnTo>
                      <a:pt x="29528" y="82772"/>
                    </a:lnTo>
                    <a:lnTo>
                      <a:pt x="67913" y="61532"/>
                    </a:lnTo>
                    <a:close/>
                  </a:path>
                </a:pathLst>
              </a:custGeom>
              <a:solidFill>
                <a:srgbClr val="B55B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68" name="任意多边形: 形状 1567">
                <a:extLst>
                  <a:ext uri="{FF2B5EF4-FFF2-40B4-BE49-F238E27FC236}">
                    <a16:creationId xmlns:a16="http://schemas.microsoft.com/office/drawing/2014/main" id="{51321324-C164-E01B-63B4-CFE48C00971B}"/>
                  </a:ext>
                </a:extLst>
              </p:cNvPr>
              <p:cNvSpPr/>
              <p:nvPr/>
            </p:nvSpPr>
            <p:spPr>
              <a:xfrm>
                <a:off x="8520526" y="3230513"/>
                <a:ext cx="431054" cy="492872"/>
              </a:xfrm>
              <a:custGeom>
                <a:avLst/>
                <a:gdLst>
                  <a:gd name="connsiteX0" fmla="*/ 131715 w 431054"/>
                  <a:gd name="connsiteY0" fmla="*/ 51229 h 492872"/>
                  <a:gd name="connsiteX1" fmla="*/ 145431 w 431054"/>
                  <a:gd name="connsiteY1" fmla="*/ 96759 h 492872"/>
                  <a:gd name="connsiteX2" fmla="*/ 160481 w 431054"/>
                  <a:gd name="connsiteY2" fmla="*/ 142955 h 492872"/>
                  <a:gd name="connsiteX3" fmla="*/ 194009 w 431054"/>
                  <a:gd name="connsiteY3" fmla="*/ 233347 h 492872"/>
                  <a:gd name="connsiteX4" fmla="*/ 233633 w 431054"/>
                  <a:gd name="connsiteY4" fmla="*/ 318310 h 492872"/>
                  <a:gd name="connsiteX5" fmla="*/ 281258 w 431054"/>
                  <a:gd name="connsiteY5" fmla="*/ 389081 h 492872"/>
                  <a:gd name="connsiteX6" fmla="*/ 211440 w 431054"/>
                  <a:gd name="connsiteY6" fmla="*/ 378318 h 492872"/>
                  <a:gd name="connsiteX7" fmla="*/ 252588 w 431054"/>
                  <a:gd name="connsiteY7" fmla="*/ 359268 h 492872"/>
                  <a:gd name="connsiteX8" fmla="*/ 294688 w 431054"/>
                  <a:gd name="connsiteY8" fmla="*/ 337932 h 492872"/>
                  <a:gd name="connsiteX9" fmla="*/ 337551 w 431054"/>
                  <a:gd name="connsiteY9" fmla="*/ 315357 h 492872"/>
                  <a:gd name="connsiteX10" fmla="*/ 380699 w 431054"/>
                  <a:gd name="connsiteY10" fmla="*/ 292593 h 492872"/>
                  <a:gd name="connsiteX11" fmla="*/ 382223 w 431054"/>
                  <a:gd name="connsiteY11" fmla="*/ 291831 h 492872"/>
                  <a:gd name="connsiteX12" fmla="*/ 427478 w 431054"/>
                  <a:gd name="connsiteY12" fmla="*/ 306860 h 492872"/>
                  <a:gd name="connsiteX13" fmla="*/ 424228 w 431054"/>
                  <a:gd name="connsiteY13" fmla="*/ 342313 h 492872"/>
                  <a:gd name="connsiteX14" fmla="*/ 390129 w 431054"/>
                  <a:gd name="connsiteY14" fmla="*/ 382794 h 492872"/>
                  <a:gd name="connsiteX15" fmla="*/ 352791 w 431054"/>
                  <a:gd name="connsiteY15" fmla="*/ 419847 h 492872"/>
                  <a:gd name="connsiteX16" fmla="*/ 311833 w 431054"/>
                  <a:gd name="connsiteY16" fmla="*/ 454041 h 492872"/>
                  <a:gd name="connsiteX17" fmla="*/ 266304 w 431054"/>
                  <a:gd name="connsiteY17" fmla="*/ 485093 h 492872"/>
                  <a:gd name="connsiteX18" fmla="*/ 200200 w 431054"/>
                  <a:gd name="connsiteY18" fmla="*/ 477759 h 492872"/>
                  <a:gd name="connsiteX19" fmla="*/ 196485 w 431054"/>
                  <a:gd name="connsiteY19" fmla="*/ 474235 h 492872"/>
                  <a:gd name="connsiteX20" fmla="*/ 123619 w 431054"/>
                  <a:gd name="connsiteY20" fmla="*/ 382128 h 492872"/>
                  <a:gd name="connsiteX21" fmla="*/ 72660 w 431054"/>
                  <a:gd name="connsiteY21" fmla="*/ 285449 h 492872"/>
                  <a:gd name="connsiteX22" fmla="*/ 33132 w 431054"/>
                  <a:gd name="connsiteY22" fmla="*/ 186294 h 492872"/>
                  <a:gd name="connsiteX23" fmla="*/ 16653 w 431054"/>
                  <a:gd name="connsiteY23" fmla="*/ 136002 h 492872"/>
                  <a:gd name="connsiteX24" fmla="*/ 2271 w 431054"/>
                  <a:gd name="connsiteY24" fmla="*/ 83900 h 492872"/>
                  <a:gd name="connsiteX25" fmla="*/ 49515 w 431054"/>
                  <a:gd name="connsiteY25" fmla="*/ 2271 h 492872"/>
                  <a:gd name="connsiteX26" fmla="*/ 131144 w 431054"/>
                  <a:gd name="connsiteY26" fmla="*/ 49515 h 4928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431054" h="492872">
                    <a:moveTo>
                      <a:pt x="131715" y="51229"/>
                    </a:moveTo>
                    <a:cubicBezTo>
                      <a:pt x="135716" y="65231"/>
                      <a:pt x="140669" y="81519"/>
                      <a:pt x="145431" y="96759"/>
                    </a:cubicBezTo>
                    <a:cubicBezTo>
                      <a:pt x="150194" y="111999"/>
                      <a:pt x="154956" y="127620"/>
                      <a:pt x="160481" y="142955"/>
                    </a:cubicBezTo>
                    <a:cubicBezTo>
                      <a:pt x="170768" y="173625"/>
                      <a:pt x="182103" y="203820"/>
                      <a:pt x="194009" y="233347"/>
                    </a:cubicBezTo>
                    <a:cubicBezTo>
                      <a:pt x="205915" y="262875"/>
                      <a:pt x="219250" y="291545"/>
                      <a:pt x="233633" y="318310"/>
                    </a:cubicBezTo>
                    <a:cubicBezTo>
                      <a:pt x="246772" y="343630"/>
                      <a:pt x="262750" y="367373"/>
                      <a:pt x="281258" y="389081"/>
                    </a:cubicBezTo>
                    <a:lnTo>
                      <a:pt x="211440" y="378318"/>
                    </a:lnTo>
                    <a:cubicBezTo>
                      <a:pt x="224870" y="372507"/>
                      <a:pt x="238681" y="366507"/>
                      <a:pt x="252588" y="359268"/>
                    </a:cubicBezTo>
                    <a:cubicBezTo>
                      <a:pt x="266494" y="352029"/>
                      <a:pt x="280686" y="345552"/>
                      <a:pt x="294688" y="337932"/>
                    </a:cubicBezTo>
                    <a:lnTo>
                      <a:pt x="337551" y="315357"/>
                    </a:lnTo>
                    <a:cubicBezTo>
                      <a:pt x="351838" y="307833"/>
                      <a:pt x="366126" y="299641"/>
                      <a:pt x="380699" y="292593"/>
                    </a:cubicBezTo>
                    <a:lnTo>
                      <a:pt x="382223" y="291831"/>
                    </a:lnTo>
                    <a:cubicBezTo>
                      <a:pt x="398870" y="283484"/>
                      <a:pt x="419131" y="290213"/>
                      <a:pt x="427478" y="306860"/>
                    </a:cubicBezTo>
                    <a:cubicBezTo>
                      <a:pt x="433230" y="318333"/>
                      <a:pt x="431970" y="332077"/>
                      <a:pt x="424228" y="342313"/>
                    </a:cubicBezTo>
                    <a:cubicBezTo>
                      <a:pt x="413570" y="356388"/>
                      <a:pt x="402188" y="369900"/>
                      <a:pt x="390129" y="382794"/>
                    </a:cubicBezTo>
                    <a:cubicBezTo>
                      <a:pt x="378222" y="395653"/>
                      <a:pt x="365745" y="407845"/>
                      <a:pt x="352791" y="419847"/>
                    </a:cubicBezTo>
                    <a:cubicBezTo>
                      <a:pt x="339837" y="431848"/>
                      <a:pt x="326121" y="443183"/>
                      <a:pt x="311833" y="454041"/>
                    </a:cubicBezTo>
                    <a:cubicBezTo>
                      <a:pt x="297546" y="464900"/>
                      <a:pt x="282401" y="475378"/>
                      <a:pt x="266304" y="485093"/>
                    </a:cubicBezTo>
                    <a:cubicBezTo>
                      <a:pt x="245115" y="497738"/>
                      <a:pt x="218101" y="494741"/>
                      <a:pt x="200200" y="477759"/>
                    </a:cubicBezTo>
                    <a:lnTo>
                      <a:pt x="196485" y="474235"/>
                    </a:lnTo>
                    <a:cubicBezTo>
                      <a:pt x="168257" y="446865"/>
                      <a:pt x="143758" y="415897"/>
                      <a:pt x="123619" y="382128"/>
                    </a:cubicBezTo>
                    <a:cubicBezTo>
                      <a:pt x="104498" y="351073"/>
                      <a:pt x="87473" y="318775"/>
                      <a:pt x="72660" y="285449"/>
                    </a:cubicBezTo>
                    <a:cubicBezTo>
                      <a:pt x="57706" y="252778"/>
                      <a:pt x="44847" y="219631"/>
                      <a:pt x="33132" y="186294"/>
                    </a:cubicBezTo>
                    <a:cubicBezTo>
                      <a:pt x="27321" y="169625"/>
                      <a:pt x="21702" y="152861"/>
                      <a:pt x="16653" y="136002"/>
                    </a:cubicBezTo>
                    <a:cubicBezTo>
                      <a:pt x="11605" y="119142"/>
                      <a:pt x="7128" y="102569"/>
                      <a:pt x="2271" y="83900"/>
                    </a:cubicBezTo>
                    <a:cubicBezTo>
                      <a:pt x="-7225" y="48313"/>
                      <a:pt x="13927" y="11766"/>
                      <a:pt x="49515" y="2271"/>
                    </a:cubicBezTo>
                    <a:cubicBezTo>
                      <a:pt x="85102" y="-7225"/>
                      <a:pt x="121649" y="13927"/>
                      <a:pt x="131144" y="49515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69" name="任意多边形: 形状 1568">
                <a:extLst>
                  <a:ext uri="{FF2B5EF4-FFF2-40B4-BE49-F238E27FC236}">
                    <a16:creationId xmlns:a16="http://schemas.microsoft.com/office/drawing/2014/main" id="{825D0E9F-43F4-A86E-0071-4771F7E1470F}"/>
                  </a:ext>
                </a:extLst>
              </p:cNvPr>
              <p:cNvSpPr/>
              <p:nvPr/>
            </p:nvSpPr>
            <p:spPr>
              <a:xfrm>
                <a:off x="8375638" y="2778653"/>
                <a:ext cx="239919" cy="313410"/>
              </a:xfrm>
              <a:custGeom>
                <a:avLst/>
                <a:gdLst>
                  <a:gd name="connsiteX0" fmla="*/ 2664 w 239919"/>
                  <a:gd name="connsiteY0" fmla="*/ 133043 h 313410"/>
                  <a:gd name="connsiteX1" fmla="*/ 70958 w 239919"/>
                  <a:gd name="connsiteY1" fmla="*/ 292301 h 313410"/>
                  <a:gd name="connsiteX2" fmla="*/ 239074 w 239919"/>
                  <a:gd name="connsiteY2" fmla="*/ 212005 h 313410"/>
                  <a:gd name="connsiteX3" fmla="*/ 135252 w 239919"/>
                  <a:gd name="connsiteY3" fmla="*/ 3217 h 313410"/>
                  <a:gd name="connsiteX4" fmla="*/ 3191 w 239919"/>
                  <a:gd name="connsiteY4" fmla="*/ 82897 h 313410"/>
                  <a:gd name="connsiteX5" fmla="*/ 2664 w 239919"/>
                  <a:gd name="connsiteY5" fmla="*/ 133043 h 3134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9919" h="313410">
                    <a:moveTo>
                      <a:pt x="2664" y="133043"/>
                    </a:moveTo>
                    <a:cubicBezTo>
                      <a:pt x="19332" y="211148"/>
                      <a:pt x="25047" y="257725"/>
                      <a:pt x="70958" y="292301"/>
                    </a:cubicBezTo>
                    <a:cubicBezTo>
                      <a:pt x="140014" y="344307"/>
                      <a:pt x="232026" y="293634"/>
                      <a:pt x="239074" y="212005"/>
                    </a:cubicBezTo>
                    <a:cubicBezTo>
                      <a:pt x="245361" y="138567"/>
                      <a:pt x="217167" y="23124"/>
                      <a:pt x="135252" y="3217"/>
                    </a:cubicBezTo>
                    <a:cubicBezTo>
                      <a:pt x="76781" y="-11248"/>
                      <a:pt x="17656" y="24426"/>
                      <a:pt x="3191" y="82897"/>
                    </a:cubicBezTo>
                    <a:cubicBezTo>
                      <a:pt x="-877" y="99344"/>
                      <a:pt x="-1058" y="116513"/>
                      <a:pt x="2664" y="133043"/>
                    </a:cubicBezTo>
                    <a:close/>
                  </a:path>
                </a:pathLst>
              </a:custGeom>
              <a:solidFill>
                <a:srgbClr val="B55B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70" name="任意多边形: 形状 1569">
                <a:extLst>
                  <a:ext uri="{FF2B5EF4-FFF2-40B4-BE49-F238E27FC236}">
                    <a16:creationId xmlns:a16="http://schemas.microsoft.com/office/drawing/2014/main" id="{7D17B2F8-87E8-59CC-F0A7-31300C59FD45}"/>
                  </a:ext>
                </a:extLst>
              </p:cNvPr>
              <p:cNvSpPr/>
              <p:nvPr/>
            </p:nvSpPr>
            <p:spPr>
              <a:xfrm>
                <a:off x="8262086" y="2706872"/>
                <a:ext cx="335402" cy="340745"/>
              </a:xfrm>
              <a:custGeom>
                <a:avLst/>
                <a:gdLst>
                  <a:gd name="connsiteX0" fmla="*/ 284523 w 335402"/>
                  <a:gd name="connsiteY0" fmla="*/ 213015 h 340745"/>
                  <a:gd name="connsiteX1" fmla="*/ 311288 w 335402"/>
                  <a:gd name="connsiteY1" fmla="*/ 180249 h 340745"/>
                  <a:gd name="connsiteX2" fmla="*/ 292715 w 335402"/>
                  <a:gd name="connsiteY2" fmla="*/ 122051 h 340745"/>
                  <a:gd name="connsiteX3" fmla="*/ 333958 w 335402"/>
                  <a:gd name="connsiteY3" fmla="*/ 86047 h 340745"/>
                  <a:gd name="connsiteX4" fmla="*/ 191940 w 335402"/>
                  <a:gd name="connsiteY4" fmla="*/ 11942 h 340745"/>
                  <a:gd name="connsiteX5" fmla="*/ 49065 w 335402"/>
                  <a:gd name="connsiteY5" fmla="*/ 86618 h 340745"/>
                  <a:gd name="connsiteX6" fmla="*/ 60686 w 335402"/>
                  <a:gd name="connsiteY6" fmla="*/ 216254 h 340745"/>
                  <a:gd name="connsiteX7" fmla="*/ 160889 w 335402"/>
                  <a:gd name="connsiteY7" fmla="*/ 340745 h 340745"/>
                  <a:gd name="connsiteX8" fmla="*/ 284523 w 335402"/>
                  <a:gd name="connsiteY8" fmla="*/ 213015 h 340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35402" h="340745">
                    <a:moveTo>
                      <a:pt x="284523" y="213015"/>
                    </a:moveTo>
                    <a:cubicBezTo>
                      <a:pt x="321861" y="210158"/>
                      <a:pt x="319670" y="192917"/>
                      <a:pt x="311288" y="180249"/>
                    </a:cubicBezTo>
                    <a:cubicBezTo>
                      <a:pt x="302906" y="167581"/>
                      <a:pt x="292715" y="122051"/>
                      <a:pt x="292715" y="122051"/>
                    </a:cubicBezTo>
                    <a:cubicBezTo>
                      <a:pt x="292715" y="122051"/>
                      <a:pt x="344626" y="135767"/>
                      <a:pt x="333958" y="86047"/>
                    </a:cubicBezTo>
                    <a:cubicBezTo>
                      <a:pt x="323290" y="36326"/>
                      <a:pt x="253186" y="-26634"/>
                      <a:pt x="191940" y="11942"/>
                    </a:cubicBezTo>
                    <a:cubicBezTo>
                      <a:pt x="69925" y="-8155"/>
                      <a:pt x="30015" y="41089"/>
                      <a:pt x="49065" y="86618"/>
                    </a:cubicBezTo>
                    <a:cubicBezTo>
                      <a:pt x="-47804" y="129481"/>
                      <a:pt x="22109" y="216254"/>
                      <a:pt x="60686" y="216254"/>
                    </a:cubicBezTo>
                    <a:cubicBezTo>
                      <a:pt x="26300" y="246924"/>
                      <a:pt x="77640" y="291120"/>
                      <a:pt x="160889" y="340745"/>
                    </a:cubicBezTo>
                    <a:cubicBezTo>
                      <a:pt x="221849" y="267308"/>
                      <a:pt x="311765" y="287024"/>
                      <a:pt x="284523" y="21301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71" name="任意多边形: 形状 1570">
                <a:extLst>
                  <a:ext uri="{FF2B5EF4-FFF2-40B4-BE49-F238E27FC236}">
                    <a16:creationId xmlns:a16="http://schemas.microsoft.com/office/drawing/2014/main" id="{53EECFA5-8163-92E2-300A-84B8F6567DC0}"/>
                  </a:ext>
                </a:extLst>
              </p:cNvPr>
              <p:cNvSpPr/>
              <p:nvPr/>
            </p:nvSpPr>
            <p:spPr>
              <a:xfrm>
                <a:off x="8342045" y="2687948"/>
                <a:ext cx="139039" cy="55831"/>
              </a:xfrm>
              <a:custGeom>
                <a:avLst/>
                <a:gdLst>
                  <a:gd name="connsiteX0" fmla="*/ 129126 w 139039"/>
                  <a:gd name="connsiteY0" fmla="*/ 55822 h 55831"/>
                  <a:gd name="connsiteX1" fmla="*/ 122363 w 139039"/>
                  <a:gd name="connsiteY1" fmla="*/ 52870 h 55831"/>
                  <a:gd name="connsiteX2" fmla="*/ 11682 w 139039"/>
                  <a:gd name="connsiteY2" fmla="*/ 22675 h 55831"/>
                  <a:gd name="connsiteX3" fmla="*/ 252 w 139039"/>
                  <a:gd name="connsiteY3" fmla="*/ 15627 h 55831"/>
                  <a:gd name="connsiteX4" fmla="*/ 7301 w 139039"/>
                  <a:gd name="connsiteY4" fmla="*/ 4197 h 55831"/>
                  <a:gd name="connsiteX5" fmla="*/ 136269 w 139039"/>
                  <a:gd name="connsiteY5" fmla="*/ 39630 h 55831"/>
                  <a:gd name="connsiteX6" fmla="*/ 136269 w 139039"/>
                  <a:gd name="connsiteY6" fmla="*/ 53060 h 55831"/>
                  <a:gd name="connsiteX7" fmla="*/ 129126 w 139039"/>
                  <a:gd name="connsiteY7" fmla="*/ 55822 h 55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9039" h="55831">
                    <a:moveTo>
                      <a:pt x="129126" y="55822"/>
                    </a:moveTo>
                    <a:cubicBezTo>
                      <a:pt x="126566" y="55787"/>
                      <a:pt x="124129" y="54723"/>
                      <a:pt x="122363" y="52870"/>
                    </a:cubicBezTo>
                    <a:cubicBezTo>
                      <a:pt x="93476" y="23818"/>
                      <a:pt x="51320" y="12318"/>
                      <a:pt x="11682" y="22675"/>
                    </a:cubicBezTo>
                    <a:cubicBezTo>
                      <a:pt x="6582" y="23868"/>
                      <a:pt x="1476" y="20719"/>
                      <a:pt x="252" y="15627"/>
                    </a:cubicBezTo>
                    <a:cubicBezTo>
                      <a:pt x="-940" y="10527"/>
                      <a:pt x="2208" y="5421"/>
                      <a:pt x="7301" y="4197"/>
                    </a:cubicBezTo>
                    <a:cubicBezTo>
                      <a:pt x="53531" y="-7600"/>
                      <a:pt x="102556" y="5869"/>
                      <a:pt x="136269" y="39630"/>
                    </a:cubicBezTo>
                    <a:cubicBezTo>
                      <a:pt x="139962" y="43345"/>
                      <a:pt x="139962" y="49345"/>
                      <a:pt x="136269" y="53060"/>
                    </a:cubicBezTo>
                    <a:cubicBezTo>
                      <a:pt x="134379" y="54940"/>
                      <a:pt x="131788" y="55942"/>
                      <a:pt x="129126" y="55822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72" name="任意多边形: 形状 1571">
                <a:extLst>
                  <a:ext uri="{FF2B5EF4-FFF2-40B4-BE49-F238E27FC236}">
                    <a16:creationId xmlns:a16="http://schemas.microsoft.com/office/drawing/2014/main" id="{97319CCD-54FF-DDE6-4EEA-3032396F82D6}"/>
                  </a:ext>
                </a:extLst>
              </p:cNvPr>
              <p:cNvSpPr/>
              <p:nvPr/>
            </p:nvSpPr>
            <p:spPr>
              <a:xfrm>
                <a:off x="8302931" y="2908674"/>
                <a:ext cx="51613" cy="101224"/>
              </a:xfrm>
              <a:custGeom>
                <a:avLst/>
                <a:gdLst>
                  <a:gd name="connsiteX0" fmla="*/ 42033 w 51613"/>
                  <a:gd name="connsiteY0" fmla="*/ 101224 h 101224"/>
                  <a:gd name="connsiteX1" fmla="*/ 35271 w 51613"/>
                  <a:gd name="connsiteY1" fmla="*/ 98462 h 101224"/>
                  <a:gd name="connsiteX2" fmla="*/ 600 w 51613"/>
                  <a:gd name="connsiteY2" fmla="*/ 31787 h 101224"/>
                  <a:gd name="connsiteX3" fmla="*/ 27651 w 51613"/>
                  <a:gd name="connsiteY3" fmla="*/ 926 h 101224"/>
                  <a:gd name="connsiteX4" fmla="*/ 40367 w 51613"/>
                  <a:gd name="connsiteY4" fmla="*/ 5450 h 101224"/>
                  <a:gd name="connsiteX5" fmla="*/ 35842 w 51613"/>
                  <a:gd name="connsiteY5" fmla="*/ 18166 h 101224"/>
                  <a:gd name="connsiteX6" fmla="*/ 19364 w 51613"/>
                  <a:gd name="connsiteY6" fmla="*/ 35025 h 101224"/>
                  <a:gd name="connsiteX7" fmla="*/ 48796 w 51613"/>
                  <a:gd name="connsiteY7" fmla="*/ 84936 h 101224"/>
                  <a:gd name="connsiteX8" fmla="*/ 48851 w 51613"/>
                  <a:gd name="connsiteY8" fmla="*/ 98406 h 101224"/>
                  <a:gd name="connsiteX9" fmla="*/ 48796 w 51613"/>
                  <a:gd name="connsiteY9" fmla="*/ 98462 h 101224"/>
                  <a:gd name="connsiteX10" fmla="*/ 42033 w 51613"/>
                  <a:gd name="connsiteY10" fmla="*/ 101224 h 101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1613" h="101224">
                    <a:moveTo>
                      <a:pt x="42033" y="101224"/>
                    </a:moveTo>
                    <a:cubicBezTo>
                      <a:pt x="39502" y="101239"/>
                      <a:pt x="37068" y="100245"/>
                      <a:pt x="35271" y="98462"/>
                    </a:cubicBezTo>
                    <a:cubicBezTo>
                      <a:pt x="8410" y="71411"/>
                      <a:pt x="-2829" y="50265"/>
                      <a:pt x="600" y="31787"/>
                    </a:cubicBezTo>
                    <a:cubicBezTo>
                      <a:pt x="3850" y="17604"/>
                      <a:pt x="14016" y="6007"/>
                      <a:pt x="27651" y="926"/>
                    </a:cubicBezTo>
                    <a:cubicBezTo>
                      <a:pt x="32411" y="-1336"/>
                      <a:pt x="38105" y="689"/>
                      <a:pt x="40367" y="5450"/>
                    </a:cubicBezTo>
                    <a:cubicBezTo>
                      <a:pt x="42629" y="10211"/>
                      <a:pt x="40603" y="15904"/>
                      <a:pt x="35842" y="18166"/>
                    </a:cubicBezTo>
                    <a:cubicBezTo>
                      <a:pt x="25841" y="22929"/>
                      <a:pt x="20507" y="28453"/>
                      <a:pt x="19364" y="35025"/>
                    </a:cubicBezTo>
                    <a:cubicBezTo>
                      <a:pt x="18221" y="41598"/>
                      <a:pt x="22031" y="58076"/>
                      <a:pt x="48796" y="84936"/>
                    </a:cubicBezTo>
                    <a:cubicBezTo>
                      <a:pt x="52531" y="88641"/>
                      <a:pt x="52556" y="94672"/>
                      <a:pt x="48851" y="98406"/>
                    </a:cubicBezTo>
                    <a:cubicBezTo>
                      <a:pt x="48833" y="98425"/>
                      <a:pt x="48815" y="98443"/>
                      <a:pt x="48796" y="98462"/>
                    </a:cubicBezTo>
                    <a:cubicBezTo>
                      <a:pt x="46999" y="100245"/>
                      <a:pt x="44565" y="101239"/>
                      <a:pt x="42033" y="10122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73" name="任意多边形: 形状 1572">
                <a:extLst>
                  <a:ext uri="{FF2B5EF4-FFF2-40B4-BE49-F238E27FC236}">
                    <a16:creationId xmlns:a16="http://schemas.microsoft.com/office/drawing/2014/main" id="{63E98D34-062E-A7DD-0C2E-B8E09C751817}"/>
                  </a:ext>
                </a:extLst>
              </p:cNvPr>
              <p:cNvSpPr/>
              <p:nvPr/>
            </p:nvSpPr>
            <p:spPr>
              <a:xfrm>
                <a:off x="8498593" y="2874361"/>
                <a:ext cx="71420" cy="90941"/>
              </a:xfrm>
              <a:custGeom>
                <a:avLst/>
                <a:gdLst>
                  <a:gd name="connsiteX0" fmla="*/ 2106 w 71420"/>
                  <a:gd name="connsiteY0" fmla="*/ 39430 h 90941"/>
                  <a:gd name="connsiteX1" fmla="*/ 37348 w 71420"/>
                  <a:gd name="connsiteY1" fmla="*/ 85531 h 90941"/>
                  <a:gd name="connsiteX2" fmla="*/ 71067 w 71420"/>
                  <a:gd name="connsiteY2" fmla="*/ 60100 h 90941"/>
                  <a:gd name="connsiteX3" fmla="*/ 30585 w 71420"/>
                  <a:gd name="connsiteY3" fmla="*/ 759 h 90941"/>
                  <a:gd name="connsiteX4" fmla="*/ 2106 w 71420"/>
                  <a:gd name="connsiteY4" fmla="*/ 39430 h 909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420" h="90941">
                    <a:moveTo>
                      <a:pt x="2106" y="39430"/>
                    </a:moveTo>
                    <a:cubicBezTo>
                      <a:pt x="8499" y="58236"/>
                      <a:pt x="20878" y="74429"/>
                      <a:pt x="37348" y="85531"/>
                    </a:cubicBezTo>
                    <a:cubicBezTo>
                      <a:pt x="59160" y="99914"/>
                      <a:pt x="73924" y="83626"/>
                      <a:pt x="71067" y="60100"/>
                    </a:cubicBezTo>
                    <a:cubicBezTo>
                      <a:pt x="68495" y="38859"/>
                      <a:pt x="54017" y="5807"/>
                      <a:pt x="30585" y="759"/>
                    </a:cubicBezTo>
                    <a:cubicBezTo>
                      <a:pt x="7154" y="-4289"/>
                      <a:pt x="-5229" y="16666"/>
                      <a:pt x="2106" y="39430"/>
                    </a:cubicBezTo>
                    <a:close/>
                  </a:path>
                </a:pathLst>
              </a:custGeom>
              <a:solidFill>
                <a:srgbClr val="B55B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74" name="任意多边形: 形状 1573">
                <a:extLst>
                  <a:ext uri="{FF2B5EF4-FFF2-40B4-BE49-F238E27FC236}">
                    <a16:creationId xmlns:a16="http://schemas.microsoft.com/office/drawing/2014/main" id="{CCE370A3-2A77-16CE-B3CB-1F78A5B70156}"/>
                  </a:ext>
                </a:extLst>
              </p:cNvPr>
              <p:cNvSpPr/>
              <p:nvPr/>
            </p:nvSpPr>
            <p:spPr>
              <a:xfrm>
                <a:off x="9219409" y="4908366"/>
                <a:ext cx="50986" cy="19392"/>
              </a:xfrm>
              <a:custGeom>
                <a:avLst/>
                <a:gdLst>
                  <a:gd name="connsiteX0" fmla="*/ 26049 w 50986"/>
                  <a:gd name="connsiteY0" fmla="*/ 19392 h 19392"/>
                  <a:gd name="connsiteX1" fmla="*/ 49671 w 50986"/>
                  <a:gd name="connsiteY1" fmla="*/ 13391 h 19392"/>
                  <a:gd name="connsiteX2" fmla="*/ 49671 w 50986"/>
                  <a:gd name="connsiteY2" fmla="*/ 5009 h 19392"/>
                  <a:gd name="connsiteX3" fmla="*/ 43671 w 50986"/>
                  <a:gd name="connsiteY3" fmla="*/ 532 h 19392"/>
                  <a:gd name="connsiteX4" fmla="*/ 903 w 50986"/>
                  <a:gd name="connsiteY4" fmla="*/ 13677 h 19392"/>
                  <a:gd name="connsiteX5" fmla="*/ 46 w 50986"/>
                  <a:gd name="connsiteY5" fmla="*/ 15582 h 19392"/>
                  <a:gd name="connsiteX6" fmla="*/ 1475 w 50986"/>
                  <a:gd name="connsiteY6" fmla="*/ 17201 h 19392"/>
                  <a:gd name="connsiteX7" fmla="*/ 26049 w 50986"/>
                  <a:gd name="connsiteY7" fmla="*/ 19392 h 19392"/>
                  <a:gd name="connsiteX8" fmla="*/ 38813 w 50986"/>
                  <a:gd name="connsiteY8" fmla="*/ 3771 h 19392"/>
                  <a:gd name="connsiteX9" fmla="*/ 42432 w 50986"/>
                  <a:gd name="connsiteY9" fmla="*/ 4247 h 19392"/>
                  <a:gd name="connsiteX10" fmla="*/ 46242 w 50986"/>
                  <a:gd name="connsiteY10" fmla="*/ 6914 h 19392"/>
                  <a:gd name="connsiteX11" fmla="*/ 46242 w 50986"/>
                  <a:gd name="connsiteY11" fmla="*/ 11105 h 19392"/>
                  <a:gd name="connsiteX12" fmla="*/ 7095 w 50986"/>
                  <a:gd name="connsiteY12" fmla="*/ 14344 h 19392"/>
                  <a:gd name="connsiteX13" fmla="*/ 39194 w 50986"/>
                  <a:gd name="connsiteY13" fmla="*/ 3771 h 193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0986" h="19392">
                    <a:moveTo>
                      <a:pt x="26049" y="19392"/>
                    </a:moveTo>
                    <a:cubicBezTo>
                      <a:pt x="36336" y="19392"/>
                      <a:pt x="46338" y="17963"/>
                      <a:pt x="49671" y="13391"/>
                    </a:cubicBezTo>
                    <a:cubicBezTo>
                      <a:pt x="51425" y="10872"/>
                      <a:pt x="51425" y="7528"/>
                      <a:pt x="49671" y="5009"/>
                    </a:cubicBezTo>
                    <a:cubicBezTo>
                      <a:pt x="48366" y="2760"/>
                      <a:pt x="46198" y="1143"/>
                      <a:pt x="43671" y="532"/>
                    </a:cubicBezTo>
                    <a:cubicBezTo>
                      <a:pt x="30240" y="-3087"/>
                      <a:pt x="2141" y="12915"/>
                      <a:pt x="903" y="13677"/>
                    </a:cubicBezTo>
                    <a:cubicBezTo>
                      <a:pt x="219" y="14044"/>
                      <a:pt x="-133" y="14826"/>
                      <a:pt x="46" y="15582"/>
                    </a:cubicBezTo>
                    <a:cubicBezTo>
                      <a:pt x="141" y="16365"/>
                      <a:pt x="709" y="17009"/>
                      <a:pt x="1475" y="17201"/>
                    </a:cubicBezTo>
                    <a:cubicBezTo>
                      <a:pt x="9593" y="18601"/>
                      <a:pt x="17812" y="19333"/>
                      <a:pt x="26049" y="19392"/>
                    </a:cubicBezTo>
                    <a:close/>
                    <a:moveTo>
                      <a:pt x="38813" y="3771"/>
                    </a:moveTo>
                    <a:cubicBezTo>
                      <a:pt x="40035" y="3770"/>
                      <a:pt x="41252" y="3930"/>
                      <a:pt x="42432" y="4247"/>
                    </a:cubicBezTo>
                    <a:cubicBezTo>
                      <a:pt x="44023" y="4555"/>
                      <a:pt x="45408" y="5525"/>
                      <a:pt x="46242" y="6914"/>
                    </a:cubicBezTo>
                    <a:cubicBezTo>
                      <a:pt x="47576" y="9295"/>
                      <a:pt x="47099" y="10438"/>
                      <a:pt x="46242" y="11105"/>
                    </a:cubicBezTo>
                    <a:cubicBezTo>
                      <a:pt x="42432" y="16344"/>
                      <a:pt x="22049" y="16439"/>
                      <a:pt x="7095" y="14344"/>
                    </a:cubicBezTo>
                    <a:cubicBezTo>
                      <a:pt x="17002" y="8759"/>
                      <a:pt x="27907" y="5167"/>
                      <a:pt x="39194" y="3771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75" name="任意多边形: 形状 1574">
                <a:extLst>
                  <a:ext uri="{FF2B5EF4-FFF2-40B4-BE49-F238E27FC236}">
                    <a16:creationId xmlns:a16="http://schemas.microsoft.com/office/drawing/2014/main" id="{DA1BE435-154A-BBCE-E573-D9100D47C204}"/>
                  </a:ext>
                </a:extLst>
              </p:cNvPr>
              <p:cNvSpPr/>
              <p:nvPr/>
            </p:nvSpPr>
            <p:spPr>
              <a:xfrm>
                <a:off x="9219168" y="4889296"/>
                <a:ext cx="30279" cy="36299"/>
              </a:xfrm>
              <a:custGeom>
                <a:avLst/>
                <a:gdLst>
                  <a:gd name="connsiteX0" fmla="*/ 1906 w 30279"/>
                  <a:gd name="connsiteY0" fmla="*/ 36270 h 36299"/>
                  <a:gd name="connsiteX1" fmla="*/ 2669 w 30279"/>
                  <a:gd name="connsiteY1" fmla="*/ 36270 h 36299"/>
                  <a:gd name="connsiteX2" fmla="*/ 30196 w 30279"/>
                  <a:gd name="connsiteY2" fmla="*/ 5409 h 36299"/>
                  <a:gd name="connsiteX3" fmla="*/ 23147 w 30279"/>
                  <a:gd name="connsiteY3" fmla="*/ 75 h 36299"/>
                  <a:gd name="connsiteX4" fmla="*/ 12575 w 30279"/>
                  <a:gd name="connsiteY4" fmla="*/ 3314 h 36299"/>
                  <a:gd name="connsiteX5" fmla="*/ 1 w 30279"/>
                  <a:gd name="connsiteY5" fmla="*/ 34365 h 36299"/>
                  <a:gd name="connsiteX6" fmla="*/ 859 w 30279"/>
                  <a:gd name="connsiteY6" fmla="*/ 36080 h 36299"/>
                  <a:gd name="connsiteX7" fmla="*/ 1906 w 30279"/>
                  <a:gd name="connsiteY7" fmla="*/ 36270 h 36299"/>
                  <a:gd name="connsiteX8" fmla="*/ 21623 w 30279"/>
                  <a:gd name="connsiteY8" fmla="*/ 3599 h 36299"/>
                  <a:gd name="connsiteX9" fmla="*/ 22766 w 30279"/>
                  <a:gd name="connsiteY9" fmla="*/ 3599 h 36299"/>
                  <a:gd name="connsiteX10" fmla="*/ 26481 w 30279"/>
                  <a:gd name="connsiteY10" fmla="*/ 5695 h 36299"/>
                  <a:gd name="connsiteX11" fmla="*/ 4288 w 30279"/>
                  <a:gd name="connsiteY11" fmla="*/ 30841 h 36299"/>
                  <a:gd name="connsiteX12" fmla="*/ 14956 w 30279"/>
                  <a:gd name="connsiteY12" fmla="*/ 5981 h 36299"/>
                  <a:gd name="connsiteX13" fmla="*/ 21623 w 30279"/>
                  <a:gd name="connsiteY13" fmla="*/ 3599 h 36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0279" h="36299">
                    <a:moveTo>
                      <a:pt x="1906" y="36270"/>
                    </a:moveTo>
                    <a:lnTo>
                      <a:pt x="2669" y="36270"/>
                    </a:lnTo>
                    <a:cubicBezTo>
                      <a:pt x="12194" y="31984"/>
                      <a:pt x="31720" y="14553"/>
                      <a:pt x="30196" y="5409"/>
                    </a:cubicBezTo>
                    <a:cubicBezTo>
                      <a:pt x="30196" y="3314"/>
                      <a:pt x="28386" y="647"/>
                      <a:pt x="23147" y="75"/>
                    </a:cubicBezTo>
                    <a:cubicBezTo>
                      <a:pt x="19330" y="-319"/>
                      <a:pt x="15516" y="849"/>
                      <a:pt x="12575" y="3314"/>
                    </a:cubicBezTo>
                    <a:cubicBezTo>
                      <a:pt x="2287" y="11791"/>
                      <a:pt x="97" y="33508"/>
                      <a:pt x="1" y="34365"/>
                    </a:cubicBezTo>
                    <a:cubicBezTo>
                      <a:pt x="-23" y="35045"/>
                      <a:pt x="300" y="35691"/>
                      <a:pt x="859" y="36080"/>
                    </a:cubicBezTo>
                    <a:cubicBezTo>
                      <a:pt x="1170" y="36276"/>
                      <a:pt x="1545" y="36344"/>
                      <a:pt x="1906" y="36270"/>
                    </a:cubicBezTo>
                    <a:close/>
                    <a:moveTo>
                      <a:pt x="21623" y="3599"/>
                    </a:moveTo>
                    <a:lnTo>
                      <a:pt x="22766" y="3599"/>
                    </a:lnTo>
                    <a:cubicBezTo>
                      <a:pt x="26195" y="3599"/>
                      <a:pt x="26386" y="5314"/>
                      <a:pt x="26481" y="5695"/>
                    </a:cubicBezTo>
                    <a:cubicBezTo>
                      <a:pt x="27338" y="11219"/>
                      <a:pt x="14289" y="24745"/>
                      <a:pt x="4288" y="30841"/>
                    </a:cubicBezTo>
                    <a:cubicBezTo>
                      <a:pt x="5201" y="21654"/>
                      <a:pt x="8926" y="12972"/>
                      <a:pt x="14956" y="5981"/>
                    </a:cubicBezTo>
                    <a:cubicBezTo>
                      <a:pt x="16826" y="4423"/>
                      <a:pt x="19189" y="3579"/>
                      <a:pt x="21623" y="3599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76" name="任意多边形: 形状 1575">
                <a:extLst>
                  <a:ext uri="{FF2B5EF4-FFF2-40B4-BE49-F238E27FC236}">
                    <a16:creationId xmlns:a16="http://schemas.microsoft.com/office/drawing/2014/main" id="{B5C6827C-3D12-AB99-5017-D4010400987D}"/>
                  </a:ext>
                </a:extLst>
              </p:cNvPr>
              <p:cNvSpPr/>
              <p:nvPr/>
            </p:nvSpPr>
            <p:spPr>
              <a:xfrm>
                <a:off x="9114203" y="4737162"/>
                <a:ext cx="95916" cy="186499"/>
              </a:xfrm>
              <a:custGeom>
                <a:avLst/>
                <a:gdLst>
                  <a:gd name="connsiteX0" fmla="*/ 15335 w 95916"/>
                  <a:gd name="connsiteY0" fmla="*/ 186500 h 186499"/>
                  <a:gd name="connsiteX1" fmla="*/ 95917 w 95916"/>
                  <a:gd name="connsiteY1" fmla="*/ 186500 h 186499"/>
                  <a:gd name="connsiteX2" fmla="*/ 80581 w 95916"/>
                  <a:gd name="connsiteY2" fmla="*/ 0 h 186499"/>
                  <a:gd name="connsiteX3" fmla="*/ 0 w 95916"/>
                  <a:gd name="connsiteY3" fmla="*/ 0 h 186499"/>
                  <a:gd name="connsiteX4" fmla="*/ 15335 w 95916"/>
                  <a:gd name="connsiteY4" fmla="*/ 186500 h 186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916" h="186499">
                    <a:moveTo>
                      <a:pt x="15335" y="186500"/>
                    </a:moveTo>
                    <a:lnTo>
                      <a:pt x="95917" y="186500"/>
                    </a:lnTo>
                    <a:lnTo>
                      <a:pt x="80581" y="0"/>
                    </a:lnTo>
                    <a:lnTo>
                      <a:pt x="0" y="0"/>
                    </a:lnTo>
                    <a:lnTo>
                      <a:pt x="15335" y="186500"/>
                    </a:lnTo>
                    <a:close/>
                  </a:path>
                </a:pathLst>
              </a:custGeom>
              <a:solidFill>
                <a:srgbClr val="B55B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77" name="任意多边形: 形状 1576">
                <a:extLst>
                  <a:ext uri="{FF2B5EF4-FFF2-40B4-BE49-F238E27FC236}">
                    <a16:creationId xmlns:a16="http://schemas.microsoft.com/office/drawing/2014/main" id="{A3067FFD-2F1D-3D50-5E34-C5F686E3949F}"/>
                  </a:ext>
                </a:extLst>
              </p:cNvPr>
              <p:cNvSpPr/>
              <p:nvPr/>
            </p:nvSpPr>
            <p:spPr>
              <a:xfrm>
                <a:off x="9110957" y="4914323"/>
                <a:ext cx="267616" cy="91252"/>
              </a:xfrm>
              <a:custGeom>
                <a:avLst/>
                <a:gdLst>
                  <a:gd name="connsiteX0" fmla="*/ 99259 w 267616"/>
                  <a:gd name="connsiteY0" fmla="*/ 4 h 91252"/>
                  <a:gd name="connsiteX1" fmla="*/ 11343 w 267616"/>
                  <a:gd name="connsiteY1" fmla="*/ 4 h 91252"/>
                  <a:gd name="connsiteX2" fmla="*/ 5247 w 267616"/>
                  <a:gd name="connsiteY2" fmla="*/ 5528 h 91252"/>
                  <a:gd name="connsiteX3" fmla="*/ 8 w 267616"/>
                  <a:gd name="connsiteY3" fmla="*/ 76775 h 91252"/>
                  <a:gd name="connsiteX4" fmla="*/ 13429 w 267616"/>
                  <a:gd name="connsiteY4" fmla="*/ 91151 h 91252"/>
                  <a:gd name="connsiteX5" fmla="*/ 13724 w 267616"/>
                  <a:gd name="connsiteY5" fmla="*/ 91158 h 91252"/>
                  <a:gd name="connsiteX6" fmla="*/ 130787 w 267616"/>
                  <a:gd name="connsiteY6" fmla="*/ 88777 h 91252"/>
                  <a:gd name="connsiteX7" fmla="*/ 236895 w 267616"/>
                  <a:gd name="connsiteY7" fmla="*/ 91253 h 91252"/>
                  <a:gd name="connsiteX8" fmla="*/ 259850 w 267616"/>
                  <a:gd name="connsiteY8" fmla="*/ 54868 h 91252"/>
                  <a:gd name="connsiteX9" fmla="*/ 119547 w 267616"/>
                  <a:gd name="connsiteY9" fmla="*/ 6004 h 91252"/>
                  <a:gd name="connsiteX10" fmla="*/ 99259 w 267616"/>
                  <a:gd name="connsiteY10" fmla="*/ 4 h 912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67616" h="91252">
                    <a:moveTo>
                      <a:pt x="99259" y="4"/>
                    </a:moveTo>
                    <a:lnTo>
                      <a:pt x="11343" y="4"/>
                    </a:lnTo>
                    <a:cubicBezTo>
                      <a:pt x="8152" y="-106"/>
                      <a:pt x="5451" y="2341"/>
                      <a:pt x="5247" y="5528"/>
                    </a:cubicBezTo>
                    <a:lnTo>
                      <a:pt x="8" y="76775"/>
                    </a:lnTo>
                    <a:cubicBezTo>
                      <a:pt x="-255" y="84451"/>
                      <a:pt x="5753" y="90887"/>
                      <a:pt x="13429" y="91151"/>
                    </a:cubicBezTo>
                    <a:cubicBezTo>
                      <a:pt x="13528" y="91154"/>
                      <a:pt x="13626" y="91157"/>
                      <a:pt x="13724" y="91158"/>
                    </a:cubicBezTo>
                    <a:cubicBezTo>
                      <a:pt x="45347" y="90586"/>
                      <a:pt x="90877" y="88777"/>
                      <a:pt x="130787" y="88777"/>
                    </a:cubicBezTo>
                    <a:cubicBezTo>
                      <a:pt x="177364" y="88777"/>
                      <a:pt x="182222" y="91253"/>
                      <a:pt x="236895" y="91253"/>
                    </a:cubicBezTo>
                    <a:cubicBezTo>
                      <a:pt x="269947" y="91253"/>
                      <a:pt x="274138" y="57820"/>
                      <a:pt x="259850" y="54868"/>
                    </a:cubicBezTo>
                    <a:cubicBezTo>
                      <a:pt x="194890" y="41056"/>
                      <a:pt x="178983" y="39532"/>
                      <a:pt x="119547" y="6004"/>
                    </a:cubicBezTo>
                    <a:cubicBezTo>
                      <a:pt x="113405" y="2310"/>
                      <a:pt x="106422" y="244"/>
                      <a:pt x="99259" y="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78" name="任意多边形: 形状 1577">
                <a:extLst>
                  <a:ext uri="{FF2B5EF4-FFF2-40B4-BE49-F238E27FC236}">
                    <a16:creationId xmlns:a16="http://schemas.microsoft.com/office/drawing/2014/main" id="{33D755DA-3B94-BEBA-85A3-3CF66BB6474A}"/>
                  </a:ext>
                </a:extLst>
              </p:cNvPr>
              <p:cNvSpPr/>
              <p:nvPr/>
            </p:nvSpPr>
            <p:spPr>
              <a:xfrm>
                <a:off x="9114203" y="4737257"/>
                <a:ext cx="88487" cy="96107"/>
              </a:xfrm>
              <a:custGeom>
                <a:avLst/>
                <a:gdLst>
                  <a:gd name="connsiteX0" fmla="*/ 80486 w 88487"/>
                  <a:gd name="connsiteY0" fmla="*/ 0 h 96107"/>
                  <a:gd name="connsiteX1" fmla="*/ 88487 w 88487"/>
                  <a:gd name="connsiteY1" fmla="*/ 96107 h 96107"/>
                  <a:gd name="connsiteX2" fmla="*/ 7906 w 88487"/>
                  <a:gd name="connsiteY2" fmla="*/ 96107 h 96107"/>
                  <a:gd name="connsiteX3" fmla="*/ 0 w 88487"/>
                  <a:gd name="connsiteY3" fmla="*/ 0 h 96107"/>
                  <a:gd name="connsiteX4" fmla="*/ 80486 w 88487"/>
                  <a:gd name="connsiteY4" fmla="*/ 0 h 96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8487" h="96107">
                    <a:moveTo>
                      <a:pt x="80486" y="0"/>
                    </a:moveTo>
                    <a:lnTo>
                      <a:pt x="88487" y="96107"/>
                    </a:lnTo>
                    <a:lnTo>
                      <a:pt x="7906" y="96107"/>
                    </a:lnTo>
                    <a:lnTo>
                      <a:pt x="0" y="0"/>
                    </a:lnTo>
                    <a:lnTo>
                      <a:pt x="80486" y="0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80" name="任意多边形: 形状 1579">
                <a:extLst>
                  <a:ext uri="{FF2B5EF4-FFF2-40B4-BE49-F238E27FC236}">
                    <a16:creationId xmlns:a16="http://schemas.microsoft.com/office/drawing/2014/main" id="{C44FCC7E-1F01-D60E-920D-2986B17163F2}"/>
                  </a:ext>
                </a:extLst>
              </p:cNvPr>
              <p:cNvSpPr/>
              <p:nvPr/>
            </p:nvSpPr>
            <p:spPr>
              <a:xfrm>
                <a:off x="8721558" y="4908278"/>
                <a:ext cx="43293" cy="19655"/>
              </a:xfrm>
              <a:custGeom>
                <a:avLst/>
                <a:gdLst>
                  <a:gd name="connsiteX0" fmla="*/ 22695 w 43293"/>
                  <a:gd name="connsiteY0" fmla="*/ 19480 h 19655"/>
                  <a:gd name="connsiteX1" fmla="*/ 41745 w 43293"/>
                  <a:gd name="connsiteY1" fmla="*/ 14241 h 19655"/>
                  <a:gd name="connsiteX2" fmla="*/ 41745 w 43293"/>
                  <a:gd name="connsiteY2" fmla="*/ 4716 h 19655"/>
                  <a:gd name="connsiteX3" fmla="*/ 35744 w 43293"/>
                  <a:gd name="connsiteY3" fmla="*/ 334 h 19655"/>
                  <a:gd name="connsiteX4" fmla="*/ 787 w 43293"/>
                  <a:gd name="connsiteY4" fmla="*/ 13479 h 19655"/>
                  <a:gd name="connsiteX5" fmla="*/ 25 w 43293"/>
                  <a:gd name="connsiteY5" fmla="*/ 15384 h 19655"/>
                  <a:gd name="connsiteX6" fmla="*/ 1454 w 43293"/>
                  <a:gd name="connsiteY6" fmla="*/ 16813 h 19655"/>
                  <a:gd name="connsiteX7" fmla="*/ 22694 w 43293"/>
                  <a:gd name="connsiteY7" fmla="*/ 19480 h 19655"/>
                  <a:gd name="connsiteX8" fmla="*/ 32791 w 43293"/>
                  <a:gd name="connsiteY8" fmla="*/ 4144 h 19655"/>
                  <a:gd name="connsiteX9" fmla="*/ 35172 w 43293"/>
                  <a:gd name="connsiteY9" fmla="*/ 4144 h 19655"/>
                  <a:gd name="connsiteX10" fmla="*/ 38696 w 43293"/>
                  <a:gd name="connsiteY10" fmla="*/ 6716 h 19655"/>
                  <a:gd name="connsiteX11" fmla="*/ 38696 w 43293"/>
                  <a:gd name="connsiteY11" fmla="*/ 11574 h 19655"/>
                  <a:gd name="connsiteX12" fmla="*/ 6788 w 43293"/>
                  <a:gd name="connsiteY12" fmla="*/ 14146 h 19655"/>
                  <a:gd name="connsiteX13" fmla="*/ 32220 w 43293"/>
                  <a:gd name="connsiteY13" fmla="*/ 4144 h 19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3293" h="19655">
                    <a:moveTo>
                      <a:pt x="22695" y="19480"/>
                    </a:moveTo>
                    <a:cubicBezTo>
                      <a:pt x="29483" y="20266"/>
                      <a:pt x="36313" y="18388"/>
                      <a:pt x="41745" y="14241"/>
                    </a:cubicBezTo>
                    <a:cubicBezTo>
                      <a:pt x="43810" y="11402"/>
                      <a:pt x="43810" y="7555"/>
                      <a:pt x="41745" y="4716"/>
                    </a:cubicBezTo>
                    <a:cubicBezTo>
                      <a:pt x="40473" y="2455"/>
                      <a:pt x="38284" y="857"/>
                      <a:pt x="35744" y="334"/>
                    </a:cubicBezTo>
                    <a:cubicBezTo>
                      <a:pt x="24028" y="-2428"/>
                      <a:pt x="1740" y="12812"/>
                      <a:pt x="787" y="13479"/>
                    </a:cubicBezTo>
                    <a:cubicBezTo>
                      <a:pt x="202" y="13925"/>
                      <a:pt x="-91" y="14657"/>
                      <a:pt x="25" y="15384"/>
                    </a:cubicBezTo>
                    <a:cubicBezTo>
                      <a:pt x="140" y="16120"/>
                      <a:pt x="718" y="16697"/>
                      <a:pt x="1454" y="16813"/>
                    </a:cubicBezTo>
                    <a:cubicBezTo>
                      <a:pt x="8414" y="18480"/>
                      <a:pt x="15538" y="19375"/>
                      <a:pt x="22694" y="19480"/>
                    </a:cubicBezTo>
                    <a:close/>
                    <a:moveTo>
                      <a:pt x="32791" y="4144"/>
                    </a:moveTo>
                    <a:cubicBezTo>
                      <a:pt x="33582" y="4044"/>
                      <a:pt x="34382" y="4044"/>
                      <a:pt x="35172" y="4144"/>
                    </a:cubicBezTo>
                    <a:cubicBezTo>
                      <a:pt x="36665" y="4448"/>
                      <a:pt x="37952" y="5387"/>
                      <a:pt x="38696" y="6716"/>
                    </a:cubicBezTo>
                    <a:cubicBezTo>
                      <a:pt x="40411" y="9859"/>
                      <a:pt x="39363" y="11193"/>
                      <a:pt x="38696" y="11574"/>
                    </a:cubicBezTo>
                    <a:cubicBezTo>
                      <a:pt x="35268" y="16146"/>
                      <a:pt x="18789" y="16146"/>
                      <a:pt x="6788" y="14146"/>
                    </a:cubicBezTo>
                    <a:cubicBezTo>
                      <a:pt x="14414" y="8959"/>
                      <a:pt x="23103" y="5542"/>
                      <a:pt x="32220" y="4144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81" name="任意多边形: 形状 1580">
                <a:extLst>
                  <a:ext uri="{FF2B5EF4-FFF2-40B4-BE49-F238E27FC236}">
                    <a16:creationId xmlns:a16="http://schemas.microsoft.com/office/drawing/2014/main" id="{0E90FC3E-5D4F-1D6F-7EE7-640B4A6AB578}"/>
                  </a:ext>
                </a:extLst>
              </p:cNvPr>
              <p:cNvSpPr/>
              <p:nvPr/>
            </p:nvSpPr>
            <p:spPr>
              <a:xfrm>
                <a:off x="8721571" y="4889293"/>
                <a:ext cx="25665" cy="36307"/>
              </a:xfrm>
              <a:custGeom>
                <a:avLst/>
                <a:gdLst>
                  <a:gd name="connsiteX0" fmla="*/ 1917 w 25665"/>
                  <a:gd name="connsiteY0" fmla="*/ 36274 h 36307"/>
                  <a:gd name="connsiteX1" fmla="*/ 2774 w 25665"/>
                  <a:gd name="connsiteY1" fmla="*/ 36274 h 36307"/>
                  <a:gd name="connsiteX2" fmla="*/ 25539 w 25665"/>
                  <a:gd name="connsiteY2" fmla="*/ 5127 h 36307"/>
                  <a:gd name="connsiteX3" fmla="*/ 19443 w 25665"/>
                  <a:gd name="connsiteY3" fmla="*/ 79 h 36307"/>
                  <a:gd name="connsiteX4" fmla="*/ 11347 w 25665"/>
                  <a:gd name="connsiteY4" fmla="*/ 2555 h 36307"/>
                  <a:gd name="connsiteX5" fmla="*/ 12 w 25665"/>
                  <a:gd name="connsiteY5" fmla="*/ 34369 h 36307"/>
                  <a:gd name="connsiteX6" fmla="*/ 869 w 25665"/>
                  <a:gd name="connsiteY6" fmla="*/ 36179 h 36307"/>
                  <a:gd name="connsiteX7" fmla="*/ 1917 w 25665"/>
                  <a:gd name="connsiteY7" fmla="*/ 36274 h 36307"/>
                  <a:gd name="connsiteX8" fmla="*/ 18109 w 25665"/>
                  <a:gd name="connsiteY8" fmla="*/ 3603 h 36307"/>
                  <a:gd name="connsiteX9" fmla="*/ 18967 w 25665"/>
                  <a:gd name="connsiteY9" fmla="*/ 3603 h 36307"/>
                  <a:gd name="connsiteX10" fmla="*/ 21824 w 25665"/>
                  <a:gd name="connsiteY10" fmla="*/ 5508 h 36307"/>
                  <a:gd name="connsiteX11" fmla="*/ 4203 w 25665"/>
                  <a:gd name="connsiteY11" fmla="*/ 30463 h 36307"/>
                  <a:gd name="connsiteX12" fmla="*/ 13728 w 25665"/>
                  <a:gd name="connsiteY12" fmla="*/ 5222 h 36307"/>
                  <a:gd name="connsiteX13" fmla="*/ 18109 w 25665"/>
                  <a:gd name="connsiteY13" fmla="*/ 3603 h 363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5665" h="36307">
                    <a:moveTo>
                      <a:pt x="1917" y="36274"/>
                    </a:moveTo>
                    <a:lnTo>
                      <a:pt x="2774" y="36274"/>
                    </a:lnTo>
                    <a:cubicBezTo>
                      <a:pt x="11156" y="31702"/>
                      <a:pt x="27253" y="14080"/>
                      <a:pt x="25539" y="5127"/>
                    </a:cubicBezTo>
                    <a:cubicBezTo>
                      <a:pt x="24954" y="2216"/>
                      <a:pt x="22412" y="111"/>
                      <a:pt x="19443" y="79"/>
                    </a:cubicBezTo>
                    <a:cubicBezTo>
                      <a:pt x="16515" y="-284"/>
                      <a:pt x="13571" y="617"/>
                      <a:pt x="11347" y="2555"/>
                    </a:cubicBezTo>
                    <a:cubicBezTo>
                      <a:pt x="1822" y="10175"/>
                      <a:pt x="12" y="33416"/>
                      <a:pt x="12" y="34369"/>
                    </a:cubicBezTo>
                    <a:cubicBezTo>
                      <a:pt x="-68" y="35086"/>
                      <a:pt x="264" y="35786"/>
                      <a:pt x="869" y="36179"/>
                    </a:cubicBezTo>
                    <a:cubicBezTo>
                      <a:pt x="1202" y="36308"/>
                      <a:pt x="1565" y="36341"/>
                      <a:pt x="1917" y="36274"/>
                    </a:cubicBezTo>
                    <a:close/>
                    <a:moveTo>
                      <a:pt x="18109" y="3603"/>
                    </a:moveTo>
                    <a:lnTo>
                      <a:pt x="18967" y="3603"/>
                    </a:lnTo>
                    <a:cubicBezTo>
                      <a:pt x="21443" y="3603"/>
                      <a:pt x="21729" y="5032"/>
                      <a:pt x="21824" y="5508"/>
                    </a:cubicBezTo>
                    <a:cubicBezTo>
                      <a:pt x="22777" y="10842"/>
                      <a:pt x="12299" y="24558"/>
                      <a:pt x="4203" y="30463"/>
                    </a:cubicBezTo>
                    <a:cubicBezTo>
                      <a:pt x="4784" y="21287"/>
                      <a:pt x="8102" y="12495"/>
                      <a:pt x="13728" y="5222"/>
                    </a:cubicBezTo>
                    <a:cubicBezTo>
                      <a:pt x="14954" y="4187"/>
                      <a:pt x="16504" y="3613"/>
                      <a:pt x="18109" y="3603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82" name="任意多边形: 形状 1581">
                <a:extLst>
                  <a:ext uri="{FF2B5EF4-FFF2-40B4-BE49-F238E27FC236}">
                    <a16:creationId xmlns:a16="http://schemas.microsoft.com/office/drawing/2014/main" id="{46C6CF93-40BA-6DE7-BB7D-39D6E5E78292}"/>
                  </a:ext>
                </a:extLst>
              </p:cNvPr>
              <p:cNvSpPr/>
              <p:nvPr/>
            </p:nvSpPr>
            <p:spPr>
              <a:xfrm>
                <a:off x="8649765" y="4737162"/>
                <a:ext cx="120967" cy="186499"/>
              </a:xfrm>
              <a:custGeom>
                <a:avLst/>
                <a:gdLst>
                  <a:gd name="connsiteX0" fmla="*/ 0 w 120967"/>
                  <a:gd name="connsiteY0" fmla="*/ 186500 h 186499"/>
                  <a:gd name="connsiteX1" fmla="*/ 80486 w 120967"/>
                  <a:gd name="connsiteY1" fmla="*/ 186500 h 186499"/>
                  <a:gd name="connsiteX2" fmla="*/ 120967 w 120967"/>
                  <a:gd name="connsiteY2" fmla="*/ 0 h 186499"/>
                  <a:gd name="connsiteX3" fmla="*/ 40481 w 120967"/>
                  <a:gd name="connsiteY3" fmla="*/ 0 h 186499"/>
                  <a:gd name="connsiteX4" fmla="*/ 0 w 120967"/>
                  <a:gd name="connsiteY4" fmla="*/ 186500 h 186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967" h="186499">
                    <a:moveTo>
                      <a:pt x="0" y="186500"/>
                    </a:moveTo>
                    <a:lnTo>
                      <a:pt x="80486" y="186500"/>
                    </a:lnTo>
                    <a:lnTo>
                      <a:pt x="120967" y="0"/>
                    </a:lnTo>
                    <a:lnTo>
                      <a:pt x="40481" y="0"/>
                    </a:lnTo>
                    <a:lnTo>
                      <a:pt x="0" y="186500"/>
                    </a:lnTo>
                    <a:close/>
                  </a:path>
                </a:pathLst>
              </a:custGeom>
              <a:solidFill>
                <a:srgbClr val="B55B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83" name="任意多边形: 形状 1582">
                <a:extLst>
                  <a:ext uri="{FF2B5EF4-FFF2-40B4-BE49-F238E27FC236}">
                    <a16:creationId xmlns:a16="http://schemas.microsoft.com/office/drawing/2014/main" id="{0E448DBB-00F7-9436-A276-88B4596B82C2}"/>
                  </a:ext>
                </a:extLst>
              </p:cNvPr>
              <p:cNvSpPr/>
              <p:nvPr/>
            </p:nvSpPr>
            <p:spPr>
              <a:xfrm>
                <a:off x="8622522" y="4914322"/>
                <a:ext cx="220083" cy="91254"/>
              </a:xfrm>
              <a:custGeom>
                <a:avLst/>
                <a:gdLst>
                  <a:gd name="connsiteX0" fmla="*/ 113443 w 220083"/>
                  <a:gd name="connsiteY0" fmla="*/ 5 h 91254"/>
                  <a:gd name="connsiteX1" fmla="*/ 23051 w 220083"/>
                  <a:gd name="connsiteY1" fmla="*/ 5 h 91254"/>
                  <a:gd name="connsiteX2" fmla="*/ 16193 w 220083"/>
                  <a:gd name="connsiteY2" fmla="*/ 5529 h 91254"/>
                  <a:gd name="connsiteX3" fmla="*/ 286 w 220083"/>
                  <a:gd name="connsiteY3" fmla="*/ 76776 h 91254"/>
                  <a:gd name="connsiteX4" fmla="*/ 9240 w 220083"/>
                  <a:gd name="connsiteY4" fmla="*/ 90877 h 91254"/>
                  <a:gd name="connsiteX5" fmla="*/ 12002 w 220083"/>
                  <a:gd name="connsiteY5" fmla="*/ 91159 h 91254"/>
                  <a:gd name="connsiteX6" fmla="*/ 98775 w 220083"/>
                  <a:gd name="connsiteY6" fmla="*/ 88778 h 91254"/>
                  <a:gd name="connsiteX7" fmla="*/ 188405 w 220083"/>
                  <a:gd name="connsiteY7" fmla="*/ 91254 h 91254"/>
                  <a:gd name="connsiteX8" fmla="*/ 212789 w 220083"/>
                  <a:gd name="connsiteY8" fmla="*/ 54869 h 91254"/>
                  <a:gd name="connsiteX9" fmla="*/ 126588 w 220083"/>
                  <a:gd name="connsiteY9" fmla="*/ 4672 h 91254"/>
                  <a:gd name="connsiteX10" fmla="*/ 113443 w 220083"/>
                  <a:gd name="connsiteY10" fmla="*/ 5 h 91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0083" h="91254">
                    <a:moveTo>
                      <a:pt x="113443" y="5"/>
                    </a:moveTo>
                    <a:lnTo>
                      <a:pt x="23051" y="5"/>
                    </a:lnTo>
                    <a:cubicBezTo>
                      <a:pt x="19742" y="-20"/>
                      <a:pt x="16873" y="2290"/>
                      <a:pt x="16193" y="5529"/>
                    </a:cubicBezTo>
                    <a:lnTo>
                      <a:pt x="286" y="76776"/>
                    </a:lnTo>
                    <a:cubicBezTo>
                      <a:pt x="-1135" y="83143"/>
                      <a:pt x="2874" y="89456"/>
                      <a:pt x="9240" y="90877"/>
                    </a:cubicBezTo>
                    <a:cubicBezTo>
                      <a:pt x="10147" y="91079"/>
                      <a:pt x="11074" y="91174"/>
                      <a:pt x="12002" y="91159"/>
                    </a:cubicBezTo>
                    <a:cubicBezTo>
                      <a:pt x="43625" y="90588"/>
                      <a:pt x="58960" y="88778"/>
                      <a:pt x="98775" y="88778"/>
                    </a:cubicBezTo>
                    <a:cubicBezTo>
                      <a:pt x="123254" y="88778"/>
                      <a:pt x="154591" y="91254"/>
                      <a:pt x="188405" y="91254"/>
                    </a:cubicBezTo>
                    <a:cubicBezTo>
                      <a:pt x="222219" y="91254"/>
                      <a:pt x="226505" y="57822"/>
                      <a:pt x="212789" y="54869"/>
                    </a:cubicBezTo>
                    <a:cubicBezTo>
                      <a:pt x="150781" y="41248"/>
                      <a:pt x="146114" y="22579"/>
                      <a:pt x="126588" y="4672"/>
                    </a:cubicBezTo>
                    <a:cubicBezTo>
                      <a:pt x="122926" y="1559"/>
                      <a:pt x="118248" y="-102"/>
                      <a:pt x="113443" y="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84" name="任意多边形: 形状 1583">
                <a:extLst>
                  <a:ext uri="{FF2B5EF4-FFF2-40B4-BE49-F238E27FC236}">
                    <a16:creationId xmlns:a16="http://schemas.microsoft.com/office/drawing/2014/main" id="{ECDDFD91-A2CD-4B4E-A659-892B100F14EB}"/>
                  </a:ext>
                </a:extLst>
              </p:cNvPr>
              <p:cNvSpPr/>
              <p:nvPr/>
            </p:nvSpPr>
            <p:spPr>
              <a:xfrm>
                <a:off x="8140607" y="3865243"/>
                <a:ext cx="777424" cy="927163"/>
              </a:xfrm>
              <a:custGeom>
                <a:avLst/>
                <a:gdLst>
                  <a:gd name="connsiteX0" fmla="*/ 317896 w 777424"/>
                  <a:gd name="connsiteY0" fmla="*/ 0 h 927163"/>
                  <a:gd name="connsiteX1" fmla="*/ 775667 w 777424"/>
                  <a:gd name="connsiteY1" fmla="*/ 314992 h 927163"/>
                  <a:gd name="connsiteX2" fmla="*/ 633840 w 777424"/>
                  <a:gd name="connsiteY2" fmla="*/ 927164 h 927163"/>
                  <a:gd name="connsiteX3" fmla="*/ 513063 w 777424"/>
                  <a:gd name="connsiteY3" fmla="*/ 927164 h 927163"/>
                  <a:gd name="connsiteX4" fmla="*/ 575452 w 777424"/>
                  <a:gd name="connsiteY4" fmla="*/ 488156 h 927163"/>
                  <a:gd name="connsiteX5" fmla="*/ 16239 w 777424"/>
                  <a:gd name="connsiteY5" fmla="*/ 0 h 9271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77424" h="927163">
                    <a:moveTo>
                      <a:pt x="317896" y="0"/>
                    </a:moveTo>
                    <a:cubicBezTo>
                      <a:pt x="317896" y="0"/>
                      <a:pt x="764618" y="135541"/>
                      <a:pt x="775667" y="314992"/>
                    </a:cubicBezTo>
                    <a:cubicBezTo>
                      <a:pt x="795956" y="645509"/>
                      <a:pt x="633840" y="927164"/>
                      <a:pt x="633840" y="927164"/>
                    </a:cubicBezTo>
                    <a:lnTo>
                      <a:pt x="513063" y="927164"/>
                    </a:lnTo>
                    <a:cubicBezTo>
                      <a:pt x="513063" y="927164"/>
                      <a:pt x="558973" y="787527"/>
                      <a:pt x="575452" y="488156"/>
                    </a:cubicBezTo>
                    <a:cubicBezTo>
                      <a:pt x="596121" y="111919"/>
                      <a:pt x="-115301" y="496919"/>
                      <a:pt x="16239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85" name="任意多边形: 形状 1584">
                <a:extLst>
                  <a:ext uri="{FF2B5EF4-FFF2-40B4-BE49-F238E27FC236}">
                    <a16:creationId xmlns:a16="http://schemas.microsoft.com/office/drawing/2014/main" id="{9B6F22B1-1391-104F-F439-75B35FF24FEC}"/>
                  </a:ext>
                </a:extLst>
              </p:cNvPr>
              <p:cNvSpPr/>
              <p:nvPr/>
            </p:nvSpPr>
            <p:spPr>
              <a:xfrm>
                <a:off x="8669291" y="4737257"/>
                <a:ext cx="101441" cy="96107"/>
              </a:xfrm>
              <a:custGeom>
                <a:avLst/>
                <a:gdLst>
                  <a:gd name="connsiteX0" fmla="*/ 20860 w 101441"/>
                  <a:gd name="connsiteY0" fmla="*/ 0 h 96107"/>
                  <a:gd name="connsiteX1" fmla="*/ 101441 w 101441"/>
                  <a:gd name="connsiteY1" fmla="*/ 0 h 96107"/>
                  <a:gd name="connsiteX2" fmla="*/ 80581 w 101441"/>
                  <a:gd name="connsiteY2" fmla="*/ 96107 h 96107"/>
                  <a:gd name="connsiteX3" fmla="*/ 0 w 101441"/>
                  <a:gd name="connsiteY3" fmla="*/ 96107 h 96107"/>
                  <a:gd name="connsiteX4" fmla="*/ 20860 w 101441"/>
                  <a:gd name="connsiteY4" fmla="*/ 0 h 96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441" h="96107">
                    <a:moveTo>
                      <a:pt x="20860" y="0"/>
                    </a:moveTo>
                    <a:lnTo>
                      <a:pt x="101441" y="0"/>
                    </a:lnTo>
                    <a:lnTo>
                      <a:pt x="80581" y="96107"/>
                    </a:lnTo>
                    <a:lnTo>
                      <a:pt x="0" y="96107"/>
                    </a:lnTo>
                    <a:lnTo>
                      <a:pt x="2086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86" name="任意多边形: 形状 1585">
                <a:extLst>
                  <a:ext uri="{FF2B5EF4-FFF2-40B4-BE49-F238E27FC236}">
                    <a16:creationId xmlns:a16="http://schemas.microsoft.com/office/drawing/2014/main" id="{09FB9074-31A8-CB65-FA42-9CC4B5827B25}"/>
                  </a:ext>
                </a:extLst>
              </p:cNvPr>
              <p:cNvSpPr/>
              <p:nvPr/>
            </p:nvSpPr>
            <p:spPr>
              <a:xfrm>
                <a:off x="8289815" y="3865243"/>
                <a:ext cx="932116" cy="927163"/>
              </a:xfrm>
              <a:custGeom>
                <a:avLst/>
                <a:gdLst>
                  <a:gd name="connsiteX0" fmla="*/ 297752 w 932116"/>
                  <a:gd name="connsiteY0" fmla="*/ 0 h 927163"/>
                  <a:gd name="connsiteX1" fmla="*/ 898303 w 932116"/>
                  <a:gd name="connsiteY1" fmla="*/ 344710 h 927163"/>
                  <a:gd name="connsiteX2" fmla="*/ 932117 w 932116"/>
                  <a:gd name="connsiteY2" fmla="*/ 927164 h 927163"/>
                  <a:gd name="connsiteX3" fmla="*/ 812483 w 932116"/>
                  <a:gd name="connsiteY3" fmla="*/ 927164 h 927163"/>
                  <a:gd name="connsiteX4" fmla="*/ 698183 w 932116"/>
                  <a:gd name="connsiteY4" fmla="*/ 400336 h 927163"/>
                  <a:gd name="connsiteX5" fmla="*/ 298133 w 932116"/>
                  <a:gd name="connsiteY5" fmla="*/ 280226 h 927163"/>
                  <a:gd name="connsiteX6" fmla="*/ 0 w 932116"/>
                  <a:gd name="connsiteY6" fmla="*/ 82868 h 927163"/>
                  <a:gd name="connsiteX7" fmla="*/ 2096 w 932116"/>
                  <a:gd name="connsiteY7" fmla="*/ 0 h 9271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32116" h="927163">
                    <a:moveTo>
                      <a:pt x="297752" y="0"/>
                    </a:moveTo>
                    <a:cubicBezTo>
                      <a:pt x="297752" y="0"/>
                      <a:pt x="875443" y="38100"/>
                      <a:pt x="898303" y="344710"/>
                    </a:cubicBezTo>
                    <a:cubicBezTo>
                      <a:pt x="924497" y="697135"/>
                      <a:pt x="932117" y="927164"/>
                      <a:pt x="932117" y="927164"/>
                    </a:cubicBezTo>
                    <a:lnTo>
                      <a:pt x="812483" y="927164"/>
                    </a:lnTo>
                    <a:cubicBezTo>
                      <a:pt x="812483" y="927164"/>
                      <a:pt x="750951" y="711042"/>
                      <a:pt x="698183" y="400336"/>
                    </a:cubicBezTo>
                    <a:cubicBezTo>
                      <a:pt x="682276" y="307277"/>
                      <a:pt x="484918" y="291275"/>
                      <a:pt x="298133" y="280226"/>
                    </a:cubicBezTo>
                    <a:cubicBezTo>
                      <a:pt x="137160" y="270701"/>
                      <a:pt x="13526" y="261176"/>
                      <a:pt x="0" y="82868"/>
                    </a:cubicBezTo>
                    <a:lnTo>
                      <a:pt x="2096" y="0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87" name="任意多边形: 形状 1586">
                <a:extLst>
                  <a:ext uri="{FF2B5EF4-FFF2-40B4-BE49-F238E27FC236}">
                    <a16:creationId xmlns:a16="http://schemas.microsoft.com/office/drawing/2014/main" id="{2A7D3FF2-00F5-820F-8427-2FA98B38447D}"/>
                  </a:ext>
                </a:extLst>
              </p:cNvPr>
              <p:cNvSpPr/>
              <p:nvPr/>
            </p:nvSpPr>
            <p:spPr>
              <a:xfrm>
                <a:off x="9073151" y="4760403"/>
                <a:ext cx="178060" cy="57150"/>
              </a:xfrm>
              <a:custGeom>
                <a:avLst/>
                <a:gdLst>
                  <a:gd name="connsiteX0" fmla="*/ 178022 w 178060"/>
                  <a:gd name="connsiteY0" fmla="*/ 0 h 57150"/>
                  <a:gd name="connsiteX1" fmla="*/ 170307 w 178060"/>
                  <a:gd name="connsiteY1" fmla="*/ 57150 h 57150"/>
                  <a:gd name="connsiteX2" fmla="*/ 4477 w 178060"/>
                  <a:gd name="connsiteY2" fmla="*/ 57150 h 57150"/>
                  <a:gd name="connsiteX3" fmla="*/ 0 w 178060"/>
                  <a:gd name="connsiteY3" fmla="*/ 6572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8060" h="57150">
                    <a:moveTo>
                      <a:pt x="178022" y="0"/>
                    </a:moveTo>
                    <a:cubicBezTo>
                      <a:pt x="178689" y="0"/>
                      <a:pt x="170307" y="57150"/>
                      <a:pt x="170307" y="57150"/>
                    </a:cubicBezTo>
                    <a:lnTo>
                      <a:pt x="4477" y="57150"/>
                    </a:lnTo>
                    <a:lnTo>
                      <a:pt x="0" y="6572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88" name="任意多边形: 形状 1587">
                <a:extLst>
                  <a:ext uri="{FF2B5EF4-FFF2-40B4-BE49-F238E27FC236}">
                    <a16:creationId xmlns:a16="http://schemas.microsoft.com/office/drawing/2014/main" id="{E46ED02F-F40A-4E58-3106-4BD215597041}"/>
                  </a:ext>
                </a:extLst>
              </p:cNvPr>
              <p:cNvSpPr/>
              <p:nvPr/>
            </p:nvSpPr>
            <p:spPr>
              <a:xfrm>
                <a:off x="8629953" y="4760403"/>
                <a:ext cx="180995" cy="57150"/>
              </a:xfrm>
              <a:custGeom>
                <a:avLst/>
                <a:gdLst>
                  <a:gd name="connsiteX0" fmla="*/ 180975 w 180995"/>
                  <a:gd name="connsiteY0" fmla="*/ 0 h 57150"/>
                  <a:gd name="connsiteX1" fmla="*/ 165735 w 180995"/>
                  <a:gd name="connsiteY1" fmla="*/ 57150 h 57150"/>
                  <a:gd name="connsiteX2" fmla="*/ 0 w 180995"/>
                  <a:gd name="connsiteY2" fmla="*/ 57150 h 57150"/>
                  <a:gd name="connsiteX3" fmla="*/ 3048 w 180995"/>
                  <a:gd name="connsiteY3" fmla="*/ 6572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0995" h="57150">
                    <a:moveTo>
                      <a:pt x="180975" y="0"/>
                    </a:moveTo>
                    <a:cubicBezTo>
                      <a:pt x="181642" y="0"/>
                      <a:pt x="165735" y="57150"/>
                      <a:pt x="165735" y="57150"/>
                    </a:cubicBezTo>
                    <a:lnTo>
                      <a:pt x="0" y="57150"/>
                    </a:lnTo>
                    <a:lnTo>
                      <a:pt x="3048" y="6572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89" name="任意多边形: 形状 1588">
                <a:extLst>
                  <a:ext uri="{FF2B5EF4-FFF2-40B4-BE49-F238E27FC236}">
                    <a16:creationId xmlns:a16="http://schemas.microsoft.com/office/drawing/2014/main" id="{A9E2D468-1B0F-2F74-9E97-F385C3047CE9}"/>
                  </a:ext>
                </a:extLst>
              </p:cNvPr>
              <p:cNvSpPr/>
              <p:nvPr/>
            </p:nvSpPr>
            <p:spPr>
              <a:xfrm>
                <a:off x="7879092" y="3517295"/>
                <a:ext cx="995081" cy="649319"/>
              </a:xfrm>
              <a:custGeom>
                <a:avLst/>
                <a:gdLst>
                  <a:gd name="connsiteX0" fmla="*/ 682471 w 995081"/>
                  <a:gd name="connsiteY0" fmla="*/ 602837 h 649319"/>
                  <a:gd name="connsiteX1" fmla="*/ 601604 w 995081"/>
                  <a:gd name="connsiteY1" fmla="*/ 53531 h 649319"/>
                  <a:gd name="connsiteX2" fmla="*/ 539691 w 995081"/>
                  <a:gd name="connsiteY2" fmla="*/ 0 h 649319"/>
                  <a:gd name="connsiteX3" fmla="*/ 62584 w 995081"/>
                  <a:gd name="connsiteY3" fmla="*/ 0 h 649319"/>
                  <a:gd name="connsiteX4" fmla="*/ 0 w 995081"/>
                  <a:gd name="connsiteY4" fmla="*/ 62574 h 649319"/>
                  <a:gd name="connsiteX5" fmla="*/ 672 w 995081"/>
                  <a:gd name="connsiteY5" fmla="*/ 71723 h 649319"/>
                  <a:gd name="connsiteX6" fmla="*/ 78777 w 995081"/>
                  <a:gd name="connsiteY6" fmla="*/ 602837 h 649319"/>
                  <a:gd name="connsiteX7" fmla="*/ 78777 w 995081"/>
                  <a:gd name="connsiteY7" fmla="*/ 602837 h 649319"/>
                  <a:gd name="connsiteX8" fmla="*/ 125258 w 995081"/>
                  <a:gd name="connsiteY8" fmla="*/ 649319 h 649319"/>
                  <a:gd name="connsiteX9" fmla="*/ 125354 w 995081"/>
                  <a:gd name="connsiteY9" fmla="*/ 649319 h 649319"/>
                  <a:gd name="connsiteX10" fmla="*/ 995082 w 995081"/>
                  <a:gd name="connsiteY10" fmla="*/ 649319 h 649319"/>
                  <a:gd name="connsiteX11" fmla="*/ 948600 w 995081"/>
                  <a:gd name="connsiteY11" fmla="*/ 602837 h 649319"/>
                  <a:gd name="connsiteX12" fmla="*/ 948504 w 995081"/>
                  <a:gd name="connsiteY12" fmla="*/ 602837 h 649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95081" h="649319">
                    <a:moveTo>
                      <a:pt x="682471" y="602837"/>
                    </a:moveTo>
                    <a:lnTo>
                      <a:pt x="601604" y="53531"/>
                    </a:lnTo>
                    <a:cubicBezTo>
                      <a:pt x="597112" y="22794"/>
                      <a:pt x="570754" y="5"/>
                      <a:pt x="539691" y="0"/>
                    </a:cubicBezTo>
                    <a:lnTo>
                      <a:pt x="62584" y="0"/>
                    </a:lnTo>
                    <a:cubicBezTo>
                      <a:pt x="28023" y="-3"/>
                      <a:pt x="3" y="28013"/>
                      <a:pt x="0" y="62574"/>
                    </a:cubicBezTo>
                    <a:cubicBezTo>
                      <a:pt x="0" y="65636"/>
                      <a:pt x="224" y="68694"/>
                      <a:pt x="672" y="71723"/>
                    </a:cubicBezTo>
                    <a:lnTo>
                      <a:pt x="78777" y="602837"/>
                    </a:lnTo>
                    <a:lnTo>
                      <a:pt x="78777" y="602837"/>
                    </a:lnTo>
                    <a:cubicBezTo>
                      <a:pt x="78777" y="628509"/>
                      <a:pt x="99587" y="649319"/>
                      <a:pt x="125258" y="649319"/>
                    </a:cubicBezTo>
                    <a:cubicBezTo>
                      <a:pt x="125290" y="649319"/>
                      <a:pt x="125322" y="649319"/>
                      <a:pt x="125354" y="649319"/>
                    </a:cubicBezTo>
                    <a:lnTo>
                      <a:pt x="995082" y="649319"/>
                    </a:lnTo>
                    <a:cubicBezTo>
                      <a:pt x="995082" y="623648"/>
                      <a:pt x="974271" y="602837"/>
                      <a:pt x="948600" y="602837"/>
                    </a:cubicBezTo>
                    <a:cubicBezTo>
                      <a:pt x="948568" y="602837"/>
                      <a:pt x="948536" y="602837"/>
                      <a:pt x="948504" y="602837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90" name="任意多边形: 形状 1589">
                <a:extLst>
                  <a:ext uri="{FF2B5EF4-FFF2-40B4-BE49-F238E27FC236}">
                    <a16:creationId xmlns:a16="http://schemas.microsoft.com/office/drawing/2014/main" id="{BEBA32BC-D68D-63A1-A124-1C15063D065D}"/>
                  </a:ext>
                </a:extLst>
              </p:cNvPr>
              <p:cNvSpPr/>
              <p:nvPr/>
            </p:nvSpPr>
            <p:spPr>
              <a:xfrm>
                <a:off x="7879092" y="3517295"/>
                <a:ext cx="995081" cy="649319"/>
              </a:xfrm>
              <a:custGeom>
                <a:avLst/>
                <a:gdLst>
                  <a:gd name="connsiteX0" fmla="*/ 682471 w 995081"/>
                  <a:gd name="connsiteY0" fmla="*/ 602837 h 649319"/>
                  <a:gd name="connsiteX1" fmla="*/ 601604 w 995081"/>
                  <a:gd name="connsiteY1" fmla="*/ 53531 h 649319"/>
                  <a:gd name="connsiteX2" fmla="*/ 539691 w 995081"/>
                  <a:gd name="connsiteY2" fmla="*/ 0 h 649319"/>
                  <a:gd name="connsiteX3" fmla="*/ 62584 w 995081"/>
                  <a:gd name="connsiteY3" fmla="*/ 0 h 649319"/>
                  <a:gd name="connsiteX4" fmla="*/ 0 w 995081"/>
                  <a:gd name="connsiteY4" fmla="*/ 62574 h 649319"/>
                  <a:gd name="connsiteX5" fmla="*/ 672 w 995081"/>
                  <a:gd name="connsiteY5" fmla="*/ 71723 h 649319"/>
                  <a:gd name="connsiteX6" fmla="*/ 78777 w 995081"/>
                  <a:gd name="connsiteY6" fmla="*/ 602837 h 649319"/>
                  <a:gd name="connsiteX7" fmla="*/ 78777 w 995081"/>
                  <a:gd name="connsiteY7" fmla="*/ 602837 h 649319"/>
                  <a:gd name="connsiteX8" fmla="*/ 125258 w 995081"/>
                  <a:gd name="connsiteY8" fmla="*/ 649319 h 649319"/>
                  <a:gd name="connsiteX9" fmla="*/ 125354 w 995081"/>
                  <a:gd name="connsiteY9" fmla="*/ 649319 h 649319"/>
                  <a:gd name="connsiteX10" fmla="*/ 995082 w 995081"/>
                  <a:gd name="connsiteY10" fmla="*/ 649319 h 649319"/>
                  <a:gd name="connsiteX11" fmla="*/ 948600 w 995081"/>
                  <a:gd name="connsiteY11" fmla="*/ 602837 h 649319"/>
                  <a:gd name="connsiteX12" fmla="*/ 948504 w 995081"/>
                  <a:gd name="connsiteY12" fmla="*/ 602837 h 649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95081" h="649319">
                    <a:moveTo>
                      <a:pt x="682471" y="602837"/>
                    </a:moveTo>
                    <a:lnTo>
                      <a:pt x="601604" y="53531"/>
                    </a:lnTo>
                    <a:cubicBezTo>
                      <a:pt x="597112" y="22794"/>
                      <a:pt x="570754" y="5"/>
                      <a:pt x="539691" y="0"/>
                    </a:cubicBezTo>
                    <a:lnTo>
                      <a:pt x="62584" y="0"/>
                    </a:lnTo>
                    <a:cubicBezTo>
                      <a:pt x="28023" y="-3"/>
                      <a:pt x="3" y="28013"/>
                      <a:pt x="0" y="62574"/>
                    </a:cubicBezTo>
                    <a:cubicBezTo>
                      <a:pt x="0" y="65636"/>
                      <a:pt x="224" y="68694"/>
                      <a:pt x="672" y="71723"/>
                    </a:cubicBezTo>
                    <a:lnTo>
                      <a:pt x="78777" y="602837"/>
                    </a:lnTo>
                    <a:lnTo>
                      <a:pt x="78777" y="602837"/>
                    </a:lnTo>
                    <a:cubicBezTo>
                      <a:pt x="78777" y="628509"/>
                      <a:pt x="99587" y="649319"/>
                      <a:pt x="125258" y="649319"/>
                    </a:cubicBezTo>
                    <a:cubicBezTo>
                      <a:pt x="125290" y="649319"/>
                      <a:pt x="125322" y="649319"/>
                      <a:pt x="125354" y="649319"/>
                    </a:cubicBezTo>
                    <a:lnTo>
                      <a:pt x="995082" y="649319"/>
                    </a:lnTo>
                    <a:cubicBezTo>
                      <a:pt x="995082" y="623648"/>
                      <a:pt x="974271" y="602837"/>
                      <a:pt x="948600" y="602837"/>
                    </a:cubicBezTo>
                    <a:cubicBezTo>
                      <a:pt x="948568" y="602837"/>
                      <a:pt x="948536" y="602837"/>
                      <a:pt x="948504" y="602837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91" name="任意多边形: 形状 1590">
                <a:extLst>
                  <a:ext uri="{FF2B5EF4-FFF2-40B4-BE49-F238E27FC236}">
                    <a16:creationId xmlns:a16="http://schemas.microsoft.com/office/drawing/2014/main" id="{DE9E8517-9A08-03AD-CD35-F838E7CF4C83}"/>
                  </a:ext>
                </a:extLst>
              </p:cNvPr>
              <p:cNvSpPr/>
              <p:nvPr/>
            </p:nvSpPr>
            <p:spPr>
              <a:xfrm>
                <a:off x="7879092" y="3517295"/>
                <a:ext cx="631226" cy="649319"/>
              </a:xfrm>
              <a:custGeom>
                <a:avLst/>
                <a:gdLst>
                  <a:gd name="connsiteX0" fmla="*/ 539691 w 631226"/>
                  <a:gd name="connsiteY0" fmla="*/ 0 h 649319"/>
                  <a:gd name="connsiteX1" fmla="*/ 62584 w 631226"/>
                  <a:gd name="connsiteY1" fmla="*/ 0 h 649319"/>
                  <a:gd name="connsiteX2" fmla="*/ 0 w 631226"/>
                  <a:gd name="connsiteY2" fmla="*/ 62574 h 649319"/>
                  <a:gd name="connsiteX3" fmla="*/ 672 w 631226"/>
                  <a:gd name="connsiteY3" fmla="*/ 71723 h 649319"/>
                  <a:gd name="connsiteX4" fmla="*/ 78777 w 631226"/>
                  <a:gd name="connsiteY4" fmla="*/ 602837 h 649319"/>
                  <a:gd name="connsiteX5" fmla="*/ 125258 w 631226"/>
                  <a:gd name="connsiteY5" fmla="*/ 649319 h 649319"/>
                  <a:gd name="connsiteX6" fmla="*/ 125354 w 631226"/>
                  <a:gd name="connsiteY6" fmla="*/ 649319 h 649319"/>
                  <a:gd name="connsiteX7" fmla="*/ 631227 w 631226"/>
                  <a:gd name="connsiteY7" fmla="*/ 649319 h 649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31226" h="649319">
                    <a:moveTo>
                      <a:pt x="539691" y="0"/>
                    </a:moveTo>
                    <a:lnTo>
                      <a:pt x="62584" y="0"/>
                    </a:lnTo>
                    <a:cubicBezTo>
                      <a:pt x="28023" y="-3"/>
                      <a:pt x="3" y="28013"/>
                      <a:pt x="0" y="62574"/>
                    </a:cubicBezTo>
                    <a:cubicBezTo>
                      <a:pt x="0" y="65636"/>
                      <a:pt x="224" y="68694"/>
                      <a:pt x="672" y="71723"/>
                    </a:cubicBezTo>
                    <a:lnTo>
                      <a:pt x="78777" y="602837"/>
                    </a:lnTo>
                    <a:cubicBezTo>
                      <a:pt x="78777" y="628509"/>
                      <a:pt x="99587" y="649319"/>
                      <a:pt x="125258" y="649319"/>
                    </a:cubicBezTo>
                    <a:cubicBezTo>
                      <a:pt x="125290" y="649319"/>
                      <a:pt x="125322" y="649319"/>
                      <a:pt x="125354" y="649319"/>
                    </a:cubicBezTo>
                    <a:lnTo>
                      <a:pt x="631227" y="649319"/>
                    </a:lnTo>
                    <a:close/>
                  </a:path>
                </a:pathLst>
              </a:custGeom>
              <a:solidFill>
                <a:srgbClr val="407BFF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92" name="任意多边形: 形状 1591">
                <a:extLst>
                  <a:ext uri="{FF2B5EF4-FFF2-40B4-BE49-F238E27FC236}">
                    <a16:creationId xmlns:a16="http://schemas.microsoft.com/office/drawing/2014/main" id="{7FC5E0C3-B317-D0E1-B26F-B926CAF24ADD}"/>
                  </a:ext>
                </a:extLst>
              </p:cNvPr>
              <p:cNvSpPr/>
              <p:nvPr/>
            </p:nvSpPr>
            <p:spPr>
              <a:xfrm>
                <a:off x="7937009" y="4166615"/>
                <a:ext cx="94487" cy="845819"/>
              </a:xfrm>
              <a:custGeom>
                <a:avLst/>
                <a:gdLst>
                  <a:gd name="connsiteX0" fmla="*/ 26956 w 94487"/>
                  <a:gd name="connsiteY0" fmla="*/ 845820 h 845819"/>
                  <a:gd name="connsiteX1" fmla="*/ 0 w 94487"/>
                  <a:gd name="connsiteY1" fmla="*/ 845820 h 845819"/>
                  <a:gd name="connsiteX2" fmla="*/ 67437 w 94487"/>
                  <a:gd name="connsiteY2" fmla="*/ 0 h 845819"/>
                  <a:gd name="connsiteX3" fmla="*/ 94488 w 94487"/>
                  <a:gd name="connsiteY3" fmla="*/ 0 h 845819"/>
                  <a:gd name="connsiteX4" fmla="*/ 26956 w 94487"/>
                  <a:gd name="connsiteY4" fmla="*/ 845820 h 845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487" h="845819">
                    <a:moveTo>
                      <a:pt x="26956" y="845820"/>
                    </a:moveTo>
                    <a:lnTo>
                      <a:pt x="0" y="845820"/>
                    </a:lnTo>
                    <a:lnTo>
                      <a:pt x="67437" y="0"/>
                    </a:lnTo>
                    <a:lnTo>
                      <a:pt x="94488" y="0"/>
                    </a:lnTo>
                    <a:lnTo>
                      <a:pt x="26956" y="845820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93" name="任意多边形: 形状 1592">
                <a:extLst>
                  <a:ext uri="{FF2B5EF4-FFF2-40B4-BE49-F238E27FC236}">
                    <a16:creationId xmlns:a16="http://schemas.microsoft.com/office/drawing/2014/main" id="{4E650C93-1F16-6FFF-A5FC-48B009B04676}"/>
                  </a:ext>
                </a:extLst>
              </p:cNvPr>
              <p:cNvSpPr/>
              <p:nvPr/>
            </p:nvSpPr>
            <p:spPr>
              <a:xfrm>
                <a:off x="7937009" y="4166615"/>
                <a:ext cx="94487" cy="845819"/>
              </a:xfrm>
              <a:custGeom>
                <a:avLst/>
                <a:gdLst>
                  <a:gd name="connsiteX0" fmla="*/ 26956 w 94487"/>
                  <a:gd name="connsiteY0" fmla="*/ 845820 h 845819"/>
                  <a:gd name="connsiteX1" fmla="*/ 0 w 94487"/>
                  <a:gd name="connsiteY1" fmla="*/ 845820 h 845819"/>
                  <a:gd name="connsiteX2" fmla="*/ 67437 w 94487"/>
                  <a:gd name="connsiteY2" fmla="*/ 0 h 845819"/>
                  <a:gd name="connsiteX3" fmla="*/ 94488 w 94487"/>
                  <a:gd name="connsiteY3" fmla="*/ 0 h 845819"/>
                  <a:gd name="connsiteX4" fmla="*/ 26956 w 94487"/>
                  <a:gd name="connsiteY4" fmla="*/ 845820 h 845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487" h="845819">
                    <a:moveTo>
                      <a:pt x="26956" y="845820"/>
                    </a:moveTo>
                    <a:lnTo>
                      <a:pt x="0" y="845820"/>
                    </a:lnTo>
                    <a:lnTo>
                      <a:pt x="67437" y="0"/>
                    </a:lnTo>
                    <a:lnTo>
                      <a:pt x="94488" y="0"/>
                    </a:lnTo>
                    <a:lnTo>
                      <a:pt x="26956" y="845820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94" name="任意多边形: 形状 1593">
                <a:extLst>
                  <a:ext uri="{FF2B5EF4-FFF2-40B4-BE49-F238E27FC236}">
                    <a16:creationId xmlns:a16="http://schemas.microsoft.com/office/drawing/2014/main" id="{294B707A-60C5-02D3-236D-ECCE2D905B43}"/>
                  </a:ext>
                </a:extLst>
              </p:cNvPr>
              <p:cNvSpPr/>
              <p:nvPr/>
            </p:nvSpPr>
            <p:spPr>
              <a:xfrm>
                <a:off x="8395637" y="4166615"/>
                <a:ext cx="94488" cy="845819"/>
              </a:xfrm>
              <a:custGeom>
                <a:avLst/>
                <a:gdLst>
                  <a:gd name="connsiteX0" fmla="*/ 26956 w 94488"/>
                  <a:gd name="connsiteY0" fmla="*/ 845820 h 845819"/>
                  <a:gd name="connsiteX1" fmla="*/ 0 w 94488"/>
                  <a:gd name="connsiteY1" fmla="*/ 845820 h 845819"/>
                  <a:gd name="connsiteX2" fmla="*/ 67532 w 94488"/>
                  <a:gd name="connsiteY2" fmla="*/ 0 h 845819"/>
                  <a:gd name="connsiteX3" fmla="*/ 94488 w 94488"/>
                  <a:gd name="connsiteY3" fmla="*/ 0 h 845819"/>
                  <a:gd name="connsiteX4" fmla="*/ 26956 w 94488"/>
                  <a:gd name="connsiteY4" fmla="*/ 845820 h 845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488" h="845819">
                    <a:moveTo>
                      <a:pt x="26956" y="845820"/>
                    </a:moveTo>
                    <a:lnTo>
                      <a:pt x="0" y="845820"/>
                    </a:lnTo>
                    <a:lnTo>
                      <a:pt x="67532" y="0"/>
                    </a:lnTo>
                    <a:lnTo>
                      <a:pt x="94488" y="0"/>
                    </a:lnTo>
                    <a:lnTo>
                      <a:pt x="26956" y="845820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95" name="任意多边形: 形状 1594">
                <a:extLst>
                  <a:ext uri="{FF2B5EF4-FFF2-40B4-BE49-F238E27FC236}">
                    <a16:creationId xmlns:a16="http://schemas.microsoft.com/office/drawing/2014/main" id="{A8980AE1-1BFD-736A-0924-D4AC96931BC2}"/>
                  </a:ext>
                </a:extLst>
              </p:cNvPr>
              <p:cNvSpPr/>
              <p:nvPr/>
            </p:nvSpPr>
            <p:spPr>
              <a:xfrm>
                <a:off x="8395637" y="4166615"/>
                <a:ext cx="94488" cy="845819"/>
              </a:xfrm>
              <a:custGeom>
                <a:avLst/>
                <a:gdLst>
                  <a:gd name="connsiteX0" fmla="*/ 26956 w 94488"/>
                  <a:gd name="connsiteY0" fmla="*/ 845820 h 845819"/>
                  <a:gd name="connsiteX1" fmla="*/ 0 w 94488"/>
                  <a:gd name="connsiteY1" fmla="*/ 845820 h 845819"/>
                  <a:gd name="connsiteX2" fmla="*/ 67532 w 94488"/>
                  <a:gd name="connsiteY2" fmla="*/ 0 h 845819"/>
                  <a:gd name="connsiteX3" fmla="*/ 94488 w 94488"/>
                  <a:gd name="connsiteY3" fmla="*/ 0 h 845819"/>
                  <a:gd name="connsiteX4" fmla="*/ 26956 w 94488"/>
                  <a:gd name="connsiteY4" fmla="*/ 845820 h 845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488" h="845819">
                    <a:moveTo>
                      <a:pt x="26956" y="845820"/>
                    </a:moveTo>
                    <a:lnTo>
                      <a:pt x="0" y="845820"/>
                    </a:lnTo>
                    <a:lnTo>
                      <a:pt x="67532" y="0"/>
                    </a:lnTo>
                    <a:lnTo>
                      <a:pt x="94488" y="0"/>
                    </a:lnTo>
                    <a:lnTo>
                      <a:pt x="26956" y="845820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96" name="任意多边形: 形状 1595">
                <a:extLst>
                  <a:ext uri="{FF2B5EF4-FFF2-40B4-BE49-F238E27FC236}">
                    <a16:creationId xmlns:a16="http://schemas.microsoft.com/office/drawing/2014/main" id="{C8AE5549-C428-8D3B-0283-8B0870F9309C}"/>
                  </a:ext>
                </a:extLst>
              </p:cNvPr>
              <p:cNvSpPr/>
              <p:nvPr/>
            </p:nvSpPr>
            <p:spPr>
              <a:xfrm>
                <a:off x="8369634" y="4166615"/>
                <a:ext cx="94487" cy="845819"/>
              </a:xfrm>
              <a:custGeom>
                <a:avLst/>
                <a:gdLst>
                  <a:gd name="connsiteX0" fmla="*/ 94488 w 94487"/>
                  <a:gd name="connsiteY0" fmla="*/ 845820 h 845819"/>
                  <a:gd name="connsiteX1" fmla="*/ 67437 w 94487"/>
                  <a:gd name="connsiteY1" fmla="*/ 845820 h 845819"/>
                  <a:gd name="connsiteX2" fmla="*/ 0 w 94487"/>
                  <a:gd name="connsiteY2" fmla="*/ 0 h 845819"/>
                  <a:gd name="connsiteX3" fmla="*/ 26956 w 94487"/>
                  <a:gd name="connsiteY3" fmla="*/ 0 h 845819"/>
                  <a:gd name="connsiteX4" fmla="*/ 94488 w 94487"/>
                  <a:gd name="connsiteY4" fmla="*/ 845820 h 845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487" h="845819">
                    <a:moveTo>
                      <a:pt x="94488" y="845820"/>
                    </a:moveTo>
                    <a:lnTo>
                      <a:pt x="67437" y="845820"/>
                    </a:lnTo>
                    <a:lnTo>
                      <a:pt x="0" y="0"/>
                    </a:lnTo>
                    <a:lnTo>
                      <a:pt x="26956" y="0"/>
                    </a:lnTo>
                    <a:lnTo>
                      <a:pt x="94488" y="845820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97" name="任意多边形: 形状 1596">
                <a:extLst>
                  <a:ext uri="{FF2B5EF4-FFF2-40B4-BE49-F238E27FC236}">
                    <a16:creationId xmlns:a16="http://schemas.microsoft.com/office/drawing/2014/main" id="{232F7DA5-A1AE-6A4B-1B4A-6C62F8F54F63}"/>
                  </a:ext>
                </a:extLst>
              </p:cNvPr>
              <p:cNvSpPr/>
              <p:nvPr/>
            </p:nvSpPr>
            <p:spPr>
              <a:xfrm>
                <a:off x="8369634" y="4166615"/>
                <a:ext cx="94487" cy="845819"/>
              </a:xfrm>
              <a:custGeom>
                <a:avLst/>
                <a:gdLst>
                  <a:gd name="connsiteX0" fmla="*/ 94488 w 94487"/>
                  <a:gd name="connsiteY0" fmla="*/ 845820 h 845819"/>
                  <a:gd name="connsiteX1" fmla="*/ 67437 w 94487"/>
                  <a:gd name="connsiteY1" fmla="*/ 845820 h 845819"/>
                  <a:gd name="connsiteX2" fmla="*/ 0 w 94487"/>
                  <a:gd name="connsiteY2" fmla="*/ 0 h 845819"/>
                  <a:gd name="connsiteX3" fmla="*/ 26956 w 94487"/>
                  <a:gd name="connsiteY3" fmla="*/ 0 h 845819"/>
                  <a:gd name="connsiteX4" fmla="*/ 94488 w 94487"/>
                  <a:gd name="connsiteY4" fmla="*/ 845820 h 845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487" h="845819">
                    <a:moveTo>
                      <a:pt x="94488" y="845820"/>
                    </a:moveTo>
                    <a:lnTo>
                      <a:pt x="67437" y="845820"/>
                    </a:lnTo>
                    <a:lnTo>
                      <a:pt x="0" y="0"/>
                    </a:lnTo>
                    <a:lnTo>
                      <a:pt x="26956" y="0"/>
                    </a:lnTo>
                    <a:lnTo>
                      <a:pt x="94488" y="845820"/>
                    </a:ln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98" name="任意多边形: 形状 1597">
                <a:extLst>
                  <a:ext uri="{FF2B5EF4-FFF2-40B4-BE49-F238E27FC236}">
                    <a16:creationId xmlns:a16="http://schemas.microsoft.com/office/drawing/2014/main" id="{3DE35923-F95F-CB21-B405-4220BEA07802}"/>
                  </a:ext>
                </a:extLst>
              </p:cNvPr>
              <p:cNvSpPr/>
              <p:nvPr/>
            </p:nvSpPr>
            <p:spPr>
              <a:xfrm>
                <a:off x="8828263" y="4166615"/>
                <a:ext cx="94487" cy="845819"/>
              </a:xfrm>
              <a:custGeom>
                <a:avLst/>
                <a:gdLst>
                  <a:gd name="connsiteX0" fmla="*/ 94488 w 94487"/>
                  <a:gd name="connsiteY0" fmla="*/ 845820 h 845819"/>
                  <a:gd name="connsiteX1" fmla="*/ 67532 w 94487"/>
                  <a:gd name="connsiteY1" fmla="*/ 845820 h 845819"/>
                  <a:gd name="connsiteX2" fmla="*/ 0 w 94487"/>
                  <a:gd name="connsiteY2" fmla="*/ 0 h 845819"/>
                  <a:gd name="connsiteX3" fmla="*/ 26956 w 94487"/>
                  <a:gd name="connsiteY3" fmla="*/ 0 h 845819"/>
                  <a:gd name="connsiteX4" fmla="*/ 94488 w 94487"/>
                  <a:gd name="connsiteY4" fmla="*/ 845820 h 845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487" h="845819">
                    <a:moveTo>
                      <a:pt x="94488" y="845820"/>
                    </a:moveTo>
                    <a:lnTo>
                      <a:pt x="67532" y="845820"/>
                    </a:lnTo>
                    <a:lnTo>
                      <a:pt x="0" y="0"/>
                    </a:lnTo>
                    <a:lnTo>
                      <a:pt x="26956" y="0"/>
                    </a:lnTo>
                    <a:lnTo>
                      <a:pt x="94488" y="845820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99" name="任意多边形: 形状 1598">
                <a:extLst>
                  <a:ext uri="{FF2B5EF4-FFF2-40B4-BE49-F238E27FC236}">
                    <a16:creationId xmlns:a16="http://schemas.microsoft.com/office/drawing/2014/main" id="{DC22D95A-133C-FD1D-5D77-F8BC9D9D3910}"/>
                  </a:ext>
                </a:extLst>
              </p:cNvPr>
              <p:cNvSpPr/>
              <p:nvPr/>
            </p:nvSpPr>
            <p:spPr>
              <a:xfrm>
                <a:off x="8828263" y="4166615"/>
                <a:ext cx="94487" cy="845819"/>
              </a:xfrm>
              <a:custGeom>
                <a:avLst/>
                <a:gdLst>
                  <a:gd name="connsiteX0" fmla="*/ 94488 w 94487"/>
                  <a:gd name="connsiteY0" fmla="*/ 845820 h 845819"/>
                  <a:gd name="connsiteX1" fmla="*/ 67532 w 94487"/>
                  <a:gd name="connsiteY1" fmla="*/ 845820 h 845819"/>
                  <a:gd name="connsiteX2" fmla="*/ 0 w 94487"/>
                  <a:gd name="connsiteY2" fmla="*/ 0 h 845819"/>
                  <a:gd name="connsiteX3" fmla="*/ 26956 w 94487"/>
                  <a:gd name="connsiteY3" fmla="*/ 0 h 845819"/>
                  <a:gd name="connsiteX4" fmla="*/ 94488 w 94487"/>
                  <a:gd name="connsiteY4" fmla="*/ 845820 h 845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487" h="845819">
                    <a:moveTo>
                      <a:pt x="94488" y="845820"/>
                    </a:moveTo>
                    <a:lnTo>
                      <a:pt x="67532" y="845820"/>
                    </a:lnTo>
                    <a:lnTo>
                      <a:pt x="0" y="0"/>
                    </a:lnTo>
                    <a:lnTo>
                      <a:pt x="26956" y="0"/>
                    </a:lnTo>
                    <a:lnTo>
                      <a:pt x="94488" y="845820"/>
                    </a:ln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0F88612E-8CC9-7CE7-AE09-64C363BD50BE}"/>
              </a:ext>
            </a:extLst>
          </p:cNvPr>
          <p:cNvGrpSpPr/>
          <p:nvPr/>
        </p:nvGrpSpPr>
        <p:grpSpPr>
          <a:xfrm>
            <a:off x="11267328" y="6275518"/>
            <a:ext cx="406275" cy="168889"/>
            <a:chOff x="332045" y="6451750"/>
            <a:chExt cx="319472" cy="132805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7A8AE7BF-7DCA-BC55-56D0-FCA90F66AAF0}"/>
                </a:ext>
              </a:extLst>
            </p:cNvPr>
            <p:cNvSpPr/>
            <p:nvPr/>
          </p:nvSpPr>
          <p:spPr>
            <a:xfrm>
              <a:off x="332045" y="6451750"/>
              <a:ext cx="132805" cy="13280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8CF0D2D0-2B6F-73D5-35B8-1360E668A023}"/>
                </a:ext>
              </a:extLst>
            </p:cNvPr>
            <p:cNvSpPr/>
            <p:nvPr/>
          </p:nvSpPr>
          <p:spPr>
            <a:xfrm>
              <a:off x="518712" y="6451750"/>
              <a:ext cx="132805" cy="132805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8" name="缺角矩形 37">
            <a:extLst>
              <a:ext uri="{FF2B5EF4-FFF2-40B4-BE49-F238E27FC236}">
                <a16:creationId xmlns:a16="http://schemas.microsoft.com/office/drawing/2014/main" id="{FCBC32F4-336F-A1B3-83BC-1B0DC7A33EF8}"/>
              </a:ext>
            </a:extLst>
          </p:cNvPr>
          <p:cNvSpPr/>
          <p:nvPr/>
        </p:nvSpPr>
        <p:spPr>
          <a:xfrm>
            <a:off x="374009" y="449142"/>
            <a:ext cx="656878" cy="656878"/>
          </a:xfrm>
          <a:prstGeom prst="plaque">
            <a:avLst>
              <a:gd name="adj" fmla="val 50000"/>
            </a:avLst>
          </a:prstGeom>
          <a:solidFill>
            <a:srgbClr val="3B66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缺角矩形 38">
            <a:extLst>
              <a:ext uri="{FF2B5EF4-FFF2-40B4-BE49-F238E27FC236}">
                <a16:creationId xmlns:a16="http://schemas.microsoft.com/office/drawing/2014/main" id="{291AA391-868F-72BA-A223-4F468E6B509A}"/>
              </a:ext>
            </a:extLst>
          </p:cNvPr>
          <p:cNvSpPr/>
          <p:nvPr/>
        </p:nvSpPr>
        <p:spPr>
          <a:xfrm>
            <a:off x="1029564" y="882384"/>
            <a:ext cx="304784" cy="304784"/>
          </a:xfrm>
          <a:prstGeom prst="plaque">
            <a:avLst>
              <a:gd name="adj" fmla="val 50000"/>
            </a:avLst>
          </a:prstGeom>
          <a:solidFill>
            <a:srgbClr val="3B66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E3DE29E7-455E-BBBC-0852-EBFADFBF39AC}"/>
              </a:ext>
            </a:extLst>
          </p:cNvPr>
          <p:cNvSpPr/>
          <p:nvPr/>
        </p:nvSpPr>
        <p:spPr>
          <a:xfrm>
            <a:off x="1" y="4589262"/>
            <a:ext cx="830401" cy="1645374"/>
          </a:xfrm>
          <a:custGeom>
            <a:avLst/>
            <a:gdLst>
              <a:gd name="connsiteX0" fmla="*/ 7714 w 830401"/>
              <a:gd name="connsiteY0" fmla="*/ 0 h 1645374"/>
              <a:gd name="connsiteX1" fmla="*/ 830401 w 830401"/>
              <a:gd name="connsiteY1" fmla="*/ 822687 h 1645374"/>
              <a:gd name="connsiteX2" fmla="*/ 7714 w 830401"/>
              <a:gd name="connsiteY2" fmla="*/ 1645374 h 1645374"/>
              <a:gd name="connsiteX3" fmla="*/ 0 w 830401"/>
              <a:gd name="connsiteY3" fmla="*/ 1568854 h 1645374"/>
              <a:gd name="connsiteX4" fmla="*/ 0 w 830401"/>
              <a:gd name="connsiteY4" fmla="*/ 76521 h 1645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0401" h="1645374">
                <a:moveTo>
                  <a:pt x="7714" y="0"/>
                </a:moveTo>
                <a:cubicBezTo>
                  <a:pt x="7714" y="454357"/>
                  <a:pt x="376044" y="822687"/>
                  <a:pt x="830401" y="822687"/>
                </a:cubicBezTo>
                <a:cubicBezTo>
                  <a:pt x="376044" y="822687"/>
                  <a:pt x="7714" y="1191017"/>
                  <a:pt x="7714" y="1645374"/>
                </a:cubicBezTo>
                <a:lnTo>
                  <a:pt x="0" y="1568854"/>
                </a:lnTo>
                <a:lnTo>
                  <a:pt x="0" y="76521"/>
                </a:lnTo>
                <a:close/>
              </a:path>
            </a:pathLst>
          </a:custGeom>
          <a:solidFill>
            <a:srgbClr val="3B66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8B9BE9AA-1D94-3CCF-75BA-D8BC92819D59}"/>
              </a:ext>
            </a:extLst>
          </p:cNvPr>
          <p:cNvGrpSpPr/>
          <p:nvPr/>
        </p:nvGrpSpPr>
        <p:grpSpPr>
          <a:xfrm>
            <a:off x="2021984" y="2692780"/>
            <a:ext cx="4873275" cy="1320578"/>
            <a:chOff x="1222725" y="2223181"/>
            <a:chExt cx="3035925" cy="822686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D80F9-E3FD-270D-A1DE-054FED40C763}"/>
                </a:ext>
              </a:extLst>
            </p:cNvPr>
            <p:cNvGrpSpPr/>
            <p:nvPr/>
          </p:nvGrpSpPr>
          <p:grpSpPr>
            <a:xfrm>
              <a:off x="1222725" y="2223181"/>
              <a:ext cx="3035925" cy="822686"/>
              <a:chOff x="-2439" y="2453689"/>
              <a:chExt cx="5580451" cy="1512210"/>
            </a:xfrm>
          </p:grpSpPr>
          <p:sp>
            <p:nvSpPr>
              <p:cNvPr id="2" name="矩形: 圆角 1">
                <a:extLst>
                  <a:ext uri="{FF2B5EF4-FFF2-40B4-BE49-F238E27FC236}">
                    <a16:creationId xmlns:a16="http://schemas.microsoft.com/office/drawing/2014/main" id="{B258CE90-EABB-BB52-2894-CA824ED68115}"/>
                  </a:ext>
                </a:extLst>
              </p:cNvPr>
              <p:cNvSpPr/>
              <p:nvPr/>
            </p:nvSpPr>
            <p:spPr>
              <a:xfrm>
                <a:off x="-1" y="2921448"/>
                <a:ext cx="5578013" cy="1044451"/>
              </a:xfrm>
              <a:prstGeom prst="roundRect">
                <a:avLst>
                  <a:gd name="adj" fmla="val 0"/>
                </a:avLst>
              </a:prstGeom>
              <a:solidFill>
                <a:srgbClr val="3B66FF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" name="矩形: 圆角 2">
                <a:extLst>
                  <a:ext uri="{FF2B5EF4-FFF2-40B4-BE49-F238E27FC236}">
                    <a16:creationId xmlns:a16="http://schemas.microsoft.com/office/drawing/2014/main" id="{93DC44F8-8E29-0215-A9FE-1FB5DBEF032F}"/>
                  </a:ext>
                </a:extLst>
              </p:cNvPr>
              <p:cNvSpPr/>
              <p:nvPr/>
            </p:nvSpPr>
            <p:spPr>
              <a:xfrm>
                <a:off x="-1" y="2706994"/>
                <a:ext cx="5578013" cy="336233"/>
              </a:xfrm>
              <a:prstGeom prst="roundRect">
                <a:avLst>
                  <a:gd name="adj" fmla="val 0"/>
                </a:avLst>
              </a:prstGeom>
              <a:solidFill>
                <a:srgbClr val="3B66FF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4" name="任意多边形: 形状 3">
                <a:extLst>
                  <a:ext uri="{FF2B5EF4-FFF2-40B4-BE49-F238E27FC236}">
                    <a16:creationId xmlns:a16="http://schemas.microsoft.com/office/drawing/2014/main" id="{F39B1878-89AD-CA90-15A7-B15543CA9629}"/>
                  </a:ext>
                </a:extLst>
              </p:cNvPr>
              <p:cNvSpPr/>
              <p:nvPr/>
            </p:nvSpPr>
            <p:spPr>
              <a:xfrm rot="16200000">
                <a:off x="1831444" y="619806"/>
                <a:ext cx="395150" cy="4062915"/>
              </a:xfrm>
              <a:custGeom>
                <a:avLst/>
                <a:gdLst>
                  <a:gd name="connsiteX0" fmla="*/ 395150 w 395150"/>
                  <a:gd name="connsiteY0" fmla="*/ 857716 h 4062915"/>
                  <a:gd name="connsiteX1" fmla="*/ 141562 w 395150"/>
                  <a:gd name="connsiteY1" fmla="*/ 1187237 h 4062915"/>
                  <a:gd name="connsiteX2" fmla="*/ 141562 w 395150"/>
                  <a:gd name="connsiteY2" fmla="*/ 2629235 h 4062915"/>
                  <a:gd name="connsiteX3" fmla="*/ 141562 w 395150"/>
                  <a:gd name="connsiteY3" fmla="*/ 2889174 h 4062915"/>
                  <a:gd name="connsiteX4" fmla="*/ 141562 w 395150"/>
                  <a:gd name="connsiteY4" fmla="*/ 4062915 h 4062915"/>
                  <a:gd name="connsiteX5" fmla="*/ 0 w 395150"/>
                  <a:gd name="connsiteY5" fmla="*/ 4062915 h 4062915"/>
                  <a:gd name="connsiteX6" fmla="*/ 1 w 395150"/>
                  <a:gd name="connsiteY6" fmla="*/ 0 h 4062915"/>
                  <a:gd name="connsiteX7" fmla="*/ 141562 w 395150"/>
                  <a:gd name="connsiteY7" fmla="*/ 0 h 4062915"/>
                  <a:gd name="connsiteX8" fmla="*/ 141562 w 395150"/>
                  <a:gd name="connsiteY8" fmla="*/ 528195 h 4062915"/>
                  <a:gd name="connsiteX9" fmla="*/ 395150 w 395150"/>
                  <a:gd name="connsiteY9" fmla="*/ 857716 h 4062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95150" h="4062915">
                    <a:moveTo>
                      <a:pt x="395150" y="857716"/>
                    </a:moveTo>
                    <a:cubicBezTo>
                      <a:pt x="255097" y="857716"/>
                      <a:pt x="141562" y="1005248"/>
                      <a:pt x="141562" y="1187237"/>
                    </a:cubicBezTo>
                    <a:lnTo>
                      <a:pt x="141562" y="2629235"/>
                    </a:lnTo>
                    <a:lnTo>
                      <a:pt x="141562" y="2889174"/>
                    </a:lnTo>
                    <a:lnTo>
                      <a:pt x="141562" y="4062915"/>
                    </a:lnTo>
                    <a:lnTo>
                      <a:pt x="0" y="4062915"/>
                    </a:lnTo>
                    <a:lnTo>
                      <a:pt x="1" y="0"/>
                    </a:lnTo>
                    <a:lnTo>
                      <a:pt x="141562" y="0"/>
                    </a:lnTo>
                    <a:lnTo>
                      <a:pt x="141562" y="528195"/>
                    </a:lnTo>
                    <a:cubicBezTo>
                      <a:pt x="141562" y="710185"/>
                      <a:pt x="255097" y="857716"/>
                      <a:pt x="395150" y="857716"/>
                    </a:cubicBezTo>
                    <a:close/>
                  </a:path>
                </a:pathLst>
              </a:custGeom>
              <a:solidFill>
                <a:srgbClr val="3B66FF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cs typeface="+mn-ea"/>
                </a:endParaRPr>
              </a:p>
            </p:txBody>
          </p:sp>
        </p:grp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DBE75492-3649-A0B1-5B99-ACDAD7357848}"/>
                </a:ext>
              </a:extLst>
            </p:cNvPr>
            <p:cNvSpPr txBox="1"/>
            <p:nvPr/>
          </p:nvSpPr>
          <p:spPr>
            <a:xfrm>
              <a:off x="2304730" y="2666876"/>
              <a:ext cx="870006" cy="2876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</a:rPr>
                <a:t>工作总结</a:t>
              </a: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19461E46-FCBB-EC93-80A8-270F5656F20A}"/>
              </a:ext>
            </a:extLst>
          </p:cNvPr>
          <p:cNvSpPr txBox="1"/>
          <p:nvPr/>
        </p:nvSpPr>
        <p:spPr>
          <a:xfrm>
            <a:off x="1971976" y="810178"/>
            <a:ext cx="2768707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dirty="0">
                <a:gradFill>
                  <a:gsLst>
                    <a:gs pos="0">
                      <a:srgbClr val="3B66FF"/>
                    </a:gs>
                    <a:gs pos="91000">
                      <a:srgbClr val="3B66FF">
                        <a:alpha val="0"/>
                      </a:srgbClr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16600" dirty="0">
              <a:gradFill>
                <a:gsLst>
                  <a:gs pos="0">
                    <a:srgbClr val="3B66FF"/>
                  </a:gs>
                  <a:gs pos="91000">
                    <a:srgbClr val="3B66FF">
                      <a:alpha val="0"/>
                    </a:srgbClr>
                  </a:gs>
                </a:gsLst>
                <a:lin ang="5400000" scaled="1"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DA7EF152-AA42-48B7-EDD4-F6AD3BDB9F27}"/>
              </a:ext>
            </a:extLst>
          </p:cNvPr>
          <p:cNvSpPr txBox="1"/>
          <p:nvPr/>
        </p:nvSpPr>
        <p:spPr>
          <a:xfrm>
            <a:off x="1981215" y="4205119"/>
            <a:ext cx="5511499" cy="55438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>
                <a:solidFill>
                  <a:schemeClr val="bg1">
                    <a:alpha val="41000"/>
                  </a:schemeClr>
                </a:solidFill>
              </a:defRPr>
            </a:lvl1pPr>
          </a:lstStyle>
          <a:p>
            <a:r>
              <a:rPr lang="zh-CN" altLang="en-US" dirty="0"/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2008045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1F1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id="{6FA4D9B1-8585-BC77-F18C-9C519C4B842B}"/>
              </a:ext>
            </a:extLst>
          </p:cNvPr>
          <p:cNvGrpSpPr/>
          <p:nvPr/>
        </p:nvGrpSpPr>
        <p:grpSpPr>
          <a:xfrm>
            <a:off x="4265778" y="2418163"/>
            <a:ext cx="3634178" cy="2021673"/>
            <a:chOff x="4063354" y="2676819"/>
            <a:chExt cx="3796678" cy="2112072"/>
          </a:xfrm>
        </p:grpSpPr>
        <p:sp>
          <p:nvSpPr>
            <p:cNvPr id="23" name="TextBox 34">
              <a:extLst>
                <a:ext uri="{FF2B5EF4-FFF2-40B4-BE49-F238E27FC236}">
                  <a16:creationId xmlns:a16="http://schemas.microsoft.com/office/drawing/2014/main" id="{35AFE58B-1C93-49CA-AC1E-6AA20D820D8A}"/>
                </a:ext>
              </a:extLst>
            </p:cNvPr>
            <p:cNvSpPr txBox="1"/>
            <p:nvPr/>
          </p:nvSpPr>
          <p:spPr>
            <a:xfrm>
              <a:off x="6956593" y="3453623"/>
              <a:ext cx="486908" cy="38584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 defTabSz="1219200" fontAlgn="auto">
                <a:spcBef>
                  <a:spcPts val="0"/>
                </a:spcBef>
                <a:spcAft>
                  <a:spcPts val="0"/>
                </a:spcAft>
                <a:defRPr sz="1200" kern="0">
                  <a:solidFill>
                    <a:schemeClr val="bg1"/>
                  </a:solidFill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添加</a:t>
              </a:r>
              <a:endParaRPr lang="en-US" altLang="zh-CN" dirty="0">
                <a:sym typeface="+mn-lt"/>
              </a:endParaRPr>
            </a:p>
            <a:p>
              <a:r>
                <a:rPr lang="zh-CN" altLang="en-US" dirty="0">
                  <a:sym typeface="+mn-lt"/>
                </a:rPr>
                <a:t>标题</a:t>
              </a:r>
            </a:p>
          </p:txBody>
        </p:sp>
        <p:sp>
          <p:nvSpPr>
            <p:cNvPr id="29" name="矩形 2">
              <a:extLst>
                <a:ext uri="{FF2B5EF4-FFF2-40B4-BE49-F238E27FC236}">
                  <a16:creationId xmlns:a16="http://schemas.microsoft.com/office/drawing/2014/main" id="{0FCF11FB-49DD-3A88-9B9F-5F9E5417987C}"/>
                </a:ext>
              </a:extLst>
            </p:cNvPr>
            <p:cNvSpPr/>
            <p:nvPr/>
          </p:nvSpPr>
          <p:spPr>
            <a:xfrm rot="2700000">
              <a:off x="5748200" y="2677058"/>
              <a:ext cx="2112072" cy="2111593"/>
            </a:xfrm>
            <a:custGeom>
              <a:avLst/>
              <a:gdLst/>
              <a:ahLst/>
              <a:cxnLst/>
              <a:rect l="l" t="t" r="r" b="b"/>
              <a:pathLst>
                <a:path w="1584176" h="1584176">
                  <a:moveTo>
                    <a:pt x="231381" y="231381"/>
                  </a:moveTo>
                  <a:lnTo>
                    <a:pt x="231381" y="1352795"/>
                  </a:lnTo>
                  <a:lnTo>
                    <a:pt x="1352795" y="1352795"/>
                  </a:lnTo>
                  <a:lnTo>
                    <a:pt x="1352795" y="231381"/>
                  </a:lnTo>
                  <a:close/>
                  <a:moveTo>
                    <a:pt x="0" y="0"/>
                  </a:moveTo>
                  <a:lnTo>
                    <a:pt x="1584176" y="0"/>
                  </a:lnTo>
                  <a:lnTo>
                    <a:pt x="1584176" y="1584176"/>
                  </a:lnTo>
                  <a:lnTo>
                    <a:pt x="0" y="1584176"/>
                  </a:lnTo>
                  <a:close/>
                </a:path>
              </a:pathLst>
            </a:custGeom>
            <a:solidFill>
              <a:srgbClr val="3B66FF">
                <a:alpha val="34000"/>
              </a:srgbClr>
            </a:solidFill>
            <a:ln w="6350">
              <a:solidFill>
                <a:srgbClr val="3B66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2" name="矩形 2">
              <a:extLst>
                <a:ext uri="{FF2B5EF4-FFF2-40B4-BE49-F238E27FC236}">
                  <a16:creationId xmlns:a16="http://schemas.microsoft.com/office/drawing/2014/main" id="{E8C20D86-2B2A-6636-B81A-E4E92B8B34D5}"/>
                </a:ext>
              </a:extLst>
            </p:cNvPr>
            <p:cNvSpPr/>
            <p:nvPr/>
          </p:nvSpPr>
          <p:spPr>
            <a:xfrm rot="2700000">
              <a:off x="4063115" y="2677058"/>
              <a:ext cx="2112072" cy="2111593"/>
            </a:xfrm>
            <a:custGeom>
              <a:avLst/>
              <a:gdLst/>
              <a:ahLst/>
              <a:cxnLst/>
              <a:rect l="l" t="t" r="r" b="b"/>
              <a:pathLst>
                <a:path w="1584176" h="1584176">
                  <a:moveTo>
                    <a:pt x="231381" y="231381"/>
                  </a:moveTo>
                  <a:lnTo>
                    <a:pt x="231381" y="1352795"/>
                  </a:lnTo>
                  <a:lnTo>
                    <a:pt x="1352795" y="1352795"/>
                  </a:lnTo>
                  <a:lnTo>
                    <a:pt x="1352795" y="231381"/>
                  </a:lnTo>
                  <a:close/>
                  <a:moveTo>
                    <a:pt x="0" y="0"/>
                  </a:moveTo>
                  <a:lnTo>
                    <a:pt x="1584176" y="0"/>
                  </a:lnTo>
                  <a:lnTo>
                    <a:pt x="1584176" y="1584176"/>
                  </a:lnTo>
                  <a:lnTo>
                    <a:pt x="0" y="1584176"/>
                  </a:lnTo>
                  <a:close/>
                </a:path>
              </a:pathLst>
            </a:custGeom>
            <a:solidFill>
              <a:srgbClr val="3B66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3" name="TextBox 37">
              <a:extLst>
                <a:ext uri="{FF2B5EF4-FFF2-40B4-BE49-F238E27FC236}">
                  <a16:creationId xmlns:a16="http://schemas.microsoft.com/office/drawing/2014/main" id="{BD964AF9-F606-1753-F26D-9FDBD5E4BA85}"/>
                </a:ext>
              </a:extLst>
            </p:cNvPr>
            <p:cNvSpPr txBox="1"/>
            <p:nvPr/>
          </p:nvSpPr>
          <p:spPr>
            <a:xfrm>
              <a:off x="4456919" y="3539932"/>
              <a:ext cx="503502" cy="38584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12192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>
                  <a:solidFill>
                    <a:schemeClr val="bg1"/>
                  </a:solidFill>
                  <a:cs typeface="+mn-ea"/>
                  <a:sym typeface="+mn-lt"/>
                </a:rPr>
                <a:t>添加</a:t>
              </a:r>
              <a:endParaRPr lang="en-US" altLang="zh-CN" sz="1200" kern="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 defTabSz="12192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F1B4BF1B-A12A-E8B2-A32C-BCE143B7CED9}"/>
              </a:ext>
            </a:extLst>
          </p:cNvPr>
          <p:cNvGrpSpPr/>
          <p:nvPr/>
        </p:nvGrpSpPr>
        <p:grpSpPr>
          <a:xfrm>
            <a:off x="7611942" y="1564225"/>
            <a:ext cx="2966425" cy="816522"/>
            <a:chOff x="283598" y="1906534"/>
            <a:chExt cx="2966425" cy="816522"/>
          </a:xfrm>
        </p:grpSpPr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337C4DCE-3078-1AD0-EE66-E841A068EFEF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579" name="文本框 1578">
              <a:extLst>
                <a:ext uri="{FF2B5EF4-FFF2-40B4-BE49-F238E27FC236}">
                  <a16:creationId xmlns:a16="http://schemas.microsoft.com/office/drawing/2014/main" id="{8702FDFC-EB49-2FBC-2D9A-C367B412BD44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3B66FF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600" name="组合 1599">
            <a:extLst>
              <a:ext uri="{FF2B5EF4-FFF2-40B4-BE49-F238E27FC236}">
                <a16:creationId xmlns:a16="http://schemas.microsoft.com/office/drawing/2014/main" id="{76BEB216-BA12-BED0-AC6A-CD2D15202123}"/>
              </a:ext>
            </a:extLst>
          </p:cNvPr>
          <p:cNvGrpSpPr/>
          <p:nvPr/>
        </p:nvGrpSpPr>
        <p:grpSpPr>
          <a:xfrm>
            <a:off x="1613635" y="1564225"/>
            <a:ext cx="2984539" cy="816522"/>
            <a:chOff x="283598" y="1906534"/>
            <a:chExt cx="2984539" cy="816522"/>
          </a:xfrm>
        </p:grpSpPr>
        <p:sp>
          <p:nvSpPr>
            <p:cNvPr id="1601" name="文本框 1600">
              <a:extLst>
                <a:ext uri="{FF2B5EF4-FFF2-40B4-BE49-F238E27FC236}">
                  <a16:creationId xmlns:a16="http://schemas.microsoft.com/office/drawing/2014/main" id="{A4296F8F-E06D-648F-9065-A93DB278CE20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02" name="文本框 1601">
              <a:extLst>
                <a:ext uri="{FF2B5EF4-FFF2-40B4-BE49-F238E27FC236}">
                  <a16:creationId xmlns:a16="http://schemas.microsoft.com/office/drawing/2014/main" id="{3965F916-E8DB-E849-4974-ED27F5256438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rgbClr val="3B66FF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604" name="组合 1603">
            <a:extLst>
              <a:ext uri="{FF2B5EF4-FFF2-40B4-BE49-F238E27FC236}">
                <a16:creationId xmlns:a16="http://schemas.microsoft.com/office/drawing/2014/main" id="{74C25CC1-E47B-8BD4-9EEF-E53ED18E6831}"/>
              </a:ext>
            </a:extLst>
          </p:cNvPr>
          <p:cNvGrpSpPr/>
          <p:nvPr/>
        </p:nvGrpSpPr>
        <p:grpSpPr>
          <a:xfrm>
            <a:off x="7611942" y="4450116"/>
            <a:ext cx="2966425" cy="816522"/>
            <a:chOff x="283598" y="1906534"/>
            <a:chExt cx="2966425" cy="816522"/>
          </a:xfrm>
        </p:grpSpPr>
        <p:sp>
          <p:nvSpPr>
            <p:cNvPr id="1605" name="文本框 1604">
              <a:extLst>
                <a:ext uri="{FF2B5EF4-FFF2-40B4-BE49-F238E27FC236}">
                  <a16:creationId xmlns:a16="http://schemas.microsoft.com/office/drawing/2014/main" id="{ED68E159-1ABC-D356-B5AB-E2F0E23633EE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06" name="文本框 1605">
              <a:extLst>
                <a:ext uri="{FF2B5EF4-FFF2-40B4-BE49-F238E27FC236}">
                  <a16:creationId xmlns:a16="http://schemas.microsoft.com/office/drawing/2014/main" id="{7630B6CD-1DBF-CA16-21D4-FF9115239006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3B66FF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607" name="组合 1606">
            <a:extLst>
              <a:ext uri="{FF2B5EF4-FFF2-40B4-BE49-F238E27FC236}">
                <a16:creationId xmlns:a16="http://schemas.microsoft.com/office/drawing/2014/main" id="{9600186E-2711-2A35-057F-B8DA8AB793E5}"/>
              </a:ext>
            </a:extLst>
          </p:cNvPr>
          <p:cNvGrpSpPr/>
          <p:nvPr/>
        </p:nvGrpSpPr>
        <p:grpSpPr>
          <a:xfrm>
            <a:off x="1613635" y="4450116"/>
            <a:ext cx="2984539" cy="816522"/>
            <a:chOff x="283598" y="1906534"/>
            <a:chExt cx="2984539" cy="816522"/>
          </a:xfrm>
        </p:grpSpPr>
        <p:sp>
          <p:nvSpPr>
            <p:cNvPr id="1608" name="文本框 1607">
              <a:extLst>
                <a:ext uri="{FF2B5EF4-FFF2-40B4-BE49-F238E27FC236}">
                  <a16:creationId xmlns:a16="http://schemas.microsoft.com/office/drawing/2014/main" id="{1AE4907B-6693-C1AD-7012-2CDD36DA0D7C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09" name="文本框 1608">
              <a:extLst>
                <a:ext uri="{FF2B5EF4-FFF2-40B4-BE49-F238E27FC236}">
                  <a16:creationId xmlns:a16="http://schemas.microsoft.com/office/drawing/2014/main" id="{800CB12E-3097-5FEE-428C-565C4359F325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rgbClr val="3B66FF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610" name="椭圆 1609">
            <a:extLst>
              <a:ext uri="{FF2B5EF4-FFF2-40B4-BE49-F238E27FC236}">
                <a16:creationId xmlns:a16="http://schemas.microsoft.com/office/drawing/2014/main" id="{B68B25FE-32BC-FD2C-DAAF-C033CB76F208}"/>
              </a:ext>
            </a:extLst>
          </p:cNvPr>
          <p:cNvSpPr/>
          <p:nvPr/>
        </p:nvSpPr>
        <p:spPr>
          <a:xfrm>
            <a:off x="8612187" y="3333524"/>
            <a:ext cx="190951" cy="190951"/>
          </a:xfrm>
          <a:prstGeom prst="ellipse">
            <a:avLst/>
          </a:prstGeom>
          <a:solidFill>
            <a:srgbClr val="3B66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11" name="椭圆 1610">
            <a:extLst>
              <a:ext uri="{FF2B5EF4-FFF2-40B4-BE49-F238E27FC236}">
                <a16:creationId xmlns:a16="http://schemas.microsoft.com/office/drawing/2014/main" id="{B18CA35E-4423-6B5A-AD5A-DCC1165087C2}"/>
              </a:ext>
            </a:extLst>
          </p:cNvPr>
          <p:cNvSpPr/>
          <p:nvPr/>
        </p:nvSpPr>
        <p:spPr>
          <a:xfrm>
            <a:off x="3361952" y="3333524"/>
            <a:ext cx="190951" cy="190951"/>
          </a:xfrm>
          <a:prstGeom prst="ellipse">
            <a:avLst/>
          </a:prstGeom>
          <a:solidFill>
            <a:srgbClr val="3B66FF">
              <a:alpha val="34000"/>
            </a:srgbClr>
          </a:solidFill>
          <a:ln w="6350">
            <a:solidFill>
              <a:srgbClr val="3B66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612" name="组合 1611">
            <a:extLst>
              <a:ext uri="{FF2B5EF4-FFF2-40B4-BE49-F238E27FC236}">
                <a16:creationId xmlns:a16="http://schemas.microsoft.com/office/drawing/2014/main" id="{07B67A7B-5505-A580-6066-F907FB340539}"/>
              </a:ext>
            </a:extLst>
          </p:cNvPr>
          <p:cNvGrpSpPr/>
          <p:nvPr/>
        </p:nvGrpSpPr>
        <p:grpSpPr>
          <a:xfrm>
            <a:off x="267546" y="190062"/>
            <a:ext cx="925460" cy="758669"/>
            <a:chOff x="374009" y="449142"/>
            <a:chExt cx="925460" cy="758669"/>
          </a:xfrm>
        </p:grpSpPr>
        <p:sp>
          <p:nvSpPr>
            <p:cNvPr id="1613" name="缺角矩形 1612">
              <a:extLst>
                <a:ext uri="{FF2B5EF4-FFF2-40B4-BE49-F238E27FC236}">
                  <a16:creationId xmlns:a16="http://schemas.microsoft.com/office/drawing/2014/main" id="{D96B5626-62DE-B140-35EE-E57C67729316}"/>
                </a:ext>
              </a:extLst>
            </p:cNvPr>
            <p:cNvSpPr/>
            <p:nvPr/>
          </p:nvSpPr>
          <p:spPr>
            <a:xfrm>
              <a:off x="374009" y="449142"/>
              <a:ext cx="656878" cy="656878"/>
            </a:xfrm>
            <a:prstGeom prst="plaque">
              <a:avLst>
                <a:gd name="adj" fmla="val 50000"/>
              </a:avLst>
            </a:prstGeom>
            <a:solidFill>
              <a:srgbClr val="3B66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14" name="缺角矩形 1613">
              <a:extLst>
                <a:ext uri="{FF2B5EF4-FFF2-40B4-BE49-F238E27FC236}">
                  <a16:creationId xmlns:a16="http://schemas.microsoft.com/office/drawing/2014/main" id="{FEE8608F-ED86-A247-644C-1C4445E13BC6}"/>
                </a:ext>
              </a:extLst>
            </p:cNvPr>
            <p:cNvSpPr/>
            <p:nvPr/>
          </p:nvSpPr>
          <p:spPr>
            <a:xfrm>
              <a:off x="1071674" y="980016"/>
              <a:ext cx="227795" cy="227795"/>
            </a:xfrm>
            <a:prstGeom prst="plaque">
              <a:avLst>
                <a:gd name="adj" fmla="val 50000"/>
              </a:avLst>
            </a:prstGeom>
            <a:solidFill>
              <a:srgbClr val="3B66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615" name="文本框 1614">
            <a:extLst>
              <a:ext uri="{FF2B5EF4-FFF2-40B4-BE49-F238E27FC236}">
                <a16:creationId xmlns:a16="http://schemas.microsoft.com/office/drawing/2014/main" id="{18A5D24E-7101-4463-0BB1-8A0E591E6881}"/>
              </a:ext>
            </a:extLst>
          </p:cNvPr>
          <p:cNvSpPr txBox="1"/>
          <p:nvPr/>
        </p:nvSpPr>
        <p:spPr>
          <a:xfrm>
            <a:off x="1727125" y="314031"/>
            <a:ext cx="1396536" cy="461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工作总结</a:t>
            </a:r>
          </a:p>
        </p:txBody>
      </p:sp>
      <p:sp>
        <p:nvSpPr>
          <p:cNvPr id="1616" name="文本框 1615">
            <a:extLst>
              <a:ext uri="{FF2B5EF4-FFF2-40B4-BE49-F238E27FC236}">
                <a16:creationId xmlns:a16="http://schemas.microsoft.com/office/drawing/2014/main" id="{32CA6575-0591-B533-D412-020839098DF7}"/>
              </a:ext>
            </a:extLst>
          </p:cNvPr>
          <p:cNvSpPr txBox="1"/>
          <p:nvPr/>
        </p:nvSpPr>
        <p:spPr>
          <a:xfrm>
            <a:off x="867918" y="224734"/>
            <a:ext cx="7457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gradFill>
                  <a:gsLst>
                    <a:gs pos="0">
                      <a:srgbClr val="3B66FF"/>
                    </a:gs>
                    <a:gs pos="91000">
                      <a:srgbClr val="3B66FF">
                        <a:alpha val="0"/>
                      </a:srgbClr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3600" dirty="0">
              <a:gradFill>
                <a:gsLst>
                  <a:gs pos="0">
                    <a:srgbClr val="3B66FF"/>
                  </a:gs>
                  <a:gs pos="91000">
                    <a:srgbClr val="3B66FF">
                      <a:alpha val="0"/>
                    </a:srgbClr>
                  </a:gs>
                </a:gsLst>
                <a:lin ang="5400000" scaled="1"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34573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1F1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22">
            <a:extLst>
              <a:ext uri="{FF2B5EF4-FFF2-40B4-BE49-F238E27FC236}">
                <a16:creationId xmlns:a16="http://schemas.microsoft.com/office/drawing/2014/main" id="{77C20B30-4A5F-D467-2C23-75FB0671A0A9}"/>
              </a:ext>
            </a:extLst>
          </p:cNvPr>
          <p:cNvSpPr>
            <a:spLocks noEditPoints="1"/>
          </p:cNvSpPr>
          <p:nvPr/>
        </p:nvSpPr>
        <p:spPr bwMode="auto">
          <a:xfrm>
            <a:off x="1041520" y="1764098"/>
            <a:ext cx="305824" cy="307171"/>
          </a:xfrm>
          <a:custGeom>
            <a:avLst/>
            <a:gdLst>
              <a:gd name="T0" fmla="*/ 206 w 412"/>
              <a:gd name="T1" fmla="*/ 0 h 412"/>
              <a:gd name="T2" fmla="*/ 0 w 412"/>
              <a:gd name="T3" fmla="*/ 206 h 412"/>
              <a:gd name="T4" fmla="*/ 206 w 412"/>
              <a:gd name="T5" fmla="*/ 412 h 412"/>
              <a:gd name="T6" fmla="*/ 412 w 412"/>
              <a:gd name="T7" fmla="*/ 206 h 412"/>
              <a:gd name="T8" fmla="*/ 206 w 412"/>
              <a:gd name="T9" fmla="*/ 0 h 412"/>
              <a:gd name="T10" fmla="*/ 171 w 412"/>
              <a:gd name="T11" fmla="*/ 317 h 412"/>
              <a:gd name="T12" fmla="*/ 74 w 412"/>
              <a:gd name="T13" fmla="*/ 220 h 412"/>
              <a:gd name="T14" fmla="*/ 115 w 412"/>
              <a:gd name="T15" fmla="*/ 178 h 412"/>
              <a:gd name="T16" fmla="*/ 171 w 412"/>
              <a:gd name="T17" fmla="*/ 234 h 412"/>
              <a:gd name="T18" fmla="*/ 300 w 412"/>
              <a:gd name="T19" fmla="*/ 105 h 412"/>
              <a:gd name="T20" fmla="*/ 341 w 412"/>
              <a:gd name="T21" fmla="*/ 146 h 412"/>
              <a:gd name="T22" fmla="*/ 171 w 412"/>
              <a:gd name="T23" fmla="*/ 317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12" h="412">
                <a:moveTo>
                  <a:pt x="206" y="0"/>
                </a:moveTo>
                <a:cubicBezTo>
                  <a:pt x="92" y="0"/>
                  <a:pt x="0" y="92"/>
                  <a:pt x="0" y="206"/>
                </a:cubicBezTo>
                <a:cubicBezTo>
                  <a:pt x="0" y="320"/>
                  <a:pt x="92" y="412"/>
                  <a:pt x="206" y="412"/>
                </a:cubicBezTo>
                <a:cubicBezTo>
                  <a:pt x="320" y="412"/>
                  <a:pt x="412" y="320"/>
                  <a:pt x="412" y="206"/>
                </a:cubicBezTo>
                <a:cubicBezTo>
                  <a:pt x="412" y="92"/>
                  <a:pt x="320" y="0"/>
                  <a:pt x="206" y="0"/>
                </a:cubicBezTo>
                <a:close/>
                <a:moveTo>
                  <a:pt x="171" y="317"/>
                </a:moveTo>
                <a:cubicBezTo>
                  <a:pt x="74" y="220"/>
                  <a:pt x="74" y="220"/>
                  <a:pt x="74" y="220"/>
                </a:cubicBezTo>
                <a:cubicBezTo>
                  <a:pt x="115" y="178"/>
                  <a:pt x="115" y="178"/>
                  <a:pt x="115" y="178"/>
                </a:cubicBezTo>
                <a:cubicBezTo>
                  <a:pt x="171" y="234"/>
                  <a:pt x="171" y="234"/>
                  <a:pt x="171" y="234"/>
                </a:cubicBezTo>
                <a:cubicBezTo>
                  <a:pt x="300" y="105"/>
                  <a:pt x="300" y="105"/>
                  <a:pt x="300" y="105"/>
                </a:cubicBezTo>
                <a:cubicBezTo>
                  <a:pt x="341" y="146"/>
                  <a:pt x="341" y="146"/>
                  <a:pt x="341" y="146"/>
                </a:cubicBezTo>
                <a:cubicBezTo>
                  <a:pt x="171" y="317"/>
                  <a:pt x="171" y="317"/>
                  <a:pt x="171" y="317"/>
                </a:cubicBezTo>
                <a:close/>
              </a:path>
            </a:pathLst>
          </a:custGeom>
          <a:solidFill>
            <a:srgbClr val="3B66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3" name="任意多边形: 形状 12" descr="D:\51PPT模板网\51pptmoban.com\图片001.jpg">
            <a:extLst>
              <a:ext uri="{FF2B5EF4-FFF2-40B4-BE49-F238E27FC236}">
                <a16:creationId xmlns:a16="http://schemas.microsoft.com/office/drawing/2014/main" id="{CF0BDCF9-B53A-CF33-93C0-150DA7DB8E30}"/>
              </a:ext>
            </a:extLst>
          </p:cNvPr>
          <p:cNvSpPr/>
          <p:nvPr/>
        </p:nvSpPr>
        <p:spPr>
          <a:xfrm rot="10800000">
            <a:off x="6452624" y="1454150"/>
            <a:ext cx="4647176" cy="3949700"/>
          </a:xfrm>
          <a:custGeom>
            <a:avLst/>
            <a:gdLst>
              <a:gd name="connsiteX0" fmla="*/ 4393417 w 4647176"/>
              <a:gd name="connsiteY0" fmla="*/ 3949700 h 3949700"/>
              <a:gd name="connsiteX1" fmla="*/ 0 w 4647176"/>
              <a:gd name="connsiteY1" fmla="*/ 3949700 h 3949700"/>
              <a:gd name="connsiteX2" fmla="*/ 0 w 4647176"/>
              <a:gd name="connsiteY2" fmla="*/ 0 h 3949700"/>
              <a:gd name="connsiteX3" fmla="*/ 4393417 w 4647176"/>
              <a:gd name="connsiteY3" fmla="*/ 0 h 3949700"/>
              <a:gd name="connsiteX4" fmla="*/ 4393417 w 4647176"/>
              <a:gd name="connsiteY4" fmla="*/ 1232443 h 3949700"/>
              <a:gd name="connsiteX5" fmla="*/ 4393588 w 4647176"/>
              <a:gd name="connsiteY5" fmla="*/ 1232443 h 3949700"/>
              <a:gd name="connsiteX6" fmla="*/ 4393588 w 4647176"/>
              <a:gd name="connsiteY6" fmla="*/ 1760638 h 3949700"/>
              <a:gd name="connsiteX7" fmla="*/ 4647176 w 4647176"/>
              <a:gd name="connsiteY7" fmla="*/ 2090159 h 3949700"/>
              <a:gd name="connsiteX8" fmla="*/ 4393588 w 4647176"/>
              <a:gd name="connsiteY8" fmla="*/ 2419680 h 3949700"/>
              <a:gd name="connsiteX9" fmla="*/ 4393588 w 4647176"/>
              <a:gd name="connsiteY9" fmla="*/ 3263900 h 3949700"/>
              <a:gd name="connsiteX10" fmla="*/ 4393417 w 4647176"/>
              <a:gd name="connsiteY10" fmla="*/ 3263900 h 3949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647176" h="3949700">
                <a:moveTo>
                  <a:pt x="4393417" y="3949700"/>
                </a:moveTo>
                <a:lnTo>
                  <a:pt x="0" y="3949700"/>
                </a:lnTo>
                <a:lnTo>
                  <a:pt x="0" y="0"/>
                </a:lnTo>
                <a:lnTo>
                  <a:pt x="4393417" y="0"/>
                </a:lnTo>
                <a:lnTo>
                  <a:pt x="4393417" y="1232443"/>
                </a:lnTo>
                <a:lnTo>
                  <a:pt x="4393588" y="1232443"/>
                </a:lnTo>
                <a:lnTo>
                  <a:pt x="4393588" y="1760638"/>
                </a:lnTo>
                <a:cubicBezTo>
                  <a:pt x="4393588" y="1942628"/>
                  <a:pt x="4507123" y="2090159"/>
                  <a:pt x="4647176" y="2090159"/>
                </a:cubicBezTo>
                <a:cubicBezTo>
                  <a:pt x="4507123" y="2090159"/>
                  <a:pt x="4393588" y="2237691"/>
                  <a:pt x="4393588" y="2419680"/>
                </a:cubicBezTo>
                <a:lnTo>
                  <a:pt x="4393588" y="3263900"/>
                </a:lnTo>
                <a:lnTo>
                  <a:pt x="4393417" y="3263900"/>
                </a:ln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44700C53-352B-D8D4-6C00-7567EC94F8B6}"/>
              </a:ext>
            </a:extLst>
          </p:cNvPr>
          <p:cNvGrpSpPr/>
          <p:nvPr/>
        </p:nvGrpSpPr>
        <p:grpSpPr>
          <a:xfrm>
            <a:off x="1509822" y="1663008"/>
            <a:ext cx="5665678" cy="585690"/>
            <a:chOff x="283598" y="1906534"/>
            <a:chExt cx="5665678" cy="585690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501799C1-9A2C-08CF-B114-BD62C96B15D7}"/>
                </a:ext>
              </a:extLst>
            </p:cNvPr>
            <p:cNvSpPr txBox="1"/>
            <p:nvPr/>
          </p:nvSpPr>
          <p:spPr>
            <a:xfrm>
              <a:off x="283598" y="2190603"/>
              <a:ext cx="5665678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E43D281C-46E4-A550-0C2B-0DC453A384EB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3B66FF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7" name="Freeform 222">
            <a:extLst>
              <a:ext uri="{FF2B5EF4-FFF2-40B4-BE49-F238E27FC236}">
                <a16:creationId xmlns:a16="http://schemas.microsoft.com/office/drawing/2014/main" id="{35FF715C-7BE8-F3CB-EB3B-6E1D81DBF48C}"/>
              </a:ext>
            </a:extLst>
          </p:cNvPr>
          <p:cNvSpPr>
            <a:spLocks noEditPoints="1"/>
          </p:cNvSpPr>
          <p:nvPr/>
        </p:nvSpPr>
        <p:spPr bwMode="auto">
          <a:xfrm>
            <a:off x="1041520" y="2694881"/>
            <a:ext cx="305824" cy="307171"/>
          </a:xfrm>
          <a:custGeom>
            <a:avLst/>
            <a:gdLst>
              <a:gd name="T0" fmla="*/ 206 w 412"/>
              <a:gd name="T1" fmla="*/ 0 h 412"/>
              <a:gd name="T2" fmla="*/ 0 w 412"/>
              <a:gd name="T3" fmla="*/ 206 h 412"/>
              <a:gd name="T4" fmla="*/ 206 w 412"/>
              <a:gd name="T5" fmla="*/ 412 h 412"/>
              <a:gd name="T6" fmla="*/ 412 w 412"/>
              <a:gd name="T7" fmla="*/ 206 h 412"/>
              <a:gd name="T8" fmla="*/ 206 w 412"/>
              <a:gd name="T9" fmla="*/ 0 h 412"/>
              <a:gd name="T10" fmla="*/ 171 w 412"/>
              <a:gd name="T11" fmla="*/ 317 h 412"/>
              <a:gd name="T12" fmla="*/ 74 w 412"/>
              <a:gd name="T13" fmla="*/ 220 h 412"/>
              <a:gd name="T14" fmla="*/ 115 w 412"/>
              <a:gd name="T15" fmla="*/ 178 h 412"/>
              <a:gd name="T16" fmla="*/ 171 w 412"/>
              <a:gd name="T17" fmla="*/ 234 h 412"/>
              <a:gd name="T18" fmla="*/ 300 w 412"/>
              <a:gd name="T19" fmla="*/ 105 h 412"/>
              <a:gd name="T20" fmla="*/ 341 w 412"/>
              <a:gd name="T21" fmla="*/ 146 h 412"/>
              <a:gd name="T22" fmla="*/ 171 w 412"/>
              <a:gd name="T23" fmla="*/ 317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12" h="412">
                <a:moveTo>
                  <a:pt x="206" y="0"/>
                </a:moveTo>
                <a:cubicBezTo>
                  <a:pt x="92" y="0"/>
                  <a:pt x="0" y="92"/>
                  <a:pt x="0" y="206"/>
                </a:cubicBezTo>
                <a:cubicBezTo>
                  <a:pt x="0" y="320"/>
                  <a:pt x="92" y="412"/>
                  <a:pt x="206" y="412"/>
                </a:cubicBezTo>
                <a:cubicBezTo>
                  <a:pt x="320" y="412"/>
                  <a:pt x="412" y="320"/>
                  <a:pt x="412" y="206"/>
                </a:cubicBezTo>
                <a:cubicBezTo>
                  <a:pt x="412" y="92"/>
                  <a:pt x="320" y="0"/>
                  <a:pt x="206" y="0"/>
                </a:cubicBezTo>
                <a:close/>
                <a:moveTo>
                  <a:pt x="171" y="317"/>
                </a:moveTo>
                <a:cubicBezTo>
                  <a:pt x="74" y="220"/>
                  <a:pt x="74" y="220"/>
                  <a:pt x="74" y="220"/>
                </a:cubicBezTo>
                <a:cubicBezTo>
                  <a:pt x="115" y="178"/>
                  <a:pt x="115" y="178"/>
                  <a:pt x="115" y="178"/>
                </a:cubicBezTo>
                <a:cubicBezTo>
                  <a:pt x="171" y="234"/>
                  <a:pt x="171" y="234"/>
                  <a:pt x="171" y="234"/>
                </a:cubicBezTo>
                <a:cubicBezTo>
                  <a:pt x="300" y="105"/>
                  <a:pt x="300" y="105"/>
                  <a:pt x="300" y="105"/>
                </a:cubicBezTo>
                <a:cubicBezTo>
                  <a:pt x="341" y="146"/>
                  <a:pt x="341" y="146"/>
                  <a:pt x="341" y="146"/>
                </a:cubicBezTo>
                <a:cubicBezTo>
                  <a:pt x="171" y="317"/>
                  <a:pt x="171" y="317"/>
                  <a:pt x="171" y="317"/>
                </a:cubicBezTo>
                <a:close/>
              </a:path>
            </a:pathLst>
          </a:custGeom>
          <a:solidFill>
            <a:srgbClr val="3B66FF">
              <a:alpha val="34000"/>
            </a:srgbClr>
          </a:solidFill>
          <a:ln w="6350">
            <a:solidFill>
              <a:srgbClr val="3B66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6CF8A545-7A80-0D17-E9F8-3829F48C5373}"/>
              </a:ext>
            </a:extLst>
          </p:cNvPr>
          <p:cNvGrpSpPr/>
          <p:nvPr/>
        </p:nvGrpSpPr>
        <p:grpSpPr>
          <a:xfrm>
            <a:off x="1509822" y="2593791"/>
            <a:ext cx="5665678" cy="585690"/>
            <a:chOff x="283598" y="1906534"/>
            <a:chExt cx="5665678" cy="585690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4052ECC6-A817-0427-7518-FC1890B5EA56}"/>
                </a:ext>
              </a:extLst>
            </p:cNvPr>
            <p:cNvSpPr txBox="1"/>
            <p:nvPr/>
          </p:nvSpPr>
          <p:spPr>
            <a:xfrm>
              <a:off x="283598" y="2190603"/>
              <a:ext cx="5665678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9FD14D7A-3629-C678-9DE4-F8B30578168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3B66FF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1" name="Freeform 222">
            <a:extLst>
              <a:ext uri="{FF2B5EF4-FFF2-40B4-BE49-F238E27FC236}">
                <a16:creationId xmlns:a16="http://schemas.microsoft.com/office/drawing/2014/main" id="{4E9717C1-9D87-FA01-BCDC-9F01EBE8D80B}"/>
              </a:ext>
            </a:extLst>
          </p:cNvPr>
          <p:cNvSpPr>
            <a:spLocks noEditPoints="1"/>
          </p:cNvSpPr>
          <p:nvPr/>
        </p:nvSpPr>
        <p:spPr bwMode="auto">
          <a:xfrm>
            <a:off x="1041520" y="3625664"/>
            <a:ext cx="305824" cy="307171"/>
          </a:xfrm>
          <a:custGeom>
            <a:avLst/>
            <a:gdLst>
              <a:gd name="T0" fmla="*/ 206 w 412"/>
              <a:gd name="T1" fmla="*/ 0 h 412"/>
              <a:gd name="T2" fmla="*/ 0 w 412"/>
              <a:gd name="T3" fmla="*/ 206 h 412"/>
              <a:gd name="T4" fmla="*/ 206 w 412"/>
              <a:gd name="T5" fmla="*/ 412 h 412"/>
              <a:gd name="T6" fmla="*/ 412 w 412"/>
              <a:gd name="T7" fmla="*/ 206 h 412"/>
              <a:gd name="T8" fmla="*/ 206 w 412"/>
              <a:gd name="T9" fmla="*/ 0 h 412"/>
              <a:gd name="T10" fmla="*/ 171 w 412"/>
              <a:gd name="T11" fmla="*/ 317 h 412"/>
              <a:gd name="T12" fmla="*/ 74 w 412"/>
              <a:gd name="T13" fmla="*/ 220 h 412"/>
              <a:gd name="T14" fmla="*/ 115 w 412"/>
              <a:gd name="T15" fmla="*/ 178 h 412"/>
              <a:gd name="T16" fmla="*/ 171 w 412"/>
              <a:gd name="T17" fmla="*/ 234 h 412"/>
              <a:gd name="T18" fmla="*/ 300 w 412"/>
              <a:gd name="T19" fmla="*/ 105 h 412"/>
              <a:gd name="T20" fmla="*/ 341 w 412"/>
              <a:gd name="T21" fmla="*/ 146 h 412"/>
              <a:gd name="T22" fmla="*/ 171 w 412"/>
              <a:gd name="T23" fmla="*/ 317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12" h="412">
                <a:moveTo>
                  <a:pt x="206" y="0"/>
                </a:moveTo>
                <a:cubicBezTo>
                  <a:pt x="92" y="0"/>
                  <a:pt x="0" y="92"/>
                  <a:pt x="0" y="206"/>
                </a:cubicBezTo>
                <a:cubicBezTo>
                  <a:pt x="0" y="320"/>
                  <a:pt x="92" y="412"/>
                  <a:pt x="206" y="412"/>
                </a:cubicBezTo>
                <a:cubicBezTo>
                  <a:pt x="320" y="412"/>
                  <a:pt x="412" y="320"/>
                  <a:pt x="412" y="206"/>
                </a:cubicBezTo>
                <a:cubicBezTo>
                  <a:pt x="412" y="92"/>
                  <a:pt x="320" y="0"/>
                  <a:pt x="206" y="0"/>
                </a:cubicBezTo>
                <a:close/>
                <a:moveTo>
                  <a:pt x="171" y="317"/>
                </a:moveTo>
                <a:cubicBezTo>
                  <a:pt x="74" y="220"/>
                  <a:pt x="74" y="220"/>
                  <a:pt x="74" y="220"/>
                </a:cubicBezTo>
                <a:cubicBezTo>
                  <a:pt x="115" y="178"/>
                  <a:pt x="115" y="178"/>
                  <a:pt x="115" y="178"/>
                </a:cubicBezTo>
                <a:cubicBezTo>
                  <a:pt x="171" y="234"/>
                  <a:pt x="171" y="234"/>
                  <a:pt x="171" y="234"/>
                </a:cubicBezTo>
                <a:cubicBezTo>
                  <a:pt x="300" y="105"/>
                  <a:pt x="300" y="105"/>
                  <a:pt x="300" y="105"/>
                </a:cubicBezTo>
                <a:cubicBezTo>
                  <a:pt x="341" y="146"/>
                  <a:pt x="341" y="146"/>
                  <a:pt x="341" y="146"/>
                </a:cubicBezTo>
                <a:cubicBezTo>
                  <a:pt x="171" y="317"/>
                  <a:pt x="171" y="317"/>
                  <a:pt x="171" y="317"/>
                </a:cubicBezTo>
                <a:close/>
              </a:path>
            </a:pathLst>
          </a:custGeom>
          <a:solidFill>
            <a:srgbClr val="3B66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5690053-04CA-412C-41F3-F9AEC93F0E8C}"/>
              </a:ext>
            </a:extLst>
          </p:cNvPr>
          <p:cNvGrpSpPr/>
          <p:nvPr/>
        </p:nvGrpSpPr>
        <p:grpSpPr>
          <a:xfrm>
            <a:off x="1509822" y="3524574"/>
            <a:ext cx="5665678" cy="585690"/>
            <a:chOff x="283598" y="1906534"/>
            <a:chExt cx="5665678" cy="585690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9AEF1FC8-039D-2FA3-F94B-795DD32E06FF}"/>
                </a:ext>
              </a:extLst>
            </p:cNvPr>
            <p:cNvSpPr txBox="1"/>
            <p:nvPr/>
          </p:nvSpPr>
          <p:spPr>
            <a:xfrm>
              <a:off x="283598" y="2190603"/>
              <a:ext cx="5665678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FFC85DBE-0C33-946B-1F68-F49750941AB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3B66FF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5" name="Freeform 222">
            <a:extLst>
              <a:ext uri="{FF2B5EF4-FFF2-40B4-BE49-F238E27FC236}">
                <a16:creationId xmlns:a16="http://schemas.microsoft.com/office/drawing/2014/main" id="{103812AC-15D8-0B63-134A-4C43508964FC}"/>
              </a:ext>
            </a:extLst>
          </p:cNvPr>
          <p:cNvSpPr>
            <a:spLocks noEditPoints="1"/>
          </p:cNvSpPr>
          <p:nvPr/>
        </p:nvSpPr>
        <p:spPr bwMode="auto">
          <a:xfrm>
            <a:off x="1041520" y="4556447"/>
            <a:ext cx="305824" cy="307171"/>
          </a:xfrm>
          <a:custGeom>
            <a:avLst/>
            <a:gdLst>
              <a:gd name="T0" fmla="*/ 206 w 412"/>
              <a:gd name="T1" fmla="*/ 0 h 412"/>
              <a:gd name="T2" fmla="*/ 0 w 412"/>
              <a:gd name="T3" fmla="*/ 206 h 412"/>
              <a:gd name="T4" fmla="*/ 206 w 412"/>
              <a:gd name="T5" fmla="*/ 412 h 412"/>
              <a:gd name="T6" fmla="*/ 412 w 412"/>
              <a:gd name="T7" fmla="*/ 206 h 412"/>
              <a:gd name="T8" fmla="*/ 206 w 412"/>
              <a:gd name="T9" fmla="*/ 0 h 412"/>
              <a:gd name="T10" fmla="*/ 171 w 412"/>
              <a:gd name="T11" fmla="*/ 317 h 412"/>
              <a:gd name="T12" fmla="*/ 74 w 412"/>
              <a:gd name="T13" fmla="*/ 220 h 412"/>
              <a:gd name="T14" fmla="*/ 115 w 412"/>
              <a:gd name="T15" fmla="*/ 178 h 412"/>
              <a:gd name="T16" fmla="*/ 171 w 412"/>
              <a:gd name="T17" fmla="*/ 234 h 412"/>
              <a:gd name="T18" fmla="*/ 300 w 412"/>
              <a:gd name="T19" fmla="*/ 105 h 412"/>
              <a:gd name="T20" fmla="*/ 341 w 412"/>
              <a:gd name="T21" fmla="*/ 146 h 412"/>
              <a:gd name="T22" fmla="*/ 171 w 412"/>
              <a:gd name="T23" fmla="*/ 317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12" h="412">
                <a:moveTo>
                  <a:pt x="206" y="0"/>
                </a:moveTo>
                <a:cubicBezTo>
                  <a:pt x="92" y="0"/>
                  <a:pt x="0" y="92"/>
                  <a:pt x="0" y="206"/>
                </a:cubicBezTo>
                <a:cubicBezTo>
                  <a:pt x="0" y="320"/>
                  <a:pt x="92" y="412"/>
                  <a:pt x="206" y="412"/>
                </a:cubicBezTo>
                <a:cubicBezTo>
                  <a:pt x="320" y="412"/>
                  <a:pt x="412" y="320"/>
                  <a:pt x="412" y="206"/>
                </a:cubicBezTo>
                <a:cubicBezTo>
                  <a:pt x="412" y="92"/>
                  <a:pt x="320" y="0"/>
                  <a:pt x="206" y="0"/>
                </a:cubicBezTo>
                <a:close/>
                <a:moveTo>
                  <a:pt x="171" y="317"/>
                </a:moveTo>
                <a:cubicBezTo>
                  <a:pt x="74" y="220"/>
                  <a:pt x="74" y="220"/>
                  <a:pt x="74" y="220"/>
                </a:cubicBezTo>
                <a:cubicBezTo>
                  <a:pt x="115" y="178"/>
                  <a:pt x="115" y="178"/>
                  <a:pt x="115" y="178"/>
                </a:cubicBezTo>
                <a:cubicBezTo>
                  <a:pt x="171" y="234"/>
                  <a:pt x="171" y="234"/>
                  <a:pt x="171" y="234"/>
                </a:cubicBezTo>
                <a:cubicBezTo>
                  <a:pt x="300" y="105"/>
                  <a:pt x="300" y="105"/>
                  <a:pt x="300" y="105"/>
                </a:cubicBezTo>
                <a:cubicBezTo>
                  <a:pt x="341" y="146"/>
                  <a:pt x="341" y="146"/>
                  <a:pt x="341" y="146"/>
                </a:cubicBezTo>
                <a:cubicBezTo>
                  <a:pt x="171" y="317"/>
                  <a:pt x="171" y="317"/>
                  <a:pt x="171" y="317"/>
                </a:cubicBezTo>
                <a:close/>
              </a:path>
            </a:pathLst>
          </a:custGeom>
          <a:solidFill>
            <a:srgbClr val="3B66FF">
              <a:alpha val="34000"/>
            </a:srgbClr>
          </a:solidFill>
          <a:ln w="6350">
            <a:solidFill>
              <a:srgbClr val="3B66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0890C223-13C2-1A66-6BAE-59F57D2A5F21}"/>
              </a:ext>
            </a:extLst>
          </p:cNvPr>
          <p:cNvGrpSpPr/>
          <p:nvPr/>
        </p:nvGrpSpPr>
        <p:grpSpPr>
          <a:xfrm>
            <a:off x="1509822" y="4455357"/>
            <a:ext cx="5665678" cy="585690"/>
            <a:chOff x="283598" y="1906534"/>
            <a:chExt cx="5665678" cy="585690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ACB8ABF1-C8DE-CB25-089B-4C958DC2ED2D}"/>
                </a:ext>
              </a:extLst>
            </p:cNvPr>
            <p:cNvSpPr txBox="1"/>
            <p:nvPr/>
          </p:nvSpPr>
          <p:spPr>
            <a:xfrm>
              <a:off x="283598" y="2190603"/>
              <a:ext cx="5665678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35893542-15D3-48B4-EA9A-495C0AE59B35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3B66FF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80B3F684-ABF9-1F14-794F-14B816EF3AD5}"/>
              </a:ext>
            </a:extLst>
          </p:cNvPr>
          <p:cNvGrpSpPr/>
          <p:nvPr/>
        </p:nvGrpSpPr>
        <p:grpSpPr>
          <a:xfrm>
            <a:off x="267546" y="190062"/>
            <a:ext cx="925460" cy="758669"/>
            <a:chOff x="374009" y="449142"/>
            <a:chExt cx="925460" cy="758669"/>
          </a:xfrm>
        </p:grpSpPr>
        <p:sp>
          <p:nvSpPr>
            <p:cNvPr id="30" name="缺角矩形 29">
              <a:extLst>
                <a:ext uri="{FF2B5EF4-FFF2-40B4-BE49-F238E27FC236}">
                  <a16:creationId xmlns:a16="http://schemas.microsoft.com/office/drawing/2014/main" id="{95BE49DA-BE26-3BF8-131F-2E38837B6B84}"/>
                </a:ext>
              </a:extLst>
            </p:cNvPr>
            <p:cNvSpPr/>
            <p:nvPr/>
          </p:nvSpPr>
          <p:spPr>
            <a:xfrm>
              <a:off x="374009" y="449142"/>
              <a:ext cx="656878" cy="656878"/>
            </a:xfrm>
            <a:prstGeom prst="plaque">
              <a:avLst>
                <a:gd name="adj" fmla="val 50000"/>
              </a:avLst>
            </a:prstGeom>
            <a:solidFill>
              <a:srgbClr val="3B66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缺角矩形 30">
              <a:extLst>
                <a:ext uri="{FF2B5EF4-FFF2-40B4-BE49-F238E27FC236}">
                  <a16:creationId xmlns:a16="http://schemas.microsoft.com/office/drawing/2014/main" id="{28E0391B-B936-D923-27DC-592A27FFBB98}"/>
                </a:ext>
              </a:extLst>
            </p:cNvPr>
            <p:cNvSpPr/>
            <p:nvPr/>
          </p:nvSpPr>
          <p:spPr>
            <a:xfrm>
              <a:off x="1071674" y="980016"/>
              <a:ext cx="227795" cy="227795"/>
            </a:xfrm>
            <a:prstGeom prst="plaque">
              <a:avLst>
                <a:gd name="adj" fmla="val 50000"/>
              </a:avLst>
            </a:prstGeom>
            <a:solidFill>
              <a:srgbClr val="3B66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id="{1326A794-90E5-9580-3D0A-7A72390BAA5D}"/>
              </a:ext>
            </a:extLst>
          </p:cNvPr>
          <p:cNvSpPr txBox="1"/>
          <p:nvPr/>
        </p:nvSpPr>
        <p:spPr>
          <a:xfrm>
            <a:off x="1727125" y="314031"/>
            <a:ext cx="1396536" cy="461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工作总结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F2E640D2-98C4-4ADE-E1B3-F6F5555A0ECE}"/>
              </a:ext>
            </a:extLst>
          </p:cNvPr>
          <p:cNvSpPr txBox="1"/>
          <p:nvPr/>
        </p:nvSpPr>
        <p:spPr>
          <a:xfrm>
            <a:off x="867918" y="224734"/>
            <a:ext cx="7457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gradFill>
                  <a:gsLst>
                    <a:gs pos="0">
                      <a:srgbClr val="3B66FF"/>
                    </a:gs>
                    <a:gs pos="91000">
                      <a:srgbClr val="3B66FF">
                        <a:alpha val="0"/>
                      </a:srgbClr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3600" dirty="0">
              <a:gradFill>
                <a:gsLst>
                  <a:gs pos="0">
                    <a:srgbClr val="3B66FF"/>
                  </a:gs>
                  <a:gs pos="91000">
                    <a:srgbClr val="3B66FF">
                      <a:alpha val="0"/>
                    </a:srgbClr>
                  </a:gs>
                </a:gsLst>
                <a:lin ang="5400000" scaled="1"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44286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1F1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>
            <a:extLst>
              <a:ext uri="{FF2B5EF4-FFF2-40B4-BE49-F238E27FC236}">
                <a16:creationId xmlns:a16="http://schemas.microsoft.com/office/drawing/2014/main" id="{5A84486B-B318-9642-C770-97FEFF60DADD}"/>
              </a:ext>
            </a:extLst>
          </p:cNvPr>
          <p:cNvSpPr/>
          <p:nvPr/>
        </p:nvSpPr>
        <p:spPr>
          <a:xfrm>
            <a:off x="4944492" y="3211669"/>
            <a:ext cx="2303016" cy="2303013"/>
          </a:xfrm>
          <a:prstGeom prst="ellipse">
            <a:avLst/>
          </a:prstGeom>
          <a:solidFill>
            <a:srgbClr val="3B66FF">
              <a:alpha val="34000"/>
            </a:srgbClr>
          </a:solidFill>
          <a:ln w="6350">
            <a:solidFill>
              <a:srgbClr val="3B66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9776A9D8-1295-27E4-80F6-C349F625FB8C}"/>
              </a:ext>
            </a:extLst>
          </p:cNvPr>
          <p:cNvSpPr/>
          <p:nvPr/>
        </p:nvSpPr>
        <p:spPr>
          <a:xfrm>
            <a:off x="4944492" y="1343318"/>
            <a:ext cx="2303016" cy="2303013"/>
          </a:xfrm>
          <a:prstGeom prst="ellipse">
            <a:avLst/>
          </a:prstGeom>
          <a:solidFill>
            <a:srgbClr val="3B66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KSO_Shape" descr="D:\51PPT模板网\51pptmoban.com\图片001.jpg">
            <a:extLst>
              <a:ext uri="{FF2B5EF4-FFF2-40B4-BE49-F238E27FC236}">
                <a16:creationId xmlns:a16="http://schemas.microsoft.com/office/drawing/2014/main" id="{E2DF6F93-959A-3949-BFA6-91A9F80E761E}"/>
              </a:ext>
            </a:extLst>
          </p:cNvPr>
          <p:cNvSpPr/>
          <p:nvPr/>
        </p:nvSpPr>
        <p:spPr bwMode="auto">
          <a:xfrm>
            <a:off x="5553555" y="2154121"/>
            <a:ext cx="1084890" cy="757614"/>
          </a:xfrm>
          <a:custGeom>
            <a:avLst/>
            <a:gdLst>
              <a:gd name="T0" fmla="*/ 1733867 w 2074863"/>
              <a:gd name="T1" fmla="*/ 579834 h 1449388"/>
              <a:gd name="T2" fmla="*/ 1791884 w 2074863"/>
              <a:gd name="T3" fmla="*/ 600246 h 1449388"/>
              <a:gd name="T4" fmla="*/ 1794804 w 2074863"/>
              <a:gd name="T5" fmla="*/ 538648 h 1449388"/>
              <a:gd name="T6" fmla="*/ 510830 w 2074863"/>
              <a:gd name="T7" fmla="*/ 162256 h 1449388"/>
              <a:gd name="T8" fmla="*/ 492893 w 2074863"/>
              <a:gd name="T9" fmla="*/ 222976 h 1449388"/>
              <a:gd name="T10" fmla="*/ 438718 w 2074863"/>
              <a:gd name="T11" fmla="*/ 188484 h 1449388"/>
              <a:gd name="T12" fmla="*/ 1598128 w 2074863"/>
              <a:gd name="T13" fmla="*/ 142089 h 1449388"/>
              <a:gd name="T14" fmla="*/ 1885296 w 2074863"/>
              <a:gd name="T15" fmla="*/ 549583 h 1449388"/>
              <a:gd name="T16" fmla="*/ 1586087 w 2074863"/>
              <a:gd name="T17" fmla="*/ 450078 h 1449388"/>
              <a:gd name="T18" fmla="*/ 486453 w 2074863"/>
              <a:gd name="T19" fmla="*/ 72185 h 1449388"/>
              <a:gd name="T20" fmla="*/ 151219 w 2074863"/>
              <a:gd name="T21" fmla="*/ 357281 h 1449388"/>
              <a:gd name="T22" fmla="*/ 295879 w 2074863"/>
              <a:gd name="T23" fmla="*/ 407592 h 1449388"/>
              <a:gd name="T24" fmla="*/ 486453 w 2074863"/>
              <a:gd name="T25" fmla="*/ 72185 h 1449388"/>
              <a:gd name="T26" fmla="*/ 681762 w 2074863"/>
              <a:gd name="T27" fmla="*/ 209994 h 1449388"/>
              <a:gd name="T28" fmla="*/ 910960 w 2074863"/>
              <a:gd name="T29" fmla="*/ 275617 h 1449388"/>
              <a:gd name="T30" fmla="*/ 1184248 w 2074863"/>
              <a:gd name="T31" fmla="*/ 351448 h 1449388"/>
              <a:gd name="T32" fmla="*/ 1396319 w 2074863"/>
              <a:gd name="T33" fmla="*/ 332855 h 1449388"/>
              <a:gd name="T34" fmla="*/ 1606205 w 2074863"/>
              <a:gd name="T35" fmla="*/ 562536 h 1449388"/>
              <a:gd name="T36" fmla="*/ 1640821 w 2074863"/>
              <a:gd name="T37" fmla="*/ 739718 h 1449388"/>
              <a:gd name="T38" fmla="*/ 1379558 w 2074863"/>
              <a:gd name="T39" fmla="*/ 843985 h 1449388"/>
              <a:gd name="T40" fmla="*/ 1124853 w 2074863"/>
              <a:gd name="T41" fmla="*/ 641283 h 1449388"/>
              <a:gd name="T42" fmla="*/ 720387 w 2074863"/>
              <a:gd name="T43" fmla="*/ 519516 h 1449388"/>
              <a:gd name="T44" fmla="*/ 653705 w 2074863"/>
              <a:gd name="T45" fmla="*/ 311345 h 1449388"/>
              <a:gd name="T46" fmla="*/ 325395 w 2074863"/>
              <a:gd name="T47" fmla="*/ 480871 h 1449388"/>
              <a:gd name="T48" fmla="*/ 435438 w 2074863"/>
              <a:gd name="T49" fmla="*/ 683574 h 1449388"/>
              <a:gd name="T50" fmla="*/ 530543 w 2074863"/>
              <a:gd name="T51" fmla="*/ 794768 h 1449388"/>
              <a:gd name="T52" fmla="*/ 611436 w 2074863"/>
              <a:gd name="T53" fmla="*/ 890286 h 1449388"/>
              <a:gd name="T54" fmla="*/ 688686 w 2074863"/>
              <a:gd name="T55" fmla="*/ 1001480 h 1449388"/>
              <a:gd name="T56" fmla="*/ 800188 w 2074863"/>
              <a:gd name="T57" fmla="*/ 1230068 h 1449388"/>
              <a:gd name="T58" fmla="*/ 913511 w 2074863"/>
              <a:gd name="T59" fmla="*/ 1255588 h 1449388"/>
              <a:gd name="T60" fmla="*/ 768486 w 2074863"/>
              <a:gd name="T61" fmla="*/ 1063458 h 1449388"/>
              <a:gd name="T62" fmla="*/ 798730 w 2074863"/>
              <a:gd name="T63" fmla="*/ 1022261 h 1449388"/>
              <a:gd name="T64" fmla="*/ 1047604 w 2074863"/>
              <a:gd name="T65" fmla="*/ 1245015 h 1449388"/>
              <a:gd name="T66" fmla="*/ 1112465 w 2074863"/>
              <a:gd name="T67" fmla="*/ 1184496 h 1449388"/>
              <a:gd name="T68" fmla="*/ 841727 w 2074863"/>
              <a:gd name="T69" fmla="*/ 896119 h 1449388"/>
              <a:gd name="T70" fmla="*/ 886182 w 2074863"/>
              <a:gd name="T71" fmla="*/ 868047 h 1449388"/>
              <a:gd name="T72" fmla="*/ 1205383 w 2074863"/>
              <a:gd name="T73" fmla="*/ 1138195 h 1449388"/>
              <a:gd name="T74" fmla="*/ 1202468 w 2074863"/>
              <a:gd name="T75" fmla="*/ 1026636 h 1449388"/>
              <a:gd name="T76" fmla="*/ 955779 w 2074863"/>
              <a:gd name="T77" fmla="*/ 749197 h 1449388"/>
              <a:gd name="T78" fmla="*/ 1006793 w 2074863"/>
              <a:gd name="T79" fmla="*/ 736437 h 1449388"/>
              <a:gd name="T80" fmla="*/ 1311053 w 2074863"/>
              <a:gd name="T81" fmla="*/ 1001480 h 1449388"/>
              <a:gd name="T82" fmla="*/ 1303037 w 2074863"/>
              <a:gd name="T83" fmla="*/ 890286 h 1449388"/>
              <a:gd name="T84" fmla="*/ 1310325 w 2074863"/>
              <a:gd name="T85" fmla="*/ 838516 h 1449388"/>
              <a:gd name="T86" fmla="*/ 1409802 w 2074863"/>
              <a:gd name="T87" fmla="*/ 919087 h 1449388"/>
              <a:gd name="T88" fmla="*/ 1378829 w 2074863"/>
              <a:gd name="T89" fmla="*/ 1028094 h 1449388"/>
              <a:gd name="T90" fmla="*/ 1306317 w 2074863"/>
              <a:gd name="T91" fmla="*/ 1123248 h 1449388"/>
              <a:gd name="T92" fmla="*/ 1210119 w 2074863"/>
              <a:gd name="T93" fmla="*/ 1205641 h 1449388"/>
              <a:gd name="T94" fmla="*/ 1113922 w 2074863"/>
              <a:gd name="T95" fmla="*/ 1290222 h 1449388"/>
              <a:gd name="T96" fmla="*/ 1016631 w 2074863"/>
              <a:gd name="T97" fmla="*/ 1300795 h 1449388"/>
              <a:gd name="T98" fmla="*/ 897478 w 2074863"/>
              <a:gd name="T99" fmla="*/ 1327044 h 1449388"/>
              <a:gd name="T100" fmla="*/ 625648 w 2074863"/>
              <a:gd name="T101" fmla="*/ 1160798 h 1449388"/>
              <a:gd name="T102" fmla="*/ 491918 w 2074863"/>
              <a:gd name="T103" fmla="*/ 1202360 h 1449388"/>
              <a:gd name="T104" fmla="*/ 458760 w 2074863"/>
              <a:gd name="T105" fmla="*/ 1134550 h 1449388"/>
              <a:gd name="T106" fmla="*/ 365477 w 2074863"/>
              <a:gd name="T107" fmla="*/ 1057260 h 1449388"/>
              <a:gd name="T108" fmla="*/ 317378 w 2074863"/>
              <a:gd name="T109" fmla="*/ 969763 h 1449388"/>
              <a:gd name="T110" fmla="*/ 233206 w 2074863"/>
              <a:gd name="T111" fmla="*/ 865131 h 1449388"/>
              <a:gd name="T112" fmla="*/ 268916 w 2074863"/>
              <a:gd name="T113" fmla="*/ 733520 h 1449388"/>
              <a:gd name="T114" fmla="*/ 186565 w 2074863"/>
              <a:gd name="T115" fmla="*/ 647845 h 1449388"/>
              <a:gd name="T116" fmla="*/ 1822 w 2074863"/>
              <a:gd name="T117" fmla="*/ 438580 h 1449388"/>
              <a:gd name="T118" fmla="*/ 272923 w 2074863"/>
              <a:gd name="T119" fmla="*/ 139996 h 144938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2074863" h="1449388">
                <a:moveTo>
                  <a:pt x="1923841" y="577723"/>
                </a:moveTo>
                <a:lnTo>
                  <a:pt x="1919867" y="578517"/>
                </a:lnTo>
                <a:lnTo>
                  <a:pt x="1915893" y="579312"/>
                </a:lnTo>
                <a:lnTo>
                  <a:pt x="1911919" y="580503"/>
                </a:lnTo>
                <a:lnTo>
                  <a:pt x="1907944" y="582488"/>
                </a:lnTo>
                <a:lnTo>
                  <a:pt x="1904765" y="584871"/>
                </a:lnTo>
                <a:lnTo>
                  <a:pt x="1901983" y="586857"/>
                </a:lnTo>
                <a:lnTo>
                  <a:pt x="1898804" y="589636"/>
                </a:lnTo>
                <a:lnTo>
                  <a:pt x="1896022" y="592813"/>
                </a:lnTo>
                <a:lnTo>
                  <a:pt x="1893240" y="595593"/>
                </a:lnTo>
                <a:lnTo>
                  <a:pt x="1891253" y="599167"/>
                </a:lnTo>
                <a:lnTo>
                  <a:pt x="1889663" y="602741"/>
                </a:lnTo>
                <a:lnTo>
                  <a:pt x="1888471" y="606712"/>
                </a:lnTo>
                <a:lnTo>
                  <a:pt x="1887278" y="610683"/>
                </a:lnTo>
                <a:lnTo>
                  <a:pt x="1886483" y="615051"/>
                </a:lnTo>
                <a:lnTo>
                  <a:pt x="1886483" y="619419"/>
                </a:lnTo>
                <a:lnTo>
                  <a:pt x="1886483" y="623390"/>
                </a:lnTo>
                <a:lnTo>
                  <a:pt x="1887278" y="627758"/>
                </a:lnTo>
                <a:lnTo>
                  <a:pt x="1888471" y="631729"/>
                </a:lnTo>
                <a:lnTo>
                  <a:pt x="1889663" y="635303"/>
                </a:lnTo>
                <a:lnTo>
                  <a:pt x="1891253" y="639274"/>
                </a:lnTo>
                <a:lnTo>
                  <a:pt x="1893240" y="642451"/>
                </a:lnTo>
                <a:lnTo>
                  <a:pt x="1896022" y="646025"/>
                </a:lnTo>
                <a:lnTo>
                  <a:pt x="1898804" y="648805"/>
                </a:lnTo>
                <a:lnTo>
                  <a:pt x="1901983" y="651188"/>
                </a:lnTo>
                <a:lnTo>
                  <a:pt x="1904765" y="653967"/>
                </a:lnTo>
                <a:lnTo>
                  <a:pt x="1907944" y="655953"/>
                </a:lnTo>
                <a:lnTo>
                  <a:pt x="1911919" y="657541"/>
                </a:lnTo>
                <a:lnTo>
                  <a:pt x="1915893" y="659130"/>
                </a:lnTo>
                <a:lnTo>
                  <a:pt x="1919867" y="660321"/>
                </a:lnTo>
                <a:lnTo>
                  <a:pt x="1923841" y="660718"/>
                </a:lnTo>
                <a:lnTo>
                  <a:pt x="1928213" y="661115"/>
                </a:lnTo>
                <a:lnTo>
                  <a:pt x="1932585" y="660718"/>
                </a:lnTo>
                <a:lnTo>
                  <a:pt x="1936956" y="660321"/>
                </a:lnTo>
                <a:lnTo>
                  <a:pt x="1940533" y="659130"/>
                </a:lnTo>
                <a:lnTo>
                  <a:pt x="1944508" y="657541"/>
                </a:lnTo>
                <a:lnTo>
                  <a:pt x="1948084" y="655953"/>
                </a:lnTo>
                <a:lnTo>
                  <a:pt x="1951661" y="653967"/>
                </a:lnTo>
                <a:lnTo>
                  <a:pt x="1954841" y="651188"/>
                </a:lnTo>
                <a:lnTo>
                  <a:pt x="1958020" y="648805"/>
                </a:lnTo>
                <a:lnTo>
                  <a:pt x="1960405" y="646025"/>
                </a:lnTo>
                <a:lnTo>
                  <a:pt x="1963187" y="642451"/>
                </a:lnTo>
                <a:lnTo>
                  <a:pt x="1965174" y="639274"/>
                </a:lnTo>
                <a:lnTo>
                  <a:pt x="1966763" y="635303"/>
                </a:lnTo>
                <a:lnTo>
                  <a:pt x="1967956" y="631729"/>
                </a:lnTo>
                <a:lnTo>
                  <a:pt x="1969148" y="627758"/>
                </a:lnTo>
                <a:lnTo>
                  <a:pt x="1969943" y="623390"/>
                </a:lnTo>
                <a:lnTo>
                  <a:pt x="1970340" y="619419"/>
                </a:lnTo>
                <a:lnTo>
                  <a:pt x="1969943" y="615051"/>
                </a:lnTo>
                <a:lnTo>
                  <a:pt x="1969148" y="610683"/>
                </a:lnTo>
                <a:lnTo>
                  <a:pt x="1967956" y="606712"/>
                </a:lnTo>
                <a:lnTo>
                  <a:pt x="1966763" y="602741"/>
                </a:lnTo>
                <a:lnTo>
                  <a:pt x="1965174" y="599167"/>
                </a:lnTo>
                <a:lnTo>
                  <a:pt x="1963187" y="595593"/>
                </a:lnTo>
                <a:lnTo>
                  <a:pt x="1960405" y="592813"/>
                </a:lnTo>
                <a:lnTo>
                  <a:pt x="1958020" y="589636"/>
                </a:lnTo>
                <a:lnTo>
                  <a:pt x="1954841" y="586857"/>
                </a:lnTo>
                <a:lnTo>
                  <a:pt x="1951661" y="584871"/>
                </a:lnTo>
                <a:lnTo>
                  <a:pt x="1948084" y="582488"/>
                </a:lnTo>
                <a:lnTo>
                  <a:pt x="1944508" y="580503"/>
                </a:lnTo>
                <a:lnTo>
                  <a:pt x="1940533" y="579312"/>
                </a:lnTo>
                <a:lnTo>
                  <a:pt x="1936956" y="578517"/>
                </a:lnTo>
                <a:lnTo>
                  <a:pt x="1932585" y="577723"/>
                </a:lnTo>
                <a:lnTo>
                  <a:pt x="1928213" y="577723"/>
                </a:lnTo>
                <a:lnTo>
                  <a:pt x="1923841" y="577723"/>
                </a:lnTo>
                <a:close/>
                <a:moveTo>
                  <a:pt x="519301" y="160338"/>
                </a:moveTo>
                <a:lnTo>
                  <a:pt x="523687" y="160338"/>
                </a:lnTo>
                <a:lnTo>
                  <a:pt x="528072" y="160729"/>
                </a:lnTo>
                <a:lnTo>
                  <a:pt x="532059" y="161512"/>
                </a:lnTo>
                <a:lnTo>
                  <a:pt x="536445" y="162687"/>
                </a:lnTo>
                <a:lnTo>
                  <a:pt x="540033" y="163861"/>
                </a:lnTo>
                <a:lnTo>
                  <a:pt x="544020" y="166210"/>
                </a:lnTo>
                <a:lnTo>
                  <a:pt x="547209" y="168558"/>
                </a:lnTo>
                <a:lnTo>
                  <a:pt x="550399" y="170907"/>
                </a:lnTo>
                <a:lnTo>
                  <a:pt x="553588" y="174038"/>
                </a:lnTo>
                <a:lnTo>
                  <a:pt x="556379" y="176778"/>
                </a:lnTo>
                <a:lnTo>
                  <a:pt x="558771" y="180693"/>
                </a:lnTo>
                <a:lnTo>
                  <a:pt x="560366" y="183824"/>
                </a:lnTo>
                <a:lnTo>
                  <a:pt x="562359" y="188130"/>
                </a:lnTo>
                <a:lnTo>
                  <a:pt x="563954" y="192436"/>
                </a:lnTo>
                <a:lnTo>
                  <a:pt x="564752" y="196350"/>
                </a:lnTo>
                <a:lnTo>
                  <a:pt x="565150" y="201048"/>
                </a:lnTo>
                <a:lnTo>
                  <a:pt x="565150" y="205353"/>
                </a:lnTo>
                <a:lnTo>
                  <a:pt x="564752" y="209268"/>
                </a:lnTo>
                <a:lnTo>
                  <a:pt x="563954" y="213574"/>
                </a:lnTo>
                <a:lnTo>
                  <a:pt x="562758" y="217488"/>
                </a:lnTo>
                <a:lnTo>
                  <a:pt x="560765" y="221402"/>
                </a:lnTo>
                <a:lnTo>
                  <a:pt x="558771" y="224925"/>
                </a:lnTo>
                <a:lnTo>
                  <a:pt x="556778" y="228448"/>
                </a:lnTo>
                <a:lnTo>
                  <a:pt x="553987" y="231188"/>
                </a:lnTo>
                <a:lnTo>
                  <a:pt x="551196" y="234711"/>
                </a:lnTo>
                <a:lnTo>
                  <a:pt x="547608" y="237060"/>
                </a:lnTo>
                <a:lnTo>
                  <a:pt x="544418" y="239800"/>
                </a:lnTo>
                <a:lnTo>
                  <a:pt x="540431" y="241366"/>
                </a:lnTo>
                <a:lnTo>
                  <a:pt x="536843" y="242932"/>
                </a:lnTo>
                <a:lnTo>
                  <a:pt x="532458" y="244497"/>
                </a:lnTo>
                <a:lnTo>
                  <a:pt x="528072" y="245672"/>
                </a:lnTo>
                <a:lnTo>
                  <a:pt x="523687" y="246063"/>
                </a:lnTo>
                <a:lnTo>
                  <a:pt x="518902" y="246063"/>
                </a:lnTo>
                <a:lnTo>
                  <a:pt x="514915" y="245672"/>
                </a:lnTo>
                <a:lnTo>
                  <a:pt x="510530" y="244497"/>
                </a:lnTo>
                <a:lnTo>
                  <a:pt x="506543" y="243323"/>
                </a:lnTo>
                <a:lnTo>
                  <a:pt x="502955" y="241757"/>
                </a:lnTo>
                <a:lnTo>
                  <a:pt x="498968" y="239800"/>
                </a:lnTo>
                <a:lnTo>
                  <a:pt x="495778" y="237451"/>
                </a:lnTo>
                <a:lnTo>
                  <a:pt x="492190" y="235103"/>
                </a:lnTo>
                <a:lnTo>
                  <a:pt x="489399" y="232363"/>
                </a:lnTo>
                <a:lnTo>
                  <a:pt x="486210" y="228840"/>
                </a:lnTo>
                <a:lnTo>
                  <a:pt x="484216" y="225708"/>
                </a:lnTo>
                <a:lnTo>
                  <a:pt x="482223" y="221794"/>
                </a:lnTo>
                <a:lnTo>
                  <a:pt x="480628" y="217879"/>
                </a:lnTo>
                <a:lnTo>
                  <a:pt x="479033" y="213965"/>
                </a:lnTo>
                <a:lnTo>
                  <a:pt x="478236" y="209268"/>
                </a:lnTo>
                <a:lnTo>
                  <a:pt x="477837" y="205353"/>
                </a:lnTo>
                <a:lnTo>
                  <a:pt x="477837" y="200656"/>
                </a:lnTo>
                <a:lnTo>
                  <a:pt x="478236" y="196350"/>
                </a:lnTo>
                <a:lnTo>
                  <a:pt x="479033" y="192436"/>
                </a:lnTo>
                <a:lnTo>
                  <a:pt x="480628" y="188522"/>
                </a:lnTo>
                <a:lnTo>
                  <a:pt x="481824" y="184607"/>
                </a:lnTo>
                <a:lnTo>
                  <a:pt x="483818" y="181084"/>
                </a:lnTo>
                <a:lnTo>
                  <a:pt x="486210" y="177561"/>
                </a:lnTo>
                <a:lnTo>
                  <a:pt x="489001" y="174430"/>
                </a:lnTo>
                <a:lnTo>
                  <a:pt x="491791" y="171298"/>
                </a:lnTo>
                <a:lnTo>
                  <a:pt x="494981" y="168558"/>
                </a:lnTo>
                <a:lnTo>
                  <a:pt x="498569" y="166601"/>
                </a:lnTo>
                <a:lnTo>
                  <a:pt x="502157" y="164252"/>
                </a:lnTo>
                <a:lnTo>
                  <a:pt x="506144" y="162687"/>
                </a:lnTo>
                <a:lnTo>
                  <a:pt x="510530" y="161512"/>
                </a:lnTo>
                <a:lnTo>
                  <a:pt x="514915" y="160729"/>
                </a:lnTo>
                <a:lnTo>
                  <a:pt x="519301" y="160338"/>
                </a:lnTo>
                <a:close/>
                <a:moveTo>
                  <a:pt x="1699693" y="111125"/>
                </a:moveTo>
                <a:lnTo>
                  <a:pt x="1718770" y="131377"/>
                </a:lnTo>
                <a:lnTo>
                  <a:pt x="1740628" y="154806"/>
                </a:lnTo>
                <a:lnTo>
                  <a:pt x="1768448" y="186178"/>
                </a:lnTo>
                <a:lnTo>
                  <a:pt x="1784345" y="204842"/>
                </a:lnTo>
                <a:lnTo>
                  <a:pt x="1801832" y="224697"/>
                </a:lnTo>
                <a:lnTo>
                  <a:pt x="1819318" y="246538"/>
                </a:lnTo>
                <a:lnTo>
                  <a:pt x="1838395" y="269173"/>
                </a:lnTo>
                <a:lnTo>
                  <a:pt x="1857471" y="293793"/>
                </a:lnTo>
                <a:lnTo>
                  <a:pt x="1877343" y="318811"/>
                </a:lnTo>
                <a:lnTo>
                  <a:pt x="1897611" y="345417"/>
                </a:lnTo>
                <a:lnTo>
                  <a:pt x="1917483" y="372420"/>
                </a:lnTo>
                <a:lnTo>
                  <a:pt x="1936956" y="400217"/>
                </a:lnTo>
                <a:lnTo>
                  <a:pt x="1954841" y="426823"/>
                </a:lnTo>
                <a:lnTo>
                  <a:pt x="1971930" y="453032"/>
                </a:lnTo>
                <a:lnTo>
                  <a:pt x="1987032" y="478050"/>
                </a:lnTo>
                <a:lnTo>
                  <a:pt x="2001339" y="501479"/>
                </a:lnTo>
                <a:lnTo>
                  <a:pt x="2014057" y="524511"/>
                </a:lnTo>
                <a:lnTo>
                  <a:pt x="2025980" y="545558"/>
                </a:lnTo>
                <a:lnTo>
                  <a:pt x="2036313" y="565016"/>
                </a:lnTo>
                <a:lnTo>
                  <a:pt x="2045454" y="582488"/>
                </a:lnTo>
                <a:lnTo>
                  <a:pt x="2053402" y="598770"/>
                </a:lnTo>
                <a:lnTo>
                  <a:pt x="2065325" y="623787"/>
                </a:lnTo>
                <a:lnTo>
                  <a:pt x="2072479" y="640069"/>
                </a:lnTo>
                <a:lnTo>
                  <a:pt x="2074863" y="646025"/>
                </a:lnTo>
                <a:lnTo>
                  <a:pt x="1870189" y="796925"/>
                </a:lnTo>
                <a:lnTo>
                  <a:pt x="1867407" y="789380"/>
                </a:lnTo>
                <a:lnTo>
                  <a:pt x="1859856" y="767142"/>
                </a:lnTo>
                <a:lnTo>
                  <a:pt x="1854689" y="751258"/>
                </a:lnTo>
                <a:lnTo>
                  <a:pt x="1847933" y="733388"/>
                </a:lnTo>
                <a:lnTo>
                  <a:pt x="1839985" y="712342"/>
                </a:lnTo>
                <a:lnTo>
                  <a:pt x="1830844" y="690104"/>
                </a:lnTo>
                <a:lnTo>
                  <a:pt x="1820908" y="666278"/>
                </a:lnTo>
                <a:lnTo>
                  <a:pt x="1809383" y="640466"/>
                </a:lnTo>
                <a:lnTo>
                  <a:pt x="1797063" y="614257"/>
                </a:lnTo>
                <a:lnTo>
                  <a:pt x="1783550" y="586857"/>
                </a:lnTo>
                <a:lnTo>
                  <a:pt x="1768845" y="559059"/>
                </a:lnTo>
                <a:lnTo>
                  <a:pt x="1753346" y="531262"/>
                </a:lnTo>
                <a:lnTo>
                  <a:pt x="1744602" y="517363"/>
                </a:lnTo>
                <a:lnTo>
                  <a:pt x="1736256" y="503862"/>
                </a:lnTo>
                <a:lnTo>
                  <a:pt x="1727513" y="490360"/>
                </a:lnTo>
                <a:lnTo>
                  <a:pt x="1718770" y="476859"/>
                </a:lnTo>
                <a:lnTo>
                  <a:pt x="1709232" y="463357"/>
                </a:lnTo>
                <a:lnTo>
                  <a:pt x="1700091" y="450650"/>
                </a:lnTo>
                <a:lnTo>
                  <a:pt x="1690552" y="438339"/>
                </a:lnTo>
                <a:lnTo>
                  <a:pt x="1681014" y="426029"/>
                </a:lnTo>
                <a:lnTo>
                  <a:pt x="1661938" y="403394"/>
                </a:lnTo>
                <a:lnTo>
                  <a:pt x="1643259" y="381951"/>
                </a:lnTo>
                <a:lnTo>
                  <a:pt x="1624977" y="362095"/>
                </a:lnTo>
                <a:lnTo>
                  <a:pt x="1606696" y="343431"/>
                </a:lnTo>
                <a:lnTo>
                  <a:pt x="1590004" y="327150"/>
                </a:lnTo>
                <a:lnTo>
                  <a:pt x="1573312" y="311663"/>
                </a:lnTo>
                <a:lnTo>
                  <a:pt x="1558210" y="298559"/>
                </a:lnTo>
                <a:lnTo>
                  <a:pt x="1544697" y="287042"/>
                </a:lnTo>
                <a:lnTo>
                  <a:pt x="1532377" y="276718"/>
                </a:lnTo>
                <a:lnTo>
                  <a:pt x="1522044" y="268776"/>
                </a:lnTo>
                <a:lnTo>
                  <a:pt x="1506942" y="257657"/>
                </a:lnTo>
                <a:lnTo>
                  <a:pt x="1501775" y="254083"/>
                </a:lnTo>
                <a:lnTo>
                  <a:pt x="1699693" y="111125"/>
                </a:lnTo>
                <a:close/>
                <a:moveTo>
                  <a:pt x="529828" y="78646"/>
                </a:moveTo>
                <a:lnTo>
                  <a:pt x="511572" y="88179"/>
                </a:lnTo>
                <a:lnTo>
                  <a:pt x="489347" y="100889"/>
                </a:lnTo>
                <a:lnTo>
                  <a:pt x="476647" y="108436"/>
                </a:lnTo>
                <a:lnTo>
                  <a:pt x="463153" y="116777"/>
                </a:lnTo>
                <a:lnTo>
                  <a:pt x="448865" y="126310"/>
                </a:lnTo>
                <a:lnTo>
                  <a:pt x="433784" y="136240"/>
                </a:lnTo>
                <a:lnTo>
                  <a:pt x="417512" y="147759"/>
                </a:lnTo>
                <a:lnTo>
                  <a:pt x="401637" y="159675"/>
                </a:lnTo>
                <a:lnTo>
                  <a:pt x="384175" y="172783"/>
                </a:lnTo>
                <a:lnTo>
                  <a:pt x="367109" y="186288"/>
                </a:lnTo>
                <a:lnTo>
                  <a:pt x="349250" y="200984"/>
                </a:lnTo>
                <a:lnTo>
                  <a:pt x="331787" y="216475"/>
                </a:lnTo>
                <a:lnTo>
                  <a:pt x="313531" y="233157"/>
                </a:lnTo>
                <a:lnTo>
                  <a:pt x="294878" y="250634"/>
                </a:lnTo>
                <a:lnTo>
                  <a:pt x="277019" y="268905"/>
                </a:lnTo>
                <a:lnTo>
                  <a:pt x="259159" y="287177"/>
                </a:lnTo>
                <a:lnTo>
                  <a:pt x="225028" y="322528"/>
                </a:lnTo>
                <a:lnTo>
                  <a:pt x="193278" y="356687"/>
                </a:lnTo>
                <a:lnTo>
                  <a:pt x="164703" y="389257"/>
                </a:lnTo>
                <a:lnTo>
                  <a:pt x="138906" y="419445"/>
                </a:lnTo>
                <a:lnTo>
                  <a:pt x="116284" y="446057"/>
                </a:lnTo>
                <a:lnTo>
                  <a:pt x="97234" y="469095"/>
                </a:lnTo>
                <a:lnTo>
                  <a:pt x="82550" y="488161"/>
                </a:lnTo>
                <a:lnTo>
                  <a:pt x="205184" y="612882"/>
                </a:lnTo>
                <a:lnTo>
                  <a:pt x="213915" y="597391"/>
                </a:lnTo>
                <a:lnTo>
                  <a:pt x="224631" y="581106"/>
                </a:lnTo>
                <a:lnTo>
                  <a:pt x="236934" y="562437"/>
                </a:lnTo>
                <a:lnTo>
                  <a:pt x="250428" y="542974"/>
                </a:lnTo>
                <a:lnTo>
                  <a:pt x="256381" y="531456"/>
                </a:lnTo>
                <a:lnTo>
                  <a:pt x="260350" y="524306"/>
                </a:lnTo>
                <a:lnTo>
                  <a:pt x="265112" y="515965"/>
                </a:lnTo>
                <a:lnTo>
                  <a:pt x="270669" y="507623"/>
                </a:lnTo>
                <a:lnTo>
                  <a:pt x="277019" y="498885"/>
                </a:lnTo>
                <a:lnTo>
                  <a:pt x="284162" y="488558"/>
                </a:lnTo>
                <a:lnTo>
                  <a:pt x="292100" y="478628"/>
                </a:lnTo>
                <a:lnTo>
                  <a:pt x="301228" y="467506"/>
                </a:lnTo>
                <a:lnTo>
                  <a:pt x="311547" y="456385"/>
                </a:lnTo>
                <a:lnTo>
                  <a:pt x="322262" y="444071"/>
                </a:lnTo>
                <a:lnTo>
                  <a:pt x="334565" y="431758"/>
                </a:lnTo>
                <a:lnTo>
                  <a:pt x="348059" y="418650"/>
                </a:lnTo>
                <a:lnTo>
                  <a:pt x="362347" y="405543"/>
                </a:lnTo>
                <a:lnTo>
                  <a:pt x="378619" y="391641"/>
                </a:lnTo>
                <a:lnTo>
                  <a:pt x="395684" y="377739"/>
                </a:lnTo>
                <a:lnTo>
                  <a:pt x="413147" y="362248"/>
                </a:lnTo>
                <a:lnTo>
                  <a:pt x="430609" y="347154"/>
                </a:lnTo>
                <a:lnTo>
                  <a:pt x="448469" y="332855"/>
                </a:lnTo>
                <a:lnTo>
                  <a:pt x="466328" y="318953"/>
                </a:lnTo>
                <a:lnTo>
                  <a:pt x="484188" y="305448"/>
                </a:lnTo>
                <a:lnTo>
                  <a:pt x="502047" y="292737"/>
                </a:lnTo>
                <a:lnTo>
                  <a:pt x="519510" y="280821"/>
                </a:lnTo>
                <a:lnTo>
                  <a:pt x="536972" y="268905"/>
                </a:lnTo>
                <a:lnTo>
                  <a:pt x="553641" y="257784"/>
                </a:lnTo>
                <a:lnTo>
                  <a:pt x="570310" y="247457"/>
                </a:lnTo>
                <a:lnTo>
                  <a:pt x="601663" y="228391"/>
                </a:lnTo>
                <a:lnTo>
                  <a:pt x="629841" y="212106"/>
                </a:lnTo>
                <a:lnTo>
                  <a:pt x="654050" y="198601"/>
                </a:lnTo>
                <a:lnTo>
                  <a:pt x="529828" y="78646"/>
                </a:lnTo>
                <a:close/>
                <a:moveTo>
                  <a:pt x="537766" y="0"/>
                </a:moveTo>
                <a:lnTo>
                  <a:pt x="542925" y="794"/>
                </a:lnTo>
                <a:lnTo>
                  <a:pt x="548085" y="2383"/>
                </a:lnTo>
                <a:lnTo>
                  <a:pt x="552450" y="4369"/>
                </a:lnTo>
                <a:lnTo>
                  <a:pt x="557213" y="6752"/>
                </a:lnTo>
                <a:lnTo>
                  <a:pt x="561181" y="10327"/>
                </a:lnTo>
                <a:lnTo>
                  <a:pt x="738981" y="181521"/>
                </a:lnTo>
                <a:lnTo>
                  <a:pt x="741760" y="185096"/>
                </a:lnTo>
                <a:lnTo>
                  <a:pt x="744538" y="188274"/>
                </a:lnTo>
                <a:lnTo>
                  <a:pt x="746522" y="192246"/>
                </a:lnTo>
                <a:lnTo>
                  <a:pt x="748110" y="195820"/>
                </a:lnTo>
                <a:lnTo>
                  <a:pt x="748903" y="200190"/>
                </a:lnTo>
                <a:lnTo>
                  <a:pt x="749697" y="204162"/>
                </a:lnTo>
                <a:lnTo>
                  <a:pt x="749697" y="208531"/>
                </a:lnTo>
                <a:lnTo>
                  <a:pt x="749300" y="213297"/>
                </a:lnTo>
                <a:lnTo>
                  <a:pt x="748506" y="217269"/>
                </a:lnTo>
                <a:lnTo>
                  <a:pt x="746919" y="221241"/>
                </a:lnTo>
                <a:lnTo>
                  <a:pt x="745331" y="224816"/>
                </a:lnTo>
                <a:lnTo>
                  <a:pt x="742553" y="228788"/>
                </a:lnTo>
                <a:lnTo>
                  <a:pt x="740172" y="231568"/>
                </a:lnTo>
                <a:lnTo>
                  <a:pt x="736600" y="234746"/>
                </a:lnTo>
                <a:lnTo>
                  <a:pt x="733425" y="237129"/>
                </a:lnTo>
                <a:lnTo>
                  <a:pt x="729456" y="239512"/>
                </a:lnTo>
                <a:lnTo>
                  <a:pt x="722710" y="242690"/>
                </a:lnTo>
                <a:lnTo>
                  <a:pt x="705247" y="251429"/>
                </a:lnTo>
                <a:lnTo>
                  <a:pt x="776685" y="295915"/>
                </a:lnTo>
                <a:lnTo>
                  <a:pt x="813594" y="318953"/>
                </a:lnTo>
                <a:lnTo>
                  <a:pt x="843756" y="338416"/>
                </a:lnTo>
                <a:lnTo>
                  <a:pt x="855266" y="332458"/>
                </a:lnTo>
                <a:lnTo>
                  <a:pt x="867569" y="326500"/>
                </a:lnTo>
                <a:lnTo>
                  <a:pt x="879872" y="321733"/>
                </a:lnTo>
                <a:lnTo>
                  <a:pt x="892175" y="317364"/>
                </a:lnTo>
                <a:lnTo>
                  <a:pt x="905669" y="312995"/>
                </a:lnTo>
                <a:lnTo>
                  <a:pt x="919163" y="309817"/>
                </a:lnTo>
                <a:lnTo>
                  <a:pt x="933847" y="307037"/>
                </a:lnTo>
                <a:lnTo>
                  <a:pt x="948135" y="304256"/>
                </a:lnTo>
                <a:lnTo>
                  <a:pt x="970756" y="301873"/>
                </a:lnTo>
                <a:lnTo>
                  <a:pt x="992188" y="300284"/>
                </a:lnTo>
                <a:lnTo>
                  <a:pt x="1013222" y="299093"/>
                </a:lnTo>
                <a:lnTo>
                  <a:pt x="1033066" y="298696"/>
                </a:lnTo>
                <a:lnTo>
                  <a:pt x="1052513" y="299490"/>
                </a:lnTo>
                <a:lnTo>
                  <a:pt x="1070769" y="301079"/>
                </a:lnTo>
                <a:lnTo>
                  <a:pt x="1088231" y="302668"/>
                </a:lnTo>
                <a:lnTo>
                  <a:pt x="1105297" y="305051"/>
                </a:lnTo>
                <a:lnTo>
                  <a:pt x="1121172" y="308228"/>
                </a:lnTo>
                <a:lnTo>
                  <a:pt x="1137047" y="311803"/>
                </a:lnTo>
                <a:lnTo>
                  <a:pt x="1151731" y="315775"/>
                </a:lnTo>
                <a:lnTo>
                  <a:pt x="1165622" y="320542"/>
                </a:lnTo>
                <a:lnTo>
                  <a:pt x="1179116" y="324911"/>
                </a:lnTo>
                <a:lnTo>
                  <a:pt x="1191816" y="329677"/>
                </a:lnTo>
                <a:lnTo>
                  <a:pt x="1203722" y="335238"/>
                </a:lnTo>
                <a:lnTo>
                  <a:pt x="1215231" y="340004"/>
                </a:lnTo>
                <a:lnTo>
                  <a:pt x="1226741" y="345565"/>
                </a:lnTo>
                <a:lnTo>
                  <a:pt x="1237060" y="351126"/>
                </a:lnTo>
                <a:lnTo>
                  <a:pt x="1256506" y="362645"/>
                </a:lnTo>
                <a:lnTo>
                  <a:pt x="1274366" y="372972"/>
                </a:lnTo>
                <a:lnTo>
                  <a:pt x="1289844" y="382902"/>
                </a:lnTo>
                <a:lnTo>
                  <a:pt x="1304131" y="391641"/>
                </a:lnTo>
                <a:lnTo>
                  <a:pt x="1310878" y="395613"/>
                </a:lnTo>
                <a:lnTo>
                  <a:pt x="1317228" y="398790"/>
                </a:lnTo>
                <a:lnTo>
                  <a:pt x="1323578" y="401968"/>
                </a:lnTo>
                <a:lnTo>
                  <a:pt x="1329135" y="403954"/>
                </a:lnTo>
                <a:lnTo>
                  <a:pt x="1334691" y="405543"/>
                </a:lnTo>
                <a:lnTo>
                  <a:pt x="1340247" y="406337"/>
                </a:lnTo>
                <a:lnTo>
                  <a:pt x="1345406" y="407132"/>
                </a:lnTo>
                <a:lnTo>
                  <a:pt x="1351360" y="407132"/>
                </a:lnTo>
                <a:lnTo>
                  <a:pt x="1358106" y="406734"/>
                </a:lnTo>
                <a:lnTo>
                  <a:pt x="1364853" y="406337"/>
                </a:lnTo>
                <a:lnTo>
                  <a:pt x="1379538" y="404351"/>
                </a:lnTo>
                <a:lnTo>
                  <a:pt x="1395810" y="401173"/>
                </a:lnTo>
                <a:lnTo>
                  <a:pt x="1412081" y="397201"/>
                </a:lnTo>
                <a:lnTo>
                  <a:pt x="1429544" y="392832"/>
                </a:lnTo>
                <a:lnTo>
                  <a:pt x="1446610" y="387669"/>
                </a:lnTo>
                <a:lnTo>
                  <a:pt x="1463675" y="382505"/>
                </a:lnTo>
                <a:lnTo>
                  <a:pt x="1494631" y="371781"/>
                </a:lnTo>
                <a:lnTo>
                  <a:pt x="1520825" y="362645"/>
                </a:lnTo>
                <a:lnTo>
                  <a:pt x="1545035" y="353112"/>
                </a:lnTo>
                <a:lnTo>
                  <a:pt x="1550988" y="357481"/>
                </a:lnTo>
                <a:lnTo>
                  <a:pt x="1557338" y="363439"/>
                </a:lnTo>
                <a:lnTo>
                  <a:pt x="1566069" y="371383"/>
                </a:lnTo>
                <a:lnTo>
                  <a:pt x="1577578" y="382108"/>
                </a:lnTo>
                <a:lnTo>
                  <a:pt x="1589881" y="395215"/>
                </a:lnTo>
                <a:lnTo>
                  <a:pt x="1604963" y="410309"/>
                </a:lnTo>
                <a:lnTo>
                  <a:pt x="1620838" y="428183"/>
                </a:lnTo>
                <a:lnTo>
                  <a:pt x="1638697" y="449235"/>
                </a:lnTo>
                <a:lnTo>
                  <a:pt x="1656953" y="472670"/>
                </a:lnTo>
                <a:lnTo>
                  <a:pt x="1666875" y="485380"/>
                </a:lnTo>
                <a:lnTo>
                  <a:pt x="1676400" y="498885"/>
                </a:lnTo>
                <a:lnTo>
                  <a:pt x="1686719" y="512787"/>
                </a:lnTo>
                <a:lnTo>
                  <a:pt x="1696641" y="527881"/>
                </a:lnTo>
                <a:lnTo>
                  <a:pt x="1707356" y="542974"/>
                </a:lnTo>
                <a:lnTo>
                  <a:pt x="1717675" y="559657"/>
                </a:lnTo>
                <a:lnTo>
                  <a:pt x="1727994" y="576339"/>
                </a:lnTo>
                <a:lnTo>
                  <a:pt x="1738710" y="594213"/>
                </a:lnTo>
                <a:lnTo>
                  <a:pt x="1749425" y="612882"/>
                </a:lnTo>
                <a:lnTo>
                  <a:pt x="1760141" y="632345"/>
                </a:lnTo>
                <a:lnTo>
                  <a:pt x="1770460" y="651808"/>
                </a:lnTo>
                <a:lnTo>
                  <a:pt x="1781175" y="672859"/>
                </a:lnTo>
                <a:lnTo>
                  <a:pt x="1802606" y="715360"/>
                </a:lnTo>
                <a:lnTo>
                  <a:pt x="1810544" y="731645"/>
                </a:lnTo>
                <a:lnTo>
                  <a:pt x="1813322" y="739192"/>
                </a:lnTo>
                <a:lnTo>
                  <a:pt x="1816100" y="745944"/>
                </a:lnTo>
                <a:lnTo>
                  <a:pt x="1817688" y="752300"/>
                </a:lnTo>
                <a:lnTo>
                  <a:pt x="1818878" y="758258"/>
                </a:lnTo>
                <a:lnTo>
                  <a:pt x="1819275" y="764216"/>
                </a:lnTo>
                <a:lnTo>
                  <a:pt x="1819275" y="769379"/>
                </a:lnTo>
                <a:lnTo>
                  <a:pt x="1818481" y="774543"/>
                </a:lnTo>
                <a:lnTo>
                  <a:pt x="1816497" y="778912"/>
                </a:lnTo>
                <a:lnTo>
                  <a:pt x="1814116" y="783679"/>
                </a:lnTo>
                <a:lnTo>
                  <a:pt x="1810544" y="788445"/>
                </a:lnTo>
                <a:lnTo>
                  <a:pt x="1805781" y="792417"/>
                </a:lnTo>
                <a:lnTo>
                  <a:pt x="1801019" y="796786"/>
                </a:lnTo>
                <a:lnTo>
                  <a:pt x="1794272" y="801155"/>
                </a:lnTo>
                <a:lnTo>
                  <a:pt x="1787128" y="805922"/>
                </a:lnTo>
                <a:lnTo>
                  <a:pt x="1778397" y="810688"/>
                </a:lnTo>
                <a:lnTo>
                  <a:pt x="1769269" y="815852"/>
                </a:lnTo>
                <a:lnTo>
                  <a:pt x="1747044" y="826179"/>
                </a:lnTo>
                <a:lnTo>
                  <a:pt x="1720056" y="838492"/>
                </a:lnTo>
                <a:lnTo>
                  <a:pt x="1687910" y="852394"/>
                </a:lnTo>
                <a:lnTo>
                  <a:pt x="1650206" y="868680"/>
                </a:lnTo>
                <a:lnTo>
                  <a:pt x="1607741" y="888142"/>
                </a:lnTo>
                <a:lnTo>
                  <a:pt x="1568450" y="905619"/>
                </a:lnTo>
                <a:lnTo>
                  <a:pt x="1553766" y="911975"/>
                </a:lnTo>
                <a:lnTo>
                  <a:pt x="1541463" y="916344"/>
                </a:lnTo>
                <a:lnTo>
                  <a:pt x="1531144" y="919521"/>
                </a:lnTo>
                <a:lnTo>
                  <a:pt x="1526778" y="920713"/>
                </a:lnTo>
                <a:lnTo>
                  <a:pt x="1522810" y="921507"/>
                </a:lnTo>
                <a:lnTo>
                  <a:pt x="1518841" y="921905"/>
                </a:lnTo>
                <a:lnTo>
                  <a:pt x="1514872" y="921905"/>
                </a:lnTo>
                <a:lnTo>
                  <a:pt x="1511697" y="921507"/>
                </a:lnTo>
                <a:lnTo>
                  <a:pt x="1508522" y="921110"/>
                </a:lnTo>
                <a:lnTo>
                  <a:pt x="1505347" y="920316"/>
                </a:lnTo>
                <a:lnTo>
                  <a:pt x="1502569" y="919521"/>
                </a:lnTo>
                <a:lnTo>
                  <a:pt x="1496219" y="916344"/>
                </a:lnTo>
                <a:lnTo>
                  <a:pt x="1489869" y="912769"/>
                </a:lnTo>
                <a:lnTo>
                  <a:pt x="1482328" y="907605"/>
                </a:lnTo>
                <a:lnTo>
                  <a:pt x="1472803" y="902045"/>
                </a:lnTo>
                <a:lnTo>
                  <a:pt x="1462485" y="895689"/>
                </a:lnTo>
                <a:lnTo>
                  <a:pt x="1449785" y="888540"/>
                </a:lnTo>
                <a:lnTo>
                  <a:pt x="1433910" y="880993"/>
                </a:lnTo>
                <a:lnTo>
                  <a:pt x="1425178" y="876624"/>
                </a:lnTo>
                <a:lnTo>
                  <a:pt x="1415653" y="870666"/>
                </a:lnTo>
                <a:lnTo>
                  <a:pt x="1404541" y="863516"/>
                </a:lnTo>
                <a:lnTo>
                  <a:pt x="1393428" y="854778"/>
                </a:lnTo>
                <a:lnTo>
                  <a:pt x="1381522" y="845642"/>
                </a:lnTo>
                <a:lnTo>
                  <a:pt x="1368822" y="834917"/>
                </a:lnTo>
                <a:lnTo>
                  <a:pt x="1355725" y="823796"/>
                </a:lnTo>
                <a:lnTo>
                  <a:pt x="1342231" y="811483"/>
                </a:lnTo>
                <a:lnTo>
                  <a:pt x="1314053" y="785267"/>
                </a:lnTo>
                <a:lnTo>
                  <a:pt x="1284288" y="757463"/>
                </a:lnTo>
                <a:lnTo>
                  <a:pt x="1254522" y="728468"/>
                </a:lnTo>
                <a:lnTo>
                  <a:pt x="1225153" y="698677"/>
                </a:lnTo>
                <a:lnTo>
                  <a:pt x="1167606" y="642275"/>
                </a:lnTo>
                <a:lnTo>
                  <a:pt x="1141016" y="616457"/>
                </a:lnTo>
                <a:lnTo>
                  <a:pt x="1116806" y="593816"/>
                </a:lnTo>
                <a:lnTo>
                  <a:pt x="1105694" y="583886"/>
                </a:lnTo>
                <a:lnTo>
                  <a:pt x="1094978" y="574751"/>
                </a:lnTo>
                <a:lnTo>
                  <a:pt x="1085453" y="567204"/>
                </a:lnTo>
                <a:lnTo>
                  <a:pt x="1077119" y="560451"/>
                </a:lnTo>
                <a:lnTo>
                  <a:pt x="1069181" y="554890"/>
                </a:lnTo>
                <a:lnTo>
                  <a:pt x="1062435" y="551316"/>
                </a:lnTo>
                <a:lnTo>
                  <a:pt x="1056878" y="548535"/>
                </a:lnTo>
                <a:lnTo>
                  <a:pt x="1054100" y="547741"/>
                </a:lnTo>
                <a:lnTo>
                  <a:pt x="1052116" y="547741"/>
                </a:lnTo>
                <a:lnTo>
                  <a:pt x="1042591" y="547741"/>
                </a:lnTo>
                <a:lnTo>
                  <a:pt x="1028700" y="548535"/>
                </a:lnTo>
                <a:lnTo>
                  <a:pt x="992585" y="550918"/>
                </a:lnTo>
                <a:lnTo>
                  <a:pt x="949325" y="553302"/>
                </a:lnTo>
                <a:lnTo>
                  <a:pt x="902494" y="556479"/>
                </a:lnTo>
                <a:lnTo>
                  <a:pt x="820341" y="562835"/>
                </a:lnTo>
                <a:lnTo>
                  <a:pt x="784622" y="566012"/>
                </a:lnTo>
                <a:lnTo>
                  <a:pt x="760810" y="542180"/>
                </a:lnTo>
                <a:lnTo>
                  <a:pt x="755650" y="532250"/>
                </a:lnTo>
                <a:lnTo>
                  <a:pt x="752078" y="521526"/>
                </a:lnTo>
                <a:lnTo>
                  <a:pt x="748506" y="511596"/>
                </a:lnTo>
                <a:lnTo>
                  <a:pt x="746522" y="500871"/>
                </a:lnTo>
                <a:lnTo>
                  <a:pt x="745331" y="490544"/>
                </a:lnTo>
                <a:lnTo>
                  <a:pt x="744935" y="480217"/>
                </a:lnTo>
                <a:lnTo>
                  <a:pt x="745728" y="470287"/>
                </a:lnTo>
                <a:lnTo>
                  <a:pt x="746919" y="459959"/>
                </a:lnTo>
                <a:lnTo>
                  <a:pt x="748903" y="450029"/>
                </a:lnTo>
                <a:lnTo>
                  <a:pt x="752078" y="440099"/>
                </a:lnTo>
                <a:lnTo>
                  <a:pt x="755650" y="430566"/>
                </a:lnTo>
                <a:lnTo>
                  <a:pt x="760016" y="420636"/>
                </a:lnTo>
                <a:lnTo>
                  <a:pt x="765175" y="411501"/>
                </a:lnTo>
                <a:lnTo>
                  <a:pt x="771128" y="402365"/>
                </a:lnTo>
                <a:lnTo>
                  <a:pt x="777875" y="393229"/>
                </a:lnTo>
                <a:lnTo>
                  <a:pt x="785019" y="384888"/>
                </a:lnTo>
                <a:lnTo>
                  <a:pt x="749697" y="362645"/>
                </a:lnTo>
                <a:lnTo>
                  <a:pt x="711994" y="339210"/>
                </a:lnTo>
                <a:lnTo>
                  <a:pt x="648494" y="300682"/>
                </a:lnTo>
                <a:lnTo>
                  <a:pt x="635000" y="307037"/>
                </a:lnTo>
                <a:lnTo>
                  <a:pt x="617538" y="316172"/>
                </a:lnTo>
                <a:lnTo>
                  <a:pt x="596503" y="327691"/>
                </a:lnTo>
                <a:lnTo>
                  <a:pt x="572294" y="341593"/>
                </a:lnTo>
                <a:lnTo>
                  <a:pt x="545306" y="357879"/>
                </a:lnTo>
                <a:lnTo>
                  <a:pt x="531019" y="367014"/>
                </a:lnTo>
                <a:lnTo>
                  <a:pt x="516335" y="377341"/>
                </a:lnTo>
                <a:lnTo>
                  <a:pt x="500856" y="387669"/>
                </a:lnTo>
                <a:lnTo>
                  <a:pt x="484585" y="399187"/>
                </a:lnTo>
                <a:lnTo>
                  <a:pt x="467915" y="411501"/>
                </a:lnTo>
                <a:lnTo>
                  <a:pt x="450850" y="424211"/>
                </a:lnTo>
                <a:lnTo>
                  <a:pt x="438150" y="434141"/>
                </a:lnTo>
                <a:lnTo>
                  <a:pt x="432990" y="439702"/>
                </a:lnTo>
                <a:lnTo>
                  <a:pt x="415131" y="456782"/>
                </a:lnTo>
                <a:lnTo>
                  <a:pt x="398859" y="473464"/>
                </a:lnTo>
                <a:lnTo>
                  <a:pt x="382984" y="490544"/>
                </a:lnTo>
                <a:lnTo>
                  <a:pt x="368300" y="506829"/>
                </a:lnTo>
                <a:lnTo>
                  <a:pt x="354409" y="523909"/>
                </a:lnTo>
                <a:lnTo>
                  <a:pt x="341312" y="539797"/>
                </a:lnTo>
                <a:lnTo>
                  <a:pt x="329009" y="555685"/>
                </a:lnTo>
                <a:lnTo>
                  <a:pt x="317500" y="570779"/>
                </a:lnTo>
                <a:lnTo>
                  <a:pt x="387350" y="732042"/>
                </a:lnTo>
                <a:lnTo>
                  <a:pt x="401240" y="724098"/>
                </a:lnTo>
                <a:lnTo>
                  <a:pt x="406400" y="721318"/>
                </a:lnTo>
                <a:lnTo>
                  <a:pt x="413147" y="720523"/>
                </a:lnTo>
                <a:lnTo>
                  <a:pt x="419497" y="719729"/>
                </a:lnTo>
                <a:lnTo>
                  <a:pt x="425053" y="719729"/>
                </a:lnTo>
                <a:lnTo>
                  <a:pt x="430609" y="720523"/>
                </a:lnTo>
                <a:lnTo>
                  <a:pt x="436165" y="721715"/>
                </a:lnTo>
                <a:lnTo>
                  <a:pt x="441325" y="722907"/>
                </a:lnTo>
                <a:lnTo>
                  <a:pt x="446484" y="724495"/>
                </a:lnTo>
                <a:lnTo>
                  <a:pt x="450850" y="726482"/>
                </a:lnTo>
                <a:lnTo>
                  <a:pt x="455215" y="729262"/>
                </a:lnTo>
                <a:lnTo>
                  <a:pt x="459581" y="731645"/>
                </a:lnTo>
                <a:lnTo>
                  <a:pt x="463550" y="734823"/>
                </a:lnTo>
                <a:lnTo>
                  <a:pt x="467519" y="738000"/>
                </a:lnTo>
                <a:lnTo>
                  <a:pt x="474265" y="744753"/>
                </a:lnTo>
                <a:lnTo>
                  <a:pt x="481013" y="752300"/>
                </a:lnTo>
                <a:lnTo>
                  <a:pt x="486966" y="759846"/>
                </a:lnTo>
                <a:lnTo>
                  <a:pt x="492125" y="768188"/>
                </a:lnTo>
                <a:lnTo>
                  <a:pt x="502047" y="783281"/>
                </a:lnTo>
                <a:lnTo>
                  <a:pt x="506413" y="790034"/>
                </a:lnTo>
                <a:lnTo>
                  <a:pt x="510778" y="795992"/>
                </a:lnTo>
                <a:lnTo>
                  <a:pt x="515541" y="800361"/>
                </a:lnTo>
                <a:lnTo>
                  <a:pt x="517525" y="802744"/>
                </a:lnTo>
                <a:lnTo>
                  <a:pt x="519510" y="803936"/>
                </a:lnTo>
                <a:lnTo>
                  <a:pt x="525860" y="807511"/>
                </a:lnTo>
                <a:lnTo>
                  <a:pt x="531416" y="811483"/>
                </a:lnTo>
                <a:lnTo>
                  <a:pt x="536972" y="815852"/>
                </a:lnTo>
                <a:lnTo>
                  <a:pt x="541735" y="819427"/>
                </a:lnTo>
                <a:lnTo>
                  <a:pt x="550466" y="827371"/>
                </a:lnTo>
                <a:lnTo>
                  <a:pt x="558006" y="834917"/>
                </a:lnTo>
                <a:lnTo>
                  <a:pt x="564356" y="843259"/>
                </a:lnTo>
                <a:lnTo>
                  <a:pt x="569516" y="850806"/>
                </a:lnTo>
                <a:lnTo>
                  <a:pt x="573881" y="858352"/>
                </a:lnTo>
                <a:lnTo>
                  <a:pt x="577850" y="865899"/>
                </a:lnTo>
                <a:lnTo>
                  <a:pt x="584597" y="879404"/>
                </a:lnTo>
                <a:lnTo>
                  <a:pt x="587375" y="885759"/>
                </a:lnTo>
                <a:lnTo>
                  <a:pt x="590550" y="891717"/>
                </a:lnTo>
                <a:lnTo>
                  <a:pt x="594122" y="896881"/>
                </a:lnTo>
                <a:lnTo>
                  <a:pt x="598091" y="901250"/>
                </a:lnTo>
                <a:lnTo>
                  <a:pt x="602456" y="905619"/>
                </a:lnTo>
                <a:lnTo>
                  <a:pt x="604838" y="907208"/>
                </a:lnTo>
                <a:lnTo>
                  <a:pt x="607616" y="908797"/>
                </a:lnTo>
                <a:lnTo>
                  <a:pt x="613569" y="912372"/>
                </a:lnTo>
                <a:lnTo>
                  <a:pt x="618728" y="915549"/>
                </a:lnTo>
                <a:lnTo>
                  <a:pt x="624285" y="919124"/>
                </a:lnTo>
                <a:lnTo>
                  <a:pt x="629047" y="922699"/>
                </a:lnTo>
                <a:lnTo>
                  <a:pt x="633413" y="926274"/>
                </a:lnTo>
                <a:lnTo>
                  <a:pt x="637778" y="929849"/>
                </a:lnTo>
                <a:lnTo>
                  <a:pt x="645319" y="938190"/>
                </a:lnTo>
                <a:lnTo>
                  <a:pt x="651669" y="946134"/>
                </a:lnTo>
                <a:lnTo>
                  <a:pt x="657622" y="954078"/>
                </a:lnTo>
                <a:lnTo>
                  <a:pt x="661988" y="962022"/>
                </a:lnTo>
                <a:lnTo>
                  <a:pt x="665956" y="969966"/>
                </a:lnTo>
                <a:lnTo>
                  <a:pt x="669528" y="977116"/>
                </a:lnTo>
                <a:lnTo>
                  <a:pt x="671910" y="983868"/>
                </a:lnTo>
                <a:lnTo>
                  <a:pt x="673894" y="990223"/>
                </a:lnTo>
                <a:lnTo>
                  <a:pt x="675085" y="995784"/>
                </a:lnTo>
                <a:lnTo>
                  <a:pt x="677069" y="1003331"/>
                </a:lnTo>
                <a:lnTo>
                  <a:pt x="677466" y="1006509"/>
                </a:lnTo>
                <a:lnTo>
                  <a:pt x="681038" y="1008892"/>
                </a:lnTo>
                <a:lnTo>
                  <a:pt x="691356" y="1016439"/>
                </a:lnTo>
                <a:lnTo>
                  <a:pt x="698103" y="1021999"/>
                </a:lnTo>
                <a:lnTo>
                  <a:pt x="705644" y="1028752"/>
                </a:lnTo>
                <a:lnTo>
                  <a:pt x="713185" y="1036299"/>
                </a:lnTo>
                <a:lnTo>
                  <a:pt x="721519" y="1045037"/>
                </a:lnTo>
                <a:lnTo>
                  <a:pt x="729456" y="1055364"/>
                </a:lnTo>
                <a:lnTo>
                  <a:pt x="733425" y="1060925"/>
                </a:lnTo>
                <a:lnTo>
                  <a:pt x="737394" y="1066486"/>
                </a:lnTo>
                <a:lnTo>
                  <a:pt x="740966" y="1072047"/>
                </a:lnTo>
                <a:lnTo>
                  <a:pt x="744538" y="1078005"/>
                </a:lnTo>
                <a:lnTo>
                  <a:pt x="747316" y="1084757"/>
                </a:lnTo>
                <a:lnTo>
                  <a:pt x="750094" y="1091112"/>
                </a:lnTo>
                <a:lnTo>
                  <a:pt x="753269" y="1097865"/>
                </a:lnTo>
                <a:lnTo>
                  <a:pt x="755253" y="1105014"/>
                </a:lnTo>
                <a:lnTo>
                  <a:pt x="757635" y="1112164"/>
                </a:lnTo>
                <a:lnTo>
                  <a:pt x="759222" y="1120108"/>
                </a:lnTo>
                <a:lnTo>
                  <a:pt x="760016" y="1128052"/>
                </a:lnTo>
                <a:lnTo>
                  <a:pt x="760810" y="1135599"/>
                </a:lnTo>
                <a:lnTo>
                  <a:pt x="760810" y="1143940"/>
                </a:lnTo>
                <a:lnTo>
                  <a:pt x="760413" y="1152281"/>
                </a:lnTo>
                <a:lnTo>
                  <a:pt x="760016" y="1157048"/>
                </a:lnTo>
                <a:lnTo>
                  <a:pt x="759222" y="1162211"/>
                </a:lnTo>
                <a:lnTo>
                  <a:pt x="756841" y="1171347"/>
                </a:lnTo>
                <a:lnTo>
                  <a:pt x="753666" y="1181277"/>
                </a:lnTo>
                <a:lnTo>
                  <a:pt x="749697" y="1190016"/>
                </a:lnTo>
                <a:lnTo>
                  <a:pt x="744935" y="1199151"/>
                </a:lnTo>
                <a:lnTo>
                  <a:pt x="739378" y="1207492"/>
                </a:lnTo>
                <a:lnTo>
                  <a:pt x="733028" y="1216628"/>
                </a:lnTo>
                <a:lnTo>
                  <a:pt x="726281" y="1224572"/>
                </a:lnTo>
                <a:lnTo>
                  <a:pt x="864394" y="1334200"/>
                </a:lnTo>
                <a:lnTo>
                  <a:pt x="871538" y="1340158"/>
                </a:lnTo>
                <a:lnTo>
                  <a:pt x="871935" y="1340555"/>
                </a:lnTo>
                <a:lnTo>
                  <a:pt x="872728" y="1340555"/>
                </a:lnTo>
                <a:lnTo>
                  <a:pt x="891381" y="1356046"/>
                </a:lnTo>
                <a:lnTo>
                  <a:pt x="908050" y="1369153"/>
                </a:lnTo>
                <a:lnTo>
                  <a:pt x="915194" y="1374317"/>
                </a:lnTo>
                <a:lnTo>
                  <a:pt x="921941" y="1379083"/>
                </a:lnTo>
                <a:lnTo>
                  <a:pt x="927894" y="1382658"/>
                </a:lnTo>
                <a:lnTo>
                  <a:pt x="933847" y="1386233"/>
                </a:lnTo>
                <a:lnTo>
                  <a:pt x="939006" y="1388219"/>
                </a:lnTo>
                <a:lnTo>
                  <a:pt x="944563" y="1389808"/>
                </a:lnTo>
                <a:lnTo>
                  <a:pt x="949722" y="1390205"/>
                </a:lnTo>
                <a:lnTo>
                  <a:pt x="954881" y="1390205"/>
                </a:lnTo>
                <a:lnTo>
                  <a:pt x="960041" y="1389411"/>
                </a:lnTo>
                <a:lnTo>
                  <a:pt x="965200" y="1387822"/>
                </a:lnTo>
                <a:lnTo>
                  <a:pt x="971153" y="1385041"/>
                </a:lnTo>
                <a:lnTo>
                  <a:pt x="977106" y="1381467"/>
                </a:lnTo>
                <a:lnTo>
                  <a:pt x="983456" y="1376700"/>
                </a:lnTo>
                <a:lnTo>
                  <a:pt x="990203" y="1371934"/>
                </a:lnTo>
                <a:lnTo>
                  <a:pt x="994966" y="1367962"/>
                </a:lnTo>
                <a:lnTo>
                  <a:pt x="998538" y="1364387"/>
                </a:lnTo>
                <a:lnTo>
                  <a:pt x="1002506" y="1360415"/>
                </a:lnTo>
                <a:lnTo>
                  <a:pt x="1005285" y="1356443"/>
                </a:lnTo>
                <a:lnTo>
                  <a:pt x="1008063" y="1353265"/>
                </a:lnTo>
                <a:lnTo>
                  <a:pt x="1009650" y="1349691"/>
                </a:lnTo>
                <a:lnTo>
                  <a:pt x="1010841" y="1346513"/>
                </a:lnTo>
                <a:lnTo>
                  <a:pt x="1011238" y="1343732"/>
                </a:lnTo>
                <a:lnTo>
                  <a:pt x="1011238" y="1341746"/>
                </a:lnTo>
                <a:lnTo>
                  <a:pt x="1010841" y="1339760"/>
                </a:lnTo>
                <a:lnTo>
                  <a:pt x="1009650" y="1336980"/>
                </a:lnTo>
                <a:lnTo>
                  <a:pt x="1008460" y="1334994"/>
                </a:lnTo>
                <a:lnTo>
                  <a:pt x="1007269" y="1334200"/>
                </a:lnTo>
                <a:lnTo>
                  <a:pt x="972344" y="1296466"/>
                </a:lnTo>
                <a:lnTo>
                  <a:pt x="846138" y="1173333"/>
                </a:lnTo>
                <a:lnTo>
                  <a:pt x="843756" y="1170950"/>
                </a:lnTo>
                <a:lnTo>
                  <a:pt x="841772" y="1168169"/>
                </a:lnTo>
                <a:lnTo>
                  <a:pt x="839788" y="1164992"/>
                </a:lnTo>
                <a:lnTo>
                  <a:pt x="838200" y="1162211"/>
                </a:lnTo>
                <a:lnTo>
                  <a:pt x="837010" y="1158637"/>
                </a:lnTo>
                <a:lnTo>
                  <a:pt x="836216" y="1155856"/>
                </a:lnTo>
                <a:lnTo>
                  <a:pt x="835819" y="1152281"/>
                </a:lnTo>
                <a:lnTo>
                  <a:pt x="835422" y="1149104"/>
                </a:lnTo>
                <a:lnTo>
                  <a:pt x="835819" y="1145529"/>
                </a:lnTo>
                <a:lnTo>
                  <a:pt x="836216" y="1142351"/>
                </a:lnTo>
                <a:lnTo>
                  <a:pt x="836613" y="1138777"/>
                </a:lnTo>
                <a:lnTo>
                  <a:pt x="837803" y="1135996"/>
                </a:lnTo>
                <a:lnTo>
                  <a:pt x="839391" y="1132421"/>
                </a:lnTo>
                <a:lnTo>
                  <a:pt x="840978" y="1129641"/>
                </a:lnTo>
                <a:lnTo>
                  <a:pt x="842963" y="1126861"/>
                </a:lnTo>
                <a:lnTo>
                  <a:pt x="845741" y="1124080"/>
                </a:lnTo>
                <a:lnTo>
                  <a:pt x="848122" y="1121697"/>
                </a:lnTo>
                <a:lnTo>
                  <a:pt x="850900" y="1119314"/>
                </a:lnTo>
                <a:lnTo>
                  <a:pt x="854075" y="1117725"/>
                </a:lnTo>
                <a:lnTo>
                  <a:pt x="856853" y="1116136"/>
                </a:lnTo>
                <a:lnTo>
                  <a:pt x="860028" y="1115342"/>
                </a:lnTo>
                <a:lnTo>
                  <a:pt x="863203" y="1114547"/>
                </a:lnTo>
                <a:lnTo>
                  <a:pt x="866775" y="1113753"/>
                </a:lnTo>
                <a:lnTo>
                  <a:pt x="869950" y="1113753"/>
                </a:lnTo>
                <a:lnTo>
                  <a:pt x="873522" y="1113753"/>
                </a:lnTo>
                <a:lnTo>
                  <a:pt x="876697" y="1114150"/>
                </a:lnTo>
                <a:lnTo>
                  <a:pt x="879872" y="1114944"/>
                </a:lnTo>
                <a:lnTo>
                  <a:pt x="883047" y="1116136"/>
                </a:lnTo>
                <a:lnTo>
                  <a:pt x="886222" y="1117328"/>
                </a:lnTo>
                <a:lnTo>
                  <a:pt x="889000" y="1118916"/>
                </a:lnTo>
                <a:lnTo>
                  <a:pt x="891778" y="1121300"/>
                </a:lnTo>
                <a:lnTo>
                  <a:pt x="894953" y="1123286"/>
                </a:lnTo>
                <a:lnTo>
                  <a:pt x="1063625" y="1287330"/>
                </a:lnTo>
                <a:lnTo>
                  <a:pt x="1063625" y="1286933"/>
                </a:lnTo>
                <a:lnTo>
                  <a:pt x="1071563" y="1294877"/>
                </a:lnTo>
                <a:lnTo>
                  <a:pt x="1073944" y="1298054"/>
                </a:lnTo>
                <a:lnTo>
                  <a:pt x="1092200" y="1315531"/>
                </a:lnTo>
                <a:lnTo>
                  <a:pt x="1110060" y="1332611"/>
                </a:lnTo>
                <a:lnTo>
                  <a:pt x="1117203" y="1339760"/>
                </a:lnTo>
                <a:lnTo>
                  <a:pt x="1123950" y="1345718"/>
                </a:lnTo>
                <a:lnTo>
                  <a:pt x="1130300" y="1350485"/>
                </a:lnTo>
                <a:lnTo>
                  <a:pt x="1135460" y="1354060"/>
                </a:lnTo>
                <a:lnTo>
                  <a:pt x="1141016" y="1356443"/>
                </a:lnTo>
                <a:lnTo>
                  <a:pt x="1145778" y="1358429"/>
                </a:lnTo>
                <a:lnTo>
                  <a:pt x="1150938" y="1359223"/>
                </a:lnTo>
                <a:lnTo>
                  <a:pt x="1155303" y="1358826"/>
                </a:lnTo>
                <a:lnTo>
                  <a:pt x="1160066" y="1357635"/>
                </a:lnTo>
                <a:lnTo>
                  <a:pt x="1164828" y="1354854"/>
                </a:lnTo>
                <a:lnTo>
                  <a:pt x="1169591" y="1351677"/>
                </a:lnTo>
                <a:lnTo>
                  <a:pt x="1175147" y="1347307"/>
                </a:lnTo>
                <a:lnTo>
                  <a:pt x="1181100" y="1341746"/>
                </a:lnTo>
                <a:lnTo>
                  <a:pt x="1187847" y="1335788"/>
                </a:lnTo>
                <a:lnTo>
                  <a:pt x="1193403" y="1330228"/>
                </a:lnTo>
                <a:lnTo>
                  <a:pt x="1198166" y="1324667"/>
                </a:lnTo>
                <a:lnTo>
                  <a:pt x="1201738" y="1319106"/>
                </a:lnTo>
                <a:lnTo>
                  <a:pt x="1205310" y="1313942"/>
                </a:lnTo>
                <a:lnTo>
                  <a:pt x="1207294" y="1309176"/>
                </a:lnTo>
                <a:lnTo>
                  <a:pt x="1209278" y="1304807"/>
                </a:lnTo>
                <a:lnTo>
                  <a:pt x="1210469" y="1300835"/>
                </a:lnTo>
                <a:lnTo>
                  <a:pt x="1211263" y="1297260"/>
                </a:lnTo>
                <a:lnTo>
                  <a:pt x="1211660" y="1293288"/>
                </a:lnTo>
                <a:lnTo>
                  <a:pt x="1211660" y="1290507"/>
                </a:lnTo>
                <a:lnTo>
                  <a:pt x="1211263" y="1287330"/>
                </a:lnTo>
                <a:lnTo>
                  <a:pt x="1210072" y="1284947"/>
                </a:lnTo>
                <a:lnTo>
                  <a:pt x="1208485" y="1280180"/>
                </a:lnTo>
                <a:lnTo>
                  <a:pt x="1206897" y="1277400"/>
                </a:lnTo>
                <a:lnTo>
                  <a:pt x="1161653" y="1233310"/>
                </a:lnTo>
                <a:lnTo>
                  <a:pt x="1159272" y="1230530"/>
                </a:lnTo>
                <a:lnTo>
                  <a:pt x="1156494" y="1227352"/>
                </a:lnTo>
                <a:lnTo>
                  <a:pt x="1154906" y="1224175"/>
                </a:lnTo>
                <a:lnTo>
                  <a:pt x="1153319" y="1220600"/>
                </a:lnTo>
                <a:lnTo>
                  <a:pt x="927894" y="1004920"/>
                </a:lnTo>
                <a:lnTo>
                  <a:pt x="925116" y="1002139"/>
                </a:lnTo>
                <a:lnTo>
                  <a:pt x="923131" y="999359"/>
                </a:lnTo>
                <a:lnTo>
                  <a:pt x="921544" y="996181"/>
                </a:lnTo>
                <a:lnTo>
                  <a:pt x="919560" y="993401"/>
                </a:lnTo>
                <a:lnTo>
                  <a:pt x="918369" y="989826"/>
                </a:lnTo>
                <a:lnTo>
                  <a:pt x="917575" y="986648"/>
                </a:lnTo>
                <a:lnTo>
                  <a:pt x="917178" y="983074"/>
                </a:lnTo>
                <a:lnTo>
                  <a:pt x="916781" y="979896"/>
                </a:lnTo>
                <a:lnTo>
                  <a:pt x="916781" y="976321"/>
                </a:lnTo>
                <a:lnTo>
                  <a:pt x="917178" y="973144"/>
                </a:lnTo>
                <a:lnTo>
                  <a:pt x="917972" y="969569"/>
                </a:lnTo>
                <a:lnTo>
                  <a:pt x="919163" y="966391"/>
                </a:lnTo>
                <a:lnTo>
                  <a:pt x="920750" y="962816"/>
                </a:lnTo>
                <a:lnTo>
                  <a:pt x="922338" y="960036"/>
                </a:lnTo>
                <a:lnTo>
                  <a:pt x="924322" y="956858"/>
                </a:lnTo>
                <a:lnTo>
                  <a:pt x="927100" y="954078"/>
                </a:lnTo>
                <a:lnTo>
                  <a:pt x="929481" y="952092"/>
                </a:lnTo>
                <a:lnTo>
                  <a:pt x="932260" y="949311"/>
                </a:lnTo>
                <a:lnTo>
                  <a:pt x="935435" y="947723"/>
                </a:lnTo>
                <a:lnTo>
                  <a:pt x="938213" y="946134"/>
                </a:lnTo>
                <a:lnTo>
                  <a:pt x="941785" y="944942"/>
                </a:lnTo>
                <a:lnTo>
                  <a:pt x="944960" y="944148"/>
                </a:lnTo>
                <a:lnTo>
                  <a:pt x="948531" y="943353"/>
                </a:lnTo>
                <a:lnTo>
                  <a:pt x="951706" y="942956"/>
                </a:lnTo>
                <a:lnTo>
                  <a:pt x="955278" y="942956"/>
                </a:lnTo>
                <a:lnTo>
                  <a:pt x="958453" y="943353"/>
                </a:lnTo>
                <a:lnTo>
                  <a:pt x="962025" y="944545"/>
                </a:lnTo>
                <a:lnTo>
                  <a:pt x="965200" y="945737"/>
                </a:lnTo>
                <a:lnTo>
                  <a:pt x="968772" y="946928"/>
                </a:lnTo>
                <a:lnTo>
                  <a:pt x="971550" y="948517"/>
                </a:lnTo>
                <a:lnTo>
                  <a:pt x="974725" y="950900"/>
                </a:lnTo>
                <a:lnTo>
                  <a:pt x="977503" y="953284"/>
                </a:lnTo>
                <a:lnTo>
                  <a:pt x="1214041" y="1179291"/>
                </a:lnTo>
                <a:lnTo>
                  <a:pt x="1216819" y="1182469"/>
                </a:lnTo>
                <a:lnTo>
                  <a:pt x="1235472" y="1199946"/>
                </a:lnTo>
                <a:lnTo>
                  <a:pt x="1254125" y="1217422"/>
                </a:lnTo>
                <a:lnTo>
                  <a:pt x="1262063" y="1224572"/>
                </a:lnTo>
                <a:lnTo>
                  <a:pt x="1268810" y="1230530"/>
                </a:lnTo>
                <a:lnTo>
                  <a:pt x="1275556" y="1235694"/>
                </a:lnTo>
                <a:lnTo>
                  <a:pt x="1281510" y="1239269"/>
                </a:lnTo>
                <a:lnTo>
                  <a:pt x="1287066" y="1242049"/>
                </a:lnTo>
                <a:lnTo>
                  <a:pt x="1292622" y="1244035"/>
                </a:lnTo>
                <a:lnTo>
                  <a:pt x="1297385" y="1244432"/>
                </a:lnTo>
                <a:lnTo>
                  <a:pt x="1299766" y="1244432"/>
                </a:lnTo>
                <a:lnTo>
                  <a:pt x="1302147" y="1244035"/>
                </a:lnTo>
                <a:lnTo>
                  <a:pt x="1307306" y="1242843"/>
                </a:lnTo>
                <a:lnTo>
                  <a:pt x="1312863" y="1240063"/>
                </a:lnTo>
                <a:lnTo>
                  <a:pt x="1317625" y="1236885"/>
                </a:lnTo>
                <a:lnTo>
                  <a:pt x="1323578" y="1232516"/>
                </a:lnTo>
                <a:lnTo>
                  <a:pt x="1329928" y="1226955"/>
                </a:lnTo>
                <a:lnTo>
                  <a:pt x="1336675" y="1220600"/>
                </a:lnTo>
                <a:lnTo>
                  <a:pt x="1343422" y="1213848"/>
                </a:lnTo>
                <a:lnTo>
                  <a:pt x="1348978" y="1207492"/>
                </a:lnTo>
                <a:lnTo>
                  <a:pt x="1352947" y="1201932"/>
                </a:lnTo>
                <a:lnTo>
                  <a:pt x="1356122" y="1196371"/>
                </a:lnTo>
                <a:lnTo>
                  <a:pt x="1358503" y="1191207"/>
                </a:lnTo>
                <a:lnTo>
                  <a:pt x="1360488" y="1186044"/>
                </a:lnTo>
                <a:lnTo>
                  <a:pt x="1361281" y="1182072"/>
                </a:lnTo>
                <a:lnTo>
                  <a:pt x="1361678" y="1178099"/>
                </a:lnTo>
                <a:lnTo>
                  <a:pt x="1361281" y="1174922"/>
                </a:lnTo>
                <a:lnTo>
                  <a:pt x="1360885" y="1171744"/>
                </a:lnTo>
                <a:lnTo>
                  <a:pt x="1359694" y="1168964"/>
                </a:lnTo>
                <a:lnTo>
                  <a:pt x="1359297" y="1166581"/>
                </a:lnTo>
                <a:lnTo>
                  <a:pt x="1357710" y="1164197"/>
                </a:lnTo>
                <a:lnTo>
                  <a:pt x="1356916" y="1163006"/>
                </a:lnTo>
                <a:lnTo>
                  <a:pt x="1309688" y="1118519"/>
                </a:lnTo>
                <a:lnTo>
                  <a:pt x="1307703" y="1116533"/>
                </a:lnTo>
                <a:lnTo>
                  <a:pt x="1306116" y="1114150"/>
                </a:lnTo>
                <a:lnTo>
                  <a:pt x="1302544" y="1108986"/>
                </a:lnTo>
                <a:lnTo>
                  <a:pt x="1299369" y="1105412"/>
                </a:lnTo>
                <a:lnTo>
                  <a:pt x="1279128" y="1084757"/>
                </a:lnTo>
                <a:lnTo>
                  <a:pt x="1278335" y="1084360"/>
                </a:lnTo>
                <a:lnTo>
                  <a:pt x="1048941" y="854778"/>
                </a:lnTo>
                <a:lnTo>
                  <a:pt x="1046163" y="851997"/>
                </a:lnTo>
                <a:lnTo>
                  <a:pt x="1044178" y="849217"/>
                </a:lnTo>
                <a:lnTo>
                  <a:pt x="1042591" y="846039"/>
                </a:lnTo>
                <a:lnTo>
                  <a:pt x="1041003" y="843259"/>
                </a:lnTo>
                <a:lnTo>
                  <a:pt x="1039813" y="839684"/>
                </a:lnTo>
                <a:lnTo>
                  <a:pt x="1039019" y="836506"/>
                </a:lnTo>
                <a:lnTo>
                  <a:pt x="1038622" y="832931"/>
                </a:lnTo>
                <a:lnTo>
                  <a:pt x="1038622" y="829754"/>
                </a:lnTo>
                <a:lnTo>
                  <a:pt x="1038622" y="826179"/>
                </a:lnTo>
                <a:lnTo>
                  <a:pt x="1039019" y="823001"/>
                </a:lnTo>
                <a:lnTo>
                  <a:pt x="1039813" y="819427"/>
                </a:lnTo>
                <a:lnTo>
                  <a:pt x="1041003" y="816249"/>
                </a:lnTo>
                <a:lnTo>
                  <a:pt x="1042591" y="813071"/>
                </a:lnTo>
                <a:lnTo>
                  <a:pt x="1044178" y="810291"/>
                </a:lnTo>
                <a:lnTo>
                  <a:pt x="1046163" y="807113"/>
                </a:lnTo>
                <a:lnTo>
                  <a:pt x="1048941" y="804730"/>
                </a:lnTo>
                <a:lnTo>
                  <a:pt x="1051719" y="802347"/>
                </a:lnTo>
                <a:lnTo>
                  <a:pt x="1054100" y="799964"/>
                </a:lnTo>
                <a:lnTo>
                  <a:pt x="1057672" y="798375"/>
                </a:lnTo>
                <a:lnTo>
                  <a:pt x="1060450" y="796786"/>
                </a:lnTo>
                <a:lnTo>
                  <a:pt x="1064022" y="795595"/>
                </a:lnTo>
                <a:lnTo>
                  <a:pt x="1067197" y="794800"/>
                </a:lnTo>
                <a:lnTo>
                  <a:pt x="1070769" y="794006"/>
                </a:lnTo>
                <a:lnTo>
                  <a:pt x="1073944" y="794006"/>
                </a:lnTo>
                <a:lnTo>
                  <a:pt x="1077516" y="794006"/>
                </a:lnTo>
                <a:lnTo>
                  <a:pt x="1080691" y="794800"/>
                </a:lnTo>
                <a:lnTo>
                  <a:pt x="1084263" y="795595"/>
                </a:lnTo>
                <a:lnTo>
                  <a:pt x="1087041" y="796786"/>
                </a:lnTo>
                <a:lnTo>
                  <a:pt x="1090613" y="798375"/>
                </a:lnTo>
                <a:lnTo>
                  <a:pt x="1093391" y="799964"/>
                </a:lnTo>
                <a:lnTo>
                  <a:pt x="1096566" y="802347"/>
                </a:lnTo>
                <a:lnTo>
                  <a:pt x="1098947" y="804730"/>
                </a:lnTo>
                <a:lnTo>
                  <a:pt x="1328738" y="1034313"/>
                </a:lnTo>
                <a:lnTo>
                  <a:pt x="1331119" y="1037093"/>
                </a:lnTo>
                <a:lnTo>
                  <a:pt x="1349375" y="1055364"/>
                </a:lnTo>
                <a:lnTo>
                  <a:pt x="1364456" y="1070061"/>
                </a:lnTo>
                <a:lnTo>
                  <a:pt x="1371600" y="1076813"/>
                </a:lnTo>
                <a:lnTo>
                  <a:pt x="1378347" y="1083168"/>
                </a:lnTo>
                <a:lnTo>
                  <a:pt x="1385094" y="1088729"/>
                </a:lnTo>
                <a:lnTo>
                  <a:pt x="1391444" y="1093496"/>
                </a:lnTo>
                <a:lnTo>
                  <a:pt x="1397397" y="1096673"/>
                </a:lnTo>
                <a:lnTo>
                  <a:pt x="1400175" y="1097865"/>
                </a:lnTo>
                <a:lnTo>
                  <a:pt x="1402953" y="1098659"/>
                </a:lnTo>
                <a:lnTo>
                  <a:pt x="1404541" y="1099056"/>
                </a:lnTo>
                <a:lnTo>
                  <a:pt x="1407716" y="1099851"/>
                </a:lnTo>
                <a:lnTo>
                  <a:pt x="1410891" y="1099056"/>
                </a:lnTo>
                <a:lnTo>
                  <a:pt x="1415653" y="1098262"/>
                </a:lnTo>
                <a:lnTo>
                  <a:pt x="1421210" y="1095879"/>
                </a:lnTo>
                <a:lnTo>
                  <a:pt x="1424385" y="1093893"/>
                </a:lnTo>
                <a:lnTo>
                  <a:pt x="1427956" y="1091112"/>
                </a:lnTo>
                <a:lnTo>
                  <a:pt x="1431528" y="1088729"/>
                </a:lnTo>
                <a:lnTo>
                  <a:pt x="1435894" y="1084757"/>
                </a:lnTo>
                <a:lnTo>
                  <a:pt x="1440260" y="1081182"/>
                </a:lnTo>
                <a:lnTo>
                  <a:pt x="1445419" y="1076019"/>
                </a:lnTo>
                <a:lnTo>
                  <a:pt x="1452166" y="1068869"/>
                </a:lnTo>
                <a:lnTo>
                  <a:pt x="1457325" y="1062514"/>
                </a:lnTo>
                <a:lnTo>
                  <a:pt x="1461294" y="1056159"/>
                </a:lnTo>
                <a:lnTo>
                  <a:pt x="1464866" y="1050201"/>
                </a:lnTo>
                <a:lnTo>
                  <a:pt x="1466850" y="1044640"/>
                </a:lnTo>
                <a:lnTo>
                  <a:pt x="1468835" y="1039873"/>
                </a:lnTo>
                <a:lnTo>
                  <a:pt x="1469628" y="1035504"/>
                </a:lnTo>
                <a:lnTo>
                  <a:pt x="1470025" y="1031135"/>
                </a:lnTo>
                <a:lnTo>
                  <a:pt x="1469628" y="1027560"/>
                </a:lnTo>
                <a:lnTo>
                  <a:pt x="1469231" y="1024383"/>
                </a:lnTo>
                <a:lnTo>
                  <a:pt x="1468041" y="1021602"/>
                </a:lnTo>
                <a:lnTo>
                  <a:pt x="1467247" y="1019616"/>
                </a:lnTo>
                <a:lnTo>
                  <a:pt x="1465660" y="1016041"/>
                </a:lnTo>
                <a:lnTo>
                  <a:pt x="1464866" y="1015247"/>
                </a:lnTo>
                <a:lnTo>
                  <a:pt x="1419225" y="969966"/>
                </a:lnTo>
                <a:lnTo>
                  <a:pt x="1416844" y="967583"/>
                </a:lnTo>
                <a:lnTo>
                  <a:pt x="1414860" y="964802"/>
                </a:lnTo>
                <a:lnTo>
                  <a:pt x="1412478" y="961625"/>
                </a:lnTo>
                <a:lnTo>
                  <a:pt x="1411288" y="958447"/>
                </a:lnTo>
                <a:lnTo>
                  <a:pt x="1410097" y="955270"/>
                </a:lnTo>
                <a:lnTo>
                  <a:pt x="1409303" y="952092"/>
                </a:lnTo>
                <a:lnTo>
                  <a:pt x="1408906" y="948517"/>
                </a:lnTo>
                <a:lnTo>
                  <a:pt x="1408510" y="945339"/>
                </a:lnTo>
                <a:lnTo>
                  <a:pt x="1408906" y="941765"/>
                </a:lnTo>
                <a:lnTo>
                  <a:pt x="1409303" y="938587"/>
                </a:lnTo>
                <a:lnTo>
                  <a:pt x="1410097" y="935012"/>
                </a:lnTo>
                <a:lnTo>
                  <a:pt x="1410891" y="931835"/>
                </a:lnTo>
                <a:lnTo>
                  <a:pt x="1412478" y="928657"/>
                </a:lnTo>
                <a:lnTo>
                  <a:pt x="1414463" y="925479"/>
                </a:lnTo>
                <a:lnTo>
                  <a:pt x="1416447" y="922302"/>
                </a:lnTo>
                <a:lnTo>
                  <a:pt x="1418828" y="919919"/>
                </a:lnTo>
                <a:lnTo>
                  <a:pt x="1421606" y="917535"/>
                </a:lnTo>
                <a:lnTo>
                  <a:pt x="1424385" y="915152"/>
                </a:lnTo>
                <a:lnTo>
                  <a:pt x="1427163" y="913563"/>
                </a:lnTo>
                <a:lnTo>
                  <a:pt x="1430338" y="911975"/>
                </a:lnTo>
                <a:lnTo>
                  <a:pt x="1433513" y="910783"/>
                </a:lnTo>
                <a:lnTo>
                  <a:pt x="1437085" y="909989"/>
                </a:lnTo>
                <a:lnTo>
                  <a:pt x="1440260" y="909194"/>
                </a:lnTo>
                <a:lnTo>
                  <a:pt x="1443831" y="909194"/>
                </a:lnTo>
                <a:lnTo>
                  <a:pt x="1447006" y="909194"/>
                </a:lnTo>
                <a:lnTo>
                  <a:pt x="1450578" y="909989"/>
                </a:lnTo>
                <a:lnTo>
                  <a:pt x="1453753" y="910783"/>
                </a:lnTo>
                <a:lnTo>
                  <a:pt x="1457325" y="911975"/>
                </a:lnTo>
                <a:lnTo>
                  <a:pt x="1460103" y="913166"/>
                </a:lnTo>
                <a:lnTo>
                  <a:pt x="1463278" y="914755"/>
                </a:lnTo>
                <a:lnTo>
                  <a:pt x="1466056" y="917138"/>
                </a:lnTo>
                <a:lnTo>
                  <a:pt x="1469231" y="919521"/>
                </a:lnTo>
                <a:lnTo>
                  <a:pt x="1516460" y="966391"/>
                </a:lnTo>
                <a:lnTo>
                  <a:pt x="1520825" y="971952"/>
                </a:lnTo>
                <a:lnTo>
                  <a:pt x="1525191" y="978307"/>
                </a:lnTo>
                <a:lnTo>
                  <a:pt x="1528763" y="985060"/>
                </a:lnTo>
                <a:lnTo>
                  <a:pt x="1532731" y="993004"/>
                </a:lnTo>
                <a:lnTo>
                  <a:pt x="1535510" y="1001345"/>
                </a:lnTo>
                <a:lnTo>
                  <a:pt x="1538288" y="1010481"/>
                </a:lnTo>
                <a:lnTo>
                  <a:pt x="1539875" y="1020411"/>
                </a:lnTo>
                <a:lnTo>
                  <a:pt x="1540272" y="1025574"/>
                </a:lnTo>
                <a:lnTo>
                  <a:pt x="1540272" y="1030738"/>
                </a:lnTo>
                <a:lnTo>
                  <a:pt x="1540272" y="1035901"/>
                </a:lnTo>
                <a:lnTo>
                  <a:pt x="1539875" y="1041462"/>
                </a:lnTo>
                <a:lnTo>
                  <a:pt x="1539478" y="1047023"/>
                </a:lnTo>
                <a:lnTo>
                  <a:pt x="1538685" y="1052981"/>
                </a:lnTo>
                <a:lnTo>
                  <a:pt x="1537494" y="1058145"/>
                </a:lnTo>
                <a:lnTo>
                  <a:pt x="1535510" y="1064103"/>
                </a:lnTo>
                <a:lnTo>
                  <a:pt x="1533525" y="1070061"/>
                </a:lnTo>
                <a:lnTo>
                  <a:pt x="1531144" y="1076416"/>
                </a:lnTo>
                <a:lnTo>
                  <a:pt x="1527969" y="1082374"/>
                </a:lnTo>
                <a:lnTo>
                  <a:pt x="1525191" y="1088729"/>
                </a:lnTo>
                <a:lnTo>
                  <a:pt x="1521222" y="1094687"/>
                </a:lnTo>
                <a:lnTo>
                  <a:pt x="1517253" y="1101042"/>
                </a:lnTo>
                <a:lnTo>
                  <a:pt x="1512491" y="1107398"/>
                </a:lnTo>
                <a:lnTo>
                  <a:pt x="1507331" y="1113753"/>
                </a:lnTo>
                <a:lnTo>
                  <a:pt x="1501775" y="1120108"/>
                </a:lnTo>
                <a:lnTo>
                  <a:pt x="1495822" y="1126066"/>
                </a:lnTo>
                <a:lnTo>
                  <a:pt x="1485900" y="1135599"/>
                </a:lnTo>
                <a:lnTo>
                  <a:pt x="1479550" y="1141160"/>
                </a:lnTo>
                <a:lnTo>
                  <a:pt x="1472010" y="1147118"/>
                </a:lnTo>
                <a:lnTo>
                  <a:pt x="1463675" y="1152679"/>
                </a:lnTo>
                <a:lnTo>
                  <a:pt x="1453753" y="1158239"/>
                </a:lnTo>
                <a:lnTo>
                  <a:pt x="1448991" y="1161020"/>
                </a:lnTo>
                <a:lnTo>
                  <a:pt x="1443435" y="1163403"/>
                </a:lnTo>
                <a:lnTo>
                  <a:pt x="1437878" y="1165389"/>
                </a:lnTo>
                <a:lnTo>
                  <a:pt x="1432322" y="1166978"/>
                </a:lnTo>
                <a:lnTo>
                  <a:pt x="1432719" y="1172539"/>
                </a:lnTo>
                <a:lnTo>
                  <a:pt x="1432719" y="1178497"/>
                </a:lnTo>
                <a:lnTo>
                  <a:pt x="1432719" y="1184852"/>
                </a:lnTo>
                <a:lnTo>
                  <a:pt x="1432322" y="1190810"/>
                </a:lnTo>
                <a:lnTo>
                  <a:pt x="1431131" y="1197165"/>
                </a:lnTo>
                <a:lnTo>
                  <a:pt x="1429941" y="1203520"/>
                </a:lnTo>
                <a:lnTo>
                  <a:pt x="1427956" y="1210273"/>
                </a:lnTo>
                <a:lnTo>
                  <a:pt x="1425575" y="1217025"/>
                </a:lnTo>
                <a:lnTo>
                  <a:pt x="1422797" y="1223778"/>
                </a:lnTo>
                <a:lnTo>
                  <a:pt x="1419225" y="1230530"/>
                </a:lnTo>
                <a:lnTo>
                  <a:pt x="1415653" y="1237283"/>
                </a:lnTo>
                <a:lnTo>
                  <a:pt x="1410891" y="1244432"/>
                </a:lnTo>
                <a:lnTo>
                  <a:pt x="1405731" y="1251185"/>
                </a:lnTo>
                <a:lnTo>
                  <a:pt x="1399778" y="1258334"/>
                </a:lnTo>
                <a:lnTo>
                  <a:pt x="1393428" y="1265484"/>
                </a:lnTo>
                <a:lnTo>
                  <a:pt x="1386285" y="1272633"/>
                </a:lnTo>
                <a:lnTo>
                  <a:pt x="1379935" y="1278194"/>
                </a:lnTo>
                <a:lnTo>
                  <a:pt x="1374378" y="1283755"/>
                </a:lnTo>
                <a:lnTo>
                  <a:pt x="1368028" y="1288124"/>
                </a:lnTo>
                <a:lnTo>
                  <a:pt x="1362075" y="1292891"/>
                </a:lnTo>
                <a:lnTo>
                  <a:pt x="1356519" y="1296863"/>
                </a:lnTo>
                <a:lnTo>
                  <a:pt x="1350566" y="1300040"/>
                </a:lnTo>
                <a:lnTo>
                  <a:pt x="1345010" y="1303615"/>
                </a:lnTo>
                <a:lnTo>
                  <a:pt x="1339453" y="1305998"/>
                </a:lnTo>
                <a:lnTo>
                  <a:pt x="1334294" y="1308382"/>
                </a:lnTo>
                <a:lnTo>
                  <a:pt x="1328738" y="1310765"/>
                </a:lnTo>
                <a:lnTo>
                  <a:pt x="1323181" y="1312354"/>
                </a:lnTo>
                <a:lnTo>
                  <a:pt x="1318022" y="1313545"/>
                </a:lnTo>
                <a:lnTo>
                  <a:pt x="1312863" y="1314737"/>
                </a:lnTo>
                <a:lnTo>
                  <a:pt x="1307703" y="1315134"/>
                </a:lnTo>
                <a:lnTo>
                  <a:pt x="1302544" y="1315531"/>
                </a:lnTo>
                <a:lnTo>
                  <a:pt x="1297781" y="1315928"/>
                </a:lnTo>
                <a:lnTo>
                  <a:pt x="1293019" y="1315531"/>
                </a:lnTo>
                <a:lnTo>
                  <a:pt x="1288256" y="1315134"/>
                </a:lnTo>
                <a:lnTo>
                  <a:pt x="1279128" y="1313545"/>
                </a:lnTo>
                <a:lnTo>
                  <a:pt x="1276747" y="1322284"/>
                </a:lnTo>
                <a:lnTo>
                  <a:pt x="1273969" y="1331022"/>
                </a:lnTo>
                <a:lnTo>
                  <a:pt x="1270000" y="1339760"/>
                </a:lnTo>
                <a:lnTo>
                  <a:pt x="1265635" y="1348499"/>
                </a:lnTo>
                <a:lnTo>
                  <a:pt x="1260078" y="1358032"/>
                </a:lnTo>
                <a:lnTo>
                  <a:pt x="1253331" y="1366770"/>
                </a:lnTo>
                <a:lnTo>
                  <a:pt x="1245394" y="1375906"/>
                </a:lnTo>
                <a:lnTo>
                  <a:pt x="1236266" y="1385439"/>
                </a:lnTo>
                <a:lnTo>
                  <a:pt x="1230313" y="1391397"/>
                </a:lnTo>
                <a:lnTo>
                  <a:pt x="1224756" y="1396163"/>
                </a:lnTo>
                <a:lnTo>
                  <a:pt x="1219200" y="1401327"/>
                </a:lnTo>
                <a:lnTo>
                  <a:pt x="1213247" y="1405696"/>
                </a:lnTo>
                <a:lnTo>
                  <a:pt x="1207691" y="1409271"/>
                </a:lnTo>
                <a:lnTo>
                  <a:pt x="1202135" y="1413243"/>
                </a:lnTo>
                <a:lnTo>
                  <a:pt x="1196578" y="1416023"/>
                </a:lnTo>
                <a:lnTo>
                  <a:pt x="1191419" y="1419201"/>
                </a:lnTo>
                <a:lnTo>
                  <a:pt x="1185863" y="1421584"/>
                </a:lnTo>
                <a:lnTo>
                  <a:pt x="1180703" y="1423173"/>
                </a:lnTo>
                <a:lnTo>
                  <a:pt x="1175544" y="1425159"/>
                </a:lnTo>
                <a:lnTo>
                  <a:pt x="1170781" y="1426748"/>
                </a:lnTo>
                <a:lnTo>
                  <a:pt x="1165622" y="1427542"/>
                </a:lnTo>
                <a:lnTo>
                  <a:pt x="1160463" y="1428336"/>
                </a:lnTo>
                <a:lnTo>
                  <a:pt x="1155700" y="1428734"/>
                </a:lnTo>
                <a:lnTo>
                  <a:pt x="1150938" y="1428734"/>
                </a:lnTo>
                <a:lnTo>
                  <a:pt x="1144588" y="1428734"/>
                </a:lnTo>
                <a:lnTo>
                  <a:pt x="1137841" y="1427939"/>
                </a:lnTo>
                <a:lnTo>
                  <a:pt x="1131491" y="1426748"/>
                </a:lnTo>
                <a:lnTo>
                  <a:pt x="1125538" y="1425159"/>
                </a:lnTo>
                <a:lnTo>
                  <a:pt x="1119188" y="1422776"/>
                </a:lnTo>
                <a:lnTo>
                  <a:pt x="1113235" y="1420392"/>
                </a:lnTo>
                <a:lnTo>
                  <a:pt x="1107281" y="1417215"/>
                </a:lnTo>
                <a:lnTo>
                  <a:pt x="1101725" y="1414037"/>
                </a:lnTo>
                <a:lnTo>
                  <a:pt x="1096566" y="1410462"/>
                </a:lnTo>
                <a:lnTo>
                  <a:pt x="1090613" y="1406888"/>
                </a:lnTo>
                <a:lnTo>
                  <a:pt x="1079897" y="1398943"/>
                </a:lnTo>
                <a:lnTo>
                  <a:pt x="1069975" y="1390205"/>
                </a:lnTo>
                <a:lnTo>
                  <a:pt x="1059656" y="1381069"/>
                </a:lnTo>
                <a:lnTo>
                  <a:pt x="1056878" y="1385836"/>
                </a:lnTo>
                <a:lnTo>
                  <a:pt x="1053703" y="1390205"/>
                </a:lnTo>
                <a:lnTo>
                  <a:pt x="1050131" y="1394971"/>
                </a:lnTo>
                <a:lnTo>
                  <a:pt x="1046163" y="1399738"/>
                </a:lnTo>
                <a:lnTo>
                  <a:pt x="1042194" y="1404107"/>
                </a:lnTo>
                <a:lnTo>
                  <a:pt x="1037431" y="1408874"/>
                </a:lnTo>
                <a:lnTo>
                  <a:pt x="1032669" y="1413640"/>
                </a:lnTo>
                <a:lnTo>
                  <a:pt x="1027113" y="1417612"/>
                </a:lnTo>
                <a:lnTo>
                  <a:pt x="1016794" y="1425953"/>
                </a:lnTo>
                <a:lnTo>
                  <a:pt x="1006475" y="1432706"/>
                </a:lnTo>
                <a:lnTo>
                  <a:pt x="996553" y="1437869"/>
                </a:lnTo>
                <a:lnTo>
                  <a:pt x="986631" y="1442238"/>
                </a:lnTo>
                <a:lnTo>
                  <a:pt x="977503" y="1445813"/>
                </a:lnTo>
                <a:lnTo>
                  <a:pt x="968772" y="1447799"/>
                </a:lnTo>
                <a:lnTo>
                  <a:pt x="959644" y="1448991"/>
                </a:lnTo>
                <a:lnTo>
                  <a:pt x="950913" y="1449388"/>
                </a:lnTo>
                <a:lnTo>
                  <a:pt x="944166" y="1449388"/>
                </a:lnTo>
                <a:lnTo>
                  <a:pt x="937419" y="1448594"/>
                </a:lnTo>
                <a:lnTo>
                  <a:pt x="930672" y="1447402"/>
                </a:lnTo>
                <a:lnTo>
                  <a:pt x="923925" y="1445416"/>
                </a:lnTo>
                <a:lnTo>
                  <a:pt x="917575" y="1443033"/>
                </a:lnTo>
                <a:lnTo>
                  <a:pt x="911225" y="1440650"/>
                </a:lnTo>
                <a:lnTo>
                  <a:pt x="905272" y="1437472"/>
                </a:lnTo>
                <a:lnTo>
                  <a:pt x="898922" y="1434294"/>
                </a:lnTo>
                <a:lnTo>
                  <a:pt x="893366" y="1430720"/>
                </a:lnTo>
                <a:lnTo>
                  <a:pt x="887810" y="1427145"/>
                </a:lnTo>
                <a:lnTo>
                  <a:pt x="876300" y="1419201"/>
                </a:lnTo>
                <a:lnTo>
                  <a:pt x="865188" y="1410462"/>
                </a:lnTo>
                <a:lnTo>
                  <a:pt x="854472" y="1402121"/>
                </a:lnTo>
                <a:lnTo>
                  <a:pt x="837803" y="1388616"/>
                </a:lnTo>
                <a:lnTo>
                  <a:pt x="835422" y="1386630"/>
                </a:lnTo>
                <a:lnTo>
                  <a:pt x="681435" y="1264689"/>
                </a:lnTo>
                <a:lnTo>
                  <a:pt x="673497" y="1270647"/>
                </a:lnTo>
                <a:lnTo>
                  <a:pt x="665560" y="1275414"/>
                </a:lnTo>
                <a:lnTo>
                  <a:pt x="649685" y="1285741"/>
                </a:lnTo>
                <a:lnTo>
                  <a:pt x="633016" y="1294480"/>
                </a:lnTo>
                <a:lnTo>
                  <a:pt x="617538" y="1302026"/>
                </a:lnTo>
                <a:lnTo>
                  <a:pt x="602456" y="1308382"/>
                </a:lnTo>
                <a:lnTo>
                  <a:pt x="588963" y="1313148"/>
                </a:lnTo>
                <a:lnTo>
                  <a:pt x="576660" y="1317120"/>
                </a:lnTo>
                <a:lnTo>
                  <a:pt x="571103" y="1318312"/>
                </a:lnTo>
                <a:lnTo>
                  <a:pt x="565944" y="1319106"/>
                </a:lnTo>
                <a:lnTo>
                  <a:pt x="561975" y="1319503"/>
                </a:lnTo>
                <a:lnTo>
                  <a:pt x="557610" y="1319503"/>
                </a:lnTo>
                <a:lnTo>
                  <a:pt x="553641" y="1319106"/>
                </a:lnTo>
                <a:lnTo>
                  <a:pt x="550069" y="1318312"/>
                </a:lnTo>
                <a:lnTo>
                  <a:pt x="546497" y="1317517"/>
                </a:lnTo>
                <a:lnTo>
                  <a:pt x="543719" y="1315531"/>
                </a:lnTo>
                <a:lnTo>
                  <a:pt x="540941" y="1313942"/>
                </a:lnTo>
                <a:lnTo>
                  <a:pt x="538163" y="1312354"/>
                </a:lnTo>
                <a:lnTo>
                  <a:pt x="535781" y="1309970"/>
                </a:lnTo>
                <a:lnTo>
                  <a:pt x="533003" y="1307587"/>
                </a:lnTo>
                <a:lnTo>
                  <a:pt x="529431" y="1302026"/>
                </a:lnTo>
                <a:lnTo>
                  <a:pt x="525860" y="1296466"/>
                </a:lnTo>
                <a:lnTo>
                  <a:pt x="523478" y="1290507"/>
                </a:lnTo>
                <a:lnTo>
                  <a:pt x="521891" y="1284152"/>
                </a:lnTo>
                <a:lnTo>
                  <a:pt x="519906" y="1278194"/>
                </a:lnTo>
                <a:lnTo>
                  <a:pt x="518716" y="1272236"/>
                </a:lnTo>
                <a:lnTo>
                  <a:pt x="518319" y="1267073"/>
                </a:lnTo>
                <a:lnTo>
                  <a:pt x="517525" y="1259526"/>
                </a:lnTo>
                <a:lnTo>
                  <a:pt x="517525" y="1256745"/>
                </a:lnTo>
                <a:lnTo>
                  <a:pt x="517525" y="1255554"/>
                </a:lnTo>
                <a:lnTo>
                  <a:pt x="516731" y="1252376"/>
                </a:lnTo>
                <a:lnTo>
                  <a:pt x="515541" y="1248007"/>
                </a:lnTo>
                <a:lnTo>
                  <a:pt x="514350" y="1245624"/>
                </a:lnTo>
                <a:lnTo>
                  <a:pt x="512366" y="1243638"/>
                </a:lnTo>
                <a:lnTo>
                  <a:pt x="509985" y="1240857"/>
                </a:lnTo>
                <a:lnTo>
                  <a:pt x="507603" y="1239269"/>
                </a:lnTo>
                <a:lnTo>
                  <a:pt x="504031" y="1237283"/>
                </a:lnTo>
                <a:lnTo>
                  <a:pt x="499666" y="1236091"/>
                </a:lnTo>
                <a:lnTo>
                  <a:pt x="495300" y="1235296"/>
                </a:lnTo>
                <a:lnTo>
                  <a:pt x="489744" y="1234502"/>
                </a:lnTo>
                <a:lnTo>
                  <a:pt x="483394" y="1234502"/>
                </a:lnTo>
                <a:lnTo>
                  <a:pt x="475853" y="1235694"/>
                </a:lnTo>
                <a:lnTo>
                  <a:pt x="471884" y="1236091"/>
                </a:lnTo>
                <a:lnTo>
                  <a:pt x="467915" y="1235694"/>
                </a:lnTo>
                <a:lnTo>
                  <a:pt x="463947" y="1234105"/>
                </a:lnTo>
                <a:lnTo>
                  <a:pt x="459978" y="1232119"/>
                </a:lnTo>
                <a:lnTo>
                  <a:pt x="455612" y="1229736"/>
                </a:lnTo>
                <a:lnTo>
                  <a:pt x="451247" y="1226558"/>
                </a:lnTo>
                <a:lnTo>
                  <a:pt x="447278" y="1222983"/>
                </a:lnTo>
                <a:lnTo>
                  <a:pt x="442912" y="1219011"/>
                </a:lnTo>
                <a:lnTo>
                  <a:pt x="439340" y="1214245"/>
                </a:lnTo>
                <a:lnTo>
                  <a:pt x="434975" y="1209876"/>
                </a:lnTo>
                <a:lnTo>
                  <a:pt x="427037" y="1199151"/>
                </a:lnTo>
                <a:lnTo>
                  <a:pt x="419100" y="1187235"/>
                </a:lnTo>
                <a:lnTo>
                  <a:pt x="411559" y="1175716"/>
                </a:lnTo>
                <a:lnTo>
                  <a:pt x="404415" y="1163800"/>
                </a:lnTo>
                <a:lnTo>
                  <a:pt x="398065" y="1151884"/>
                </a:lnTo>
                <a:lnTo>
                  <a:pt x="388144" y="1130833"/>
                </a:lnTo>
                <a:lnTo>
                  <a:pt x="381000" y="1116136"/>
                </a:lnTo>
                <a:lnTo>
                  <a:pt x="379015" y="1110575"/>
                </a:lnTo>
                <a:lnTo>
                  <a:pt x="379015" y="1108589"/>
                </a:lnTo>
                <a:lnTo>
                  <a:pt x="379015" y="1102631"/>
                </a:lnTo>
                <a:lnTo>
                  <a:pt x="379015" y="1099056"/>
                </a:lnTo>
                <a:lnTo>
                  <a:pt x="378619" y="1094687"/>
                </a:lnTo>
                <a:lnTo>
                  <a:pt x="377428" y="1089921"/>
                </a:lnTo>
                <a:lnTo>
                  <a:pt x="375840" y="1085154"/>
                </a:lnTo>
                <a:lnTo>
                  <a:pt x="374253" y="1080388"/>
                </a:lnTo>
                <a:lnTo>
                  <a:pt x="371872" y="1075622"/>
                </a:lnTo>
                <a:lnTo>
                  <a:pt x="368300" y="1070855"/>
                </a:lnTo>
                <a:lnTo>
                  <a:pt x="363934" y="1066883"/>
                </a:lnTo>
                <a:lnTo>
                  <a:pt x="361553" y="1064500"/>
                </a:lnTo>
                <a:lnTo>
                  <a:pt x="359172" y="1062514"/>
                </a:lnTo>
                <a:lnTo>
                  <a:pt x="355997" y="1060925"/>
                </a:lnTo>
                <a:lnTo>
                  <a:pt x="352822" y="1059336"/>
                </a:lnTo>
                <a:lnTo>
                  <a:pt x="349250" y="1057747"/>
                </a:lnTo>
                <a:lnTo>
                  <a:pt x="345678" y="1056556"/>
                </a:lnTo>
                <a:lnTo>
                  <a:pt x="341312" y="1055761"/>
                </a:lnTo>
                <a:lnTo>
                  <a:pt x="336947" y="1054967"/>
                </a:lnTo>
                <a:lnTo>
                  <a:pt x="332581" y="1054173"/>
                </a:lnTo>
                <a:lnTo>
                  <a:pt x="328215" y="1052981"/>
                </a:lnTo>
                <a:lnTo>
                  <a:pt x="323453" y="1050598"/>
                </a:lnTo>
                <a:lnTo>
                  <a:pt x="319484" y="1048612"/>
                </a:lnTo>
                <a:lnTo>
                  <a:pt x="315119" y="1046229"/>
                </a:lnTo>
                <a:lnTo>
                  <a:pt x="311150" y="1043051"/>
                </a:lnTo>
                <a:lnTo>
                  <a:pt x="307181" y="1039476"/>
                </a:lnTo>
                <a:lnTo>
                  <a:pt x="303212" y="1035504"/>
                </a:lnTo>
                <a:lnTo>
                  <a:pt x="299640" y="1031532"/>
                </a:lnTo>
                <a:lnTo>
                  <a:pt x="295672" y="1027163"/>
                </a:lnTo>
                <a:lnTo>
                  <a:pt x="288528" y="1017233"/>
                </a:lnTo>
                <a:lnTo>
                  <a:pt x="281781" y="1006906"/>
                </a:lnTo>
                <a:lnTo>
                  <a:pt x="275431" y="994990"/>
                </a:lnTo>
                <a:lnTo>
                  <a:pt x="269081" y="982676"/>
                </a:lnTo>
                <a:lnTo>
                  <a:pt x="263922" y="969569"/>
                </a:lnTo>
                <a:lnTo>
                  <a:pt x="258762" y="956064"/>
                </a:lnTo>
                <a:lnTo>
                  <a:pt x="254000" y="942559"/>
                </a:lnTo>
                <a:lnTo>
                  <a:pt x="250031" y="928657"/>
                </a:lnTo>
                <a:lnTo>
                  <a:pt x="246062" y="914755"/>
                </a:lnTo>
                <a:lnTo>
                  <a:pt x="242887" y="901250"/>
                </a:lnTo>
                <a:lnTo>
                  <a:pt x="239712" y="888142"/>
                </a:lnTo>
                <a:lnTo>
                  <a:pt x="239315" y="884568"/>
                </a:lnTo>
                <a:lnTo>
                  <a:pt x="238919" y="880993"/>
                </a:lnTo>
                <a:lnTo>
                  <a:pt x="239315" y="877418"/>
                </a:lnTo>
                <a:lnTo>
                  <a:pt x="239712" y="873843"/>
                </a:lnTo>
                <a:lnTo>
                  <a:pt x="240109" y="870268"/>
                </a:lnTo>
                <a:lnTo>
                  <a:pt x="240903" y="866296"/>
                </a:lnTo>
                <a:lnTo>
                  <a:pt x="244078" y="859147"/>
                </a:lnTo>
                <a:lnTo>
                  <a:pt x="247253" y="851600"/>
                </a:lnTo>
                <a:lnTo>
                  <a:pt x="252015" y="844053"/>
                </a:lnTo>
                <a:lnTo>
                  <a:pt x="257572" y="836506"/>
                </a:lnTo>
                <a:lnTo>
                  <a:pt x="263525" y="828959"/>
                </a:lnTo>
                <a:lnTo>
                  <a:pt x="270272" y="821015"/>
                </a:lnTo>
                <a:lnTo>
                  <a:pt x="277415" y="813469"/>
                </a:lnTo>
                <a:lnTo>
                  <a:pt x="284956" y="806319"/>
                </a:lnTo>
                <a:lnTo>
                  <a:pt x="292894" y="799169"/>
                </a:lnTo>
                <a:lnTo>
                  <a:pt x="301228" y="792020"/>
                </a:lnTo>
                <a:lnTo>
                  <a:pt x="309562" y="784870"/>
                </a:lnTo>
                <a:lnTo>
                  <a:pt x="327422" y="771762"/>
                </a:lnTo>
                <a:lnTo>
                  <a:pt x="271065" y="641480"/>
                </a:lnTo>
                <a:lnTo>
                  <a:pt x="259953" y="660546"/>
                </a:lnTo>
                <a:lnTo>
                  <a:pt x="252015" y="674448"/>
                </a:lnTo>
                <a:lnTo>
                  <a:pt x="245665" y="687159"/>
                </a:lnTo>
                <a:lnTo>
                  <a:pt x="243681" y="690733"/>
                </a:lnTo>
                <a:lnTo>
                  <a:pt x="240903" y="694308"/>
                </a:lnTo>
                <a:lnTo>
                  <a:pt x="238125" y="697486"/>
                </a:lnTo>
                <a:lnTo>
                  <a:pt x="234950" y="700266"/>
                </a:lnTo>
                <a:lnTo>
                  <a:pt x="231378" y="702649"/>
                </a:lnTo>
                <a:lnTo>
                  <a:pt x="227409" y="704635"/>
                </a:lnTo>
                <a:lnTo>
                  <a:pt x="223837" y="705827"/>
                </a:lnTo>
                <a:lnTo>
                  <a:pt x="219472" y="707019"/>
                </a:lnTo>
                <a:lnTo>
                  <a:pt x="213519" y="707416"/>
                </a:lnTo>
                <a:lnTo>
                  <a:pt x="209947" y="707416"/>
                </a:lnTo>
                <a:lnTo>
                  <a:pt x="206375" y="707019"/>
                </a:lnTo>
                <a:lnTo>
                  <a:pt x="203200" y="705827"/>
                </a:lnTo>
                <a:lnTo>
                  <a:pt x="199628" y="704635"/>
                </a:lnTo>
                <a:lnTo>
                  <a:pt x="196850" y="703047"/>
                </a:lnTo>
                <a:lnTo>
                  <a:pt x="193675" y="701458"/>
                </a:lnTo>
                <a:lnTo>
                  <a:pt x="190897" y="699075"/>
                </a:lnTo>
                <a:lnTo>
                  <a:pt x="188119" y="696691"/>
                </a:lnTo>
                <a:lnTo>
                  <a:pt x="9922" y="515568"/>
                </a:lnTo>
                <a:lnTo>
                  <a:pt x="7937" y="513184"/>
                </a:lnTo>
                <a:lnTo>
                  <a:pt x="5953" y="510801"/>
                </a:lnTo>
                <a:lnTo>
                  <a:pt x="3969" y="508021"/>
                </a:lnTo>
                <a:lnTo>
                  <a:pt x="2778" y="505240"/>
                </a:lnTo>
                <a:lnTo>
                  <a:pt x="1587" y="502063"/>
                </a:lnTo>
                <a:lnTo>
                  <a:pt x="794" y="499282"/>
                </a:lnTo>
                <a:lnTo>
                  <a:pt x="397" y="496105"/>
                </a:lnTo>
                <a:lnTo>
                  <a:pt x="0" y="493324"/>
                </a:lnTo>
                <a:lnTo>
                  <a:pt x="0" y="490147"/>
                </a:lnTo>
                <a:lnTo>
                  <a:pt x="0" y="486969"/>
                </a:lnTo>
                <a:lnTo>
                  <a:pt x="397" y="484189"/>
                </a:lnTo>
                <a:lnTo>
                  <a:pt x="1190" y="481011"/>
                </a:lnTo>
                <a:lnTo>
                  <a:pt x="1984" y="477833"/>
                </a:lnTo>
                <a:lnTo>
                  <a:pt x="3175" y="475053"/>
                </a:lnTo>
                <a:lnTo>
                  <a:pt x="4762" y="472273"/>
                </a:lnTo>
                <a:lnTo>
                  <a:pt x="7144" y="469889"/>
                </a:lnTo>
                <a:lnTo>
                  <a:pt x="12700" y="461548"/>
                </a:lnTo>
                <a:lnTo>
                  <a:pt x="26987" y="444071"/>
                </a:lnTo>
                <a:lnTo>
                  <a:pt x="48419" y="417062"/>
                </a:lnTo>
                <a:lnTo>
                  <a:pt x="76597" y="382902"/>
                </a:lnTo>
                <a:lnTo>
                  <a:pt x="92869" y="363439"/>
                </a:lnTo>
                <a:lnTo>
                  <a:pt x="111125" y="342785"/>
                </a:lnTo>
                <a:lnTo>
                  <a:pt x="130572" y="320939"/>
                </a:lnTo>
                <a:lnTo>
                  <a:pt x="151209" y="297901"/>
                </a:lnTo>
                <a:lnTo>
                  <a:pt x="173037" y="274069"/>
                </a:lnTo>
                <a:lnTo>
                  <a:pt x="196453" y="249840"/>
                </a:lnTo>
                <a:lnTo>
                  <a:pt x="220265" y="224816"/>
                </a:lnTo>
                <a:lnTo>
                  <a:pt x="245269" y="200190"/>
                </a:lnTo>
                <a:lnTo>
                  <a:pt x="258365" y="187479"/>
                </a:lnTo>
                <a:lnTo>
                  <a:pt x="271462" y="175166"/>
                </a:lnTo>
                <a:lnTo>
                  <a:pt x="284162" y="163647"/>
                </a:lnTo>
                <a:lnTo>
                  <a:pt x="297259" y="152525"/>
                </a:lnTo>
                <a:lnTo>
                  <a:pt x="321865" y="131474"/>
                </a:lnTo>
                <a:lnTo>
                  <a:pt x="346472" y="112011"/>
                </a:lnTo>
                <a:lnTo>
                  <a:pt x="369887" y="94137"/>
                </a:lnTo>
                <a:lnTo>
                  <a:pt x="392906" y="78646"/>
                </a:lnTo>
                <a:lnTo>
                  <a:pt x="413940" y="64347"/>
                </a:lnTo>
                <a:lnTo>
                  <a:pt x="434181" y="51239"/>
                </a:lnTo>
                <a:lnTo>
                  <a:pt x="452040" y="40117"/>
                </a:lnTo>
                <a:lnTo>
                  <a:pt x="469106" y="30584"/>
                </a:lnTo>
                <a:lnTo>
                  <a:pt x="483791" y="22640"/>
                </a:lnTo>
                <a:lnTo>
                  <a:pt x="496491" y="15888"/>
                </a:lnTo>
                <a:lnTo>
                  <a:pt x="514747" y="6752"/>
                </a:lnTo>
                <a:lnTo>
                  <a:pt x="522685" y="3178"/>
                </a:lnTo>
                <a:lnTo>
                  <a:pt x="527447" y="1192"/>
                </a:lnTo>
                <a:lnTo>
                  <a:pt x="532606" y="397"/>
                </a:lnTo>
                <a:lnTo>
                  <a:pt x="53776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87F2C70E-30D8-0E84-80D4-F635D80EE3FE}"/>
              </a:ext>
            </a:extLst>
          </p:cNvPr>
          <p:cNvGrpSpPr/>
          <p:nvPr/>
        </p:nvGrpSpPr>
        <p:grpSpPr>
          <a:xfrm>
            <a:off x="7579456" y="2198631"/>
            <a:ext cx="2966425" cy="816522"/>
            <a:chOff x="283598" y="1906534"/>
            <a:chExt cx="2966425" cy="816522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349CA2F5-832A-9E1F-96CE-D8DF17C143B2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B29B7BCC-3850-D575-F916-F44EC8DFBE04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3B66FF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B2067215-DD35-2BD7-928F-4FB7716C3F91}"/>
              </a:ext>
            </a:extLst>
          </p:cNvPr>
          <p:cNvGrpSpPr/>
          <p:nvPr/>
        </p:nvGrpSpPr>
        <p:grpSpPr>
          <a:xfrm>
            <a:off x="1596499" y="4066981"/>
            <a:ext cx="2984539" cy="816522"/>
            <a:chOff x="283598" y="1906534"/>
            <a:chExt cx="2984539" cy="816522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FE8C2A02-1536-8388-CDFC-FF7A677E420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94099274-2311-C52C-E565-7755C6828E00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rgbClr val="3B66FF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8" name="等腰三角形 17">
            <a:extLst>
              <a:ext uri="{FF2B5EF4-FFF2-40B4-BE49-F238E27FC236}">
                <a16:creationId xmlns:a16="http://schemas.microsoft.com/office/drawing/2014/main" id="{38E6F19D-42B5-693F-C701-299EB8B8C9C4}"/>
              </a:ext>
            </a:extLst>
          </p:cNvPr>
          <p:cNvSpPr/>
          <p:nvPr/>
        </p:nvSpPr>
        <p:spPr>
          <a:xfrm rot="5400000">
            <a:off x="7353845" y="2398215"/>
            <a:ext cx="224134" cy="193219"/>
          </a:xfrm>
          <a:prstGeom prst="triangle">
            <a:avLst/>
          </a:prstGeom>
          <a:solidFill>
            <a:srgbClr val="3B66FF">
              <a:alpha val="34000"/>
            </a:srgbClr>
          </a:solidFill>
          <a:ln w="6350">
            <a:solidFill>
              <a:srgbClr val="3B66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等腰三角形 18">
            <a:extLst>
              <a:ext uri="{FF2B5EF4-FFF2-40B4-BE49-F238E27FC236}">
                <a16:creationId xmlns:a16="http://schemas.microsoft.com/office/drawing/2014/main" id="{372D0632-8D31-67CD-EB6E-E701528BE153}"/>
              </a:ext>
            </a:extLst>
          </p:cNvPr>
          <p:cNvSpPr/>
          <p:nvPr/>
        </p:nvSpPr>
        <p:spPr>
          <a:xfrm rot="16200000">
            <a:off x="4572780" y="4266565"/>
            <a:ext cx="224134" cy="193219"/>
          </a:xfrm>
          <a:prstGeom prst="triangle">
            <a:avLst/>
          </a:prstGeom>
          <a:solidFill>
            <a:srgbClr val="3B66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6" name="组合 25" descr="D:\51PPT模板网\51pptmoban.com\图片001.jpg">
            <a:extLst>
              <a:ext uri="{FF2B5EF4-FFF2-40B4-BE49-F238E27FC236}">
                <a16:creationId xmlns:a16="http://schemas.microsoft.com/office/drawing/2014/main" id="{087B50B6-E51D-C961-77E5-AA4E71010D6F}"/>
              </a:ext>
            </a:extLst>
          </p:cNvPr>
          <p:cNvGrpSpPr/>
          <p:nvPr/>
        </p:nvGrpSpPr>
        <p:grpSpPr>
          <a:xfrm>
            <a:off x="5645149" y="4006282"/>
            <a:ext cx="901702" cy="901702"/>
            <a:chOff x="5719762" y="4080895"/>
            <a:chExt cx="752475" cy="752475"/>
          </a:xfrm>
          <a:solidFill>
            <a:schemeClr val="bg1"/>
          </a:solidFill>
        </p:grpSpPr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82A1186E-835D-26A1-05A9-F2DFFB886638}"/>
                </a:ext>
              </a:extLst>
            </p:cNvPr>
            <p:cNvSpPr/>
            <p:nvPr/>
          </p:nvSpPr>
          <p:spPr>
            <a:xfrm>
              <a:off x="5985510" y="4080895"/>
              <a:ext cx="486727" cy="485775"/>
            </a:xfrm>
            <a:custGeom>
              <a:avLst/>
              <a:gdLst>
                <a:gd name="connsiteX0" fmla="*/ 401003 w 486727"/>
                <a:gd name="connsiteY0" fmla="*/ 85725 h 485775"/>
                <a:gd name="connsiteX1" fmla="*/ 391478 w 486727"/>
                <a:gd name="connsiteY1" fmla="*/ 0 h 485775"/>
                <a:gd name="connsiteX2" fmla="*/ 286703 w 486727"/>
                <a:gd name="connsiteY2" fmla="*/ 104775 h 485775"/>
                <a:gd name="connsiteX3" fmla="*/ 292417 w 486727"/>
                <a:gd name="connsiteY3" fmla="*/ 154305 h 485775"/>
                <a:gd name="connsiteX4" fmla="*/ 140017 w 486727"/>
                <a:gd name="connsiteY4" fmla="*/ 306705 h 485775"/>
                <a:gd name="connsiteX5" fmla="*/ 95250 w 486727"/>
                <a:gd name="connsiteY5" fmla="*/ 295275 h 485775"/>
                <a:gd name="connsiteX6" fmla="*/ 0 w 486727"/>
                <a:gd name="connsiteY6" fmla="*/ 390525 h 485775"/>
                <a:gd name="connsiteX7" fmla="*/ 95250 w 486727"/>
                <a:gd name="connsiteY7" fmla="*/ 485775 h 485775"/>
                <a:gd name="connsiteX8" fmla="*/ 190500 w 486727"/>
                <a:gd name="connsiteY8" fmla="*/ 390525 h 485775"/>
                <a:gd name="connsiteX9" fmla="*/ 180022 w 486727"/>
                <a:gd name="connsiteY9" fmla="*/ 346710 h 485775"/>
                <a:gd name="connsiteX10" fmla="*/ 332423 w 486727"/>
                <a:gd name="connsiteY10" fmla="*/ 194310 h 485775"/>
                <a:gd name="connsiteX11" fmla="*/ 381953 w 486727"/>
                <a:gd name="connsiteY11" fmla="*/ 200025 h 485775"/>
                <a:gd name="connsiteX12" fmla="*/ 486728 w 486727"/>
                <a:gd name="connsiteY12" fmla="*/ 95250 h 485775"/>
                <a:gd name="connsiteX13" fmla="*/ 401003 w 486727"/>
                <a:gd name="connsiteY13" fmla="*/ 85725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86727" h="485775">
                  <a:moveTo>
                    <a:pt x="401003" y="85725"/>
                  </a:moveTo>
                  <a:lnTo>
                    <a:pt x="391478" y="0"/>
                  </a:lnTo>
                  <a:lnTo>
                    <a:pt x="286703" y="104775"/>
                  </a:lnTo>
                  <a:lnTo>
                    <a:pt x="292417" y="154305"/>
                  </a:lnTo>
                  <a:lnTo>
                    <a:pt x="140017" y="306705"/>
                  </a:lnTo>
                  <a:cubicBezTo>
                    <a:pt x="126682" y="300038"/>
                    <a:pt x="111442" y="295275"/>
                    <a:pt x="95250" y="295275"/>
                  </a:cubicBezTo>
                  <a:cubicBezTo>
                    <a:pt x="42863" y="295275"/>
                    <a:pt x="0" y="338138"/>
                    <a:pt x="0" y="390525"/>
                  </a:cubicBezTo>
                  <a:cubicBezTo>
                    <a:pt x="0" y="442913"/>
                    <a:pt x="42863" y="485775"/>
                    <a:pt x="95250" y="485775"/>
                  </a:cubicBezTo>
                  <a:cubicBezTo>
                    <a:pt x="147638" y="485775"/>
                    <a:pt x="190500" y="442913"/>
                    <a:pt x="190500" y="390525"/>
                  </a:cubicBezTo>
                  <a:cubicBezTo>
                    <a:pt x="190500" y="374333"/>
                    <a:pt x="186690" y="360045"/>
                    <a:pt x="180022" y="346710"/>
                  </a:cubicBezTo>
                  <a:lnTo>
                    <a:pt x="332423" y="194310"/>
                  </a:lnTo>
                  <a:lnTo>
                    <a:pt x="381953" y="200025"/>
                  </a:lnTo>
                  <a:lnTo>
                    <a:pt x="486728" y="95250"/>
                  </a:lnTo>
                  <a:lnTo>
                    <a:pt x="401003" y="85725"/>
                  </a:lnTo>
                  <a:close/>
                </a:path>
              </a:pathLst>
            </a:custGeom>
            <a:grpFill/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6153367F-FD80-1AE0-EFFC-3FC33BD387DB}"/>
                </a:ext>
              </a:extLst>
            </p:cNvPr>
            <p:cNvSpPr/>
            <p:nvPr/>
          </p:nvSpPr>
          <p:spPr>
            <a:xfrm>
              <a:off x="5719762" y="4109470"/>
              <a:ext cx="723900" cy="723900"/>
            </a:xfrm>
            <a:custGeom>
              <a:avLst/>
              <a:gdLst>
                <a:gd name="connsiteX0" fmla="*/ 674370 w 723900"/>
                <a:gd name="connsiteY0" fmla="*/ 198120 h 723900"/>
                <a:gd name="connsiteX1" fmla="*/ 661988 w 723900"/>
                <a:gd name="connsiteY1" fmla="*/ 211455 h 723900"/>
                <a:gd name="connsiteX2" fmla="*/ 643890 w 723900"/>
                <a:gd name="connsiteY2" fmla="*/ 209550 h 723900"/>
                <a:gd name="connsiteX3" fmla="*/ 623888 w 723900"/>
                <a:gd name="connsiteY3" fmla="*/ 206693 h 723900"/>
                <a:gd name="connsiteX4" fmla="*/ 666750 w 723900"/>
                <a:gd name="connsiteY4" fmla="*/ 361950 h 723900"/>
                <a:gd name="connsiteX5" fmla="*/ 361950 w 723900"/>
                <a:gd name="connsiteY5" fmla="*/ 666750 h 723900"/>
                <a:gd name="connsiteX6" fmla="*/ 57150 w 723900"/>
                <a:gd name="connsiteY6" fmla="*/ 361950 h 723900"/>
                <a:gd name="connsiteX7" fmla="*/ 361950 w 723900"/>
                <a:gd name="connsiteY7" fmla="*/ 57150 h 723900"/>
                <a:gd name="connsiteX8" fmla="*/ 517208 w 723900"/>
                <a:gd name="connsiteY8" fmla="*/ 100013 h 723900"/>
                <a:gd name="connsiteX9" fmla="*/ 515303 w 723900"/>
                <a:gd name="connsiteY9" fmla="*/ 80963 h 723900"/>
                <a:gd name="connsiteX10" fmla="*/ 512445 w 723900"/>
                <a:gd name="connsiteY10" fmla="*/ 61913 h 723900"/>
                <a:gd name="connsiteX11" fmla="*/ 525780 w 723900"/>
                <a:gd name="connsiteY11" fmla="*/ 48578 h 723900"/>
                <a:gd name="connsiteX12" fmla="*/ 532448 w 723900"/>
                <a:gd name="connsiteY12" fmla="*/ 41910 h 723900"/>
                <a:gd name="connsiteX13" fmla="*/ 361950 w 723900"/>
                <a:gd name="connsiteY13" fmla="*/ 0 h 723900"/>
                <a:gd name="connsiteX14" fmla="*/ 0 w 723900"/>
                <a:gd name="connsiteY14" fmla="*/ 361950 h 723900"/>
                <a:gd name="connsiteX15" fmla="*/ 361950 w 723900"/>
                <a:gd name="connsiteY15" fmla="*/ 723900 h 723900"/>
                <a:gd name="connsiteX16" fmla="*/ 723900 w 723900"/>
                <a:gd name="connsiteY16" fmla="*/ 361950 h 723900"/>
                <a:gd name="connsiteX17" fmla="*/ 681038 w 723900"/>
                <a:gd name="connsiteY17" fmla="*/ 192405 h 723900"/>
                <a:gd name="connsiteX18" fmla="*/ 674370 w 723900"/>
                <a:gd name="connsiteY18" fmla="*/ 198120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23900" h="723900">
                  <a:moveTo>
                    <a:pt x="674370" y="198120"/>
                  </a:moveTo>
                  <a:lnTo>
                    <a:pt x="661988" y="211455"/>
                  </a:lnTo>
                  <a:lnTo>
                    <a:pt x="643890" y="209550"/>
                  </a:lnTo>
                  <a:lnTo>
                    <a:pt x="623888" y="206693"/>
                  </a:lnTo>
                  <a:cubicBezTo>
                    <a:pt x="650558" y="252413"/>
                    <a:pt x="666750" y="304800"/>
                    <a:pt x="666750" y="361950"/>
                  </a:cubicBezTo>
                  <a:cubicBezTo>
                    <a:pt x="666750" y="529590"/>
                    <a:pt x="529590" y="666750"/>
                    <a:pt x="361950" y="666750"/>
                  </a:cubicBezTo>
                  <a:cubicBezTo>
                    <a:pt x="194310" y="666750"/>
                    <a:pt x="57150" y="529590"/>
                    <a:pt x="57150" y="361950"/>
                  </a:cubicBezTo>
                  <a:cubicBezTo>
                    <a:pt x="57150" y="194310"/>
                    <a:pt x="194310" y="57150"/>
                    <a:pt x="361950" y="57150"/>
                  </a:cubicBezTo>
                  <a:cubicBezTo>
                    <a:pt x="418148" y="57150"/>
                    <a:pt x="471488" y="72390"/>
                    <a:pt x="517208" y="100013"/>
                  </a:cubicBezTo>
                  <a:lnTo>
                    <a:pt x="515303" y="80963"/>
                  </a:lnTo>
                  <a:lnTo>
                    <a:pt x="512445" y="61913"/>
                  </a:lnTo>
                  <a:lnTo>
                    <a:pt x="525780" y="48578"/>
                  </a:lnTo>
                  <a:lnTo>
                    <a:pt x="532448" y="41910"/>
                  </a:lnTo>
                  <a:cubicBezTo>
                    <a:pt x="481013" y="15240"/>
                    <a:pt x="423863" y="0"/>
                    <a:pt x="361950" y="0"/>
                  </a:cubicBezTo>
                  <a:cubicBezTo>
                    <a:pt x="161925" y="0"/>
                    <a:pt x="0" y="161925"/>
                    <a:pt x="0" y="361950"/>
                  </a:cubicBezTo>
                  <a:cubicBezTo>
                    <a:pt x="0" y="561975"/>
                    <a:pt x="161925" y="723900"/>
                    <a:pt x="361950" y="723900"/>
                  </a:cubicBezTo>
                  <a:cubicBezTo>
                    <a:pt x="561975" y="723900"/>
                    <a:pt x="723900" y="561975"/>
                    <a:pt x="723900" y="361950"/>
                  </a:cubicBezTo>
                  <a:cubicBezTo>
                    <a:pt x="723900" y="300038"/>
                    <a:pt x="708660" y="242888"/>
                    <a:pt x="681038" y="192405"/>
                  </a:cubicBezTo>
                  <a:lnTo>
                    <a:pt x="674370" y="198120"/>
                  </a:lnTo>
                  <a:close/>
                </a:path>
              </a:pathLst>
            </a:custGeom>
            <a:grpFill/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3281EBF0-B4DE-340F-0389-803955F2A639}"/>
                </a:ext>
              </a:extLst>
            </p:cNvPr>
            <p:cNvSpPr/>
            <p:nvPr/>
          </p:nvSpPr>
          <p:spPr>
            <a:xfrm>
              <a:off x="5853112" y="4242820"/>
              <a:ext cx="457200" cy="457200"/>
            </a:xfrm>
            <a:custGeom>
              <a:avLst/>
              <a:gdLst>
                <a:gd name="connsiteX0" fmla="*/ 387668 w 457200"/>
                <a:gd name="connsiteY0" fmla="*/ 163830 h 457200"/>
                <a:gd name="connsiteX1" fmla="*/ 400050 w 457200"/>
                <a:gd name="connsiteY1" fmla="*/ 228600 h 457200"/>
                <a:gd name="connsiteX2" fmla="*/ 228600 w 457200"/>
                <a:gd name="connsiteY2" fmla="*/ 400050 h 457200"/>
                <a:gd name="connsiteX3" fmla="*/ 57150 w 457200"/>
                <a:gd name="connsiteY3" fmla="*/ 228600 h 457200"/>
                <a:gd name="connsiteX4" fmla="*/ 228600 w 457200"/>
                <a:gd name="connsiteY4" fmla="*/ 57150 h 457200"/>
                <a:gd name="connsiteX5" fmla="*/ 293370 w 457200"/>
                <a:gd name="connsiteY5" fmla="*/ 69532 h 457200"/>
                <a:gd name="connsiteX6" fmla="*/ 336233 w 457200"/>
                <a:gd name="connsiteY6" fmla="*/ 26670 h 457200"/>
                <a:gd name="connsiteX7" fmla="*/ 228600 w 457200"/>
                <a:gd name="connsiteY7" fmla="*/ 0 h 457200"/>
                <a:gd name="connsiteX8" fmla="*/ 0 w 457200"/>
                <a:gd name="connsiteY8" fmla="*/ 228600 h 457200"/>
                <a:gd name="connsiteX9" fmla="*/ 228600 w 457200"/>
                <a:gd name="connsiteY9" fmla="*/ 457200 h 457200"/>
                <a:gd name="connsiteX10" fmla="*/ 457200 w 457200"/>
                <a:gd name="connsiteY10" fmla="*/ 228600 h 457200"/>
                <a:gd name="connsiteX11" fmla="*/ 430530 w 457200"/>
                <a:gd name="connsiteY11" fmla="*/ 120968 h 457200"/>
                <a:gd name="connsiteX12" fmla="*/ 387668 w 457200"/>
                <a:gd name="connsiteY12" fmla="*/ 16383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57200" h="457200">
                  <a:moveTo>
                    <a:pt x="387668" y="163830"/>
                  </a:moveTo>
                  <a:cubicBezTo>
                    <a:pt x="396240" y="183833"/>
                    <a:pt x="400050" y="205740"/>
                    <a:pt x="400050" y="228600"/>
                  </a:cubicBezTo>
                  <a:cubicBezTo>
                    <a:pt x="400050" y="322898"/>
                    <a:pt x="322898" y="400050"/>
                    <a:pt x="228600" y="400050"/>
                  </a:cubicBezTo>
                  <a:cubicBezTo>
                    <a:pt x="134302" y="400050"/>
                    <a:pt x="57150" y="322898"/>
                    <a:pt x="57150" y="228600"/>
                  </a:cubicBezTo>
                  <a:cubicBezTo>
                    <a:pt x="57150" y="134302"/>
                    <a:pt x="134302" y="57150"/>
                    <a:pt x="228600" y="57150"/>
                  </a:cubicBezTo>
                  <a:cubicBezTo>
                    <a:pt x="251460" y="57150"/>
                    <a:pt x="273368" y="61913"/>
                    <a:pt x="293370" y="69532"/>
                  </a:cubicBezTo>
                  <a:lnTo>
                    <a:pt x="336233" y="26670"/>
                  </a:lnTo>
                  <a:cubicBezTo>
                    <a:pt x="303848" y="9525"/>
                    <a:pt x="267653" y="0"/>
                    <a:pt x="228600" y="0"/>
                  </a:cubicBezTo>
                  <a:cubicBezTo>
                    <a:pt x="102870" y="0"/>
                    <a:pt x="0" y="102870"/>
                    <a:pt x="0" y="228600"/>
                  </a:cubicBezTo>
                  <a:cubicBezTo>
                    <a:pt x="0" y="354330"/>
                    <a:pt x="102870" y="457200"/>
                    <a:pt x="228600" y="457200"/>
                  </a:cubicBezTo>
                  <a:cubicBezTo>
                    <a:pt x="354330" y="457200"/>
                    <a:pt x="457200" y="354330"/>
                    <a:pt x="457200" y="228600"/>
                  </a:cubicBezTo>
                  <a:cubicBezTo>
                    <a:pt x="457200" y="189548"/>
                    <a:pt x="447675" y="153352"/>
                    <a:pt x="430530" y="120968"/>
                  </a:cubicBezTo>
                  <a:lnTo>
                    <a:pt x="387668" y="163830"/>
                  </a:lnTo>
                  <a:close/>
                </a:path>
              </a:pathLst>
            </a:custGeom>
            <a:grpFill/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23847AED-A178-5C48-1C41-3654984363AD}"/>
              </a:ext>
            </a:extLst>
          </p:cNvPr>
          <p:cNvGrpSpPr/>
          <p:nvPr/>
        </p:nvGrpSpPr>
        <p:grpSpPr>
          <a:xfrm>
            <a:off x="267546" y="190062"/>
            <a:ext cx="925460" cy="758669"/>
            <a:chOff x="374009" y="449142"/>
            <a:chExt cx="925460" cy="758669"/>
          </a:xfrm>
        </p:grpSpPr>
        <p:sp>
          <p:nvSpPr>
            <p:cNvPr id="28" name="缺角矩形 27">
              <a:extLst>
                <a:ext uri="{FF2B5EF4-FFF2-40B4-BE49-F238E27FC236}">
                  <a16:creationId xmlns:a16="http://schemas.microsoft.com/office/drawing/2014/main" id="{93EB5679-1569-2C2C-20BC-F28ABD38B25F}"/>
                </a:ext>
              </a:extLst>
            </p:cNvPr>
            <p:cNvSpPr/>
            <p:nvPr/>
          </p:nvSpPr>
          <p:spPr>
            <a:xfrm>
              <a:off x="374009" y="449142"/>
              <a:ext cx="656878" cy="656878"/>
            </a:xfrm>
            <a:prstGeom prst="plaque">
              <a:avLst>
                <a:gd name="adj" fmla="val 50000"/>
              </a:avLst>
            </a:prstGeom>
            <a:solidFill>
              <a:srgbClr val="3B66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缺角矩形 28">
              <a:extLst>
                <a:ext uri="{FF2B5EF4-FFF2-40B4-BE49-F238E27FC236}">
                  <a16:creationId xmlns:a16="http://schemas.microsoft.com/office/drawing/2014/main" id="{7ACBF16B-345B-45E6-269C-5D0E51651CD5}"/>
                </a:ext>
              </a:extLst>
            </p:cNvPr>
            <p:cNvSpPr/>
            <p:nvPr/>
          </p:nvSpPr>
          <p:spPr>
            <a:xfrm>
              <a:off x="1071674" y="980016"/>
              <a:ext cx="227795" cy="227795"/>
            </a:xfrm>
            <a:prstGeom prst="plaque">
              <a:avLst>
                <a:gd name="adj" fmla="val 50000"/>
              </a:avLst>
            </a:prstGeom>
            <a:solidFill>
              <a:srgbClr val="3B66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0" name="文本框 29">
            <a:extLst>
              <a:ext uri="{FF2B5EF4-FFF2-40B4-BE49-F238E27FC236}">
                <a16:creationId xmlns:a16="http://schemas.microsoft.com/office/drawing/2014/main" id="{145111DE-081A-1A6A-9114-B155E610F608}"/>
              </a:ext>
            </a:extLst>
          </p:cNvPr>
          <p:cNvSpPr txBox="1"/>
          <p:nvPr/>
        </p:nvSpPr>
        <p:spPr>
          <a:xfrm>
            <a:off x="1727125" y="314031"/>
            <a:ext cx="1396536" cy="461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工作总结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0836529E-18AA-4B9D-6A6C-6556E5FAB7B3}"/>
              </a:ext>
            </a:extLst>
          </p:cNvPr>
          <p:cNvSpPr txBox="1"/>
          <p:nvPr/>
        </p:nvSpPr>
        <p:spPr>
          <a:xfrm>
            <a:off x="867918" y="224734"/>
            <a:ext cx="7457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gradFill>
                  <a:gsLst>
                    <a:gs pos="0">
                      <a:srgbClr val="3B66FF"/>
                    </a:gs>
                    <a:gs pos="91000">
                      <a:srgbClr val="3B66FF">
                        <a:alpha val="0"/>
                      </a:srgbClr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3600" dirty="0">
              <a:gradFill>
                <a:gsLst>
                  <a:gs pos="0">
                    <a:srgbClr val="3B66FF"/>
                  </a:gs>
                  <a:gs pos="91000">
                    <a:srgbClr val="3B66FF">
                      <a:alpha val="0"/>
                    </a:srgbClr>
                  </a:gs>
                </a:gsLst>
                <a:lin ang="5400000" scaled="1"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01504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warp dir="i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1F1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DD379D8B-1E38-04EE-8660-81D86D699F94}"/>
              </a:ext>
            </a:extLst>
          </p:cNvPr>
          <p:cNvGrpSpPr/>
          <p:nvPr/>
        </p:nvGrpSpPr>
        <p:grpSpPr>
          <a:xfrm>
            <a:off x="267546" y="190062"/>
            <a:ext cx="925460" cy="758669"/>
            <a:chOff x="374009" y="449142"/>
            <a:chExt cx="925460" cy="758669"/>
          </a:xfrm>
        </p:grpSpPr>
        <p:sp>
          <p:nvSpPr>
            <p:cNvPr id="38" name="缺角矩形 37">
              <a:extLst>
                <a:ext uri="{FF2B5EF4-FFF2-40B4-BE49-F238E27FC236}">
                  <a16:creationId xmlns:a16="http://schemas.microsoft.com/office/drawing/2014/main" id="{FCBC32F4-336F-A1B3-83BC-1B0DC7A33EF8}"/>
                </a:ext>
              </a:extLst>
            </p:cNvPr>
            <p:cNvSpPr/>
            <p:nvPr/>
          </p:nvSpPr>
          <p:spPr>
            <a:xfrm>
              <a:off x="374009" y="449142"/>
              <a:ext cx="656878" cy="656878"/>
            </a:xfrm>
            <a:prstGeom prst="plaque">
              <a:avLst>
                <a:gd name="adj" fmla="val 50000"/>
              </a:avLst>
            </a:prstGeom>
            <a:solidFill>
              <a:srgbClr val="3B66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缺角矩形 38">
              <a:extLst>
                <a:ext uri="{FF2B5EF4-FFF2-40B4-BE49-F238E27FC236}">
                  <a16:creationId xmlns:a16="http://schemas.microsoft.com/office/drawing/2014/main" id="{291AA391-868F-72BA-A223-4F468E6B509A}"/>
                </a:ext>
              </a:extLst>
            </p:cNvPr>
            <p:cNvSpPr/>
            <p:nvPr/>
          </p:nvSpPr>
          <p:spPr>
            <a:xfrm>
              <a:off x="1071674" y="980016"/>
              <a:ext cx="227795" cy="227795"/>
            </a:xfrm>
            <a:prstGeom prst="plaque">
              <a:avLst>
                <a:gd name="adj" fmla="val 50000"/>
              </a:avLst>
            </a:prstGeom>
            <a:solidFill>
              <a:srgbClr val="3B66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DBE75492-3649-A0B1-5B99-ACDAD7357848}"/>
              </a:ext>
            </a:extLst>
          </p:cNvPr>
          <p:cNvSpPr txBox="1"/>
          <p:nvPr/>
        </p:nvSpPr>
        <p:spPr>
          <a:xfrm>
            <a:off x="1727125" y="314031"/>
            <a:ext cx="1396536" cy="461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工作总结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9461E46-FCBB-EC93-80A8-270F5656F20A}"/>
              </a:ext>
            </a:extLst>
          </p:cNvPr>
          <p:cNvSpPr txBox="1"/>
          <p:nvPr/>
        </p:nvSpPr>
        <p:spPr>
          <a:xfrm>
            <a:off x="867918" y="224734"/>
            <a:ext cx="7457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gradFill>
                  <a:gsLst>
                    <a:gs pos="0">
                      <a:srgbClr val="3B66FF"/>
                    </a:gs>
                    <a:gs pos="91000">
                      <a:srgbClr val="3B66FF">
                        <a:alpha val="0"/>
                      </a:srgbClr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3600" dirty="0">
              <a:gradFill>
                <a:gsLst>
                  <a:gs pos="0">
                    <a:srgbClr val="3B66FF"/>
                  </a:gs>
                  <a:gs pos="91000">
                    <a:srgbClr val="3B66FF">
                      <a:alpha val="0"/>
                    </a:srgbClr>
                  </a:gs>
                </a:gsLst>
                <a:lin ang="5400000" scaled="1"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695A037C-0B80-869A-ACAD-71A30A268D0B}"/>
              </a:ext>
            </a:extLst>
          </p:cNvPr>
          <p:cNvSpPr/>
          <p:nvPr/>
        </p:nvSpPr>
        <p:spPr>
          <a:xfrm>
            <a:off x="1290786" y="2024353"/>
            <a:ext cx="2619906" cy="3560794"/>
          </a:xfrm>
          <a:prstGeom prst="roundRect">
            <a:avLst>
              <a:gd name="adj" fmla="val 0"/>
            </a:avLst>
          </a:prstGeom>
          <a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A15244CB-5EAE-C383-AAA9-C45FF349E070}"/>
              </a:ext>
            </a:extLst>
          </p:cNvPr>
          <p:cNvGrpSpPr/>
          <p:nvPr/>
        </p:nvGrpSpPr>
        <p:grpSpPr>
          <a:xfrm>
            <a:off x="1290786" y="2024353"/>
            <a:ext cx="2619906" cy="751860"/>
            <a:chOff x="1081237" y="2451711"/>
            <a:chExt cx="2619906" cy="751860"/>
          </a:xfrm>
        </p:grpSpPr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642B62E3-2096-D731-8963-DD5A56952EAC}"/>
                </a:ext>
              </a:extLst>
            </p:cNvPr>
            <p:cNvSpPr/>
            <p:nvPr/>
          </p:nvSpPr>
          <p:spPr>
            <a:xfrm>
              <a:off x="1081237" y="2451711"/>
              <a:ext cx="2619906" cy="552698"/>
            </a:xfrm>
            <a:prstGeom prst="roundRect">
              <a:avLst>
                <a:gd name="adj" fmla="val 0"/>
              </a:avLst>
            </a:prstGeom>
            <a:solidFill>
              <a:srgbClr val="3B66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F67F8AA3-CD7B-48CB-39AE-0119C969D20E}"/>
                </a:ext>
              </a:extLst>
            </p:cNvPr>
            <p:cNvSpPr/>
            <p:nvPr/>
          </p:nvSpPr>
          <p:spPr>
            <a:xfrm rot="5400000">
              <a:off x="1989152" y="2075616"/>
              <a:ext cx="345075" cy="1910835"/>
            </a:xfrm>
            <a:custGeom>
              <a:avLst/>
              <a:gdLst>
                <a:gd name="connsiteX0" fmla="*/ 345075 w 345075"/>
                <a:gd name="connsiteY0" fmla="*/ 749023 h 1910835"/>
                <a:gd name="connsiteX1" fmla="*/ 123623 w 345075"/>
                <a:gd name="connsiteY1" fmla="*/ 1036786 h 1910835"/>
                <a:gd name="connsiteX2" fmla="*/ 123623 w 345075"/>
                <a:gd name="connsiteY2" fmla="*/ 1910835 h 1910835"/>
                <a:gd name="connsiteX3" fmla="*/ 0 w 345075"/>
                <a:gd name="connsiteY3" fmla="*/ 1910835 h 1910835"/>
                <a:gd name="connsiteX4" fmla="*/ 1 w 345075"/>
                <a:gd name="connsiteY4" fmla="*/ 0 h 1910835"/>
                <a:gd name="connsiteX5" fmla="*/ 123623 w 345075"/>
                <a:gd name="connsiteY5" fmla="*/ 0 h 1910835"/>
                <a:gd name="connsiteX6" fmla="*/ 123623 w 345075"/>
                <a:gd name="connsiteY6" fmla="*/ 461260 h 1910835"/>
                <a:gd name="connsiteX7" fmla="*/ 345075 w 345075"/>
                <a:gd name="connsiteY7" fmla="*/ 749023 h 1910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5075" h="1910835">
                  <a:moveTo>
                    <a:pt x="345075" y="749023"/>
                  </a:moveTo>
                  <a:cubicBezTo>
                    <a:pt x="222770" y="749023"/>
                    <a:pt x="123623" y="877859"/>
                    <a:pt x="123623" y="1036786"/>
                  </a:cubicBezTo>
                  <a:lnTo>
                    <a:pt x="123623" y="1910835"/>
                  </a:lnTo>
                  <a:lnTo>
                    <a:pt x="0" y="1910835"/>
                  </a:lnTo>
                  <a:lnTo>
                    <a:pt x="1" y="0"/>
                  </a:lnTo>
                  <a:lnTo>
                    <a:pt x="123623" y="0"/>
                  </a:lnTo>
                  <a:lnTo>
                    <a:pt x="123623" y="461260"/>
                  </a:lnTo>
                  <a:cubicBezTo>
                    <a:pt x="123623" y="620188"/>
                    <a:pt x="222770" y="749023"/>
                    <a:pt x="345075" y="749023"/>
                  </a:cubicBezTo>
                  <a:close/>
                </a:path>
              </a:pathLst>
            </a:custGeom>
            <a:solidFill>
              <a:srgbClr val="3B66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</a:endParaRPr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BADB6A33-EFB2-A475-268C-1FC66F67915A}"/>
              </a:ext>
            </a:extLst>
          </p:cNvPr>
          <p:cNvSpPr txBox="1"/>
          <p:nvPr/>
        </p:nvSpPr>
        <p:spPr>
          <a:xfrm>
            <a:off x="2196621" y="1316467"/>
            <a:ext cx="8082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gradFill>
                  <a:gsLst>
                    <a:gs pos="0">
                      <a:srgbClr val="3B66FF"/>
                    </a:gs>
                    <a:gs pos="91000">
                      <a:srgbClr val="3B66FF">
                        <a:alpha val="0"/>
                      </a:srgbClr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4000" dirty="0">
              <a:gradFill>
                <a:gsLst>
                  <a:gs pos="0">
                    <a:srgbClr val="3B66FF"/>
                  </a:gs>
                  <a:gs pos="91000">
                    <a:srgbClr val="3B66FF">
                      <a:alpha val="0"/>
                    </a:srgbClr>
                  </a:gs>
                </a:gsLst>
                <a:lin ang="5400000" scaled="1"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A4A09463-727F-D45F-C310-D7454AB59B96}"/>
              </a:ext>
            </a:extLst>
          </p:cNvPr>
          <p:cNvSpPr txBox="1"/>
          <p:nvPr/>
        </p:nvSpPr>
        <p:spPr>
          <a:xfrm>
            <a:off x="2104448" y="2116036"/>
            <a:ext cx="99257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BCE59A73-0A83-81DE-16A5-3CB6B0559AB0}"/>
              </a:ext>
            </a:extLst>
          </p:cNvPr>
          <p:cNvSpPr/>
          <p:nvPr/>
        </p:nvSpPr>
        <p:spPr>
          <a:xfrm>
            <a:off x="4816527" y="2024353"/>
            <a:ext cx="2619906" cy="3560794"/>
          </a:xfrm>
          <a:prstGeom prst="roundRect">
            <a:avLst>
              <a:gd name="adj" fmla="val 0"/>
            </a:avLst>
          </a:prstGeom>
          <a:blipFill>
            <a:blip r:embed="rId5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E2E7712F-7478-AAAB-7C7F-437294F8EEC8}"/>
              </a:ext>
            </a:extLst>
          </p:cNvPr>
          <p:cNvGrpSpPr/>
          <p:nvPr/>
        </p:nvGrpSpPr>
        <p:grpSpPr>
          <a:xfrm>
            <a:off x="4816527" y="2024353"/>
            <a:ext cx="2619906" cy="751860"/>
            <a:chOff x="1081237" y="2451711"/>
            <a:chExt cx="2619906" cy="751860"/>
          </a:xfrm>
        </p:grpSpPr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id="{001DB4FD-6BEF-9B12-84E0-E0DE9D94653F}"/>
                </a:ext>
              </a:extLst>
            </p:cNvPr>
            <p:cNvSpPr/>
            <p:nvPr/>
          </p:nvSpPr>
          <p:spPr>
            <a:xfrm>
              <a:off x="1081237" y="2451711"/>
              <a:ext cx="2619906" cy="552698"/>
            </a:xfrm>
            <a:prstGeom prst="roundRect">
              <a:avLst>
                <a:gd name="adj" fmla="val 0"/>
              </a:avLst>
            </a:prstGeom>
            <a:solidFill>
              <a:srgbClr val="3B66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FD12334C-9FB3-D359-B722-2046ED8BF360}"/>
                </a:ext>
              </a:extLst>
            </p:cNvPr>
            <p:cNvSpPr/>
            <p:nvPr/>
          </p:nvSpPr>
          <p:spPr>
            <a:xfrm rot="5400000">
              <a:off x="1989152" y="2075616"/>
              <a:ext cx="345075" cy="1910835"/>
            </a:xfrm>
            <a:custGeom>
              <a:avLst/>
              <a:gdLst>
                <a:gd name="connsiteX0" fmla="*/ 345075 w 345075"/>
                <a:gd name="connsiteY0" fmla="*/ 749023 h 1910835"/>
                <a:gd name="connsiteX1" fmla="*/ 123623 w 345075"/>
                <a:gd name="connsiteY1" fmla="*/ 1036786 h 1910835"/>
                <a:gd name="connsiteX2" fmla="*/ 123623 w 345075"/>
                <a:gd name="connsiteY2" fmla="*/ 1910835 h 1910835"/>
                <a:gd name="connsiteX3" fmla="*/ 0 w 345075"/>
                <a:gd name="connsiteY3" fmla="*/ 1910835 h 1910835"/>
                <a:gd name="connsiteX4" fmla="*/ 1 w 345075"/>
                <a:gd name="connsiteY4" fmla="*/ 0 h 1910835"/>
                <a:gd name="connsiteX5" fmla="*/ 123623 w 345075"/>
                <a:gd name="connsiteY5" fmla="*/ 0 h 1910835"/>
                <a:gd name="connsiteX6" fmla="*/ 123623 w 345075"/>
                <a:gd name="connsiteY6" fmla="*/ 461260 h 1910835"/>
                <a:gd name="connsiteX7" fmla="*/ 345075 w 345075"/>
                <a:gd name="connsiteY7" fmla="*/ 749023 h 1910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5075" h="1910835">
                  <a:moveTo>
                    <a:pt x="345075" y="749023"/>
                  </a:moveTo>
                  <a:cubicBezTo>
                    <a:pt x="222770" y="749023"/>
                    <a:pt x="123623" y="877859"/>
                    <a:pt x="123623" y="1036786"/>
                  </a:cubicBezTo>
                  <a:lnTo>
                    <a:pt x="123623" y="1910835"/>
                  </a:lnTo>
                  <a:lnTo>
                    <a:pt x="0" y="1910835"/>
                  </a:lnTo>
                  <a:lnTo>
                    <a:pt x="1" y="0"/>
                  </a:lnTo>
                  <a:lnTo>
                    <a:pt x="123623" y="0"/>
                  </a:lnTo>
                  <a:lnTo>
                    <a:pt x="123623" y="461260"/>
                  </a:lnTo>
                  <a:cubicBezTo>
                    <a:pt x="123623" y="620188"/>
                    <a:pt x="222770" y="749023"/>
                    <a:pt x="345075" y="749023"/>
                  </a:cubicBezTo>
                  <a:close/>
                </a:path>
              </a:pathLst>
            </a:custGeom>
            <a:solidFill>
              <a:srgbClr val="3B66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</a:endParaRPr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E8F1575C-C76E-F84F-79DA-5639663FD42B}"/>
              </a:ext>
            </a:extLst>
          </p:cNvPr>
          <p:cNvSpPr txBox="1"/>
          <p:nvPr/>
        </p:nvSpPr>
        <p:spPr>
          <a:xfrm>
            <a:off x="5722362" y="1316467"/>
            <a:ext cx="86594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gradFill>
                  <a:gsLst>
                    <a:gs pos="0">
                      <a:srgbClr val="3B66FF"/>
                    </a:gs>
                    <a:gs pos="91000">
                      <a:srgbClr val="3B66FF">
                        <a:alpha val="0"/>
                      </a:srgbClr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4000" dirty="0">
              <a:gradFill>
                <a:gsLst>
                  <a:gs pos="0">
                    <a:srgbClr val="3B66FF"/>
                  </a:gs>
                  <a:gs pos="91000">
                    <a:srgbClr val="3B66FF">
                      <a:alpha val="0"/>
                    </a:srgbClr>
                  </a:gs>
                </a:gsLst>
                <a:lin ang="5400000" scaled="1"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BFCF039A-4A53-424C-257C-49136DE7DCBA}"/>
              </a:ext>
            </a:extLst>
          </p:cNvPr>
          <p:cNvSpPr txBox="1"/>
          <p:nvPr/>
        </p:nvSpPr>
        <p:spPr>
          <a:xfrm>
            <a:off x="5630189" y="2116036"/>
            <a:ext cx="99257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28" name="矩形: 圆角 27" descr="D:\51PPT模板网\51pptmoban.com\图片001.jpg">
            <a:extLst>
              <a:ext uri="{FF2B5EF4-FFF2-40B4-BE49-F238E27FC236}">
                <a16:creationId xmlns:a16="http://schemas.microsoft.com/office/drawing/2014/main" id="{862A006D-7137-EE74-ECA8-9DD3DB0F1C8E}"/>
              </a:ext>
            </a:extLst>
          </p:cNvPr>
          <p:cNvSpPr/>
          <p:nvPr/>
        </p:nvSpPr>
        <p:spPr>
          <a:xfrm>
            <a:off x="8342268" y="2024353"/>
            <a:ext cx="2619906" cy="3560794"/>
          </a:xfrm>
          <a:prstGeom prst="roundRect">
            <a:avLst>
              <a:gd name="adj" fmla="val 0"/>
            </a:avLst>
          </a:prstGeom>
          <a:blipFill>
            <a:blip r:embed="rId6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F2E2F4B4-72FB-0BAD-9ECB-CE4548CBC935}"/>
              </a:ext>
            </a:extLst>
          </p:cNvPr>
          <p:cNvGrpSpPr/>
          <p:nvPr/>
        </p:nvGrpSpPr>
        <p:grpSpPr>
          <a:xfrm>
            <a:off x="8342268" y="2024353"/>
            <a:ext cx="2619906" cy="751860"/>
            <a:chOff x="1081237" y="2451711"/>
            <a:chExt cx="2619906" cy="751860"/>
          </a:xfrm>
        </p:grpSpPr>
        <p:sp>
          <p:nvSpPr>
            <p:cNvPr id="30" name="矩形: 圆角 29">
              <a:extLst>
                <a:ext uri="{FF2B5EF4-FFF2-40B4-BE49-F238E27FC236}">
                  <a16:creationId xmlns:a16="http://schemas.microsoft.com/office/drawing/2014/main" id="{6D71D3A2-CA57-F016-AE01-C16E93FFEED9}"/>
                </a:ext>
              </a:extLst>
            </p:cNvPr>
            <p:cNvSpPr/>
            <p:nvPr/>
          </p:nvSpPr>
          <p:spPr>
            <a:xfrm>
              <a:off x="1081237" y="2451711"/>
              <a:ext cx="2619906" cy="552698"/>
            </a:xfrm>
            <a:prstGeom prst="roundRect">
              <a:avLst>
                <a:gd name="adj" fmla="val 0"/>
              </a:avLst>
            </a:prstGeom>
            <a:solidFill>
              <a:srgbClr val="3B66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86D730B8-DADF-47A5-4E6C-475C105F1275}"/>
                </a:ext>
              </a:extLst>
            </p:cNvPr>
            <p:cNvSpPr/>
            <p:nvPr/>
          </p:nvSpPr>
          <p:spPr>
            <a:xfrm rot="5400000">
              <a:off x="1989152" y="2075616"/>
              <a:ext cx="345075" cy="1910835"/>
            </a:xfrm>
            <a:custGeom>
              <a:avLst/>
              <a:gdLst>
                <a:gd name="connsiteX0" fmla="*/ 345075 w 345075"/>
                <a:gd name="connsiteY0" fmla="*/ 749023 h 1910835"/>
                <a:gd name="connsiteX1" fmla="*/ 123623 w 345075"/>
                <a:gd name="connsiteY1" fmla="*/ 1036786 h 1910835"/>
                <a:gd name="connsiteX2" fmla="*/ 123623 w 345075"/>
                <a:gd name="connsiteY2" fmla="*/ 1910835 h 1910835"/>
                <a:gd name="connsiteX3" fmla="*/ 0 w 345075"/>
                <a:gd name="connsiteY3" fmla="*/ 1910835 h 1910835"/>
                <a:gd name="connsiteX4" fmla="*/ 1 w 345075"/>
                <a:gd name="connsiteY4" fmla="*/ 0 h 1910835"/>
                <a:gd name="connsiteX5" fmla="*/ 123623 w 345075"/>
                <a:gd name="connsiteY5" fmla="*/ 0 h 1910835"/>
                <a:gd name="connsiteX6" fmla="*/ 123623 w 345075"/>
                <a:gd name="connsiteY6" fmla="*/ 461260 h 1910835"/>
                <a:gd name="connsiteX7" fmla="*/ 345075 w 345075"/>
                <a:gd name="connsiteY7" fmla="*/ 749023 h 1910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5075" h="1910835">
                  <a:moveTo>
                    <a:pt x="345075" y="749023"/>
                  </a:moveTo>
                  <a:cubicBezTo>
                    <a:pt x="222770" y="749023"/>
                    <a:pt x="123623" y="877859"/>
                    <a:pt x="123623" y="1036786"/>
                  </a:cubicBezTo>
                  <a:lnTo>
                    <a:pt x="123623" y="1910835"/>
                  </a:lnTo>
                  <a:lnTo>
                    <a:pt x="0" y="1910835"/>
                  </a:lnTo>
                  <a:lnTo>
                    <a:pt x="1" y="0"/>
                  </a:lnTo>
                  <a:lnTo>
                    <a:pt x="123623" y="0"/>
                  </a:lnTo>
                  <a:lnTo>
                    <a:pt x="123623" y="461260"/>
                  </a:lnTo>
                  <a:cubicBezTo>
                    <a:pt x="123623" y="620188"/>
                    <a:pt x="222770" y="749023"/>
                    <a:pt x="345075" y="749023"/>
                  </a:cubicBezTo>
                  <a:close/>
                </a:path>
              </a:pathLst>
            </a:custGeom>
            <a:solidFill>
              <a:srgbClr val="3B66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</a:endParaRPr>
            </a:p>
          </p:txBody>
        </p: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id="{F28EC88F-E397-58C8-D8D4-EEC7BC7B96C1}"/>
              </a:ext>
            </a:extLst>
          </p:cNvPr>
          <p:cNvSpPr txBox="1"/>
          <p:nvPr/>
        </p:nvSpPr>
        <p:spPr>
          <a:xfrm>
            <a:off x="9248103" y="1316467"/>
            <a:ext cx="86754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gradFill>
                  <a:gsLst>
                    <a:gs pos="0">
                      <a:srgbClr val="3B66FF"/>
                    </a:gs>
                    <a:gs pos="91000">
                      <a:srgbClr val="3B66FF">
                        <a:alpha val="0"/>
                      </a:srgbClr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4000" dirty="0">
              <a:gradFill>
                <a:gsLst>
                  <a:gs pos="0">
                    <a:srgbClr val="3B66FF"/>
                  </a:gs>
                  <a:gs pos="91000">
                    <a:srgbClr val="3B66FF">
                      <a:alpha val="0"/>
                    </a:srgbClr>
                  </a:gs>
                </a:gsLst>
                <a:lin ang="5400000" scaled="1"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E048C7B9-7948-CD00-A2E3-4C9379CF0E18}"/>
              </a:ext>
            </a:extLst>
          </p:cNvPr>
          <p:cNvSpPr txBox="1"/>
          <p:nvPr/>
        </p:nvSpPr>
        <p:spPr>
          <a:xfrm>
            <a:off x="9155930" y="2116036"/>
            <a:ext cx="99257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35" name="矩形: 圆角 34">
            <a:extLst>
              <a:ext uri="{FF2B5EF4-FFF2-40B4-BE49-F238E27FC236}">
                <a16:creationId xmlns:a16="http://schemas.microsoft.com/office/drawing/2014/main" id="{581D3E51-87E7-E29B-42F2-65BDA778BDAB}"/>
              </a:ext>
            </a:extLst>
          </p:cNvPr>
          <p:cNvSpPr/>
          <p:nvPr/>
        </p:nvSpPr>
        <p:spPr>
          <a:xfrm>
            <a:off x="1290784" y="2732240"/>
            <a:ext cx="2619906" cy="2852908"/>
          </a:xfrm>
          <a:prstGeom prst="roundRect">
            <a:avLst>
              <a:gd name="adj" fmla="val 0"/>
            </a:avLst>
          </a:prstGeom>
          <a:gradFill>
            <a:gsLst>
              <a:gs pos="0">
                <a:srgbClr val="1F1F1F">
                  <a:alpha val="0"/>
                </a:srgbClr>
              </a:gs>
              <a:gs pos="76000">
                <a:srgbClr val="1F1F1F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6" name="矩形: 圆角 35">
            <a:extLst>
              <a:ext uri="{FF2B5EF4-FFF2-40B4-BE49-F238E27FC236}">
                <a16:creationId xmlns:a16="http://schemas.microsoft.com/office/drawing/2014/main" id="{8EC011D6-E89B-A4FD-0CB0-8F77238FA2A4}"/>
              </a:ext>
            </a:extLst>
          </p:cNvPr>
          <p:cNvSpPr/>
          <p:nvPr/>
        </p:nvSpPr>
        <p:spPr>
          <a:xfrm>
            <a:off x="4816525" y="2732240"/>
            <a:ext cx="2619906" cy="2852908"/>
          </a:xfrm>
          <a:prstGeom prst="roundRect">
            <a:avLst>
              <a:gd name="adj" fmla="val 0"/>
            </a:avLst>
          </a:prstGeom>
          <a:gradFill>
            <a:gsLst>
              <a:gs pos="0">
                <a:srgbClr val="1F1F1F">
                  <a:alpha val="0"/>
                </a:srgbClr>
              </a:gs>
              <a:gs pos="76000">
                <a:srgbClr val="1F1F1F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7" name="矩形: 圆角 36">
            <a:extLst>
              <a:ext uri="{FF2B5EF4-FFF2-40B4-BE49-F238E27FC236}">
                <a16:creationId xmlns:a16="http://schemas.microsoft.com/office/drawing/2014/main" id="{E4AEFBFF-1ED2-E800-19BD-86D381BF2F83}"/>
              </a:ext>
            </a:extLst>
          </p:cNvPr>
          <p:cNvSpPr/>
          <p:nvPr/>
        </p:nvSpPr>
        <p:spPr>
          <a:xfrm>
            <a:off x="8342264" y="2732240"/>
            <a:ext cx="2619906" cy="2852908"/>
          </a:xfrm>
          <a:prstGeom prst="roundRect">
            <a:avLst>
              <a:gd name="adj" fmla="val 0"/>
            </a:avLst>
          </a:prstGeom>
          <a:gradFill>
            <a:gsLst>
              <a:gs pos="0">
                <a:srgbClr val="1F1F1F">
                  <a:alpha val="0"/>
                </a:srgbClr>
              </a:gs>
              <a:gs pos="76000">
                <a:srgbClr val="1F1F1F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79D9CD97-F0AF-7986-CB75-193C842011D6}"/>
              </a:ext>
            </a:extLst>
          </p:cNvPr>
          <p:cNvSpPr txBox="1"/>
          <p:nvPr/>
        </p:nvSpPr>
        <p:spPr>
          <a:xfrm>
            <a:off x="1579461" y="4977050"/>
            <a:ext cx="2042552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15C6C96C-4BED-71B2-B8A1-450C6A9935CB}"/>
              </a:ext>
            </a:extLst>
          </p:cNvPr>
          <p:cNvSpPr txBox="1"/>
          <p:nvPr/>
        </p:nvSpPr>
        <p:spPr>
          <a:xfrm>
            <a:off x="5134057" y="4977050"/>
            <a:ext cx="2042552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2663B893-B184-E40C-D21F-F02DB9FE2A93}"/>
              </a:ext>
            </a:extLst>
          </p:cNvPr>
          <p:cNvSpPr txBox="1"/>
          <p:nvPr/>
        </p:nvSpPr>
        <p:spPr>
          <a:xfrm>
            <a:off x="8659796" y="4977050"/>
            <a:ext cx="2042552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1201117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warp dir="i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3DF4FD86-F490-24A5-4E9B-7066E725CD19}"/>
              </a:ext>
            </a:extLst>
          </p:cNvPr>
          <p:cNvSpPr/>
          <p:nvPr/>
        </p:nvSpPr>
        <p:spPr>
          <a:xfrm rot="10800000">
            <a:off x="8980896" y="0"/>
            <a:ext cx="3211104" cy="6858000"/>
          </a:xfrm>
          <a:custGeom>
            <a:avLst/>
            <a:gdLst>
              <a:gd name="connsiteX0" fmla="*/ 2783060 w 3211104"/>
              <a:gd name="connsiteY0" fmla="*/ 6858000 h 6858000"/>
              <a:gd name="connsiteX1" fmla="*/ 2250498 w 3211104"/>
              <a:gd name="connsiteY1" fmla="*/ 6858000 h 6858000"/>
              <a:gd name="connsiteX2" fmla="*/ 532562 w 3211104"/>
              <a:gd name="connsiteY2" fmla="*/ 6858000 h 6858000"/>
              <a:gd name="connsiteX3" fmla="*/ 0 w 3211104"/>
              <a:gd name="connsiteY3" fmla="*/ 6858000 h 6858000"/>
              <a:gd name="connsiteX4" fmla="*/ 0 w 3211104"/>
              <a:gd name="connsiteY4" fmla="*/ 0 h 6858000"/>
              <a:gd name="connsiteX5" fmla="*/ 532562 w 3211104"/>
              <a:gd name="connsiteY5" fmla="*/ 0 h 6858000"/>
              <a:gd name="connsiteX6" fmla="*/ 2250498 w 3211104"/>
              <a:gd name="connsiteY6" fmla="*/ 0 h 6858000"/>
              <a:gd name="connsiteX7" fmla="*/ 2783060 w 3211104"/>
              <a:gd name="connsiteY7" fmla="*/ 0 h 6858000"/>
              <a:gd name="connsiteX8" fmla="*/ 2783060 w 3211104"/>
              <a:gd name="connsiteY8" fmla="*/ 891567 h 6858000"/>
              <a:gd name="connsiteX9" fmla="*/ 3211104 w 3211104"/>
              <a:gd name="connsiteY9" fmla="*/ 1447782 h 6858000"/>
              <a:gd name="connsiteX10" fmla="*/ 2783060 w 3211104"/>
              <a:gd name="connsiteY10" fmla="*/ 2003997 h 6858000"/>
              <a:gd name="connsiteX11" fmla="*/ 2783060 w 3211104"/>
              <a:gd name="connsiteY11" fmla="*/ 4438019 h 6858000"/>
              <a:gd name="connsiteX12" fmla="*/ 2783060 w 3211104"/>
              <a:gd name="connsiteY12" fmla="*/ 487678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211104" h="6858000">
                <a:moveTo>
                  <a:pt x="2783060" y="6858000"/>
                </a:moveTo>
                <a:lnTo>
                  <a:pt x="2250498" y="6858000"/>
                </a:lnTo>
                <a:lnTo>
                  <a:pt x="532562" y="6858000"/>
                </a:lnTo>
                <a:lnTo>
                  <a:pt x="0" y="6858000"/>
                </a:lnTo>
                <a:lnTo>
                  <a:pt x="0" y="0"/>
                </a:lnTo>
                <a:lnTo>
                  <a:pt x="532562" y="0"/>
                </a:lnTo>
                <a:lnTo>
                  <a:pt x="2250498" y="0"/>
                </a:lnTo>
                <a:lnTo>
                  <a:pt x="2783060" y="0"/>
                </a:lnTo>
                <a:lnTo>
                  <a:pt x="2783060" y="891567"/>
                </a:lnTo>
                <a:cubicBezTo>
                  <a:pt x="2783060" y="1198757"/>
                  <a:pt x="2974701" y="1447782"/>
                  <a:pt x="3211104" y="1447782"/>
                </a:cubicBezTo>
                <a:cubicBezTo>
                  <a:pt x="2974701" y="1447782"/>
                  <a:pt x="2783060" y="1696808"/>
                  <a:pt x="2783060" y="2003997"/>
                </a:cubicBezTo>
                <a:lnTo>
                  <a:pt x="2783060" y="4438019"/>
                </a:lnTo>
                <a:lnTo>
                  <a:pt x="2783060" y="4876782"/>
                </a:lnTo>
                <a:close/>
              </a:path>
            </a:pathLst>
          </a:custGeom>
          <a:solidFill>
            <a:srgbClr val="3B66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</a:endParaRPr>
          </a:p>
        </p:txBody>
      </p:sp>
      <p:grpSp>
        <p:nvGrpSpPr>
          <p:cNvPr id="1603" name="组合 1602">
            <a:extLst>
              <a:ext uri="{FF2B5EF4-FFF2-40B4-BE49-F238E27FC236}">
                <a16:creationId xmlns:a16="http://schemas.microsoft.com/office/drawing/2014/main" id="{25CD42BD-F9F9-EEF6-C5BF-5BAAC26D035B}"/>
              </a:ext>
            </a:extLst>
          </p:cNvPr>
          <p:cNvGrpSpPr/>
          <p:nvPr/>
        </p:nvGrpSpPr>
        <p:grpSpPr>
          <a:xfrm>
            <a:off x="9641767" y="4086610"/>
            <a:ext cx="2262777" cy="1851295"/>
            <a:chOff x="7646439" y="1916533"/>
            <a:chExt cx="4674503" cy="3824454"/>
          </a:xfrm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647D4ADF-40FC-F830-BF5C-DDB762E10A25}"/>
                </a:ext>
              </a:extLst>
            </p:cNvPr>
            <p:cNvSpPr/>
            <p:nvPr/>
          </p:nvSpPr>
          <p:spPr>
            <a:xfrm>
              <a:off x="7877155" y="3856671"/>
              <a:ext cx="415879" cy="153417"/>
            </a:xfrm>
            <a:custGeom>
              <a:avLst/>
              <a:gdLst>
                <a:gd name="connsiteX0" fmla="*/ 335661 w 335661"/>
                <a:gd name="connsiteY0" fmla="*/ 0 h 123825"/>
                <a:gd name="connsiteX1" fmla="*/ 167831 w 335661"/>
                <a:gd name="connsiteY1" fmla="*/ 123825 h 123825"/>
                <a:gd name="connsiteX2" fmla="*/ 0 w 335661"/>
                <a:gd name="connsiteY2" fmla="*/ 0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5661" h="123825">
                  <a:moveTo>
                    <a:pt x="335661" y="0"/>
                  </a:moveTo>
                  <a:cubicBezTo>
                    <a:pt x="335661" y="0"/>
                    <a:pt x="331470" y="123825"/>
                    <a:pt x="167831" y="123825"/>
                  </a:cubicBezTo>
                  <a:cubicBezTo>
                    <a:pt x="4191" y="12382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519D340C-73DD-656F-3261-91A181911AE0}"/>
                </a:ext>
              </a:extLst>
            </p:cNvPr>
            <p:cNvSpPr/>
            <p:nvPr/>
          </p:nvSpPr>
          <p:spPr>
            <a:xfrm>
              <a:off x="8368680" y="3856671"/>
              <a:ext cx="415879" cy="153417"/>
            </a:xfrm>
            <a:custGeom>
              <a:avLst/>
              <a:gdLst>
                <a:gd name="connsiteX0" fmla="*/ 335661 w 335661"/>
                <a:gd name="connsiteY0" fmla="*/ 0 h 123825"/>
                <a:gd name="connsiteX1" fmla="*/ 167830 w 335661"/>
                <a:gd name="connsiteY1" fmla="*/ 123825 h 123825"/>
                <a:gd name="connsiteX2" fmla="*/ 0 w 335661"/>
                <a:gd name="connsiteY2" fmla="*/ 0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5661" h="123825">
                  <a:moveTo>
                    <a:pt x="335661" y="0"/>
                  </a:moveTo>
                  <a:cubicBezTo>
                    <a:pt x="335661" y="0"/>
                    <a:pt x="331375" y="123825"/>
                    <a:pt x="167830" y="123825"/>
                  </a:cubicBezTo>
                  <a:cubicBezTo>
                    <a:pt x="4286" y="12382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040CC31C-F0DA-67AF-0915-69BD593702C4}"/>
                </a:ext>
              </a:extLst>
            </p:cNvPr>
            <p:cNvSpPr/>
            <p:nvPr/>
          </p:nvSpPr>
          <p:spPr>
            <a:xfrm>
              <a:off x="7711465" y="4111343"/>
              <a:ext cx="465325" cy="1125727"/>
            </a:xfrm>
            <a:custGeom>
              <a:avLst/>
              <a:gdLst>
                <a:gd name="connsiteX0" fmla="*/ 0 w 375570"/>
                <a:gd name="connsiteY0" fmla="*/ 0 h 908589"/>
                <a:gd name="connsiteX1" fmla="*/ 375571 w 375570"/>
                <a:gd name="connsiteY1" fmla="*/ 0 h 908589"/>
                <a:gd name="connsiteX2" fmla="*/ 375571 w 375570"/>
                <a:gd name="connsiteY2" fmla="*/ 908590 h 908589"/>
                <a:gd name="connsiteX3" fmla="*/ 0 w 375570"/>
                <a:gd name="connsiteY3" fmla="*/ 908590 h 908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5570" h="908589">
                  <a:moveTo>
                    <a:pt x="0" y="0"/>
                  </a:moveTo>
                  <a:lnTo>
                    <a:pt x="375571" y="0"/>
                  </a:lnTo>
                  <a:lnTo>
                    <a:pt x="375571" y="908590"/>
                  </a:lnTo>
                  <a:lnTo>
                    <a:pt x="0" y="908590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F1EED05F-57D4-2EAB-0F05-E8013EDD7C58}"/>
                </a:ext>
              </a:extLst>
            </p:cNvPr>
            <p:cNvSpPr/>
            <p:nvPr/>
          </p:nvSpPr>
          <p:spPr>
            <a:xfrm rot="10800000">
              <a:off x="8176791" y="4111462"/>
              <a:ext cx="1218132" cy="1125727"/>
            </a:xfrm>
            <a:custGeom>
              <a:avLst/>
              <a:gdLst>
                <a:gd name="connsiteX0" fmla="*/ 0 w 983170"/>
                <a:gd name="connsiteY0" fmla="*/ 0 h 908589"/>
                <a:gd name="connsiteX1" fmla="*/ 983170 w 983170"/>
                <a:gd name="connsiteY1" fmla="*/ 0 h 908589"/>
                <a:gd name="connsiteX2" fmla="*/ 983170 w 983170"/>
                <a:gd name="connsiteY2" fmla="*/ 908590 h 908589"/>
                <a:gd name="connsiteX3" fmla="*/ 0 w 983170"/>
                <a:gd name="connsiteY3" fmla="*/ 908590 h 908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83170" h="908589">
                  <a:moveTo>
                    <a:pt x="0" y="0"/>
                  </a:moveTo>
                  <a:lnTo>
                    <a:pt x="983170" y="0"/>
                  </a:lnTo>
                  <a:lnTo>
                    <a:pt x="983170" y="908590"/>
                  </a:lnTo>
                  <a:lnTo>
                    <a:pt x="0" y="908590"/>
                  </a:ln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06474B74-BACB-A856-57C3-EBB0BDEF4D1B}"/>
                </a:ext>
              </a:extLst>
            </p:cNvPr>
            <p:cNvSpPr/>
            <p:nvPr/>
          </p:nvSpPr>
          <p:spPr>
            <a:xfrm rot="10800000">
              <a:off x="8359830" y="4248357"/>
              <a:ext cx="852173" cy="346368"/>
            </a:xfrm>
            <a:custGeom>
              <a:avLst/>
              <a:gdLst>
                <a:gd name="connsiteX0" fmla="*/ 0 w 687800"/>
                <a:gd name="connsiteY0" fmla="*/ 0 h 279558"/>
                <a:gd name="connsiteX1" fmla="*/ 687800 w 687800"/>
                <a:gd name="connsiteY1" fmla="*/ 0 h 279558"/>
                <a:gd name="connsiteX2" fmla="*/ 687800 w 687800"/>
                <a:gd name="connsiteY2" fmla="*/ 279559 h 279558"/>
                <a:gd name="connsiteX3" fmla="*/ 0 w 687800"/>
                <a:gd name="connsiteY3" fmla="*/ 279559 h 279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7800" h="279558">
                  <a:moveTo>
                    <a:pt x="0" y="0"/>
                  </a:moveTo>
                  <a:lnTo>
                    <a:pt x="687800" y="0"/>
                  </a:lnTo>
                  <a:lnTo>
                    <a:pt x="687800" y="279559"/>
                  </a:lnTo>
                  <a:lnTo>
                    <a:pt x="0" y="279559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0B6CAB6B-AA64-CD09-DBEE-904C8D605CCB}"/>
                </a:ext>
              </a:extLst>
            </p:cNvPr>
            <p:cNvSpPr/>
            <p:nvPr/>
          </p:nvSpPr>
          <p:spPr>
            <a:xfrm rot="10800000">
              <a:off x="8359830" y="4693384"/>
              <a:ext cx="852173" cy="346368"/>
            </a:xfrm>
            <a:custGeom>
              <a:avLst/>
              <a:gdLst>
                <a:gd name="connsiteX0" fmla="*/ 0 w 687800"/>
                <a:gd name="connsiteY0" fmla="*/ 0 h 279558"/>
                <a:gd name="connsiteX1" fmla="*/ 687800 w 687800"/>
                <a:gd name="connsiteY1" fmla="*/ 0 h 279558"/>
                <a:gd name="connsiteX2" fmla="*/ 687800 w 687800"/>
                <a:gd name="connsiteY2" fmla="*/ 279559 h 279558"/>
                <a:gd name="connsiteX3" fmla="*/ 0 w 687800"/>
                <a:gd name="connsiteY3" fmla="*/ 279559 h 279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7800" h="279558">
                  <a:moveTo>
                    <a:pt x="0" y="0"/>
                  </a:moveTo>
                  <a:lnTo>
                    <a:pt x="687800" y="0"/>
                  </a:lnTo>
                  <a:lnTo>
                    <a:pt x="687800" y="279559"/>
                  </a:lnTo>
                  <a:lnTo>
                    <a:pt x="0" y="279559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0B8BEC3D-ED1D-28D0-84C2-0D51600DDB87}"/>
                </a:ext>
              </a:extLst>
            </p:cNvPr>
            <p:cNvSpPr/>
            <p:nvPr/>
          </p:nvSpPr>
          <p:spPr>
            <a:xfrm>
              <a:off x="8176791" y="4010442"/>
              <a:ext cx="1280088" cy="100900"/>
            </a:xfrm>
            <a:custGeom>
              <a:avLst/>
              <a:gdLst>
                <a:gd name="connsiteX0" fmla="*/ 0 w 1033176"/>
                <a:gd name="connsiteY0" fmla="*/ 0 h 81438"/>
                <a:gd name="connsiteX1" fmla="*/ 1033177 w 1033176"/>
                <a:gd name="connsiteY1" fmla="*/ 0 h 81438"/>
                <a:gd name="connsiteX2" fmla="*/ 1033177 w 1033176"/>
                <a:gd name="connsiteY2" fmla="*/ 81439 h 81438"/>
                <a:gd name="connsiteX3" fmla="*/ 0 w 1033176"/>
                <a:gd name="connsiteY3" fmla="*/ 81439 h 81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3176" h="81438">
                  <a:moveTo>
                    <a:pt x="0" y="0"/>
                  </a:moveTo>
                  <a:lnTo>
                    <a:pt x="1033177" y="0"/>
                  </a:lnTo>
                  <a:lnTo>
                    <a:pt x="1033177" y="81439"/>
                  </a:lnTo>
                  <a:lnTo>
                    <a:pt x="0" y="81439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50035727-B2A2-806D-D705-77D7DE8C952C}"/>
                </a:ext>
              </a:extLst>
            </p:cNvPr>
            <p:cNvSpPr/>
            <p:nvPr/>
          </p:nvSpPr>
          <p:spPr>
            <a:xfrm rot="10800000">
              <a:off x="7646439" y="4010560"/>
              <a:ext cx="530351" cy="100900"/>
            </a:xfrm>
            <a:custGeom>
              <a:avLst/>
              <a:gdLst>
                <a:gd name="connsiteX0" fmla="*/ 0 w 428053"/>
                <a:gd name="connsiteY0" fmla="*/ 0 h 81438"/>
                <a:gd name="connsiteX1" fmla="*/ 428054 w 428053"/>
                <a:gd name="connsiteY1" fmla="*/ 0 h 81438"/>
                <a:gd name="connsiteX2" fmla="*/ 428054 w 428053"/>
                <a:gd name="connsiteY2" fmla="*/ 81439 h 81438"/>
                <a:gd name="connsiteX3" fmla="*/ 0 w 428053"/>
                <a:gd name="connsiteY3" fmla="*/ 81439 h 81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8053" h="81438">
                  <a:moveTo>
                    <a:pt x="0" y="0"/>
                  </a:moveTo>
                  <a:lnTo>
                    <a:pt x="428054" y="0"/>
                  </a:lnTo>
                  <a:lnTo>
                    <a:pt x="428054" y="81439"/>
                  </a:lnTo>
                  <a:lnTo>
                    <a:pt x="0" y="81439"/>
                  </a:ln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D5862F6A-16F7-CD46-7DD9-D3E9189486DD}"/>
                </a:ext>
              </a:extLst>
            </p:cNvPr>
            <p:cNvSpPr/>
            <p:nvPr/>
          </p:nvSpPr>
          <p:spPr>
            <a:xfrm>
              <a:off x="9794988" y="3905056"/>
              <a:ext cx="2491966" cy="410804"/>
            </a:xfrm>
            <a:custGeom>
              <a:avLst/>
              <a:gdLst>
                <a:gd name="connsiteX0" fmla="*/ 0 w 2011298"/>
                <a:gd name="connsiteY0" fmla="*/ 0 h 331565"/>
                <a:gd name="connsiteX1" fmla="*/ 2011299 w 2011298"/>
                <a:gd name="connsiteY1" fmla="*/ 0 h 331565"/>
                <a:gd name="connsiteX2" fmla="*/ 2011299 w 2011298"/>
                <a:gd name="connsiteY2" fmla="*/ 331565 h 331565"/>
                <a:gd name="connsiteX3" fmla="*/ 0 w 2011298"/>
                <a:gd name="connsiteY3" fmla="*/ 331565 h 331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11298" h="331565">
                  <a:moveTo>
                    <a:pt x="0" y="0"/>
                  </a:moveTo>
                  <a:lnTo>
                    <a:pt x="2011299" y="0"/>
                  </a:lnTo>
                  <a:lnTo>
                    <a:pt x="2011299" y="331565"/>
                  </a:lnTo>
                  <a:lnTo>
                    <a:pt x="0" y="331565"/>
                  </a:lnTo>
                  <a:close/>
                </a:path>
              </a:pathLst>
            </a:custGeom>
            <a:solidFill>
              <a:srgbClr val="EBEBE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FCFDAC31-2BB9-4E6E-C4DB-0405F53B6E39}"/>
                </a:ext>
              </a:extLst>
            </p:cNvPr>
            <p:cNvSpPr/>
            <p:nvPr/>
          </p:nvSpPr>
          <p:spPr>
            <a:xfrm>
              <a:off x="11340135" y="3929485"/>
              <a:ext cx="916727" cy="361946"/>
            </a:xfrm>
            <a:custGeom>
              <a:avLst/>
              <a:gdLst>
                <a:gd name="connsiteX0" fmla="*/ 0 w 739902"/>
                <a:gd name="connsiteY0" fmla="*/ 0 h 292131"/>
                <a:gd name="connsiteX1" fmla="*/ 739902 w 739902"/>
                <a:gd name="connsiteY1" fmla="*/ 0 h 292131"/>
                <a:gd name="connsiteX2" fmla="*/ 739902 w 739902"/>
                <a:gd name="connsiteY2" fmla="*/ 292132 h 292131"/>
                <a:gd name="connsiteX3" fmla="*/ 0 w 739902"/>
                <a:gd name="connsiteY3" fmla="*/ 292132 h 292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9902" h="292131">
                  <a:moveTo>
                    <a:pt x="0" y="0"/>
                  </a:moveTo>
                  <a:lnTo>
                    <a:pt x="739902" y="0"/>
                  </a:lnTo>
                  <a:lnTo>
                    <a:pt x="739902" y="292132"/>
                  </a:lnTo>
                  <a:lnTo>
                    <a:pt x="0" y="292132"/>
                  </a:ln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03082392-F3B7-80A6-0539-C28A3E660E03}"/>
                </a:ext>
              </a:extLst>
            </p:cNvPr>
            <p:cNvSpPr/>
            <p:nvPr/>
          </p:nvSpPr>
          <p:spPr>
            <a:xfrm>
              <a:off x="10390837" y="3929485"/>
              <a:ext cx="916727" cy="361946"/>
            </a:xfrm>
            <a:custGeom>
              <a:avLst/>
              <a:gdLst>
                <a:gd name="connsiteX0" fmla="*/ 0 w 739902"/>
                <a:gd name="connsiteY0" fmla="*/ 0 h 292131"/>
                <a:gd name="connsiteX1" fmla="*/ 739902 w 739902"/>
                <a:gd name="connsiteY1" fmla="*/ 0 h 292131"/>
                <a:gd name="connsiteX2" fmla="*/ 739902 w 739902"/>
                <a:gd name="connsiteY2" fmla="*/ 292132 h 292131"/>
                <a:gd name="connsiteX3" fmla="*/ 0 w 739902"/>
                <a:gd name="connsiteY3" fmla="*/ 292132 h 292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9902" h="292131">
                  <a:moveTo>
                    <a:pt x="0" y="0"/>
                  </a:moveTo>
                  <a:lnTo>
                    <a:pt x="739902" y="0"/>
                  </a:lnTo>
                  <a:lnTo>
                    <a:pt x="739902" y="292132"/>
                  </a:lnTo>
                  <a:lnTo>
                    <a:pt x="0" y="292132"/>
                  </a:ln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85ACA356-358C-C1BD-3CB6-4325247AF7BF}"/>
                </a:ext>
              </a:extLst>
            </p:cNvPr>
            <p:cNvSpPr/>
            <p:nvPr/>
          </p:nvSpPr>
          <p:spPr>
            <a:xfrm>
              <a:off x="10245680" y="4315861"/>
              <a:ext cx="172652" cy="1025769"/>
            </a:xfrm>
            <a:custGeom>
              <a:avLst/>
              <a:gdLst>
                <a:gd name="connsiteX0" fmla="*/ 44387 w 139350"/>
                <a:gd name="connsiteY0" fmla="*/ 827913 h 827912"/>
                <a:gd name="connsiteX1" fmla="*/ 0 w 139350"/>
                <a:gd name="connsiteY1" fmla="*/ 827913 h 827912"/>
                <a:gd name="connsiteX2" fmla="*/ 94964 w 139350"/>
                <a:gd name="connsiteY2" fmla="*/ 0 h 827912"/>
                <a:gd name="connsiteX3" fmla="*/ 139351 w 139350"/>
                <a:gd name="connsiteY3" fmla="*/ 0 h 827912"/>
                <a:gd name="connsiteX4" fmla="*/ 44387 w 139350"/>
                <a:gd name="connsiteY4" fmla="*/ 827913 h 827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350" h="827912">
                  <a:moveTo>
                    <a:pt x="44387" y="827913"/>
                  </a:moveTo>
                  <a:lnTo>
                    <a:pt x="0" y="827913"/>
                  </a:lnTo>
                  <a:lnTo>
                    <a:pt x="94964" y="0"/>
                  </a:lnTo>
                  <a:lnTo>
                    <a:pt x="139351" y="0"/>
                  </a:lnTo>
                  <a:lnTo>
                    <a:pt x="44387" y="827913"/>
                  </a:ln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3D181619-2C32-27CA-B1B9-0D8160C541FF}"/>
                </a:ext>
              </a:extLst>
            </p:cNvPr>
            <p:cNvSpPr/>
            <p:nvPr/>
          </p:nvSpPr>
          <p:spPr>
            <a:xfrm>
              <a:off x="9760883" y="4315861"/>
              <a:ext cx="172771" cy="1025769"/>
            </a:xfrm>
            <a:custGeom>
              <a:avLst/>
              <a:gdLst>
                <a:gd name="connsiteX0" fmla="*/ 44482 w 139446"/>
                <a:gd name="connsiteY0" fmla="*/ 827913 h 827912"/>
                <a:gd name="connsiteX1" fmla="*/ 0 w 139446"/>
                <a:gd name="connsiteY1" fmla="*/ 827913 h 827912"/>
                <a:gd name="connsiteX2" fmla="*/ 94964 w 139446"/>
                <a:gd name="connsiteY2" fmla="*/ 0 h 827912"/>
                <a:gd name="connsiteX3" fmla="*/ 139446 w 139446"/>
                <a:gd name="connsiteY3" fmla="*/ 0 h 827912"/>
                <a:gd name="connsiteX4" fmla="*/ 44482 w 139446"/>
                <a:gd name="connsiteY4" fmla="*/ 827913 h 827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446" h="827912">
                  <a:moveTo>
                    <a:pt x="44482" y="827913"/>
                  </a:moveTo>
                  <a:lnTo>
                    <a:pt x="0" y="827913"/>
                  </a:lnTo>
                  <a:lnTo>
                    <a:pt x="94964" y="0"/>
                  </a:lnTo>
                  <a:lnTo>
                    <a:pt x="139446" y="0"/>
                  </a:lnTo>
                  <a:lnTo>
                    <a:pt x="44482" y="827913"/>
                  </a:ln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8B82AE8C-896E-4FC8-6162-7B0262F27DF6}"/>
                </a:ext>
              </a:extLst>
            </p:cNvPr>
            <p:cNvSpPr/>
            <p:nvPr/>
          </p:nvSpPr>
          <p:spPr>
            <a:xfrm>
              <a:off x="11663491" y="4315861"/>
              <a:ext cx="172770" cy="1025769"/>
            </a:xfrm>
            <a:custGeom>
              <a:avLst/>
              <a:gdLst>
                <a:gd name="connsiteX0" fmla="*/ 94964 w 139445"/>
                <a:gd name="connsiteY0" fmla="*/ 827913 h 827912"/>
                <a:gd name="connsiteX1" fmla="*/ 139446 w 139445"/>
                <a:gd name="connsiteY1" fmla="*/ 827913 h 827912"/>
                <a:gd name="connsiteX2" fmla="*/ 44482 w 139445"/>
                <a:gd name="connsiteY2" fmla="*/ 0 h 827912"/>
                <a:gd name="connsiteX3" fmla="*/ 0 w 139445"/>
                <a:gd name="connsiteY3" fmla="*/ 0 h 827912"/>
                <a:gd name="connsiteX4" fmla="*/ 94964 w 139445"/>
                <a:gd name="connsiteY4" fmla="*/ 827913 h 827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445" h="827912">
                  <a:moveTo>
                    <a:pt x="94964" y="827913"/>
                  </a:moveTo>
                  <a:lnTo>
                    <a:pt x="139446" y="827913"/>
                  </a:lnTo>
                  <a:lnTo>
                    <a:pt x="44482" y="0"/>
                  </a:lnTo>
                  <a:lnTo>
                    <a:pt x="0" y="0"/>
                  </a:lnTo>
                  <a:lnTo>
                    <a:pt x="94964" y="827913"/>
                  </a:ln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3BC32642-B6EE-4623-423F-D884F84095B3}"/>
                </a:ext>
              </a:extLst>
            </p:cNvPr>
            <p:cNvSpPr/>
            <p:nvPr/>
          </p:nvSpPr>
          <p:spPr>
            <a:xfrm>
              <a:off x="12148172" y="4315861"/>
              <a:ext cx="172770" cy="1025769"/>
            </a:xfrm>
            <a:custGeom>
              <a:avLst/>
              <a:gdLst>
                <a:gd name="connsiteX0" fmla="*/ 94964 w 139445"/>
                <a:gd name="connsiteY0" fmla="*/ 827913 h 827912"/>
                <a:gd name="connsiteX1" fmla="*/ 139446 w 139445"/>
                <a:gd name="connsiteY1" fmla="*/ 827913 h 827912"/>
                <a:gd name="connsiteX2" fmla="*/ 44482 w 139445"/>
                <a:gd name="connsiteY2" fmla="*/ 0 h 827912"/>
                <a:gd name="connsiteX3" fmla="*/ 0 w 139445"/>
                <a:gd name="connsiteY3" fmla="*/ 0 h 827912"/>
                <a:gd name="connsiteX4" fmla="*/ 94964 w 139445"/>
                <a:gd name="connsiteY4" fmla="*/ 827913 h 827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445" h="827912">
                  <a:moveTo>
                    <a:pt x="94964" y="827913"/>
                  </a:moveTo>
                  <a:lnTo>
                    <a:pt x="139446" y="827913"/>
                  </a:lnTo>
                  <a:lnTo>
                    <a:pt x="44482" y="0"/>
                  </a:lnTo>
                  <a:lnTo>
                    <a:pt x="0" y="0"/>
                  </a:lnTo>
                  <a:lnTo>
                    <a:pt x="94964" y="827913"/>
                  </a:ln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4A63E6A2-4D4E-63B1-3217-DD5129756171}"/>
                </a:ext>
              </a:extLst>
            </p:cNvPr>
            <p:cNvSpPr/>
            <p:nvPr/>
          </p:nvSpPr>
          <p:spPr>
            <a:xfrm>
              <a:off x="10724343" y="3452594"/>
              <a:ext cx="272964" cy="452462"/>
            </a:xfrm>
            <a:custGeom>
              <a:avLst/>
              <a:gdLst>
                <a:gd name="connsiteX0" fmla="*/ 220313 w 220313"/>
                <a:gd name="connsiteY0" fmla="*/ 0 h 365188"/>
                <a:gd name="connsiteX1" fmla="*/ 64770 w 220313"/>
                <a:gd name="connsiteY1" fmla="*/ 0 h 365188"/>
                <a:gd name="connsiteX2" fmla="*/ 0 w 220313"/>
                <a:gd name="connsiteY2" fmla="*/ 365189 h 365188"/>
                <a:gd name="connsiteX3" fmla="*/ 155543 w 220313"/>
                <a:gd name="connsiteY3" fmla="*/ 365189 h 365188"/>
                <a:gd name="connsiteX4" fmla="*/ 220313 w 220313"/>
                <a:gd name="connsiteY4" fmla="*/ 0 h 365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0313" h="365188">
                  <a:moveTo>
                    <a:pt x="220313" y="0"/>
                  </a:moveTo>
                  <a:lnTo>
                    <a:pt x="64770" y="0"/>
                  </a:lnTo>
                  <a:lnTo>
                    <a:pt x="0" y="365189"/>
                  </a:lnTo>
                  <a:lnTo>
                    <a:pt x="155543" y="365189"/>
                  </a:lnTo>
                  <a:lnTo>
                    <a:pt x="220313" y="0"/>
                  </a:ln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6DB79508-E058-4FE4-2677-7DB97C0EBE4D}"/>
                </a:ext>
              </a:extLst>
            </p:cNvPr>
            <p:cNvSpPr/>
            <p:nvPr/>
          </p:nvSpPr>
          <p:spPr>
            <a:xfrm>
              <a:off x="10348117" y="3059256"/>
              <a:ext cx="1110621" cy="655680"/>
            </a:xfrm>
            <a:custGeom>
              <a:avLst/>
              <a:gdLst>
                <a:gd name="connsiteX0" fmla="*/ 869918 w 896397"/>
                <a:gd name="connsiteY0" fmla="*/ 0 h 529208"/>
                <a:gd name="connsiteX1" fmla="*/ 0 w 896397"/>
                <a:gd name="connsiteY1" fmla="*/ 0 h 529208"/>
                <a:gd name="connsiteX2" fmla="*/ 26479 w 896397"/>
                <a:gd name="connsiteY2" fmla="*/ 529209 h 529208"/>
                <a:gd name="connsiteX3" fmla="*/ 896398 w 896397"/>
                <a:gd name="connsiteY3" fmla="*/ 529209 h 529208"/>
                <a:gd name="connsiteX4" fmla="*/ 869918 w 896397"/>
                <a:gd name="connsiteY4" fmla="*/ 0 h 529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6397" h="529208">
                  <a:moveTo>
                    <a:pt x="869918" y="0"/>
                  </a:moveTo>
                  <a:lnTo>
                    <a:pt x="0" y="0"/>
                  </a:lnTo>
                  <a:lnTo>
                    <a:pt x="26479" y="529209"/>
                  </a:lnTo>
                  <a:lnTo>
                    <a:pt x="896398" y="529209"/>
                  </a:lnTo>
                  <a:lnTo>
                    <a:pt x="869918" y="0"/>
                  </a:ln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F77934BD-452A-2389-42FC-F1FC4FA38E89}"/>
                </a:ext>
              </a:extLst>
            </p:cNvPr>
            <p:cNvSpPr/>
            <p:nvPr/>
          </p:nvSpPr>
          <p:spPr>
            <a:xfrm>
              <a:off x="10374433" y="3074834"/>
              <a:ext cx="1057988" cy="624525"/>
            </a:xfrm>
            <a:custGeom>
              <a:avLst/>
              <a:gdLst>
                <a:gd name="connsiteX0" fmla="*/ 828675 w 853916"/>
                <a:gd name="connsiteY0" fmla="*/ 0 h 504062"/>
                <a:gd name="connsiteX1" fmla="*/ 0 w 853916"/>
                <a:gd name="connsiteY1" fmla="*/ 0 h 504062"/>
                <a:gd name="connsiteX2" fmla="*/ 25241 w 853916"/>
                <a:gd name="connsiteY2" fmla="*/ 504063 h 504062"/>
                <a:gd name="connsiteX3" fmla="*/ 853917 w 853916"/>
                <a:gd name="connsiteY3" fmla="*/ 504063 h 504062"/>
                <a:gd name="connsiteX4" fmla="*/ 828675 w 853916"/>
                <a:gd name="connsiteY4" fmla="*/ 0 h 504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3916" h="504062">
                  <a:moveTo>
                    <a:pt x="828675" y="0"/>
                  </a:moveTo>
                  <a:lnTo>
                    <a:pt x="0" y="0"/>
                  </a:lnTo>
                  <a:lnTo>
                    <a:pt x="25241" y="504063"/>
                  </a:lnTo>
                  <a:lnTo>
                    <a:pt x="853917" y="504063"/>
                  </a:lnTo>
                  <a:lnTo>
                    <a:pt x="828675" y="0"/>
                  </a:lnTo>
                  <a:close/>
                </a:path>
              </a:pathLst>
            </a:custGeom>
            <a:solidFill>
              <a:srgbClr val="3B66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3C8B2A9D-EA63-D565-CE36-72A415D290C5}"/>
                </a:ext>
              </a:extLst>
            </p:cNvPr>
            <p:cNvSpPr/>
            <p:nvPr/>
          </p:nvSpPr>
          <p:spPr>
            <a:xfrm rot="10800000">
              <a:off x="11689454" y="3832832"/>
              <a:ext cx="37882" cy="17466"/>
            </a:xfrm>
            <a:custGeom>
              <a:avLst/>
              <a:gdLst>
                <a:gd name="connsiteX0" fmla="*/ 23717 w 30575"/>
                <a:gd name="connsiteY0" fmla="*/ 0 h 14097"/>
                <a:gd name="connsiteX1" fmla="*/ 30575 w 30575"/>
                <a:gd name="connsiteY1" fmla="*/ 0 h 14097"/>
                <a:gd name="connsiteX2" fmla="*/ 30575 w 30575"/>
                <a:gd name="connsiteY2" fmla="*/ 14097 h 14097"/>
                <a:gd name="connsiteX3" fmla="*/ 23717 w 30575"/>
                <a:gd name="connsiteY3" fmla="*/ 14097 h 14097"/>
                <a:gd name="connsiteX4" fmla="*/ 6858 w 30575"/>
                <a:gd name="connsiteY4" fmla="*/ 14097 h 14097"/>
                <a:gd name="connsiteX5" fmla="*/ 0 w 30575"/>
                <a:gd name="connsiteY5" fmla="*/ 14097 h 14097"/>
                <a:gd name="connsiteX6" fmla="*/ 0 w 30575"/>
                <a:gd name="connsiteY6" fmla="*/ 0 h 14097"/>
                <a:gd name="connsiteX7" fmla="*/ 6858 w 30575"/>
                <a:gd name="connsiteY7" fmla="*/ 0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575" h="14097">
                  <a:moveTo>
                    <a:pt x="23717" y="0"/>
                  </a:moveTo>
                  <a:cubicBezTo>
                    <a:pt x="27505" y="0"/>
                    <a:pt x="30575" y="0"/>
                    <a:pt x="30575" y="0"/>
                  </a:cubicBezTo>
                  <a:lnTo>
                    <a:pt x="30575" y="14097"/>
                  </a:lnTo>
                  <a:cubicBezTo>
                    <a:pt x="30575" y="14097"/>
                    <a:pt x="27505" y="14097"/>
                    <a:pt x="23717" y="14097"/>
                  </a:cubicBezTo>
                  <a:lnTo>
                    <a:pt x="6858" y="14097"/>
                  </a:lnTo>
                  <a:cubicBezTo>
                    <a:pt x="3071" y="14097"/>
                    <a:pt x="0" y="14097"/>
                    <a:pt x="0" y="14097"/>
                  </a:cubicBezTo>
                  <a:lnTo>
                    <a:pt x="0" y="0"/>
                  </a:lnTo>
                  <a:cubicBezTo>
                    <a:pt x="0" y="0"/>
                    <a:pt x="3071" y="0"/>
                    <a:pt x="6858" y="0"/>
                  </a:cubicBez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6E54736F-C3E8-B01A-1C64-F2D6B7A501B7}"/>
                </a:ext>
              </a:extLst>
            </p:cNvPr>
            <p:cNvSpPr/>
            <p:nvPr/>
          </p:nvSpPr>
          <p:spPr>
            <a:xfrm>
              <a:off x="11825987" y="3043198"/>
              <a:ext cx="282060" cy="282060"/>
            </a:xfrm>
            <a:custGeom>
              <a:avLst/>
              <a:gdLst>
                <a:gd name="connsiteX0" fmla="*/ 227654 w 227654"/>
                <a:gd name="connsiteY0" fmla="*/ 39059 h 227654"/>
                <a:gd name="connsiteX1" fmla="*/ 39059 w 227654"/>
                <a:gd name="connsiteY1" fmla="*/ 227654 h 227654"/>
                <a:gd name="connsiteX2" fmla="*/ 39059 w 227654"/>
                <a:gd name="connsiteY2" fmla="*/ 39059 h 227654"/>
                <a:gd name="connsiteX3" fmla="*/ 227654 w 227654"/>
                <a:gd name="connsiteY3" fmla="*/ 39059 h 227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7654" h="227654">
                  <a:moveTo>
                    <a:pt x="227654" y="39059"/>
                  </a:moveTo>
                  <a:lnTo>
                    <a:pt x="39059" y="227654"/>
                  </a:lnTo>
                  <a:cubicBezTo>
                    <a:pt x="-13020" y="175575"/>
                    <a:pt x="-13020" y="91138"/>
                    <a:pt x="39059" y="39059"/>
                  </a:cubicBezTo>
                  <a:cubicBezTo>
                    <a:pt x="91138" y="-13020"/>
                    <a:pt x="175575" y="-13020"/>
                    <a:pt x="227654" y="39059"/>
                  </a:cubicBez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D5E72703-64E0-DBD5-4802-4CB711C49935}"/>
                </a:ext>
              </a:extLst>
            </p:cNvPr>
            <p:cNvSpPr/>
            <p:nvPr/>
          </p:nvSpPr>
          <p:spPr>
            <a:xfrm>
              <a:off x="11759074" y="2975871"/>
              <a:ext cx="233555" cy="233496"/>
            </a:xfrm>
            <a:custGeom>
              <a:avLst/>
              <a:gdLst>
                <a:gd name="connsiteX0" fmla="*/ 19723 w 188505"/>
                <a:gd name="connsiteY0" fmla="*/ 114926 h 188458"/>
                <a:gd name="connsiteX1" fmla="*/ 93256 w 188505"/>
                <a:gd name="connsiteY1" fmla="*/ 188459 h 188458"/>
                <a:gd name="connsiteX2" fmla="*/ 188506 w 188505"/>
                <a:gd name="connsiteY2" fmla="*/ 93209 h 188458"/>
                <a:gd name="connsiteX3" fmla="*/ 114973 w 188505"/>
                <a:gd name="connsiteY3" fmla="*/ 19771 h 188458"/>
                <a:gd name="connsiteX4" fmla="*/ 19872 w 188505"/>
                <a:gd name="connsiteY4" fmla="*/ 19621 h 188458"/>
                <a:gd name="connsiteX5" fmla="*/ 19723 w 188505"/>
                <a:gd name="connsiteY5" fmla="*/ 19771 h 188458"/>
                <a:gd name="connsiteX6" fmla="*/ 19723 w 188505"/>
                <a:gd name="connsiteY6" fmla="*/ 19771 h 188458"/>
                <a:gd name="connsiteX7" fmla="*/ 19669 w 188505"/>
                <a:gd name="connsiteY7" fmla="*/ 114872 h 188458"/>
                <a:gd name="connsiteX8" fmla="*/ 19723 w 188505"/>
                <a:gd name="connsiteY8" fmla="*/ 114926 h 188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8505" h="188458">
                  <a:moveTo>
                    <a:pt x="19723" y="114926"/>
                  </a:moveTo>
                  <a:lnTo>
                    <a:pt x="93256" y="188459"/>
                  </a:lnTo>
                  <a:lnTo>
                    <a:pt x="188506" y="93209"/>
                  </a:lnTo>
                  <a:lnTo>
                    <a:pt x="114973" y="19771"/>
                  </a:lnTo>
                  <a:cubicBezTo>
                    <a:pt x="88753" y="-6532"/>
                    <a:pt x="46175" y="-6599"/>
                    <a:pt x="19872" y="19621"/>
                  </a:cubicBezTo>
                  <a:cubicBezTo>
                    <a:pt x="19822" y="19671"/>
                    <a:pt x="19773" y="19721"/>
                    <a:pt x="19723" y="19771"/>
                  </a:cubicBezTo>
                  <a:lnTo>
                    <a:pt x="19723" y="19771"/>
                  </a:lnTo>
                  <a:cubicBezTo>
                    <a:pt x="-6553" y="46017"/>
                    <a:pt x="-6577" y="88595"/>
                    <a:pt x="19669" y="114872"/>
                  </a:cubicBezTo>
                  <a:cubicBezTo>
                    <a:pt x="19687" y="114890"/>
                    <a:pt x="19705" y="114907"/>
                    <a:pt x="19723" y="114926"/>
                  </a:cubicBez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4290463B-0B1C-A603-FED2-132CB257CBD6}"/>
                </a:ext>
              </a:extLst>
            </p:cNvPr>
            <p:cNvSpPr/>
            <p:nvPr/>
          </p:nvSpPr>
          <p:spPr>
            <a:xfrm rot="13500000">
              <a:off x="11572331" y="2911371"/>
              <a:ext cx="19707" cy="549940"/>
            </a:xfrm>
            <a:custGeom>
              <a:avLst/>
              <a:gdLst>
                <a:gd name="connsiteX0" fmla="*/ 0 w 15906"/>
                <a:gd name="connsiteY0" fmla="*/ 0 h 443864"/>
                <a:gd name="connsiteX1" fmla="*/ 15907 w 15906"/>
                <a:gd name="connsiteY1" fmla="*/ 0 h 443864"/>
                <a:gd name="connsiteX2" fmla="*/ 15907 w 15906"/>
                <a:gd name="connsiteY2" fmla="*/ 443865 h 443864"/>
                <a:gd name="connsiteX3" fmla="*/ 0 w 15906"/>
                <a:gd name="connsiteY3" fmla="*/ 443865 h 443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06" h="443864">
                  <a:moveTo>
                    <a:pt x="0" y="0"/>
                  </a:moveTo>
                  <a:lnTo>
                    <a:pt x="15907" y="0"/>
                  </a:lnTo>
                  <a:lnTo>
                    <a:pt x="15907" y="443865"/>
                  </a:lnTo>
                  <a:lnTo>
                    <a:pt x="0" y="443865"/>
                  </a:ln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985CC357-EE8E-940A-ECBA-9AA613FBF870}"/>
                </a:ext>
              </a:extLst>
            </p:cNvPr>
            <p:cNvSpPr/>
            <p:nvPr/>
          </p:nvSpPr>
          <p:spPr>
            <a:xfrm rot="8959800">
              <a:off x="11516429" y="3344237"/>
              <a:ext cx="19707" cy="549941"/>
            </a:xfrm>
            <a:custGeom>
              <a:avLst/>
              <a:gdLst>
                <a:gd name="connsiteX0" fmla="*/ 0 w 15906"/>
                <a:gd name="connsiteY0" fmla="*/ 0 h 443865"/>
                <a:gd name="connsiteX1" fmla="*/ 15907 w 15906"/>
                <a:gd name="connsiteY1" fmla="*/ 0 h 443865"/>
                <a:gd name="connsiteX2" fmla="*/ 15907 w 15906"/>
                <a:gd name="connsiteY2" fmla="*/ 443865 h 443865"/>
                <a:gd name="connsiteX3" fmla="*/ 0 w 15906"/>
                <a:gd name="connsiteY3" fmla="*/ 443865 h 443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06" h="443865">
                  <a:moveTo>
                    <a:pt x="0" y="0"/>
                  </a:moveTo>
                  <a:lnTo>
                    <a:pt x="15907" y="0"/>
                  </a:lnTo>
                  <a:lnTo>
                    <a:pt x="15907" y="443865"/>
                  </a:lnTo>
                  <a:lnTo>
                    <a:pt x="0" y="443865"/>
                  </a:ln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2F7A0AB7-4749-22F9-CD5B-95C57616148F}"/>
                </a:ext>
              </a:extLst>
            </p:cNvPr>
            <p:cNvSpPr/>
            <p:nvPr/>
          </p:nvSpPr>
          <p:spPr>
            <a:xfrm>
              <a:off x="11749523" y="2966852"/>
              <a:ext cx="67974" cy="67974"/>
            </a:xfrm>
            <a:custGeom>
              <a:avLst/>
              <a:gdLst>
                <a:gd name="connsiteX0" fmla="*/ 54864 w 54863"/>
                <a:gd name="connsiteY0" fmla="*/ 27432 h 54863"/>
                <a:gd name="connsiteX1" fmla="*/ 27432 w 54863"/>
                <a:gd name="connsiteY1" fmla="*/ 54864 h 54863"/>
                <a:gd name="connsiteX2" fmla="*/ 0 w 54863"/>
                <a:gd name="connsiteY2" fmla="*/ 27432 h 54863"/>
                <a:gd name="connsiteX3" fmla="*/ 27432 w 54863"/>
                <a:gd name="connsiteY3" fmla="*/ 0 h 54863"/>
                <a:gd name="connsiteX4" fmla="*/ 54864 w 54863"/>
                <a:gd name="connsiteY4" fmla="*/ 27432 h 54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863" h="54863">
                  <a:moveTo>
                    <a:pt x="54864" y="27432"/>
                  </a:moveTo>
                  <a:cubicBezTo>
                    <a:pt x="54864" y="42582"/>
                    <a:pt x="42582" y="54864"/>
                    <a:pt x="27432" y="54864"/>
                  </a:cubicBezTo>
                  <a:cubicBezTo>
                    <a:pt x="12282" y="54864"/>
                    <a:pt x="0" y="42582"/>
                    <a:pt x="0" y="27432"/>
                  </a:cubicBezTo>
                  <a:cubicBezTo>
                    <a:pt x="0" y="12282"/>
                    <a:pt x="12282" y="0"/>
                    <a:pt x="27432" y="0"/>
                  </a:cubicBezTo>
                  <a:cubicBezTo>
                    <a:pt x="42582" y="0"/>
                    <a:pt x="54864" y="12282"/>
                    <a:pt x="54864" y="27432"/>
                  </a:cubicBez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54D74FF3-CE3A-E2AD-3444-951AF0851261}"/>
                </a:ext>
              </a:extLst>
            </p:cNvPr>
            <p:cNvSpPr/>
            <p:nvPr/>
          </p:nvSpPr>
          <p:spPr>
            <a:xfrm>
              <a:off x="11365626" y="3359482"/>
              <a:ext cx="43428" cy="43429"/>
            </a:xfrm>
            <a:custGeom>
              <a:avLst/>
              <a:gdLst>
                <a:gd name="connsiteX0" fmla="*/ 35052 w 35051"/>
                <a:gd name="connsiteY0" fmla="*/ 17526 h 35052"/>
                <a:gd name="connsiteX1" fmla="*/ 17526 w 35051"/>
                <a:gd name="connsiteY1" fmla="*/ 35052 h 35052"/>
                <a:gd name="connsiteX2" fmla="*/ 0 w 35051"/>
                <a:gd name="connsiteY2" fmla="*/ 17526 h 35052"/>
                <a:gd name="connsiteX3" fmla="*/ 17526 w 35051"/>
                <a:gd name="connsiteY3" fmla="*/ 0 h 35052"/>
                <a:gd name="connsiteX4" fmla="*/ 35052 w 35051"/>
                <a:gd name="connsiteY4" fmla="*/ 17526 h 35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051" h="35052">
                  <a:moveTo>
                    <a:pt x="35052" y="17526"/>
                  </a:moveTo>
                  <a:cubicBezTo>
                    <a:pt x="35052" y="27205"/>
                    <a:pt x="27205" y="35052"/>
                    <a:pt x="17526" y="35052"/>
                  </a:cubicBezTo>
                  <a:cubicBezTo>
                    <a:pt x="7847" y="35052"/>
                    <a:pt x="0" y="27205"/>
                    <a:pt x="0" y="17526"/>
                  </a:cubicBezTo>
                  <a:cubicBezTo>
                    <a:pt x="0" y="7847"/>
                    <a:pt x="7847" y="0"/>
                    <a:pt x="17526" y="0"/>
                  </a:cubicBezTo>
                  <a:cubicBezTo>
                    <a:pt x="27205" y="0"/>
                    <a:pt x="35052" y="7847"/>
                    <a:pt x="35052" y="17526"/>
                  </a:cubicBez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821EE430-18FF-5C86-8A79-6EF0560C71F3}"/>
                </a:ext>
              </a:extLst>
            </p:cNvPr>
            <p:cNvSpPr/>
            <p:nvPr/>
          </p:nvSpPr>
          <p:spPr>
            <a:xfrm>
              <a:off x="11568726" y="3841446"/>
              <a:ext cx="185280" cy="63608"/>
            </a:xfrm>
            <a:custGeom>
              <a:avLst/>
              <a:gdLst>
                <a:gd name="connsiteX0" fmla="*/ 10096 w 149542"/>
                <a:gd name="connsiteY0" fmla="*/ 0 h 51339"/>
                <a:gd name="connsiteX1" fmla="*/ 139351 w 149542"/>
                <a:gd name="connsiteY1" fmla="*/ 0 h 51339"/>
                <a:gd name="connsiteX2" fmla="*/ 149543 w 149542"/>
                <a:gd name="connsiteY2" fmla="*/ 51340 h 51339"/>
                <a:gd name="connsiteX3" fmla="*/ 0 w 149542"/>
                <a:gd name="connsiteY3" fmla="*/ 51340 h 51339"/>
                <a:gd name="connsiteX4" fmla="*/ 10096 w 149542"/>
                <a:gd name="connsiteY4" fmla="*/ 0 h 51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542" h="51339">
                  <a:moveTo>
                    <a:pt x="10096" y="0"/>
                  </a:moveTo>
                  <a:lnTo>
                    <a:pt x="139351" y="0"/>
                  </a:lnTo>
                  <a:lnTo>
                    <a:pt x="149543" y="51340"/>
                  </a:lnTo>
                  <a:lnTo>
                    <a:pt x="0" y="51340"/>
                  </a:lnTo>
                  <a:lnTo>
                    <a:pt x="10096" y="0"/>
                  </a:ln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59" name="图形 7">
              <a:extLst>
                <a:ext uri="{FF2B5EF4-FFF2-40B4-BE49-F238E27FC236}">
                  <a16:creationId xmlns:a16="http://schemas.microsoft.com/office/drawing/2014/main" id="{1B306F6E-B792-CCEF-0D2A-2BAFC04634BE}"/>
                </a:ext>
              </a:extLst>
            </p:cNvPr>
            <p:cNvGrpSpPr/>
            <p:nvPr/>
          </p:nvGrpSpPr>
          <p:grpSpPr>
            <a:xfrm>
              <a:off x="7918055" y="1916533"/>
              <a:ext cx="3170880" cy="1889627"/>
              <a:chOff x="7456908" y="1925667"/>
              <a:chExt cx="2559258" cy="1525143"/>
            </a:xfrm>
          </p:grpSpPr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1A7DB639-0155-76C6-1B09-421685C0268D}"/>
                  </a:ext>
                </a:extLst>
              </p:cNvPr>
              <p:cNvSpPr/>
              <p:nvPr/>
            </p:nvSpPr>
            <p:spPr>
              <a:xfrm>
                <a:off x="7456908" y="1925667"/>
                <a:ext cx="2540208" cy="1525143"/>
              </a:xfrm>
              <a:custGeom>
                <a:avLst/>
                <a:gdLst>
                  <a:gd name="connsiteX0" fmla="*/ 2423772 w 2540208"/>
                  <a:gd name="connsiteY0" fmla="*/ 1525143 h 1525143"/>
                  <a:gd name="connsiteX1" fmla="*/ 151584 w 2540208"/>
                  <a:gd name="connsiteY1" fmla="*/ 1525143 h 1525143"/>
                  <a:gd name="connsiteX2" fmla="*/ 30045 w 2540208"/>
                  <a:gd name="connsiteY2" fmla="*/ 1406271 h 1525143"/>
                  <a:gd name="connsiteX3" fmla="*/ 41 w 2540208"/>
                  <a:gd name="connsiteY3" fmla="*/ 119158 h 1525143"/>
                  <a:gd name="connsiteX4" fmla="*/ 113062 w 2540208"/>
                  <a:gd name="connsiteY4" fmla="*/ 40 h 1525143"/>
                  <a:gd name="connsiteX5" fmla="*/ 116436 w 2540208"/>
                  <a:gd name="connsiteY5" fmla="*/ 0 h 1525143"/>
                  <a:gd name="connsiteX6" fmla="*/ 2388625 w 2540208"/>
                  <a:gd name="connsiteY6" fmla="*/ 0 h 1525143"/>
                  <a:gd name="connsiteX7" fmla="*/ 2510355 w 2540208"/>
                  <a:gd name="connsiteY7" fmla="*/ 118968 h 1525143"/>
                  <a:gd name="connsiteX8" fmla="*/ 2540168 w 2540208"/>
                  <a:gd name="connsiteY8" fmla="*/ 1405986 h 1525143"/>
                  <a:gd name="connsiteX9" fmla="*/ 2427147 w 2540208"/>
                  <a:gd name="connsiteY9" fmla="*/ 1525104 h 1525143"/>
                  <a:gd name="connsiteX10" fmla="*/ 2423772 w 2540208"/>
                  <a:gd name="connsiteY10" fmla="*/ 1525143 h 1525143"/>
                  <a:gd name="connsiteX11" fmla="*/ 116436 w 2540208"/>
                  <a:gd name="connsiteY11" fmla="*/ 9525 h 1525143"/>
                  <a:gd name="connsiteX12" fmla="*/ 9528 w 2540208"/>
                  <a:gd name="connsiteY12" fmla="*/ 115786 h 1525143"/>
                  <a:gd name="connsiteX13" fmla="*/ 9566 w 2540208"/>
                  <a:gd name="connsiteY13" fmla="*/ 118968 h 1525143"/>
                  <a:gd name="connsiteX14" fmla="*/ 39570 w 2540208"/>
                  <a:gd name="connsiteY14" fmla="*/ 1405986 h 1525143"/>
                  <a:gd name="connsiteX15" fmla="*/ 151774 w 2540208"/>
                  <a:gd name="connsiteY15" fmla="*/ 1515618 h 1525143"/>
                  <a:gd name="connsiteX16" fmla="*/ 2423772 w 2540208"/>
                  <a:gd name="connsiteY16" fmla="*/ 1515618 h 1525143"/>
                  <a:gd name="connsiteX17" fmla="*/ 2530676 w 2540208"/>
                  <a:gd name="connsiteY17" fmla="*/ 1409163 h 1525143"/>
                  <a:gd name="connsiteX18" fmla="*/ 2530643 w 2540208"/>
                  <a:gd name="connsiteY18" fmla="*/ 1406271 h 1525143"/>
                  <a:gd name="connsiteX19" fmla="*/ 2500830 w 2540208"/>
                  <a:gd name="connsiteY19" fmla="*/ 119158 h 1525143"/>
                  <a:gd name="connsiteX20" fmla="*/ 2388625 w 2540208"/>
                  <a:gd name="connsiteY20" fmla="*/ 9525 h 1525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540208" h="1525143">
                    <a:moveTo>
                      <a:pt x="2423772" y="1525143"/>
                    </a:moveTo>
                    <a:lnTo>
                      <a:pt x="151584" y="1525143"/>
                    </a:lnTo>
                    <a:cubicBezTo>
                      <a:pt x="85692" y="1524660"/>
                      <a:pt x="31990" y="1472136"/>
                      <a:pt x="30045" y="1406271"/>
                    </a:cubicBezTo>
                    <a:lnTo>
                      <a:pt x="41" y="119158"/>
                    </a:lnTo>
                    <a:cubicBezTo>
                      <a:pt x="-1643" y="55055"/>
                      <a:pt x="48959" y="1724"/>
                      <a:pt x="113062" y="40"/>
                    </a:cubicBezTo>
                    <a:cubicBezTo>
                      <a:pt x="114187" y="10"/>
                      <a:pt x="115311" y="-3"/>
                      <a:pt x="116436" y="0"/>
                    </a:cubicBezTo>
                    <a:lnTo>
                      <a:pt x="2388625" y="0"/>
                    </a:lnTo>
                    <a:cubicBezTo>
                      <a:pt x="2454627" y="384"/>
                      <a:pt x="2508457" y="52992"/>
                      <a:pt x="2510355" y="118968"/>
                    </a:cubicBezTo>
                    <a:lnTo>
                      <a:pt x="2540168" y="1405986"/>
                    </a:lnTo>
                    <a:cubicBezTo>
                      <a:pt x="2541852" y="1470089"/>
                      <a:pt x="2491250" y="1523420"/>
                      <a:pt x="2427147" y="1525104"/>
                    </a:cubicBezTo>
                    <a:cubicBezTo>
                      <a:pt x="2426022" y="1525133"/>
                      <a:pt x="2424897" y="1525147"/>
                      <a:pt x="2423772" y="1525143"/>
                    </a:cubicBezTo>
                    <a:close/>
                    <a:moveTo>
                      <a:pt x="116436" y="9525"/>
                    </a:moveTo>
                    <a:cubicBezTo>
                      <a:pt x="57571" y="9346"/>
                      <a:pt x="9707" y="56921"/>
                      <a:pt x="9528" y="115786"/>
                    </a:cubicBezTo>
                    <a:cubicBezTo>
                      <a:pt x="9525" y="116846"/>
                      <a:pt x="9537" y="117907"/>
                      <a:pt x="9566" y="118968"/>
                    </a:cubicBezTo>
                    <a:lnTo>
                      <a:pt x="39570" y="1405986"/>
                    </a:lnTo>
                    <a:cubicBezTo>
                      <a:pt x="41314" y="1466797"/>
                      <a:pt x="90939" y="1515284"/>
                      <a:pt x="151774" y="1515618"/>
                    </a:cubicBezTo>
                    <a:lnTo>
                      <a:pt x="2423772" y="1515618"/>
                    </a:lnTo>
                    <a:cubicBezTo>
                      <a:pt x="2482690" y="1515742"/>
                      <a:pt x="2530553" y="1468080"/>
                      <a:pt x="2530676" y="1409163"/>
                    </a:cubicBezTo>
                    <a:cubicBezTo>
                      <a:pt x="2530678" y="1408199"/>
                      <a:pt x="2530667" y="1407235"/>
                      <a:pt x="2530643" y="1406271"/>
                    </a:cubicBezTo>
                    <a:lnTo>
                      <a:pt x="2500830" y="119158"/>
                    </a:lnTo>
                    <a:cubicBezTo>
                      <a:pt x="2499085" y="58347"/>
                      <a:pt x="2449460" y="9860"/>
                      <a:pt x="2388625" y="9525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224BC90F-8769-0337-020D-491F71F446D7}"/>
                  </a:ext>
                </a:extLst>
              </p:cNvPr>
              <p:cNvSpPr/>
              <p:nvPr/>
            </p:nvSpPr>
            <p:spPr>
              <a:xfrm>
                <a:off x="7475958" y="1925667"/>
                <a:ext cx="2540208" cy="1525143"/>
              </a:xfrm>
              <a:custGeom>
                <a:avLst/>
                <a:gdLst>
                  <a:gd name="connsiteX0" fmla="*/ 2423772 w 2540208"/>
                  <a:gd name="connsiteY0" fmla="*/ 1525143 h 1525143"/>
                  <a:gd name="connsiteX1" fmla="*/ 151584 w 2540208"/>
                  <a:gd name="connsiteY1" fmla="*/ 1525143 h 1525143"/>
                  <a:gd name="connsiteX2" fmla="*/ 30045 w 2540208"/>
                  <a:gd name="connsiteY2" fmla="*/ 1406271 h 1525143"/>
                  <a:gd name="connsiteX3" fmla="*/ 41 w 2540208"/>
                  <a:gd name="connsiteY3" fmla="*/ 119158 h 1525143"/>
                  <a:gd name="connsiteX4" fmla="*/ 113062 w 2540208"/>
                  <a:gd name="connsiteY4" fmla="*/ 40 h 1525143"/>
                  <a:gd name="connsiteX5" fmla="*/ 116436 w 2540208"/>
                  <a:gd name="connsiteY5" fmla="*/ 0 h 1525143"/>
                  <a:gd name="connsiteX6" fmla="*/ 2388625 w 2540208"/>
                  <a:gd name="connsiteY6" fmla="*/ 0 h 1525143"/>
                  <a:gd name="connsiteX7" fmla="*/ 2510355 w 2540208"/>
                  <a:gd name="connsiteY7" fmla="*/ 118968 h 1525143"/>
                  <a:gd name="connsiteX8" fmla="*/ 2540168 w 2540208"/>
                  <a:gd name="connsiteY8" fmla="*/ 1405986 h 1525143"/>
                  <a:gd name="connsiteX9" fmla="*/ 2427147 w 2540208"/>
                  <a:gd name="connsiteY9" fmla="*/ 1525104 h 1525143"/>
                  <a:gd name="connsiteX10" fmla="*/ 2423772 w 2540208"/>
                  <a:gd name="connsiteY10" fmla="*/ 1525143 h 1525143"/>
                  <a:gd name="connsiteX11" fmla="*/ 116436 w 2540208"/>
                  <a:gd name="connsiteY11" fmla="*/ 9525 h 1525143"/>
                  <a:gd name="connsiteX12" fmla="*/ 9528 w 2540208"/>
                  <a:gd name="connsiteY12" fmla="*/ 115786 h 1525143"/>
                  <a:gd name="connsiteX13" fmla="*/ 9566 w 2540208"/>
                  <a:gd name="connsiteY13" fmla="*/ 118968 h 1525143"/>
                  <a:gd name="connsiteX14" fmla="*/ 39570 w 2540208"/>
                  <a:gd name="connsiteY14" fmla="*/ 1405986 h 1525143"/>
                  <a:gd name="connsiteX15" fmla="*/ 151774 w 2540208"/>
                  <a:gd name="connsiteY15" fmla="*/ 1515618 h 1525143"/>
                  <a:gd name="connsiteX16" fmla="*/ 2423772 w 2540208"/>
                  <a:gd name="connsiteY16" fmla="*/ 1515618 h 1525143"/>
                  <a:gd name="connsiteX17" fmla="*/ 2530676 w 2540208"/>
                  <a:gd name="connsiteY17" fmla="*/ 1409163 h 1525143"/>
                  <a:gd name="connsiteX18" fmla="*/ 2530643 w 2540208"/>
                  <a:gd name="connsiteY18" fmla="*/ 1406271 h 1525143"/>
                  <a:gd name="connsiteX19" fmla="*/ 2500830 w 2540208"/>
                  <a:gd name="connsiteY19" fmla="*/ 119158 h 1525143"/>
                  <a:gd name="connsiteX20" fmla="*/ 2388625 w 2540208"/>
                  <a:gd name="connsiteY20" fmla="*/ 9525 h 1525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540208" h="1525143">
                    <a:moveTo>
                      <a:pt x="2423772" y="1525143"/>
                    </a:moveTo>
                    <a:lnTo>
                      <a:pt x="151584" y="1525143"/>
                    </a:lnTo>
                    <a:cubicBezTo>
                      <a:pt x="85692" y="1524660"/>
                      <a:pt x="31990" y="1472136"/>
                      <a:pt x="30045" y="1406271"/>
                    </a:cubicBezTo>
                    <a:lnTo>
                      <a:pt x="41" y="119158"/>
                    </a:lnTo>
                    <a:cubicBezTo>
                      <a:pt x="-1643" y="55055"/>
                      <a:pt x="48959" y="1724"/>
                      <a:pt x="113062" y="40"/>
                    </a:cubicBezTo>
                    <a:cubicBezTo>
                      <a:pt x="114187" y="10"/>
                      <a:pt x="115311" y="-3"/>
                      <a:pt x="116436" y="0"/>
                    </a:cubicBezTo>
                    <a:lnTo>
                      <a:pt x="2388625" y="0"/>
                    </a:lnTo>
                    <a:cubicBezTo>
                      <a:pt x="2454627" y="384"/>
                      <a:pt x="2508457" y="52992"/>
                      <a:pt x="2510355" y="118968"/>
                    </a:cubicBezTo>
                    <a:lnTo>
                      <a:pt x="2540168" y="1405986"/>
                    </a:lnTo>
                    <a:cubicBezTo>
                      <a:pt x="2541852" y="1470089"/>
                      <a:pt x="2491250" y="1523420"/>
                      <a:pt x="2427147" y="1525104"/>
                    </a:cubicBezTo>
                    <a:cubicBezTo>
                      <a:pt x="2426022" y="1525133"/>
                      <a:pt x="2424897" y="1525147"/>
                      <a:pt x="2423772" y="1525143"/>
                    </a:cubicBezTo>
                    <a:close/>
                    <a:moveTo>
                      <a:pt x="116436" y="9525"/>
                    </a:moveTo>
                    <a:cubicBezTo>
                      <a:pt x="57571" y="9346"/>
                      <a:pt x="9707" y="56921"/>
                      <a:pt x="9528" y="115786"/>
                    </a:cubicBezTo>
                    <a:cubicBezTo>
                      <a:pt x="9525" y="116846"/>
                      <a:pt x="9537" y="117907"/>
                      <a:pt x="9566" y="118968"/>
                    </a:cubicBezTo>
                    <a:lnTo>
                      <a:pt x="39570" y="1405986"/>
                    </a:lnTo>
                    <a:cubicBezTo>
                      <a:pt x="41314" y="1466797"/>
                      <a:pt x="90939" y="1515284"/>
                      <a:pt x="151774" y="1515618"/>
                    </a:cubicBezTo>
                    <a:lnTo>
                      <a:pt x="2423772" y="1515618"/>
                    </a:lnTo>
                    <a:cubicBezTo>
                      <a:pt x="2482690" y="1515742"/>
                      <a:pt x="2530553" y="1468080"/>
                      <a:pt x="2530676" y="1409163"/>
                    </a:cubicBezTo>
                    <a:cubicBezTo>
                      <a:pt x="2530678" y="1408199"/>
                      <a:pt x="2530667" y="1407235"/>
                      <a:pt x="2530643" y="1406271"/>
                    </a:cubicBezTo>
                    <a:lnTo>
                      <a:pt x="2500830" y="119158"/>
                    </a:lnTo>
                    <a:cubicBezTo>
                      <a:pt x="2499085" y="58347"/>
                      <a:pt x="2449460" y="9860"/>
                      <a:pt x="2388625" y="9525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84492EB0-ECD1-658A-875B-330017569892}"/>
                  </a:ext>
                </a:extLst>
              </p:cNvPr>
              <p:cNvSpPr/>
              <p:nvPr/>
            </p:nvSpPr>
            <p:spPr>
              <a:xfrm>
                <a:off x="7773655" y="2088831"/>
                <a:ext cx="344805" cy="201739"/>
              </a:xfrm>
              <a:custGeom>
                <a:avLst/>
                <a:gdLst>
                  <a:gd name="connsiteX0" fmla="*/ 153638 w 344805"/>
                  <a:gd name="connsiteY0" fmla="*/ 201739 h 201739"/>
                  <a:gd name="connsiteX1" fmla="*/ 0 w 344805"/>
                  <a:gd name="connsiteY1" fmla="*/ 58865 h 201739"/>
                  <a:gd name="connsiteX2" fmla="*/ 285750 w 344805"/>
                  <a:gd name="connsiteY2" fmla="*/ 58865 h 201739"/>
                  <a:gd name="connsiteX3" fmla="*/ 344805 w 344805"/>
                  <a:gd name="connsiteY3" fmla="*/ 149543 h 2017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4805" h="201739">
                    <a:moveTo>
                      <a:pt x="153638" y="201739"/>
                    </a:moveTo>
                    <a:lnTo>
                      <a:pt x="0" y="58865"/>
                    </a:lnTo>
                    <a:cubicBezTo>
                      <a:pt x="72676" y="-19622"/>
                      <a:pt x="201835" y="-19622"/>
                      <a:pt x="285750" y="58865"/>
                    </a:cubicBezTo>
                    <a:cubicBezTo>
                      <a:pt x="312579" y="83785"/>
                      <a:pt x="332861" y="114928"/>
                      <a:pt x="344805" y="149543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9B1EF0E8-72BB-36E1-86F3-F53998F3FA8C}"/>
                  </a:ext>
                </a:extLst>
              </p:cNvPr>
              <p:cNvSpPr/>
              <p:nvPr/>
            </p:nvSpPr>
            <p:spPr>
              <a:xfrm>
                <a:off x="7692612" y="2150648"/>
                <a:ext cx="202677" cy="160686"/>
              </a:xfrm>
              <a:custGeom>
                <a:avLst/>
                <a:gdLst>
                  <a:gd name="connsiteX0" fmla="*/ 202677 w 202677"/>
                  <a:gd name="connsiteY0" fmla="*/ 143065 h 160686"/>
                  <a:gd name="connsiteX1" fmla="*/ 2653 w 202677"/>
                  <a:gd name="connsiteY1" fmla="*/ 160687 h 160686"/>
                  <a:gd name="connsiteX2" fmla="*/ 7605 w 202677"/>
                  <a:gd name="connsiteY2" fmla="*/ 73819 h 160686"/>
                  <a:gd name="connsiteX3" fmla="*/ 49230 w 202677"/>
                  <a:gd name="connsiteY3" fmla="*/ 0 h 1606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2677" h="160686">
                    <a:moveTo>
                      <a:pt x="202677" y="143065"/>
                    </a:moveTo>
                    <a:lnTo>
                      <a:pt x="2653" y="160687"/>
                    </a:lnTo>
                    <a:cubicBezTo>
                      <a:pt x="-2125" y="131720"/>
                      <a:pt x="-434" y="102055"/>
                      <a:pt x="7605" y="73819"/>
                    </a:cubicBezTo>
                    <a:cubicBezTo>
                      <a:pt x="15561" y="46315"/>
                      <a:pt x="29812" y="21041"/>
                      <a:pt x="49230" y="0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  <a:alpha val="2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1DE91D91-7D94-365F-1835-2E36093E8C7D}"/>
                  </a:ext>
                </a:extLst>
              </p:cNvPr>
              <p:cNvSpPr/>
              <p:nvPr/>
            </p:nvSpPr>
            <p:spPr>
              <a:xfrm>
                <a:off x="7760129" y="2305049"/>
                <a:ext cx="167163" cy="119824"/>
              </a:xfrm>
              <a:custGeom>
                <a:avLst/>
                <a:gdLst>
                  <a:gd name="connsiteX0" fmla="*/ 167164 w 167163"/>
                  <a:gd name="connsiteY0" fmla="*/ 0 h 119824"/>
                  <a:gd name="connsiteX1" fmla="*/ 56293 w 167163"/>
                  <a:gd name="connsiteY1" fmla="*/ 119825 h 119824"/>
                  <a:gd name="connsiteX2" fmla="*/ 19050 w 167163"/>
                  <a:gd name="connsiteY2" fmla="*/ 71628 h 119824"/>
                  <a:gd name="connsiteX3" fmla="*/ 0 w 167163"/>
                  <a:gd name="connsiteY3" fmla="*/ 14478 h 119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7163" h="119824">
                    <a:moveTo>
                      <a:pt x="167164" y="0"/>
                    </a:moveTo>
                    <a:lnTo>
                      <a:pt x="56293" y="119825"/>
                    </a:lnTo>
                    <a:cubicBezTo>
                      <a:pt x="41347" y="105885"/>
                      <a:pt x="28768" y="89607"/>
                      <a:pt x="19050" y="71628"/>
                    </a:cubicBezTo>
                    <a:cubicBezTo>
                      <a:pt x="9503" y="53797"/>
                      <a:pt x="3061" y="34471"/>
                      <a:pt x="0" y="1447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6C1E33F7-FFD3-C921-743B-43707156CB8A}"/>
                  </a:ext>
                </a:extLst>
              </p:cNvPr>
              <p:cNvSpPr/>
              <p:nvPr/>
            </p:nvSpPr>
            <p:spPr>
              <a:xfrm>
                <a:off x="7805754" y="2268949"/>
                <a:ext cx="335388" cy="254317"/>
              </a:xfrm>
              <a:custGeom>
                <a:avLst/>
                <a:gdLst>
                  <a:gd name="connsiteX0" fmla="*/ 132302 w 335388"/>
                  <a:gd name="connsiteY0" fmla="*/ 52388 h 254317"/>
                  <a:gd name="connsiteX1" fmla="*/ 323850 w 335388"/>
                  <a:gd name="connsiteY1" fmla="*/ 0 h 254317"/>
                  <a:gd name="connsiteX2" fmla="*/ 285750 w 335388"/>
                  <a:gd name="connsiteY2" fmla="*/ 195453 h 254317"/>
                  <a:gd name="connsiteX3" fmla="*/ 0 w 335388"/>
                  <a:gd name="connsiteY3" fmla="*/ 195453 h 254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5388" h="254317">
                    <a:moveTo>
                      <a:pt x="132302" y="52388"/>
                    </a:moveTo>
                    <a:lnTo>
                      <a:pt x="323850" y="0"/>
                    </a:lnTo>
                    <a:cubicBezTo>
                      <a:pt x="348123" y="67195"/>
                      <a:pt x="333484" y="142294"/>
                      <a:pt x="285750" y="195453"/>
                    </a:cubicBezTo>
                    <a:cubicBezTo>
                      <a:pt x="213074" y="273939"/>
                      <a:pt x="83915" y="273939"/>
                      <a:pt x="0" y="195453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  <a:alpha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07E00821-366D-B601-D4E9-2E6AC823B0C0}"/>
                  </a:ext>
                </a:extLst>
              </p:cNvPr>
              <p:cNvSpPr/>
              <p:nvPr/>
            </p:nvSpPr>
            <p:spPr>
              <a:xfrm>
                <a:off x="8299911" y="2088831"/>
                <a:ext cx="344900" cy="201739"/>
              </a:xfrm>
              <a:custGeom>
                <a:avLst/>
                <a:gdLst>
                  <a:gd name="connsiteX0" fmla="*/ 153638 w 344900"/>
                  <a:gd name="connsiteY0" fmla="*/ 201739 h 201739"/>
                  <a:gd name="connsiteX1" fmla="*/ 0 w 344900"/>
                  <a:gd name="connsiteY1" fmla="*/ 58865 h 201739"/>
                  <a:gd name="connsiteX2" fmla="*/ 285750 w 344900"/>
                  <a:gd name="connsiteY2" fmla="*/ 58865 h 201739"/>
                  <a:gd name="connsiteX3" fmla="*/ 344900 w 344900"/>
                  <a:gd name="connsiteY3" fmla="*/ 149543 h 2017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4900" h="201739">
                    <a:moveTo>
                      <a:pt x="153638" y="201739"/>
                    </a:moveTo>
                    <a:lnTo>
                      <a:pt x="0" y="58865"/>
                    </a:lnTo>
                    <a:cubicBezTo>
                      <a:pt x="72676" y="-19622"/>
                      <a:pt x="201835" y="-19622"/>
                      <a:pt x="285750" y="58865"/>
                    </a:cubicBezTo>
                    <a:cubicBezTo>
                      <a:pt x="312605" y="83782"/>
                      <a:pt x="332918" y="114923"/>
                      <a:pt x="344900" y="149543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  <a:alpha val="2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3BFF5125-90DC-89ED-E257-CC92198B334C}"/>
                  </a:ext>
                </a:extLst>
              </p:cNvPr>
              <p:cNvSpPr/>
              <p:nvPr/>
            </p:nvSpPr>
            <p:spPr>
              <a:xfrm>
                <a:off x="8218774" y="2150648"/>
                <a:ext cx="202675" cy="160686"/>
              </a:xfrm>
              <a:custGeom>
                <a:avLst/>
                <a:gdLst>
                  <a:gd name="connsiteX0" fmla="*/ 202676 w 202675"/>
                  <a:gd name="connsiteY0" fmla="*/ 143065 h 160686"/>
                  <a:gd name="connsiteX1" fmla="*/ 2651 w 202675"/>
                  <a:gd name="connsiteY1" fmla="*/ 160687 h 160686"/>
                  <a:gd name="connsiteX2" fmla="*/ 7699 w 202675"/>
                  <a:gd name="connsiteY2" fmla="*/ 73819 h 160686"/>
                  <a:gd name="connsiteX3" fmla="*/ 49228 w 202675"/>
                  <a:gd name="connsiteY3" fmla="*/ 0 h 1606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2675" h="160686">
                    <a:moveTo>
                      <a:pt x="202676" y="143065"/>
                    </a:moveTo>
                    <a:lnTo>
                      <a:pt x="2651" y="160687"/>
                    </a:lnTo>
                    <a:cubicBezTo>
                      <a:pt x="-2144" y="131715"/>
                      <a:pt x="-419" y="102040"/>
                      <a:pt x="7699" y="73819"/>
                    </a:cubicBezTo>
                    <a:cubicBezTo>
                      <a:pt x="15582" y="46305"/>
                      <a:pt x="29805" y="21022"/>
                      <a:pt x="49228" y="0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D2E58738-9DA0-08D8-3A70-D1890373FF79}"/>
                  </a:ext>
                </a:extLst>
              </p:cNvPr>
              <p:cNvSpPr/>
              <p:nvPr/>
            </p:nvSpPr>
            <p:spPr>
              <a:xfrm>
                <a:off x="8286290" y="2305049"/>
                <a:ext cx="167258" cy="119824"/>
              </a:xfrm>
              <a:custGeom>
                <a:avLst/>
                <a:gdLst>
                  <a:gd name="connsiteX0" fmla="*/ 167259 w 167258"/>
                  <a:gd name="connsiteY0" fmla="*/ 0 h 119824"/>
                  <a:gd name="connsiteX1" fmla="*/ 56293 w 167258"/>
                  <a:gd name="connsiteY1" fmla="*/ 119825 h 119824"/>
                  <a:gd name="connsiteX2" fmla="*/ 19050 w 167258"/>
                  <a:gd name="connsiteY2" fmla="*/ 71628 h 119824"/>
                  <a:gd name="connsiteX3" fmla="*/ 0 w 167258"/>
                  <a:gd name="connsiteY3" fmla="*/ 14478 h 119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7258" h="119824">
                    <a:moveTo>
                      <a:pt x="167259" y="0"/>
                    </a:moveTo>
                    <a:lnTo>
                      <a:pt x="56293" y="119825"/>
                    </a:lnTo>
                    <a:cubicBezTo>
                      <a:pt x="41347" y="105885"/>
                      <a:pt x="28768" y="89607"/>
                      <a:pt x="19050" y="71628"/>
                    </a:cubicBezTo>
                    <a:cubicBezTo>
                      <a:pt x="9503" y="53797"/>
                      <a:pt x="3061" y="34471"/>
                      <a:pt x="0" y="14478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  <a:alpha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F3597BDA-7587-7186-995F-36890800B25F}"/>
                  </a:ext>
                </a:extLst>
              </p:cNvPr>
              <p:cNvSpPr/>
              <p:nvPr/>
            </p:nvSpPr>
            <p:spPr>
              <a:xfrm>
                <a:off x="8331915" y="2268949"/>
                <a:ext cx="335429" cy="254317"/>
              </a:xfrm>
              <a:custGeom>
                <a:avLst/>
                <a:gdLst>
                  <a:gd name="connsiteX0" fmla="*/ 132302 w 335429"/>
                  <a:gd name="connsiteY0" fmla="*/ 52388 h 254317"/>
                  <a:gd name="connsiteX1" fmla="*/ 323850 w 335429"/>
                  <a:gd name="connsiteY1" fmla="*/ 0 h 254317"/>
                  <a:gd name="connsiteX2" fmla="*/ 285750 w 335429"/>
                  <a:gd name="connsiteY2" fmla="*/ 195453 h 254317"/>
                  <a:gd name="connsiteX3" fmla="*/ 0 w 335429"/>
                  <a:gd name="connsiteY3" fmla="*/ 195453 h 254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5429" h="254317">
                    <a:moveTo>
                      <a:pt x="132302" y="52388"/>
                    </a:moveTo>
                    <a:lnTo>
                      <a:pt x="323850" y="0"/>
                    </a:lnTo>
                    <a:cubicBezTo>
                      <a:pt x="348188" y="67190"/>
                      <a:pt x="333542" y="142323"/>
                      <a:pt x="285750" y="195453"/>
                    </a:cubicBezTo>
                    <a:cubicBezTo>
                      <a:pt x="213074" y="273939"/>
                      <a:pt x="83915" y="273939"/>
                      <a:pt x="0" y="19545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72" name="图形 7">
                <a:extLst>
                  <a:ext uri="{FF2B5EF4-FFF2-40B4-BE49-F238E27FC236}">
                    <a16:creationId xmlns:a16="http://schemas.microsoft.com/office/drawing/2014/main" id="{20A10E96-5CDE-9F42-174F-E895B28CA2F8}"/>
                  </a:ext>
                </a:extLst>
              </p:cNvPr>
              <p:cNvGrpSpPr/>
              <p:nvPr/>
            </p:nvGrpSpPr>
            <p:grpSpPr>
              <a:xfrm>
                <a:off x="7624387" y="2148073"/>
                <a:ext cx="1988822" cy="1113000"/>
                <a:chOff x="7624387" y="2148073"/>
                <a:chExt cx="1988822" cy="1113000"/>
              </a:xfrm>
              <a:solidFill>
                <a:srgbClr val="407BFF"/>
              </a:solidFill>
            </p:grpSpPr>
            <p:sp>
              <p:nvSpPr>
                <p:cNvPr id="74" name="任意多边形: 形状 73">
                  <a:extLst>
                    <a:ext uri="{FF2B5EF4-FFF2-40B4-BE49-F238E27FC236}">
                      <a16:creationId xmlns:a16="http://schemas.microsoft.com/office/drawing/2014/main" id="{D1C1BFA8-1692-8DB4-343D-36A4E45E01B5}"/>
                    </a:ext>
                  </a:extLst>
                </p:cNvPr>
                <p:cNvSpPr/>
                <p:nvPr/>
              </p:nvSpPr>
              <p:spPr>
                <a:xfrm>
                  <a:off x="7624387" y="2171116"/>
                  <a:ext cx="1955476" cy="1089956"/>
                </a:xfrm>
                <a:custGeom>
                  <a:avLst/>
                  <a:gdLst>
                    <a:gd name="connsiteX0" fmla="*/ 4774 w 1955476"/>
                    <a:gd name="connsiteY0" fmla="*/ 1089956 h 1089956"/>
                    <a:gd name="connsiteX1" fmla="*/ 4297 w 1955476"/>
                    <a:gd name="connsiteY1" fmla="*/ 1089956 h 1089956"/>
                    <a:gd name="connsiteX2" fmla="*/ 11 w 1955476"/>
                    <a:gd name="connsiteY2" fmla="*/ 1084718 h 1089956"/>
                    <a:gd name="connsiteX3" fmla="*/ 186034 w 1955476"/>
                    <a:gd name="connsiteY3" fmla="*/ 797158 h 1089956"/>
                    <a:gd name="connsiteX4" fmla="*/ 523124 w 1955476"/>
                    <a:gd name="connsiteY4" fmla="*/ 711433 h 1089956"/>
                    <a:gd name="connsiteX5" fmla="*/ 622470 w 1955476"/>
                    <a:gd name="connsiteY5" fmla="*/ 717624 h 1089956"/>
                    <a:gd name="connsiteX6" fmla="*/ 771727 w 1955476"/>
                    <a:gd name="connsiteY6" fmla="*/ 722768 h 1089956"/>
                    <a:gd name="connsiteX7" fmla="*/ 988420 w 1955476"/>
                    <a:gd name="connsiteY7" fmla="*/ 625232 h 1089956"/>
                    <a:gd name="connsiteX8" fmla="*/ 1036045 w 1955476"/>
                    <a:gd name="connsiteY8" fmla="*/ 533030 h 1089956"/>
                    <a:gd name="connsiteX9" fmla="*/ 1097386 w 1955476"/>
                    <a:gd name="connsiteY9" fmla="*/ 424159 h 1089956"/>
                    <a:gd name="connsiteX10" fmla="*/ 1275028 w 1955476"/>
                    <a:gd name="connsiteY10" fmla="*/ 355007 h 1089956"/>
                    <a:gd name="connsiteX11" fmla="*/ 1397424 w 1955476"/>
                    <a:gd name="connsiteY11" fmla="*/ 356150 h 1089956"/>
                    <a:gd name="connsiteX12" fmla="*/ 1504675 w 1955476"/>
                    <a:gd name="connsiteY12" fmla="*/ 358055 h 1089956"/>
                    <a:gd name="connsiteX13" fmla="*/ 1711749 w 1955476"/>
                    <a:gd name="connsiteY13" fmla="*/ 281855 h 1089956"/>
                    <a:gd name="connsiteX14" fmla="*/ 1773471 w 1955476"/>
                    <a:gd name="connsiteY14" fmla="*/ 188129 h 1089956"/>
                    <a:gd name="connsiteX15" fmla="*/ 1802617 w 1955476"/>
                    <a:gd name="connsiteY15" fmla="*/ 136409 h 1089956"/>
                    <a:gd name="connsiteX16" fmla="*/ 1948540 w 1955476"/>
                    <a:gd name="connsiteY16" fmla="*/ 582 h 1089956"/>
                    <a:gd name="connsiteX17" fmla="*/ 1954882 w 1955476"/>
                    <a:gd name="connsiteY17" fmla="*/ 2413 h 1089956"/>
                    <a:gd name="connsiteX18" fmla="*/ 1954922 w 1955476"/>
                    <a:gd name="connsiteY18" fmla="*/ 2487 h 1089956"/>
                    <a:gd name="connsiteX19" fmla="*/ 1953017 w 1955476"/>
                    <a:gd name="connsiteY19" fmla="*/ 8964 h 1089956"/>
                    <a:gd name="connsiteX20" fmla="*/ 1810142 w 1955476"/>
                    <a:gd name="connsiteY20" fmla="*/ 142314 h 1089956"/>
                    <a:gd name="connsiteX21" fmla="*/ 1781567 w 1955476"/>
                    <a:gd name="connsiteY21" fmla="*/ 193463 h 1089956"/>
                    <a:gd name="connsiteX22" fmla="*/ 1718226 w 1955476"/>
                    <a:gd name="connsiteY22" fmla="*/ 289380 h 1089956"/>
                    <a:gd name="connsiteX23" fmla="*/ 1504675 w 1955476"/>
                    <a:gd name="connsiteY23" fmla="*/ 368152 h 1089956"/>
                    <a:gd name="connsiteX24" fmla="*/ 1396757 w 1955476"/>
                    <a:gd name="connsiteY24" fmla="*/ 366247 h 1089956"/>
                    <a:gd name="connsiteX25" fmla="*/ 1275314 w 1955476"/>
                    <a:gd name="connsiteY25" fmla="*/ 365104 h 1089956"/>
                    <a:gd name="connsiteX26" fmla="*/ 1103864 w 1955476"/>
                    <a:gd name="connsiteY26" fmla="*/ 431779 h 1089956"/>
                    <a:gd name="connsiteX27" fmla="*/ 1044427 w 1955476"/>
                    <a:gd name="connsiteY27" fmla="*/ 537697 h 1089956"/>
                    <a:gd name="connsiteX28" fmla="*/ 995755 w 1955476"/>
                    <a:gd name="connsiteY28" fmla="*/ 632090 h 1089956"/>
                    <a:gd name="connsiteX29" fmla="*/ 771917 w 1955476"/>
                    <a:gd name="connsiteY29" fmla="*/ 733340 h 1089956"/>
                    <a:gd name="connsiteX30" fmla="*/ 621422 w 1955476"/>
                    <a:gd name="connsiteY30" fmla="*/ 728102 h 1089956"/>
                    <a:gd name="connsiteX31" fmla="*/ 522648 w 1955476"/>
                    <a:gd name="connsiteY31" fmla="*/ 722006 h 1089956"/>
                    <a:gd name="connsiteX32" fmla="*/ 190892 w 1955476"/>
                    <a:gd name="connsiteY32" fmla="*/ 806302 h 1089956"/>
                    <a:gd name="connsiteX33" fmla="*/ 9250 w 1955476"/>
                    <a:gd name="connsiteY33" fmla="*/ 1086813 h 1089956"/>
                    <a:gd name="connsiteX34" fmla="*/ 4774 w 1955476"/>
                    <a:gd name="connsiteY34" fmla="*/ 1089956 h 10899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1955476" h="1089956">
                      <a:moveTo>
                        <a:pt x="4774" y="1089956"/>
                      </a:moveTo>
                      <a:lnTo>
                        <a:pt x="4297" y="1089956"/>
                      </a:lnTo>
                      <a:cubicBezTo>
                        <a:pt x="1712" y="1089611"/>
                        <a:pt x="-162" y="1087320"/>
                        <a:pt x="11" y="1084718"/>
                      </a:cubicBezTo>
                      <a:cubicBezTo>
                        <a:pt x="10870" y="972513"/>
                        <a:pt x="80402" y="864976"/>
                        <a:pt x="186034" y="797158"/>
                      </a:cubicBezTo>
                      <a:cubicBezTo>
                        <a:pt x="277570" y="738389"/>
                        <a:pt x="393870" y="708671"/>
                        <a:pt x="523124" y="711433"/>
                      </a:cubicBezTo>
                      <a:cubicBezTo>
                        <a:pt x="556271" y="712100"/>
                        <a:pt x="589799" y="714862"/>
                        <a:pt x="622470" y="717624"/>
                      </a:cubicBezTo>
                      <a:cubicBezTo>
                        <a:pt x="672038" y="722870"/>
                        <a:pt x="721915" y="724589"/>
                        <a:pt x="771727" y="722768"/>
                      </a:cubicBezTo>
                      <a:cubicBezTo>
                        <a:pt x="827448" y="719434"/>
                        <a:pt x="929746" y="702384"/>
                        <a:pt x="988420" y="625232"/>
                      </a:cubicBezTo>
                      <a:cubicBezTo>
                        <a:pt x="1008173" y="596661"/>
                        <a:pt x="1024178" y="565674"/>
                        <a:pt x="1036045" y="533030"/>
                      </a:cubicBezTo>
                      <a:cubicBezTo>
                        <a:pt x="1051857" y="494930"/>
                        <a:pt x="1068145" y="454829"/>
                        <a:pt x="1097386" y="424159"/>
                      </a:cubicBezTo>
                      <a:cubicBezTo>
                        <a:pt x="1136248" y="383297"/>
                        <a:pt x="1195970" y="360056"/>
                        <a:pt x="1275028" y="355007"/>
                      </a:cubicBezTo>
                      <a:cubicBezTo>
                        <a:pt x="1315817" y="353146"/>
                        <a:pt x="1356677" y="353527"/>
                        <a:pt x="1397424" y="356150"/>
                      </a:cubicBezTo>
                      <a:cubicBezTo>
                        <a:pt x="1432571" y="357770"/>
                        <a:pt x="1468957" y="359484"/>
                        <a:pt x="1504675" y="358055"/>
                      </a:cubicBezTo>
                      <a:cubicBezTo>
                        <a:pt x="1567731" y="355579"/>
                        <a:pt x="1654885" y="340434"/>
                        <a:pt x="1711749" y="281855"/>
                      </a:cubicBezTo>
                      <a:cubicBezTo>
                        <a:pt x="1737847" y="255185"/>
                        <a:pt x="1755945" y="221086"/>
                        <a:pt x="1773471" y="188129"/>
                      </a:cubicBezTo>
                      <a:cubicBezTo>
                        <a:pt x="1782996" y="170984"/>
                        <a:pt x="1792045" y="153173"/>
                        <a:pt x="1802617" y="136409"/>
                      </a:cubicBezTo>
                      <a:cubicBezTo>
                        <a:pt x="1838799" y="79363"/>
                        <a:pt x="1889051" y="32588"/>
                        <a:pt x="1948540" y="582"/>
                      </a:cubicBezTo>
                      <a:cubicBezTo>
                        <a:pt x="1950797" y="-664"/>
                        <a:pt x="1953636" y="156"/>
                        <a:pt x="1954882" y="2413"/>
                      </a:cubicBezTo>
                      <a:cubicBezTo>
                        <a:pt x="1954896" y="2437"/>
                        <a:pt x="1954909" y="2462"/>
                        <a:pt x="1954922" y="2487"/>
                      </a:cubicBezTo>
                      <a:cubicBezTo>
                        <a:pt x="1956136" y="4807"/>
                        <a:pt x="1955294" y="7671"/>
                        <a:pt x="1953017" y="8964"/>
                      </a:cubicBezTo>
                      <a:cubicBezTo>
                        <a:pt x="1894697" y="40360"/>
                        <a:pt x="1845481" y="86296"/>
                        <a:pt x="1810142" y="142314"/>
                      </a:cubicBezTo>
                      <a:cubicBezTo>
                        <a:pt x="1799760" y="158792"/>
                        <a:pt x="1790330" y="176414"/>
                        <a:pt x="1781567" y="193463"/>
                      </a:cubicBezTo>
                      <a:cubicBezTo>
                        <a:pt x="1763755" y="226991"/>
                        <a:pt x="1745372" y="261662"/>
                        <a:pt x="1718226" y="289380"/>
                      </a:cubicBezTo>
                      <a:cubicBezTo>
                        <a:pt x="1671458" y="337005"/>
                        <a:pt x="1597639" y="364532"/>
                        <a:pt x="1504675" y="368152"/>
                      </a:cubicBezTo>
                      <a:cubicBezTo>
                        <a:pt x="1468671" y="369581"/>
                        <a:pt x="1432095" y="368152"/>
                        <a:pt x="1396757" y="366247"/>
                      </a:cubicBezTo>
                      <a:cubicBezTo>
                        <a:pt x="1356326" y="363674"/>
                        <a:pt x="1315786" y="363292"/>
                        <a:pt x="1275314" y="365104"/>
                      </a:cubicBezTo>
                      <a:cubicBezTo>
                        <a:pt x="1199114" y="369962"/>
                        <a:pt x="1141106" y="392250"/>
                        <a:pt x="1103864" y="431779"/>
                      </a:cubicBezTo>
                      <a:cubicBezTo>
                        <a:pt x="1075860" y="461116"/>
                        <a:pt x="1059953" y="500073"/>
                        <a:pt x="1044427" y="537697"/>
                      </a:cubicBezTo>
                      <a:cubicBezTo>
                        <a:pt x="1032341" y="571128"/>
                        <a:pt x="1015981" y="602856"/>
                        <a:pt x="995755" y="632090"/>
                      </a:cubicBezTo>
                      <a:cubicBezTo>
                        <a:pt x="934699" y="712195"/>
                        <a:pt x="829353" y="729911"/>
                        <a:pt x="771917" y="733340"/>
                      </a:cubicBezTo>
                      <a:cubicBezTo>
                        <a:pt x="721691" y="735182"/>
                        <a:pt x="671398" y="733431"/>
                        <a:pt x="621422" y="728102"/>
                      </a:cubicBezTo>
                      <a:cubicBezTo>
                        <a:pt x="589037" y="725435"/>
                        <a:pt x="555509" y="722672"/>
                        <a:pt x="522648" y="722006"/>
                      </a:cubicBezTo>
                      <a:cubicBezTo>
                        <a:pt x="395680" y="719339"/>
                        <a:pt x="280808" y="748580"/>
                        <a:pt x="190892" y="806302"/>
                      </a:cubicBezTo>
                      <a:cubicBezTo>
                        <a:pt x="87736" y="872977"/>
                        <a:pt x="19442" y="977752"/>
                        <a:pt x="9250" y="1086813"/>
                      </a:cubicBezTo>
                      <a:cubicBezTo>
                        <a:pt x="8524" y="1088665"/>
                        <a:pt x="6762" y="1089902"/>
                        <a:pt x="4774" y="108995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任意多边形: 形状 74">
                  <a:extLst>
                    <a:ext uri="{FF2B5EF4-FFF2-40B4-BE49-F238E27FC236}">
                      <a16:creationId xmlns:a16="http://schemas.microsoft.com/office/drawing/2014/main" id="{9D5C51B9-54AD-DFB2-49BC-B49E64E8BCA2}"/>
                    </a:ext>
                  </a:extLst>
                </p:cNvPr>
                <p:cNvSpPr/>
                <p:nvPr/>
              </p:nvSpPr>
              <p:spPr>
                <a:xfrm>
                  <a:off x="9508323" y="2148073"/>
                  <a:ext cx="104886" cy="70711"/>
                </a:xfrm>
                <a:custGeom>
                  <a:avLst/>
                  <a:gdLst>
                    <a:gd name="connsiteX0" fmla="*/ 84511 w 104886"/>
                    <a:gd name="connsiteY0" fmla="*/ 70679 h 70711"/>
                    <a:gd name="connsiteX1" fmla="*/ 83654 w 104886"/>
                    <a:gd name="connsiteY1" fmla="*/ 70679 h 70711"/>
                    <a:gd name="connsiteX2" fmla="*/ 80320 w 104886"/>
                    <a:gd name="connsiteY2" fmla="*/ 64869 h 70711"/>
                    <a:gd name="connsiteX3" fmla="*/ 90703 w 104886"/>
                    <a:gd name="connsiteY3" fmla="*/ 24388 h 70711"/>
                    <a:gd name="connsiteX4" fmla="*/ 95179 w 104886"/>
                    <a:gd name="connsiteY4" fmla="*/ 10862 h 70711"/>
                    <a:gd name="connsiteX5" fmla="*/ 95179 w 104886"/>
                    <a:gd name="connsiteY5" fmla="*/ 9815 h 70711"/>
                    <a:gd name="connsiteX6" fmla="*/ 5739 w 104886"/>
                    <a:gd name="connsiteY6" fmla="*/ 20864 h 70711"/>
                    <a:gd name="connsiteX7" fmla="*/ 145 w 104886"/>
                    <a:gd name="connsiteY7" fmla="*/ 17361 h 70711"/>
                    <a:gd name="connsiteX8" fmla="*/ 120 w 104886"/>
                    <a:gd name="connsiteY8" fmla="*/ 17244 h 70711"/>
                    <a:gd name="connsiteX9" fmla="*/ 3622 w 104886"/>
                    <a:gd name="connsiteY9" fmla="*/ 11650 h 70711"/>
                    <a:gd name="connsiteX10" fmla="*/ 3739 w 104886"/>
                    <a:gd name="connsiteY10" fmla="*/ 11625 h 70711"/>
                    <a:gd name="connsiteX11" fmla="*/ 94227 w 104886"/>
                    <a:gd name="connsiteY11" fmla="*/ 4 h 70711"/>
                    <a:gd name="connsiteX12" fmla="*/ 102990 w 104886"/>
                    <a:gd name="connsiteY12" fmla="*/ 4385 h 70711"/>
                    <a:gd name="connsiteX13" fmla="*/ 104037 w 104886"/>
                    <a:gd name="connsiteY13" fmla="*/ 14577 h 70711"/>
                    <a:gd name="connsiteX14" fmla="*/ 100037 w 104886"/>
                    <a:gd name="connsiteY14" fmla="*/ 26769 h 70711"/>
                    <a:gd name="connsiteX15" fmla="*/ 89560 w 104886"/>
                    <a:gd name="connsiteY15" fmla="*/ 67250 h 70711"/>
                    <a:gd name="connsiteX16" fmla="*/ 84511 w 104886"/>
                    <a:gd name="connsiteY16" fmla="*/ 70679 h 707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04886" h="70711">
                      <a:moveTo>
                        <a:pt x="84511" y="70679"/>
                      </a:moveTo>
                      <a:lnTo>
                        <a:pt x="83654" y="70679"/>
                      </a:lnTo>
                      <a:cubicBezTo>
                        <a:pt x="81138" y="69983"/>
                        <a:pt x="79652" y="67392"/>
                        <a:pt x="80320" y="64869"/>
                      </a:cubicBezTo>
                      <a:lnTo>
                        <a:pt x="90703" y="24388"/>
                      </a:lnTo>
                      <a:cubicBezTo>
                        <a:pt x="91860" y="19775"/>
                        <a:pt x="93356" y="15255"/>
                        <a:pt x="95179" y="10862"/>
                      </a:cubicBezTo>
                      <a:cubicBezTo>
                        <a:pt x="95367" y="10538"/>
                        <a:pt x="95367" y="10139"/>
                        <a:pt x="95179" y="9815"/>
                      </a:cubicBezTo>
                      <a:cubicBezTo>
                        <a:pt x="65079" y="10599"/>
                        <a:pt x="35126" y="14299"/>
                        <a:pt x="5739" y="20864"/>
                      </a:cubicBezTo>
                      <a:cubicBezTo>
                        <a:pt x="3227" y="21441"/>
                        <a:pt x="723" y="19873"/>
                        <a:pt x="145" y="17361"/>
                      </a:cubicBezTo>
                      <a:cubicBezTo>
                        <a:pt x="136" y="17322"/>
                        <a:pt x="128" y="17283"/>
                        <a:pt x="120" y="17244"/>
                      </a:cubicBezTo>
                      <a:cubicBezTo>
                        <a:pt x="-458" y="14732"/>
                        <a:pt x="1110" y="12227"/>
                        <a:pt x="3622" y="11650"/>
                      </a:cubicBezTo>
                      <a:cubicBezTo>
                        <a:pt x="3661" y="11641"/>
                        <a:pt x="3700" y="11632"/>
                        <a:pt x="3739" y="11625"/>
                      </a:cubicBezTo>
                      <a:cubicBezTo>
                        <a:pt x="33477" y="4959"/>
                        <a:pt x="63770" y="1069"/>
                        <a:pt x="94227" y="4"/>
                      </a:cubicBezTo>
                      <a:cubicBezTo>
                        <a:pt x="97697" y="-92"/>
                        <a:pt x="100985" y="1552"/>
                        <a:pt x="102990" y="4385"/>
                      </a:cubicBezTo>
                      <a:cubicBezTo>
                        <a:pt x="105072" y="7375"/>
                        <a:pt x="105468" y="11226"/>
                        <a:pt x="104037" y="14577"/>
                      </a:cubicBezTo>
                      <a:cubicBezTo>
                        <a:pt x="102431" y="18547"/>
                        <a:pt x="101095" y="22620"/>
                        <a:pt x="100037" y="26769"/>
                      </a:cubicBezTo>
                      <a:lnTo>
                        <a:pt x="89560" y="67250"/>
                      </a:lnTo>
                      <a:cubicBezTo>
                        <a:pt x="88961" y="69488"/>
                        <a:pt x="86812" y="70947"/>
                        <a:pt x="84511" y="7067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76" name="图形 7">
              <a:extLst>
                <a:ext uri="{FF2B5EF4-FFF2-40B4-BE49-F238E27FC236}">
                  <a16:creationId xmlns:a16="http://schemas.microsoft.com/office/drawing/2014/main" id="{A50B12EA-84F2-E2EE-EF74-760DA6C0D9E2}"/>
                </a:ext>
              </a:extLst>
            </p:cNvPr>
            <p:cNvGrpSpPr/>
            <p:nvPr/>
          </p:nvGrpSpPr>
          <p:grpSpPr>
            <a:xfrm>
              <a:off x="10187500" y="2136776"/>
              <a:ext cx="1713775" cy="3544732"/>
              <a:chOff x="9288606" y="2103428"/>
              <a:chExt cx="1383210" cy="2861000"/>
            </a:xfrm>
          </p:grpSpPr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F69613D4-6842-D388-1BD8-14133091C67F}"/>
                  </a:ext>
                </a:extLst>
              </p:cNvPr>
              <p:cNvSpPr/>
              <p:nvPr/>
            </p:nvSpPr>
            <p:spPr>
              <a:xfrm>
                <a:off x="9715803" y="2103428"/>
                <a:ext cx="367188" cy="335152"/>
              </a:xfrm>
              <a:custGeom>
                <a:avLst/>
                <a:gdLst>
                  <a:gd name="connsiteX0" fmla="*/ 270891 w 367188"/>
                  <a:gd name="connsiteY0" fmla="*/ 10073 h 335152"/>
                  <a:gd name="connsiteX1" fmla="*/ 98393 w 367188"/>
                  <a:gd name="connsiteY1" fmla="*/ 116467 h 335152"/>
                  <a:gd name="connsiteX2" fmla="*/ 0 w 367188"/>
                  <a:gd name="connsiteY2" fmla="*/ 298966 h 335152"/>
                  <a:gd name="connsiteX3" fmla="*/ 367189 w 367188"/>
                  <a:gd name="connsiteY3" fmla="*/ 283250 h 335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7188" h="335152">
                    <a:moveTo>
                      <a:pt x="270891" y="10073"/>
                    </a:moveTo>
                    <a:cubicBezTo>
                      <a:pt x="270891" y="10073"/>
                      <a:pt x="137541" y="-48411"/>
                      <a:pt x="98393" y="116467"/>
                    </a:cubicBezTo>
                    <a:cubicBezTo>
                      <a:pt x="66675" y="249245"/>
                      <a:pt x="0" y="298966"/>
                      <a:pt x="0" y="298966"/>
                    </a:cubicBezTo>
                    <a:cubicBezTo>
                      <a:pt x="0" y="298966"/>
                      <a:pt x="235744" y="390025"/>
                      <a:pt x="367189" y="28325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0E8607CE-C97B-74B0-8686-F518DC0D71ED}"/>
                  </a:ext>
                </a:extLst>
              </p:cNvPr>
              <p:cNvSpPr/>
              <p:nvPr/>
            </p:nvSpPr>
            <p:spPr>
              <a:xfrm>
                <a:off x="9407193" y="2638804"/>
                <a:ext cx="424529" cy="330584"/>
              </a:xfrm>
              <a:custGeom>
                <a:avLst/>
                <a:gdLst>
                  <a:gd name="connsiteX0" fmla="*/ 424529 w 424529"/>
                  <a:gd name="connsiteY0" fmla="*/ 29813 h 330584"/>
                  <a:gd name="connsiteX1" fmla="*/ 409860 w 424529"/>
                  <a:gd name="connsiteY1" fmla="*/ 66008 h 330584"/>
                  <a:gd name="connsiteX2" fmla="*/ 393954 w 424529"/>
                  <a:gd name="connsiteY2" fmla="*/ 100584 h 330584"/>
                  <a:gd name="connsiteX3" fmla="*/ 358044 w 424529"/>
                  <a:gd name="connsiteY3" fmla="*/ 167259 h 330584"/>
                  <a:gd name="connsiteX4" fmla="*/ 269748 w 424529"/>
                  <a:gd name="connsiteY4" fmla="*/ 292322 h 330584"/>
                  <a:gd name="connsiteX5" fmla="*/ 263366 w 424529"/>
                  <a:gd name="connsiteY5" fmla="*/ 299561 h 330584"/>
                  <a:gd name="connsiteX6" fmla="*/ 255175 w 424529"/>
                  <a:gd name="connsiteY6" fmla="*/ 308610 h 330584"/>
                  <a:gd name="connsiteX7" fmla="*/ 223361 w 424529"/>
                  <a:gd name="connsiteY7" fmla="*/ 327660 h 330584"/>
                  <a:gd name="connsiteX8" fmla="*/ 189547 w 424529"/>
                  <a:gd name="connsiteY8" fmla="*/ 329565 h 330584"/>
                  <a:gd name="connsiteX9" fmla="*/ 163449 w 424529"/>
                  <a:gd name="connsiteY9" fmla="*/ 321945 h 330584"/>
                  <a:gd name="connsiteX10" fmla="*/ 125349 w 424529"/>
                  <a:gd name="connsiteY10" fmla="*/ 299085 h 330584"/>
                  <a:gd name="connsiteX11" fmla="*/ 94679 w 424529"/>
                  <a:gd name="connsiteY11" fmla="*/ 272701 h 330584"/>
                  <a:gd name="connsiteX12" fmla="*/ 0 w 424529"/>
                  <a:gd name="connsiteY12" fmla="*/ 153448 h 330584"/>
                  <a:gd name="connsiteX13" fmla="*/ 33813 w 424529"/>
                  <a:gd name="connsiteY13" fmla="*/ 127921 h 330584"/>
                  <a:gd name="connsiteX14" fmla="*/ 137445 w 424529"/>
                  <a:gd name="connsiteY14" fmla="*/ 223171 h 330584"/>
                  <a:gd name="connsiteX15" fmla="*/ 190023 w 424529"/>
                  <a:gd name="connsiteY15" fmla="*/ 254032 h 330584"/>
                  <a:gd name="connsiteX16" fmla="*/ 201549 w 424529"/>
                  <a:gd name="connsiteY16" fmla="*/ 255080 h 330584"/>
                  <a:gd name="connsiteX17" fmla="*/ 200596 w 424529"/>
                  <a:gd name="connsiteY17" fmla="*/ 255080 h 330584"/>
                  <a:gd name="connsiteX18" fmla="*/ 204216 w 424529"/>
                  <a:gd name="connsiteY18" fmla="*/ 250222 h 330584"/>
                  <a:gd name="connsiteX19" fmla="*/ 209454 w 424529"/>
                  <a:gd name="connsiteY19" fmla="*/ 243364 h 330584"/>
                  <a:gd name="connsiteX20" fmla="*/ 284702 w 424529"/>
                  <a:gd name="connsiteY20" fmla="*/ 126016 h 330584"/>
                  <a:gd name="connsiteX21" fmla="*/ 316611 w 424529"/>
                  <a:gd name="connsiteY21" fmla="*/ 63246 h 330584"/>
                  <a:gd name="connsiteX22" fmla="*/ 331375 w 424529"/>
                  <a:gd name="connsiteY22" fmla="*/ 31433 h 330584"/>
                  <a:gd name="connsiteX23" fmla="*/ 344709 w 424529"/>
                  <a:gd name="connsiteY23" fmla="*/ 0 h 330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24529" h="330584">
                    <a:moveTo>
                      <a:pt x="424529" y="29813"/>
                    </a:moveTo>
                    <a:cubicBezTo>
                      <a:pt x="419671" y="42958"/>
                      <a:pt x="415004" y="54197"/>
                      <a:pt x="409860" y="66008"/>
                    </a:cubicBezTo>
                    <a:cubicBezTo>
                      <a:pt x="404717" y="77819"/>
                      <a:pt x="399383" y="89154"/>
                      <a:pt x="393954" y="100584"/>
                    </a:cubicBezTo>
                    <a:cubicBezTo>
                      <a:pt x="383000" y="123444"/>
                      <a:pt x="370618" y="145542"/>
                      <a:pt x="358044" y="167259"/>
                    </a:cubicBezTo>
                    <a:cubicBezTo>
                      <a:pt x="332554" y="211595"/>
                      <a:pt x="302994" y="253463"/>
                      <a:pt x="269748" y="292322"/>
                    </a:cubicBezTo>
                    <a:lnTo>
                      <a:pt x="263366" y="299561"/>
                    </a:lnTo>
                    <a:cubicBezTo>
                      <a:pt x="261080" y="302133"/>
                      <a:pt x="259937" y="303752"/>
                      <a:pt x="255175" y="308610"/>
                    </a:cubicBezTo>
                    <a:cubicBezTo>
                      <a:pt x="246325" y="317515"/>
                      <a:pt x="235389" y="324063"/>
                      <a:pt x="223361" y="327660"/>
                    </a:cubicBezTo>
                    <a:cubicBezTo>
                      <a:pt x="212363" y="330751"/>
                      <a:pt x="200823" y="331402"/>
                      <a:pt x="189547" y="329565"/>
                    </a:cubicBezTo>
                    <a:cubicBezTo>
                      <a:pt x="180558" y="328149"/>
                      <a:pt x="171788" y="325588"/>
                      <a:pt x="163449" y="321945"/>
                    </a:cubicBezTo>
                    <a:cubicBezTo>
                      <a:pt x="149881" y="315875"/>
                      <a:pt x="137090" y="308201"/>
                      <a:pt x="125349" y="299085"/>
                    </a:cubicBezTo>
                    <a:cubicBezTo>
                      <a:pt x="114648" y="290862"/>
                      <a:pt x="104408" y="282054"/>
                      <a:pt x="94679" y="272701"/>
                    </a:cubicBezTo>
                    <a:cubicBezTo>
                      <a:pt x="58615" y="236744"/>
                      <a:pt x="26843" y="196725"/>
                      <a:pt x="0" y="153448"/>
                    </a:cubicBezTo>
                    <a:lnTo>
                      <a:pt x="33813" y="127921"/>
                    </a:lnTo>
                    <a:cubicBezTo>
                      <a:pt x="66032" y="162111"/>
                      <a:pt x="100665" y="193943"/>
                      <a:pt x="137445" y="223171"/>
                    </a:cubicBezTo>
                    <a:cubicBezTo>
                      <a:pt x="153276" y="236106"/>
                      <a:pt x="171011" y="246516"/>
                      <a:pt x="190023" y="254032"/>
                    </a:cubicBezTo>
                    <a:cubicBezTo>
                      <a:pt x="197643" y="256604"/>
                      <a:pt x="202882" y="255461"/>
                      <a:pt x="201549" y="255080"/>
                    </a:cubicBezTo>
                    <a:cubicBezTo>
                      <a:pt x="200215" y="254699"/>
                      <a:pt x="200310" y="255080"/>
                      <a:pt x="200596" y="255080"/>
                    </a:cubicBezTo>
                    <a:cubicBezTo>
                      <a:pt x="200882" y="255080"/>
                      <a:pt x="202692" y="252317"/>
                      <a:pt x="204216" y="250222"/>
                    </a:cubicBezTo>
                    <a:lnTo>
                      <a:pt x="209454" y="243364"/>
                    </a:lnTo>
                    <a:cubicBezTo>
                      <a:pt x="237313" y="206099"/>
                      <a:pt x="262460" y="166882"/>
                      <a:pt x="284702" y="126016"/>
                    </a:cubicBezTo>
                    <a:cubicBezTo>
                      <a:pt x="295942" y="105442"/>
                      <a:pt x="306419" y="84392"/>
                      <a:pt x="316611" y="63246"/>
                    </a:cubicBezTo>
                    <a:cubicBezTo>
                      <a:pt x="321659" y="52673"/>
                      <a:pt x="326612" y="42101"/>
                      <a:pt x="331375" y="31433"/>
                    </a:cubicBezTo>
                    <a:cubicBezTo>
                      <a:pt x="336137" y="20765"/>
                      <a:pt x="340900" y="9620"/>
                      <a:pt x="344709" y="0"/>
                    </a:cubicBezTo>
                    <a:close/>
                  </a:path>
                </a:pathLst>
              </a:custGeom>
              <a:solidFill>
                <a:srgbClr val="FFC3B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9647F90D-1FD6-BD27-0B2C-4BC04A635F8B}"/>
                  </a:ext>
                </a:extLst>
              </p:cNvPr>
              <p:cNvSpPr/>
              <p:nvPr/>
            </p:nvSpPr>
            <p:spPr>
              <a:xfrm>
                <a:off x="9706278" y="2554022"/>
                <a:ext cx="187314" cy="240516"/>
              </a:xfrm>
              <a:custGeom>
                <a:avLst/>
                <a:gdLst>
                  <a:gd name="connsiteX0" fmla="*/ 98298 w 187314"/>
                  <a:gd name="connsiteY0" fmla="*/ 10 h 240516"/>
                  <a:gd name="connsiteX1" fmla="*/ 0 w 187314"/>
                  <a:gd name="connsiteY1" fmla="*/ 128217 h 240516"/>
                  <a:gd name="connsiteX2" fmla="*/ 92678 w 187314"/>
                  <a:gd name="connsiteY2" fmla="*/ 240516 h 240516"/>
                  <a:gd name="connsiteX3" fmla="*/ 185928 w 187314"/>
                  <a:gd name="connsiteY3" fmla="*/ 61161 h 240516"/>
                  <a:gd name="connsiteX4" fmla="*/ 98298 w 187314"/>
                  <a:gd name="connsiteY4" fmla="*/ 10 h 2405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7314" h="240516">
                    <a:moveTo>
                      <a:pt x="98298" y="10"/>
                    </a:moveTo>
                    <a:cubicBezTo>
                      <a:pt x="62674" y="-1323"/>
                      <a:pt x="0" y="128217"/>
                      <a:pt x="0" y="128217"/>
                    </a:cubicBezTo>
                    <a:lnTo>
                      <a:pt x="92678" y="240516"/>
                    </a:lnTo>
                    <a:cubicBezTo>
                      <a:pt x="92678" y="240516"/>
                      <a:pt x="200692" y="104976"/>
                      <a:pt x="185928" y="61161"/>
                    </a:cubicBezTo>
                    <a:cubicBezTo>
                      <a:pt x="170116" y="15536"/>
                      <a:pt x="150114" y="1820"/>
                      <a:pt x="98298" y="1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820EA74B-8A5A-B510-91BA-72C274F65AF8}"/>
                  </a:ext>
                </a:extLst>
              </p:cNvPr>
              <p:cNvSpPr/>
              <p:nvPr/>
            </p:nvSpPr>
            <p:spPr>
              <a:xfrm>
                <a:off x="9750474" y="2585274"/>
                <a:ext cx="48196" cy="203454"/>
              </a:xfrm>
              <a:custGeom>
                <a:avLst/>
                <a:gdLst>
                  <a:gd name="connsiteX0" fmla="*/ 48196 w 48196"/>
                  <a:gd name="connsiteY0" fmla="*/ 0 h 203454"/>
                  <a:gd name="connsiteX1" fmla="*/ 0 w 48196"/>
                  <a:gd name="connsiteY1" fmla="*/ 150971 h 203454"/>
                  <a:gd name="connsiteX2" fmla="*/ 43434 w 48196"/>
                  <a:gd name="connsiteY2" fmla="*/ 203454 h 203454"/>
                  <a:gd name="connsiteX3" fmla="*/ 48196 w 48196"/>
                  <a:gd name="connsiteY3" fmla="*/ 0 h 203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196" h="203454">
                    <a:moveTo>
                      <a:pt x="48196" y="0"/>
                    </a:moveTo>
                    <a:lnTo>
                      <a:pt x="0" y="150971"/>
                    </a:lnTo>
                    <a:lnTo>
                      <a:pt x="43434" y="203454"/>
                    </a:lnTo>
                    <a:lnTo>
                      <a:pt x="48196" y="0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9D6EF29B-89B0-0C4C-A865-A9295D326D56}"/>
                  </a:ext>
                </a:extLst>
              </p:cNvPr>
              <p:cNvSpPr/>
              <p:nvPr/>
            </p:nvSpPr>
            <p:spPr>
              <a:xfrm>
                <a:off x="9334803" y="2730149"/>
                <a:ext cx="119348" cy="77628"/>
              </a:xfrm>
              <a:custGeom>
                <a:avLst/>
                <a:gdLst>
                  <a:gd name="connsiteX0" fmla="*/ 98584 w 119348"/>
                  <a:gd name="connsiteY0" fmla="*/ 77629 h 77628"/>
                  <a:gd name="connsiteX1" fmla="*/ 0 w 119348"/>
                  <a:gd name="connsiteY1" fmla="*/ 52673 h 77628"/>
                  <a:gd name="connsiteX2" fmla="*/ 66675 w 119348"/>
                  <a:gd name="connsiteY2" fmla="*/ 0 h 77628"/>
                  <a:gd name="connsiteX3" fmla="*/ 119348 w 119348"/>
                  <a:gd name="connsiteY3" fmla="*/ 55531 h 77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9348" h="77628">
                    <a:moveTo>
                      <a:pt x="98584" y="77629"/>
                    </a:moveTo>
                    <a:lnTo>
                      <a:pt x="0" y="52673"/>
                    </a:lnTo>
                    <a:lnTo>
                      <a:pt x="66675" y="0"/>
                    </a:lnTo>
                    <a:cubicBezTo>
                      <a:pt x="66675" y="0"/>
                      <a:pt x="116205" y="20860"/>
                      <a:pt x="119348" y="55531"/>
                    </a:cubicBezTo>
                    <a:close/>
                  </a:path>
                </a:pathLst>
              </a:custGeom>
              <a:solidFill>
                <a:srgbClr val="FFC3B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EC5DC053-A7E1-25C8-966F-71E75B03C10E}"/>
                  </a:ext>
                </a:extLst>
              </p:cNvPr>
              <p:cNvSpPr/>
              <p:nvPr/>
            </p:nvSpPr>
            <p:spPr>
              <a:xfrm>
                <a:off x="9288606" y="2702432"/>
                <a:ext cx="112490" cy="80391"/>
              </a:xfrm>
              <a:custGeom>
                <a:avLst/>
                <a:gdLst>
                  <a:gd name="connsiteX0" fmla="*/ 0 w 112490"/>
                  <a:gd name="connsiteY0" fmla="*/ 38100 h 80391"/>
                  <a:gd name="connsiteX1" fmla="*/ 51149 w 112490"/>
                  <a:gd name="connsiteY1" fmla="*/ 0 h 80391"/>
                  <a:gd name="connsiteX2" fmla="*/ 112490 w 112490"/>
                  <a:gd name="connsiteY2" fmla="*/ 27718 h 80391"/>
                  <a:gd name="connsiteX3" fmla="*/ 45720 w 112490"/>
                  <a:gd name="connsiteY3" fmla="*/ 80391 h 80391"/>
                  <a:gd name="connsiteX4" fmla="*/ 0 w 112490"/>
                  <a:gd name="connsiteY4" fmla="*/ 38100 h 803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2490" h="80391">
                    <a:moveTo>
                      <a:pt x="0" y="38100"/>
                    </a:moveTo>
                    <a:lnTo>
                      <a:pt x="51149" y="0"/>
                    </a:lnTo>
                    <a:lnTo>
                      <a:pt x="112490" y="27718"/>
                    </a:lnTo>
                    <a:lnTo>
                      <a:pt x="45720" y="80391"/>
                    </a:lnTo>
                    <a:lnTo>
                      <a:pt x="0" y="38100"/>
                    </a:lnTo>
                    <a:close/>
                  </a:path>
                </a:pathLst>
              </a:custGeom>
              <a:solidFill>
                <a:srgbClr val="FFC3B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D82187FD-07C5-DCB9-CF1D-17F99809F40B}"/>
                  </a:ext>
                </a:extLst>
              </p:cNvPr>
              <p:cNvSpPr/>
              <p:nvPr/>
            </p:nvSpPr>
            <p:spPr>
              <a:xfrm>
                <a:off x="9972501" y="4685251"/>
                <a:ext cx="87725" cy="193738"/>
              </a:xfrm>
              <a:custGeom>
                <a:avLst/>
                <a:gdLst>
                  <a:gd name="connsiteX0" fmla="*/ 83629 w 87725"/>
                  <a:gd name="connsiteY0" fmla="*/ 193738 h 193738"/>
                  <a:gd name="connsiteX1" fmla="*/ 0 w 87725"/>
                  <a:gd name="connsiteY1" fmla="*/ 193738 h 193738"/>
                  <a:gd name="connsiteX2" fmla="*/ 4096 w 87725"/>
                  <a:gd name="connsiteY2" fmla="*/ 0 h 193738"/>
                  <a:gd name="connsiteX3" fmla="*/ 87725 w 87725"/>
                  <a:gd name="connsiteY3" fmla="*/ 0 h 193738"/>
                  <a:gd name="connsiteX4" fmla="*/ 83629 w 87725"/>
                  <a:gd name="connsiteY4" fmla="*/ 193738 h 1937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7725" h="193738">
                    <a:moveTo>
                      <a:pt x="83629" y="193738"/>
                    </a:moveTo>
                    <a:lnTo>
                      <a:pt x="0" y="193738"/>
                    </a:lnTo>
                    <a:lnTo>
                      <a:pt x="4096" y="0"/>
                    </a:lnTo>
                    <a:lnTo>
                      <a:pt x="87725" y="0"/>
                    </a:lnTo>
                    <a:lnTo>
                      <a:pt x="83629" y="193738"/>
                    </a:lnTo>
                    <a:close/>
                  </a:path>
                </a:pathLst>
              </a:custGeom>
              <a:solidFill>
                <a:srgbClr val="FFC3B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E3E0A186-6FE7-6881-2514-99E99F077B80}"/>
                  </a:ext>
                </a:extLst>
              </p:cNvPr>
              <p:cNvSpPr/>
              <p:nvPr/>
            </p:nvSpPr>
            <p:spPr>
              <a:xfrm>
                <a:off x="9808418" y="4869273"/>
                <a:ext cx="267697" cy="95155"/>
              </a:xfrm>
              <a:custGeom>
                <a:avLst/>
                <a:gdLst>
                  <a:gd name="connsiteX0" fmla="*/ 155987 w 267697"/>
                  <a:gd name="connsiteY0" fmla="*/ 0 h 95155"/>
                  <a:gd name="connsiteX1" fmla="*/ 250284 w 267697"/>
                  <a:gd name="connsiteY1" fmla="*/ 0 h 95155"/>
                  <a:gd name="connsiteX2" fmla="*/ 256952 w 267697"/>
                  <a:gd name="connsiteY2" fmla="*/ 5715 h 95155"/>
                  <a:gd name="connsiteX3" fmla="*/ 267620 w 267697"/>
                  <a:gd name="connsiteY3" fmla="*/ 80106 h 95155"/>
                  <a:gd name="connsiteX4" fmla="*/ 255695 w 267697"/>
                  <a:gd name="connsiteY4" fmla="*/ 94889 h 95155"/>
                  <a:gd name="connsiteX5" fmla="*/ 254190 w 267697"/>
                  <a:gd name="connsiteY5" fmla="*/ 94965 h 95155"/>
                  <a:gd name="connsiteX6" fmla="*/ 164274 w 267697"/>
                  <a:gd name="connsiteY6" fmla="*/ 92488 h 95155"/>
                  <a:gd name="connsiteX7" fmla="*/ 30924 w 267697"/>
                  <a:gd name="connsiteY7" fmla="*/ 95155 h 95155"/>
                  <a:gd name="connsiteX8" fmla="*/ 8540 w 267697"/>
                  <a:gd name="connsiteY8" fmla="*/ 57055 h 95155"/>
                  <a:gd name="connsiteX9" fmla="*/ 142461 w 267697"/>
                  <a:gd name="connsiteY9" fmla="*/ 4954 h 95155"/>
                  <a:gd name="connsiteX10" fmla="*/ 155987 w 267697"/>
                  <a:gd name="connsiteY10" fmla="*/ 1 h 95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67697" h="95155">
                    <a:moveTo>
                      <a:pt x="155987" y="0"/>
                    </a:moveTo>
                    <a:lnTo>
                      <a:pt x="250284" y="0"/>
                    </a:lnTo>
                    <a:cubicBezTo>
                      <a:pt x="253625" y="-34"/>
                      <a:pt x="256475" y="2409"/>
                      <a:pt x="256952" y="5715"/>
                    </a:cubicBezTo>
                    <a:lnTo>
                      <a:pt x="267620" y="80106"/>
                    </a:lnTo>
                    <a:cubicBezTo>
                      <a:pt x="268409" y="87481"/>
                      <a:pt x="263070" y="94100"/>
                      <a:pt x="255695" y="94889"/>
                    </a:cubicBezTo>
                    <a:cubicBezTo>
                      <a:pt x="255195" y="94942"/>
                      <a:pt x="254692" y="94968"/>
                      <a:pt x="254190" y="94965"/>
                    </a:cubicBezTo>
                    <a:cubicBezTo>
                      <a:pt x="221424" y="94393"/>
                      <a:pt x="205612" y="92488"/>
                      <a:pt x="164274" y="92488"/>
                    </a:cubicBezTo>
                    <a:cubicBezTo>
                      <a:pt x="138842" y="92488"/>
                      <a:pt x="65881" y="95155"/>
                      <a:pt x="30924" y="95155"/>
                    </a:cubicBezTo>
                    <a:cubicBezTo>
                      <a:pt x="-4033" y="95155"/>
                      <a:pt x="-6033" y="60389"/>
                      <a:pt x="8540" y="57055"/>
                    </a:cubicBezTo>
                    <a:cubicBezTo>
                      <a:pt x="74072" y="42958"/>
                      <a:pt x="120363" y="23527"/>
                      <a:pt x="142461" y="4954"/>
                    </a:cubicBezTo>
                    <a:cubicBezTo>
                      <a:pt x="146283" y="1825"/>
                      <a:pt x="151049" y="80"/>
                      <a:pt x="155987" y="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4B03CFE6-1D78-4E7C-1D4A-683E756E3928}"/>
                  </a:ext>
                </a:extLst>
              </p:cNvPr>
              <p:cNvSpPr/>
              <p:nvPr/>
            </p:nvSpPr>
            <p:spPr>
              <a:xfrm>
                <a:off x="9974502" y="4685251"/>
                <a:ext cx="85820" cy="99917"/>
              </a:xfrm>
              <a:custGeom>
                <a:avLst/>
                <a:gdLst>
                  <a:gd name="connsiteX0" fmla="*/ 2096 w 85820"/>
                  <a:gd name="connsiteY0" fmla="*/ 0 h 99917"/>
                  <a:gd name="connsiteX1" fmla="*/ 0 w 85820"/>
                  <a:gd name="connsiteY1" fmla="*/ 99917 h 99917"/>
                  <a:gd name="connsiteX2" fmla="*/ 83629 w 85820"/>
                  <a:gd name="connsiteY2" fmla="*/ 99917 h 99917"/>
                  <a:gd name="connsiteX3" fmla="*/ 85820 w 85820"/>
                  <a:gd name="connsiteY3" fmla="*/ 0 h 99917"/>
                  <a:gd name="connsiteX4" fmla="*/ 2096 w 85820"/>
                  <a:gd name="connsiteY4" fmla="*/ 0 h 999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820" h="99917">
                    <a:moveTo>
                      <a:pt x="2096" y="0"/>
                    </a:moveTo>
                    <a:lnTo>
                      <a:pt x="0" y="99917"/>
                    </a:lnTo>
                    <a:lnTo>
                      <a:pt x="83629" y="99917"/>
                    </a:lnTo>
                    <a:lnTo>
                      <a:pt x="85820" y="0"/>
                    </a:lnTo>
                    <a:lnTo>
                      <a:pt x="2096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422A603C-A594-7B3F-2F2A-054A81FEC8E0}"/>
                  </a:ext>
                </a:extLst>
              </p:cNvPr>
              <p:cNvSpPr/>
              <p:nvPr/>
            </p:nvSpPr>
            <p:spPr>
              <a:xfrm>
                <a:off x="9770745" y="2524822"/>
                <a:ext cx="447977" cy="534701"/>
              </a:xfrm>
              <a:custGeom>
                <a:avLst/>
                <a:gdLst>
                  <a:gd name="connsiteX0" fmla="*/ 207 w 447977"/>
                  <a:gd name="connsiteY0" fmla="*/ 70644 h 534701"/>
                  <a:gd name="connsiteX1" fmla="*/ 63168 w 447977"/>
                  <a:gd name="connsiteY1" fmla="*/ 534702 h 534701"/>
                  <a:gd name="connsiteX2" fmla="*/ 402829 w 447977"/>
                  <a:gd name="connsiteY2" fmla="*/ 524605 h 534701"/>
                  <a:gd name="connsiteX3" fmla="*/ 447977 w 447977"/>
                  <a:gd name="connsiteY3" fmla="*/ 15684 h 534701"/>
                  <a:gd name="connsiteX4" fmla="*/ 303197 w 447977"/>
                  <a:gd name="connsiteY4" fmla="*/ 921 h 534701"/>
                  <a:gd name="connsiteX5" fmla="*/ 148892 w 447977"/>
                  <a:gd name="connsiteY5" fmla="*/ 5588 h 534701"/>
                  <a:gd name="connsiteX6" fmla="*/ 39450 w 447977"/>
                  <a:gd name="connsiteY6" fmla="*/ 24638 h 534701"/>
                  <a:gd name="connsiteX7" fmla="*/ 207 w 447977"/>
                  <a:gd name="connsiteY7" fmla="*/ 70644 h 5347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47977" h="534701">
                    <a:moveTo>
                      <a:pt x="207" y="70644"/>
                    </a:moveTo>
                    <a:cubicBezTo>
                      <a:pt x="-1602" y="123603"/>
                      <a:pt x="7542" y="247142"/>
                      <a:pt x="63168" y="534702"/>
                    </a:cubicBezTo>
                    <a:lnTo>
                      <a:pt x="402829" y="524605"/>
                    </a:lnTo>
                    <a:cubicBezTo>
                      <a:pt x="393304" y="386588"/>
                      <a:pt x="390351" y="301339"/>
                      <a:pt x="447977" y="15684"/>
                    </a:cubicBezTo>
                    <a:cubicBezTo>
                      <a:pt x="400134" y="7295"/>
                      <a:pt x="351749" y="2361"/>
                      <a:pt x="303197" y="921"/>
                    </a:cubicBezTo>
                    <a:cubicBezTo>
                      <a:pt x="251717" y="-1206"/>
                      <a:pt x="200150" y="353"/>
                      <a:pt x="148892" y="5588"/>
                    </a:cubicBezTo>
                    <a:cubicBezTo>
                      <a:pt x="109650" y="10350"/>
                      <a:pt x="67263" y="18447"/>
                      <a:pt x="39450" y="24638"/>
                    </a:cubicBezTo>
                    <a:cubicBezTo>
                      <a:pt x="17385" y="29191"/>
                      <a:pt x="1224" y="48137"/>
                      <a:pt x="207" y="7064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9F8B293C-F4B3-E5F7-8FE1-A85786047A2E}"/>
                  </a:ext>
                </a:extLst>
              </p:cNvPr>
              <p:cNvSpPr/>
              <p:nvPr/>
            </p:nvSpPr>
            <p:spPr>
              <a:xfrm>
                <a:off x="9908484" y="2352674"/>
                <a:ext cx="165458" cy="257175"/>
              </a:xfrm>
              <a:custGeom>
                <a:avLst/>
                <a:gdLst>
                  <a:gd name="connsiteX0" fmla="*/ 144980 w 165458"/>
                  <a:gd name="connsiteY0" fmla="*/ 0 h 257175"/>
                  <a:gd name="connsiteX1" fmla="*/ 165459 w 165458"/>
                  <a:gd name="connsiteY1" fmla="*/ 173164 h 257175"/>
                  <a:gd name="connsiteX2" fmla="*/ 47635 w 165458"/>
                  <a:gd name="connsiteY2" fmla="*/ 257175 h 257175"/>
                  <a:gd name="connsiteX3" fmla="*/ 11154 w 165458"/>
                  <a:gd name="connsiteY3" fmla="*/ 177737 h 257175"/>
                  <a:gd name="connsiteX4" fmla="*/ 52683 w 165458"/>
                  <a:gd name="connsiteY4" fmla="*/ 83534 h 257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5458" h="257175">
                    <a:moveTo>
                      <a:pt x="144980" y="0"/>
                    </a:moveTo>
                    <a:cubicBezTo>
                      <a:pt x="136693" y="49911"/>
                      <a:pt x="129740" y="141161"/>
                      <a:pt x="165459" y="173164"/>
                    </a:cubicBezTo>
                    <a:cubicBezTo>
                      <a:pt x="138612" y="215433"/>
                      <a:pt x="96345" y="245570"/>
                      <a:pt x="47635" y="257175"/>
                    </a:cubicBezTo>
                    <a:cubicBezTo>
                      <a:pt x="-30661" y="217456"/>
                      <a:pt x="11154" y="177737"/>
                      <a:pt x="11154" y="177737"/>
                    </a:cubicBezTo>
                    <a:cubicBezTo>
                      <a:pt x="66113" y="162878"/>
                      <a:pt x="63446" y="121825"/>
                      <a:pt x="52683" y="83534"/>
                    </a:cubicBezTo>
                    <a:close/>
                  </a:path>
                </a:pathLst>
              </a:custGeom>
              <a:solidFill>
                <a:srgbClr val="FFC3B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DFE60A60-D659-7A88-F81E-A600CD4B26E0}"/>
                  </a:ext>
                </a:extLst>
              </p:cNvPr>
              <p:cNvSpPr/>
              <p:nvPr/>
            </p:nvSpPr>
            <p:spPr>
              <a:xfrm>
                <a:off x="9956118" y="2590036"/>
                <a:ext cx="64484" cy="19812"/>
              </a:xfrm>
              <a:custGeom>
                <a:avLst/>
                <a:gdLst>
                  <a:gd name="connsiteX0" fmla="*/ 0 w 64484"/>
                  <a:gd name="connsiteY0" fmla="*/ 19812 h 19812"/>
                  <a:gd name="connsiteX1" fmla="*/ 10096 w 64484"/>
                  <a:gd name="connsiteY1" fmla="*/ 0 h 19812"/>
                  <a:gd name="connsiteX2" fmla="*/ 64484 w 64484"/>
                  <a:gd name="connsiteY2" fmla="*/ 12287 h 19812"/>
                  <a:gd name="connsiteX3" fmla="*/ 0 w 64484"/>
                  <a:gd name="connsiteY3" fmla="*/ 19812 h 19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484" h="19812">
                    <a:moveTo>
                      <a:pt x="0" y="19812"/>
                    </a:moveTo>
                    <a:lnTo>
                      <a:pt x="10096" y="0"/>
                    </a:lnTo>
                    <a:lnTo>
                      <a:pt x="64484" y="12287"/>
                    </a:lnTo>
                    <a:lnTo>
                      <a:pt x="0" y="19812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AB7D1E08-393E-E083-FC47-9A902D96ECDE}"/>
                  </a:ext>
                </a:extLst>
              </p:cNvPr>
              <p:cNvSpPr/>
              <p:nvPr/>
            </p:nvSpPr>
            <p:spPr>
              <a:xfrm>
                <a:off x="9966215" y="2512979"/>
                <a:ext cx="142017" cy="171830"/>
              </a:xfrm>
              <a:custGeom>
                <a:avLst/>
                <a:gdLst>
                  <a:gd name="connsiteX0" fmla="*/ 0 w 142017"/>
                  <a:gd name="connsiteY0" fmla="*/ 77057 h 171830"/>
                  <a:gd name="connsiteX1" fmla="*/ 101441 w 142017"/>
                  <a:gd name="connsiteY1" fmla="*/ 0 h 171830"/>
                  <a:gd name="connsiteX2" fmla="*/ 142018 w 142017"/>
                  <a:gd name="connsiteY2" fmla="*/ 9049 h 171830"/>
                  <a:gd name="connsiteX3" fmla="*/ 81915 w 142017"/>
                  <a:gd name="connsiteY3" fmla="*/ 171831 h 171830"/>
                  <a:gd name="connsiteX4" fmla="*/ 0 w 142017"/>
                  <a:gd name="connsiteY4" fmla="*/ 77057 h 17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2017" h="171830">
                    <a:moveTo>
                      <a:pt x="0" y="77057"/>
                    </a:moveTo>
                    <a:cubicBezTo>
                      <a:pt x="17526" y="69056"/>
                      <a:pt x="98298" y="16478"/>
                      <a:pt x="101441" y="0"/>
                    </a:cubicBezTo>
                    <a:cubicBezTo>
                      <a:pt x="107823" y="6953"/>
                      <a:pt x="142018" y="9049"/>
                      <a:pt x="142018" y="9049"/>
                    </a:cubicBezTo>
                    <a:cubicBezTo>
                      <a:pt x="142018" y="9049"/>
                      <a:pt x="121539" y="103060"/>
                      <a:pt x="81915" y="171831"/>
                    </a:cubicBezTo>
                    <a:cubicBezTo>
                      <a:pt x="54864" y="110490"/>
                      <a:pt x="29146" y="96107"/>
                      <a:pt x="0" y="7705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86E479BC-633B-8B96-DBE0-AC268D783890}"/>
                  </a:ext>
                </a:extLst>
              </p:cNvPr>
              <p:cNvSpPr/>
              <p:nvPr/>
            </p:nvSpPr>
            <p:spPr>
              <a:xfrm>
                <a:off x="9918209" y="2590036"/>
                <a:ext cx="37909" cy="19812"/>
              </a:xfrm>
              <a:custGeom>
                <a:avLst/>
                <a:gdLst>
                  <a:gd name="connsiteX0" fmla="*/ 37910 w 37909"/>
                  <a:gd name="connsiteY0" fmla="*/ 19812 h 19812"/>
                  <a:gd name="connsiteX1" fmla="*/ 33338 w 37909"/>
                  <a:gd name="connsiteY1" fmla="*/ 0 h 19812"/>
                  <a:gd name="connsiteX2" fmla="*/ 0 w 37909"/>
                  <a:gd name="connsiteY2" fmla="*/ 2381 h 19812"/>
                  <a:gd name="connsiteX3" fmla="*/ 37910 w 37909"/>
                  <a:gd name="connsiteY3" fmla="*/ 19812 h 19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909" h="19812">
                    <a:moveTo>
                      <a:pt x="37910" y="19812"/>
                    </a:moveTo>
                    <a:lnTo>
                      <a:pt x="33338" y="0"/>
                    </a:lnTo>
                    <a:lnTo>
                      <a:pt x="0" y="2381"/>
                    </a:lnTo>
                    <a:lnTo>
                      <a:pt x="37910" y="19812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EE38B9A0-F810-1461-1D56-21DA8BCEB464}"/>
                  </a:ext>
                </a:extLst>
              </p:cNvPr>
              <p:cNvSpPr/>
              <p:nvPr/>
            </p:nvSpPr>
            <p:spPr>
              <a:xfrm>
                <a:off x="9868930" y="2518313"/>
                <a:ext cx="82616" cy="166496"/>
              </a:xfrm>
              <a:custGeom>
                <a:avLst/>
                <a:gdLst>
                  <a:gd name="connsiteX0" fmla="*/ 82616 w 82616"/>
                  <a:gd name="connsiteY0" fmla="*/ 71723 h 166496"/>
                  <a:gd name="connsiteX1" fmla="*/ 64900 w 82616"/>
                  <a:gd name="connsiteY1" fmla="*/ 0 h 166496"/>
                  <a:gd name="connsiteX2" fmla="*/ 24323 w 82616"/>
                  <a:gd name="connsiteY2" fmla="*/ 8954 h 166496"/>
                  <a:gd name="connsiteX3" fmla="*/ 15656 w 82616"/>
                  <a:gd name="connsiteY3" fmla="*/ 166497 h 166496"/>
                  <a:gd name="connsiteX4" fmla="*/ 82616 w 82616"/>
                  <a:gd name="connsiteY4" fmla="*/ 71723 h 166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616" h="166496">
                    <a:moveTo>
                      <a:pt x="82616" y="71723"/>
                    </a:moveTo>
                    <a:cubicBezTo>
                      <a:pt x="55661" y="53816"/>
                      <a:pt x="62233" y="16383"/>
                      <a:pt x="64900" y="0"/>
                    </a:cubicBezTo>
                    <a:cubicBezTo>
                      <a:pt x="58518" y="6858"/>
                      <a:pt x="24323" y="8954"/>
                      <a:pt x="24323" y="8954"/>
                    </a:cubicBezTo>
                    <a:cubicBezTo>
                      <a:pt x="24323" y="8954"/>
                      <a:pt x="-24064" y="97726"/>
                      <a:pt x="15656" y="166497"/>
                    </a:cubicBezTo>
                    <a:cubicBezTo>
                      <a:pt x="34420" y="117158"/>
                      <a:pt x="53470" y="90773"/>
                      <a:pt x="82616" y="7172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32E41018-C3A4-BFF9-A4F1-EA69F2201C60}"/>
                  </a:ext>
                </a:extLst>
              </p:cNvPr>
              <p:cNvSpPr/>
              <p:nvPr/>
            </p:nvSpPr>
            <p:spPr>
              <a:xfrm>
                <a:off x="9961262" y="2386678"/>
                <a:ext cx="56936" cy="76771"/>
              </a:xfrm>
              <a:custGeom>
                <a:avLst/>
                <a:gdLst>
                  <a:gd name="connsiteX0" fmla="*/ 54578 w 56936"/>
                  <a:gd name="connsiteY0" fmla="*/ 0 h 76771"/>
                  <a:gd name="connsiteX1" fmla="*/ 0 w 56936"/>
                  <a:gd name="connsiteY1" fmla="*/ 49530 h 76771"/>
                  <a:gd name="connsiteX2" fmla="*/ 5524 w 56936"/>
                  <a:gd name="connsiteY2" fmla="*/ 76771 h 76771"/>
                  <a:gd name="connsiteX3" fmla="*/ 56483 w 56936"/>
                  <a:gd name="connsiteY3" fmla="*/ 26765 h 76771"/>
                  <a:gd name="connsiteX4" fmla="*/ 54578 w 56936"/>
                  <a:gd name="connsiteY4" fmla="*/ 0 h 76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936" h="76771">
                    <a:moveTo>
                      <a:pt x="54578" y="0"/>
                    </a:moveTo>
                    <a:lnTo>
                      <a:pt x="0" y="49530"/>
                    </a:lnTo>
                    <a:cubicBezTo>
                      <a:pt x="2607" y="58438"/>
                      <a:pt x="4455" y="67551"/>
                      <a:pt x="5524" y="76771"/>
                    </a:cubicBezTo>
                    <a:cubicBezTo>
                      <a:pt x="26575" y="73057"/>
                      <a:pt x="54959" y="48958"/>
                      <a:pt x="56483" y="26765"/>
                    </a:cubicBezTo>
                    <a:cubicBezTo>
                      <a:pt x="57478" y="17802"/>
                      <a:pt x="56833" y="8732"/>
                      <a:pt x="54578" y="0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D8D91620-68F0-283D-C975-2914A3525FEE}"/>
                  </a:ext>
                </a:extLst>
              </p:cNvPr>
              <p:cNvSpPr/>
              <p:nvPr/>
            </p:nvSpPr>
            <p:spPr>
              <a:xfrm>
                <a:off x="9845056" y="2122312"/>
                <a:ext cx="235587" cy="319116"/>
              </a:xfrm>
              <a:custGeom>
                <a:avLst/>
                <a:gdLst>
                  <a:gd name="connsiteX0" fmla="*/ 235554 w 235587"/>
                  <a:gd name="connsiteY0" fmla="*/ 116061 h 319116"/>
                  <a:gd name="connsiteX1" fmla="*/ 196120 w 235587"/>
                  <a:gd name="connsiteY1" fmla="*/ 278748 h 319116"/>
                  <a:gd name="connsiteX2" fmla="*/ 10764 w 235587"/>
                  <a:gd name="connsiteY2" fmla="*/ 244649 h 319116"/>
                  <a:gd name="connsiteX3" fmla="*/ 74105 w 235587"/>
                  <a:gd name="connsiteY3" fmla="*/ 10810 h 319116"/>
                  <a:gd name="connsiteX4" fmla="*/ 224804 w 235587"/>
                  <a:gd name="connsiteY4" fmla="*/ 65048 h 319116"/>
                  <a:gd name="connsiteX5" fmla="*/ 235554 w 235587"/>
                  <a:gd name="connsiteY5" fmla="*/ 116061 h 3191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5587" h="319116">
                    <a:moveTo>
                      <a:pt x="235554" y="116061"/>
                    </a:moveTo>
                    <a:cubicBezTo>
                      <a:pt x="234506" y="199119"/>
                      <a:pt x="235554" y="234267"/>
                      <a:pt x="196120" y="278748"/>
                    </a:cubicBezTo>
                    <a:cubicBezTo>
                      <a:pt x="136303" y="345423"/>
                      <a:pt x="34195" y="326373"/>
                      <a:pt x="10764" y="244649"/>
                    </a:cubicBezTo>
                    <a:cubicBezTo>
                      <a:pt x="-10572" y="171211"/>
                      <a:pt x="-5334" y="47767"/>
                      <a:pt x="74105" y="10810"/>
                    </a:cubicBezTo>
                    <a:cubicBezTo>
                      <a:pt x="130697" y="-15827"/>
                      <a:pt x="198167" y="8456"/>
                      <a:pt x="224804" y="65048"/>
                    </a:cubicBezTo>
                    <a:cubicBezTo>
                      <a:pt x="232306" y="80985"/>
                      <a:pt x="235986" y="98452"/>
                      <a:pt x="235554" y="116061"/>
                    </a:cubicBezTo>
                    <a:close/>
                  </a:path>
                </a:pathLst>
              </a:custGeom>
              <a:solidFill>
                <a:srgbClr val="FFC3B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00A1C8F8-8070-9308-2C3C-E4AF8B77EF78}"/>
                  </a:ext>
                </a:extLst>
              </p:cNvPr>
              <p:cNvSpPr/>
              <p:nvPr/>
            </p:nvSpPr>
            <p:spPr>
              <a:xfrm>
                <a:off x="9967261" y="2268369"/>
                <a:ext cx="109071" cy="9922"/>
              </a:xfrm>
              <a:custGeom>
                <a:avLst/>
                <a:gdLst>
                  <a:gd name="connsiteX0" fmla="*/ 106587 w 109071"/>
                  <a:gd name="connsiteY0" fmla="*/ 9914 h 9922"/>
                  <a:gd name="connsiteX1" fmla="*/ 106587 w 109071"/>
                  <a:gd name="connsiteY1" fmla="*/ 9914 h 9922"/>
                  <a:gd name="connsiteX2" fmla="*/ 2288 w 109071"/>
                  <a:gd name="connsiteY2" fmla="*/ 4770 h 9922"/>
                  <a:gd name="connsiteX3" fmla="*/ 2 w 109071"/>
                  <a:gd name="connsiteY3" fmla="*/ 2298 h 9922"/>
                  <a:gd name="connsiteX4" fmla="*/ 2 w 109071"/>
                  <a:gd name="connsiteY4" fmla="*/ 2294 h 9922"/>
                  <a:gd name="connsiteX5" fmla="*/ 2469 w 109071"/>
                  <a:gd name="connsiteY5" fmla="*/ 2 h 9922"/>
                  <a:gd name="connsiteX6" fmla="*/ 2574 w 109071"/>
                  <a:gd name="connsiteY6" fmla="*/ 8 h 9922"/>
                  <a:gd name="connsiteX7" fmla="*/ 106872 w 109071"/>
                  <a:gd name="connsiteY7" fmla="*/ 5151 h 9922"/>
                  <a:gd name="connsiteX8" fmla="*/ 109064 w 109071"/>
                  <a:gd name="connsiteY8" fmla="*/ 7708 h 9922"/>
                  <a:gd name="connsiteX9" fmla="*/ 109063 w 109071"/>
                  <a:gd name="connsiteY9" fmla="*/ 7723 h 9922"/>
                  <a:gd name="connsiteX10" fmla="*/ 106692 w 109071"/>
                  <a:gd name="connsiteY10" fmla="*/ 9920 h 9922"/>
                  <a:gd name="connsiteX11" fmla="*/ 106587 w 109071"/>
                  <a:gd name="connsiteY11" fmla="*/ 9914 h 99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09071" h="9922">
                    <a:moveTo>
                      <a:pt x="106587" y="9914"/>
                    </a:moveTo>
                    <a:lnTo>
                      <a:pt x="106587" y="9914"/>
                    </a:lnTo>
                    <a:lnTo>
                      <a:pt x="2288" y="4770"/>
                    </a:lnTo>
                    <a:cubicBezTo>
                      <a:pt x="974" y="4719"/>
                      <a:pt x="-50" y="3612"/>
                      <a:pt x="2" y="2298"/>
                    </a:cubicBezTo>
                    <a:cubicBezTo>
                      <a:pt x="2" y="2296"/>
                      <a:pt x="2" y="2295"/>
                      <a:pt x="2" y="2294"/>
                    </a:cubicBezTo>
                    <a:cubicBezTo>
                      <a:pt x="50" y="979"/>
                      <a:pt x="1155" y="-47"/>
                      <a:pt x="2469" y="2"/>
                    </a:cubicBezTo>
                    <a:cubicBezTo>
                      <a:pt x="2504" y="3"/>
                      <a:pt x="2539" y="5"/>
                      <a:pt x="2574" y="8"/>
                    </a:cubicBezTo>
                    <a:lnTo>
                      <a:pt x="106872" y="5151"/>
                    </a:lnTo>
                    <a:cubicBezTo>
                      <a:pt x="108184" y="5252"/>
                      <a:pt x="109165" y="6397"/>
                      <a:pt x="109064" y="7708"/>
                    </a:cubicBezTo>
                    <a:cubicBezTo>
                      <a:pt x="109064" y="7713"/>
                      <a:pt x="109064" y="7718"/>
                      <a:pt x="109063" y="7723"/>
                    </a:cubicBezTo>
                    <a:cubicBezTo>
                      <a:pt x="109015" y="8985"/>
                      <a:pt x="107953" y="9968"/>
                      <a:pt x="106692" y="9920"/>
                    </a:cubicBezTo>
                    <a:cubicBezTo>
                      <a:pt x="106657" y="9919"/>
                      <a:pt x="106622" y="9917"/>
                      <a:pt x="106587" y="99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EC07CA5C-5510-726D-83D5-DF94CDEB2AD0}"/>
                  </a:ext>
                </a:extLst>
              </p:cNvPr>
              <p:cNvSpPr/>
              <p:nvPr/>
            </p:nvSpPr>
            <p:spPr>
              <a:xfrm>
                <a:off x="9833912" y="3052190"/>
                <a:ext cx="253581" cy="1713642"/>
              </a:xfrm>
              <a:custGeom>
                <a:avLst/>
                <a:gdLst>
                  <a:gd name="connsiteX0" fmla="*/ 0 w 253581"/>
                  <a:gd name="connsiteY0" fmla="*/ 7334 h 1713642"/>
                  <a:gd name="connsiteX1" fmla="*/ 66675 w 253581"/>
                  <a:gd name="connsiteY1" fmla="*/ 882872 h 1713642"/>
                  <a:gd name="connsiteX2" fmla="*/ 123825 w 253581"/>
                  <a:gd name="connsiteY2" fmla="*/ 1713643 h 1713642"/>
                  <a:gd name="connsiteX3" fmla="*/ 236887 w 253581"/>
                  <a:gd name="connsiteY3" fmla="*/ 1713643 h 1713642"/>
                  <a:gd name="connsiteX4" fmla="*/ 251555 w 253581"/>
                  <a:gd name="connsiteY4" fmla="*/ 876872 h 1713642"/>
                  <a:gd name="connsiteX5" fmla="*/ 248031 w 253581"/>
                  <a:gd name="connsiteY5" fmla="*/ 0 h 1713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53581" h="1713642">
                    <a:moveTo>
                      <a:pt x="0" y="7334"/>
                    </a:moveTo>
                    <a:cubicBezTo>
                      <a:pt x="0" y="7334"/>
                      <a:pt x="42958" y="628840"/>
                      <a:pt x="66675" y="882872"/>
                    </a:cubicBezTo>
                    <a:cubicBezTo>
                      <a:pt x="91535" y="1147191"/>
                      <a:pt x="123825" y="1713643"/>
                      <a:pt x="123825" y="1713643"/>
                    </a:cubicBezTo>
                    <a:lnTo>
                      <a:pt x="236887" y="1713643"/>
                    </a:lnTo>
                    <a:cubicBezTo>
                      <a:pt x="236887" y="1713643"/>
                      <a:pt x="260509" y="1137571"/>
                      <a:pt x="251555" y="876872"/>
                    </a:cubicBezTo>
                    <a:cubicBezTo>
                      <a:pt x="242030" y="592741"/>
                      <a:pt x="248031" y="0"/>
                      <a:pt x="248031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DCE34D28-E239-3535-7AF2-47275CA95DA8}"/>
                  </a:ext>
                </a:extLst>
              </p:cNvPr>
              <p:cNvSpPr/>
              <p:nvPr/>
            </p:nvSpPr>
            <p:spPr>
              <a:xfrm>
                <a:off x="9938783" y="4722303"/>
                <a:ext cx="148685" cy="47529"/>
              </a:xfrm>
              <a:custGeom>
                <a:avLst/>
                <a:gdLst>
                  <a:gd name="connsiteX0" fmla="*/ 142494 w 148685"/>
                  <a:gd name="connsiteY0" fmla="*/ 47530 h 47529"/>
                  <a:gd name="connsiteX1" fmla="*/ 9811 w 148685"/>
                  <a:gd name="connsiteY1" fmla="*/ 47530 h 47529"/>
                  <a:gd name="connsiteX2" fmla="*/ 0 w 148685"/>
                  <a:gd name="connsiteY2" fmla="*/ 5239 h 47529"/>
                  <a:gd name="connsiteX3" fmla="*/ 148685 w 148685"/>
                  <a:gd name="connsiteY3" fmla="*/ 0 h 47529"/>
                  <a:gd name="connsiteX4" fmla="*/ 142494 w 148685"/>
                  <a:gd name="connsiteY4" fmla="*/ 47530 h 47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8685" h="47529">
                    <a:moveTo>
                      <a:pt x="142494" y="47530"/>
                    </a:moveTo>
                    <a:lnTo>
                      <a:pt x="9811" y="47530"/>
                    </a:lnTo>
                    <a:lnTo>
                      <a:pt x="0" y="5239"/>
                    </a:lnTo>
                    <a:lnTo>
                      <a:pt x="148685" y="0"/>
                    </a:lnTo>
                    <a:lnTo>
                      <a:pt x="142494" y="47530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F48D7CE1-E640-1A0A-ACDD-ED24E1CF6454}"/>
                  </a:ext>
                </a:extLst>
              </p:cNvPr>
              <p:cNvSpPr/>
              <p:nvPr/>
            </p:nvSpPr>
            <p:spPr>
              <a:xfrm>
                <a:off x="10012612" y="3266988"/>
                <a:ext cx="70569" cy="564155"/>
              </a:xfrm>
              <a:custGeom>
                <a:avLst/>
                <a:gdLst>
                  <a:gd name="connsiteX0" fmla="*/ 68474 w 70569"/>
                  <a:gd name="connsiteY0" fmla="*/ 7134 h 564155"/>
                  <a:gd name="connsiteX1" fmla="*/ 22945 w 70569"/>
                  <a:gd name="connsiteY1" fmla="*/ 43234 h 564155"/>
                  <a:gd name="connsiteX2" fmla="*/ 70570 w 70569"/>
                  <a:gd name="connsiteY2" fmla="*/ 564156 h 564155"/>
                  <a:gd name="connsiteX3" fmla="*/ 68474 w 70569"/>
                  <a:gd name="connsiteY3" fmla="*/ 7134 h 564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0569" h="564155">
                    <a:moveTo>
                      <a:pt x="68474" y="7134"/>
                    </a:moveTo>
                    <a:cubicBezTo>
                      <a:pt x="54758" y="-8106"/>
                      <a:pt x="39899" y="-200"/>
                      <a:pt x="22945" y="43234"/>
                    </a:cubicBezTo>
                    <a:cubicBezTo>
                      <a:pt x="-33538" y="191443"/>
                      <a:pt x="26659" y="427949"/>
                      <a:pt x="70570" y="564156"/>
                    </a:cubicBezTo>
                    <a:cubicBezTo>
                      <a:pt x="67617" y="394611"/>
                      <a:pt x="67712" y="171535"/>
                      <a:pt x="68474" y="7134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1C64BE4A-E63B-B253-C35A-655B17194D6A}"/>
                  </a:ext>
                </a:extLst>
              </p:cNvPr>
              <p:cNvSpPr/>
              <p:nvPr/>
            </p:nvSpPr>
            <p:spPr>
              <a:xfrm>
                <a:off x="9928371" y="2262371"/>
                <a:ext cx="16031" cy="24394"/>
              </a:xfrm>
              <a:custGeom>
                <a:avLst/>
                <a:gdLst>
                  <a:gd name="connsiteX0" fmla="*/ 16032 w 16031"/>
                  <a:gd name="connsiteY0" fmla="*/ 11816 h 24394"/>
                  <a:gd name="connsiteX1" fmla="*/ 8602 w 16031"/>
                  <a:gd name="connsiteY1" fmla="*/ 24389 h 24394"/>
                  <a:gd name="connsiteX2" fmla="*/ 30 w 16031"/>
                  <a:gd name="connsiteY2" fmla="*/ 12578 h 24394"/>
                  <a:gd name="connsiteX3" fmla="*/ 7459 w 16031"/>
                  <a:gd name="connsiteY3" fmla="*/ 5 h 24394"/>
                  <a:gd name="connsiteX4" fmla="*/ 16032 w 16031"/>
                  <a:gd name="connsiteY4" fmla="*/ 11816 h 243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031" h="24394">
                    <a:moveTo>
                      <a:pt x="16032" y="11816"/>
                    </a:moveTo>
                    <a:cubicBezTo>
                      <a:pt x="16032" y="18579"/>
                      <a:pt x="12984" y="24199"/>
                      <a:pt x="8602" y="24389"/>
                    </a:cubicBezTo>
                    <a:cubicBezTo>
                      <a:pt x="4221" y="24580"/>
                      <a:pt x="410" y="19341"/>
                      <a:pt x="30" y="12578"/>
                    </a:cubicBezTo>
                    <a:cubicBezTo>
                      <a:pt x="-351" y="5815"/>
                      <a:pt x="2982" y="196"/>
                      <a:pt x="7459" y="5"/>
                    </a:cubicBezTo>
                    <a:cubicBezTo>
                      <a:pt x="11936" y="-185"/>
                      <a:pt x="16032" y="5053"/>
                      <a:pt x="16032" y="1181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FC474A6D-F0B3-3DB1-E6B1-6F80D5C3D1C3}"/>
                  </a:ext>
                </a:extLst>
              </p:cNvPr>
              <p:cNvSpPr/>
              <p:nvPr/>
            </p:nvSpPr>
            <p:spPr>
              <a:xfrm>
                <a:off x="9852171" y="2264657"/>
                <a:ext cx="16031" cy="24394"/>
              </a:xfrm>
              <a:custGeom>
                <a:avLst/>
                <a:gdLst>
                  <a:gd name="connsiteX0" fmla="*/ 16032 w 16031"/>
                  <a:gd name="connsiteY0" fmla="*/ 11816 h 24394"/>
                  <a:gd name="connsiteX1" fmla="*/ 8602 w 16031"/>
                  <a:gd name="connsiteY1" fmla="*/ 24390 h 24394"/>
                  <a:gd name="connsiteX2" fmla="*/ 30 w 16031"/>
                  <a:gd name="connsiteY2" fmla="*/ 12579 h 24394"/>
                  <a:gd name="connsiteX3" fmla="*/ 7459 w 16031"/>
                  <a:gd name="connsiteY3" fmla="*/ 6 h 24394"/>
                  <a:gd name="connsiteX4" fmla="*/ 16032 w 16031"/>
                  <a:gd name="connsiteY4" fmla="*/ 11816 h 243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031" h="24394">
                    <a:moveTo>
                      <a:pt x="16032" y="11816"/>
                    </a:moveTo>
                    <a:cubicBezTo>
                      <a:pt x="16032" y="18579"/>
                      <a:pt x="12984" y="24199"/>
                      <a:pt x="8602" y="24390"/>
                    </a:cubicBezTo>
                    <a:cubicBezTo>
                      <a:pt x="4221" y="24580"/>
                      <a:pt x="410" y="19341"/>
                      <a:pt x="30" y="12579"/>
                    </a:cubicBezTo>
                    <a:cubicBezTo>
                      <a:pt x="-351" y="5816"/>
                      <a:pt x="2982" y="196"/>
                      <a:pt x="7459" y="6"/>
                    </a:cubicBezTo>
                    <a:cubicBezTo>
                      <a:pt x="11936" y="-185"/>
                      <a:pt x="16032" y="4578"/>
                      <a:pt x="16032" y="1181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4CCE7AFF-DCA1-16B9-DB02-5B21A1A34172}"/>
                  </a:ext>
                </a:extLst>
              </p:cNvPr>
              <p:cNvSpPr/>
              <p:nvPr/>
            </p:nvSpPr>
            <p:spPr>
              <a:xfrm>
                <a:off x="9845057" y="2260567"/>
                <a:ext cx="16383" cy="6831"/>
              </a:xfrm>
              <a:custGeom>
                <a:avLst/>
                <a:gdLst>
                  <a:gd name="connsiteX0" fmla="*/ 16383 w 16383"/>
                  <a:gd name="connsiteY0" fmla="*/ 3905 h 6831"/>
                  <a:gd name="connsiteX1" fmla="*/ 0 w 16383"/>
                  <a:gd name="connsiteY1" fmla="*/ 0 h 6831"/>
                  <a:gd name="connsiteX2" fmla="*/ 16383 w 16383"/>
                  <a:gd name="connsiteY2" fmla="*/ 3905 h 6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383" h="6831">
                    <a:moveTo>
                      <a:pt x="16383" y="3905"/>
                    </a:moveTo>
                    <a:lnTo>
                      <a:pt x="0" y="0"/>
                    </a:lnTo>
                    <a:cubicBezTo>
                      <a:pt x="0" y="0"/>
                      <a:pt x="8954" y="12287"/>
                      <a:pt x="16383" y="390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3342DEB5-1FEB-8B62-0D1B-AD4A5D863EA0}"/>
                  </a:ext>
                </a:extLst>
              </p:cNvPr>
              <p:cNvSpPr/>
              <p:nvPr/>
            </p:nvSpPr>
            <p:spPr>
              <a:xfrm>
                <a:off x="9875632" y="2281522"/>
                <a:ext cx="24288" cy="48865"/>
              </a:xfrm>
              <a:custGeom>
                <a:avLst/>
                <a:gdLst>
                  <a:gd name="connsiteX0" fmla="*/ 21907 w 24288"/>
                  <a:gd name="connsiteY0" fmla="*/ 0 h 48865"/>
                  <a:gd name="connsiteX1" fmla="*/ 0 w 24288"/>
                  <a:gd name="connsiteY1" fmla="*/ 44196 h 48865"/>
                  <a:gd name="connsiteX2" fmla="*/ 24289 w 24288"/>
                  <a:gd name="connsiteY2" fmla="*/ 47530 h 488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288" h="48865">
                    <a:moveTo>
                      <a:pt x="21907" y="0"/>
                    </a:moveTo>
                    <a:cubicBezTo>
                      <a:pt x="16677" y="15672"/>
                      <a:pt x="9305" y="30545"/>
                      <a:pt x="0" y="44196"/>
                    </a:cubicBezTo>
                    <a:cubicBezTo>
                      <a:pt x="7184" y="48900"/>
                      <a:pt x="16103" y="50125"/>
                      <a:pt x="24289" y="47530"/>
                    </a:cubicBezTo>
                    <a:close/>
                  </a:path>
                </a:pathLst>
              </a:custGeom>
              <a:solidFill>
                <a:srgbClr val="ED84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8E43BD6E-CA33-12A4-5F13-D8253FCD6259}"/>
                  </a:ext>
                </a:extLst>
              </p:cNvPr>
              <p:cNvSpPr/>
              <p:nvPr/>
            </p:nvSpPr>
            <p:spPr>
              <a:xfrm>
                <a:off x="9926305" y="2326943"/>
                <a:ext cx="48107" cy="27923"/>
              </a:xfrm>
              <a:custGeom>
                <a:avLst/>
                <a:gdLst>
                  <a:gd name="connsiteX0" fmla="*/ 11621 w 48107"/>
                  <a:gd name="connsiteY0" fmla="*/ 26683 h 27923"/>
                  <a:gd name="connsiteX1" fmla="*/ 2096 w 48107"/>
                  <a:gd name="connsiteY1" fmla="*/ 27921 h 27923"/>
                  <a:gd name="connsiteX2" fmla="*/ 0 w 48107"/>
                  <a:gd name="connsiteY2" fmla="*/ 26021 h 27923"/>
                  <a:gd name="connsiteX3" fmla="*/ 0 w 48107"/>
                  <a:gd name="connsiteY3" fmla="*/ 26016 h 27923"/>
                  <a:gd name="connsiteX4" fmla="*/ 1905 w 48107"/>
                  <a:gd name="connsiteY4" fmla="*/ 24016 h 27923"/>
                  <a:gd name="connsiteX5" fmla="*/ 44387 w 48107"/>
                  <a:gd name="connsiteY5" fmla="*/ 965 h 27923"/>
                  <a:gd name="connsiteX6" fmla="*/ 47133 w 48107"/>
                  <a:gd name="connsiteY6" fmla="*/ 289 h 27923"/>
                  <a:gd name="connsiteX7" fmla="*/ 47149 w 48107"/>
                  <a:gd name="connsiteY7" fmla="*/ 299 h 27923"/>
                  <a:gd name="connsiteX8" fmla="*/ 47856 w 48107"/>
                  <a:gd name="connsiteY8" fmla="*/ 2898 h 27923"/>
                  <a:gd name="connsiteX9" fmla="*/ 47815 w 48107"/>
                  <a:gd name="connsiteY9" fmla="*/ 2965 h 27923"/>
                  <a:gd name="connsiteX10" fmla="*/ 11621 w 48107"/>
                  <a:gd name="connsiteY10" fmla="*/ 26683 h 27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8107" h="27923">
                    <a:moveTo>
                      <a:pt x="11621" y="26683"/>
                    </a:moveTo>
                    <a:cubicBezTo>
                      <a:pt x="8482" y="27339"/>
                      <a:pt x="5298" y="27753"/>
                      <a:pt x="2096" y="27921"/>
                    </a:cubicBezTo>
                    <a:cubicBezTo>
                      <a:pt x="992" y="27975"/>
                      <a:pt x="54" y="27124"/>
                      <a:pt x="0" y="26021"/>
                    </a:cubicBezTo>
                    <a:cubicBezTo>
                      <a:pt x="0" y="26019"/>
                      <a:pt x="0" y="26018"/>
                      <a:pt x="0" y="26016"/>
                    </a:cubicBezTo>
                    <a:cubicBezTo>
                      <a:pt x="44" y="24966"/>
                      <a:pt x="858" y="24111"/>
                      <a:pt x="1905" y="24016"/>
                    </a:cubicBezTo>
                    <a:cubicBezTo>
                      <a:pt x="18942" y="23588"/>
                      <a:pt x="34741" y="15015"/>
                      <a:pt x="44387" y="965"/>
                    </a:cubicBezTo>
                    <a:cubicBezTo>
                      <a:pt x="44958" y="20"/>
                      <a:pt x="46188" y="-283"/>
                      <a:pt x="47133" y="289"/>
                    </a:cubicBezTo>
                    <a:cubicBezTo>
                      <a:pt x="47138" y="292"/>
                      <a:pt x="47144" y="295"/>
                      <a:pt x="47149" y="299"/>
                    </a:cubicBezTo>
                    <a:cubicBezTo>
                      <a:pt x="48062" y="821"/>
                      <a:pt x="48378" y="1985"/>
                      <a:pt x="47856" y="2898"/>
                    </a:cubicBezTo>
                    <a:cubicBezTo>
                      <a:pt x="47843" y="2921"/>
                      <a:pt x="47829" y="2943"/>
                      <a:pt x="47815" y="2965"/>
                    </a:cubicBezTo>
                    <a:cubicBezTo>
                      <a:pt x="39478" y="15464"/>
                      <a:pt x="26409" y="24028"/>
                      <a:pt x="11621" y="2668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6148E871-CE75-E299-AC30-DA41E1264DD9}"/>
                  </a:ext>
                </a:extLst>
              </p:cNvPr>
              <p:cNvSpPr/>
              <p:nvPr/>
            </p:nvSpPr>
            <p:spPr>
              <a:xfrm>
                <a:off x="10045491" y="2275972"/>
                <a:ext cx="62748" cy="75439"/>
              </a:xfrm>
              <a:custGeom>
                <a:avLst/>
                <a:gdLst>
                  <a:gd name="connsiteX0" fmla="*/ 60836 w 62748"/>
                  <a:gd name="connsiteY0" fmla="*/ 37268 h 75439"/>
                  <a:gd name="connsiteX1" fmla="*/ 30928 w 62748"/>
                  <a:gd name="connsiteY1" fmla="*/ 72605 h 75439"/>
                  <a:gd name="connsiteX2" fmla="*/ 162 w 62748"/>
                  <a:gd name="connsiteY2" fmla="*/ 46126 h 75439"/>
                  <a:gd name="connsiteX3" fmla="*/ 34357 w 62748"/>
                  <a:gd name="connsiteY3" fmla="*/ 25 h 75439"/>
                  <a:gd name="connsiteX4" fmla="*/ 62724 w 62748"/>
                  <a:gd name="connsiteY4" fmla="*/ 26092 h 75439"/>
                  <a:gd name="connsiteX5" fmla="*/ 60836 w 62748"/>
                  <a:gd name="connsiteY5" fmla="*/ 37268 h 75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2748" h="75439">
                    <a:moveTo>
                      <a:pt x="60836" y="37268"/>
                    </a:moveTo>
                    <a:cubicBezTo>
                      <a:pt x="55957" y="52552"/>
                      <a:pt x="45196" y="65267"/>
                      <a:pt x="30928" y="72605"/>
                    </a:cubicBezTo>
                    <a:cubicBezTo>
                      <a:pt x="11878" y="82130"/>
                      <a:pt x="-1648" y="66223"/>
                      <a:pt x="162" y="46126"/>
                    </a:cubicBezTo>
                    <a:cubicBezTo>
                      <a:pt x="1781" y="28123"/>
                      <a:pt x="13593" y="1263"/>
                      <a:pt x="34357" y="25"/>
                    </a:cubicBezTo>
                    <a:cubicBezTo>
                      <a:pt x="49389" y="-610"/>
                      <a:pt x="62089" y="11060"/>
                      <a:pt x="62724" y="26092"/>
                    </a:cubicBezTo>
                    <a:cubicBezTo>
                      <a:pt x="62885" y="29908"/>
                      <a:pt x="62242" y="33716"/>
                      <a:pt x="60836" y="37268"/>
                    </a:cubicBezTo>
                    <a:close/>
                  </a:path>
                </a:pathLst>
              </a:custGeom>
              <a:solidFill>
                <a:srgbClr val="FFC3B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8C896266-2D10-B653-35B9-DD903477FBCA}"/>
                  </a:ext>
                </a:extLst>
              </p:cNvPr>
              <p:cNvSpPr/>
              <p:nvPr/>
            </p:nvSpPr>
            <p:spPr>
              <a:xfrm>
                <a:off x="9933716" y="2222734"/>
                <a:ext cx="43732" cy="28306"/>
              </a:xfrm>
              <a:custGeom>
                <a:avLst/>
                <a:gdLst>
                  <a:gd name="connsiteX0" fmla="*/ 40500 w 43732"/>
                  <a:gd name="connsiteY0" fmla="*/ 28213 h 28306"/>
                  <a:gd name="connsiteX1" fmla="*/ 36309 w 43732"/>
                  <a:gd name="connsiteY1" fmla="*/ 26308 h 28306"/>
                  <a:gd name="connsiteX2" fmla="*/ 3543 w 43732"/>
                  <a:gd name="connsiteY2" fmla="*/ 7829 h 28306"/>
                  <a:gd name="connsiteX3" fmla="*/ 19 w 43732"/>
                  <a:gd name="connsiteY3" fmla="*/ 3543 h 28306"/>
                  <a:gd name="connsiteX4" fmla="*/ 4305 w 43732"/>
                  <a:gd name="connsiteY4" fmla="*/ 19 h 28306"/>
                  <a:gd name="connsiteX5" fmla="*/ 43167 w 43732"/>
                  <a:gd name="connsiteY5" fmla="*/ 22403 h 28306"/>
                  <a:gd name="connsiteX6" fmla="*/ 41851 w 43732"/>
                  <a:gd name="connsiteY6" fmla="*/ 27766 h 28306"/>
                  <a:gd name="connsiteX7" fmla="*/ 41738 w 43732"/>
                  <a:gd name="connsiteY7" fmla="*/ 27832 h 283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3732" h="28306">
                    <a:moveTo>
                      <a:pt x="40500" y="28213"/>
                    </a:moveTo>
                    <a:cubicBezTo>
                      <a:pt x="38834" y="28589"/>
                      <a:pt x="37121" y="27810"/>
                      <a:pt x="36309" y="26308"/>
                    </a:cubicBezTo>
                    <a:cubicBezTo>
                      <a:pt x="27260" y="10401"/>
                      <a:pt x="3733" y="7925"/>
                      <a:pt x="3543" y="7829"/>
                    </a:cubicBezTo>
                    <a:cubicBezTo>
                      <a:pt x="1386" y="7619"/>
                      <a:pt x="-192" y="5700"/>
                      <a:pt x="19" y="3543"/>
                    </a:cubicBezTo>
                    <a:cubicBezTo>
                      <a:pt x="229" y="1386"/>
                      <a:pt x="2148" y="-192"/>
                      <a:pt x="4305" y="19"/>
                    </a:cubicBezTo>
                    <a:cubicBezTo>
                      <a:pt x="5448" y="19"/>
                      <a:pt x="32118" y="2876"/>
                      <a:pt x="43167" y="22403"/>
                    </a:cubicBezTo>
                    <a:cubicBezTo>
                      <a:pt x="44285" y="24247"/>
                      <a:pt x="43695" y="26649"/>
                      <a:pt x="41851" y="27766"/>
                    </a:cubicBezTo>
                    <a:cubicBezTo>
                      <a:pt x="41813" y="27789"/>
                      <a:pt x="41776" y="27811"/>
                      <a:pt x="41738" y="27832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8A0E0AF1-E811-5181-3F42-82F83642BE68}"/>
                  </a:ext>
                </a:extLst>
              </p:cNvPr>
              <p:cNvSpPr/>
              <p:nvPr/>
            </p:nvSpPr>
            <p:spPr>
              <a:xfrm>
                <a:off x="9838720" y="2219930"/>
                <a:ext cx="38846" cy="17782"/>
              </a:xfrm>
              <a:custGeom>
                <a:avLst/>
                <a:gdLst>
                  <a:gd name="connsiteX0" fmla="*/ 4908 w 38846"/>
                  <a:gd name="connsiteY0" fmla="*/ 17681 h 17782"/>
                  <a:gd name="connsiteX1" fmla="*/ 1193 w 38846"/>
                  <a:gd name="connsiteY1" fmla="*/ 16443 h 17782"/>
                  <a:gd name="connsiteX2" fmla="*/ 1095 w 38846"/>
                  <a:gd name="connsiteY2" fmla="*/ 10921 h 17782"/>
                  <a:gd name="connsiteX3" fmla="*/ 1193 w 38846"/>
                  <a:gd name="connsiteY3" fmla="*/ 10823 h 17782"/>
                  <a:gd name="connsiteX4" fmla="*/ 35864 w 38846"/>
                  <a:gd name="connsiteY4" fmla="*/ 727 h 17782"/>
                  <a:gd name="connsiteX5" fmla="*/ 38722 w 38846"/>
                  <a:gd name="connsiteY5" fmla="*/ 5585 h 17782"/>
                  <a:gd name="connsiteX6" fmla="*/ 33864 w 38846"/>
                  <a:gd name="connsiteY6" fmla="*/ 8442 h 17782"/>
                  <a:gd name="connsiteX7" fmla="*/ 33864 w 38846"/>
                  <a:gd name="connsiteY7" fmla="*/ 8442 h 17782"/>
                  <a:gd name="connsiteX8" fmla="*/ 6527 w 38846"/>
                  <a:gd name="connsiteY8" fmla="*/ 16729 h 17782"/>
                  <a:gd name="connsiteX9" fmla="*/ 4908 w 38846"/>
                  <a:gd name="connsiteY9" fmla="*/ 17681 h 177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8846" h="17782">
                    <a:moveTo>
                      <a:pt x="4908" y="17681"/>
                    </a:moveTo>
                    <a:cubicBezTo>
                      <a:pt x="3535" y="18008"/>
                      <a:pt x="2096" y="17528"/>
                      <a:pt x="1193" y="16443"/>
                    </a:cubicBezTo>
                    <a:cubicBezTo>
                      <a:pt x="-359" y="14945"/>
                      <a:pt x="-402" y="12473"/>
                      <a:pt x="1095" y="10921"/>
                    </a:cubicBezTo>
                    <a:cubicBezTo>
                      <a:pt x="1127" y="10888"/>
                      <a:pt x="1160" y="10855"/>
                      <a:pt x="1193" y="10823"/>
                    </a:cubicBezTo>
                    <a:cubicBezTo>
                      <a:pt x="10440" y="2053"/>
                      <a:pt x="23355" y="-1708"/>
                      <a:pt x="35864" y="727"/>
                    </a:cubicBezTo>
                    <a:cubicBezTo>
                      <a:pt x="37989" y="1287"/>
                      <a:pt x="39265" y="3455"/>
                      <a:pt x="38722" y="5585"/>
                    </a:cubicBezTo>
                    <a:cubicBezTo>
                      <a:pt x="38119" y="7677"/>
                      <a:pt x="35985" y="8932"/>
                      <a:pt x="33864" y="8442"/>
                    </a:cubicBezTo>
                    <a:lnTo>
                      <a:pt x="33864" y="8442"/>
                    </a:lnTo>
                    <a:cubicBezTo>
                      <a:pt x="23945" y="6567"/>
                      <a:pt x="13736" y="9662"/>
                      <a:pt x="6527" y="16729"/>
                    </a:cubicBezTo>
                    <a:cubicBezTo>
                      <a:pt x="6071" y="17170"/>
                      <a:pt x="5516" y="17497"/>
                      <a:pt x="4908" y="1768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F0057985-0B50-FE2B-63EA-DBE7DD37B45D}"/>
                  </a:ext>
                </a:extLst>
              </p:cNvPr>
              <p:cNvSpPr/>
              <p:nvPr/>
            </p:nvSpPr>
            <p:spPr>
              <a:xfrm>
                <a:off x="10177575" y="2636519"/>
                <a:ext cx="254126" cy="546734"/>
              </a:xfrm>
              <a:custGeom>
                <a:avLst/>
                <a:gdLst>
                  <a:gd name="connsiteX0" fmla="*/ 83058 w 254126"/>
                  <a:gd name="connsiteY0" fmla="*/ 0 h 546734"/>
                  <a:gd name="connsiteX1" fmla="*/ 117729 w 254126"/>
                  <a:gd name="connsiteY1" fmla="*/ 134398 h 546734"/>
                  <a:gd name="connsiteX2" fmla="*/ 157067 w 254126"/>
                  <a:gd name="connsiteY2" fmla="*/ 266509 h 546734"/>
                  <a:gd name="connsiteX3" fmla="*/ 205740 w 254126"/>
                  <a:gd name="connsiteY3" fmla="*/ 396050 h 546734"/>
                  <a:gd name="connsiteX4" fmla="*/ 254127 w 254126"/>
                  <a:gd name="connsiteY4" fmla="*/ 528733 h 546734"/>
                  <a:gd name="connsiteX5" fmla="*/ 216027 w 254126"/>
                  <a:gd name="connsiteY5" fmla="*/ 546735 h 546734"/>
                  <a:gd name="connsiteX6" fmla="*/ 145828 w 254126"/>
                  <a:gd name="connsiteY6" fmla="*/ 423577 h 546734"/>
                  <a:gd name="connsiteX7" fmla="*/ 113252 w 254126"/>
                  <a:gd name="connsiteY7" fmla="*/ 360331 h 546734"/>
                  <a:gd name="connsiteX8" fmla="*/ 83248 w 254126"/>
                  <a:gd name="connsiteY8" fmla="*/ 293656 h 546734"/>
                  <a:gd name="connsiteX9" fmla="*/ 36385 w 254126"/>
                  <a:gd name="connsiteY9" fmla="*/ 157353 h 546734"/>
                  <a:gd name="connsiteX10" fmla="*/ 0 w 254126"/>
                  <a:gd name="connsiteY10" fmla="*/ 18859 h 546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4126" h="546734">
                    <a:moveTo>
                      <a:pt x="83058" y="0"/>
                    </a:moveTo>
                    <a:cubicBezTo>
                      <a:pt x="94202" y="44482"/>
                      <a:pt x="105823" y="89821"/>
                      <a:pt x="117729" y="134398"/>
                    </a:cubicBezTo>
                    <a:cubicBezTo>
                      <a:pt x="129635" y="178975"/>
                      <a:pt x="142684" y="223456"/>
                      <a:pt x="157067" y="266509"/>
                    </a:cubicBezTo>
                    <a:cubicBezTo>
                      <a:pt x="171450" y="309563"/>
                      <a:pt x="189262" y="352234"/>
                      <a:pt x="205740" y="396050"/>
                    </a:cubicBezTo>
                    <a:cubicBezTo>
                      <a:pt x="222218" y="439864"/>
                      <a:pt x="238982" y="484060"/>
                      <a:pt x="254127" y="528733"/>
                    </a:cubicBezTo>
                    <a:lnTo>
                      <a:pt x="216027" y="546735"/>
                    </a:lnTo>
                    <a:cubicBezTo>
                      <a:pt x="191262" y="506349"/>
                      <a:pt x="168402" y="465296"/>
                      <a:pt x="145828" y="423577"/>
                    </a:cubicBezTo>
                    <a:cubicBezTo>
                      <a:pt x="134715" y="402749"/>
                      <a:pt x="123857" y="381667"/>
                      <a:pt x="113252" y="360331"/>
                    </a:cubicBezTo>
                    <a:cubicBezTo>
                      <a:pt x="102489" y="339280"/>
                      <a:pt x="92297" y="316611"/>
                      <a:pt x="83248" y="293656"/>
                    </a:cubicBezTo>
                    <a:cubicBezTo>
                      <a:pt x="65056" y="248507"/>
                      <a:pt x="49911" y="203073"/>
                      <a:pt x="36385" y="157353"/>
                    </a:cubicBezTo>
                    <a:cubicBezTo>
                      <a:pt x="22860" y="111633"/>
                      <a:pt x="10477" y="65913"/>
                      <a:pt x="0" y="18859"/>
                    </a:cubicBezTo>
                    <a:close/>
                  </a:path>
                </a:pathLst>
              </a:custGeom>
              <a:solidFill>
                <a:srgbClr val="FFC3B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567D166B-14C5-A224-611C-48F0EEC93042}"/>
                  </a:ext>
                </a:extLst>
              </p:cNvPr>
              <p:cNvSpPr/>
              <p:nvPr/>
            </p:nvSpPr>
            <p:spPr>
              <a:xfrm>
                <a:off x="10127939" y="2538983"/>
                <a:ext cx="169459" cy="225075"/>
              </a:xfrm>
              <a:custGeom>
                <a:avLst/>
                <a:gdLst>
                  <a:gd name="connsiteX0" fmla="*/ 90783 w 169459"/>
                  <a:gd name="connsiteY0" fmla="*/ 1524 h 225075"/>
                  <a:gd name="connsiteX1" fmla="*/ 169460 w 169459"/>
                  <a:gd name="connsiteY1" fmla="*/ 126777 h 225075"/>
                  <a:gd name="connsiteX2" fmla="*/ 40205 w 169459"/>
                  <a:gd name="connsiteY2" fmla="*/ 225075 h 225075"/>
                  <a:gd name="connsiteX3" fmla="*/ 2105 w 169459"/>
                  <a:gd name="connsiteY3" fmla="*/ 84296 h 225075"/>
                  <a:gd name="connsiteX4" fmla="*/ 90783 w 169459"/>
                  <a:gd name="connsiteY4" fmla="*/ 1524 h 225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9459" h="225075">
                    <a:moveTo>
                      <a:pt x="90783" y="1524"/>
                    </a:moveTo>
                    <a:cubicBezTo>
                      <a:pt x="125073" y="11049"/>
                      <a:pt x="169460" y="126777"/>
                      <a:pt x="169460" y="126777"/>
                    </a:cubicBezTo>
                    <a:lnTo>
                      <a:pt x="40205" y="225075"/>
                    </a:lnTo>
                    <a:cubicBezTo>
                      <a:pt x="40205" y="225075"/>
                      <a:pt x="-10848" y="128778"/>
                      <a:pt x="2105" y="84296"/>
                    </a:cubicBezTo>
                    <a:cubicBezTo>
                      <a:pt x="15726" y="38099"/>
                      <a:pt x="51540" y="-9144"/>
                      <a:pt x="90783" y="152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69EE064F-5F2D-5F25-95A6-4EE73029E20C}"/>
                  </a:ext>
                </a:extLst>
              </p:cNvPr>
              <p:cNvSpPr/>
              <p:nvPr/>
            </p:nvSpPr>
            <p:spPr>
              <a:xfrm>
                <a:off x="9909000" y="4862904"/>
                <a:ext cx="52184" cy="21158"/>
              </a:xfrm>
              <a:custGeom>
                <a:avLst/>
                <a:gdLst>
                  <a:gd name="connsiteX0" fmla="*/ 23973 w 52184"/>
                  <a:gd name="connsiteY0" fmla="*/ 21038 h 21158"/>
                  <a:gd name="connsiteX1" fmla="*/ 3684 w 52184"/>
                  <a:gd name="connsiteY1" fmla="*/ 15895 h 21158"/>
                  <a:gd name="connsiteX2" fmla="*/ 65 w 52184"/>
                  <a:gd name="connsiteY2" fmla="*/ 6370 h 21158"/>
                  <a:gd name="connsiteX3" fmla="*/ 3494 w 52184"/>
                  <a:gd name="connsiteY3" fmla="*/ 1131 h 21158"/>
                  <a:gd name="connsiteX4" fmla="*/ 51119 w 52184"/>
                  <a:gd name="connsiteY4" fmla="*/ 14466 h 21158"/>
                  <a:gd name="connsiteX5" fmla="*/ 52166 w 52184"/>
                  <a:gd name="connsiteY5" fmla="*/ 16562 h 21158"/>
                  <a:gd name="connsiteX6" fmla="*/ 50547 w 52184"/>
                  <a:gd name="connsiteY6" fmla="*/ 18181 h 21158"/>
                  <a:gd name="connsiteX7" fmla="*/ 23972 w 52184"/>
                  <a:gd name="connsiteY7" fmla="*/ 21038 h 21158"/>
                  <a:gd name="connsiteX8" fmla="*/ 9019 w 52184"/>
                  <a:gd name="connsiteY8" fmla="*/ 3703 h 21158"/>
                  <a:gd name="connsiteX9" fmla="*/ 5399 w 52184"/>
                  <a:gd name="connsiteY9" fmla="*/ 4370 h 21158"/>
                  <a:gd name="connsiteX10" fmla="*/ 4065 w 52184"/>
                  <a:gd name="connsiteY10" fmla="*/ 6560 h 21158"/>
                  <a:gd name="connsiteX11" fmla="*/ 6351 w 52184"/>
                  <a:gd name="connsiteY11" fmla="*/ 12942 h 21158"/>
                  <a:gd name="connsiteX12" fmla="*/ 43689 w 52184"/>
                  <a:gd name="connsiteY12" fmla="*/ 15228 h 21158"/>
                  <a:gd name="connsiteX13" fmla="*/ 9018 w 52184"/>
                  <a:gd name="connsiteY13" fmla="*/ 3703 h 21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2184" h="21158">
                    <a:moveTo>
                      <a:pt x="23973" y="21038"/>
                    </a:moveTo>
                    <a:cubicBezTo>
                      <a:pt x="16823" y="21661"/>
                      <a:pt x="9673" y="19849"/>
                      <a:pt x="3684" y="15895"/>
                    </a:cubicBezTo>
                    <a:cubicBezTo>
                      <a:pt x="1025" y="13480"/>
                      <a:pt x="-320" y="9941"/>
                      <a:pt x="65" y="6370"/>
                    </a:cubicBezTo>
                    <a:cubicBezTo>
                      <a:pt x="232" y="4150"/>
                      <a:pt x="1527" y="2172"/>
                      <a:pt x="3494" y="1131"/>
                    </a:cubicBezTo>
                    <a:cubicBezTo>
                      <a:pt x="13686" y="-4489"/>
                      <a:pt x="47023" y="12561"/>
                      <a:pt x="51119" y="14466"/>
                    </a:cubicBezTo>
                    <a:cubicBezTo>
                      <a:pt x="51862" y="14886"/>
                      <a:pt x="52277" y="15715"/>
                      <a:pt x="52166" y="16562"/>
                    </a:cubicBezTo>
                    <a:cubicBezTo>
                      <a:pt x="52080" y="17418"/>
                      <a:pt x="51403" y="18095"/>
                      <a:pt x="50547" y="18181"/>
                    </a:cubicBezTo>
                    <a:cubicBezTo>
                      <a:pt x="41801" y="19982"/>
                      <a:pt x="32902" y="20938"/>
                      <a:pt x="23972" y="21038"/>
                    </a:cubicBezTo>
                    <a:close/>
                    <a:moveTo>
                      <a:pt x="9019" y="3703"/>
                    </a:moveTo>
                    <a:cubicBezTo>
                      <a:pt x="7776" y="3630"/>
                      <a:pt x="6534" y="3859"/>
                      <a:pt x="5399" y="4370"/>
                    </a:cubicBezTo>
                    <a:cubicBezTo>
                      <a:pt x="4582" y="4795"/>
                      <a:pt x="4068" y="5639"/>
                      <a:pt x="4065" y="6560"/>
                    </a:cubicBezTo>
                    <a:cubicBezTo>
                      <a:pt x="3687" y="8938"/>
                      <a:pt x="4549" y="11345"/>
                      <a:pt x="6351" y="12942"/>
                    </a:cubicBezTo>
                    <a:cubicBezTo>
                      <a:pt x="11400" y="17514"/>
                      <a:pt x="25402" y="18276"/>
                      <a:pt x="43689" y="15228"/>
                    </a:cubicBezTo>
                    <a:cubicBezTo>
                      <a:pt x="32882" y="9420"/>
                      <a:pt x="21153" y="5520"/>
                      <a:pt x="9018" y="3703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EF51CE98-72D5-2AEB-DD33-C1247A18B24B}"/>
                  </a:ext>
                </a:extLst>
              </p:cNvPr>
              <p:cNvSpPr/>
              <p:nvPr/>
            </p:nvSpPr>
            <p:spPr>
              <a:xfrm>
                <a:off x="9929496" y="4843270"/>
                <a:ext cx="31010" cy="37719"/>
              </a:xfrm>
              <a:custGeom>
                <a:avLst/>
                <a:gdLst>
                  <a:gd name="connsiteX0" fmla="*/ 29384 w 31010"/>
                  <a:gd name="connsiteY0" fmla="*/ 37720 h 37719"/>
                  <a:gd name="connsiteX1" fmla="*/ 28623 w 31010"/>
                  <a:gd name="connsiteY1" fmla="*/ 37720 h 37719"/>
                  <a:gd name="connsiteX2" fmla="*/ 48 w 31010"/>
                  <a:gd name="connsiteY2" fmla="*/ 5716 h 37719"/>
                  <a:gd name="connsiteX3" fmla="*/ 7477 w 31010"/>
                  <a:gd name="connsiteY3" fmla="*/ 96 h 37719"/>
                  <a:gd name="connsiteX4" fmla="*/ 18526 w 31010"/>
                  <a:gd name="connsiteY4" fmla="*/ 3525 h 37719"/>
                  <a:gd name="connsiteX5" fmla="*/ 31004 w 31010"/>
                  <a:gd name="connsiteY5" fmla="*/ 35720 h 37719"/>
                  <a:gd name="connsiteX6" fmla="*/ 30147 w 31010"/>
                  <a:gd name="connsiteY6" fmla="*/ 37529 h 37719"/>
                  <a:gd name="connsiteX7" fmla="*/ 29385 w 31010"/>
                  <a:gd name="connsiteY7" fmla="*/ 37720 h 37719"/>
                  <a:gd name="connsiteX8" fmla="*/ 9477 w 31010"/>
                  <a:gd name="connsiteY8" fmla="*/ 3811 h 37719"/>
                  <a:gd name="connsiteX9" fmla="*/ 8334 w 31010"/>
                  <a:gd name="connsiteY9" fmla="*/ 3811 h 37719"/>
                  <a:gd name="connsiteX10" fmla="*/ 4334 w 31010"/>
                  <a:gd name="connsiteY10" fmla="*/ 6097 h 37719"/>
                  <a:gd name="connsiteX11" fmla="*/ 27003 w 31010"/>
                  <a:gd name="connsiteY11" fmla="*/ 32195 h 37719"/>
                  <a:gd name="connsiteX12" fmla="*/ 16335 w 31010"/>
                  <a:gd name="connsiteY12" fmla="*/ 6382 h 37719"/>
                  <a:gd name="connsiteX13" fmla="*/ 9477 w 31010"/>
                  <a:gd name="connsiteY13" fmla="*/ 3811 h 37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1010" h="37719">
                    <a:moveTo>
                      <a:pt x="29384" y="37720"/>
                    </a:moveTo>
                    <a:lnTo>
                      <a:pt x="28623" y="37720"/>
                    </a:lnTo>
                    <a:cubicBezTo>
                      <a:pt x="18621" y="33148"/>
                      <a:pt x="-1095" y="15146"/>
                      <a:pt x="48" y="5716"/>
                    </a:cubicBezTo>
                    <a:cubicBezTo>
                      <a:pt x="48" y="3430"/>
                      <a:pt x="2048" y="667"/>
                      <a:pt x="7477" y="96"/>
                    </a:cubicBezTo>
                    <a:cubicBezTo>
                      <a:pt x="11479" y="-370"/>
                      <a:pt x="15491" y="875"/>
                      <a:pt x="18526" y="3525"/>
                    </a:cubicBezTo>
                    <a:cubicBezTo>
                      <a:pt x="29004" y="12288"/>
                      <a:pt x="30909" y="34767"/>
                      <a:pt x="31004" y="35720"/>
                    </a:cubicBezTo>
                    <a:cubicBezTo>
                      <a:pt x="31062" y="36433"/>
                      <a:pt x="30736" y="37123"/>
                      <a:pt x="30147" y="37529"/>
                    </a:cubicBezTo>
                    <a:cubicBezTo>
                      <a:pt x="29908" y="37643"/>
                      <a:pt x="29649" y="37707"/>
                      <a:pt x="29385" y="37720"/>
                    </a:cubicBezTo>
                    <a:close/>
                    <a:moveTo>
                      <a:pt x="9477" y="3811"/>
                    </a:moveTo>
                    <a:lnTo>
                      <a:pt x="8334" y="3811"/>
                    </a:lnTo>
                    <a:cubicBezTo>
                      <a:pt x="4715" y="3811"/>
                      <a:pt x="4429" y="5621"/>
                      <a:pt x="4334" y="6097"/>
                    </a:cubicBezTo>
                    <a:cubicBezTo>
                      <a:pt x="3476" y="11812"/>
                      <a:pt x="16812" y="26004"/>
                      <a:pt x="27003" y="32195"/>
                    </a:cubicBezTo>
                    <a:cubicBezTo>
                      <a:pt x="26208" y="22693"/>
                      <a:pt x="22480" y="13673"/>
                      <a:pt x="16335" y="6382"/>
                    </a:cubicBezTo>
                    <a:cubicBezTo>
                      <a:pt x="14452" y="4697"/>
                      <a:pt x="12005" y="3779"/>
                      <a:pt x="9477" y="3811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985377EF-7327-B5E6-4A7D-D613C14619D6}"/>
                  </a:ext>
                </a:extLst>
              </p:cNvPr>
              <p:cNvSpPr/>
              <p:nvPr/>
            </p:nvSpPr>
            <p:spPr>
              <a:xfrm>
                <a:off x="10412747" y="4685251"/>
                <a:ext cx="134302" cy="193738"/>
              </a:xfrm>
              <a:custGeom>
                <a:avLst/>
                <a:gdLst>
                  <a:gd name="connsiteX0" fmla="*/ 134302 w 134302"/>
                  <a:gd name="connsiteY0" fmla="*/ 193738 h 193738"/>
                  <a:gd name="connsiteX1" fmla="*/ 50673 w 134302"/>
                  <a:gd name="connsiteY1" fmla="*/ 193738 h 193738"/>
                  <a:gd name="connsiteX2" fmla="*/ 0 w 134302"/>
                  <a:gd name="connsiteY2" fmla="*/ 0 h 193738"/>
                  <a:gd name="connsiteX3" fmla="*/ 83725 w 134302"/>
                  <a:gd name="connsiteY3" fmla="*/ 0 h 193738"/>
                  <a:gd name="connsiteX4" fmla="*/ 134302 w 134302"/>
                  <a:gd name="connsiteY4" fmla="*/ 193738 h 1937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4302" h="193738">
                    <a:moveTo>
                      <a:pt x="134302" y="193738"/>
                    </a:moveTo>
                    <a:lnTo>
                      <a:pt x="50673" y="193738"/>
                    </a:lnTo>
                    <a:lnTo>
                      <a:pt x="0" y="0"/>
                    </a:lnTo>
                    <a:lnTo>
                      <a:pt x="83725" y="0"/>
                    </a:lnTo>
                    <a:lnTo>
                      <a:pt x="134302" y="193738"/>
                    </a:lnTo>
                    <a:close/>
                  </a:path>
                </a:pathLst>
              </a:custGeom>
              <a:solidFill>
                <a:srgbClr val="FFC3B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C81170BD-E1FF-6780-AABB-9404744F4828}"/>
                  </a:ext>
                </a:extLst>
              </p:cNvPr>
              <p:cNvSpPr/>
              <p:nvPr/>
            </p:nvSpPr>
            <p:spPr>
              <a:xfrm>
                <a:off x="10448324" y="4869255"/>
                <a:ext cx="223493" cy="95173"/>
              </a:xfrm>
              <a:custGeom>
                <a:avLst/>
                <a:gdLst>
                  <a:gd name="connsiteX0" fmla="*/ 99488 w 223493"/>
                  <a:gd name="connsiteY0" fmla="*/ 18 h 95173"/>
                  <a:gd name="connsiteX1" fmla="*/ 5476 w 223493"/>
                  <a:gd name="connsiteY1" fmla="*/ 18 h 95173"/>
                  <a:gd name="connsiteX2" fmla="*/ 18 w 223493"/>
                  <a:gd name="connsiteY2" fmla="*/ 4621 h 95173"/>
                  <a:gd name="connsiteX3" fmla="*/ 47 w 223493"/>
                  <a:gd name="connsiteY3" fmla="*/ 5733 h 95173"/>
                  <a:gd name="connsiteX4" fmla="*/ 5762 w 223493"/>
                  <a:gd name="connsiteY4" fmla="*/ 80124 h 95173"/>
                  <a:gd name="connsiteX5" fmla="*/ 22430 w 223493"/>
                  <a:gd name="connsiteY5" fmla="*/ 94983 h 95173"/>
                  <a:gd name="connsiteX6" fmla="*/ 111775 w 223493"/>
                  <a:gd name="connsiteY6" fmla="*/ 92506 h 95173"/>
                  <a:gd name="connsiteX7" fmla="*/ 197500 w 223493"/>
                  <a:gd name="connsiteY7" fmla="*/ 95173 h 95173"/>
                  <a:gd name="connsiteX8" fmla="*/ 211501 w 223493"/>
                  <a:gd name="connsiteY8" fmla="*/ 57073 h 95173"/>
                  <a:gd name="connsiteX9" fmla="*/ 114347 w 223493"/>
                  <a:gd name="connsiteY9" fmla="*/ 4972 h 95173"/>
                  <a:gd name="connsiteX10" fmla="*/ 99488 w 223493"/>
                  <a:gd name="connsiteY10" fmla="*/ 19 h 95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3493" h="95173">
                    <a:moveTo>
                      <a:pt x="99488" y="18"/>
                    </a:moveTo>
                    <a:lnTo>
                      <a:pt x="5476" y="18"/>
                    </a:lnTo>
                    <a:cubicBezTo>
                      <a:pt x="2698" y="-218"/>
                      <a:pt x="254" y="1843"/>
                      <a:pt x="18" y="4621"/>
                    </a:cubicBezTo>
                    <a:cubicBezTo>
                      <a:pt x="-13" y="4992"/>
                      <a:pt x="-4" y="5365"/>
                      <a:pt x="47" y="5733"/>
                    </a:cubicBezTo>
                    <a:lnTo>
                      <a:pt x="5762" y="80124"/>
                    </a:lnTo>
                    <a:cubicBezTo>
                      <a:pt x="7035" y="88433"/>
                      <a:pt x="14029" y="94668"/>
                      <a:pt x="22430" y="94983"/>
                    </a:cubicBezTo>
                    <a:cubicBezTo>
                      <a:pt x="55101" y="94411"/>
                      <a:pt x="70055" y="92506"/>
                      <a:pt x="111775" y="92506"/>
                    </a:cubicBezTo>
                    <a:cubicBezTo>
                      <a:pt x="137207" y="92506"/>
                      <a:pt x="162543" y="95173"/>
                      <a:pt x="197500" y="95173"/>
                    </a:cubicBezTo>
                    <a:cubicBezTo>
                      <a:pt x="232457" y="95173"/>
                      <a:pt x="226837" y="60407"/>
                      <a:pt x="211501" y="57073"/>
                    </a:cubicBezTo>
                    <a:cubicBezTo>
                      <a:pt x="142826" y="42976"/>
                      <a:pt x="140540" y="23545"/>
                      <a:pt x="114347" y="4972"/>
                    </a:cubicBezTo>
                    <a:cubicBezTo>
                      <a:pt x="110004" y="1865"/>
                      <a:pt x="104826" y="139"/>
                      <a:pt x="99488" y="19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37941C7F-4656-A057-38BA-53A4DA332F19}"/>
                  </a:ext>
                </a:extLst>
              </p:cNvPr>
              <p:cNvSpPr/>
              <p:nvPr/>
            </p:nvSpPr>
            <p:spPr>
              <a:xfrm>
                <a:off x="10412842" y="4685251"/>
                <a:ext cx="109728" cy="99917"/>
              </a:xfrm>
              <a:custGeom>
                <a:avLst/>
                <a:gdLst>
                  <a:gd name="connsiteX0" fmla="*/ 0 w 109728"/>
                  <a:gd name="connsiteY0" fmla="*/ 0 h 99917"/>
                  <a:gd name="connsiteX1" fmla="*/ 26003 w 109728"/>
                  <a:gd name="connsiteY1" fmla="*/ 99917 h 99917"/>
                  <a:gd name="connsiteX2" fmla="*/ 109728 w 109728"/>
                  <a:gd name="connsiteY2" fmla="*/ 99917 h 99917"/>
                  <a:gd name="connsiteX3" fmla="*/ 83629 w 109728"/>
                  <a:gd name="connsiteY3" fmla="*/ 0 h 99917"/>
                  <a:gd name="connsiteX4" fmla="*/ 0 w 109728"/>
                  <a:gd name="connsiteY4" fmla="*/ 0 h 999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9728" h="99917">
                    <a:moveTo>
                      <a:pt x="0" y="0"/>
                    </a:moveTo>
                    <a:lnTo>
                      <a:pt x="26003" y="99917"/>
                    </a:lnTo>
                    <a:lnTo>
                      <a:pt x="109728" y="99917"/>
                    </a:lnTo>
                    <a:lnTo>
                      <a:pt x="83629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F90341F8-AF31-43EE-353D-5A0677273A04}"/>
                  </a:ext>
                </a:extLst>
              </p:cNvPr>
              <p:cNvSpPr/>
              <p:nvPr/>
            </p:nvSpPr>
            <p:spPr>
              <a:xfrm>
                <a:off x="9956118" y="3049427"/>
                <a:ext cx="569594" cy="1716786"/>
              </a:xfrm>
              <a:custGeom>
                <a:avLst/>
                <a:gdLst>
                  <a:gd name="connsiteX0" fmla="*/ 217456 w 569594"/>
                  <a:gd name="connsiteY0" fmla="*/ 0 h 1716786"/>
                  <a:gd name="connsiteX1" fmla="*/ 415766 w 569594"/>
                  <a:gd name="connsiteY1" fmla="*/ 859536 h 1716786"/>
                  <a:gd name="connsiteX2" fmla="*/ 569595 w 569594"/>
                  <a:gd name="connsiteY2" fmla="*/ 1716786 h 1716786"/>
                  <a:gd name="connsiteX3" fmla="*/ 456533 w 569594"/>
                  <a:gd name="connsiteY3" fmla="*/ 1716786 h 1716786"/>
                  <a:gd name="connsiteX4" fmla="*/ 222123 w 569594"/>
                  <a:gd name="connsiteY4" fmla="*/ 858584 h 1716786"/>
                  <a:gd name="connsiteX5" fmla="*/ 0 w 569594"/>
                  <a:gd name="connsiteY5" fmla="*/ 381 h 1716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9594" h="1716786">
                    <a:moveTo>
                      <a:pt x="217456" y="0"/>
                    </a:moveTo>
                    <a:cubicBezTo>
                      <a:pt x="314134" y="129540"/>
                      <a:pt x="372999" y="605219"/>
                      <a:pt x="415766" y="859536"/>
                    </a:cubicBezTo>
                    <a:cubicBezTo>
                      <a:pt x="460248" y="1124045"/>
                      <a:pt x="569595" y="1716786"/>
                      <a:pt x="569595" y="1716786"/>
                    </a:cubicBezTo>
                    <a:lnTo>
                      <a:pt x="456533" y="1716786"/>
                    </a:lnTo>
                    <a:cubicBezTo>
                      <a:pt x="456533" y="1716786"/>
                      <a:pt x="302705" y="1113854"/>
                      <a:pt x="222123" y="858584"/>
                    </a:cubicBezTo>
                    <a:cubicBezTo>
                      <a:pt x="133064" y="576739"/>
                      <a:pt x="0" y="381"/>
                      <a:pt x="0" y="38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28AF7037-A2D5-A756-A92F-BE12A15EFF77}"/>
                  </a:ext>
                </a:extLst>
              </p:cNvPr>
              <p:cNvSpPr/>
              <p:nvPr/>
            </p:nvSpPr>
            <p:spPr>
              <a:xfrm>
                <a:off x="10391316" y="4722303"/>
                <a:ext cx="148685" cy="47529"/>
              </a:xfrm>
              <a:custGeom>
                <a:avLst/>
                <a:gdLst>
                  <a:gd name="connsiteX0" fmla="*/ 142494 w 148685"/>
                  <a:gd name="connsiteY0" fmla="*/ 47530 h 47529"/>
                  <a:gd name="connsiteX1" fmla="*/ 9715 w 148685"/>
                  <a:gd name="connsiteY1" fmla="*/ 47530 h 47529"/>
                  <a:gd name="connsiteX2" fmla="*/ 0 w 148685"/>
                  <a:gd name="connsiteY2" fmla="*/ 5239 h 47529"/>
                  <a:gd name="connsiteX3" fmla="*/ 148685 w 148685"/>
                  <a:gd name="connsiteY3" fmla="*/ 0 h 47529"/>
                  <a:gd name="connsiteX4" fmla="*/ 142494 w 148685"/>
                  <a:gd name="connsiteY4" fmla="*/ 47530 h 47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8685" h="47529">
                    <a:moveTo>
                      <a:pt x="142494" y="47530"/>
                    </a:moveTo>
                    <a:lnTo>
                      <a:pt x="9715" y="47530"/>
                    </a:lnTo>
                    <a:lnTo>
                      <a:pt x="0" y="5239"/>
                    </a:lnTo>
                    <a:lnTo>
                      <a:pt x="148685" y="0"/>
                    </a:lnTo>
                    <a:lnTo>
                      <a:pt x="142494" y="47530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D51AA0C7-5EEB-93C9-00F3-6B96A0FE6851}"/>
                  </a:ext>
                </a:extLst>
              </p:cNvPr>
              <p:cNvSpPr/>
              <p:nvPr/>
            </p:nvSpPr>
            <p:spPr>
              <a:xfrm>
                <a:off x="10531451" y="4844688"/>
                <a:ext cx="44449" cy="35628"/>
              </a:xfrm>
              <a:custGeom>
                <a:avLst/>
                <a:gdLst>
                  <a:gd name="connsiteX0" fmla="*/ 27505 w 44449"/>
                  <a:gd name="connsiteY0" fmla="*/ 26967 h 35628"/>
                  <a:gd name="connsiteX1" fmla="*/ 43602 w 44449"/>
                  <a:gd name="connsiteY1" fmla="*/ 13536 h 35628"/>
                  <a:gd name="connsiteX2" fmla="*/ 42650 w 44449"/>
                  <a:gd name="connsiteY2" fmla="*/ 3250 h 35628"/>
                  <a:gd name="connsiteX3" fmla="*/ 37411 w 44449"/>
                  <a:gd name="connsiteY3" fmla="*/ 11 h 35628"/>
                  <a:gd name="connsiteX4" fmla="*/ 359 w 44449"/>
                  <a:gd name="connsiteY4" fmla="*/ 32491 h 35628"/>
                  <a:gd name="connsiteX5" fmla="*/ 359 w 44449"/>
                  <a:gd name="connsiteY5" fmla="*/ 34777 h 35628"/>
                  <a:gd name="connsiteX6" fmla="*/ 2454 w 44449"/>
                  <a:gd name="connsiteY6" fmla="*/ 35539 h 35628"/>
                  <a:gd name="connsiteX7" fmla="*/ 27505 w 44449"/>
                  <a:gd name="connsiteY7" fmla="*/ 26967 h 35628"/>
                  <a:gd name="connsiteX8" fmla="*/ 33506 w 44449"/>
                  <a:gd name="connsiteY8" fmla="*/ 4869 h 35628"/>
                  <a:gd name="connsiteX9" fmla="*/ 37125 w 44449"/>
                  <a:gd name="connsiteY9" fmla="*/ 3916 h 35628"/>
                  <a:gd name="connsiteX10" fmla="*/ 39221 w 44449"/>
                  <a:gd name="connsiteY10" fmla="*/ 5345 h 35628"/>
                  <a:gd name="connsiteX11" fmla="*/ 39983 w 44449"/>
                  <a:gd name="connsiteY11" fmla="*/ 12013 h 35628"/>
                  <a:gd name="connsiteX12" fmla="*/ 7217 w 44449"/>
                  <a:gd name="connsiteY12" fmla="*/ 30205 h 35628"/>
                  <a:gd name="connsiteX13" fmla="*/ 33506 w 44449"/>
                  <a:gd name="connsiteY13" fmla="*/ 4869 h 35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449" h="35628">
                    <a:moveTo>
                      <a:pt x="27505" y="26967"/>
                    </a:moveTo>
                    <a:cubicBezTo>
                      <a:pt x="34245" y="24457"/>
                      <a:pt x="39925" y="19718"/>
                      <a:pt x="43602" y="13536"/>
                    </a:cubicBezTo>
                    <a:cubicBezTo>
                      <a:pt x="45006" y="10161"/>
                      <a:pt x="44649" y="6310"/>
                      <a:pt x="42650" y="3250"/>
                    </a:cubicBezTo>
                    <a:cubicBezTo>
                      <a:pt x="41574" y="1343"/>
                      <a:pt x="39597" y="121"/>
                      <a:pt x="37411" y="11"/>
                    </a:cubicBezTo>
                    <a:cubicBezTo>
                      <a:pt x="25695" y="-656"/>
                      <a:pt x="2930" y="29062"/>
                      <a:pt x="359" y="32491"/>
                    </a:cubicBezTo>
                    <a:cubicBezTo>
                      <a:pt x="-120" y="33178"/>
                      <a:pt x="-120" y="34090"/>
                      <a:pt x="359" y="34777"/>
                    </a:cubicBezTo>
                    <a:cubicBezTo>
                      <a:pt x="799" y="35482"/>
                      <a:pt x="1664" y="35797"/>
                      <a:pt x="2454" y="35539"/>
                    </a:cubicBezTo>
                    <a:cubicBezTo>
                      <a:pt x="11057" y="33481"/>
                      <a:pt x="19445" y="30611"/>
                      <a:pt x="27505" y="26967"/>
                    </a:cubicBezTo>
                    <a:close/>
                    <a:moveTo>
                      <a:pt x="33506" y="4869"/>
                    </a:moveTo>
                    <a:cubicBezTo>
                      <a:pt x="34627" y="4289"/>
                      <a:pt x="35863" y="3963"/>
                      <a:pt x="37125" y="3916"/>
                    </a:cubicBezTo>
                    <a:cubicBezTo>
                      <a:pt x="38040" y="3950"/>
                      <a:pt x="38855" y="4506"/>
                      <a:pt x="39221" y="5345"/>
                    </a:cubicBezTo>
                    <a:cubicBezTo>
                      <a:pt x="40584" y="7296"/>
                      <a:pt x="40871" y="9804"/>
                      <a:pt x="39983" y="12013"/>
                    </a:cubicBezTo>
                    <a:cubicBezTo>
                      <a:pt x="37316" y="18299"/>
                      <a:pt x="25219" y="24967"/>
                      <a:pt x="7217" y="30205"/>
                    </a:cubicBezTo>
                    <a:cubicBezTo>
                      <a:pt x="14490" y="20339"/>
                      <a:pt x="23378" y="11773"/>
                      <a:pt x="33506" y="4869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C16E1135-D1DC-EBD8-2C2C-6BF074D0A372}"/>
                  </a:ext>
                </a:extLst>
              </p:cNvPr>
              <p:cNvSpPr/>
              <p:nvPr/>
            </p:nvSpPr>
            <p:spPr>
              <a:xfrm>
                <a:off x="10526518" y="4835984"/>
                <a:ext cx="21608" cy="44448"/>
              </a:xfrm>
              <a:custGeom>
                <a:avLst/>
                <a:gdLst>
                  <a:gd name="connsiteX0" fmla="*/ 7768 w 21608"/>
                  <a:gd name="connsiteY0" fmla="*/ 44148 h 44448"/>
                  <a:gd name="connsiteX1" fmla="*/ 8435 w 21608"/>
                  <a:gd name="connsiteY1" fmla="*/ 43672 h 44448"/>
                  <a:gd name="connsiteX2" fmla="*/ 20055 w 21608"/>
                  <a:gd name="connsiteY2" fmla="*/ 2619 h 44448"/>
                  <a:gd name="connsiteX3" fmla="*/ 10530 w 21608"/>
                  <a:gd name="connsiteY3" fmla="*/ 809 h 44448"/>
                  <a:gd name="connsiteX4" fmla="*/ 2053 w 21608"/>
                  <a:gd name="connsiteY4" fmla="*/ 8620 h 44448"/>
                  <a:gd name="connsiteX5" fmla="*/ 4625 w 21608"/>
                  <a:gd name="connsiteY5" fmla="*/ 43100 h 44448"/>
                  <a:gd name="connsiteX6" fmla="*/ 6149 w 21608"/>
                  <a:gd name="connsiteY6" fmla="*/ 44338 h 44448"/>
                  <a:gd name="connsiteX7" fmla="*/ 7768 w 21608"/>
                  <a:gd name="connsiteY7" fmla="*/ 44148 h 44448"/>
                  <a:gd name="connsiteX8" fmla="*/ 11102 w 21608"/>
                  <a:gd name="connsiteY8" fmla="*/ 5000 h 44448"/>
                  <a:gd name="connsiteX9" fmla="*/ 12245 w 21608"/>
                  <a:gd name="connsiteY9" fmla="*/ 4524 h 44448"/>
                  <a:gd name="connsiteX10" fmla="*/ 16721 w 21608"/>
                  <a:gd name="connsiteY10" fmla="*/ 4524 h 44448"/>
                  <a:gd name="connsiteX11" fmla="*/ 7196 w 21608"/>
                  <a:gd name="connsiteY11" fmla="*/ 37766 h 44448"/>
                  <a:gd name="connsiteX12" fmla="*/ 5672 w 21608"/>
                  <a:gd name="connsiteY12" fmla="*/ 9858 h 44448"/>
                  <a:gd name="connsiteX13" fmla="*/ 11102 w 21608"/>
                  <a:gd name="connsiteY13" fmla="*/ 5000 h 444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1608" h="44448">
                    <a:moveTo>
                      <a:pt x="7768" y="44148"/>
                    </a:moveTo>
                    <a:cubicBezTo>
                      <a:pt x="8025" y="44045"/>
                      <a:pt x="8254" y="43882"/>
                      <a:pt x="8435" y="43672"/>
                    </a:cubicBezTo>
                    <a:cubicBezTo>
                      <a:pt x="15483" y="35290"/>
                      <a:pt x="25484" y="10525"/>
                      <a:pt x="20055" y="2619"/>
                    </a:cubicBezTo>
                    <a:cubicBezTo>
                      <a:pt x="18721" y="714"/>
                      <a:pt x="16054" y="-1096"/>
                      <a:pt x="10530" y="809"/>
                    </a:cubicBezTo>
                    <a:cubicBezTo>
                      <a:pt x="6751" y="2137"/>
                      <a:pt x="3685" y="4962"/>
                      <a:pt x="2053" y="8620"/>
                    </a:cubicBezTo>
                    <a:cubicBezTo>
                      <a:pt x="-3662" y="21002"/>
                      <a:pt x="4339" y="42148"/>
                      <a:pt x="4625" y="43100"/>
                    </a:cubicBezTo>
                    <a:cubicBezTo>
                      <a:pt x="4881" y="43751"/>
                      <a:pt x="5459" y="44220"/>
                      <a:pt x="6149" y="44338"/>
                    </a:cubicBezTo>
                    <a:cubicBezTo>
                      <a:pt x="6688" y="44536"/>
                      <a:pt x="7289" y="44465"/>
                      <a:pt x="7768" y="44148"/>
                    </a:cubicBezTo>
                    <a:close/>
                    <a:moveTo>
                      <a:pt x="11102" y="5000"/>
                    </a:moveTo>
                    <a:lnTo>
                      <a:pt x="12245" y="4524"/>
                    </a:lnTo>
                    <a:cubicBezTo>
                      <a:pt x="15674" y="3286"/>
                      <a:pt x="16531" y="4524"/>
                      <a:pt x="16721" y="4524"/>
                    </a:cubicBezTo>
                    <a:cubicBezTo>
                      <a:pt x="20055" y="9191"/>
                      <a:pt x="14054" y="27765"/>
                      <a:pt x="7196" y="37766"/>
                    </a:cubicBezTo>
                    <a:cubicBezTo>
                      <a:pt x="3800" y="28848"/>
                      <a:pt x="3267" y="19093"/>
                      <a:pt x="5672" y="9858"/>
                    </a:cubicBezTo>
                    <a:cubicBezTo>
                      <a:pt x="6814" y="7619"/>
                      <a:pt x="8750" y="5887"/>
                      <a:pt x="11102" y="5000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9FB10570-A2EB-D87A-3C67-15D1D5F7AE36}"/>
                  </a:ext>
                </a:extLst>
              </p:cNvPr>
              <p:cNvSpPr/>
              <p:nvPr/>
            </p:nvSpPr>
            <p:spPr>
              <a:xfrm>
                <a:off x="9921257" y="2258757"/>
                <a:ext cx="16383" cy="6831"/>
              </a:xfrm>
              <a:custGeom>
                <a:avLst/>
                <a:gdLst>
                  <a:gd name="connsiteX0" fmla="*/ 16383 w 16383"/>
                  <a:gd name="connsiteY0" fmla="*/ 3905 h 6831"/>
                  <a:gd name="connsiteX1" fmla="*/ 0 w 16383"/>
                  <a:gd name="connsiteY1" fmla="*/ 0 h 6831"/>
                  <a:gd name="connsiteX2" fmla="*/ 16383 w 16383"/>
                  <a:gd name="connsiteY2" fmla="*/ 3905 h 6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383" h="6831">
                    <a:moveTo>
                      <a:pt x="16383" y="3905"/>
                    </a:moveTo>
                    <a:lnTo>
                      <a:pt x="0" y="0"/>
                    </a:lnTo>
                    <a:cubicBezTo>
                      <a:pt x="0" y="0"/>
                      <a:pt x="8954" y="12287"/>
                      <a:pt x="16383" y="390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967F1720-BAF9-9465-64CE-9F593E613DCC}"/>
                  </a:ext>
                </a:extLst>
              </p:cNvPr>
              <p:cNvSpPr/>
              <p:nvPr/>
            </p:nvSpPr>
            <p:spPr>
              <a:xfrm>
                <a:off x="9822768" y="3026527"/>
                <a:ext cx="365106" cy="47950"/>
              </a:xfrm>
              <a:custGeom>
                <a:avLst/>
                <a:gdLst>
                  <a:gd name="connsiteX0" fmla="*/ 355282 w 365106"/>
                  <a:gd name="connsiteY0" fmla="*/ 2421 h 47950"/>
                  <a:gd name="connsiteX1" fmla="*/ 364807 w 365106"/>
                  <a:gd name="connsiteY1" fmla="*/ 32615 h 47950"/>
                  <a:gd name="connsiteX2" fmla="*/ 359378 w 365106"/>
                  <a:gd name="connsiteY2" fmla="*/ 37568 h 47950"/>
                  <a:gd name="connsiteX3" fmla="*/ 9811 w 365106"/>
                  <a:gd name="connsiteY3" fmla="*/ 47951 h 47950"/>
                  <a:gd name="connsiteX4" fmla="*/ 3905 w 365106"/>
                  <a:gd name="connsiteY4" fmla="*/ 44712 h 47950"/>
                  <a:gd name="connsiteX5" fmla="*/ 0 w 365106"/>
                  <a:gd name="connsiteY5" fmla="*/ 14327 h 47950"/>
                  <a:gd name="connsiteX6" fmla="*/ 5620 w 365106"/>
                  <a:gd name="connsiteY6" fmla="*/ 10327 h 47950"/>
                  <a:gd name="connsiteX7" fmla="*/ 349567 w 365106"/>
                  <a:gd name="connsiteY7" fmla="*/ 40 h 47950"/>
                  <a:gd name="connsiteX8" fmla="*/ 355282 w 365106"/>
                  <a:gd name="connsiteY8" fmla="*/ 2421 h 47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65106" h="47950">
                    <a:moveTo>
                      <a:pt x="355282" y="2421"/>
                    </a:moveTo>
                    <a:lnTo>
                      <a:pt x="364807" y="32615"/>
                    </a:lnTo>
                    <a:cubicBezTo>
                      <a:pt x="366046" y="34901"/>
                      <a:pt x="363283" y="37378"/>
                      <a:pt x="359378" y="37568"/>
                    </a:cubicBezTo>
                    <a:lnTo>
                      <a:pt x="9811" y="47951"/>
                    </a:lnTo>
                    <a:cubicBezTo>
                      <a:pt x="6763" y="47951"/>
                      <a:pt x="4191" y="46617"/>
                      <a:pt x="3905" y="44712"/>
                    </a:cubicBezTo>
                    <a:lnTo>
                      <a:pt x="0" y="14327"/>
                    </a:lnTo>
                    <a:cubicBezTo>
                      <a:pt x="0" y="12232"/>
                      <a:pt x="2286" y="10422"/>
                      <a:pt x="5620" y="10327"/>
                    </a:cubicBezTo>
                    <a:lnTo>
                      <a:pt x="349567" y="40"/>
                    </a:lnTo>
                    <a:cubicBezTo>
                      <a:pt x="351756" y="-206"/>
                      <a:pt x="353916" y="695"/>
                      <a:pt x="355282" y="2421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F869E641-BA2C-64E0-3077-141C35BB976B}"/>
                  </a:ext>
                </a:extLst>
              </p:cNvPr>
              <p:cNvSpPr/>
              <p:nvPr/>
            </p:nvSpPr>
            <p:spPr>
              <a:xfrm>
                <a:off x="10123849" y="3025615"/>
                <a:ext cx="21726" cy="43624"/>
              </a:xfrm>
              <a:custGeom>
                <a:avLst/>
                <a:gdLst>
                  <a:gd name="connsiteX0" fmla="*/ 9149 w 21726"/>
                  <a:gd name="connsiteY0" fmla="*/ 43625 h 43624"/>
                  <a:gd name="connsiteX1" fmla="*/ 18674 w 21726"/>
                  <a:gd name="connsiteY1" fmla="*/ 43625 h 43624"/>
                  <a:gd name="connsiteX2" fmla="*/ 21722 w 21726"/>
                  <a:gd name="connsiteY2" fmla="*/ 41434 h 43624"/>
                  <a:gd name="connsiteX3" fmla="*/ 16197 w 21726"/>
                  <a:gd name="connsiteY3" fmla="*/ 2000 h 43624"/>
                  <a:gd name="connsiteX4" fmla="*/ 12578 w 21726"/>
                  <a:gd name="connsiteY4" fmla="*/ 0 h 43624"/>
                  <a:gd name="connsiteX5" fmla="*/ 3053 w 21726"/>
                  <a:gd name="connsiteY5" fmla="*/ 0 h 43624"/>
                  <a:gd name="connsiteX6" fmla="*/ 5 w 21726"/>
                  <a:gd name="connsiteY6" fmla="*/ 2191 h 43624"/>
                  <a:gd name="connsiteX7" fmla="*/ 5529 w 21726"/>
                  <a:gd name="connsiteY7" fmla="*/ 41624 h 43624"/>
                  <a:gd name="connsiteX8" fmla="*/ 9149 w 21726"/>
                  <a:gd name="connsiteY8" fmla="*/ 43625 h 436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726" h="43624">
                    <a:moveTo>
                      <a:pt x="9149" y="43625"/>
                    </a:moveTo>
                    <a:lnTo>
                      <a:pt x="18674" y="43625"/>
                    </a:lnTo>
                    <a:cubicBezTo>
                      <a:pt x="20483" y="43625"/>
                      <a:pt x="21817" y="42577"/>
                      <a:pt x="21722" y="41434"/>
                    </a:cubicBezTo>
                    <a:lnTo>
                      <a:pt x="16197" y="2000"/>
                    </a:lnTo>
                    <a:cubicBezTo>
                      <a:pt x="16197" y="857"/>
                      <a:pt x="14388" y="0"/>
                      <a:pt x="12578" y="0"/>
                    </a:cubicBezTo>
                    <a:lnTo>
                      <a:pt x="3053" y="0"/>
                    </a:lnTo>
                    <a:cubicBezTo>
                      <a:pt x="1243" y="0"/>
                      <a:pt x="-91" y="1048"/>
                      <a:pt x="5" y="2191"/>
                    </a:cubicBezTo>
                    <a:lnTo>
                      <a:pt x="5529" y="41624"/>
                    </a:lnTo>
                    <a:cubicBezTo>
                      <a:pt x="5720" y="42767"/>
                      <a:pt x="7339" y="43625"/>
                      <a:pt x="9149" y="4362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AD26658E-4918-3EC6-F4F1-569E4A56AF6E}"/>
                  </a:ext>
                </a:extLst>
              </p:cNvPr>
              <p:cNvSpPr/>
              <p:nvPr/>
            </p:nvSpPr>
            <p:spPr>
              <a:xfrm>
                <a:off x="9849529" y="3033800"/>
                <a:ext cx="21726" cy="43543"/>
              </a:xfrm>
              <a:custGeom>
                <a:avLst/>
                <a:gdLst>
                  <a:gd name="connsiteX0" fmla="*/ 9149 w 21726"/>
                  <a:gd name="connsiteY0" fmla="*/ 43536 h 43543"/>
                  <a:gd name="connsiteX1" fmla="*/ 18674 w 21726"/>
                  <a:gd name="connsiteY1" fmla="*/ 43536 h 43543"/>
                  <a:gd name="connsiteX2" fmla="*/ 21722 w 21726"/>
                  <a:gd name="connsiteY2" fmla="*/ 41345 h 43543"/>
                  <a:gd name="connsiteX3" fmla="*/ 16197 w 21726"/>
                  <a:gd name="connsiteY3" fmla="*/ 2007 h 43543"/>
                  <a:gd name="connsiteX4" fmla="*/ 12578 w 21726"/>
                  <a:gd name="connsiteY4" fmla="*/ 7 h 43543"/>
                  <a:gd name="connsiteX5" fmla="*/ 3053 w 21726"/>
                  <a:gd name="connsiteY5" fmla="*/ 7 h 43543"/>
                  <a:gd name="connsiteX6" fmla="*/ 5 w 21726"/>
                  <a:gd name="connsiteY6" fmla="*/ 2197 h 43543"/>
                  <a:gd name="connsiteX7" fmla="*/ 5529 w 21726"/>
                  <a:gd name="connsiteY7" fmla="*/ 41536 h 43543"/>
                  <a:gd name="connsiteX8" fmla="*/ 9149 w 21726"/>
                  <a:gd name="connsiteY8" fmla="*/ 43536 h 43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726" h="43543">
                    <a:moveTo>
                      <a:pt x="9149" y="43536"/>
                    </a:moveTo>
                    <a:lnTo>
                      <a:pt x="18674" y="43536"/>
                    </a:lnTo>
                    <a:cubicBezTo>
                      <a:pt x="20483" y="43536"/>
                      <a:pt x="21817" y="42488"/>
                      <a:pt x="21722" y="41345"/>
                    </a:cubicBezTo>
                    <a:lnTo>
                      <a:pt x="16197" y="2007"/>
                    </a:lnTo>
                    <a:cubicBezTo>
                      <a:pt x="16197" y="864"/>
                      <a:pt x="14387" y="-89"/>
                      <a:pt x="12578" y="7"/>
                    </a:cubicBezTo>
                    <a:lnTo>
                      <a:pt x="3053" y="7"/>
                    </a:lnTo>
                    <a:cubicBezTo>
                      <a:pt x="1243" y="7"/>
                      <a:pt x="-91" y="1054"/>
                      <a:pt x="5" y="2197"/>
                    </a:cubicBezTo>
                    <a:lnTo>
                      <a:pt x="5529" y="41536"/>
                    </a:lnTo>
                    <a:cubicBezTo>
                      <a:pt x="5720" y="42774"/>
                      <a:pt x="7339" y="43631"/>
                      <a:pt x="9149" y="4353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D3C87B20-09F4-5486-C5EE-2CDDC6784878}"/>
                  </a:ext>
                </a:extLst>
              </p:cNvPr>
              <p:cNvSpPr/>
              <p:nvPr/>
            </p:nvSpPr>
            <p:spPr>
              <a:xfrm>
                <a:off x="9986689" y="3029615"/>
                <a:ext cx="21726" cy="43631"/>
              </a:xfrm>
              <a:custGeom>
                <a:avLst/>
                <a:gdLst>
                  <a:gd name="connsiteX0" fmla="*/ 9149 w 21726"/>
                  <a:gd name="connsiteY0" fmla="*/ 43624 h 43631"/>
                  <a:gd name="connsiteX1" fmla="*/ 18674 w 21726"/>
                  <a:gd name="connsiteY1" fmla="*/ 43624 h 43631"/>
                  <a:gd name="connsiteX2" fmla="*/ 21722 w 21726"/>
                  <a:gd name="connsiteY2" fmla="*/ 41338 h 43631"/>
                  <a:gd name="connsiteX3" fmla="*/ 16197 w 21726"/>
                  <a:gd name="connsiteY3" fmla="*/ 2000 h 43631"/>
                  <a:gd name="connsiteX4" fmla="*/ 12578 w 21726"/>
                  <a:gd name="connsiteY4" fmla="*/ 0 h 43631"/>
                  <a:gd name="connsiteX5" fmla="*/ 3053 w 21726"/>
                  <a:gd name="connsiteY5" fmla="*/ 0 h 43631"/>
                  <a:gd name="connsiteX6" fmla="*/ 5 w 21726"/>
                  <a:gd name="connsiteY6" fmla="*/ 2191 h 43631"/>
                  <a:gd name="connsiteX7" fmla="*/ 5529 w 21726"/>
                  <a:gd name="connsiteY7" fmla="*/ 41529 h 43631"/>
                  <a:gd name="connsiteX8" fmla="*/ 9149 w 21726"/>
                  <a:gd name="connsiteY8" fmla="*/ 43624 h 43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726" h="43631">
                    <a:moveTo>
                      <a:pt x="9149" y="43624"/>
                    </a:moveTo>
                    <a:lnTo>
                      <a:pt x="18674" y="43624"/>
                    </a:lnTo>
                    <a:cubicBezTo>
                      <a:pt x="20483" y="43624"/>
                      <a:pt x="21817" y="42577"/>
                      <a:pt x="21722" y="41338"/>
                    </a:cubicBezTo>
                    <a:lnTo>
                      <a:pt x="16197" y="2000"/>
                    </a:lnTo>
                    <a:cubicBezTo>
                      <a:pt x="16197" y="857"/>
                      <a:pt x="14388" y="0"/>
                      <a:pt x="12578" y="0"/>
                    </a:cubicBezTo>
                    <a:lnTo>
                      <a:pt x="3053" y="0"/>
                    </a:lnTo>
                    <a:cubicBezTo>
                      <a:pt x="1243" y="0"/>
                      <a:pt x="-91" y="1048"/>
                      <a:pt x="5" y="2191"/>
                    </a:cubicBezTo>
                    <a:lnTo>
                      <a:pt x="5529" y="41529"/>
                    </a:lnTo>
                    <a:cubicBezTo>
                      <a:pt x="5339" y="42863"/>
                      <a:pt x="7339" y="43720"/>
                      <a:pt x="9149" y="4362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DEB0C3F9-9732-4E79-2EA6-728360D20E85}"/>
                  </a:ext>
                </a:extLst>
              </p:cNvPr>
              <p:cNvSpPr/>
              <p:nvPr/>
            </p:nvSpPr>
            <p:spPr>
              <a:xfrm>
                <a:off x="10383730" y="3147440"/>
                <a:ext cx="105026" cy="74675"/>
              </a:xfrm>
              <a:custGeom>
                <a:avLst/>
                <a:gdLst>
                  <a:gd name="connsiteX0" fmla="*/ 38351 w 105026"/>
                  <a:gd name="connsiteY0" fmla="*/ 2762 h 74675"/>
                  <a:gd name="connsiteX1" fmla="*/ 105026 w 105026"/>
                  <a:gd name="connsiteY1" fmla="*/ 63817 h 74675"/>
                  <a:gd name="connsiteX2" fmla="*/ 20635 w 105026"/>
                  <a:gd name="connsiteY2" fmla="*/ 74676 h 74675"/>
                  <a:gd name="connsiteX3" fmla="*/ 4061 w 105026"/>
                  <a:gd name="connsiteY3" fmla="*/ 0 h 74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5026" h="74675">
                    <a:moveTo>
                      <a:pt x="38351" y="2762"/>
                    </a:moveTo>
                    <a:lnTo>
                      <a:pt x="105026" y="63817"/>
                    </a:lnTo>
                    <a:lnTo>
                      <a:pt x="20635" y="74676"/>
                    </a:lnTo>
                    <a:cubicBezTo>
                      <a:pt x="20635" y="74676"/>
                      <a:pt x="-10988" y="31337"/>
                      <a:pt x="4061" y="0"/>
                    </a:cubicBezTo>
                    <a:close/>
                  </a:path>
                </a:pathLst>
              </a:custGeom>
              <a:solidFill>
                <a:srgbClr val="FFC3B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E3920019-705D-2071-9342-1BED2EF776D2}"/>
                  </a:ext>
                </a:extLst>
              </p:cNvPr>
              <p:cNvSpPr/>
              <p:nvPr/>
            </p:nvSpPr>
            <p:spPr>
              <a:xfrm>
                <a:off x="10404174" y="3211352"/>
                <a:ext cx="95916" cy="74580"/>
              </a:xfrm>
              <a:custGeom>
                <a:avLst/>
                <a:gdLst>
                  <a:gd name="connsiteX0" fmla="*/ 95917 w 95916"/>
                  <a:gd name="connsiteY0" fmla="*/ 69342 h 74580"/>
                  <a:gd name="connsiteX1" fmla="*/ 24765 w 95916"/>
                  <a:gd name="connsiteY1" fmla="*/ 74581 h 74580"/>
                  <a:gd name="connsiteX2" fmla="*/ 0 w 95916"/>
                  <a:gd name="connsiteY2" fmla="*/ 10763 h 74580"/>
                  <a:gd name="connsiteX3" fmla="*/ 84392 w 95916"/>
                  <a:gd name="connsiteY3" fmla="*/ 0 h 74580"/>
                  <a:gd name="connsiteX4" fmla="*/ 95917 w 95916"/>
                  <a:gd name="connsiteY4" fmla="*/ 69342 h 74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916" h="74580">
                    <a:moveTo>
                      <a:pt x="95917" y="69342"/>
                    </a:moveTo>
                    <a:lnTo>
                      <a:pt x="24765" y="74581"/>
                    </a:lnTo>
                    <a:lnTo>
                      <a:pt x="0" y="10763"/>
                    </a:lnTo>
                    <a:lnTo>
                      <a:pt x="84392" y="0"/>
                    </a:lnTo>
                    <a:lnTo>
                      <a:pt x="95917" y="69342"/>
                    </a:lnTo>
                    <a:close/>
                  </a:path>
                </a:pathLst>
              </a:custGeom>
              <a:solidFill>
                <a:srgbClr val="FFC3B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BB356A62-5AF9-BF73-A280-6C5FB35A2A3D}"/>
                  </a:ext>
                </a:extLst>
              </p:cNvPr>
              <p:cNvSpPr/>
              <p:nvPr/>
            </p:nvSpPr>
            <p:spPr>
              <a:xfrm>
                <a:off x="9849153" y="2117084"/>
                <a:ext cx="155924" cy="85500"/>
              </a:xfrm>
              <a:custGeom>
                <a:avLst/>
                <a:gdLst>
                  <a:gd name="connsiteX0" fmla="*/ 147638 w 155924"/>
                  <a:gd name="connsiteY0" fmla="*/ 5085 h 85500"/>
                  <a:gd name="connsiteX1" fmla="*/ 0 w 155924"/>
                  <a:gd name="connsiteY1" fmla="*/ 70521 h 85500"/>
                  <a:gd name="connsiteX2" fmla="*/ 155924 w 155924"/>
                  <a:gd name="connsiteY2" fmla="*/ 78999 h 85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5924" h="85500">
                    <a:moveTo>
                      <a:pt x="147638" y="5085"/>
                    </a:moveTo>
                    <a:cubicBezTo>
                      <a:pt x="147638" y="5085"/>
                      <a:pt x="77438" y="-27110"/>
                      <a:pt x="0" y="70521"/>
                    </a:cubicBezTo>
                    <a:cubicBezTo>
                      <a:pt x="93250" y="98239"/>
                      <a:pt x="155924" y="78999"/>
                      <a:pt x="155924" y="78999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3F734FEB-5939-CEF1-F289-77584D99BB95}"/>
                  </a:ext>
                </a:extLst>
              </p:cNvPr>
              <p:cNvSpPr/>
              <p:nvPr/>
            </p:nvSpPr>
            <p:spPr>
              <a:xfrm>
                <a:off x="9986694" y="2111220"/>
                <a:ext cx="192690" cy="370041"/>
              </a:xfrm>
              <a:custGeom>
                <a:avLst/>
                <a:gdLst>
                  <a:gd name="connsiteX0" fmla="*/ 0 w 192690"/>
                  <a:gd name="connsiteY0" fmla="*/ 2281 h 370041"/>
                  <a:gd name="connsiteX1" fmla="*/ 0 w 192690"/>
                  <a:gd name="connsiteY1" fmla="*/ 370041 h 370041"/>
                  <a:gd name="connsiteX2" fmla="*/ 192691 w 192690"/>
                  <a:gd name="connsiteY2" fmla="*/ 241358 h 370041"/>
                  <a:gd name="connsiteX3" fmla="*/ 0 w 192690"/>
                  <a:gd name="connsiteY3" fmla="*/ 2281 h 370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2690" h="370041">
                    <a:moveTo>
                      <a:pt x="0" y="2281"/>
                    </a:moveTo>
                    <a:cubicBezTo>
                      <a:pt x="0" y="2281"/>
                      <a:pt x="16954" y="247740"/>
                      <a:pt x="0" y="370041"/>
                    </a:cubicBezTo>
                    <a:cubicBezTo>
                      <a:pt x="98488" y="338799"/>
                      <a:pt x="192691" y="241358"/>
                      <a:pt x="192691" y="241358"/>
                    </a:cubicBezTo>
                    <a:cubicBezTo>
                      <a:pt x="192691" y="241358"/>
                      <a:pt x="178879" y="-27342"/>
                      <a:pt x="0" y="228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2821980B-8CFA-737E-3FCB-E0B3153C0B63}"/>
                  </a:ext>
                </a:extLst>
              </p:cNvPr>
              <p:cNvSpPr/>
              <p:nvPr/>
            </p:nvSpPr>
            <p:spPr>
              <a:xfrm>
                <a:off x="9890700" y="2208751"/>
                <a:ext cx="81881" cy="122300"/>
              </a:xfrm>
              <a:custGeom>
                <a:avLst/>
                <a:gdLst>
                  <a:gd name="connsiteX0" fmla="*/ 45987 w 81881"/>
                  <a:gd name="connsiteY0" fmla="*/ 122301 h 122300"/>
                  <a:gd name="connsiteX1" fmla="*/ 648 w 81881"/>
                  <a:gd name="connsiteY1" fmla="*/ 61341 h 122300"/>
                  <a:gd name="connsiteX2" fmla="*/ 14364 w 81881"/>
                  <a:gd name="connsiteY2" fmla="*/ 10096 h 122300"/>
                  <a:gd name="connsiteX3" fmla="*/ 35795 w 81881"/>
                  <a:gd name="connsiteY3" fmla="*/ 0 h 122300"/>
                  <a:gd name="connsiteX4" fmla="*/ 81230 w 81881"/>
                  <a:gd name="connsiteY4" fmla="*/ 60960 h 122300"/>
                  <a:gd name="connsiteX5" fmla="*/ 81230 w 81881"/>
                  <a:gd name="connsiteY5" fmla="*/ 60960 h 122300"/>
                  <a:gd name="connsiteX6" fmla="*/ 67418 w 81881"/>
                  <a:gd name="connsiteY6" fmla="*/ 112204 h 122300"/>
                  <a:gd name="connsiteX7" fmla="*/ 45987 w 81881"/>
                  <a:gd name="connsiteY7" fmla="*/ 122301 h 122300"/>
                  <a:gd name="connsiteX8" fmla="*/ 35795 w 81881"/>
                  <a:gd name="connsiteY8" fmla="*/ 4762 h 122300"/>
                  <a:gd name="connsiteX9" fmla="*/ 17888 w 81881"/>
                  <a:gd name="connsiteY9" fmla="*/ 13240 h 122300"/>
                  <a:gd name="connsiteX10" fmla="*/ 5411 w 81881"/>
                  <a:gd name="connsiteY10" fmla="*/ 60865 h 122300"/>
                  <a:gd name="connsiteX11" fmla="*/ 45987 w 81881"/>
                  <a:gd name="connsiteY11" fmla="*/ 117443 h 122300"/>
                  <a:gd name="connsiteX12" fmla="*/ 63894 w 81881"/>
                  <a:gd name="connsiteY12" fmla="*/ 108871 h 122300"/>
                  <a:gd name="connsiteX13" fmla="*/ 76467 w 81881"/>
                  <a:gd name="connsiteY13" fmla="*/ 61246 h 122300"/>
                  <a:gd name="connsiteX14" fmla="*/ 76467 w 81881"/>
                  <a:gd name="connsiteY14" fmla="*/ 61246 h 122300"/>
                  <a:gd name="connsiteX15" fmla="*/ 35795 w 81881"/>
                  <a:gd name="connsiteY15" fmla="*/ 4762 h 122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81881" h="122300">
                    <a:moveTo>
                      <a:pt x="45987" y="122301"/>
                    </a:moveTo>
                    <a:cubicBezTo>
                      <a:pt x="23889" y="122301"/>
                      <a:pt x="3601" y="94964"/>
                      <a:pt x="648" y="61341"/>
                    </a:cubicBezTo>
                    <a:cubicBezTo>
                      <a:pt x="-1883" y="43108"/>
                      <a:pt x="3064" y="24627"/>
                      <a:pt x="14364" y="10096"/>
                    </a:cubicBezTo>
                    <a:cubicBezTo>
                      <a:pt x="19711" y="3789"/>
                      <a:pt x="27527" y="106"/>
                      <a:pt x="35795" y="0"/>
                    </a:cubicBezTo>
                    <a:cubicBezTo>
                      <a:pt x="57893" y="0"/>
                      <a:pt x="78277" y="27337"/>
                      <a:pt x="81230" y="60960"/>
                    </a:cubicBezTo>
                    <a:lnTo>
                      <a:pt x="81230" y="60960"/>
                    </a:lnTo>
                    <a:cubicBezTo>
                      <a:pt x="83778" y="79208"/>
                      <a:pt x="78792" y="97708"/>
                      <a:pt x="67418" y="112204"/>
                    </a:cubicBezTo>
                    <a:cubicBezTo>
                      <a:pt x="62072" y="118512"/>
                      <a:pt x="54255" y="122195"/>
                      <a:pt x="45987" y="122301"/>
                    </a:cubicBezTo>
                    <a:close/>
                    <a:moveTo>
                      <a:pt x="35795" y="4762"/>
                    </a:moveTo>
                    <a:cubicBezTo>
                      <a:pt x="28896" y="4927"/>
                      <a:pt x="22389" y="8007"/>
                      <a:pt x="17888" y="13240"/>
                    </a:cubicBezTo>
                    <a:cubicBezTo>
                      <a:pt x="7507" y="26797"/>
                      <a:pt x="3011" y="43959"/>
                      <a:pt x="5411" y="60865"/>
                    </a:cubicBezTo>
                    <a:cubicBezTo>
                      <a:pt x="8078" y="92011"/>
                      <a:pt x="26366" y="117443"/>
                      <a:pt x="45987" y="117443"/>
                    </a:cubicBezTo>
                    <a:cubicBezTo>
                      <a:pt x="52920" y="117329"/>
                      <a:pt x="59458" y="114199"/>
                      <a:pt x="63894" y="108871"/>
                    </a:cubicBezTo>
                    <a:cubicBezTo>
                      <a:pt x="74329" y="95337"/>
                      <a:pt x="78862" y="78166"/>
                      <a:pt x="76467" y="61246"/>
                    </a:cubicBezTo>
                    <a:lnTo>
                      <a:pt x="76467" y="61246"/>
                    </a:lnTo>
                    <a:cubicBezTo>
                      <a:pt x="73705" y="30099"/>
                      <a:pt x="55512" y="4762"/>
                      <a:pt x="35795" y="476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4C0F462A-0313-9EF3-F7C4-256583C9753E}"/>
                  </a:ext>
                </a:extLst>
              </p:cNvPr>
              <p:cNvSpPr/>
              <p:nvPr/>
            </p:nvSpPr>
            <p:spPr>
              <a:xfrm>
                <a:off x="9816032" y="2208751"/>
                <a:ext cx="65157" cy="122301"/>
              </a:xfrm>
              <a:custGeom>
                <a:avLst/>
                <a:gdLst>
                  <a:gd name="connsiteX0" fmla="*/ 37693 w 65157"/>
                  <a:gd name="connsiteY0" fmla="*/ 122301 h 122301"/>
                  <a:gd name="connsiteX1" fmla="*/ 450 w 65157"/>
                  <a:gd name="connsiteY1" fmla="*/ 61341 h 122301"/>
                  <a:gd name="connsiteX2" fmla="*/ 12833 w 65157"/>
                  <a:gd name="connsiteY2" fmla="*/ 7048 h 122301"/>
                  <a:gd name="connsiteX3" fmla="*/ 27501 w 65157"/>
                  <a:gd name="connsiteY3" fmla="*/ 0 h 122301"/>
                  <a:gd name="connsiteX4" fmla="*/ 64744 w 65157"/>
                  <a:gd name="connsiteY4" fmla="*/ 60960 h 122301"/>
                  <a:gd name="connsiteX5" fmla="*/ 64744 w 65157"/>
                  <a:gd name="connsiteY5" fmla="*/ 60960 h 122301"/>
                  <a:gd name="connsiteX6" fmla="*/ 52266 w 65157"/>
                  <a:gd name="connsiteY6" fmla="*/ 115253 h 122301"/>
                  <a:gd name="connsiteX7" fmla="*/ 37693 w 65157"/>
                  <a:gd name="connsiteY7" fmla="*/ 122301 h 122301"/>
                  <a:gd name="connsiteX8" fmla="*/ 27501 w 65157"/>
                  <a:gd name="connsiteY8" fmla="*/ 4763 h 122301"/>
                  <a:gd name="connsiteX9" fmla="*/ 16357 w 65157"/>
                  <a:gd name="connsiteY9" fmla="*/ 10287 h 122301"/>
                  <a:gd name="connsiteX10" fmla="*/ 5213 w 65157"/>
                  <a:gd name="connsiteY10" fmla="*/ 60960 h 122301"/>
                  <a:gd name="connsiteX11" fmla="*/ 37693 w 65157"/>
                  <a:gd name="connsiteY11" fmla="*/ 117538 h 122301"/>
                  <a:gd name="connsiteX12" fmla="*/ 48742 w 65157"/>
                  <a:gd name="connsiteY12" fmla="*/ 112014 h 122301"/>
                  <a:gd name="connsiteX13" fmla="*/ 59981 w 65157"/>
                  <a:gd name="connsiteY13" fmla="*/ 61341 h 122301"/>
                  <a:gd name="connsiteX14" fmla="*/ 59981 w 65157"/>
                  <a:gd name="connsiteY14" fmla="*/ 61341 h 122301"/>
                  <a:gd name="connsiteX15" fmla="*/ 27501 w 65157"/>
                  <a:gd name="connsiteY15" fmla="*/ 4763 h 1223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65157" h="122301">
                    <a:moveTo>
                      <a:pt x="37693" y="122301"/>
                    </a:moveTo>
                    <a:cubicBezTo>
                      <a:pt x="19786" y="122301"/>
                      <a:pt x="3403" y="95536"/>
                      <a:pt x="450" y="61341"/>
                    </a:cubicBezTo>
                    <a:cubicBezTo>
                      <a:pt x="-1550" y="38386"/>
                      <a:pt x="3212" y="17526"/>
                      <a:pt x="12833" y="7048"/>
                    </a:cubicBezTo>
                    <a:cubicBezTo>
                      <a:pt x="16487" y="2707"/>
                      <a:pt x="21828" y="140"/>
                      <a:pt x="27501" y="0"/>
                    </a:cubicBezTo>
                    <a:cubicBezTo>
                      <a:pt x="45408" y="0"/>
                      <a:pt x="61696" y="26765"/>
                      <a:pt x="64744" y="60960"/>
                    </a:cubicBezTo>
                    <a:lnTo>
                      <a:pt x="64744" y="60960"/>
                    </a:lnTo>
                    <a:cubicBezTo>
                      <a:pt x="66649" y="83915"/>
                      <a:pt x="61886" y="104680"/>
                      <a:pt x="52266" y="115253"/>
                    </a:cubicBezTo>
                    <a:cubicBezTo>
                      <a:pt x="48634" y="119570"/>
                      <a:pt x="43333" y="122134"/>
                      <a:pt x="37693" y="122301"/>
                    </a:cubicBezTo>
                    <a:close/>
                    <a:moveTo>
                      <a:pt x="27501" y="4763"/>
                    </a:moveTo>
                    <a:cubicBezTo>
                      <a:pt x="23151" y="4860"/>
                      <a:pt x="19068" y="6884"/>
                      <a:pt x="16357" y="10287"/>
                    </a:cubicBezTo>
                    <a:cubicBezTo>
                      <a:pt x="7689" y="19812"/>
                      <a:pt x="3308" y="39624"/>
                      <a:pt x="5213" y="60960"/>
                    </a:cubicBezTo>
                    <a:cubicBezTo>
                      <a:pt x="7784" y="91630"/>
                      <a:pt x="22739" y="117538"/>
                      <a:pt x="37693" y="117538"/>
                    </a:cubicBezTo>
                    <a:cubicBezTo>
                      <a:pt x="42000" y="117375"/>
                      <a:pt x="46027" y="115362"/>
                      <a:pt x="48742" y="112014"/>
                    </a:cubicBezTo>
                    <a:cubicBezTo>
                      <a:pt x="57409" y="102489"/>
                      <a:pt x="61791" y="82677"/>
                      <a:pt x="59981" y="61341"/>
                    </a:cubicBezTo>
                    <a:lnTo>
                      <a:pt x="59981" y="61341"/>
                    </a:lnTo>
                    <a:cubicBezTo>
                      <a:pt x="57314" y="30671"/>
                      <a:pt x="42646" y="4763"/>
                      <a:pt x="27501" y="476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36" name="任意多边形: 形状 1535">
                <a:extLst>
                  <a:ext uri="{FF2B5EF4-FFF2-40B4-BE49-F238E27FC236}">
                    <a16:creationId xmlns:a16="http://schemas.microsoft.com/office/drawing/2014/main" id="{E2E671DA-98EA-03CE-8887-EEBB6C750023}"/>
                  </a:ext>
                </a:extLst>
              </p:cNvPr>
              <p:cNvSpPr/>
              <p:nvPr/>
            </p:nvSpPr>
            <p:spPr>
              <a:xfrm>
                <a:off x="9875988" y="2266122"/>
                <a:ext cx="20105" cy="6502"/>
              </a:xfrm>
              <a:custGeom>
                <a:avLst/>
                <a:gdLst>
                  <a:gd name="connsiteX0" fmla="*/ 17742 w 20105"/>
                  <a:gd name="connsiteY0" fmla="*/ 6160 h 6502"/>
                  <a:gd name="connsiteX1" fmla="*/ 16694 w 20105"/>
                  <a:gd name="connsiteY1" fmla="*/ 6160 h 6502"/>
                  <a:gd name="connsiteX2" fmla="*/ 3645 w 20105"/>
                  <a:gd name="connsiteY2" fmla="*/ 6160 h 6502"/>
                  <a:gd name="connsiteX3" fmla="*/ 406 w 20105"/>
                  <a:gd name="connsiteY3" fmla="*/ 5398 h 6502"/>
                  <a:gd name="connsiteX4" fmla="*/ 986 w 20105"/>
                  <a:gd name="connsiteY4" fmla="*/ 2218 h 6502"/>
                  <a:gd name="connsiteX5" fmla="*/ 1073 w 20105"/>
                  <a:gd name="connsiteY5" fmla="*/ 2160 h 6502"/>
                  <a:gd name="connsiteX6" fmla="*/ 18695 w 20105"/>
                  <a:gd name="connsiteY6" fmla="*/ 2160 h 6502"/>
                  <a:gd name="connsiteX7" fmla="*/ 19933 w 20105"/>
                  <a:gd name="connsiteY7" fmla="*/ 5303 h 6502"/>
                  <a:gd name="connsiteX8" fmla="*/ 17742 w 20105"/>
                  <a:gd name="connsiteY8" fmla="*/ 6160 h 6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105" h="6502">
                    <a:moveTo>
                      <a:pt x="17742" y="6160"/>
                    </a:moveTo>
                    <a:lnTo>
                      <a:pt x="16694" y="6160"/>
                    </a:lnTo>
                    <a:cubicBezTo>
                      <a:pt x="12614" y="3993"/>
                      <a:pt x="7725" y="3993"/>
                      <a:pt x="3645" y="6160"/>
                    </a:cubicBezTo>
                    <a:cubicBezTo>
                      <a:pt x="2537" y="6828"/>
                      <a:pt x="1100" y="6489"/>
                      <a:pt x="406" y="5398"/>
                    </a:cubicBezTo>
                    <a:cubicBezTo>
                      <a:pt x="-312" y="4360"/>
                      <a:pt x="-53" y="2936"/>
                      <a:pt x="986" y="2218"/>
                    </a:cubicBezTo>
                    <a:cubicBezTo>
                      <a:pt x="1014" y="2198"/>
                      <a:pt x="1044" y="2178"/>
                      <a:pt x="1073" y="2160"/>
                    </a:cubicBezTo>
                    <a:cubicBezTo>
                      <a:pt x="6594" y="-720"/>
                      <a:pt x="13174" y="-720"/>
                      <a:pt x="18695" y="2160"/>
                    </a:cubicBezTo>
                    <a:cubicBezTo>
                      <a:pt x="19869" y="2720"/>
                      <a:pt x="20410" y="4093"/>
                      <a:pt x="19933" y="5303"/>
                    </a:cubicBezTo>
                    <a:cubicBezTo>
                      <a:pt x="19375" y="5913"/>
                      <a:pt x="18566" y="6230"/>
                      <a:pt x="17742" y="616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537" name="图形 7">
              <a:extLst>
                <a:ext uri="{FF2B5EF4-FFF2-40B4-BE49-F238E27FC236}">
                  <a16:creationId xmlns:a16="http://schemas.microsoft.com/office/drawing/2014/main" id="{18EA273D-76AB-BC63-C87D-CA6D9AB03DE2}"/>
                </a:ext>
              </a:extLst>
            </p:cNvPr>
            <p:cNvGrpSpPr/>
            <p:nvPr/>
          </p:nvGrpSpPr>
          <p:grpSpPr>
            <a:xfrm>
              <a:off x="8207003" y="3615543"/>
              <a:ext cx="3225773" cy="2106917"/>
              <a:chOff x="7690121" y="3296960"/>
              <a:chExt cx="2603563" cy="1700520"/>
            </a:xfrm>
          </p:grpSpPr>
          <p:sp>
            <p:nvSpPr>
              <p:cNvPr id="1538" name="任意多边形: 形状 1537">
                <a:extLst>
                  <a:ext uri="{FF2B5EF4-FFF2-40B4-BE49-F238E27FC236}">
                    <a16:creationId xmlns:a16="http://schemas.microsoft.com/office/drawing/2014/main" id="{6BF8AC40-C107-0620-A50F-6FB24E281C7B}"/>
                  </a:ext>
                </a:extLst>
              </p:cNvPr>
              <p:cNvSpPr/>
              <p:nvPr/>
            </p:nvSpPr>
            <p:spPr>
              <a:xfrm>
                <a:off x="7690121" y="3722749"/>
                <a:ext cx="2603468" cy="88868"/>
              </a:xfrm>
              <a:custGeom>
                <a:avLst/>
                <a:gdLst>
                  <a:gd name="connsiteX0" fmla="*/ 0 w 2603468"/>
                  <a:gd name="connsiteY0" fmla="*/ 0 h 88868"/>
                  <a:gd name="connsiteX1" fmla="*/ 2603468 w 2603468"/>
                  <a:gd name="connsiteY1" fmla="*/ 0 h 88868"/>
                  <a:gd name="connsiteX2" fmla="*/ 2603468 w 2603468"/>
                  <a:gd name="connsiteY2" fmla="*/ 88868 h 88868"/>
                  <a:gd name="connsiteX3" fmla="*/ 0 w 2603468"/>
                  <a:gd name="connsiteY3" fmla="*/ 88868 h 88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03468" h="88868">
                    <a:moveTo>
                      <a:pt x="0" y="0"/>
                    </a:moveTo>
                    <a:lnTo>
                      <a:pt x="2603468" y="0"/>
                    </a:lnTo>
                    <a:lnTo>
                      <a:pt x="2603468" y="88868"/>
                    </a:lnTo>
                    <a:lnTo>
                      <a:pt x="0" y="88868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39" name="任意多边形: 形状 1538">
                <a:extLst>
                  <a:ext uri="{FF2B5EF4-FFF2-40B4-BE49-F238E27FC236}">
                    <a16:creationId xmlns:a16="http://schemas.microsoft.com/office/drawing/2014/main" id="{AC62A9D4-C355-23C6-D6FF-9B65CE29CF03}"/>
                  </a:ext>
                </a:extLst>
              </p:cNvPr>
              <p:cNvSpPr/>
              <p:nvPr/>
            </p:nvSpPr>
            <p:spPr>
              <a:xfrm>
                <a:off x="7690121" y="3722749"/>
                <a:ext cx="2603468" cy="88868"/>
              </a:xfrm>
              <a:custGeom>
                <a:avLst/>
                <a:gdLst>
                  <a:gd name="connsiteX0" fmla="*/ 0 w 2603468"/>
                  <a:gd name="connsiteY0" fmla="*/ 0 h 88868"/>
                  <a:gd name="connsiteX1" fmla="*/ 2603468 w 2603468"/>
                  <a:gd name="connsiteY1" fmla="*/ 0 h 88868"/>
                  <a:gd name="connsiteX2" fmla="*/ 2603468 w 2603468"/>
                  <a:gd name="connsiteY2" fmla="*/ 88868 h 88868"/>
                  <a:gd name="connsiteX3" fmla="*/ 0 w 2603468"/>
                  <a:gd name="connsiteY3" fmla="*/ 88868 h 88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03468" h="88868">
                    <a:moveTo>
                      <a:pt x="0" y="0"/>
                    </a:moveTo>
                    <a:lnTo>
                      <a:pt x="2603468" y="0"/>
                    </a:lnTo>
                    <a:lnTo>
                      <a:pt x="2603468" y="88868"/>
                    </a:lnTo>
                    <a:lnTo>
                      <a:pt x="0" y="88868"/>
                    </a:ln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0" name="任意多边形: 形状 1539">
                <a:extLst>
                  <a:ext uri="{FF2B5EF4-FFF2-40B4-BE49-F238E27FC236}">
                    <a16:creationId xmlns:a16="http://schemas.microsoft.com/office/drawing/2014/main" id="{96A4077D-62CD-ABED-A7A9-531F3D65302E}"/>
                  </a:ext>
                </a:extLst>
              </p:cNvPr>
              <p:cNvSpPr/>
              <p:nvPr/>
            </p:nvSpPr>
            <p:spPr>
              <a:xfrm>
                <a:off x="9531684" y="3722749"/>
                <a:ext cx="762000" cy="88868"/>
              </a:xfrm>
              <a:custGeom>
                <a:avLst/>
                <a:gdLst>
                  <a:gd name="connsiteX0" fmla="*/ 0 w 762000"/>
                  <a:gd name="connsiteY0" fmla="*/ 0 h 88868"/>
                  <a:gd name="connsiteX1" fmla="*/ 762000 w 762000"/>
                  <a:gd name="connsiteY1" fmla="*/ 0 h 88868"/>
                  <a:gd name="connsiteX2" fmla="*/ 762000 w 762000"/>
                  <a:gd name="connsiteY2" fmla="*/ 88868 h 88868"/>
                  <a:gd name="connsiteX3" fmla="*/ 0 w 762000"/>
                  <a:gd name="connsiteY3" fmla="*/ 88868 h 88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2000" h="88868">
                    <a:moveTo>
                      <a:pt x="0" y="0"/>
                    </a:moveTo>
                    <a:lnTo>
                      <a:pt x="762000" y="0"/>
                    </a:lnTo>
                    <a:lnTo>
                      <a:pt x="762000" y="88868"/>
                    </a:lnTo>
                    <a:lnTo>
                      <a:pt x="0" y="88868"/>
                    </a:lnTo>
                    <a:close/>
                  </a:path>
                </a:pathLst>
              </a:custGeom>
              <a:solidFill>
                <a:srgbClr val="407BFF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1" name="任意多边形: 形状 1540">
                <a:extLst>
                  <a:ext uri="{FF2B5EF4-FFF2-40B4-BE49-F238E27FC236}">
                    <a16:creationId xmlns:a16="http://schemas.microsoft.com/office/drawing/2014/main" id="{D6EE82EA-AC76-A14A-3DDA-6C6DCEF37ACD}"/>
                  </a:ext>
                </a:extLst>
              </p:cNvPr>
              <p:cNvSpPr/>
              <p:nvPr/>
            </p:nvSpPr>
            <p:spPr>
              <a:xfrm>
                <a:off x="9599121" y="3811618"/>
                <a:ext cx="118300" cy="1185862"/>
              </a:xfrm>
              <a:custGeom>
                <a:avLst/>
                <a:gdLst>
                  <a:gd name="connsiteX0" fmla="*/ 118301 w 118300"/>
                  <a:gd name="connsiteY0" fmla="*/ 1185863 h 1185862"/>
                  <a:gd name="connsiteX1" fmla="*/ 67532 w 118300"/>
                  <a:gd name="connsiteY1" fmla="*/ 1185863 h 1185862"/>
                  <a:gd name="connsiteX2" fmla="*/ 0 w 118300"/>
                  <a:gd name="connsiteY2" fmla="*/ 0 h 1185862"/>
                  <a:gd name="connsiteX3" fmla="*/ 118301 w 118300"/>
                  <a:gd name="connsiteY3" fmla="*/ 0 h 1185862"/>
                  <a:gd name="connsiteX4" fmla="*/ 118301 w 118300"/>
                  <a:gd name="connsiteY4" fmla="*/ 1185863 h 1185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8300" h="1185862">
                    <a:moveTo>
                      <a:pt x="118301" y="1185863"/>
                    </a:moveTo>
                    <a:lnTo>
                      <a:pt x="67532" y="1185863"/>
                    </a:lnTo>
                    <a:lnTo>
                      <a:pt x="0" y="0"/>
                    </a:lnTo>
                    <a:lnTo>
                      <a:pt x="118301" y="0"/>
                    </a:lnTo>
                    <a:lnTo>
                      <a:pt x="118301" y="1185863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2" name="任意多边形: 形状 1541">
                <a:extLst>
                  <a:ext uri="{FF2B5EF4-FFF2-40B4-BE49-F238E27FC236}">
                    <a16:creationId xmlns:a16="http://schemas.microsoft.com/office/drawing/2014/main" id="{DAE449A4-9671-BC9A-69CA-E717619F0DA1}"/>
                  </a:ext>
                </a:extLst>
              </p:cNvPr>
              <p:cNvSpPr/>
              <p:nvPr/>
            </p:nvSpPr>
            <p:spPr>
              <a:xfrm>
                <a:off x="10107852" y="3811618"/>
                <a:ext cx="185832" cy="1185862"/>
              </a:xfrm>
              <a:custGeom>
                <a:avLst/>
                <a:gdLst>
                  <a:gd name="connsiteX0" fmla="*/ 134969 w 185832"/>
                  <a:gd name="connsiteY0" fmla="*/ 1185863 h 1185862"/>
                  <a:gd name="connsiteX1" fmla="*/ 185833 w 185832"/>
                  <a:gd name="connsiteY1" fmla="*/ 1185863 h 1185862"/>
                  <a:gd name="connsiteX2" fmla="*/ 118300 w 185832"/>
                  <a:gd name="connsiteY2" fmla="*/ 0 h 1185862"/>
                  <a:gd name="connsiteX3" fmla="*/ 0 w 185832"/>
                  <a:gd name="connsiteY3" fmla="*/ 0 h 1185862"/>
                  <a:gd name="connsiteX4" fmla="*/ 134969 w 185832"/>
                  <a:gd name="connsiteY4" fmla="*/ 1185863 h 1185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5832" h="1185862">
                    <a:moveTo>
                      <a:pt x="134969" y="1185863"/>
                    </a:moveTo>
                    <a:lnTo>
                      <a:pt x="185833" y="1185863"/>
                    </a:lnTo>
                    <a:lnTo>
                      <a:pt x="118300" y="0"/>
                    </a:lnTo>
                    <a:lnTo>
                      <a:pt x="0" y="0"/>
                    </a:lnTo>
                    <a:lnTo>
                      <a:pt x="134969" y="1185863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3" name="任意多边形: 形状 1542">
                <a:extLst>
                  <a:ext uri="{FF2B5EF4-FFF2-40B4-BE49-F238E27FC236}">
                    <a16:creationId xmlns:a16="http://schemas.microsoft.com/office/drawing/2014/main" id="{986DB6FD-2BF2-8DD0-4606-346AA528CB0A}"/>
                  </a:ext>
                </a:extLst>
              </p:cNvPr>
              <p:cNvSpPr/>
              <p:nvPr/>
            </p:nvSpPr>
            <p:spPr>
              <a:xfrm>
                <a:off x="7690121" y="3811618"/>
                <a:ext cx="185832" cy="1185862"/>
              </a:xfrm>
              <a:custGeom>
                <a:avLst/>
                <a:gdLst>
                  <a:gd name="connsiteX0" fmla="*/ 50863 w 185832"/>
                  <a:gd name="connsiteY0" fmla="*/ 1185863 h 1185862"/>
                  <a:gd name="connsiteX1" fmla="*/ 0 w 185832"/>
                  <a:gd name="connsiteY1" fmla="*/ 1185863 h 1185862"/>
                  <a:gd name="connsiteX2" fmla="*/ 67532 w 185832"/>
                  <a:gd name="connsiteY2" fmla="*/ 0 h 1185862"/>
                  <a:gd name="connsiteX3" fmla="*/ 185833 w 185832"/>
                  <a:gd name="connsiteY3" fmla="*/ 0 h 1185862"/>
                  <a:gd name="connsiteX4" fmla="*/ 50863 w 185832"/>
                  <a:gd name="connsiteY4" fmla="*/ 1185863 h 1185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5832" h="1185862">
                    <a:moveTo>
                      <a:pt x="50863" y="1185863"/>
                    </a:moveTo>
                    <a:lnTo>
                      <a:pt x="0" y="1185863"/>
                    </a:lnTo>
                    <a:lnTo>
                      <a:pt x="67532" y="0"/>
                    </a:lnTo>
                    <a:lnTo>
                      <a:pt x="185833" y="0"/>
                    </a:lnTo>
                    <a:lnTo>
                      <a:pt x="50863" y="1185863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4" name="任意多边形: 形状 1543">
                <a:extLst>
                  <a:ext uri="{FF2B5EF4-FFF2-40B4-BE49-F238E27FC236}">
                    <a16:creationId xmlns:a16="http://schemas.microsoft.com/office/drawing/2014/main" id="{4948EC85-00B0-096E-91E5-A0388002722E}"/>
                  </a:ext>
                </a:extLst>
              </p:cNvPr>
              <p:cNvSpPr/>
              <p:nvPr/>
            </p:nvSpPr>
            <p:spPr>
              <a:xfrm>
                <a:off x="8266383" y="3811618"/>
                <a:ext cx="118300" cy="1185862"/>
              </a:xfrm>
              <a:custGeom>
                <a:avLst/>
                <a:gdLst>
                  <a:gd name="connsiteX0" fmla="*/ 0 w 118300"/>
                  <a:gd name="connsiteY0" fmla="*/ 1185863 h 1185862"/>
                  <a:gd name="connsiteX1" fmla="*/ 50768 w 118300"/>
                  <a:gd name="connsiteY1" fmla="*/ 1185863 h 1185862"/>
                  <a:gd name="connsiteX2" fmla="*/ 118300 w 118300"/>
                  <a:gd name="connsiteY2" fmla="*/ 0 h 1185862"/>
                  <a:gd name="connsiteX3" fmla="*/ 0 w 118300"/>
                  <a:gd name="connsiteY3" fmla="*/ 0 h 1185862"/>
                  <a:gd name="connsiteX4" fmla="*/ 0 w 118300"/>
                  <a:gd name="connsiteY4" fmla="*/ 1185863 h 1185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8300" h="1185862">
                    <a:moveTo>
                      <a:pt x="0" y="1185863"/>
                    </a:moveTo>
                    <a:lnTo>
                      <a:pt x="50768" y="1185863"/>
                    </a:lnTo>
                    <a:lnTo>
                      <a:pt x="118300" y="0"/>
                    </a:lnTo>
                    <a:lnTo>
                      <a:pt x="0" y="0"/>
                    </a:lnTo>
                    <a:lnTo>
                      <a:pt x="0" y="1185863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5" name="任意多边形: 形状 1544">
                <a:extLst>
                  <a:ext uri="{FF2B5EF4-FFF2-40B4-BE49-F238E27FC236}">
                    <a16:creationId xmlns:a16="http://schemas.microsoft.com/office/drawing/2014/main" id="{977C8FE7-5C53-00AA-322B-F12CFE042CD2}"/>
                  </a:ext>
                </a:extLst>
              </p:cNvPr>
              <p:cNvSpPr/>
              <p:nvPr/>
            </p:nvSpPr>
            <p:spPr>
              <a:xfrm>
                <a:off x="8847645" y="3296979"/>
                <a:ext cx="663248" cy="394152"/>
              </a:xfrm>
              <a:custGeom>
                <a:avLst/>
                <a:gdLst>
                  <a:gd name="connsiteX0" fmla="*/ 643844 w 663248"/>
                  <a:gd name="connsiteY0" fmla="*/ 3 h 394152"/>
                  <a:gd name="connsiteX1" fmla="*/ 88346 w 663248"/>
                  <a:gd name="connsiteY1" fmla="*/ 3 h 394152"/>
                  <a:gd name="connsiteX2" fmla="*/ 61199 w 663248"/>
                  <a:gd name="connsiteY2" fmla="*/ 23149 h 394152"/>
                  <a:gd name="connsiteX3" fmla="*/ 430 w 663248"/>
                  <a:gd name="connsiteY3" fmla="*/ 371097 h 394152"/>
                  <a:gd name="connsiteX4" fmla="*/ 15049 w 663248"/>
                  <a:gd name="connsiteY4" fmla="*/ 393727 h 394152"/>
                  <a:gd name="connsiteX5" fmla="*/ 19480 w 663248"/>
                  <a:gd name="connsiteY5" fmla="*/ 394148 h 394152"/>
                  <a:gd name="connsiteX6" fmla="*/ 574883 w 663248"/>
                  <a:gd name="connsiteY6" fmla="*/ 394148 h 394152"/>
                  <a:gd name="connsiteX7" fmla="*/ 602029 w 663248"/>
                  <a:gd name="connsiteY7" fmla="*/ 371097 h 394152"/>
                  <a:gd name="connsiteX8" fmla="*/ 662798 w 663248"/>
                  <a:gd name="connsiteY8" fmla="*/ 23149 h 394152"/>
                  <a:gd name="connsiteX9" fmla="*/ 648293 w 663248"/>
                  <a:gd name="connsiteY9" fmla="*/ 446 h 394152"/>
                  <a:gd name="connsiteX10" fmla="*/ 643843 w 663248"/>
                  <a:gd name="connsiteY10" fmla="*/ 3 h 394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63248" h="394152">
                    <a:moveTo>
                      <a:pt x="643844" y="3"/>
                    </a:moveTo>
                    <a:lnTo>
                      <a:pt x="88346" y="3"/>
                    </a:lnTo>
                    <a:cubicBezTo>
                      <a:pt x="75001" y="429"/>
                      <a:pt x="63729" y="10039"/>
                      <a:pt x="61199" y="23149"/>
                    </a:cubicBezTo>
                    <a:lnTo>
                      <a:pt x="430" y="371097"/>
                    </a:lnTo>
                    <a:cubicBezTo>
                      <a:pt x="-1782" y="381383"/>
                      <a:pt x="4763" y="391515"/>
                      <a:pt x="15049" y="393727"/>
                    </a:cubicBezTo>
                    <a:cubicBezTo>
                      <a:pt x="16504" y="394040"/>
                      <a:pt x="17991" y="394181"/>
                      <a:pt x="19480" y="394148"/>
                    </a:cubicBezTo>
                    <a:lnTo>
                      <a:pt x="574883" y="394148"/>
                    </a:lnTo>
                    <a:cubicBezTo>
                      <a:pt x="588198" y="393732"/>
                      <a:pt x="599460" y="384169"/>
                      <a:pt x="602029" y="371097"/>
                    </a:cubicBezTo>
                    <a:lnTo>
                      <a:pt x="662798" y="23149"/>
                    </a:lnTo>
                    <a:cubicBezTo>
                      <a:pt x="665062" y="12875"/>
                      <a:pt x="658568" y="2710"/>
                      <a:pt x="648293" y="446"/>
                    </a:cubicBezTo>
                    <a:cubicBezTo>
                      <a:pt x="646833" y="124"/>
                      <a:pt x="645339" y="-24"/>
                      <a:pt x="643843" y="3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6" name="任意多边形: 形状 1545">
                <a:extLst>
                  <a:ext uri="{FF2B5EF4-FFF2-40B4-BE49-F238E27FC236}">
                    <a16:creationId xmlns:a16="http://schemas.microsoft.com/office/drawing/2014/main" id="{5029AE8E-C719-6260-42BE-E2B44072AE6D}"/>
                  </a:ext>
                </a:extLst>
              </p:cNvPr>
              <p:cNvSpPr/>
              <p:nvPr/>
            </p:nvSpPr>
            <p:spPr>
              <a:xfrm>
                <a:off x="8847645" y="3296979"/>
                <a:ext cx="663248" cy="394152"/>
              </a:xfrm>
              <a:custGeom>
                <a:avLst/>
                <a:gdLst>
                  <a:gd name="connsiteX0" fmla="*/ 643844 w 663248"/>
                  <a:gd name="connsiteY0" fmla="*/ 3 h 394152"/>
                  <a:gd name="connsiteX1" fmla="*/ 88346 w 663248"/>
                  <a:gd name="connsiteY1" fmla="*/ 3 h 394152"/>
                  <a:gd name="connsiteX2" fmla="*/ 61199 w 663248"/>
                  <a:gd name="connsiteY2" fmla="*/ 23149 h 394152"/>
                  <a:gd name="connsiteX3" fmla="*/ 430 w 663248"/>
                  <a:gd name="connsiteY3" fmla="*/ 371097 h 394152"/>
                  <a:gd name="connsiteX4" fmla="*/ 15049 w 663248"/>
                  <a:gd name="connsiteY4" fmla="*/ 393727 h 394152"/>
                  <a:gd name="connsiteX5" fmla="*/ 19480 w 663248"/>
                  <a:gd name="connsiteY5" fmla="*/ 394148 h 394152"/>
                  <a:gd name="connsiteX6" fmla="*/ 574883 w 663248"/>
                  <a:gd name="connsiteY6" fmla="*/ 394148 h 394152"/>
                  <a:gd name="connsiteX7" fmla="*/ 602029 w 663248"/>
                  <a:gd name="connsiteY7" fmla="*/ 371097 h 394152"/>
                  <a:gd name="connsiteX8" fmla="*/ 662798 w 663248"/>
                  <a:gd name="connsiteY8" fmla="*/ 23149 h 394152"/>
                  <a:gd name="connsiteX9" fmla="*/ 648293 w 663248"/>
                  <a:gd name="connsiteY9" fmla="*/ 446 h 394152"/>
                  <a:gd name="connsiteX10" fmla="*/ 643843 w 663248"/>
                  <a:gd name="connsiteY10" fmla="*/ 3 h 394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63248" h="394152">
                    <a:moveTo>
                      <a:pt x="643844" y="3"/>
                    </a:moveTo>
                    <a:lnTo>
                      <a:pt x="88346" y="3"/>
                    </a:lnTo>
                    <a:cubicBezTo>
                      <a:pt x="75001" y="429"/>
                      <a:pt x="63729" y="10039"/>
                      <a:pt x="61199" y="23149"/>
                    </a:cubicBezTo>
                    <a:lnTo>
                      <a:pt x="430" y="371097"/>
                    </a:lnTo>
                    <a:cubicBezTo>
                      <a:pt x="-1782" y="381383"/>
                      <a:pt x="4763" y="391515"/>
                      <a:pt x="15049" y="393727"/>
                    </a:cubicBezTo>
                    <a:cubicBezTo>
                      <a:pt x="16504" y="394040"/>
                      <a:pt x="17991" y="394181"/>
                      <a:pt x="19480" y="394148"/>
                    </a:cubicBezTo>
                    <a:lnTo>
                      <a:pt x="574883" y="394148"/>
                    </a:lnTo>
                    <a:cubicBezTo>
                      <a:pt x="588198" y="393732"/>
                      <a:pt x="599460" y="384169"/>
                      <a:pt x="602029" y="371097"/>
                    </a:cubicBezTo>
                    <a:lnTo>
                      <a:pt x="662798" y="23149"/>
                    </a:lnTo>
                    <a:cubicBezTo>
                      <a:pt x="665062" y="12875"/>
                      <a:pt x="658568" y="2710"/>
                      <a:pt x="648293" y="446"/>
                    </a:cubicBezTo>
                    <a:cubicBezTo>
                      <a:pt x="646833" y="124"/>
                      <a:pt x="645339" y="-24"/>
                      <a:pt x="643843" y="3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7" name="任意多边形: 形状 1546">
                <a:extLst>
                  <a:ext uri="{FF2B5EF4-FFF2-40B4-BE49-F238E27FC236}">
                    <a16:creationId xmlns:a16="http://schemas.microsoft.com/office/drawing/2014/main" id="{EB06A9CD-0465-D75F-5902-C39EE57490A7}"/>
                  </a:ext>
                </a:extLst>
              </p:cNvPr>
              <p:cNvSpPr/>
              <p:nvPr/>
            </p:nvSpPr>
            <p:spPr>
              <a:xfrm>
                <a:off x="8836882" y="3296960"/>
                <a:ext cx="663919" cy="394171"/>
              </a:xfrm>
              <a:custGeom>
                <a:avLst/>
                <a:gdLst>
                  <a:gd name="connsiteX0" fmla="*/ 643939 w 663919"/>
                  <a:gd name="connsiteY0" fmla="*/ 22 h 394171"/>
                  <a:gd name="connsiteX1" fmla="*/ 88345 w 663919"/>
                  <a:gd name="connsiteY1" fmla="*/ 22 h 394171"/>
                  <a:gd name="connsiteX2" fmla="*/ 61199 w 663919"/>
                  <a:gd name="connsiteY2" fmla="*/ 23168 h 394171"/>
                  <a:gd name="connsiteX3" fmla="*/ 430 w 663919"/>
                  <a:gd name="connsiteY3" fmla="*/ 371117 h 394171"/>
                  <a:gd name="connsiteX4" fmla="*/ 15049 w 663919"/>
                  <a:gd name="connsiteY4" fmla="*/ 393746 h 394171"/>
                  <a:gd name="connsiteX5" fmla="*/ 19480 w 663919"/>
                  <a:gd name="connsiteY5" fmla="*/ 394167 h 394171"/>
                  <a:gd name="connsiteX6" fmla="*/ 574882 w 663919"/>
                  <a:gd name="connsiteY6" fmla="*/ 394167 h 394171"/>
                  <a:gd name="connsiteX7" fmla="*/ 602696 w 663919"/>
                  <a:gd name="connsiteY7" fmla="*/ 371116 h 394171"/>
                  <a:gd name="connsiteX8" fmla="*/ 663465 w 663919"/>
                  <a:gd name="connsiteY8" fmla="*/ 23168 h 394171"/>
                  <a:gd name="connsiteX9" fmla="*/ 648984 w 663919"/>
                  <a:gd name="connsiteY9" fmla="*/ 450 h 394171"/>
                  <a:gd name="connsiteX10" fmla="*/ 643939 w 663919"/>
                  <a:gd name="connsiteY10" fmla="*/ 23 h 3941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63919" h="394171">
                    <a:moveTo>
                      <a:pt x="643939" y="22"/>
                    </a:moveTo>
                    <a:lnTo>
                      <a:pt x="88345" y="22"/>
                    </a:lnTo>
                    <a:cubicBezTo>
                      <a:pt x="75001" y="448"/>
                      <a:pt x="63729" y="10058"/>
                      <a:pt x="61199" y="23168"/>
                    </a:cubicBezTo>
                    <a:lnTo>
                      <a:pt x="430" y="371117"/>
                    </a:lnTo>
                    <a:cubicBezTo>
                      <a:pt x="-1782" y="381403"/>
                      <a:pt x="4763" y="391534"/>
                      <a:pt x="15049" y="393746"/>
                    </a:cubicBezTo>
                    <a:cubicBezTo>
                      <a:pt x="16504" y="394059"/>
                      <a:pt x="17991" y="394200"/>
                      <a:pt x="19480" y="394167"/>
                    </a:cubicBezTo>
                    <a:lnTo>
                      <a:pt x="574882" y="394167"/>
                    </a:lnTo>
                    <a:cubicBezTo>
                      <a:pt x="588450" y="394061"/>
                      <a:pt x="600073" y="384429"/>
                      <a:pt x="602696" y="371116"/>
                    </a:cubicBezTo>
                    <a:lnTo>
                      <a:pt x="663465" y="23168"/>
                    </a:lnTo>
                    <a:cubicBezTo>
                      <a:pt x="665740" y="12896"/>
                      <a:pt x="659256" y="2725"/>
                      <a:pt x="648984" y="450"/>
                    </a:cubicBezTo>
                    <a:cubicBezTo>
                      <a:pt x="647329" y="84"/>
                      <a:pt x="645632" y="-60"/>
                      <a:pt x="643939" y="23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8" name="任意多边形: 形状 1547">
                <a:extLst>
                  <a:ext uri="{FF2B5EF4-FFF2-40B4-BE49-F238E27FC236}">
                    <a16:creationId xmlns:a16="http://schemas.microsoft.com/office/drawing/2014/main" id="{D4AB9A63-9E60-6B33-F6C5-5C45B9CF5E76}"/>
                  </a:ext>
                </a:extLst>
              </p:cNvPr>
              <p:cNvSpPr/>
              <p:nvPr/>
            </p:nvSpPr>
            <p:spPr>
              <a:xfrm>
                <a:off x="8836882" y="3296960"/>
                <a:ext cx="663919" cy="394171"/>
              </a:xfrm>
              <a:custGeom>
                <a:avLst/>
                <a:gdLst>
                  <a:gd name="connsiteX0" fmla="*/ 643939 w 663919"/>
                  <a:gd name="connsiteY0" fmla="*/ 22 h 394171"/>
                  <a:gd name="connsiteX1" fmla="*/ 88345 w 663919"/>
                  <a:gd name="connsiteY1" fmla="*/ 22 h 394171"/>
                  <a:gd name="connsiteX2" fmla="*/ 61199 w 663919"/>
                  <a:gd name="connsiteY2" fmla="*/ 23168 h 394171"/>
                  <a:gd name="connsiteX3" fmla="*/ 430 w 663919"/>
                  <a:gd name="connsiteY3" fmla="*/ 371117 h 394171"/>
                  <a:gd name="connsiteX4" fmla="*/ 15049 w 663919"/>
                  <a:gd name="connsiteY4" fmla="*/ 393746 h 394171"/>
                  <a:gd name="connsiteX5" fmla="*/ 19480 w 663919"/>
                  <a:gd name="connsiteY5" fmla="*/ 394167 h 394171"/>
                  <a:gd name="connsiteX6" fmla="*/ 574882 w 663919"/>
                  <a:gd name="connsiteY6" fmla="*/ 394167 h 394171"/>
                  <a:gd name="connsiteX7" fmla="*/ 602696 w 663919"/>
                  <a:gd name="connsiteY7" fmla="*/ 371116 h 394171"/>
                  <a:gd name="connsiteX8" fmla="*/ 663465 w 663919"/>
                  <a:gd name="connsiteY8" fmla="*/ 23168 h 394171"/>
                  <a:gd name="connsiteX9" fmla="*/ 648984 w 663919"/>
                  <a:gd name="connsiteY9" fmla="*/ 450 h 394171"/>
                  <a:gd name="connsiteX10" fmla="*/ 643939 w 663919"/>
                  <a:gd name="connsiteY10" fmla="*/ 23 h 3941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63919" h="394171">
                    <a:moveTo>
                      <a:pt x="643939" y="22"/>
                    </a:moveTo>
                    <a:lnTo>
                      <a:pt x="88345" y="22"/>
                    </a:lnTo>
                    <a:cubicBezTo>
                      <a:pt x="75001" y="448"/>
                      <a:pt x="63729" y="10058"/>
                      <a:pt x="61199" y="23168"/>
                    </a:cubicBezTo>
                    <a:lnTo>
                      <a:pt x="430" y="371117"/>
                    </a:lnTo>
                    <a:cubicBezTo>
                      <a:pt x="-1782" y="381403"/>
                      <a:pt x="4763" y="391534"/>
                      <a:pt x="15049" y="393746"/>
                    </a:cubicBezTo>
                    <a:cubicBezTo>
                      <a:pt x="16504" y="394059"/>
                      <a:pt x="17991" y="394200"/>
                      <a:pt x="19480" y="394167"/>
                    </a:cubicBezTo>
                    <a:lnTo>
                      <a:pt x="574882" y="394167"/>
                    </a:lnTo>
                    <a:cubicBezTo>
                      <a:pt x="588450" y="394061"/>
                      <a:pt x="600073" y="384429"/>
                      <a:pt x="602696" y="371116"/>
                    </a:cubicBezTo>
                    <a:lnTo>
                      <a:pt x="663465" y="23168"/>
                    </a:lnTo>
                    <a:cubicBezTo>
                      <a:pt x="665740" y="12896"/>
                      <a:pt x="659256" y="2725"/>
                      <a:pt x="648984" y="450"/>
                    </a:cubicBezTo>
                    <a:cubicBezTo>
                      <a:pt x="647329" y="84"/>
                      <a:pt x="645632" y="-60"/>
                      <a:pt x="643939" y="23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9" name="任意多边形: 形状 1548">
                <a:extLst>
                  <a:ext uri="{FF2B5EF4-FFF2-40B4-BE49-F238E27FC236}">
                    <a16:creationId xmlns:a16="http://schemas.microsoft.com/office/drawing/2014/main" id="{D4EFD3DA-4D22-9590-1A2F-E043E5F71BFF}"/>
                  </a:ext>
                </a:extLst>
              </p:cNvPr>
              <p:cNvSpPr/>
              <p:nvPr/>
            </p:nvSpPr>
            <p:spPr>
              <a:xfrm>
                <a:off x="8846692" y="3306502"/>
                <a:ext cx="644092" cy="375108"/>
              </a:xfrm>
              <a:custGeom>
                <a:avLst/>
                <a:gdLst>
                  <a:gd name="connsiteX0" fmla="*/ 9956 w 644092"/>
                  <a:gd name="connsiteY0" fmla="*/ 375099 h 375108"/>
                  <a:gd name="connsiteX1" fmla="*/ 2145 w 644092"/>
                  <a:gd name="connsiteY1" fmla="*/ 371861 h 375108"/>
                  <a:gd name="connsiteX2" fmla="*/ 240 w 644092"/>
                  <a:gd name="connsiteY2" fmla="*/ 363193 h 375108"/>
                  <a:gd name="connsiteX3" fmla="*/ 61010 w 644092"/>
                  <a:gd name="connsiteY3" fmla="*/ 15245 h 375108"/>
                  <a:gd name="connsiteX4" fmla="*/ 78726 w 644092"/>
                  <a:gd name="connsiteY4" fmla="*/ 5 h 375108"/>
                  <a:gd name="connsiteX5" fmla="*/ 634129 w 644092"/>
                  <a:gd name="connsiteY5" fmla="*/ 5 h 375108"/>
                  <a:gd name="connsiteX6" fmla="*/ 641940 w 644092"/>
                  <a:gd name="connsiteY6" fmla="*/ 3339 h 375108"/>
                  <a:gd name="connsiteX7" fmla="*/ 643845 w 644092"/>
                  <a:gd name="connsiteY7" fmla="*/ 12006 h 375108"/>
                  <a:gd name="connsiteX8" fmla="*/ 583361 w 644092"/>
                  <a:gd name="connsiteY8" fmla="*/ 359859 h 375108"/>
                  <a:gd name="connsiteX9" fmla="*/ 565645 w 644092"/>
                  <a:gd name="connsiteY9" fmla="*/ 375099 h 375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44092" h="375108">
                    <a:moveTo>
                      <a:pt x="9956" y="375099"/>
                    </a:moveTo>
                    <a:cubicBezTo>
                      <a:pt x="7002" y="375227"/>
                      <a:pt x="4142" y="374042"/>
                      <a:pt x="2145" y="371861"/>
                    </a:cubicBezTo>
                    <a:cubicBezTo>
                      <a:pt x="282" y="369385"/>
                      <a:pt x="-414" y="366222"/>
                      <a:pt x="240" y="363193"/>
                    </a:cubicBezTo>
                    <a:lnTo>
                      <a:pt x="61010" y="15245"/>
                    </a:lnTo>
                    <a:cubicBezTo>
                      <a:pt x="62740" y="6714"/>
                      <a:pt x="70033" y="440"/>
                      <a:pt x="78726" y="5"/>
                    </a:cubicBezTo>
                    <a:lnTo>
                      <a:pt x="634129" y="5"/>
                    </a:lnTo>
                    <a:cubicBezTo>
                      <a:pt x="637096" y="-86"/>
                      <a:pt x="639953" y="1133"/>
                      <a:pt x="641940" y="3339"/>
                    </a:cubicBezTo>
                    <a:cubicBezTo>
                      <a:pt x="643815" y="5809"/>
                      <a:pt x="644512" y="8977"/>
                      <a:pt x="643845" y="12006"/>
                    </a:cubicBezTo>
                    <a:lnTo>
                      <a:pt x="583361" y="359859"/>
                    </a:lnTo>
                    <a:cubicBezTo>
                      <a:pt x="581631" y="368391"/>
                      <a:pt x="574338" y="374664"/>
                      <a:pt x="565645" y="375099"/>
                    </a:cubicBezTo>
                    <a:close/>
                  </a:path>
                </a:pathLst>
              </a:custGeom>
              <a:solidFill>
                <a:srgbClr val="3B66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50" name="任意多边形: 形状 1549">
                <a:extLst>
                  <a:ext uri="{FF2B5EF4-FFF2-40B4-BE49-F238E27FC236}">
                    <a16:creationId xmlns:a16="http://schemas.microsoft.com/office/drawing/2014/main" id="{FE025BBA-75CA-59AC-1A93-0FB29C2203C3}"/>
                  </a:ext>
                </a:extLst>
              </p:cNvPr>
              <p:cNvSpPr/>
              <p:nvPr/>
            </p:nvSpPr>
            <p:spPr>
              <a:xfrm>
                <a:off x="8685293" y="3691126"/>
                <a:ext cx="760475" cy="30956"/>
              </a:xfrm>
              <a:custGeom>
                <a:avLst/>
                <a:gdLst>
                  <a:gd name="connsiteX0" fmla="*/ 729520 w 760475"/>
                  <a:gd name="connsiteY0" fmla="*/ 0 h 30956"/>
                  <a:gd name="connsiteX1" fmla="*/ 30956 w 760475"/>
                  <a:gd name="connsiteY1" fmla="*/ 0 h 30956"/>
                  <a:gd name="connsiteX2" fmla="*/ 0 w 760475"/>
                  <a:gd name="connsiteY2" fmla="*/ 30956 h 30956"/>
                  <a:gd name="connsiteX3" fmla="*/ 760476 w 760475"/>
                  <a:gd name="connsiteY3" fmla="*/ 30956 h 30956"/>
                  <a:gd name="connsiteX4" fmla="*/ 729520 w 760475"/>
                  <a:gd name="connsiteY4" fmla="*/ 0 h 30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0475" h="30956">
                    <a:moveTo>
                      <a:pt x="729520" y="0"/>
                    </a:moveTo>
                    <a:lnTo>
                      <a:pt x="30956" y="0"/>
                    </a:lnTo>
                    <a:cubicBezTo>
                      <a:pt x="13903" y="104"/>
                      <a:pt x="104" y="13903"/>
                      <a:pt x="0" y="30956"/>
                    </a:cubicBezTo>
                    <a:lnTo>
                      <a:pt x="760476" y="30956"/>
                    </a:lnTo>
                    <a:cubicBezTo>
                      <a:pt x="760372" y="13903"/>
                      <a:pt x="746573" y="104"/>
                      <a:pt x="729520" y="0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51" name="任意多边形: 形状 1550">
                <a:extLst>
                  <a:ext uri="{FF2B5EF4-FFF2-40B4-BE49-F238E27FC236}">
                    <a16:creationId xmlns:a16="http://schemas.microsoft.com/office/drawing/2014/main" id="{B8F3E4AF-93AA-56EA-4075-2F7784340132}"/>
                  </a:ext>
                </a:extLst>
              </p:cNvPr>
              <p:cNvSpPr/>
              <p:nvPr/>
            </p:nvSpPr>
            <p:spPr>
              <a:xfrm>
                <a:off x="8685293" y="3691126"/>
                <a:ext cx="760475" cy="30956"/>
              </a:xfrm>
              <a:custGeom>
                <a:avLst/>
                <a:gdLst>
                  <a:gd name="connsiteX0" fmla="*/ 729520 w 760475"/>
                  <a:gd name="connsiteY0" fmla="*/ 0 h 30956"/>
                  <a:gd name="connsiteX1" fmla="*/ 30956 w 760475"/>
                  <a:gd name="connsiteY1" fmla="*/ 0 h 30956"/>
                  <a:gd name="connsiteX2" fmla="*/ 0 w 760475"/>
                  <a:gd name="connsiteY2" fmla="*/ 30956 h 30956"/>
                  <a:gd name="connsiteX3" fmla="*/ 760476 w 760475"/>
                  <a:gd name="connsiteY3" fmla="*/ 30956 h 30956"/>
                  <a:gd name="connsiteX4" fmla="*/ 729520 w 760475"/>
                  <a:gd name="connsiteY4" fmla="*/ 0 h 30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0475" h="30956">
                    <a:moveTo>
                      <a:pt x="729520" y="0"/>
                    </a:moveTo>
                    <a:lnTo>
                      <a:pt x="30956" y="0"/>
                    </a:lnTo>
                    <a:cubicBezTo>
                      <a:pt x="13903" y="104"/>
                      <a:pt x="104" y="13903"/>
                      <a:pt x="0" y="30956"/>
                    </a:cubicBezTo>
                    <a:lnTo>
                      <a:pt x="760476" y="30956"/>
                    </a:lnTo>
                    <a:cubicBezTo>
                      <a:pt x="760372" y="13903"/>
                      <a:pt x="746573" y="104"/>
                      <a:pt x="729520" y="0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52" name="任意多边形: 形状 1551">
                <a:extLst>
                  <a:ext uri="{FF2B5EF4-FFF2-40B4-BE49-F238E27FC236}">
                    <a16:creationId xmlns:a16="http://schemas.microsoft.com/office/drawing/2014/main" id="{46CD69D3-F935-DDE4-0D89-2A974CCB3127}"/>
                  </a:ext>
                </a:extLst>
              </p:cNvPr>
              <p:cNvSpPr/>
              <p:nvPr/>
            </p:nvSpPr>
            <p:spPr>
              <a:xfrm>
                <a:off x="9228218" y="3691126"/>
                <a:ext cx="217550" cy="30956"/>
              </a:xfrm>
              <a:custGeom>
                <a:avLst/>
                <a:gdLst>
                  <a:gd name="connsiteX0" fmla="*/ 186595 w 217550"/>
                  <a:gd name="connsiteY0" fmla="*/ 0 h 30956"/>
                  <a:gd name="connsiteX1" fmla="*/ 30956 w 217550"/>
                  <a:gd name="connsiteY1" fmla="*/ 0 h 30956"/>
                  <a:gd name="connsiteX2" fmla="*/ 0 w 217550"/>
                  <a:gd name="connsiteY2" fmla="*/ 30956 h 30956"/>
                  <a:gd name="connsiteX3" fmla="*/ 217551 w 217550"/>
                  <a:gd name="connsiteY3" fmla="*/ 30956 h 30956"/>
                  <a:gd name="connsiteX4" fmla="*/ 186595 w 217550"/>
                  <a:gd name="connsiteY4" fmla="*/ 0 h 30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7550" h="30956">
                    <a:moveTo>
                      <a:pt x="186595" y="0"/>
                    </a:moveTo>
                    <a:lnTo>
                      <a:pt x="30956" y="0"/>
                    </a:lnTo>
                    <a:cubicBezTo>
                      <a:pt x="13903" y="104"/>
                      <a:pt x="104" y="13903"/>
                      <a:pt x="0" y="30956"/>
                    </a:cubicBezTo>
                    <a:lnTo>
                      <a:pt x="217551" y="30956"/>
                    </a:lnTo>
                    <a:cubicBezTo>
                      <a:pt x="217447" y="13903"/>
                      <a:pt x="203648" y="104"/>
                      <a:pt x="186595" y="0"/>
                    </a:cubicBezTo>
                    <a:close/>
                  </a:path>
                </a:pathLst>
              </a:custGeom>
              <a:solidFill>
                <a:srgbClr val="407BFF">
                  <a:alpha val="8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53" name="任意多边形: 形状 1552">
                <a:extLst>
                  <a:ext uri="{FF2B5EF4-FFF2-40B4-BE49-F238E27FC236}">
                    <a16:creationId xmlns:a16="http://schemas.microsoft.com/office/drawing/2014/main" id="{F6F1FDCC-1FE0-97BA-BBE9-CC073C35A198}"/>
                  </a:ext>
                </a:extLst>
              </p:cNvPr>
              <p:cNvSpPr/>
              <p:nvPr/>
            </p:nvSpPr>
            <p:spPr>
              <a:xfrm>
                <a:off x="9667320" y="3567302"/>
                <a:ext cx="124682" cy="155447"/>
              </a:xfrm>
              <a:custGeom>
                <a:avLst/>
                <a:gdLst>
                  <a:gd name="connsiteX0" fmla="*/ 113347 w 124682"/>
                  <a:gd name="connsiteY0" fmla="*/ 0 h 155447"/>
                  <a:gd name="connsiteX1" fmla="*/ 124682 w 124682"/>
                  <a:gd name="connsiteY1" fmla="*/ 0 h 155447"/>
                  <a:gd name="connsiteX2" fmla="*/ 124682 w 124682"/>
                  <a:gd name="connsiteY2" fmla="*/ 155448 h 155447"/>
                  <a:gd name="connsiteX3" fmla="*/ 113347 w 124682"/>
                  <a:gd name="connsiteY3" fmla="*/ 155448 h 155447"/>
                  <a:gd name="connsiteX4" fmla="*/ 11335 w 124682"/>
                  <a:gd name="connsiteY4" fmla="*/ 155448 h 155447"/>
                  <a:gd name="connsiteX5" fmla="*/ 0 w 124682"/>
                  <a:gd name="connsiteY5" fmla="*/ 155448 h 155447"/>
                  <a:gd name="connsiteX6" fmla="*/ 0 w 124682"/>
                  <a:gd name="connsiteY6" fmla="*/ 0 h 155447"/>
                  <a:gd name="connsiteX7" fmla="*/ 11335 w 124682"/>
                  <a:gd name="connsiteY7" fmla="*/ 0 h 1554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4682" h="155447">
                    <a:moveTo>
                      <a:pt x="113347" y="0"/>
                    </a:moveTo>
                    <a:cubicBezTo>
                      <a:pt x="119608" y="0"/>
                      <a:pt x="124682" y="0"/>
                      <a:pt x="124682" y="0"/>
                    </a:cubicBezTo>
                    <a:lnTo>
                      <a:pt x="124682" y="155448"/>
                    </a:lnTo>
                    <a:cubicBezTo>
                      <a:pt x="124682" y="155448"/>
                      <a:pt x="119608" y="155448"/>
                      <a:pt x="113347" y="155448"/>
                    </a:cubicBezTo>
                    <a:lnTo>
                      <a:pt x="11335" y="155448"/>
                    </a:lnTo>
                    <a:cubicBezTo>
                      <a:pt x="5075" y="155448"/>
                      <a:pt x="0" y="155448"/>
                      <a:pt x="0" y="155448"/>
                    </a:cubicBezTo>
                    <a:lnTo>
                      <a:pt x="0" y="0"/>
                    </a:lnTo>
                    <a:cubicBezTo>
                      <a:pt x="0" y="0"/>
                      <a:pt x="5075" y="0"/>
                      <a:pt x="11335" y="0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54" name="任意多边形: 形状 1553">
                <a:extLst>
                  <a:ext uri="{FF2B5EF4-FFF2-40B4-BE49-F238E27FC236}">
                    <a16:creationId xmlns:a16="http://schemas.microsoft.com/office/drawing/2014/main" id="{DF78992B-5F4A-51AE-3482-B2371C381FC2}"/>
                  </a:ext>
                </a:extLst>
              </p:cNvPr>
              <p:cNvSpPr/>
              <p:nvPr/>
            </p:nvSpPr>
            <p:spPr>
              <a:xfrm>
                <a:off x="9676941" y="3611974"/>
                <a:ext cx="42290" cy="53054"/>
              </a:xfrm>
              <a:custGeom>
                <a:avLst/>
                <a:gdLst>
                  <a:gd name="connsiteX0" fmla="*/ 6763 w 42290"/>
                  <a:gd name="connsiteY0" fmla="*/ 31052 h 53054"/>
                  <a:gd name="connsiteX1" fmla="*/ 8572 w 42290"/>
                  <a:gd name="connsiteY1" fmla="*/ 22098 h 53054"/>
                  <a:gd name="connsiteX2" fmla="*/ 0 w 42290"/>
                  <a:gd name="connsiteY2" fmla="*/ 22098 h 53054"/>
                  <a:gd name="connsiteX3" fmla="*/ 0 w 42290"/>
                  <a:gd name="connsiteY3" fmla="*/ 12573 h 53054"/>
                  <a:gd name="connsiteX4" fmla="*/ 10287 w 42290"/>
                  <a:gd name="connsiteY4" fmla="*/ 12573 h 53054"/>
                  <a:gd name="connsiteX5" fmla="*/ 12763 w 42290"/>
                  <a:gd name="connsiteY5" fmla="*/ 0 h 53054"/>
                  <a:gd name="connsiteX6" fmla="*/ 22288 w 42290"/>
                  <a:gd name="connsiteY6" fmla="*/ 0 h 53054"/>
                  <a:gd name="connsiteX7" fmla="*/ 19717 w 42290"/>
                  <a:gd name="connsiteY7" fmla="*/ 12573 h 53054"/>
                  <a:gd name="connsiteX8" fmla="*/ 27432 w 42290"/>
                  <a:gd name="connsiteY8" fmla="*/ 12573 h 53054"/>
                  <a:gd name="connsiteX9" fmla="*/ 30004 w 42290"/>
                  <a:gd name="connsiteY9" fmla="*/ 0 h 53054"/>
                  <a:gd name="connsiteX10" fmla="*/ 40005 w 42290"/>
                  <a:gd name="connsiteY10" fmla="*/ 0 h 53054"/>
                  <a:gd name="connsiteX11" fmla="*/ 37433 w 42290"/>
                  <a:gd name="connsiteY11" fmla="*/ 12573 h 53054"/>
                  <a:gd name="connsiteX12" fmla="*/ 42291 w 42290"/>
                  <a:gd name="connsiteY12" fmla="*/ 12573 h 53054"/>
                  <a:gd name="connsiteX13" fmla="*/ 42291 w 42290"/>
                  <a:gd name="connsiteY13" fmla="*/ 22098 h 53054"/>
                  <a:gd name="connsiteX14" fmla="*/ 35528 w 42290"/>
                  <a:gd name="connsiteY14" fmla="*/ 22098 h 53054"/>
                  <a:gd name="connsiteX15" fmla="*/ 33718 w 42290"/>
                  <a:gd name="connsiteY15" fmla="*/ 31052 h 53054"/>
                  <a:gd name="connsiteX16" fmla="*/ 42291 w 42290"/>
                  <a:gd name="connsiteY16" fmla="*/ 31052 h 53054"/>
                  <a:gd name="connsiteX17" fmla="*/ 42291 w 42290"/>
                  <a:gd name="connsiteY17" fmla="*/ 40577 h 53054"/>
                  <a:gd name="connsiteX18" fmla="*/ 31718 w 42290"/>
                  <a:gd name="connsiteY18" fmla="*/ 40577 h 53054"/>
                  <a:gd name="connsiteX19" fmla="*/ 29242 w 42290"/>
                  <a:gd name="connsiteY19" fmla="*/ 52959 h 53054"/>
                  <a:gd name="connsiteX20" fmla="*/ 19812 w 42290"/>
                  <a:gd name="connsiteY20" fmla="*/ 52959 h 53054"/>
                  <a:gd name="connsiteX21" fmla="*/ 22288 w 42290"/>
                  <a:gd name="connsiteY21" fmla="*/ 40672 h 53054"/>
                  <a:gd name="connsiteX22" fmla="*/ 14573 w 42290"/>
                  <a:gd name="connsiteY22" fmla="*/ 40672 h 53054"/>
                  <a:gd name="connsiteX23" fmla="*/ 12097 w 42290"/>
                  <a:gd name="connsiteY23" fmla="*/ 53054 h 53054"/>
                  <a:gd name="connsiteX24" fmla="*/ 2572 w 42290"/>
                  <a:gd name="connsiteY24" fmla="*/ 53054 h 53054"/>
                  <a:gd name="connsiteX25" fmla="*/ 5048 w 42290"/>
                  <a:gd name="connsiteY25" fmla="*/ 40672 h 53054"/>
                  <a:gd name="connsiteX26" fmla="*/ 190 w 42290"/>
                  <a:gd name="connsiteY26" fmla="*/ 40672 h 53054"/>
                  <a:gd name="connsiteX27" fmla="*/ 190 w 42290"/>
                  <a:gd name="connsiteY27" fmla="*/ 31147 h 53054"/>
                  <a:gd name="connsiteX28" fmla="*/ 16764 w 42290"/>
                  <a:gd name="connsiteY28" fmla="*/ 31052 h 53054"/>
                  <a:gd name="connsiteX29" fmla="*/ 24479 w 42290"/>
                  <a:gd name="connsiteY29" fmla="*/ 31052 h 53054"/>
                  <a:gd name="connsiteX30" fmla="*/ 26289 w 42290"/>
                  <a:gd name="connsiteY30" fmla="*/ 22098 h 53054"/>
                  <a:gd name="connsiteX31" fmla="*/ 18574 w 42290"/>
                  <a:gd name="connsiteY31" fmla="*/ 22098 h 530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42290" h="53054">
                    <a:moveTo>
                      <a:pt x="6763" y="31052"/>
                    </a:moveTo>
                    <a:lnTo>
                      <a:pt x="8572" y="22098"/>
                    </a:lnTo>
                    <a:lnTo>
                      <a:pt x="0" y="22098"/>
                    </a:lnTo>
                    <a:lnTo>
                      <a:pt x="0" y="12573"/>
                    </a:lnTo>
                    <a:lnTo>
                      <a:pt x="10287" y="12573"/>
                    </a:lnTo>
                    <a:lnTo>
                      <a:pt x="12763" y="0"/>
                    </a:lnTo>
                    <a:lnTo>
                      <a:pt x="22288" y="0"/>
                    </a:lnTo>
                    <a:lnTo>
                      <a:pt x="19717" y="12573"/>
                    </a:lnTo>
                    <a:lnTo>
                      <a:pt x="27432" y="12573"/>
                    </a:lnTo>
                    <a:lnTo>
                      <a:pt x="30004" y="0"/>
                    </a:lnTo>
                    <a:lnTo>
                      <a:pt x="40005" y="0"/>
                    </a:lnTo>
                    <a:lnTo>
                      <a:pt x="37433" y="12573"/>
                    </a:lnTo>
                    <a:lnTo>
                      <a:pt x="42291" y="12573"/>
                    </a:lnTo>
                    <a:lnTo>
                      <a:pt x="42291" y="22098"/>
                    </a:lnTo>
                    <a:lnTo>
                      <a:pt x="35528" y="22098"/>
                    </a:lnTo>
                    <a:lnTo>
                      <a:pt x="33718" y="31052"/>
                    </a:lnTo>
                    <a:lnTo>
                      <a:pt x="42291" y="31052"/>
                    </a:lnTo>
                    <a:lnTo>
                      <a:pt x="42291" y="40577"/>
                    </a:lnTo>
                    <a:lnTo>
                      <a:pt x="31718" y="40577"/>
                    </a:lnTo>
                    <a:lnTo>
                      <a:pt x="29242" y="52959"/>
                    </a:lnTo>
                    <a:lnTo>
                      <a:pt x="19812" y="52959"/>
                    </a:lnTo>
                    <a:lnTo>
                      <a:pt x="22288" y="40672"/>
                    </a:lnTo>
                    <a:lnTo>
                      <a:pt x="14573" y="40672"/>
                    </a:lnTo>
                    <a:lnTo>
                      <a:pt x="12097" y="53054"/>
                    </a:lnTo>
                    <a:lnTo>
                      <a:pt x="2572" y="53054"/>
                    </a:lnTo>
                    <a:lnTo>
                      <a:pt x="5048" y="40672"/>
                    </a:lnTo>
                    <a:lnTo>
                      <a:pt x="190" y="40672"/>
                    </a:lnTo>
                    <a:lnTo>
                      <a:pt x="190" y="31147"/>
                    </a:lnTo>
                    <a:close/>
                    <a:moveTo>
                      <a:pt x="16764" y="31052"/>
                    </a:moveTo>
                    <a:lnTo>
                      <a:pt x="24479" y="31052"/>
                    </a:lnTo>
                    <a:lnTo>
                      <a:pt x="26289" y="22098"/>
                    </a:lnTo>
                    <a:lnTo>
                      <a:pt x="18574" y="22098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55" name="任意多边形: 形状 1554">
                <a:extLst>
                  <a:ext uri="{FF2B5EF4-FFF2-40B4-BE49-F238E27FC236}">
                    <a16:creationId xmlns:a16="http://schemas.microsoft.com/office/drawing/2014/main" id="{26C40812-45D1-57E8-DDE2-0BE85B662FB2}"/>
                  </a:ext>
                </a:extLst>
              </p:cNvPr>
              <p:cNvSpPr/>
              <p:nvPr/>
            </p:nvSpPr>
            <p:spPr>
              <a:xfrm>
                <a:off x="9728185" y="3611878"/>
                <a:ext cx="29527" cy="52387"/>
              </a:xfrm>
              <a:custGeom>
                <a:avLst/>
                <a:gdLst>
                  <a:gd name="connsiteX0" fmla="*/ 29528 w 29527"/>
                  <a:gd name="connsiteY0" fmla="*/ 0 h 52387"/>
                  <a:gd name="connsiteX1" fmla="*/ 29528 w 29527"/>
                  <a:gd name="connsiteY1" fmla="*/ 52388 h 52387"/>
                  <a:gd name="connsiteX2" fmla="*/ 15050 w 29527"/>
                  <a:gd name="connsiteY2" fmla="*/ 52388 h 52387"/>
                  <a:gd name="connsiteX3" fmla="*/ 15050 w 29527"/>
                  <a:gd name="connsiteY3" fmla="*/ 18002 h 52387"/>
                  <a:gd name="connsiteX4" fmla="*/ 8287 w 29527"/>
                  <a:gd name="connsiteY4" fmla="*/ 22384 h 52387"/>
                  <a:gd name="connsiteX5" fmla="*/ 0 w 29527"/>
                  <a:gd name="connsiteY5" fmla="*/ 25527 h 52387"/>
                  <a:gd name="connsiteX6" fmla="*/ 0 w 29527"/>
                  <a:gd name="connsiteY6" fmla="*/ 13811 h 52387"/>
                  <a:gd name="connsiteX7" fmla="*/ 11430 w 29527"/>
                  <a:gd name="connsiteY7" fmla="*/ 8096 h 52387"/>
                  <a:gd name="connsiteX8" fmla="*/ 17717 w 29527"/>
                  <a:gd name="connsiteY8" fmla="*/ 0 h 523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527" h="52387">
                    <a:moveTo>
                      <a:pt x="29528" y="0"/>
                    </a:moveTo>
                    <a:lnTo>
                      <a:pt x="29528" y="52388"/>
                    </a:lnTo>
                    <a:lnTo>
                      <a:pt x="15050" y="52388"/>
                    </a:lnTo>
                    <a:lnTo>
                      <a:pt x="15050" y="18002"/>
                    </a:lnTo>
                    <a:cubicBezTo>
                      <a:pt x="12939" y="19673"/>
                      <a:pt x="10674" y="21140"/>
                      <a:pt x="8287" y="22384"/>
                    </a:cubicBezTo>
                    <a:cubicBezTo>
                      <a:pt x="5601" y="23622"/>
                      <a:pt x="2832" y="24672"/>
                      <a:pt x="0" y="25527"/>
                    </a:cubicBezTo>
                    <a:lnTo>
                      <a:pt x="0" y="13811"/>
                    </a:lnTo>
                    <a:cubicBezTo>
                      <a:pt x="4117" y="12595"/>
                      <a:pt x="7987" y="10661"/>
                      <a:pt x="11430" y="8096"/>
                    </a:cubicBezTo>
                    <a:cubicBezTo>
                      <a:pt x="14109" y="5906"/>
                      <a:pt x="16258" y="3138"/>
                      <a:pt x="1771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56" name="任意多边形: 形状 1555">
                <a:extLst>
                  <a:ext uri="{FF2B5EF4-FFF2-40B4-BE49-F238E27FC236}">
                    <a16:creationId xmlns:a16="http://schemas.microsoft.com/office/drawing/2014/main" id="{629D90DB-1CF1-3A48-361F-A85627615CC7}"/>
                  </a:ext>
                </a:extLst>
              </p:cNvPr>
              <p:cNvSpPr/>
              <p:nvPr/>
            </p:nvSpPr>
            <p:spPr>
              <a:xfrm>
                <a:off x="9759713" y="3584256"/>
                <a:ext cx="88011" cy="121443"/>
              </a:xfrm>
              <a:custGeom>
                <a:avLst/>
                <a:gdLst>
                  <a:gd name="connsiteX0" fmla="*/ 44006 w 88011"/>
                  <a:gd name="connsiteY0" fmla="*/ 121444 h 121443"/>
                  <a:gd name="connsiteX1" fmla="*/ 0 w 88011"/>
                  <a:gd name="connsiteY1" fmla="*/ 60770 h 121443"/>
                  <a:gd name="connsiteX2" fmla="*/ 44006 w 88011"/>
                  <a:gd name="connsiteY2" fmla="*/ 0 h 121443"/>
                  <a:gd name="connsiteX3" fmla="*/ 88011 w 88011"/>
                  <a:gd name="connsiteY3" fmla="*/ 60770 h 121443"/>
                  <a:gd name="connsiteX4" fmla="*/ 44006 w 88011"/>
                  <a:gd name="connsiteY4" fmla="*/ 121444 h 121443"/>
                  <a:gd name="connsiteX5" fmla="*/ 44006 w 88011"/>
                  <a:gd name="connsiteY5" fmla="*/ 14002 h 121443"/>
                  <a:gd name="connsiteX6" fmla="*/ 14002 w 88011"/>
                  <a:gd name="connsiteY6" fmla="*/ 60770 h 121443"/>
                  <a:gd name="connsiteX7" fmla="*/ 44006 w 88011"/>
                  <a:gd name="connsiteY7" fmla="*/ 107442 h 121443"/>
                  <a:gd name="connsiteX8" fmla="*/ 74009 w 88011"/>
                  <a:gd name="connsiteY8" fmla="*/ 60770 h 121443"/>
                  <a:gd name="connsiteX9" fmla="*/ 44006 w 88011"/>
                  <a:gd name="connsiteY9" fmla="*/ 14002 h 1214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8011" h="121443">
                    <a:moveTo>
                      <a:pt x="44006" y="121444"/>
                    </a:moveTo>
                    <a:cubicBezTo>
                      <a:pt x="19336" y="121444"/>
                      <a:pt x="0" y="94774"/>
                      <a:pt x="0" y="60770"/>
                    </a:cubicBezTo>
                    <a:cubicBezTo>
                      <a:pt x="0" y="26765"/>
                      <a:pt x="19717" y="0"/>
                      <a:pt x="44006" y="0"/>
                    </a:cubicBezTo>
                    <a:cubicBezTo>
                      <a:pt x="68294" y="0"/>
                      <a:pt x="88011" y="27242"/>
                      <a:pt x="88011" y="60770"/>
                    </a:cubicBezTo>
                    <a:cubicBezTo>
                      <a:pt x="88011" y="94298"/>
                      <a:pt x="68675" y="121444"/>
                      <a:pt x="44006" y="121444"/>
                    </a:cubicBezTo>
                    <a:close/>
                    <a:moveTo>
                      <a:pt x="44006" y="14002"/>
                    </a:moveTo>
                    <a:cubicBezTo>
                      <a:pt x="27718" y="14002"/>
                      <a:pt x="14002" y="35338"/>
                      <a:pt x="14002" y="60770"/>
                    </a:cubicBezTo>
                    <a:cubicBezTo>
                      <a:pt x="14002" y="86201"/>
                      <a:pt x="27718" y="107442"/>
                      <a:pt x="44006" y="107442"/>
                    </a:cubicBezTo>
                    <a:cubicBezTo>
                      <a:pt x="60293" y="107442"/>
                      <a:pt x="74009" y="86106"/>
                      <a:pt x="74009" y="60770"/>
                    </a:cubicBezTo>
                    <a:cubicBezTo>
                      <a:pt x="74009" y="35433"/>
                      <a:pt x="60198" y="14002"/>
                      <a:pt x="44006" y="14002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557" name="图形 7">
              <a:extLst>
                <a:ext uri="{FF2B5EF4-FFF2-40B4-BE49-F238E27FC236}">
                  <a16:creationId xmlns:a16="http://schemas.microsoft.com/office/drawing/2014/main" id="{9E84F2CB-F180-D0A3-7A59-4023080ADBA6}"/>
                </a:ext>
              </a:extLst>
            </p:cNvPr>
            <p:cNvGrpSpPr/>
            <p:nvPr/>
          </p:nvGrpSpPr>
          <p:grpSpPr>
            <a:xfrm>
              <a:off x="8441135" y="2860987"/>
              <a:ext cx="1857833" cy="2880000"/>
              <a:chOff x="7879092" y="2687948"/>
              <a:chExt cx="1499481" cy="2324486"/>
            </a:xfrm>
          </p:grpSpPr>
          <p:sp>
            <p:nvSpPr>
              <p:cNvPr id="1558" name="任意多边形: 形状 1557">
                <a:extLst>
                  <a:ext uri="{FF2B5EF4-FFF2-40B4-BE49-F238E27FC236}">
                    <a16:creationId xmlns:a16="http://schemas.microsoft.com/office/drawing/2014/main" id="{18553C1A-092E-B7D9-F5BC-0939D8951977}"/>
                  </a:ext>
                </a:extLst>
              </p:cNvPr>
              <p:cNvSpPr/>
              <p:nvPr/>
            </p:nvSpPr>
            <p:spPr>
              <a:xfrm>
                <a:off x="8080151" y="3173216"/>
                <a:ext cx="282315" cy="528508"/>
              </a:xfrm>
              <a:custGeom>
                <a:avLst/>
                <a:gdLst>
                  <a:gd name="connsiteX0" fmla="*/ 259766 w 282315"/>
                  <a:gd name="connsiteY0" fmla="*/ 104431 h 528508"/>
                  <a:gd name="connsiteX1" fmla="*/ 250907 w 282315"/>
                  <a:gd name="connsiteY1" fmla="*/ 118147 h 528508"/>
                  <a:gd name="connsiteX2" fmla="*/ 241382 w 282315"/>
                  <a:gd name="connsiteY2" fmla="*/ 133196 h 528508"/>
                  <a:gd name="connsiteX3" fmla="*/ 223190 w 282315"/>
                  <a:gd name="connsiteY3" fmla="*/ 163962 h 528508"/>
                  <a:gd name="connsiteX4" fmla="*/ 189376 w 282315"/>
                  <a:gd name="connsiteY4" fmla="*/ 227113 h 528508"/>
                  <a:gd name="connsiteX5" fmla="*/ 136131 w 282315"/>
                  <a:gd name="connsiteY5" fmla="*/ 357700 h 528508"/>
                  <a:gd name="connsiteX6" fmla="*/ 126606 w 282315"/>
                  <a:gd name="connsiteY6" fmla="*/ 390847 h 528508"/>
                  <a:gd name="connsiteX7" fmla="*/ 122701 w 282315"/>
                  <a:gd name="connsiteY7" fmla="*/ 407516 h 528508"/>
                  <a:gd name="connsiteX8" fmla="*/ 121082 w 282315"/>
                  <a:gd name="connsiteY8" fmla="*/ 415803 h 528508"/>
                  <a:gd name="connsiteX9" fmla="*/ 120224 w 282315"/>
                  <a:gd name="connsiteY9" fmla="*/ 419994 h 528508"/>
                  <a:gd name="connsiteX10" fmla="*/ 119653 w 282315"/>
                  <a:gd name="connsiteY10" fmla="*/ 422756 h 528508"/>
                  <a:gd name="connsiteX11" fmla="*/ 117939 w 282315"/>
                  <a:gd name="connsiteY11" fmla="*/ 420279 h 528508"/>
                  <a:gd name="connsiteX12" fmla="*/ 113367 w 282315"/>
                  <a:gd name="connsiteY12" fmla="*/ 414755 h 528508"/>
                  <a:gd name="connsiteX13" fmla="*/ 112319 w 282315"/>
                  <a:gd name="connsiteY13" fmla="*/ 415612 h 528508"/>
                  <a:gd name="connsiteX14" fmla="*/ 118891 w 282315"/>
                  <a:gd name="connsiteY14" fmla="*/ 420089 h 528508"/>
                  <a:gd name="connsiteX15" fmla="*/ 144513 w 282315"/>
                  <a:gd name="connsiteY15" fmla="*/ 428852 h 528508"/>
                  <a:gd name="connsiteX16" fmla="*/ 177184 w 282315"/>
                  <a:gd name="connsiteY16" fmla="*/ 434662 h 528508"/>
                  <a:gd name="connsiteX17" fmla="*/ 248240 w 282315"/>
                  <a:gd name="connsiteY17" fmla="*/ 440282 h 528508"/>
                  <a:gd name="connsiteX18" fmla="*/ 250622 w 282315"/>
                  <a:gd name="connsiteY18" fmla="*/ 440282 h 528508"/>
                  <a:gd name="connsiteX19" fmla="*/ 282269 w 282315"/>
                  <a:gd name="connsiteY19" fmla="*/ 475409 h 528508"/>
                  <a:gd name="connsiteX20" fmla="*/ 260147 w 282315"/>
                  <a:gd name="connsiteY20" fmla="*/ 505147 h 528508"/>
                  <a:gd name="connsiteX21" fmla="*/ 178994 w 282315"/>
                  <a:gd name="connsiteY21" fmla="*/ 525245 h 528508"/>
                  <a:gd name="connsiteX22" fmla="*/ 85839 w 282315"/>
                  <a:gd name="connsiteY22" fmla="*/ 522864 h 528508"/>
                  <a:gd name="connsiteX23" fmla="*/ 57264 w 282315"/>
                  <a:gd name="connsiteY23" fmla="*/ 512291 h 528508"/>
                  <a:gd name="connsiteX24" fmla="*/ 26594 w 282315"/>
                  <a:gd name="connsiteY24" fmla="*/ 489240 h 528508"/>
                  <a:gd name="connsiteX25" fmla="*/ 4305 w 282315"/>
                  <a:gd name="connsiteY25" fmla="*/ 450188 h 528508"/>
                  <a:gd name="connsiteX26" fmla="*/ 400 w 282315"/>
                  <a:gd name="connsiteY26" fmla="*/ 409802 h 528508"/>
                  <a:gd name="connsiteX27" fmla="*/ 972 w 282315"/>
                  <a:gd name="connsiteY27" fmla="*/ 403039 h 528508"/>
                  <a:gd name="connsiteX28" fmla="*/ 1638 w 282315"/>
                  <a:gd name="connsiteY28" fmla="*/ 397801 h 528508"/>
                  <a:gd name="connsiteX29" fmla="*/ 2876 w 282315"/>
                  <a:gd name="connsiteY29" fmla="*/ 387133 h 528508"/>
                  <a:gd name="connsiteX30" fmla="*/ 6020 w 282315"/>
                  <a:gd name="connsiteY30" fmla="*/ 366177 h 528508"/>
                  <a:gd name="connsiteX31" fmla="*/ 14402 w 282315"/>
                  <a:gd name="connsiteY31" fmla="*/ 324934 h 528508"/>
                  <a:gd name="connsiteX32" fmla="*/ 69075 w 282315"/>
                  <a:gd name="connsiteY32" fmla="*/ 169391 h 528508"/>
                  <a:gd name="connsiteX33" fmla="*/ 106318 w 282315"/>
                  <a:gd name="connsiteY33" fmla="*/ 97096 h 528508"/>
                  <a:gd name="connsiteX34" fmla="*/ 127273 w 282315"/>
                  <a:gd name="connsiteY34" fmla="*/ 62139 h 528508"/>
                  <a:gd name="connsiteX35" fmla="*/ 138513 w 282315"/>
                  <a:gd name="connsiteY35" fmla="*/ 44804 h 528508"/>
                  <a:gd name="connsiteX36" fmla="*/ 150990 w 282315"/>
                  <a:gd name="connsiteY36" fmla="*/ 26897 h 528508"/>
                  <a:gd name="connsiteX37" fmla="*/ 244279 w 282315"/>
                  <a:gd name="connsiteY37" fmla="*/ 13173 h 528508"/>
                  <a:gd name="connsiteX38" fmla="*/ 261194 w 282315"/>
                  <a:gd name="connsiteY38" fmla="*/ 101764 h 5285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282315" h="528508">
                    <a:moveTo>
                      <a:pt x="259766" y="104431"/>
                    </a:moveTo>
                    <a:lnTo>
                      <a:pt x="250907" y="118147"/>
                    </a:lnTo>
                    <a:lnTo>
                      <a:pt x="241382" y="133196"/>
                    </a:lnTo>
                    <a:cubicBezTo>
                      <a:pt x="235191" y="143293"/>
                      <a:pt x="229190" y="153580"/>
                      <a:pt x="223190" y="163962"/>
                    </a:cubicBezTo>
                    <a:cubicBezTo>
                      <a:pt x="211379" y="184726"/>
                      <a:pt x="199949" y="205777"/>
                      <a:pt x="189376" y="227113"/>
                    </a:cubicBezTo>
                    <a:cubicBezTo>
                      <a:pt x="168124" y="269129"/>
                      <a:pt x="150317" y="312802"/>
                      <a:pt x="136131" y="357700"/>
                    </a:cubicBezTo>
                    <a:cubicBezTo>
                      <a:pt x="132702" y="368749"/>
                      <a:pt x="129654" y="379798"/>
                      <a:pt x="126606" y="390847"/>
                    </a:cubicBezTo>
                    <a:lnTo>
                      <a:pt x="122701" y="407516"/>
                    </a:lnTo>
                    <a:lnTo>
                      <a:pt x="121082" y="415803"/>
                    </a:lnTo>
                    <a:lnTo>
                      <a:pt x="120224" y="419994"/>
                    </a:lnTo>
                    <a:cubicBezTo>
                      <a:pt x="120224" y="421327"/>
                      <a:pt x="119653" y="423137"/>
                      <a:pt x="119653" y="422756"/>
                    </a:cubicBezTo>
                    <a:cubicBezTo>
                      <a:pt x="119653" y="422375"/>
                      <a:pt x="118891" y="422756"/>
                      <a:pt x="117939" y="420279"/>
                    </a:cubicBezTo>
                    <a:cubicBezTo>
                      <a:pt x="116916" y="418075"/>
                      <a:pt x="115341" y="416172"/>
                      <a:pt x="113367" y="414755"/>
                    </a:cubicBezTo>
                    <a:cubicBezTo>
                      <a:pt x="111747" y="413802"/>
                      <a:pt x="111461" y="414755"/>
                      <a:pt x="112319" y="415612"/>
                    </a:cubicBezTo>
                    <a:cubicBezTo>
                      <a:pt x="114290" y="417403"/>
                      <a:pt x="116502" y="418910"/>
                      <a:pt x="118891" y="420089"/>
                    </a:cubicBezTo>
                    <a:cubicBezTo>
                      <a:pt x="127025" y="424086"/>
                      <a:pt x="135635" y="427031"/>
                      <a:pt x="144513" y="428852"/>
                    </a:cubicBezTo>
                    <a:cubicBezTo>
                      <a:pt x="155293" y="431364"/>
                      <a:pt x="166199" y="433304"/>
                      <a:pt x="177184" y="434662"/>
                    </a:cubicBezTo>
                    <a:cubicBezTo>
                      <a:pt x="199853" y="437615"/>
                      <a:pt x="224809" y="439044"/>
                      <a:pt x="248240" y="440282"/>
                    </a:cubicBezTo>
                    <a:lnTo>
                      <a:pt x="250622" y="440282"/>
                    </a:lnTo>
                    <a:cubicBezTo>
                      <a:pt x="269061" y="441243"/>
                      <a:pt x="283230" y="456970"/>
                      <a:pt x="282269" y="475409"/>
                    </a:cubicBezTo>
                    <a:cubicBezTo>
                      <a:pt x="281567" y="488876"/>
                      <a:pt x="272844" y="500603"/>
                      <a:pt x="260147" y="505147"/>
                    </a:cubicBezTo>
                    <a:cubicBezTo>
                      <a:pt x="233847" y="514580"/>
                      <a:pt x="206656" y="521314"/>
                      <a:pt x="178994" y="525245"/>
                    </a:cubicBezTo>
                    <a:cubicBezTo>
                      <a:pt x="148067" y="530289"/>
                      <a:pt x="116468" y="529481"/>
                      <a:pt x="85839" y="522864"/>
                    </a:cubicBezTo>
                    <a:cubicBezTo>
                      <a:pt x="75944" y="520434"/>
                      <a:pt x="66358" y="516887"/>
                      <a:pt x="57264" y="512291"/>
                    </a:cubicBezTo>
                    <a:cubicBezTo>
                      <a:pt x="45771" y="506462"/>
                      <a:pt x="35389" y="498660"/>
                      <a:pt x="26594" y="489240"/>
                    </a:cubicBezTo>
                    <a:cubicBezTo>
                      <a:pt x="16315" y="478069"/>
                      <a:pt x="8695" y="464719"/>
                      <a:pt x="4305" y="450188"/>
                    </a:cubicBezTo>
                    <a:cubicBezTo>
                      <a:pt x="577" y="437072"/>
                      <a:pt x="-746" y="423389"/>
                      <a:pt x="400" y="409802"/>
                    </a:cubicBezTo>
                    <a:cubicBezTo>
                      <a:pt x="400" y="406183"/>
                      <a:pt x="400" y="404849"/>
                      <a:pt x="972" y="403039"/>
                    </a:cubicBezTo>
                    <a:lnTo>
                      <a:pt x="1638" y="397801"/>
                    </a:lnTo>
                    <a:lnTo>
                      <a:pt x="2876" y="387133"/>
                    </a:lnTo>
                    <a:cubicBezTo>
                      <a:pt x="3924" y="380179"/>
                      <a:pt x="4877" y="373131"/>
                      <a:pt x="6020" y="366177"/>
                    </a:cubicBezTo>
                    <a:cubicBezTo>
                      <a:pt x="8401" y="352271"/>
                      <a:pt x="11068" y="338460"/>
                      <a:pt x="14402" y="324934"/>
                    </a:cubicBezTo>
                    <a:cubicBezTo>
                      <a:pt x="27440" y="271407"/>
                      <a:pt x="45755" y="219304"/>
                      <a:pt x="69075" y="169391"/>
                    </a:cubicBezTo>
                    <a:cubicBezTo>
                      <a:pt x="80601" y="144817"/>
                      <a:pt x="92888" y="120623"/>
                      <a:pt x="106318" y="97096"/>
                    </a:cubicBezTo>
                    <a:cubicBezTo>
                      <a:pt x="112985" y="85285"/>
                      <a:pt x="120034" y="73665"/>
                      <a:pt x="127273" y="62139"/>
                    </a:cubicBezTo>
                    <a:cubicBezTo>
                      <a:pt x="130893" y="56329"/>
                      <a:pt x="134607" y="50614"/>
                      <a:pt x="138513" y="44804"/>
                    </a:cubicBezTo>
                    <a:cubicBezTo>
                      <a:pt x="142418" y="38994"/>
                      <a:pt x="146037" y="33755"/>
                      <a:pt x="150990" y="26897"/>
                    </a:cubicBezTo>
                    <a:cubicBezTo>
                      <a:pt x="172961" y="-2654"/>
                      <a:pt x="214728" y="-8798"/>
                      <a:pt x="244279" y="13173"/>
                    </a:cubicBezTo>
                    <a:cubicBezTo>
                      <a:pt x="272065" y="33831"/>
                      <a:pt x="279414" y="72321"/>
                      <a:pt x="261194" y="101764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59" name="任意多边形: 形状 1558">
                <a:extLst>
                  <a:ext uri="{FF2B5EF4-FFF2-40B4-BE49-F238E27FC236}">
                    <a16:creationId xmlns:a16="http://schemas.microsoft.com/office/drawing/2014/main" id="{01A3D54D-5550-380A-6A12-C0823CB33D6B}"/>
                  </a:ext>
                </a:extLst>
              </p:cNvPr>
              <p:cNvSpPr/>
              <p:nvPr/>
            </p:nvSpPr>
            <p:spPr>
              <a:xfrm>
                <a:off x="8594412" y="2880407"/>
                <a:ext cx="15835" cy="23430"/>
              </a:xfrm>
              <a:custGeom>
                <a:avLst/>
                <a:gdLst>
                  <a:gd name="connsiteX0" fmla="*/ 203 w 15835"/>
                  <a:gd name="connsiteY0" fmla="*/ 12810 h 23430"/>
                  <a:gd name="connsiteX1" fmla="*/ 9728 w 15835"/>
                  <a:gd name="connsiteY1" fmla="*/ 23383 h 23430"/>
                  <a:gd name="connsiteX2" fmla="*/ 15633 w 15835"/>
                  <a:gd name="connsiteY2" fmla="*/ 10619 h 23430"/>
                  <a:gd name="connsiteX3" fmla="*/ 6108 w 15835"/>
                  <a:gd name="connsiteY3" fmla="*/ 47 h 23430"/>
                  <a:gd name="connsiteX4" fmla="*/ 203 w 15835"/>
                  <a:gd name="connsiteY4" fmla="*/ 12810 h 2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835" h="23430">
                    <a:moveTo>
                      <a:pt x="203" y="12810"/>
                    </a:moveTo>
                    <a:cubicBezTo>
                      <a:pt x="1155" y="19287"/>
                      <a:pt x="5346" y="23954"/>
                      <a:pt x="9728" y="23383"/>
                    </a:cubicBezTo>
                    <a:cubicBezTo>
                      <a:pt x="14109" y="22811"/>
                      <a:pt x="16586" y="17001"/>
                      <a:pt x="15633" y="10619"/>
                    </a:cubicBezTo>
                    <a:cubicBezTo>
                      <a:pt x="14681" y="4238"/>
                      <a:pt x="10490" y="-525"/>
                      <a:pt x="6108" y="47"/>
                    </a:cubicBezTo>
                    <a:cubicBezTo>
                      <a:pt x="1727" y="618"/>
                      <a:pt x="-750" y="6428"/>
                      <a:pt x="203" y="1281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60" name="任意多边形: 形状 1559">
                <a:extLst>
                  <a:ext uri="{FF2B5EF4-FFF2-40B4-BE49-F238E27FC236}">
                    <a16:creationId xmlns:a16="http://schemas.microsoft.com/office/drawing/2014/main" id="{D41FA4FE-234A-86FF-988E-C667AB47D8D4}"/>
                  </a:ext>
                </a:extLst>
              </p:cNvPr>
              <p:cNvSpPr/>
              <p:nvPr/>
            </p:nvSpPr>
            <p:spPr>
              <a:xfrm>
                <a:off x="8599187" y="2904457"/>
                <a:ext cx="38862" cy="60875"/>
              </a:xfrm>
              <a:custGeom>
                <a:avLst/>
                <a:gdLst>
                  <a:gd name="connsiteX0" fmla="*/ 0 w 38862"/>
                  <a:gd name="connsiteY0" fmla="*/ 0 h 60875"/>
                  <a:gd name="connsiteX1" fmla="*/ 38862 w 38862"/>
                  <a:gd name="connsiteY1" fmla="*/ 50387 h 60875"/>
                  <a:gd name="connsiteX2" fmla="*/ 9049 w 38862"/>
                  <a:gd name="connsiteY2" fmla="*/ 60674 h 60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8862" h="60875">
                    <a:moveTo>
                      <a:pt x="0" y="0"/>
                    </a:moveTo>
                    <a:cubicBezTo>
                      <a:pt x="10584" y="18497"/>
                      <a:pt x="23660" y="35452"/>
                      <a:pt x="38862" y="50387"/>
                    </a:cubicBezTo>
                    <a:cubicBezTo>
                      <a:pt x="30931" y="58051"/>
                      <a:pt x="20018" y="61816"/>
                      <a:pt x="9049" y="60674"/>
                    </a:cubicBezTo>
                    <a:close/>
                  </a:path>
                </a:pathLst>
              </a:custGeom>
              <a:solidFill>
                <a:srgbClr val="A027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61" name="任意多边形: 形状 1560">
                <a:extLst>
                  <a:ext uri="{FF2B5EF4-FFF2-40B4-BE49-F238E27FC236}">
                    <a16:creationId xmlns:a16="http://schemas.microsoft.com/office/drawing/2014/main" id="{9F17FA4E-7813-5E7C-B4ED-19933DC50200}"/>
                  </a:ext>
                </a:extLst>
              </p:cNvPr>
              <p:cNvSpPr/>
              <p:nvPr/>
            </p:nvSpPr>
            <p:spPr>
              <a:xfrm>
                <a:off x="8562180" y="2843180"/>
                <a:ext cx="37177" cy="17874"/>
              </a:xfrm>
              <a:custGeom>
                <a:avLst/>
                <a:gdLst>
                  <a:gd name="connsiteX0" fmla="*/ 4336 w 37177"/>
                  <a:gd name="connsiteY0" fmla="*/ 17843 h 17874"/>
                  <a:gd name="connsiteX1" fmla="*/ 6432 w 37177"/>
                  <a:gd name="connsiteY1" fmla="*/ 16795 h 17874"/>
                  <a:gd name="connsiteX2" fmla="*/ 32530 w 37177"/>
                  <a:gd name="connsiteY2" fmla="*/ 7937 h 17874"/>
                  <a:gd name="connsiteX3" fmla="*/ 37102 w 37177"/>
                  <a:gd name="connsiteY3" fmla="*/ 4984 h 17874"/>
                  <a:gd name="connsiteX4" fmla="*/ 34150 w 37177"/>
                  <a:gd name="connsiteY4" fmla="*/ 507 h 17874"/>
                  <a:gd name="connsiteX5" fmla="*/ 1098 w 37177"/>
                  <a:gd name="connsiteY5" fmla="*/ 11366 h 17874"/>
                  <a:gd name="connsiteX6" fmla="*/ 1098 w 37177"/>
                  <a:gd name="connsiteY6" fmla="*/ 16795 h 17874"/>
                  <a:gd name="connsiteX7" fmla="*/ 4336 w 37177"/>
                  <a:gd name="connsiteY7" fmla="*/ 17843 h 17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7177" h="17874">
                    <a:moveTo>
                      <a:pt x="4336" y="17843"/>
                    </a:moveTo>
                    <a:cubicBezTo>
                      <a:pt x="5144" y="17777"/>
                      <a:pt x="5894" y="17401"/>
                      <a:pt x="6432" y="16795"/>
                    </a:cubicBezTo>
                    <a:cubicBezTo>
                      <a:pt x="13180" y="9785"/>
                      <a:pt x="22909" y="6483"/>
                      <a:pt x="32530" y="7937"/>
                    </a:cubicBezTo>
                    <a:cubicBezTo>
                      <a:pt x="34602" y="8351"/>
                      <a:pt x="36628" y="7043"/>
                      <a:pt x="37102" y="4984"/>
                    </a:cubicBezTo>
                    <a:cubicBezTo>
                      <a:pt x="37513" y="2934"/>
                      <a:pt x="36195" y="937"/>
                      <a:pt x="34150" y="507"/>
                    </a:cubicBezTo>
                    <a:cubicBezTo>
                      <a:pt x="22019" y="-1507"/>
                      <a:pt x="9671" y="2550"/>
                      <a:pt x="1098" y="11366"/>
                    </a:cubicBezTo>
                    <a:cubicBezTo>
                      <a:pt x="-366" y="12880"/>
                      <a:pt x="-366" y="15281"/>
                      <a:pt x="1098" y="16795"/>
                    </a:cubicBezTo>
                    <a:cubicBezTo>
                      <a:pt x="1968" y="17609"/>
                      <a:pt x="3155" y="17993"/>
                      <a:pt x="4336" y="1784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62" name="任意多边形: 形状 1561">
                <a:extLst>
                  <a:ext uri="{FF2B5EF4-FFF2-40B4-BE49-F238E27FC236}">
                    <a16:creationId xmlns:a16="http://schemas.microsoft.com/office/drawing/2014/main" id="{51BF8C97-C200-8D4C-7B23-BE2401AF96E2}"/>
                  </a:ext>
                </a:extLst>
              </p:cNvPr>
              <p:cNvSpPr/>
              <p:nvPr/>
            </p:nvSpPr>
            <p:spPr>
              <a:xfrm>
                <a:off x="8357537" y="2964178"/>
                <a:ext cx="193044" cy="281822"/>
              </a:xfrm>
              <a:custGeom>
                <a:avLst/>
                <a:gdLst>
                  <a:gd name="connsiteX0" fmla="*/ 48387 w 193044"/>
                  <a:gd name="connsiteY0" fmla="*/ 0 h 281822"/>
                  <a:gd name="connsiteX1" fmla="*/ 0 w 193044"/>
                  <a:gd name="connsiteY1" fmla="*/ 201263 h 281822"/>
                  <a:gd name="connsiteX2" fmla="*/ 115443 w 193044"/>
                  <a:gd name="connsiteY2" fmla="*/ 278892 h 281822"/>
                  <a:gd name="connsiteX3" fmla="*/ 181166 w 193044"/>
                  <a:gd name="connsiteY3" fmla="*/ 228219 h 281822"/>
                  <a:gd name="connsiteX4" fmla="*/ 145447 w 193044"/>
                  <a:gd name="connsiteY4" fmla="*/ 111538 h 281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3044" h="281822">
                    <a:moveTo>
                      <a:pt x="48387" y="0"/>
                    </a:moveTo>
                    <a:cubicBezTo>
                      <a:pt x="51149" y="60008"/>
                      <a:pt x="46577" y="168402"/>
                      <a:pt x="0" y="201263"/>
                    </a:cubicBezTo>
                    <a:cubicBezTo>
                      <a:pt x="0" y="201263"/>
                      <a:pt x="7144" y="262700"/>
                      <a:pt x="115443" y="278892"/>
                    </a:cubicBezTo>
                    <a:cubicBezTo>
                      <a:pt x="234410" y="296609"/>
                      <a:pt x="181166" y="228219"/>
                      <a:pt x="181166" y="228219"/>
                    </a:cubicBezTo>
                    <a:cubicBezTo>
                      <a:pt x="118491" y="203073"/>
                      <a:pt x="127349" y="155067"/>
                      <a:pt x="145447" y="111538"/>
                    </a:cubicBezTo>
                    <a:close/>
                  </a:path>
                </a:pathLst>
              </a:custGeom>
              <a:solidFill>
                <a:srgbClr val="B55B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63" name="任意多边形: 形状 1562">
                <a:extLst>
                  <a:ext uri="{FF2B5EF4-FFF2-40B4-BE49-F238E27FC236}">
                    <a16:creationId xmlns:a16="http://schemas.microsoft.com/office/drawing/2014/main" id="{D9ED9834-0191-96FA-BB5E-45927010E6F1}"/>
                  </a:ext>
                </a:extLst>
              </p:cNvPr>
              <p:cNvSpPr/>
              <p:nvPr/>
            </p:nvSpPr>
            <p:spPr>
              <a:xfrm>
                <a:off x="8334771" y="3125571"/>
                <a:ext cx="213435" cy="115308"/>
              </a:xfrm>
              <a:custGeom>
                <a:avLst/>
                <a:gdLst>
                  <a:gd name="connsiteX0" fmla="*/ 4098 w 213435"/>
                  <a:gd name="connsiteY0" fmla="*/ 63874 h 115308"/>
                  <a:gd name="connsiteX1" fmla="*/ 15051 w 213435"/>
                  <a:gd name="connsiteY1" fmla="*/ 1009 h 115308"/>
                  <a:gd name="connsiteX2" fmla="*/ 190692 w 213435"/>
                  <a:gd name="connsiteY2" fmla="*/ 39109 h 115308"/>
                  <a:gd name="connsiteX3" fmla="*/ 208599 w 213435"/>
                  <a:gd name="connsiteY3" fmla="*/ 115309 h 115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3435" h="115308">
                    <a:moveTo>
                      <a:pt x="4098" y="63874"/>
                    </a:moveTo>
                    <a:cubicBezTo>
                      <a:pt x="-570" y="36728"/>
                      <a:pt x="-5427" y="5771"/>
                      <a:pt x="15051" y="1009"/>
                    </a:cubicBezTo>
                    <a:cubicBezTo>
                      <a:pt x="37530" y="-4230"/>
                      <a:pt x="153926" y="11296"/>
                      <a:pt x="190692" y="39109"/>
                    </a:cubicBezTo>
                    <a:cubicBezTo>
                      <a:pt x="227459" y="66922"/>
                      <a:pt x="208599" y="115309"/>
                      <a:pt x="208599" y="115309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64" name="任意多边形: 形状 1563">
                <a:extLst>
                  <a:ext uri="{FF2B5EF4-FFF2-40B4-BE49-F238E27FC236}">
                    <a16:creationId xmlns:a16="http://schemas.microsoft.com/office/drawing/2014/main" id="{81ABB0F9-BA2F-CF19-38FD-D7DD37A226B5}"/>
                  </a:ext>
                </a:extLst>
              </p:cNvPr>
              <p:cNvSpPr/>
              <p:nvPr/>
            </p:nvSpPr>
            <p:spPr>
              <a:xfrm>
                <a:off x="8156762" y="3153916"/>
                <a:ext cx="497175" cy="711326"/>
              </a:xfrm>
              <a:custGeom>
                <a:avLst/>
                <a:gdLst>
                  <a:gd name="connsiteX0" fmla="*/ 495955 w 497175"/>
                  <a:gd name="connsiteY0" fmla="*/ 136684 h 711326"/>
                  <a:gd name="connsiteX1" fmla="*/ 430804 w 497175"/>
                  <a:gd name="connsiteY1" fmla="*/ 711327 h 711326"/>
                  <a:gd name="connsiteX2" fmla="*/ 84 w 497175"/>
                  <a:gd name="connsiteY2" fmla="*/ 711327 h 711326"/>
                  <a:gd name="connsiteX3" fmla="*/ 53900 w 497175"/>
                  <a:gd name="connsiteY3" fmla="*/ 109252 h 711326"/>
                  <a:gd name="connsiteX4" fmla="*/ 159132 w 497175"/>
                  <a:gd name="connsiteY4" fmla="*/ 18 h 711326"/>
                  <a:gd name="connsiteX5" fmla="*/ 160866 w 497175"/>
                  <a:gd name="connsiteY5" fmla="*/ 0 h 711326"/>
                  <a:gd name="connsiteX6" fmla="*/ 187536 w 497175"/>
                  <a:gd name="connsiteY6" fmla="*/ 1048 h 711326"/>
                  <a:gd name="connsiteX7" fmla="*/ 369082 w 497175"/>
                  <a:gd name="connsiteY7" fmla="*/ 24670 h 711326"/>
                  <a:gd name="connsiteX8" fmla="*/ 420232 w 497175"/>
                  <a:gd name="connsiteY8" fmla="*/ 38386 h 711326"/>
                  <a:gd name="connsiteX9" fmla="*/ 495955 w 497175"/>
                  <a:gd name="connsiteY9" fmla="*/ 136684 h 711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7175" h="711326">
                    <a:moveTo>
                      <a:pt x="495955" y="136684"/>
                    </a:moveTo>
                    <a:cubicBezTo>
                      <a:pt x="500337" y="232696"/>
                      <a:pt x="495955" y="423101"/>
                      <a:pt x="430804" y="711327"/>
                    </a:cubicBezTo>
                    <a:lnTo>
                      <a:pt x="84" y="711327"/>
                    </a:lnTo>
                    <a:cubicBezTo>
                      <a:pt x="-2583" y="651415"/>
                      <a:pt x="59234" y="393097"/>
                      <a:pt x="53900" y="109252"/>
                    </a:cubicBezTo>
                    <a:cubicBezTo>
                      <a:pt x="52795" y="50029"/>
                      <a:pt x="99909" y="1123"/>
                      <a:pt x="159132" y="18"/>
                    </a:cubicBezTo>
                    <a:cubicBezTo>
                      <a:pt x="159710" y="8"/>
                      <a:pt x="160288" y="1"/>
                      <a:pt x="160866" y="0"/>
                    </a:cubicBezTo>
                    <a:cubicBezTo>
                      <a:pt x="169343" y="0"/>
                      <a:pt x="178297" y="0"/>
                      <a:pt x="187536" y="1048"/>
                    </a:cubicBezTo>
                    <a:cubicBezTo>
                      <a:pt x="248469" y="5287"/>
                      <a:pt x="309093" y="13175"/>
                      <a:pt x="369082" y="24670"/>
                    </a:cubicBezTo>
                    <a:cubicBezTo>
                      <a:pt x="386989" y="28766"/>
                      <a:pt x="404420" y="33528"/>
                      <a:pt x="420232" y="38386"/>
                    </a:cubicBezTo>
                    <a:cubicBezTo>
                      <a:pt x="463687" y="51890"/>
                      <a:pt x="493986" y="91221"/>
                      <a:pt x="495955" y="136684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65" name="任意多边形: 形状 1564">
                <a:extLst>
                  <a:ext uri="{FF2B5EF4-FFF2-40B4-BE49-F238E27FC236}">
                    <a16:creationId xmlns:a16="http://schemas.microsoft.com/office/drawing/2014/main" id="{72D23579-F2DB-5B13-6361-5E5B82AB0364}"/>
                  </a:ext>
                </a:extLst>
              </p:cNvPr>
              <p:cNvSpPr/>
              <p:nvPr/>
            </p:nvSpPr>
            <p:spPr>
              <a:xfrm>
                <a:off x="8580344" y="3463384"/>
                <a:ext cx="57704" cy="226885"/>
              </a:xfrm>
              <a:custGeom>
                <a:avLst/>
                <a:gdLst>
                  <a:gd name="connsiteX0" fmla="*/ 7318 w 57704"/>
                  <a:gd name="connsiteY0" fmla="*/ 0 h 226885"/>
                  <a:gd name="connsiteX1" fmla="*/ 41703 w 57704"/>
                  <a:gd name="connsiteY1" fmla="*/ 226885 h 226885"/>
                  <a:gd name="connsiteX2" fmla="*/ 57705 w 57704"/>
                  <a:gd name="connsiteY2" fmla="*/ 117919 h 226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7704" h="226885">
                    <a:moveTo>
                      <a:pt x="7318" y="0"/>
                    </a:moveTo>
                    <a:cubicBezTo>
                      <a:pt x="460" y="48768"/>
                      <a:pt x="-15352" y="133350"/>
                      <a:pt x="41703" y="226885"/>
                    </a:cubicBezTo>
                    <a:cubicBezTo>
                      <a:pt x="48180" y="188119"/>
                      <a:pt x="53418" y="151828"/>
                      <a:pt x="57705" y="117919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66" name="任意多边形: 形状 1565">
                <a:extLst>
                  <a:ext uri="{FF2B5EF4-FFF2-40B4-BE49-F238E27FC236}">
                    <a16:creationId xmlns:a16="http://schemas.microsoft.com/office/drawing/2014/main" id="{8044E2E6-7BE7-CA21-57E6-4C3F39131C81}"/>
                  </a:ext>
                </a:extLst>
              </p:cNvPr>
              <p:cNvSpPr/>
              <p:nvPr/>
            </p:nvSpPr>
            <p:spPr>
              <a:xfrm>
                <a:off x="8893033" y="3480243"/>
                <a:ext cx="102774" cy="101155"/>
              </a:xfrm>
              <a:custGeom>
                <a:avLst/>
                <a:gdLst>
                  <a:gd name="connsiteX0" fmla="*/ 30290 w 102774"/>
                  <a:gd name="connsiteY0" fmla="*/ 101155 h 101155"/>
                  <a:gd name="connsiteX1" fmla="*/ 102775 w 102774"/>
                  <a:gd name="connsiteY1" fmla="*/ 76200 h 101155"/>
                  <a:gd name="connsiteX2" fmla="*/ 73247 w 102774"/>
                  <a:gd name="connsiteY2" fmla="*/ 0 h 101155"/>
                  <a:gd name="connsiteX3" fmla="*/ 0 w 102774"/>
                  <a:gd name="connsiteY3" fmla="*/ 59722 h 101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2774" h="101155">
                    <a:moveTo>
                      <a:pt x="30290" y="101155"/>
                    </a:moveTo>
                    <a:lnTo>
                      <a:pt x="102775" y="76200"/>
                    </a:lnTo>
                    <a:lnTo>
                      <a:pt x="73247" y="0"/>
                    </a:lnTo>
                    <a:cubicBezTo>
                      <a:pt x="39683" y="4869"/>
                      <a:pt x="11528" y="27826"/>
                      <a:pt x="0" y="59722"/>
                    </a:cubicBezTo>
                    <a:close/>
                  </a:path>
                </a:pathLst>
              </a:custGeom>
              <a:solidFill>
                <a:srgbClr val="B55B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67" name="任意多边形: 形状 1566">
                <a:extLst>
                  <a:ext uri="{FF2B5EF4-FFF2-40B4-BE49-F238E27FC236}">
                    <a16:creationId xmlns:a16="http://schemas.microsoft.com/office/drawing/2014/main" id="{280C425A-2136-553C-389C-A972717A3E2C}"/>
                  </a:ext>
                </a:extLst>
              </p:cNvPr>
              <p:cNvSpPr/>
              <p:nvPr/>
            </p:nvSpPr>
            <p:spPr>
              <a:xfrm>
                <a:off x="8966280" y="3473194"/>
                <a:ext cx="75628" cy="82772"/>
              </a:xfrm>
              <a:custGeom>
                <a:avLst/>
                <a:gdLst>
                  <a:gd name="connsiteX0" fmla="*/ 67913 w 75628"/>
                  <a:gd name="connsiteY0" fmla="*/ 61532 h 82772"/>
                  <a:gd name="connsiteX1" fmla="*/ 75629 w 75628"/>
                  <a:gd name="connsiteY1" fmla="*/ 0 h 82772"/>
                  <a:gd name="connsiteX2" fmla="*/ 0 w 75628"/>
                  <a:gd name="connsiteY2" fmla="*/ 6287 h 82772"/>
                  <a:gd name="connsiteX3" fmla="*/ 29528 w 75628"/>
                  <a:gd name="connsiteY3" fmla="*/ 82772 h 82772"/>
                  <a:gd name="connsiteX4" fmla="*/ 67913 w 75628"/>
                  <a:gd name="connsiteY4" fmla="*/ 61532 h 82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5628" h="82772">
                    <a:moveTo>
                      <a:pt x="67913" y="61532"/>
                    </a:moveTo>
                    <a:lnTo>
                      <a:pt x="75629" y="0"/>
                    </a:lnTo>
                    <a:lnTo>
                      <a:pt x="0" y="6287"/>
                    </a:lnTo>
                    <a:lnTo>
                      <a:pt x="29528" y="82772"/>
                    </a:lnTo>
                    <a:lnTo>
                      <a:pt x="67913" y="61532"/>
                    </a:lnTo>
                    <a:close/>
                  </a:path>
                </a:pathLst>
              </a:custGeom>
              <a:solidFill>
                <a:srgbClr val="B55B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68" name="任意多边形: 形状 1567">
                <a:extLst>
                  <a:ext uri="{FF2B5EF4-FFF2-40B4-BE49-F238E27FC236}">
                    <a16:creationId xmlns:a16="http://schemas.microsoft.com/office/drawing/2014/main" id="{51321324-C164-E01B-63B4-CFE48C00971B}"/>
                  </a:ext>
                </a:extLst>
              </p:cNvPr>
              <p:cNvSpPr/>
              <p:nvPr/>
            </p:nvSpPr>
            <p:spPr>
              <a:xfrm>
                <a:off x="8520526" y="3230513"/>
                <a:ext cx="431054" cy="492872"/>
              </a:xfrm>
              <a:custGeom>
                <a:avLst/>
                <a:gdLst>
                  <a:gd name="connsiteX0" fmla="*/ 131715 w 431054"/>
                  <a:gd name="connsiteY0" fmla="*/ 51229 h 492872"/>
                  <a:gd name="connsiteX1" fmla="*/ 145431 w 431054"/>
                  <a:gd name="connsiteY1" fmla="*/ 96759 h 492872"/>
                  <a:gd name="connsiteX2" fmla="*/ 160481 w 431054"/>
                  <a:gd name="connsiteY2" fmla="*/ 142955 h 492872"/>
                  <a:gd name="connsiteX3" fmla="*/ 194009 w 431054"/>
                  <a:gd name="connsiteY3" fmla="*/ 233347 h 492872"/>
                  <a:gd name="connsiteX4" fmla="*/ 233633 w 431054"/>
                  <a:gd name="connsiteY4" fmla="*/ 318310 h 492872"/>
                  <a:gd name="connsiteX5" fmla="*/ 281258 w 431054"/>
                  <a:gd name="connsiteY5" fmla="*/ 389081 h 492872"/>
                  <a:gd name="connsiteX6" fmla="*/ 211440 w 431054"/>
                  <a:gd name="connsiteY6" fmla="*/ 378318 h 492872"/>
                  <a:gd name="connsiteX7" fmla="*/ 252588 w 431054"/>
                  <a:gd name="connsiteY7" fmla="*/ 359268 h 492872"/>
                  <a:gd name="connsiteX8" fmla="*/ 294688 w 431054"/>
                  <a:gd name="connsiteY8" fmla="*/ 337932 h 492872"/>
                  <a:gd name="connsiteX9" fmla="*/ 337551 w 431054"/>
                  <a:gd name="connsiteY9" fmla="*/ 315357 h 492872"/>
                  <a:gd name="connsiteX10" fmla="*/ 380699 w 431054"/>
                  <a:gd name="connsiteY10" fmla="*/ 292593 h 492872"/>
                  <a:gd name="connsiteX11" fmla="*/ 382223 w 431054"/>
                  <a:gd name="connsiteY11" fmla="*/ 291831 h 492872"/>
                  <a:gd name="connsiteX12" fmla="*/ 427478 w 431054"/>
                  <a:gd name="connsiteY12" fmla="*/ 306860 h 492872"/>
                  <a:gd name="connsiteX13" fmla="*/ 424228 w 431054"/>
                  <a:gd name="connsiteY13" fmla="*/ 342313 h 492872"/>
                  <a:gd name="connsiteX14" fmla="*/ 390129 w 431054"/>
                  <a:gd name="connsiteY14" fmla="*/ 382794 h 492872"/>
                  <a:gd name="connsiteX15" fmla="*/ 352791 w 431054"/>
                  <a:gd name="connsiteY15" fmla="*/ 419847 h 492872"/>
                  <a:gd name="connsiteX16" fmla="*/ 311833 w 431054"/>
                  <a:gd name="connsiteY16" fmla="*/ 454041 h 492872"/>
                  <a:gd name="connsiteX17" fmla="*/ 266304 w 431054"/>
                  <a:gd name="connsiteY17" fmla="*/ 485093 h 492872"/>
                  <a:gd name="connsiteX18" fmla="*/ 200200 w 431054"/>
                  <a:gd name="connsiteY18" fmla="*/ 477759 h 492872"/>
                  <a:gd name="connsiteX19" fmla="*/ 196485 w 431054"/>
                  <a:gd name="connsiteY19" fmla="*/ 474235 h 492872"/>
                  <a:gd name="connsiteX20" fmla="*/ 123619 w 431054"/>
                  <a:gd name="connsiteY20" fmla="*/ 382128 h 492872"/>
                  <a:gd name="connsiteX21" fmla="*/ 72660 w 431054"/>
                  <a:gd name="connsiteY21" fmla="*/ 285449 h 492872"/>
                  <a:gd name="connsiteX22" fmla="*/ 33132 w 431054"/>
                  <a:gd name="connsiteY22" fmla="*/ 186294 h 492872"/>
                  <a:gd name="connsiteX23" fmla="*/ 16653 w 431054"/>
                  <a:gd name="connsiteY23" fmla="*/ 136002 h 492872"/>
                  <a:gd name="connsiteX24" fmla="*/ 2271 w 431054"/>
                  <a:gd name="connsiteY24" fmla="*/ 83900 h 492872"/>
                  <a:gd name="connsiteX25" fmla="*/ 49515 w 431054"/>
                  <a:gd name="connsiteY25" fmla="*/ 2271 h 492872"/>
                  <a:gd name="connsiteX26" fmla="*/ 131144 w 431054"/>
                  <a:gd name="connsiteY26" fmla="*/ 49515 h 4928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431054" h="492872">
                    <a:moveTo>
                      <a:pt x="131715" y="51229"/>
                    </a:moveTo>
                    <a:cubicBezTo>
                      <a:pt x="135716" y="65231"/>
                      <a:pt x="140669" y="81519"/>
                      <a:pt x="145431" y="96759"/>
                    </a:cubicBezTo>
                    <a:cubicBezTo>
                      <a:pt x="150194" y="111999"/>
                      <a:pt x="154956" y="127620"/>
                      <a:pt x="160481" y="142955"/>
                    </a:cubicBezTo>
                    <a:cubicBezTo>
                      <a:pt x="170768" y="173625"/>
                      <a:pt x="182103" y="203820"/>
                      <a:pt x="194009" y="233347"/>
                    </a:cubicBezTo>
                    <a:cubicBezTo>
                      <a:pt x="205915" y="262875"/>
                      <a:pt x="219250" y="291545"/>
                      <a:pt x="233633" y="318310"/>
                    </a:cubicBezTo>
                    <a:cubicBezTo>
                      <a:pt x="246772" y="343630"/>
                      <a:pt x="262750" y="367373"/>
                      <a:pt x="281258" y="389081"/>
                    </a:cubicBezTo>
                    <a:lnTo>
                      <a:pt x="211440" y="378318"/>
                    </a:lnTo>
                    <a:cubicBezTo>
                      <a:pt x="224870" y="372507"/>
                      <a:pt x="238681" y="366507"/>
                      <a:pt x="252588" y="359268"/>
                    </a:cubicBezTo>
                    <a:cubicBezTo>
                      <a:pt x="266494" y="352029"/>
                      <a:pt x="280686" y="345552"/>
                      <a:pt x="294688" y="337932"/>
                    </a:cubicBezTo>
                    <a:lnTo>
                      <a:pt x="337551" y="315357"/>
                    </a:lnTo>
                    <a:cubicBezTo>
                      <a:pt x="351838" y="307833"/>
                      <a:pt x="366126" y="299641"/>
                      <a:pt x="380699" y="292593"/>
                    </a:cubicBezTo>
                    <a:lnTo>
                      <a:pt x="382223" y="291831"/>
                    </a:lnTo>
                    <a:cubicBezTo>
                      <a:pt x="398870" y="283484"/>
                      <a:pt x="419131" y="290213"/>
                      <a:pt x="427478" y="306860"/>
                    </a:cubicBezTo>
                    <a:cubicBezTo>
                      <a:pt x="433230" y="318333"/>
                      <a:pt x="431970" y="332077"/>
                      <a:pt x="424228" y="342313"/>
                    </a:cubicBezTo>
                    <a:cubicBezTo>
                      <a:pt x="413570" y="356388"/>
                      <a:pt x="402188" y="369900"/>
                      <a:pt x="390129" y="382794"/>
                    </a:cubicBezTo>
                    <a:cubicBezTo>
                      <a:pt x="378222" y="395653"/>
                      <a:pt x="365745" y="407845"/>
                      <a:pt x="352791" y="419847"/>
                    </a:cubicBezTo>
                    <a:cubicBezTo>
                      <a:pt x="339837" y="431848"/>
                      <a:pt x="326121" y="443183"/>
                      <a:pt x="311833" y="454041"/>
                    </a:cubicBezTo>
                    <a:cubicBezTo>
                      <a:pt x="297546" y="464900"/>
                      <a:pt x="282401" y="475378"/>
                      <a:pt x="266304" y="485093"/>
                    </a:cubicBezTo>
                    <a:cubicBezTo>
                      <a:pt x="245115" y="497738"/>
                      <a:pt x="218101" y="494741"/>
                      <a:pt x="200200" y="477759"/>
                    </a:cubicBezTo>
                    <a:lnTo>
                      <a:pt x="196485" y="474235"/>
                    </a:lnTo>
                    <a:cubicBezTo>
                      <a:pt x="168257" y="446865"/>
                      <a:pt x="143758" y="415897"/>
                      <a:pt x="123619" y="382128"/>
                    </a:cubicBezTo>
                    <a:cubicBezTo>
                      <a:pt x="104498" y="351073"/>
                      <a:pt x="87473" y="318775"/>
                      <a:pt x="72660" y="285449"/>
                    </a:cubicBezTo>
                    <a:cubicBezTo>
                      <a:pt x="57706" y="252778"/>
                      <a:pt x="44847" y="219631"/>
                      <a:pt x="33132" y="186294"/>
                    </a:cubicBezTo>
                    <a:cubicBezTo>
                      <a:pt x="27321" y="169625"/>
                      <a:pt x="21702" y="152861"/>
                      <a:pt x="16653" y="136002"/>
                    </a:cubicBezTo>
                    <a:cubicBezTo>
                      <a:pt x="11605" y="119142"/>
                      <a:pt x="7128" y="102569"/>
                      <a:pt x="2271" y="83900"/>
                    </a:cubicBezTo>
                    <a:cubicBezTo>
                      <a:pt x="-7225" y="48313"/>
                      <a:pt x="13927" y="11766"/>
                      <a:pt x="49515" y="2271"/>
                    </a:cubicBezTo>
                    <a:cubicBezTo>
                      <a:pt x="85102" y="-7225"/>
                      <a:pt x="121649" y="13927"/>
                      <a:pt x="131144" y="49515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69" name="任意多边形: 形状 1568">
                <a:extLst>
                  <a:ext uri="{FF2B5EF4-FFF2-40B4-BE49-F238E27FC236}">
                    <a16:creationId xmlns:a16="http://schemas.microsoft.com/office/drawing/2014/main" id="{825D0E9F-43F4-A86E-0071-4771F7E1470F}"/>
                  </a:ext>
                </a:extLst>
              </p:cNvPr>
              <p:cNvSpPr/>
              <p:nvPr/>
            </p:nvSpPr>
            <p:spPr>
              <a:xfrm>
                <a:off x="8375638" y="2778653"/>
                <a:ext cx="239919" cy="313410"/>
              </a:xfrm>
              <a:custGeom>
                <a:avLst/>
                <a:gdLst>
                  <a:gd name="connsiteX0" fmla="*/ 2664 w 239919"/>
                  <a:gd name="connsiteY0" fmla="*/ 133043 h 313410"/>
                  <a:gd name="connsiteX1" fmla="*/ 70958 w 239919"/>
                  <a:gd name="connsiteY1" fmla="*/ 292301 h 313410"/>
                  <a:gd name="connsiteX2" fmla="*/ 239074 w 239919"/>
                  <a:gd name="connsiteY2" fmla="*/ 212005 h 313410"/>
                  <a:gd name="connsiteX3" fmla="*/ 135252 w 239919"/>
                  <a:gd name="connsiteY3" fmla="*/ 3217 h 313410"/>
                  <a:gd name="connsiteX4" fmla="*/ 3191 w 239919"/>
                  <a:gd name="connsiteY4" fmla="*/ 82897 h 313410"/>
                  <a:gd name="connsiteX5" fmla="*/ 2664 w 239919"/>
                  <a:gd name="connsiteY5" fmla="*/ 133043 h 3134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9919" h="313410">
                    <a:moveTo>
                      <a:pt x="2664" y="133043"/>
                    </a:moveTo>
                    <a:cubicBezTo>
                      <a:pt x="19332" y="211148"/>
                      <a:pt x="25047" y="257725"/>
                      <a:pt x="70958" y="292301"/>
                    </a:cubicBezTo>
                    <a:cubicBezTo>
                      <a:pt x="140014" y="344307"/>
                      <a:pt x="232026" y="293634"/>
                      <a:pt x="239074" y="212005"/>
                    </a:cubicBezTo>
                    <a:cubicBezTo>
                      <a:pt x="245361" y="138567"/>
                      <a:pt x="217167" y="23124"/>
                      <a:pt x="135252" y="3217"/>
                    </a:cubicBezTo>
                    <a:cubicBezTo>
                      <a:pt x="76781" y="-11248"/>
                      <a:pt x="17656" y="24426"/>
                      <a:pt x="3191" y="82897"/>
                    </a:cubicBezTo>
                    <a:cubicBezTo>
                      <a:pt x="-877" y="99344"/>
                      <a:pt x="-1058" y="116513"/>
                      <a:pt x="2664" y="133043"/>
                    </a:cubicBezTo>
                    <a:close/>
                  </a:path>
                </a:pathLst>
              </a:custGeom>
              <a:solidFill>
                <a:srgbClr val="B55B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70" name="任意多边形: 形状 1569">
                <a:extLst>
                  <a:ext uri="{FF2B5EF4-FFF2-40B4-BE49-F238E27FC236}">
                    <a16:creationId xmlns:a16="http://schemas.microsoft.com/office/drawing/2014/main" id="{7D17B2F8-87E8-59CC-F0A7-31300C59FD45}"/>
                  </a:ext>
                </a:extLst>
              </p:cNvPr>
              <p:cNvSpPr/>
              <p:nvPr/>
            </p:nvSpPr>
            <p:spPr>
              <a:xfrm>
                <a:off x="8262086" y="2706872"/>
                <a:ext cx="335402" cy="340745"/>
              </a:xfrm>
              <a:custGeom>
                <a:avLst/>
                <a:gdLst>
                  <a:gd name="connsiteX0" fmla="*/ 284523 w 335402"/>
                  <a:gd name="connsiteY0" fmla="*/ 213015 h 340745"/>
                  <a:gd name="connsiteX1" fmla="*/ 311288 w 335402"/>
                  <a:gd name="connsiteY1" fmla="*/ 180249 h 340745"/>
                  <a:gd name="connsiteX2" fmla="*/ 292715 w 335402"/>
                  <a:gd name="connsiteY2" fmla="*/ 122051 h 340745"/>
                  <a:gd name="connsiteX3" fmla="*/ 333958 w 335402"/>
                  <a:gd name="connsiteY3" fmla="*/ 86047 h 340745"/>
                  <a:gd name="connsiteX4" fmla="*/ 191940 w 335402"/>
                  <a:gd name="connsiteY4" fmla="*/ 11942 h 340745"/>
                  <a:gd name="connsiteX5" fmla="*/ 49065 w 335402"/>
                  <a:gd name="connsiteY5" fmla="*/ 86618 h 340745"/>
                  <a:gd name="connsiteX6" fmla="*/ 60686 w 335402"/>
                  <a:gd name="connsiteY6" fmla="*/ 216254 h 340745"/>
                  <a:gd name="connsiteX7" fmla="*/ 160889 w 335402"/>
                  <a:gd name="connsiteY7" fmla="*/ 340745 h 340745"/>
                  <a:gd name="connsiteX8" fmla="*/ 284523 w 335402"/>
                  <a:gd name="connsiteY8" fmla="*/ 213015 h 340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35402" h="340745">
                    <a:moveTo>
                      <a:pt x="284523" y="213015"/>
                    </a:moveTo>
                    <a:cubicBezTo>
                      <a:pt x="321861" y="210158"/>
                      <a:pt x="319670" y="192917"/>
                      <a:pt x="311288" y="180249"/>
                    </a:cubicBezTo>
                    <a:cubicBezTo>
                      <a:pt x="302906" y="167581"/>
                      <a:pt x="292715" y="122051"/>
                      <a:pt x="292715" y="122051"/>
                    </a:cubicBezTo>
                    <a:cubicBezTo>
                      <a:pt x="292715" y="122051"/>
                      <a:pt x="344626" y="135767"/>
                      <a:pt x="333958" y="86047"/>
                    </a:cubicBezTo>
                    <a:cubicBezTo>
                      <a:pt x="323290" y="36326"/>
                      <a:pt x="253186" y="-26634"/>
                      <a:pt x="191940" y="11942"/>
                    </a:cubicBezTo>
                    <a:cubicBezTo>
                      <a:pt x="69925" y="-8155"/>
                      <a:pt x="30015" y="41089"/>
                      <a:pt x="49065" y="86618"/>
                    </a:cubicBezTo>
                    <a:cubicBezTo>
                      <a:pt x="-47804" y="129481"/>
                      <a:pt x="22109" y="216254"/>
                      <a:pt x="60686" y="216254"/>
                    </a:cubicBezTo>
                    <a:cubicBezTo>
                      <a:pt x="26300" y="246924"/>
                      <a:pt x="77640" y="291120"/>
                      <a:pt x="160889" y="340745"/>
                    </a:cubicBezTo>
                    <a:cubicBezTo>
                      <a:pt x="221849" y="267308"/>
                      <a:pt x="311765" y="287024"/>
                      <a:pt x="284523" y="21301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71" name="任意多边形: 形状 1570">
                <a:extLst>
                  <a:ext uri="{FF2B5EF4-FFF2-40B4-BE49-F238E27FC236}">
                    <a16:creationId xmlns:a16="http://schemas.microsoft.com/office/drawing/2014/main" id="{53EECFA5-8163-92E2-300A-84B8F6567DC0}"/>
                  </a:ext>
                </a:extLst>
              </p:cNvPr>
              <p:cNvSpPr/>
              <p:nvPr/>
            </p:nvSpPr>
            <p:spPr>
              <a:xfrm>
                <a:off x="8342045" y="2687948"/>
                <a:ext cx="139039" cy="55831"/>
              </a:xfrm>
              <a:custGeom>
                <a:avLst/>
                <a:gdLst>
                  <a:gd name="connsiteX0" fmla="*/ 129126 w 139039"/>
                  <a:gd name="connsiteY0" fmla="*/ 55822 h 55831"/>
                  <a:gd name="connsiteX1" fmla="*/ 122363 w 139039"/>
                  <a:gd name="connsiteY1" fmla="*/ 52870 h 55831"/>
                  <a:gd name="connsiteX2" fmla="*/ 11682 w 139039"/>
                  <a:gd name="connsiteY2" fmla="*/ 22675 h 55831"/>
                  <a:gd name="connsiteX3" fmla="*/ 252 w 139039"/>
                  <a:gd name="connsiteY3" fmla="*/ 15627 h 55831"/>
                  <a:gd name="connsiteX4" fmla="*/ 7301 w 139039"/>
                  <a:gd name="connsiteY4" fmla="*/ 4197 h 55831"/>
                  <a:gd name="connsiteX5" fmla="*/ 136269 w 139039"/>
                  <a:gd name="connsiteY5" fmla="*/ 39630 h 55831"/>
                  <a:gd name="connsiteX6" fmla="*/ 136269 w 139039"/>
                  <a:gd name="connsiteY6" fmla="*/ 53060 h 55831"/>
                  <a:gd name="connsiteX7" fmla="*/ 129126 w 139039"/>
                  <a:gd name="connsiteY7" fmla="*/ 55822 h 55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9039" h="55831">
                    <a:moveTo>
                      <a:pt x="129126" y="55822"/>
                    </a:moveTo>
                    <a:cubicBezTo>
                      <a:pt x="126566" y="55787"/>
                      <a:pt x="124129" y="54723"/>
                      <a:pt x="122363" y="52870"/>
                    </a:cubicBezTo>
                    <a:cubicBezTo>
                      <a:pt x="93476" y="23818"/>
                      <a:pt x="51320" y="12318"/>
                      <a:pt x="11682" y="22675"/>
                    </a:cubicBezTo>
                    <a:cubicBezTo>
                      <a:pt x="6582" y="23868"/>
                      <a:pt x="1476" y="20719"/>
                      <a:pt x="252" y="15627"/>
                    </a:cubicBezTo>
                    <a:cubicBezTo>
                      <a:pt x="-940" y="10527"/>
                      <a:pt x="2208" y="5421"/>
                      <a:pt x="7301" y="4197"/>
                    </a:cubicBezTo>
                    <a:cubicBezTo>
                      <a:pt x="53531" y="-7600"/>
                      <a:pt x="102556" y="5869"/>
                      <a:pt x="136269" y="39630"/>
                    </a:cubicBezTo>
                    <a:cubicBezTo>
                      <a:pt x="139962" y="43345"/>
                      <a:pt x="139962" y="49345"/>
                      <a:pt x="136269" y="53060"/>
                    </a:cubicBezTo>
                    <a:cubicBezTo>
                      <a:pt x="134379" y="54940"/>
                      <a:pt x="131788" y="55942"/>
                      <a:pt x="129126" y="55822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72" name="任意多边形: 形状 1571">
                <a:extLst>
                  <a:ext uri="{FF2B5EF4-FFF2-40B4-BE49-F238E27FC236}">
                    <a16:creationId xmlns:a16="http://schemas.microsoft.com/office/drawing/2014/main" id="{97319CCD-54FF-DDE6-4EEA-3032396F82D6}"/>
                  </a:ext>
                </a:extLst>
              </p:cNvPr>
              <p:cNvSpPr/>
              <p:nvPr/>
            </p:nvSpPr>
            <p:spPr>
              <a:xfrm>
                <a:off x="8302931" y="2908674"/>
                <a:ext cx="51613" cy="101224"/>
              </a:xfrm>
              <a:custGeom>
                <a:avLst/>
                <a:gdLst>
                  <a:gd name="connsiteX0" fmla="*/ 42033 w 51613"/>
                  <a:gd name="connsiteY0" fmla="*/ 101224 h 101224"/>
                  <a:gd name="connsiteX1" fmla="*/ 35271 w 51613"/>
                  <a:gd name="connsiteY1" fmla="*/ 98462 h 101224"/>
                  <a:gd name="connsiteX2" fmla="*/ 600 w 51613"/>
                  <a:gd name="connsiteY2" fmla="*/ 31787 h 101224"/>
                  <a:gd name="connsiteX3" fmla="*/ 27651 w 51613"/>
                  <a:gd name="connsiteY3" fmla="*/ 926 h 101224"/>
                  <a:gd name="connsiteX4" fmla="*/ 40367 w 51613"/>
                  <a:gd name="connsiteY4" fmla="*/ 5450 h 101224"/>
                  <a:gd name="connsiteX5" fmla="*/ 35842 w 51613"/>
                  <a:gd name="connsiteY5" fmla="*/ 18166 h 101224"/>
                  <a:gd name="connsiteX6" fmla="*/ 19364 w 51613"/>
                  <a:gd name="connsiteY6" fmla="*/ 35025 h 101224"/>
                  <a:gd name="connsiteX7" fmla="*/ 48796 w 51613"/>
                  <a:gd name="connsiteY7" fmla="*/ 84936 h 101224"/>
                  <a:gd name="connsiteX8" fmla="*/ 48851 w 51613"/>
                  <a:gd name="connsiteY8" fmla="*/ 98406 h 101224"/>
                  <a:gd name="connsiteX9" fmla="*/ 48796 w 51613"/>
                  <a:gd name="connsiteY9" fmla="*/ 98462 h 101224"/>
                  <a:gd name="connsiteX10" fmla="*/ 42033 w 51613"/>
                  <a:gd name="connsiteY10" fmla="*/ 101224 h 101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1613" h="101224">
                    <a:moveTo>
                      <a:pt x="42033" y="101224"/>
                    </a:moveTo>
                    <a:cubicBezTo>
                      <a:pt x="39502" y="101239"/>
                      <a:pt x="37068" y="100245"/>
                      <a:pt x="35271" y="98462"/>
                    </a:cubicBezTo>
                    <a:cubicBezTo>
                      <a:pt x="8410" y="71411"/>
                      <a:pt x="-2829" y="50265"/>
                      <a:pt x="600" y="31787"/>
                    </a:cubicBezTo>
                    <a:cubicBezTo>
                      <a:pt x="3850" y="17604"/>
                      <a:pt x="14016" y="6007"/>
                      <a:pt x="27651" y="926"/>
                    </a:cubicBezTo>
                    <a:cubicBezTo>
                      <a:pt x="32411" y="-1336"/>
                      <a:pt x="38105" y="689"/>
                      <a:pt x="40367" y="5450"/>
                    </a:cubicBezTo>
                    <a:cubicBezTo>
                      <a:pt x="42629" y="10211"/>
                      <a:pt x="40603" y="15904"/>
                      <a:pt x="35842" y="18166"/>
                    </a:cubicBezTo>
                    <a:cubicBezTo>
                      <a:pt x="25841" y="22929"/>
                      <a:pt x="20507" y="28453"/>
                      <a:pt x="19364" y="35025"/>
                    </a:cubicBezTo>
                    <a:cubicBezTo>
                      <a:pt x="18221" y="41598"/>
                      <a:pt x="22031" y="58076"/>
                      <a:pt x="48796" y="84936"/>
                    </a:cubicBezTo>
                    <a:cubicBezTo>
                      <a:pt x="52531" y="88641"/>
                      <a:pt x="52556" y="94672"/>
                      <a:pt x="48851" y="98406"/>
                    </a:cubicBezTo>
                    <a:cubicBezTo>
                      <a:pt x="48833" y="98425"/>
                      <a:pt x="48815" y="98443"/>
                      <a:pt x="48796" y="98462"/>
                    </a:cubicBezTo>
                    <a:cubicBezTo>
                      <a:pt x="46999" y="100245"/>
                      <a:pt x="44565" y="101239"/>
                      <a:pt x="42033" y="10122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73" name="任意多边形: 形状 1572">
                <a:extLst>
                  <a:ext uri="{FF2B5EF4-FFF2-40B4-BE49-F238E27FC236}">
                    <a16:creationId xmlns:a16="http://schemas.microsoft.com/office/drawing/2014/main" id="{63E98D34-062E-A7DD-0C2E-B8E09C751817}"/>
                  </a:ext>
                </a:extLst>
              </p:cNvPr>
              <p:cNvSpPr/>
              <p:nvPr/>
            </p:nvSpPr>
            <p:spPr>
              <a:xfrm>
                <a:off x="8498593" y="2874361"/>
                <a:ext cx="71420" cy="90941"/>
              </a:xfrm>
              <a:custGeom>
                <a:avLst/>
                <a:gdLst>
                  <a:gd name="connsiteX0" fmla="*/ 2106 w 71420"/>
                  <a:gd name="connsiteY0" fmla="*/ 39430 h 90941"/>
                  <a:gd name="connsiteX1" fmla="*/ 37348 w 71420"/>
                  <a:gd name="connsiteY1" fmla="*/ 85531 h 90941"/>
                  <a:gd name="connsiteX2" fmla="*/ 71067 w 71420"/>
                  <a:gd name="connsiteY2" fmla="*/ 60100 h 90941"/>
                  <a:gd name="connsiteX3" fmla="*/ 30585 w 71420"/>
                  <a:gd name="connsiteY3" fmla="*/ 759 h 90941"/>
                  <a:gd name="connsiteX4" fmla="*/ 2106 w 71420"/>
                  <a:gd name="connsiteY4" fmla="*/ 39430 h 909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420" h="90941">
                    <a:moveTo>
                      <a:pt x="2106" y="39430"/>
                    </a:moveTo>
                    <a:cubicBezTo>
                      <a:pt x="8499" y="58236"/>
                      <a:pt x="20878" y="74429"/>
                      <a:pt x="37348" y="85531"/>
                    </a:cubicBezTo>
                    <a:cubicBezTo>
                      <a:pt x="59160" y="99914"/>
                      <a:pt x="73924" y="83626"/>
                      <a:pt x="71067" y="60100"/>
                    </a:cubicBezTo>
                    <a:cubicBezTo>
                      <a:pt x="68495" y="38859"/>
                      <a:pt x="54017" y="5807"/>
                      <a:pt x="30585" y="759"/>
                    </a:cubicBezTo>
                    <a:cubicBezTo>
                      <a:pt x="7154" y="-4289"/>
                      <a:pt x="-5229" y="16666"/>
                      <a:pt x="2106" y="39430"/>
                    </a:cubicBezTo>
                    <a:close/>
                  </a:path>
                </a:pathLst>
              </a:custGeom>
              <a:solidFill>
                <a:srgbClr val="B55B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74" name="任意多边形: 形状 1573">
                <a:extLst>
                  <a:ext uri="{FF2B5EF4-FFF2-40B4-BE49-F238E27FC236}">
                    <a16:creationId xmlns:a16="http://schemas.microsoft.com/office/drawing/2014/main" id="{CCE370A3-2A77-16CE-B3CB-1F78A5B70156}"/>
                  </a:ext>
                </a:extLst>
              </p:cNvPr>
              <p:cNvSpPr/>
              <p:nvPr/>
            </p:nvSpPr>
            <p:spPr>
              <a:xfrm>
                <a:off x="9219409" y="4908366"/>
                <a:ext cx="50986" cy="19392"/>
              </a:xfrm>
              <a:custGeom>
                <a:avLst/>
                <a:gdLst>
                  <a:gd name="connsiteX0" fmla="*/ 26049 w 50986"/>
                  <a:gd name="connsiteY0" fmla="*/ 19392 h 19392"/>
                  <a:gd name="connsiteX1" fmla="*/ 49671 w 50986"/>
                  <a:gd name="connsiteY1" fmla="*/ 13391 h 19392"/>
                  <a:gd name="connsiteX2" fmla="*/ 49671 w 50986"/>
                  <a:gd name="connsiteY2" fmla="*/ 5009 h 19392"/>
                  <a:gd name="connsiteX3" fmla="*/ 43671 w 50986"/>
                  <a:gd name="connsiteY3" fmla="*/ 532 h 19392"/>
                  <a:gd name="connsiteX4" fmla="*/ 903 w 50986"/>
                  <a:gd name="connsiteY4" fmla="*/ 13677 h 19392"/>
                  <a:gd name="connsiteX5" fmla="*/ 46 w 50986"/>
                  <a:gd name="connsiteY5" fmla="*/ 15582 h 19392"/>
                  <a:gd name="connsiteX6" fmla="*/ 1475 w 50986"/>
                  <a:gd name="connsiteY6" fmla="*/ 17201 h 19392"/>
                  <a:gd name="connsiteX7" fmla="*/ 26049 w 50986"/>
                  <a:gd name="connsiteY7" fmla="*/ 19392 h 19392"/>
                  <a:gd name="connsiteX8" fmla="*/ 38813 w 50986"/>
                  <a:gd name="connsiteY8" fmla="*/ 3771 h 19392"/>
                  <a:gd name="connsiteX9" fmla="*/ 42432 w 50986"/>
                  <a:gd name="connsiteY9" fmla="*/ 4247 h 19392"/>
                  <a:gd name="connsiteX10" fmla="*/ 46242 w 50986"/>
                  <a:gd name="connsiteY10" fmla="*/ 6914 h 19392"/>
                  <a:gd name="connsiteX11" fmla="*/ 46242 w 50986"/>
                  <a:gd name="connsiteY11" fmla="*/ 11105 h 19392"/>
                  <a:gd name="connsiteX12" fmla="*/ 7095 w 50986"/>
                  <a:gd name="connsiteY12" fmla="*/ 14344 h 19392"/>
                  <a:gd name="connsiteX13" fmla="*/ 39194 w 50986"/>
                  <a:gd name="connsiteY13" fmla="*/ 3771 h 193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0986" h="19392">
                    <a:moveTo>
                      <a:pt x="26049" y="19392"/>
                    </a:moveTo>
                    <a:cubicBezTo>
                      <a:pt x="36336" y="19392"/>
                      <a:pt x="46338" y="17963"/>
                      <a:pt x="49671" y="13391"/>
                    </a:cubicBezTo>
                    <a:cubicBezTo>
                      <a:pt x="51425" y="10872"/>
                      <a:pt x="51425" y="7528"/>
                      <a:pt x="49671" y="5009"/>
                    </a:cubicBezTo>
                    <a:cubicBezTo>
                      <a:pt x="48366" y="2760"/>
                      <a:pt x="46198" y="1143"/>
                      <a:pt x="43671" y="532"/>
                    </a:cubicBezTo>
                    <a:cubicBezTo>
                      <a:pt x="30240" y="-3087"/>
                      <a:pt x="2141" y="12915"/>
                      <a:pt x="903" y="13677"/>
                    </a:cubicBezTo>
                    <a:cubicBezTo>
                      <a:pt x="219" y="14044"/>
                      <a:pt x="-133" y="14826"/>
                      <a:pt x="46" y="15582"/>
                    </a:cubicBezTo>
                    <a:cubicBezTo>
                      <a:pt x="141" y="16365"/>
                      <a:pt x="709" y="17009"/>
                      <a:pt x="1475" y="17201"/>
                    </a:cubicBezTo>
                    <a:cubicBezTo>
                      <a:pt x="9593" y="18601"/>
                      <a:pt x="17812" y="19333"/>
                      <a:pt x="26049" y="19392"/>
                    </a:cubicBezTo>
                    <a:close/>
                    <a:moveTo>
                      <a:pt x="38813" y="3771"/>
                    </a:moveTo>
                    <a:cubicBezTo>
                      <a:pt x="40035" y="3770"/>
                      <a:pt x="41252" y="3930"/>
                      <a:pt x="42432" y="4247"/>
                    </a:cubicBezTo>
                    <a:cubicBezTo>
                      <a:pt x="44023" y="4555"/>
                      <a:pt x="45408" y="5525"/>
                      <a:pt x="46242" y="6914"/>
                    </a:cubicBezTo>
                    <a:cubicBezTo>
                      <a:pt x="47576" y="9295"/>
                      <a:pt x="47099" y="10438"/>
                      <a:pt x="46242" y="11105"/>
                    </a:cubicBezTo>
                    <a:cubicBezTo>
                      <a:pt x="42432" y="16344"/>
                      <a:pt x="22049" y="16439"/>
                      <a:pt x="7095" y="14344"/>
                    </a:cubicBezTo>
                    <a:cubicBezTo>
                      <a:pt x="17002" y="8759"/>
                      <a:pt x="27907" y="5167"/>
                      <a:pt x="39194" y="3771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75" name="任意多边形: 形状 1574">
                <a:extLst>
                  <a:ext uri="{FF2B5EF4-FFF2-40B4-BE49-F238E27FC236}">
                    <a16:creationId xmlns:a16="http://schemas.microsoft.com/office/drawing/2014/main" id="{DA1BE435-154A-BBCE-E573-D9100D47C204}"/>
                  </a:ext>
                </a:extLst>
              </p:cNvPr>
              <p:cNvSpPr/>
              <p:nvPr/>
            </p:nvSpPr>
            <p:spPr>
              <a:xfrm>
                <a:off x="9219168" y="4889296"/>
                <a:ext cx="30279" cy="36299"/>
              </a:xfrm>
              <a:custGeom>
                <a:avLst/>
                <a:gdLst>
                  <a:gd name="connsiteX0" fmla="*/ 1906 w 30279"/>
                  <a:gd name="connsiteY0" fmla="*/ 36270 h 36299"/>
                  <a:gd name="connsiteX1" fmla="*/ 2669 w 30279"/>
                  <a:gd name="connsiteY1" fmla="*/ 36270 h 36299"/>
                  <a:gd name="connsiteX2" fmla="*/ 30196 w 30279"/>
                  <a:gd name="connsiteY2" fmla="*/ 5409 h 36299"/>
                  <a:gd name="connsiteX3" fmla="*/ 23147 w 30279"/>
                  <a:gd name="connsiteY3" fmla="*/ 75 h 36299"/>
                  <a:gd name="connsiteX4" fmla="*/ 12575 w 30279"/>
                  <a:gd name="connsiteY4" fmla="*/ 3314 h 36299"/>
                  <a:gd name="connsiteX5" fmla="*/ 1 w 30279"/>
                  <a:gd name="connsiteY5" fmla="*/ 34365 h 36299"/>
                  <a:gd name="connsiteX6" fmla="*/ 859 w 30279"/>
                  <a:gd name="connsiteY6" fmla="*/ 36080 h 36299"/>
                  <a:gd name="connsiteX7" fmla="*/ 1906 w 30279"/>
                  <a:gd name="connsiteY7" fmla="*/ 36270 h 36299"/>
                  <a:gd name="connsiteX8" fmla="*/ 21623 w 30279"/>
                  <a:gd name="connsiteY8" fmla="*/ 3599 h 36299"/>
                  <a:gd name="connsiteX9" fmla="*/ 22766 w 30279"/>
                  <a:gd name="connsiteY9" fmla="*/ 3599 h 36299"/>
                  <a:gd name="connsiteX10" fmla="*/ 26481 w 30279"/>
                  <a:gd name="connsiteY10" fmla="*/ 5695 h 36299"/>
                  <a:gd name="connsiteX11" fmla="*/ 4288 w 30279"/>
                  <a:gd name="connsiteY11" fmla="*/ 30841 h 36299"/>
                  <a:gd name="connsiteX12" fmla="*/ 14956 w 30279"/>
                  <a:gd name="connsiteY12" fmla="*/ 5981 h 36299"/>
                  <a:gd name="connsiteX13" fmla="*/ 21623 w 30279"/>
                  <a:gd name="connsiteY13" fmla="*/ 3599 h 36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0279" h="36299">
                    <a:moveTo>
                      <a:pt x="1906" y="36270"/>
                    </a:moveTo>
                    <a:lnTo>
                      <a:pt x="2669" y="36270"/>
                    </a:lnTo>
                    <a:cubicBezTo>
                      <a:pt x="12194" y="31984"/>
                      <a:pt x="31720" y="14553"/>
                      <a:pt x="30196" y="5409"/>
                    </a:cubicBezTo>
                    <a:cubicBezTo>
                      <a:pt x="30196" y="3314"/>
                      <a:pt x="28386" y="647"/>
                      <a:pt x="23147" y="75"/>
                    </a:cubicBezTo>
                    <a:cubicBezTo>
                      <a:pt x="19330" y="-319"/>
                      <a:pt x="15516" y="849"/>
                      <a:pt x="12575" y="3314"/>
                    </a:cubicBezTo>
                    <a:cubicBezTo>
                      <a:pt x="2287" y="11791"/>
                      <a:pt x="97" y="33508"/>
                      <a:pt x="1" y="34365"/>
                    </a:cubicBezTo>
                    <a:cubicBezTo>
                      <a:pt x="-23" y="35045"/>
                      <a:pt x="300" y="35691"/>
                      <a:pt x="859" y="36080"/>
                    </a:cubicBezTo>
                    <a:cubicBezTo>
                      <a:pt x="1170" y="36276"/>
                      <a:pt x="1545" y="36344"/>
                      <a:pt x="1906" y="36270"/>
                    </a:cubicBezTo>
                    <a:close/>
                    <a:moveTo>
                      <a:pt x="21623" y="3599"/>
                    </a:moveTo>
                    <a:lnTo>
                      <a:pt x="22766" y="3599"/>
                    </a:lnTo>
                    <a:cubicBezTo>
                      <a:pt x="26195" y="3599"/>
                      <a:pt x="26386" y="5314"/>
                      <a:pt x="26481" y="5695"/>
                    </a:cubicBezTo>
                    <a:cubicBezTo>
                      <a:pt x="27338" y="11219"/>
                      <a:pt x="14289" y="24745"/>
                      <a:pt x="4288" y="30841"/>
                    </a:cubicBezTo>
                    <a:cubicBezTo>
                      <a:pt x="5201" y="21654"/>
                      <a:pt x="8926" y="12972"/>
                      <a:pt x="14956" y="5981"/>
                    </a:cubicBezTo>
                    <a:cubicBezTo>
                      <a:pt x="16826" y="4423"/>
                      <a:pt x="19189" y="3579"/>
                      <a:pt x="21623" y="3599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76" name="任意多边形: 形状 1575">
                <a:extLst>
                  <a:ext uri="{FF2B5EF4-FFF2-40B4-BE49-F238E27FC236}">
                    <a16:creationId xmlns:a16="http://schemas.microsoft.com/office/drawing/2014/main" id="{B5C6827C-3D12-AB99-5017-D4010400987D}"/>
                  </a:ext>
                </a:extLst>
              </p:cNvPr>
              <p:cNvSpPr/>
              <p:nvPr/>
            </p:nvSpPr>
            <p:spPr>
              <a:xfrm>
                <a:off x="9114203" y="4737162"/>
                <a:ext cx="95916" cy="186499"/>
              </a:xfrm>
              <a:custGeom>
                <a:avLst/>
                <a:gdLst>
                  <a:gd name="connsiteX0" fmla="*/ 15335 w 95916"/>
                  <a:gd name="connsiteY0" fmla="*/ 186500 h 186499"/>
                  <a:gd name="connsiteX1" fmla="*/ 95917 w 95916"/>
                  <a:gd name="connsiteY1" fmla="*/ 186500 h 186499"/>
                  <a:gd name="connsiteX2" fmla="*/ 80581 w 95916"/>
                  <a:gd name="connsiteY2" fmla="*/ 0 h 186499"/>
                  <a:gd name="connsiteX3" fmla="*/ 0 w 95916"/>
                  <a:gd name="connsiteY3" fmla="*/ 0 h 186499"/>
                  <a:gd name="connsiteX4" fmla="*/ 15335 w 95916"/>
                  <a:gd name="connsiteY4" fmla="*/ 186500 h 186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916" h="186499">
                    <a:moveTo>
                      <a:pt x="15335" y="186500"/>
                    </a:moveTo>
                    <a:lnTo>
                      <a:pt x="95917" y="186500"/>
                    </a:lnTo>
                    <a:lnTo>
                      <a:pt x="80581" y="0"/>
                    </a:lnTo>
                    <a:lnTo>
                      <a:pt x="0" y="0"/>
                    </a:lnTo>
                    <a:lnTo>
                      <a:pt x="15335" y="186500"/>
                    </a:lnTo>
                    <a:close/>
                  </a:path>
                </a:pathLst>
              </a:custGeom>
              <a:solidFill>
                <a:srgbClr val="B55B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77" name="任意多边形: 形状 1576">
                <a:extLst>
                  <a:ext uri="{FF2B5EF4-FFF2-40B4-BE49-F238E27FC236}">
                    <a16:creationId xmlns:a16="http://schemas.microsoft.com/office/drawing/2014/main" id="{A3067FFD-2F1D-3D50-5E34-C5F686E3949F}"/>
                  </a:ext>
                </a:extLst>
              </p:cNvPr>
              <p:cNvSpPr/>
              <p:nvPr/>
            </p:nvSpPr>
            <p:spPr>
              <a:xfrm>
                <a:off x="9110957" y="4914323"/>
                <a:ext cx="267616" cy="91252"/>
              </a:xfrm>
              <a:custGeom>
                <a:avLst/>
                <a:gdLst>
                  <a:gd name="connsiteX0" fmla="*/ 99259 w 267616"/>
                  <a:gd name="connsiteY0" fmla="*/ 4 h 91252"/>
                  <a:gd name="connsiteX1" fmla="*/ 11343 w 267616"/>
                  <a:gd name="connsiteY1" fmla="*/ 4 h 91252"/>
                  <a:gd name="connsiteX2" fmla="*/ 5247 w 267616"/>
                  <a:gd name="connsiteY2" fmla="*/ 5528 h 91252"/>
                  <a:gd name="connsiteX3" fmla="*/ 8 w 267616"/>
                  <a:gd name="connsiteY3" fmla="*/ 76775 h 91252"/>
                  <a:gd name="connsiteX4" fmla="*/ 13429 w 267616"/>
                  <a:gd name="connsiteY4" fmla="*/ 91151 h 91252"/>
                  <a:gd name="connsiteX5" fmla="*/ 13724 w 267616"/>
                  <a:gd name="connsiteY5" fmla="*/ 91158 h 91252"/>
                  <a:gd name="connsiteX6" fmla="*/ 130787 w 267616"/>
                  <a:gd name="connsiteY6" fmla="*/ 88777 h 91252"/>
                  <a:gd name="connsiteX7" fmla="*/ 236895 w 267616"/>
                  <a:gd name="connsiteY7" fmla="*/ 91253 h 91252"/>
                  <a:gd name="connsiteX8" fmla="*/ 259850 w 267616"/>
                  <a:gd name="connsiteY8" fmla="*/ 54868 h 91252"/>
                  <a:gd name="connsiteX9" fmla="*/ 119547 w 267616"/>
                  <a:gd name="connsiteY9" fmla="*/ 6004 h 91252"/>
                  <a:gd name="connsiteX10" fmla="*/ 99259 w 267616"/>
                  <a:gd name="connsiteY10" fmla="*/ 4 h 912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67616" h="91252">
                    <a:moveTo>
                      <a:pt x="99259" y="4"/>
                    </a:moveTo>
                    <a:lnTo>
                      <a:pt x="11343" y="4"/>
                    </a:lnTo>
                    <a:cubicBezTo>
                      <a:pt x="8152" y="-106"/>
                      <a:pt x="5451" y="2341"/>
                      <a:pt x="5247" y="5528"/>
                    </a:cubicBezTo>
                    <a:lnTo>
                      <a:pt x="8" y="76775"/>
                    </a:lnTo>
                    <a:cubicBezTo>
                      <a:pt x="-255" y="84451"/>
                      <a:pt x="5753" y="90887"/>
                      <a:pt x="13429" y="91151"/>
                    </a:cubicBezTo>
                    <a:cubicBezTo>
                      <a:pt x="13528" y="91154"/>
                      <a:pt x="13626" y="91157"/>
                      <a:pt x="13724" y="91158"/>
                    </a:cubicBezTo>
                    <a:cubicBezTo>
                      <a:pt x="45347" y="90586"/>
                      <a:pt x="90877" y="88777"/>
                      <a:pt x="130787" y="88777"/>
                    </a:cubicBezTo>
                    <a:cubicBezTo>
                      <a:pt x="177364" y="88777"/>
                      <a:pt x="182222" y="91253"/>
                      <a:pt x="236895" y="91253"/>
                    </a:cubicBezTo>
                    <a:cubicBezTo>
                      <a:pt x="269947" y="91253"/>
                      <a:pt x="274138" y="57820"/>
                      <a:pt x="259850" y="54868"/>
                    </a:cubicBezTo>
                    <a:cubicBezTo>
                      <a:pt x="194890" y="41056"/>
                      <a:pt x="178983" y="39532"/>
                      <a:pt x="119547" y="6004"/>
                    </a:cubicBezTo>
                    <a:cubicBezTo>
                      <a:pt x="113405" y="2310"/>
                      <a:pt x="106422" y="244"/>
                      <a:pt x="99259" y="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78" name="任意多边形: 形状 1577">
                <a:extLst>
                  <a:ext uri="{FF2B5EF4-FFF2-40B4-BE49-F238E27FC236}">
                    <a16:creationId xmlns:a16="http://schemas.microsoft.com/office/drawing/2014/main" id="{33D755DA-3B94-BEBA-85A3-3CF66BB6474A}"/>
                  </a:ext>
                </a:extLst>
              </p:cNvPr>
              <p:cNvSpPr/>
              <p:nvPr/>
            </p:nvSpPr>
            <p:spPr>
              <a:xfrm>
                <a:off x="9114203" y="4737257"/>
                <a:ext cx="88487" cy="96107"/>
              </a:xfrm>
              <a:custGeom>
                <a:avLst/>
                <a:gdLst>
                  <a:gd name="connsiteX0" fmla="*/ 80486 w 88487"/>
                  <a:gd name="connsiteY0" fmla="*/ 0 h 96107"/>
                  <a:gd name="connsiteX1" fmla="*/ 88487 w 88487"/>
                  <a:gd name="connsiteY1" fmla="*/ 96107 h 96107"/>
                  <a:gd name="connsiteX2" fmla="*/ 7906 w 88487"/>
                  <a:gd name="connsiteY2" fmla="*/ 96107 h 96107"/>
                  <a:gd name="connsiteX3" fmla="*/ 0 w 88487"/>
                  <a:gd name="connsiteY3" fmla="*/ 0 h 96107"/>
                  <a:gd name="connsiteX4" fmla="*/ 80486 w 88487"/>
                  <a:gd name="connsiteY4" fmla="*/ 0 h 96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8487" h="96107">
                    <a:moveTo>
                      <a:pt x="80486" y="0"/>
                    </a:moveTo>
                    <a:lnTo>
                      <a:pt x="88487" y="96107"/>
                    </a:lnTo>
                    <a:lnTo>
                      <a:pt x="7906" y="96107"/>
                    </a:lnTo>
                    <a:lnTo>
                      <a:pt x="0" y="0"/>
                    </a:lnTo>
                    <a:lnTo>
                      <a:pt x="80486" y="0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80" name="任意多边形: 形状 1579">
                <a:extLst>
                  <a:ext uri="{FF2B5EF4-FFF2-40B4-BE49-F238E27FC236}">
                    <a16:creationId xmlns:a16="http://schemas.microsoft.com/office/drawing/2014/main" id="{C44FCC7E-1F01-D60E-920D-2986B17163F2}"/>
                  </a:ext>
                </a:extLst>
              </p:cNvPr>
              <p:cNvSpPr/>
              <p:nvPr/>
            </p:nvSpPr>
            <p:spPr>
              <a:xfrm>
                <a:off x="8721558" y="4908278"/>
                <a:ext cx="43293" cy="19655"/>
              </a:xfrm>
              <a:custGeom>
                <a:avLst/>
                <a:gdLst>
                  <a:gd name="connsiteX0" fmla="*/ 22695 w 43293"/>
                  <a:gd name="connsiteY0" fmla="*/ 19480 h 19655"/>
                  <a:gd name="connsiteX1" fmla="*/ 41745 w 43293"/>
                  <a:gd name="connsiteY1" fmla="*/ 14241 h 19655"/>
                  <a:gd name="connsiteX2" fmla="*/ 41745 w 43293"/>
                  <a:gd name="connsiteY2" fmla="*/ 4716 h 19655"/>
                  <a:gd name="connsiteX3" fmla="*/ 35744 w 43293"/>
                  <a:gd name="connsiteY3" fmla="*/ 334 h 19655"/>
                  <a:gd name="connsiteX4" fmla="*/ 787 w 43293"/>
                  <a:gd name="connsiteY4" fmla="*/ 13479 h 19655"/>
                  <a:gd name="connsiteX5" fmla="*/ 25 w 43293"/>
                  <a:gd name="connsiteY5" fmla="*/ 15384 h 19655"/>
                  <a:gd name="connsiteX6" fmla="*/ 1454 w 43293"/>
                  <a:gd name="connsiteY6" fmla="*/ 16813 h 19655"/>
                  <a:gd name="connsiteX7" fmla="*/ 22694 w 43293"/>
                  <a:gd name="connsiteY7" fmla="*/ 19480 h 19655"/>
                  <a:gd name="connsiteX8" fmla="*/ 32791 w 43293"/>
                  <a:gd name="connsiteY8" fmla="*/ 4144 h 19655"/>
                  <a:gd name="connsiteX9" fmla="*/ 35172 w 43293"/>
                  <a:gd name="connsiteY9" fmla="*/ 4144 h 19655"/>
                  <a:gd name="connsiteX10" fmla="*/ 38696 w 43293"/>
                  <a:gd name="connsiteY10" fmla="*/ 6716 h 19655"/>
                  <a:gd name="connsiteX11" fmla="*/ 38696 w 43293"/>
                  <a:gd name="connsiteY11" fmla="*/ 11574 h 19655"/>
                  <a:gd name="connsiteX12" fmla="*/ 6788 w 43293"/>
                  <a:gd name="connsiteY12" fmla="*/ 14146 h 19655"/>
                  <a:gd name="connsiteX13" fmla="*/ 32220 w 43293"/>
                  <a:gd name="connsiteY13" fmla="*/ 4144 h 19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3293" h="19655">
                    <a:moveTo>
                      <a:pt x="22695" y="19480"/>
                    </a:moveTo>
                    <a:cubicBezTo>
                      <a:pt x="29483" y="20266"/>
                      <a:pt x="36313" y="18388"/>
                      <a:pt x="41745" y="14241"/>
                    </a:cubicBezTo>
                    <a:cubicBezTo>
                      <a:pt x="43810" y="11402"/>
                      <a:pt x="43810" y="7555"/>
                      <a:pt x="41745" y="4716"/>
                    </a:cubicBezTo>
                    <a:cubicBezTo>
                      <a:pt x="40473" y="2455"/>
                      <a:pt x="38284" y="857"/>
                      <a:pt x="35744" y="334"/>
                    </a:cubicBezTo>
                    <a:cubicBezTo>
                      <a:pt x="24028" y="-2428"/>
                      <a:pt x="1740" y="12812"/>
                      <a:pt x="787" y="13479"/>
                    </a:cubicBezTo>
                    <a:cubicBezTo>
                      <a:pt x="202" y="13925"/>
                      <a:pt x="-91" y="14657"/>
                      <a:pt x="25" y="15384"/>
                    </a:cubicBezTo>
                    <a:cubicBezTo>
                      <a:pt x="140" y="16120"/>
                      <a:pt x="718" y="16697"/>
                      <a:pt x="1454" y="16813"/>
                    </a:cubicBezTo>
                    <a:cubicBezTo>
                      <a:pt x="8414" y="18480"/>
                      <a:pt x="15538" y="19375"/>
                      <a:pt x="22694" y="19480"/>
                    </a:cubicBezTo>
                    <a:close/>
                    <a:moveTo>
                      <a:pt x="32791" y="4144"/>
                    </a:moveTo>
                    <a:cubicBezTo>
                      <a:pt x="33582" y="4044"/>
                      <a:pt x="34382" y="4044"/>
                      <a:pt x="35172" y="4144"/>
                    </a:cubicBezTo>
                    <a:cubicBezTo>
                      <a:pt x="36665" y="4448"/>
                      <a:pt x="37952" y="5387"/>
                      <a:pt x="38696" y="6716"/>
                    </a:cubicBezTo>
                    <a:cubicBezTo>
                      <a:pt x="40411" y="9859"/>
                      <a:pt x="39363" y="11193"/>
                      <a:pt x="38696" y="11574"/>
                    </a:cubicBezTo>
                    <a:cubicBezTo>
                      <a:pt x="35268" y="16146"/>
                      <a:pt x="18789" y="16146"/>
                      <a:pt x="6788" y="14146"/>
                    </a:cubicBezTo>
                    <a:cubicBezTo>
                      <a:pt x="14414" y="8959"/>
                      <a:pt x="23103" y="5542"/>
                      <a:pt x="32220" y="4144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81" name="任意多边形: 形状 1580">
                <a:extLst>
                  <a:ext uri="{FF2B5EF4-FFF2-40B4-BE49-F238E27FC236}">
                    <a16:creationId xmlns:a16="http://schemas.microsoft.com/office/drawing/2014/main" id="{0E90FC3E-5D4F-1D6F-7EE7-640B4A6AB578}"/>
                  </a:ext>
                </a:extLst>
              </p:cNvPr>
              <p:cNvSpPr/>
              <p:nvPr/>
            </p:nvSpPr>
            <p:spPr>
              <a:xfrm>
                <a:off x="8721571" y="4889293"/>
                <a:ext cx="25665" cy="36307"/>
              </a:xfrm>
              <a:custGeom>
                <a:avLst/>
                <a:gdLst>
                  <a:gd name="connsiteX0" fmla="*/ 1917 w 25665"/>
                  <a:gd name="connsiteY0" fmla="*/ 36274 h 36307"/>
                  <a:gd name="connsiteX1" fmla="*/ 2774 w 25665"/>
                  <a:gd name="connsiteY1" fmla="*/ 36274 h 36307"/>
                  <a:gd name="connsiteX2" fmla="*/ 25539 w 25665"/>
                  <a:gd name="connsiteY2" fmla="*/ 5127 h 36307"/>
                  <a:gd name="connsiteX3" fmla="*/ 19443 w 25665"/>
                  <a:gd name="connsiteY3" fmla="*/ 79 h 36307"/>
                  <a:gd name="connsiteX4" fmla="*/ 11347 w 25665"/>
                  <a:gd name="connsiteY4" fmla="*/ 2555 h 36307"/>
                  <a:gd name="connsiteX5" fmla="*/ 12 w 25665"/>
                  <a:gd name="connsiteY5" fmla="*/ 34369 h 36307"/>
                  <a:gd name="connsiteX6" fmla="*/ 869 w 25665"/>
                  <a:gd name="connsiteY6" fmla="*/ 36179 h 36307"/>
                  <a:gd name="connsiteX7" fmla="*/ 1917 w 25665"/>
                  <a:gd name="connsiteY7" fmla="*/ 36274 h 36307"/>
                  <a:gd name="connsiteX8" fmla="*/ 18109 w 25665"/>
                  <a:gd name="connsiteY8" fmla="*/ 3603 h 36307"/>
                  <a:gd name="connsiteX9" fmla="*/ 18967 w 25665"/>
                  <a:gd name="connsiteY9" fmla="*/ 3603 h 36307"/>
                  <a:gd name="connsiteX10" fmla="*/ 21824 w 25665"/>
                  <a:gd name="connsiteY10" fmla="*/ 5508 h 36307"/>
                  <a:gd name="connsiteX11" fmla="*/ 4203 w 25665"/>
                  <a:gd name="connsiteY11" fmla="*/ 30463 h 36307"/>
                  <a:gd name="connsiteX12" fmla="*/ 13728 w 25665"/>
                  <a:gd name="connsiteY12" fmla="*/ 5222 h 36307"/>
                  <a:gd name="connsiteX13" fmla="*/ 18109 w 25665"/>
                  <a:gd name="connsiteY13" fmla="*/ 3603 h 363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5665" h="36307">
                    <a:moveTo>
                      <a:pt x="1917" y="36274"/>
                    </a:moveTo>
                    <a:lnTo>
                      <a:pt x="2774" y="36274"/>
                    </a:lnTo>
                    <a:cubicBezTo>
                      <a:pt x="11156" y="31702"/>
                      <a:pt x="27253" y="14080"/>
                      <a:pt x="25539" y="5127"/>
                    </a:cubicBezTo>
                    <a:cubicBezTo>
                      <a:pt x="24954" y="2216"/>
                      <a:pt x="22412" y="111"/>
                      <a:pt x="19443" y="79"/>
                    </a:cubicBezTo>
                    <a:cubicBezTo>
                      <a:pt x="16515" y="-284"/>
                      <a:pt x="13571" y="617"/>
                      <a:pt x="11347" y="2555"/>
                    </a:cubicBezTo>
                    <a:cubicBezTo>
                      <a:pt x="1822" y="10175"/>
                      <a:pt x="12" y="33416"/>
                      <a:pt x="12" y="34369"/>
                    </a:cubicBezTo>
                    <a:cubicBezTo>
                      <a:pt x="-68" y="35086"/>
                      <a:pt x="264" y="35786"/>
                      <a:pt x="869" y="36179"/>
                    </a:cubicBezTo>
                    <a:cubicBezTo>
                      <a:pt x="1202" y="36308"/>
                      <a:pt x="1565" y="36341"/>
                      <a:pt x="1917" y="36274"/>
                    </a:cubicBezTo>
                    <a:close/>
                    <a:moveTo>
                      <a:pt x="18109" y="3603"/>
                    </a:moveTo>
                    <a:lnTo>
                      <a:pt x="18967" y="3603"/>
                    </a:lnTo>
                    <a:cubicBezTo>
                      <a:pt x="21443" y="3603"/>
                      <a:pt x="21729" y="5032"/>
                      <a:pt x="21824" y="5508"/>
                    </a:cubicBezTo>
                    <a:cubicBezTo>
                      <a:pt x="22777" y="10842"/>
                      <a:pt x="12299" y="24558"/>
                      <a:pt x="4203" y="30463"/>
                    </a:cubicBezTo>
                    <a:cubicBezTo>
                      <a:pt x="4784" y="21287"/>
                      <a:pt x="8102" y="12495"/>
                      <a:pt x="13728" y="5222"/>
                    </a:cubicBezTo>
                    <a:cubicBezTo>
                      <a:pt x="14954" y="4187"/>
                      <a:pt x="16504" y="3613"/>
                      <a:pt x="18109" y="3603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82" name="任意多边形: 形状 1581">
                <a:extLst>
                  <a:ext uri="{FF2B5EF4-FFF2-40B4-BE49-F238E27FC236}">
                    <a16:creationId xmlns:a16="http://schemas.microsoft.com/office/drawing/2014/main" id="{46C6CF93-40BA-6DE7-BB7D-39D6E5E78292}"/>
                  </a:ext>
                </a:extLst>
              </p:cNvPr>
              <p:cNvSpPr/>
              <p:nvPr/>
            </p:nvSpPr>
            <p:spPr>
              <a:xfrm>
                <a:off x="8649765" y="4737162"/>
                <a:ext cx="120967" cy="186499"/>
              </a:xfrm>
              <a:custGeom>
                <a:avLst/>
                <a:gdLst>
                  <a:gd name="connsiteX0" fmla="*/ 0 w 120967"/>
                  <a:gd name="connsiteY0" fmla="*/ 186500 h 186499"/>
                  <a:gd name="connsiteX1" fmla="*/ 80486 w 120967"/>
                  <a:gd name="connsiteY1" fmla="*/ 186500 h 186499"/>
                  <a:gd name="connsiteX2" fmla="*/ 120967 w 120967"/>
                  <a:gd name="connsiteY2" fmla="*/ 0 h 186499"/>
                  <a:gd name="connsiteX3" fmla="*/ 40481 w 120967"/>
                  <a:gd name="connsiteY3" fmla="*/ 0 h 186499"/>
                  <a:gd name="connsiteX4" fmla="*/ 0 w 120967"/>
                  <a:gd name="connsiteY4" fmla="*/ 186500 h 186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967" h="186499">
                    <a:moveTo>
                      <a:pt x="0" y="186500"/>
                    </a:moveTo>
                    <a:lnTo>
                      <a:pt x="80486" y="186500"/>
                    </a:lnTo>
                    <a:lnTo>
                      <a:pt x="120967" y="0"/>
                    </a:lnTo>
                    <a:lnTo>
                      <a:pt x="40481" y="0"/>
                    </a:lnTo>
                    <a:lnTo>
                      <a:pt x="0" y="186500"/>
                    </a:lnTo>
                    <a:close/>
                  </a:path>
                </a:pathLst>
              </a:custGeom>
              <a:solidFill>
                <a:srgbClr val="B55B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83" name="任意多边形: 形状 1582">
                <a:extLst>
                  <a:ext uri="{FF2B5EF4-FFF2-40B4-BE49-F238E27FC236}">
                    <a16:creationId xmlns:a16="http://schemas.microsoft.com/office/drawing/2014/main" id="{0E448DBB-00F7-9436-A276-88B4596B82C2}"/>
                  </a:ext>
                </a:extLst>
              </p:cNvPr>
              <p:cNvSpPr/>
              <p:nvPr/>
            </p:nvSpPr>
            <p:spPr>
              <a:xfrm>
                <a:off x="8622522" y="4914322"/>
                <a:ext cx="220083" cy="91254"/>
              </a:xfrm>
              <a:custGeom>
                <a:avLst/>
                <a:gdLst>
                  <a:gd name="connsiteX0" fmla="*/ 113443 w 220083"/>
                  <a:gd name="connsiteY0" fmla="*/ 5 h 91254"/>
                  <a:gd name="connsiteX1" fmla="*/ 23051 w 220083"/>
                  <a:gd name="connsiteY1" fmla="*/ 5 h 91254"/>
                  <a:gd name="connsiteX2" fmla="*/ 16193 w 220083"/>
                  <a:gd name="connsiteY2" fmla="*/ 5529 h 91254"/>
                  <a:gd name="connsiteX3" fmla="*/ 286 w 220083"/>
                  <a:gd name="connsiteY3" fmla="*/ 76776 h 91254"/>
                  <a:gd name="connsiteX4" fmla="*/ 9240 w 220083"/>
                  <a:gd name="connsiteY4" fmla="*/ 90877 h 91254"/>
                  <a:gd name="connsiteX5" fmla="*/ 12002 w 220083"/>
                  <a:gd name="connsiteY5" fmla="*/ 91159 h 91254"/>
                  <a:gd name="connsiteX6" fmla="*/ 98775 w 220083"/>
                  <a:gd name="connsiteY6" fmla="*/ 88778 h 91254"/>
                  <a:gd name="connsiteX7" fmla="*/ 188405 w 220083"/>
                  <a:gd name="connsiteY7" fmla="*/ 91254 h 91254"/>
                  <a:gd name="connsiteX8" fmla="*/ 212789 w 220083"/>
                  <a:gd name="connsiteY8" fmla="*/ 54869 h 91254"/>
                  <a:gd name="connsiteX9" fmla="*/ 126588 w 220083"/>
                  <a:gd name="connsiteY9" fmla="*/ 4672 h 91254"/>
                  <a:gd name="connsiteX10" fmla="*/ 113443 w 220083"/>
                  <a:gd name="connsiteY10" fmla="*/ 5 h 91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0083" h="91254">
                    <a:moveTo>
                      <a:pt x="113443" y="5"/>
                    </a:moveTo>
                    <a:lnTo>
                      <a:pt x="23051" y="5"/>
                    </a:lnTo>
                    <a:cubicBezTo>
                      <a:pt x="19742" y="-20"/>
                      <a:pt x="16873" y="2290"/>
                      <a:pt x="16193" y="5529"/>
                    </a:cubicBezTo>
                    <a:lnTo>
                      <a:pt x="286" y="76776"/>
                    </a:lnTo>
                    <a:cubicBezTo>
                      <a:pt x="-1135" y="83143"/>
                      <a:pt x="2874" y="89456"/>
                      <a:pt x="9240" y="90877"/>
                    </a:cubicBezTo>
                    <a:cubicBezTo>
                      <a:pt x="10147" y="91079"/>
                      <a:pt x="11074" y="91174"/>
                      <a:pt x="12002" y="91159"/>
                    </a:cubicBezTo>
                    <a:cubicBezTo>
                      <a:pt x="43625" y="90588"/>
                      <a:pt x="58960" y="88778"/>
                      <a:pt x="98775" y="88778"/>
                    </a:cubicBezTo>
                    <a:cubicBezTo>
                      <a:pt x="123254" y="88778"/>
                      <a:pt x="154591" y="91254"/>
                      <a:pt x="188405" y="91254"/>
                    </a:cubicBezTo>
                    <a:cubicBezTo>
                      <a:pt x="222219" y="91254"/>
                      <a:pt x="226505" y="57822"/>
                      <a:pt x="212789" y="54869"/>
                    </a:cubicBezTo>
                    <a:cubicBezTo>
                      <a:pt x="150781" y="41248"/>
                      <a:pt x="146114" y="22579"/>
                      <a:pt x="126588" y="4672"/>
                    </a:cubicBezTo>
                    <a:cubicBezTo>
                      <a:pt x="122926" y="1559"/>
                      <a:pt x="118248" y="-102"/>
                      <a:pt x="113443" y="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84" name="任意多边形: 形状 1583">
                <a:extLst>
                  <a:ext uri="{FF2B5EF4-FFF2-40B4-BE49-F238E27FC236}">
                    <a16:creationId xmlns:a16="http://schemas.microsoft.com/office/drawing/2014/main" id="{ECDDFD91-A2CD-4B4E-A659-892B100F14EB}"/>
                  </a:ext>
                </a:extLst>
              </p:cNvPr>
              <p:cNvSpPr/>
              <p:nvPr/>
            </p:nvSpPr>
            <p:spPr>
              <a:xfrm>
                <a:off x="8140607" y="3865243"/>
                <a:ext cx="777424" cy="927163"/>
              </a:xfrm>
              <a:custGeom>
                <a:avLst/>
                <a:gdLst>
                  <a:gd name="connsiteX0" fmla="*/ 317896 w 777424"/>
                  <a:gd name="connsiteY0" fmla="*/ 0 h 927163"/>
                  <a:gd name="connsiteX1" fmla="*/ 775667 w 777424"/>
                  <a:gd name="connsiteY1" fmla="*/ 314992 h 927163"/>
                  <a:gd name="connsiteX2" fmla="*/ 633840 w 777424"/>
                  <a:gd name="connsiteY2" fmla="*/ 927164 h 927163"/>
                  <a:gd name="connsiteX3" fmla="*/ 513063 w 777424"/>
                  <a:gd name="connsiteY3" fmla="*/ 927164 h 927163"/>
                  <a:gd name="connsiteX4" fmla="*/ 575452 w 777424"/>
                  <a:gd name="connsiteY4" fmla="*/ 488156 h 927163"/>
                  <a:gd name="connsiteX5" fmla="*/ 16239 w 777424"/>
                  <a:gd name="connsiteY5" fmla="*/ 0 h 9271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77424" h="927163">
                    <a:moveTo>
                      <a:pt x="317896" y="0"/>
                    </a:moveTo>
                    <a:cubicBezTo>
                      <a:pt x="317896" y="0"/>
                      <a:pt x="764618" y="135541"/>
                      <a:pt x="775667" y="314992"/>
                    </a:cubicBezTo>
                    <a:cubicBezTo>
                      <a:pt x="795956" y="645509"/>
                      <a:pt x="633840" y="927164"/>
                      <a:pt x="633840" y="927164"/>
                    </a:cubicBezTo>
                    <a:lnTo>
                      <a:pt x="513063" y="927164"/>
                    </a:lnTo>
                    <a:cubicBezTo>
                      <a:pt x="513063" y="927164"/>
                      <a:pt x="558973" y="787527"/>
                      <a:pt x="575452" y="488156"/>
                    </a:cubicBezTo>
                    <a:cubicBezTo>
                      <a:pt x="596121" y="111919"/>
                      <a:pt x="-115301" y="496919"/>
                      <a:pt x="16239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85" name="任意多边形: 形状 1584">
                <a:extLst>
                  <a:ext uri="{FF2B5EF4-FFF2-40B4-BE49-F238E27FC236}">
                    <a16:creationId xmlns:a16="http://schemas.microsoft.com/office/drawing/2014/main" id="{9B6F22B1-1391-104F-F439-75B35FF24FEC}"/>
                  </a:ext>
                </a:extLst>
              </p:cNvPr>
              <p:cNvSpPr/>
              <p:nvPr/>
            </p:nvSpPr>
            <p:spPr>
              <a:xfrm>
                <a:off x="8669291" y="4737257"/>
                <a:ext cx="101441" cy="96107"/>
              </a:xfrm>
              <a:custGeom>
                <a:avLst/>
                <a:gdLst>
                  <a:gd name="connsiteX0" fmla="*/ 20860 w 101441"/>
                  <a:gd name="connsiteY0" fmla="*/ 0 h 96107"/>
                  <a:gd name="connsiteX1" fmla="*/ 101441 w 101441"/>
                  <a:gd name="connsiteY1" fmla="*/ 0 h 96107"/>
                  <a:gd name="connsiteX2" fmla="*/ 80581 w 101441"/>
                  <a:gd name="connsiteY2" fmla="*/ 96107 h 96107"/>
                  <a:gd name="connsiteX3" fmla="*/ 0 w 101441"/>
                  <a:gd name="connsiteY3" fmla="*/ 96107 h 96107"/>
                  <a:gd name="connsiteX4" fmla="*/ 20860 w 101441"/>
                  <a:gd name="connsiteY4" fmla="*/ 0 h 96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441" h="96107">
                    <a:moveTo>
                      <a:pt x="20860" y="0"/>
                    </a:moveTo>
                    <a:lnTo>
                      <a:pt x="101441" y="0"/>
                    </a:lnTo>
                    <a:lnTo>
                      <a:pt x="80581" y="96107"/>
                    </a:lnTo>
                    <a:lnTo>
                      <a:pt x="0" y="96107"/>
                    </a:lnTo>
                    <a:lnTo>
                      <a:pt x="2086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86" name="任意多边形: 形状 1585">
                <a:extLst>
                  <a:ext uri="{FF2B5EF4-FFF2-40B4-BE49-F238E27FC236}">
                    <a16:creationId xmlns:a16="http://schemas.microsoft.com/office/drawing/2014/main" id="{09FB9074-31A8-CB65-FA42-9CC4B5827B25}"/>
                  </a:ext>
                </a:extLst>
              </p:cNvPr>
              <p:cNvSpPr/>
              <p:nvPr/>
            </p:nvSpPr>
            <p:spPr>
              <a:xfrm>
                <a:off x="8289815" y="3865243"/>
                <a:ext cx="932116" cy="927163"/>
              </a:xfrm>
              <a:custGeom>
                <a:avLst/>
                <a:gdLst>
                  <a:gd name="connsiteX0" fmla="*/ 297752 w 932116"/>
                  <a:gd name="connsiteY0" fmla="*/ 0 h 927163"/>
                  <a:gd name="connsiteX1" fmla="*/ 898303 w 932116"/>
                  <a:gd name="connsiteY1" fmla="*/ 344710 h 927163"/>
                  <a:gd name="connsiteX2" fmla="*/ 932117 w 932116"/>
                  <a:gd name="connsiteY2" fmla="*/ 927164 h 927163"/>
                  <a:gd name="connsiteX3" fmla="*/ 812483 w 932116"/>
                  <a:gd name="connsiteY3" fmla="*/ 927164 h 927163"/>
                  <a:gd name="connsiteX4" fmla="*/ 698183 w 932116"/>
                  <a:gd name="connsiteY4" fmla="*/ 400336 h 927163"/>
                  <a:gd name="connsiteX5" fmla="*/ 298133 w 932116"/>
                  <a:gd name="connsiteY5" fmla="*/ 280226 h 927163"/>
                  <a:gd name="connsiteX6" fmla="*/ 0 w 932116"/>
                  <a:gd name="connsiteY6" fmla="*/ 82868 h 927163"/>
                  <a:gd name="connsiteX7" fmla="*/ 2096 w 932116"/>
                  <a:gd name="connsiteY7" fmla="*/ 0 h 9271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32116" h="927163">
                    <a:moveTo>
                      <a:pt x="297752" y="0"/>
                    </a:moveTo>
                    <a:cubicBezTo>
                      <a:pt x="297752" y="0"/>
                      <a:pt x="875443" y="38100"/>
                      <a:pt x="898303" y="344710"/>
                    </a:cubicBezTo>
                    <a:cubicBezTo>
                      <a:pt x="924497" y="697135"/>
                      <a:pt x="932117" y="927164"/>
                      <a:pt x="932117" y="927164"/>
                    </a:cubicBezTo>
                    <a:lnTo>
                      <a:pt x="812483" y="927164"/>
                    </a:lnTo>
                    <a:cubicBezTo>
                      <a:pt x="812483" y="927164"/>
                      <a:pt x="750951" y="711042"/>
                      <a:pt x="698183" y="400336"/>
                    </a:cubicBezTo>
                    <a:cubicBezTo>
                      <a:pt x="682276" y="307277"/>
                      <a:pt x="484918" y="291275"/>
                      <a:pt x="298133" y="280226"/>
                    </a:cubicBezTo>
                    <a:cubicBezTo>
                      <a:pt x="137160" y="270701"/>
                      <a:pt x="13526" y="261176"/>
                      <a:pt x="0" y="82868"/>
                    </a:cubicBezTo>
                    <a:lnTo>
                      <a:pt x="2096" y="0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87" name="任意多边形: 形状 1586">
                <a:extLst>
                  <a:ext uri="{FF2B5EF4-FFF2-40B4-BE49-F238E27FC236}">
                    <a16:creationId xmlns:a16="http://schemas.microsoft.com/office/drawing/2014/main" id="{2A7D3FF2-00F5-820F-8427-2FA98B38447D}"/>
                  </a:ext>
                </a:extLst>
              </p:cNvPr>
              <p:cNvSpPr/>
              <p:nvPr/>
            </p:nvSpPr>
            <p:spPr>
              <a:xfrm>
                <a:off x="9073151" y="4760403"/>
                <a:ext cx="178060" cy="57150"/>
              </a:xfrm>
              <a:custGeom>
                <a:avLst/>
                <a:gdLst>
                  <a:gd name="connsiteX0" fmla="*/ 178022 w 178060"/>
                  <a:gd name="connsiteY0" fmla="*/ 0 h 57150"/>
                  <a:gd name="connsiteX1" fmla="*/ 170307 w 178060"/>
                  <a:gd name="connsiteY1" fmla="*/ 57150 h 57150"/>
                  <a:gd name="connsiteX2" fmla="*/ 4477 w 178060"/>
                  <a:gd name="connsiteY2" fmla="*/ 57150 h 57150"/>
                  <a:gd name="connsiteX3" fmla="*/ 0 w 178060"/>
                  <a:gd name="connsiteY3" fmla="*/ 6572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8060" h="57150">
                    <a:moveTo>
                      <a:pt x="178022" y="0"/>
                    </a:moveTo>
                    <a:cubicBezTo>
                      <a:pt x="178689" y="0"/>
                      <a:pt x="170307" y="57150"/>
                      <a:pt x="170307" y="57150"/>
                    </a:cubicBezTo>
                    <a:lnTo>
                      <a:pt x="4477" y="57150"/>
                    </a:lnTo>
                    <a:lnTo>
                      <a:pt x="0" y="6572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88" name="任意多边形: 形状 1587">
                <a:extLst>
                  <a:ext uri="{FF2B5EF4-FFF2-40B4-BE49-F238E27FC236}">
                    <a16:creationId xmlns:a16="http://schemas.microsoft.com/office/drawing/2014/main" id="{E46ED02F-F40A-4E58-3106-4BD215597041}"/>
                  </a:ext>
                </a:extLst>
              </p:cNvPr>
              <p:cNvSpPr/>
              <p:nvPr/>
            </p:nvSpPr>
            <p:spPr>
              <a:xfrm>
                <a:off x="8629953" y="4760403"/>
                <a:ext cx="180995" cy="57150"/>
              </a:xfrm>
              <a:custGeom>
                <a:avLst/>
                <a:gdLst>
                  <a:gd name="connsiteX0" fmla="*/ 180975 w 180995"/>
                  <a:gd name="connsiteY0" fmla="*/ 0 h 57150"/>
                  <a:gd name="connsiteX1" fmla="*/ 165735 w 180995"/>
                  <a:gd name="connsiteY1" fmla="*/ 57150 h 57150"/>
                  <a:gd name="connsiteX2" fmla="*/ 0 w 180995"/>
                  <a:gd name="connsiteY2" fmla="*/ 57150 h 57150"/>
                  <a:gd name="connsiteX3" fmla="*/ 3048 w 180995"/>
                  <a:gd name="connsiteY3" fmla="*/ 6572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0995" h="57150">
                    <a:moveTo>
                      <a:pt x="180975" y="0"/>
                    </a:moveTo>
                    <a:cubicBezTo>
                      <a:pt x="181642" y="0"/>
                      <a:pt x="165735" y="57150"/>
                      <a:pt x="165735" y="57150"/>
                    </a:cubicBezTo>
                    <a:lnTo>
                      <a:pt x="0" y="57150"/>
                    </a:lnTo>
                    <a:lnTo>
                      <a:pt x="3048" y="6572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89" name="任意多边形: 形状 1588">
                <a:extLst>
                  <a:ext uri="{FF2B5EF4-FFF2-40B4-BE49-F238E27FC236}">
                    <a16:creationId xmlns:a16="http://schemas.microsoft.com/office/drawing/2014/main" id="{A9E2D468-1B0F-2F74-9E97-F385C3047CE9}"/>
                  </a:ext>
                </a:extLst>
              </p:cNvPr>
              <p:cNvSpPr/>
              <p:nvPr/>
            </p:nvSpPr>
            <p:spPr>
              <a:xfrm>
                <a:off x="7879092" y="3517295"/>
                <a:ext cx="995081" cy="649319"/>
              </a:xfrm>
              <a:custGeom>
                <a:avLst/>
                <a:gdLst>
                  <a:gd name="connsiteX0" fmla="*/ 682471 w 995081"/>
                  <a:gd name="connsiteY0" fmla="*/ 602837 h 649319"/>
                  <a:gd name="connsiteX1" fmla="*/ 601604 w 995081"/>
                  <a:gd name="connsiteY1" fmla="*/ 53531 h 649319"/>
                  <a:gd name="connsiteX2" fmla="*/ 539691 w 995081"/>
                  <a:gd name="connsiteY2" fmla="*/ 0 h 649319"/>
                  <a:gd name="connsiteX3" fmla="*/ 62584 w 995081"/>
                  <a:gd name="connsiteY3" fmla="*/ 0 h 649319"/>
                  <a:gd name="connsiteX4" fmla="*/ 0 w 995081"/>
                  <a:gd name="connsiteY4" fmla="*/ 62574 h 649319"/>
                  <a:gd name="connsiteX5" fmla="*/ 672 w 995081"/>
                  <a:gd name="connsiteY5" fmla="*/ 71723 h 649319"/>
                  <a:gd name="connsiteX6" fmla="*/ 78777 w 995081"/>
                  <a:gd name="connsiteY6" fmla="*/ 602837 h 649319"/>
                  <a:gd name="connsiteX7" fmla="*/ 78777 w 995081"/>
                  <a:gd name="connsiteY7" fmla="*/ 602837 h 649319"/>
                  <a:gd name="connsiteX8" fmla="*/ 125258 w 995081"/>
                  <a:gd name="connsiteY8" fmla="*/ 649319 h 649319"/>
                  <a:gd name="connsiteX9" fmla="*/ 125354 w 995081"/>
                  <a:gd name="connsiteY9" fmla="*/ 649319 h 649319"/>
                  <a:gd name="connsiteX10" fmla="*/ 995082 w 995081"/>
                  <a:gd name="connsiteY10" fmla="*/ 649319 h 649319"/>
                  <a:gd name="connsiteX11" fmla="*/ 948600 w 995081"/>
                  <a:gd name="connsiteY11" fmla="*/ 602837 h 649319"/>
                  <a:gd name="connsiteX12" fmla="*/ 948504 w 995081"/>
                  <a:gd name="connsiteY12" fmla="*/ 602837 h 649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95081" h="649319">
                    <a:moveTo>
                      <a:pt x="682471" y="602837"/>
                    </a:moveTo>
                    <a:lnTo>
                      <a:pt x="601604" y="53531"/>
                    </a:lnTo>
                    <a:cubicBezTo>
                      <a:pt x="597112" y="22794"/>
                      <a:pt x="570754" y="5"/>
                      <a:pt x="539691" y="0"/>
                    </a:cubicBezTo>
                    <a:lnTo>
                      <a:pt x="62584" y="0"/>
                    </a:lnTo>
                    <a:cubicBezTo>
                      <a:pt x="28023" y="-3"/>
                      <a:pt x="3" y="28013"/>
                      <a:pt x="0" y="62574"/>
                    </a:cubicBezTo>
                    <a:cubicBezTo>
                      <a:pt x="0" y="65636"/>
                      <a:pt x="224" y="68694"/>
                      <a:pt x="672" y="71723"/>
                    </a:cubicBezTo>
                    <a:lnTo>
                      <a:pt x="78777" y="602837"/>
                    </a:lnTo>
                    <a:lnTo>
                      <a:pt x="78777" y="602837"/>
                    </a:lnTo>
                    <a:cubicBezTo>
                      <a:pt x="78777" y="628509"/>
                      <a:pt x="99587" y="649319"/>
                      <a:pt x="125258" y="649319"/>
                    </a:cubicBezTo>
                    <a:cubicBezTo>
                      <a:pt x="125290" y="649319"/>
                      <a:pt x="125322" y="649319"/>
                      <a:pt x="125354" y="649319"/>
                    </a:cubicBezTo>
                    <a:lnTo>
                      <a:pt x="995082" y="649319"/>
                    </a:lnTo>
                    <a:cubicBezTo>
                      <a:pt x="995082" y="623648"/>
                      <a:pt x="974271" y="602837"/>
                      <a:pt x="948600" y="602837"/>
                    </a:cubicBezTo>
                    <a:cubicBezTo>
                      <a:pt x="948568" y="602837"/>
                      <a:pt x="948536" y="602837"/>
                      <a:pt x="948504" y="602837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90" name="任意多边形: 形状 1589">
                <a:extLst>
                  <a:ext uri="{FF2B5EF4-FFF2-40B4-BE49-F238E27FC236}">
                    <a16:creationId xmlns:a16="http://schemas.microsoft.com/office/drawing/2014/main" id="{BEBA32BC-D68D-63A1-A124-1C15063D065D}"/>
                  </a:ext>
                </a:extLst>
              </p:cNvPr>
              <p:cNvSpPr/>
              <p:nvPr/>
            </p:nvSpPr>
            <p:spPr>
              <a:xfrm>
                <a:off x="7879092" y="3517295"/>
                <a:ext cx="995081" cy="649319"/>
              </a:xfrm>
              <a:custGeom>
                <a:avLst/>
                <a:gdLst>
                  <a:gd name="connsiteX0" fmla="*/ 682471 w 995081"/>
                  <a:gd name="connsiteY0" fmla="*/ 602837 h 649319"/>
                  <a:gd name="connsiteX1" fmla="*/ 601604 w 995081"/>
                  <a:gd name="connsiteY1" fmla="*/ 53531 h 649319"/>
                  <a:gd name="connsiteX2" fmla="*/ 539691 w 995081"/>
                  <a:gd name="connsiteY2" fmla="*/ 0 h 649319"/>
                  <a:gd name="connsiteX3" fmla="*/ 62584 w 995081"/>
                  <a:gd name="connsiteY3" fmla="*/ 0 h 649319"/>
                  <a:gd name="connsiteX4" fmla="*/ 0 w 995081"/>
                  <a:gd name="connsiteY4" fmla="*/ 62574 h 649319"/>
                  <a:gd name="connsiteX5" fmla="*/ 672 w 995081"/>
                  <a:gd name="connsiteY5" fmla="*/ 71723 h 649319"/>
                  <a:gd name="connsiteX6" fmla="*/ 78777 w 995081"/>
                  <a:gd name="connsiteY6" fmla="*/ 602837 h 649319"/>
                  <a:gd name="connsiteX7" fmla="*/ 78777 w 995081"/>
                  <a:gd name="connsiteY7" fmla="*/ 602837 h 649319"/>
                  <a:gd name="connsiteX8" fmla="*/ 125258 w 995081"/>
                  <a:gd name="connsiteY8" fmla="*/ 649319 h 649319"/>
                  <a:gd name="connsiteX9" fmla="*/ 125354 w 995081"/>
                  <a:gd name="connsiteY9" fmla="*/ 649319 h 649319"/>
                  <a:gd name="connsiteX10" fmla="*/ 995082 w 995081"/>
                  <a:gd name="connsiteY10" fmla="*/ 649319 h 649319"/>
                  <a:gd name="connsiteX11" fmla="*/ 948600 w 995081"/>
                  <a:gd name="connsiteY11" fmla="*/ 602837 h 649319"/>
                  <a:gd name="connsiteX12" fmla="*/ 948504 w 995081"/>
                  <a:gd name="connsiteY12" fmla="*/ 602837 h 649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95081" h="649319">
                    <a:moveTo>
                      <a:pt x="682471" y="602837"/>
                    </a:moveTo>
                    <a:lnTo>
                      <a:pt x="601604" y="53531"/>
                    </a:lnTo>
                    <a:cubicBezTo>
                      <a:pt x="597112" y="22794"/>
                      <a:pt x="570754" y="5"/>
                      <a:pt x="539691" y="0"/>
                    </a:cubicBezTo>
                    <a:lnTo>
                      <a:pt x="62584" y="0"/>
                    </a:lnTo>
                    <a:cubicBezTo>
                      <a:pt x="28023" y="-3"/>
                      <a:pt x="3" y="28013"/>
                      <a:pt x="0" y="62574"/>
                    </a:cubicBezTo>
                    <a:cubicBezTo>
                      <a:pt x="0" y="65636"/>
                      <a:pt x="224" y="68694"/>
                      <a:pt x="672" y="71723"/>
                    </a:cubicBezTo>
                    <a:lnTo>
                      <a:pt x="78777" y="602837"/>
                    </a:lnTo>
                    <a:lnTo>
                      <a:pt x="78777" y="602837"/>
                    </a:lnTo>
                    <a:cubicBezTo>
                      <a:pt x="78777" y="628509"/>
                      <a:pt x="99587" y="649319"/>
                      <a:pt x="125258" y="649319"/>
                    </a:cubicBezTo>
                    <a:cubicBezTo>
                      <a:pt x="125290" y="649319"/>
                      <a:pt x="125322" y="649319"/>
                      <a:pt x="125354" y="649319"/>
                    </a:cubicBezTo>
                    <a:lnTo>
                      <a:pt x="995082" y="649319"/>
                    </a:lnTo>
                    <a:cubicBezTo>
                      <a:pt x="995082" y="623648"/>
                      <a:pt x="974271" y="602837"/>
                      <a:pt x="948600" y="602837"/>
                    </a:cubicBezTo>
                    <a:cubicBezTo>
                      <a:pt x="948568" y="602837"/>
                      <a:pt x="948536" y="602837"/>
                      <a:pt x="948504" y="602837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91" name="任意多边形: 形状 1590">
                <a:extLst>
                  <a:ext uri="{FF2B5EF4-FFF2-40B4-BE49-F238E27FC236}">
                    <a16:creationId xmlns:a16="http://schemas.microsoft.com/office/drawing/2014/main" id="{DE9E8517-9A08-03AD-CD35-F838E7CF4C83}"/>
                  </a:ext>
                </a:extLst>
              </p:cNvPr>
              <p:cNvSpPr/>
              <p:nvPr/>
            </p:nvSpPr>
            <p:spPr>
              <a:xfrm>
                <a:off x="7879092" y="3517295"/>
                <a:ext cx="631226" cy="649319"/>
              </a:xfrm>
              <a:custGeom>
                <a:avLst/>
                <a:gdLst>
                  <a:gd name="connsiteX0" fmla="*/ 539691 w 631226"/>
                  <a:gd name="connsiteY0" fmla="*/ 0 h 649319"/>
                  <a:gd name="connsiteX1" fmla="*/ 62584 w 631226"/>
                  <a:gd name="connsiteY1" fmla="*/ 0 h 649319"/>
                  <a:gd name="connsiteX2" fmla="*/ 0 w 631226"/>
                  <a:gd name="connsiteY2" fmla="*/ 62574 h 649319"/>
                  <a:gd name="connsiteX3" fmla="*/ 672 w 631226"/>
                  <a:gd name="connsiteY3" fmla="*/ 71723 h 649319"/>
                  <a:gd name="connsiteX4" fmla="*/ 78777 w 631226"/>
                  <a:gd name="connsiteY4" fmla="*/ 602837 h 649319"/>
                  <a:gd name="connsiteX5" fmla="*/ 125258 w 631226"/>
                  <a:gd name="connsiteY5" fmla="*/ 649319 h 649319"/>
                  <a:gd name="connsiteX6" fmla="*/ 125354 w 631226"/>
                  <a:gd name="connsiteY6" fmla="*/ 649319 h 649319"/>
                  <a:gd name="connsiteX7" fmla="*/ 631227 w 631226"/>
                  <a:gd name="connsiteY7" fmla="*/ 649319 h 649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31226" h="649319">
                    <a:moveTo>
                      <a:pt x="539691" y="0"/>
                    </a:moveTo>
                    <a:lnTo>
                      <a:pt x="62584" y="0"/>
                    </a:lnTo>
                    <a:cubicBezTo>
                      <a:pt x="28023" y="-3"/>
                      <a:pt x="3" y="28013"/>
                      <a:pt x="0" y="62574"/>
                    </a:cubicBezTo>
                    <a:cubicBezTo>
                      <a:pt x="0" y="65636"/>
                      <a:pt x="224" y="68694"/>
                      <a:pt x="672" y="71723"/>
                    </a:cubicBezTo>
                    <a:lnTo>
                      <a:pt x="78777" y="602837"/>
                    </a:lnTo>
                    <a:cubicBezTo>
                      <a:pt x="78777" y="628509"/>
                      <a:pt x="99587" y="649319"/>
                      <a:pt x="125258" y="649319"/>
                    </a:cubicBezTo>
                    <a:cubicBezTo>
                      <a:pt x="125290" y="649319"/>
                      <a:pt x="125322" y="649319"/>
                      <a:pt x="125354" y="649319"/>
                    </a:cubicBezTo>
                    <a:lnTo>
                      <a:pt x="631227" y="649319"/>
                    </a:lnTo>
                    <a:close/>
                  </a:path>
                </a:pathLst>
              </a:custGeom>
              <a:solidFill>
                <a:srgbClr val="407BFF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92" name="任意多边形: 形状 1591">
                <a:extLst>
                  <a:ext uri="{FF2B5EF4-FFF2-40B4-BE49-F238E27FC236}">
                    <a16:creationId xmlns:a16="http://schemas.microsoft.com/office/drawing/2014/main" id="{7FC5E0C3-B317-D0E1-B26F-B926CAF24ADD}"/>
                  </a:ext>
                </a:extLst>
              </p:cNvPr>
              <p:cNvSpPr/>
              <p:nvPr/>
            </p:nvSpPr>
            <p:spPr>
              <a:xfrm>
                <a:off x="7937009" y="4166615"/>
                <a:ext cx="94487" cy="845819"/>
              </a:xfrm>
              <a:custGeom>
                <a:avLst/>
                <a:gdLst>
                  <a:gd name="connsiteX0" fmla="*/ 26956 w 94487"/>
                  <a:gd name="connsiteY0" fmla="*/ 845820 h 845819"/>
                  <a:gd name="connsiteX1" fmla="*/ 0 w 94487"/>
                  <a:gd name="connsiteY1" fmla="*/ 845820 h 845819"/>
                  <a:gd name="connsiteX2" fmla="*/ 67437 w 94487"/>
                  <a:gd name="connsiteY2" fmla="*/ 0 h 845819"/>
                  <a:gd name="connsiteX3" fmla="*/ 94488 w 94487"/>
                  <a:gd name="connsiteY3" fmla="*/ 0 h 845819"/>
                  <a:gd name="connsiteX4" fmla="*/ 26956 w 94487"/>
                  <a:gd name="connsiteY4" fmla="*/ 845820 h 845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487" h="845819">
                    <a:moveTo>
                      <a:pt x="26956" y="845820"/>
                    </a:moveTo>
                    <a:lnTo>
                      <a:pt x="0" y="845820"/>
                    </a:lnTo>
                    <a:lnTo>
                      <a:pt x="67437" y="0"/>
                    </a:lnTo>
                    <a:lnTo>
                      <a:pt x="94488" y="0"/>
                    </a:lnTo>
                    <a:lnTo>
                      <a:pt x="26956" y="845820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93" name="任意多边形: 形状 1592">
                <a:extLst>
                  <a:ext uri="{FF2B5EF4-FFF2-40B4-BE49-F238E27FC236}">
                    <a16:creationId xmlns:a16="http://schemas.microsoft.com/office/drawing/2014/main" id="{4E650C93-1F16-6FFF-A5FC-48B009B04676}"/>
                  </a:ext>
                </a:extLst>
              </p:cNvPr>
              <p:cNvSpPr/>
              <p:nvPr/>
            </p:nvSpPr>
            <p:spPr>
              <a:xfrm>
                <a:off x="7937009" y="4166615"/>
                <a:ext cx="94487" cy="845819"/>
              </a:xfrm>
              <a:custGeom>
                <a:avLst/>
                <a:gdLst>
                  <a:gd name="connsiteX0" fmla="*/ 26956 w 94487"/>
                  <a:gd name="connsiteY0" fmla="*/ 845820 h 845819"/>
                  <a:gd name="connsiteX1" fmla="*/ 0 w 94487"/>
                  <a:gd name="connsiteY1" fmla="*/ 845820 h 845819"/>
                  <a:gd name="connsiteX2" fmla="*/ 67437 w 94487"/>
                  <a:gd name="connsiteY2" fmla="*/ 0 h 845819"/>
                  <a:gd name="connsiteX3" fmla="*/ 94488 w 94487"/>
                  <a:gd name="connsiteY3" fmla="*/ 0 h 845819"/>
                  <a:gd name="connsiteX4" fmla="*/ 26956 w 94487"/>
                  <a:gd name="connsiteY4" fmla="*/ 845820 h 845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487" h="845819">
                    <a:moveTo>
                      <a:pt x="26956" y="845820"/>
                    </a:moveTo>
                    <a:lnTo>
                      <a:pt x="0" y="845820"/>
                    </a:lnTo>
                    <a:lnTo>
                      <a:pt x="67437" y="0"/>
                    </a:lnTo>
                    <a:lnTo>
                      <a:pt x="94488" y="0"/>
                    </a:lnTo>
                    <a:lnTo>
                      <a:pt x="26956" y="845820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94" name="任意多边形: 形状 1593">
                <a:extLst>
                  <a:ext uri="{FF2B5EF4-FFF2-40B4-BE49-F238E27FC236}">
                    <a16:creationId xmlns:a16="http://schemas.microsoft.com/office/drawing/2014/main" id="{294B707A-60C5-02D3-236D-ECCE2D905B43}"/>
                  </a:ext>
                </a:extLst>
              </p:cNvPr>
              <p:cNvSpPr/>
              <p:nvPr/>
            </p:nvSpPr>
            <p:spPr>
              <a:xfrm>
                <a:off x="8395637" y="4166615"/>
                <a:ext cx="94488" cy="845819"/>
              </a:xfrm>
              <a:custGeom>
                <a:avLst/>
                <a:gdLst>
                  <a:gd name="connsiteX0" fmla="*/ 26956 w 94488"/>
                  <a:gd name="connsiteY0" fmla="*/ 845820 h 845819"/>
                  <a:gd name="connsiteX1" fmla="*/ 0 w 94488"/>
                  <a:gd name="connsiteY1" fmla="*/ 845820 h 845819"/>
                  <a:gd name="connsiteX2" fmla="*/ 67532 w 94488"/>
                  <a:gd name="connsiteY2" fmla="*/ 0 h 845819"/>
                  <a:gd name="connsiteX3" fmla="*/ 94488 w 94488"/>
                  <a:gd name="connsiteY3" fmla="*/ 0 h 845819"/>
                  <a:gd name="connsiteX4" fmla="*/ 26956 w 94488"/>
                  <a:gd name="connsiteY4" fmla="*/ 845820 h 845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488" h="845819">
                    <a:moveTo>
                      <a:pt x="26956" y="845820"/>
                    </a:moveTo>
                    <a:lnTo>
                      <a:pt x="0" y="845820"/>
                    </a:lnTo>
                    <a:lnTo>
                      <a:pt x="67532" y="0"/>
                    </a:lnTo>
                    <a:lnTo>
                      <a:pt x="94488" y="0"/>
                    </a:lnTo>
                    <a:lnTo>
                      <a:pt x="26956" y="845820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95" name="任意多边形: 形状 1594">
                <a:extLst>
                  <a:ext uri="{FF2B5EF4-FFF2-40B4-BE49-F238E27FC236}">
                    <a16:creationId xmlns:a16="http://schemas.microsoft.com/office/drawing/2014/main" id="{A8980AE1-1BFD-736A-0924-D4AC96931BC2}"/>
                  </a:ext>
                </a:extLst>
              </p:cNvPr>
              <p:cNvSpPr/>
              <p:nvPr/>
            </p:nvSpPr>
            <p:spPr>
              <a:xfrm>
                <a:off x="8395637" y="4166615"/>
                <a:ext cx="94488" cy="845819"/>
              </a:xfrm>
              <a:custGeom>
                <a:avLst/>
                <a:gdLst>
                  <a:gd name="connsiteX0" fmla="*/ 26956 w 94488"/>
                  <a:gd name="connsiteY0" fmla="*/ 845820 h 845819"/>
                  <a:gd name="connsiteX1" fmla="*/ 0 w 94488"/>
                  <a:gd name="connsiteY1" fmla="*/ 845820 h 845819"/>
                  <a:gd name="connsiteX2" fmla="*/ 67532 w 94488"/>
                  <a:gd name="connsiteY2" fmla="*/ 0 h 845819"/>
                  <a:gd name="connsiteX3" fmla="*/ 94488 w 94488"/>
                  <a:gd name="connsiteY3" fmla="*/ 0 h 845819"/>
                  <a:gd name="connsiteX4" fmla="*/ 26956 w 94488"/>
                  <a:gd name="connsiteY4" fmla="*/ 845820 h 845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488" h="845819">
                    <a:moveTo>
                      <a:pt x="26956" y="845820"/>
                    </a:moveTo>
                    <a:lnTo>
                      <a:pt x="0" y="845820"/>
                    </a:lnTo>
                    <a:lnTo>
                      <a:pt x="67532" y="0"/>
                    </a:lnTo>
                    <a:lnTo>
                      <a:pt x="94488" y="0"/>
                    </a:lnTo>
                    <a:lnTo>
                      <a:pt x="26956" y="845820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96" name="任意多边形: 形状 1595">
                <a:extLst>
                  <a:ext uri="{FF2B5EF4-FFF2-40B4-BE49-F238E27FC236}">
                    <a16:creationId xmlns:a16="http://schemas.microsoft.com/office/drawing/2014/main" id="{C8AE5549-C428-8D3B-0283-8B0870F9309C}"/>
                  </a:ext>
                </a:extLst>
              </p:cNvPr>
              <p:cNvSpPr/>
              <p:nvPr/>
            </p:nvSpPr>
            <p:spPr>
              <a:xfrm>
                <a:off x="8369634" y="4166615"/>
                <a:ext cx="94487" cy="845819"/>
              </a:xfrm>
              <a:custGeom>
                <a:avLst/>
                <a:gdLst>
                  <a:gd name="connsiteX0" fmla="*/ 94488 w 94487"/>
                  <a:gd name="connsiteY0" fmla="*/ 845820 h 845819"/>
                  <a:gd name="connsiteX1" fmla="*/ 67437 w 94487"/>
                  <a:gd name="connsiteY1" fmla="*/ 845820 h 845819"/>
                  <a:gd name="connsiteX2" fmla="*/ 0 w 94487"/>
                  <a:gd name="connsiteY2" fmla="*/ 0 h 845819"/>
                  <a:gd name="connsiteX3" fmla="*/ 26956 w 94487"/>
                  <a:gd name="connsiteY3" fmla="*/ 0 h 845819"/>
                  <a:gd name="connsiteX4" fmla="*/ 94488 w 94487"/>
                  <a:gd name="connsiteY4" fmla="*/ 845820 h 845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487" h="845819">
                    <a:moveTo>
                      <a:pt x="94488" y="845820"/>
                    </a:moveTo>
                    <a:lnTo>
                      <a:pt x="67437" y="845820"/>
                    </a:lnTo>
                    <a:lnTo>
                      <a:pt x="0" y="0"/>
                    </a:lnTo>
                    <a:lnTo>
                      <a:pt x="26956" y="0"/>
                    </a:lnTo>
                    <a:lnTo>
                      <a:pt x="94488" y="845820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97" name="任意多边形: 形状 1596">
                <a:extLst>
                  <a:ext uri="{FF2B5EF4-FFF2-40B4-BE49-F238E27FC236}">
                    <a16:creationId xmlns:a16="http://schemas.microsoft.com/office/drawing/2014/main" id="{232F7DA5-A1AE-6A4B-1B4A-6C62F8F54F63}"/>
                  </a:ext>
                </a:extLst>
              </p:cNvPr>
              <p:cNvSpPr/>
              <p:nvPr/>
            </p:nvSpPr>
            <p:spPr>
              <a:xfrm>
                <a:off x="8369634" y="4166615"/>
                <a:ext cx="94487" cy="845819"/>
              </a:xfrm>
              <a:custGeom>
                <a:avLst/>
                <a:gdLst>
                  <a:gd name="connsiteX0" fmla="*/ 94488 w 94487"/>
                  <a:gd name="connsiteY0" fmla="*/ 845820 h 845819"/>
                  <a:gd name="connsiteX1" fmla="*/ 67437 w 94487"/>
                  <a:gd name="connsiteY1" fmla="*/ 845820 h 845819"/>
                  <a:gd name="connsiteX2" fmla="*/ 0 w 94487"/>
                  <a:gd name="connsiteY2" fmla="*/ 0 h 845819"/>
                  <a:gd name="connsiteX3" fmla="*/ 26956 w 94487"/>
                  <a:gd name="connsiteY3" fmla="*/ 0 h 845819"/>
                  <a:gd name="connsiteX4" fmla="*/ 94488 w 94487"/>
                  <a:gd name="connsiteY4" fmla="*/ 845820 h 845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487" h="845819">
                    <a:moveTo>
                      <a:pt x="94488" y="845820"/>
                    </a:moveTo>
                    <a:lnTo>
                      <a:pt x="67437" y="845820"/>
                    </a:lnTo>
                    <a:lnTo>
                      <a:pt x="0" y="0"/>
                    </a:lnTo>
                    <a:lnTo>
                      <a:pt x="26956" y="0"/>
                    </a:lnTo>
                    <a:lnTo>
                      <a:pt x="94488" y="845820"/>
                    </a:ln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98" name="任意多边形: 形状 1597">
                <a:extLst>
                  <a:ext uri="{FF2B5EF4-FFF2-40B4-BE49-F238E27FC236}">
                    <a16:creationId xmlns:a16="http://schemas.microsoft.com/office/drawing/2014/main" id="{3DE35923-F95F-CB21-B405-4220BEA07802}"/>
                  </a:ext>
                </a:extLst>
              </p:cNvPr>
              <p:cNvSpPr/>
              <p:nvPr/>
            </p:nvSpPr>
            <p:spPr>
              <a:xfrm>
                <a:off x="8828263" y="4166615"/>
                <a:ext cx="94487" cy="845819"/>
              </a:xfrm>
              <a:custGeom>
                <a:avLst/>
                <a:gdLst>
                  <a:gd name="connsiteX0" fmla="*/ 94488 w 94487"/>
                  <a:gd name="connsiteY0" fmla="*/ 845820 h 845819"/>
                  <a:gd name="connsiteX1" fmla="*/ 67532 w 94487"/>
                  <a:gd name="connsiteY1" fmla="*/ 845820 h 845819"/>
                  <a:gd name="connsiteX2" fmla="*/ 0 w 94487"/>
                  <a:gd name="connsiteY2" fmla="*/ 0 h 845819"/>
                  <a:gd name="connsiteX3" fmla="*/ 26956 w 94487"/>
                  <a:gd name="connsiteY3" fmla="*/ 0 h 845819"/>
                  <a:gd name="connsiteX4" fmla="*/ 94488 w 94487"/>
                  <a:gd name="connsiteY4" fmla="*/ 845820 h 845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487" h="845819">
                    <a:moveTo>
                      <a:pt x="94488" y="845820"/>
                    </a:moveTo>
                    <a:lnTo>
                      <a:pt x="67532" y="845820"/>
                    </a:lnTo>
                    <a:lnTo>
                      <a:pt x="0" y="0"/>
                    </a:lnTo>
                    <a:lnTo>
                      <a:pt x="26956" y="0"/>
                    </a:lnTo>
                    <a:lnTo>
                      <a:pt x="94488" y="845820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99" name="任意多边形: 形状 1598">
                <a:extLst>
                  <a:ext uri="{FF2B5EF4-FFF2-40B4-BE49-F238E27FC236}">
                    <a16:creationId xmlns:a16="http://schemas.microsoft.com/office/drawing/2014/main" id="{DC22D95A-133C-FD1D-5D77-F8BC9D9D3910}"/>
                  </a:ext>
                </a:extLst>
              </p:cNvPr>
              <p:cNvSpPr/>
              <p:nvPr/>
            </p:nvSpPr>
            <p:spPr>
              <a:xfrm>
                <a:off x="8828263" y="4166615"/>
                <a:ext cx="94487" cy="845819"/>
              </a:xfrm>
              <a:custGeom>
                <a:avLst/>
                <a:gdLst>
                  <a:gd name="connsiteX0" fmla="*/ 94488 w 94487"/>
                  <a:gd name="connsiteY0" fmla="*/ 845820 h 845819"/>
                  <a:gd name="connsiteX1" fmla="*/ 67532 w 94487"/>
                  <a:gd name="connsiteY1" fmla="*/ 845820 h 845819"/>
                  <a:gd name="connsiteX2" fmla="*/ 0 w 94487"/>
                  <a:gd name="connsiteY2" fmla="*/ 0 h 845819"/>
                  <a:gd name="connsiteX3" fmla="*/ 26956 w 94487"/>
                  <a:gd name="connsiteY3" fmla="*/ 0 h 845819"/>
                  <a:gd name="connsiteX4" fmla="*/ 94488 w 94487"/>
                  <a:gd name="connsiteY4" fmla="*/ 845820 h 845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487" h="845819">
                    <a:moveTo>
                      <a:pt x="94488" y="845820"/>
                    </a:moveTo>
                    <a:lnTo>
                      <a:pt x="67532" y="845820"/>
                    </a:lnTo>
                    <a:lnTo>
                      <a:pt x="0" y="0"/>
                    </a:lnTo>
                    <a:lnTo>
                      <a:pt x="26956" y="0"/>
                    </a:lnTo>
                    <a:lnTo>
                      <a:pt x="94488" y="845820"/>
                    </a:ln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0F88612E-8CC9-7CE7-AE09-64C363BD50BE}"/>
              </a:ext>
            </a:extLst>
          </p:cNvPr>
          <p:cNvGrpSpPr/>
          <p:nvPr/>
        </p:nvGrpSpPr>
        <p:grpSpPr>
          <a:xfrm>
            <a:off x="11267328" y="6275518"/>
            <a:ext cx="406275" cy="168889"/>
            <a:chOff x="332045" y="6451750"/>
            <a:chExt cx="319472" cy="132805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7A8AE7BF-7DCA-BC55-56D0-FCA90F66AAF0}"/>
                </a:ext>
              </a:extLst>
            </p:cNvPr>
            <p:cNvSpPr/>
            <p:nvPr/>
          </p:nvSpPr>
          <p:spPr>
            <a:xfrm>
              <a:off x="332045" y="6451750"/>
              <a:ext cx="132805" cy="13280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8CF0D2D0-2B6F-73D5-35B8-1360E668A023}"/>
                </a:ext>
              </a:extLst>
            </p:cNvPr>
            <p:cNvSpPr/>
            <p:nvPr/>
          </p:nvSpPr>
          <p:spPr>
            <a:xfrm>
              <a:off x="518712" y="6451750"/>
              <a:ext cx="132805" cy="132805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8" name="缺角矩形 37">
            <a:extLst>
              <a:ext uri="{FF2B5EF4-FFF2-40B4-BE49-F238E27FC236}">
                <a16:creationId xmlns:a16="http://schemas.microsoft.com/office/drawing/2014/main" id="{FCBC32F4-336F-A1B3-83BC-1B0DC7A33EF8}"/>
              </a:ext>
            </a:extLst>
          </p:cNvPr>
          <p:cNvSpPr/>
          <p:nvPr/>
        </p:nvSpPr>
        <p:spPr>
          <a:xfrm>
            <a:off x="374009" y="449142"/>
            <a:ext cx="656878" cy="656878"/>
          </a:xfrm>
          <a:prstGeom prst="plaque">
            <a:avLst>
              <a:gd name="adj" fmla="val 50000"/>
            </a:avLst>
          </a:prstGeom>
          <a:solidFill>
            <a:srgbClr val="3B66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缺角矩形 38">
            <a:extLst>
              <a:ext uri="{FF2B5EF4-FFF2-40B4-BE49-F238E27FC236}">
                <a16:creationId xmlns:a16="http://schemas.microsoft.com/office/drawing/2014/main" id="{291AA391-868F-72BA-A223-4F468E6B509A}"/>
              </a:ext>
            </a:extLst>
          </p:cNvPr>
          <p:cNvSpPr/>
          <p:nvPr/>
        </p:nvSpPr>
        <p:spPr>
          <a:xfrm>
            <a:off x="1029564" y="882384"/>
            <a:ext cx="304784" cy="304784"/>
          </a:xfrm>
          <a:prstGeom prst="plaque">
            <a:avLst>
              <a:gd name="adj" fmla="val 50000"/>
            </a:avLst>
          </a:prstGeom>
          <a:solidFill>
            <a:srgbClr val="3B66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EDA1B6CB-398C-F980-878F-ECCB5C2B9D73}"/>
              </a:ext>
            </a:extLst>
          </p:cNvPr>
          <p:cNvSpPr/>
          <p:nvPr/>
        </p:nvSpPr>
        <p:spPr>
          <a:xfrm>
            <a:off x="1" y="4589262"/>
            <a:ext cx="830401" cy="1645374"/>
          </a:xfrm>
          <a:custGeom>
            <a:avLst/>
            <a:gdLst>
              <a:gd name="connsiteX0" fmla="*/ 7714 w 830401"/>
              <a:gd name="connsiteY0" fmla="*/ 0 h 1645374"/>
              <a:gd name="connsiteX1" fmla="*/ 830401 w 830401"/>
              <a:gd name="connsiteY1" fmla="*/ 822687 h 1645374"/>
              <a:gd name="connsiteX2" fmla="*/ 7714 w 830401"/>
              <a:gd name="connsiteY2" fmla="*/ 1645374 h 1645374"/>
              <a:gd name="connsiteX3" fmla="*/ 0 w 830401"/>
              <a:gd name="connsiteY3" fmla="*/ 1568854 h 1645374"/>
              <a:gd name="connsiteX4" fmla="*/ 0 w 830401"/>
              <a:gd name="connsiteY4" fmla="*/ 76521 h 1645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0401" h="1645374">
                <a:moveTo>
                  <a:pt x="7714" y="0"/>
                </a:moveTo>
                <a:cubicBezTo>
                  <a:pt x="7714" y="454357"/>
                  <a:pt x="376044" y="822687"/>
                  <a:pt x="830401" y="822687"/>
                </a:cubicBezTo>
                <a:cubicBezTo>
                  <a:pt x="376044" y="822687"/>
                  <a:pt x="7714" y="1191017"/>
                  <a:pt x="7714" y="1645374"/>
                </a:cubicBezTo>
                <a:lnTo>
                  <a:pt x="0" y="1568854"/>
                </a:lnTo>
                <a:lnTo>
                  <a:pt x="0" y="76521"/>
                </a:lnTo>
                <a:close/>
              </a:path>
            </a:pathLst>
          </a:custGeom>
          <a:solidFill>
            <a:srgbClr val="3B66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8B9BE9AA-1D94-3CCF-75BA-D8BC92819D59}"/>
              </a:ext>
            </a:extLst>
          </p:cNvPr>
          <p:cNvGrpSpPr/>
          <p:nvPr/>
        </p:nvGrpSpPr>
        <p:grpSpPr>
          <a:xfrm>
            <a:off x="2021984" y="2692780"/>
            <a:ext cx="4873275" cy="1320578"/>
            <a:chOff x="1222725" y="2223181"/>
            <a:chExt cx="3035925" cy="822686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D80F9-E3FD-270D-A1DE-054FED40C763}"/>
                </a:ext>
              </a:extLst>
            </p:cNvPr>
            <p:cNvGrpSpPr/>
            <p:nvPr/>
          </p:nvGrpSpPr>
          <p:grpSpPr>
            <a:xfrm>
              <a:off x="1222725" y="2223181"/>
              <a:ext cx="3035925" cy="822686"/>
              <a:chOff x="-2439" y="2453689"/>
              <a:chExt cx="5580451" cy="1512210"/>
            </a:xfrm>
          </p:grpSpPr>
          <p:sp>
            <p:nvSpPr>
              <p:cNvPr id="2" name="矩形: 圆角 1">
                <a:extLst>
                  <a:ext uri="{FF2B5EF4-FFF2-40B4-BE49-F238E27FC236}">
                    <a16:creationId xmlns:a16="http://schemas.microsoft.com/office/drawing/2014/main" id="{B258CE90-EABB-BB52-2894-CA824ED68115}"/>
                  </a:ext>
                </a:extLst>
              </p:cNvPr>
              <p:cNvSpPr/>
              <p:nvPr/>
            </p:nvSpPr>
            <p:spPr>
              <a:xfrm>
                <a:off x="-1" y="2921448"/>
                <a:ext cx="5578013" cy="1044451"/>
              </a:xfrm>
              <a:prstGeom prst="roundRect">
                <a:avLst>
                  <a:gd name="adj" fmla="val 0"/>
                </a:avLst>
              </a:prstGeom>
              <a:solidFill>
                <a:srgbClr val="3B66FF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" name="矩形: 圆角 2">
                <a:extLst>
                  <a:ext uri="{FF2B5EF4-FFF2-40B4-BE49-F238E27FC236}">
                    <a16:creationId xmlns:a16="http://schemas.microsoft.com/office/drawing/2014/main" id="{93DC44F8-8E29-0215-A9FE-1FB5DBEF032F}"/>
                  </a:ext>
                </a:extLst>
              </p:cNvPr>
              <p:cNvSpPr/>
              <p:nvPr/>
            </p:nvSpPr>
            <p:spPr>
              <a:xfrm>
                <a:off x="-1" y="2706994"/>
                <a:ext cx="5578013" cy="336233"/>
              </a:xfrm>
              <a:prstGeom prst="roundRect">
                <a:avLst>
                  <a:gd name="adj" fmla="val 0"/>
                </a:avLst>
              </a:prstGeom>
              <a:solidFill>
                <a:srgbClr val="3B66FF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4" name="任意多边形: 形状 3">
                <a:extLst>
                  <a:ext uri="{FF2B5EF4-FFF2-40B4-BE49-F238E27FC236}">
                    <a16:creationId xmlns:a16="http://schemas.microsoft.com/office/drawing/2014/main" id="{F39B1878-89AD-CA90-15A7-B15543CA9629}"/>
                  </a:ext>
                </a:extLst>
              </p:cNvPr>
              <p:cNvSpPr/>
              <p:nvPr/>
            </p:nvSpPr>
            <p:spPr>
              <a:xfrm rot="16200000">
                <a:off x="1831444" y="619806"/>
                <a:ext cx="395150" cy="4062915"/>
              </a:xfrm>
              <a:custGeom>
                <a:avLst/>
                <a:gdLst>
                  <a:gd name="connsiteX0" fmla="*/ 395150 w 395150"/>
                  <a:gd name="connsiteY0" fmla="*/ 857716 h 4062915"/>
                  <a:gd name="connsiteX1" fmla="*/ 141562 w 395150"/>
                  <a:gd name="connsiteY1" fmla="*/ 1187237 h 4062915"/>
                  <a:gd name="connsiteX2" fmla="*/ 141562 w 395150"/>
                  <a:gd name="connsiteY2" fmla="*/ 2629235 h 4062915"/>
                  <a:gd name="connsiteX3" fmla="*/ 141562 w 395150"/>
                  <a:gd name="connsiteY3" fmla="*/ 2889174 h 4062915"/>
                  <a:gd name="connsiteX4" fmla="*/ 141562 w 395150"/>
                  <a:gd name="connsiteY4" fmla="*/ 4062915 h 4062915"/>
                  <a:gd name="connsiteX5" fmla="*/ 0 w 395150"/>
                  <a:gd name="connsiteY5" fmla="*/ 4062915 h 4062915"/>
                  <a:gd name="connsiteX6" fmla="*/ 1 w 395150"/>
                  <a:gd name="connsiteY6" fmla="*/ 0 h 4062915"/>
                  <a:gd name="connsiteX7" fmla="*/ 141562 w 395150"/>
                  <a:gd name="connsiteY7" fmla="*/ 0 h 4062915"/>
                  <a:gd name="connsiteX8" fmla="*/ 141562 w 395150"/>
                  <a:gd name="connsiteY8" fmla="*/ 528195 h 4062915"/>
                  <a:gd name="connsiteX9" fmla="*/ 395150 w 395150"/>
                  <a:gd name="connsiteY9" fmla="*/ 857716 h 4062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95150" h="4062915">
                    <a:moveTo>
                      <a:pt x="395150" y="857716"/>
                    </a:moveTo>
                    <a:cubicBezTo>
                      <a:pt x="255097" y="857716"/>
                      <a:pt x="141562" y="1005248"/>
                      <a:pt x="141562" y="1187237"/>
                    </a:cubicBezTo>
                    <a:lnTo>
                      <a:pt x="141562" y="2629235"/>
                    </a:lnTo>
                    <a:lnTo>
                      <a:pt x="141562" y="2889174"/>
                    </a:lnTo>
                    <a:lnTo>
                      <a:pt x="141562" y="4062915"/>
                    </a:lnTo>
                    <a:lnTo>
                      <a:pt x="0" y="4062915"/>
                    </a:lnTo>
                    <a:lnTo>
                      <a:pt x="1" y="0"/>
                    </a:lnTo>
                    <a:lnTo>
                      <a:pt x="141562" y="0"/>
                    </a:lnTo>
                    <a:lnTo>
                      <a:pt x="141562" y="528195"/>
                    </a:lnTo>
                    <a:cubicBezTo>
                      <a:pt x="141562" y="710185"/>
                      <a:pt x="255097" y="857716"/>
                      <a:pt x="395150" y="857716"/>
                    </a:cubicBezTo>
                    <a:close/>
                  </a:path>
                </a:pathLst>
              </a:custGeom>
              <a:solidFill>
                <a:srgbClr val="3B66FF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cs typeface="+mn-ea"/>
                </a:endParaRPr>
              </a:p>
            </p:txBody>
          </p:sp>
        </p:grp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DBE75492-3649-A0B1-5B99-ACDAD7357848}"/>
                </a:ext>
              </a:extLst>
            </p:cNvPr>
            <p:cNvSpPr txBox="1"/>
            <p:nvPr/>
          </p:nvSpPr>
          <p:spPr>
            <a:xfrm>
              <a:off x="2306348" y="2666876"/>
              <a:ext cx="870006" cy="2876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</a:rPr>
                <a:t>自我评价</a:t>
              </a: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19461E46-FCBB-EC93-80A8-270F5656F20A}"/>
              </a:ext>
            </a:extLst>
          </p:cNvPr>
          <p:cNvSpPr txBox="1"/>
          <p:nvPr/>
        </p:nvSpPr>
        <p:spPr>
          <a:xfrm>
            <a:off x="1971976" y="810178"/>
            <a:ext cx="3009157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dirty="0">
                <a:gradFill>
                  <a:gsLst>
                    <a:gs pos="0">
                      <a:srgbClr val="3B66FF"/>
                    </a:gs>
                    <a:gs pos="91000">
                      <a:srgbClr val="3B66FF">
                        <a:alpha val="0"/>
                      </a:srgbClr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16600" dirty="0">
              <a:gradFill>
                <a:gsLst>
                  <a:gs pos="0">
                    <a:srgbClr val="3B66FF"/>
                  </a:gs>
                  <a:gs pos="91000">
                    <a:srgbClr val="3B66FF">
                      <a:alpha val="0"/>
                    </a:srgbClr>
                  </a:gs>
                </a:gsLst>
                <a:lin ang="5400000" scaled="1"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DA7EF152-AA42-48B7-EDD4-F6AD3BDB9F27}"/>
              </a:ext>
            </a:extLst>
          </p:cNvPr>
          <p:cNvSpPr txBox="1"/>
          <p:nvPr/>
        </p:nvSpPr>
        <p:spPr>
          <a:xfrm>
            <a:off x="1981215" y="4205119"/>
            <a:ext cx="5511499" cy="55438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>
                <a:solidFill>
                  <a:schemeClr val="bg1">
                    <a:alpha val="41000"/>
                  </a:schemeClr>
                </a:solidFill>
              </a:defRPr>
            </a:lvl1pPr>
          </a:lstStyle>
          <a:p>
            <a:r>
              <a:rPr lang="zh-CN" altLang="en-US" dirty="0"/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136027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1F1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图示 17">
            <a:extLst>
              <a:ext uri="{FF2B5EF4-FFF2-40B4-BE49-F238E27FC236}">
                <a16:creationId xmlns:a16="http://schemas.microsoft.com/office/drawing/2014/main" id="{4B9EFC0B-0719-F555-6D87-00645540993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93612207"/>
              </p:ext>
            </p:extLst>
          </p:nvPr>
        </p:nvGraphicFramePr>
        <p:xfrm>
          <a:off x="117462" y="1575912"/>
          <a:ext cx="5559264" cy="37061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CACC0B48-6409-D861-9D8B-9FED4A207BA8}"/>
              </a:ext>
            </a:extLst>
          </p:cNvPr>
          <p:cNvSpPr/>
          <p:nvPr/>
        </p:nvSpPr>
        <p:spPr>
          <a:xfrm rot="5400000">
            <a:off x="6343378" y="949798"/>
            <a:ext cx="775596" cy="2619906"/>
          </a:xfrm>
          <a:custGeom>
            <a:avLst/>
            <a:gdLst>
              <a:gd name="connsiteX0" fmla="*/ 0 w 775596"/>
              <a:gd name="connsiteY0" fmla="*/ 2619906 h 2619906"/>
              <a:gd name="connsiteX1" fmla="*/ 0 w 775596"/>
              <a:gd name="connsiteY1" fmla="*/ 0 h 2619906"/>
              <a:gd name="connsiteX2" fmla="*/ 552698 w 775596"/>
              <a:gd name="connsiteY2" fmla="*/ 0 h 2619906"/>
              <a:gd name="connsiteX3" fmla="*/ 552698 w 775596"/>
              <a:gd name="connsiteY3" fmla="*/ 1488420 h 2619906"/>
              <a:gd name="connsiteX4" fmla="*/ 554144 w 775596"/>
              <a:gd name="connsiteY4" fmla="*/ 1488420 h 2619906"/>
              <a:gd name="connsiteX5" fmla="*/ 554144 w 775596"/>
              <a:gd name="connsiteY5" fmla="*/ 1949680 h 2619906"/>
              <a:gd name="connsiteX6" fmla="*/ 775596 w 775596"/>
              <a:gd name="connsiteY6" fmla="*/ 2237443 h 2619906"/>
              <a:gd name="connsiteX7" fmla="*/ 554144 w 775596"/>
              <a:gd name="connsiteY7" fmla="*/ 2525206 h 2619906"/>
              <a:gd name="connsiteX8" fmla="*/ 554144 w 775596"/>
              <a:gd name="connsiteY8" fmla="*/ 2578822 h 2619906"/>
              <a:gd name="connsiteX9" fmla="*/ 552698 w 775596"/>
              <a:gd name="connsiteY9" fmla="*/ 2578822 h 2619906"/>
              <a:gd name="connsiteX10" fmla="*/ 552698 w 775596"/>
              <a:gd name="connsiteY10" fmla="*/ 2619906 h 2619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5596" h="2619906">
                <a:moveTo>
                  <a:pt x="0" y="2619906"/>
                </a:moveTo>
                <a:lnTo>
                  <a:pt x="0" y="0"/>
                </a:lnTo>
                <a:lnTo>
                  <a:pt x="552698" y="0"/>
                </a:lnTo>
                <a:lnTo>
                  <a:pt x="552698" y="1488420"/>
                </a:lnTo>
                <a:lnTo>
                  <a:pt x="554144" y="1488420"/>
                </a:lnTo>
                <a:lnTo>
                  <a:pt x="554144" y="1949680"/>
                </a:lnTo>
                <a:cubicBezTo>
                  <a:pt x="554144" y="2108608"/>
                  <a:pt x="653291" y="2237443"/>
                  <a:pt x="775596" y="2237443"/>
                </a:cubicBezTo>
                <a:cubicBezTo>
                  <a:pt x="653291" y="2237443"/>
                  <a:pt x="554144" y="2366279"/>
                  <a:pt x="554144" y="2525206"/>
                </a:cubicBezTo>
                <a:lnTo>
                  <a:pt x="554144" y="2578822"/>
                </a:lnTo>
                <a:lnTo>
                  <a:pt x="552698" y="2578822"/>
                </a:lnTo>
                <a:lnTo>
                  <a:pt x="552698" y="2619906"/>
                </a:lnTo>
                <a:close/>
              </a:path>
            </a:pathLst>
          </a:custGeom>
          <a:solidFill>
            <a:srgbClr val="3B66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0A9295E2-EFEE-8B1F-E48D-120244AD6C32}"/>
              </a:ext>
            </a:extLst>
          </p:cNvPr>
          <p:cNvSpPr txBox="1"/>
          <p:nvPr/>
        </p:nvSpPr>
        <p:spPr>
          <a:xfrm>
            <a:off x="6032908" y="1979025"/>
            <a:ext cx="13965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CAC4DFBE-360A-8A4C-621A-67752527077A}"/>
              </a:ext>
            </a:extLst>
          </p:cNvPr>
          <p:cNvSpPr txBox="1"/>
          <p:nvPr/>
        </p:nvSpPr>
        <p:spPr>
          <a:xfrm>
            <a:off x="5421223" y="2647549"/>
            <a:ext cx="2721307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A3C68581-3AD0-AEEB-474A-1912CB615F99}"/>
              </a:ext>
            </a:extLst>
          </p:cNvPr>
          <p:cNvSpPr/>
          <p:nvPr/>
        </p:nvSpPr>
        <p:spPr>
          <a:xfrm rot="5400000">
            <a:off x="9404078" y="949798"/>
            <a:ext cx="775596" cy="2619906"/>
          </a:xfrm>
          <a:custGeom>
            <a:avLst/>
            <a:gdLst>
              <a:gd name="connsiteX0" fmla="*/ 0 w 775596"/>
              <a:gd name="connsiteY0" fmla="*/ 2619906 h 2619906"/>
              <a:gd name="connsiteX1" fmla="*/ 0 w 775596"/>
              <a:gd name="connsiteY1" fmla="*/ 0 h 2619906"/>
              <a:gd name="connsiteX2" fmla="*/ 552698 w 775596"/>
              <a:gd name="connsiteY2" fmla="*/ 0 h 2619906"/>
              <a:gd name="connsiteX3" fmla="*/ 552698 w 775596"/>
              <a:gd name="connsiteY3" fmla="*/ 1488420 h 2619906"/>
              <a:gd name="connsiteX4" fmla="*/ 554144 w 775596"/>
              <a:gd name="connsiteY4" fmla="*/ 1488420 h 2619906"/>
              <a:gd name="connsiteX5" fmla="*/ 554144 w 775596"/>
              <a:gd name="connsiteY5" fmla="*/ 1949680 h 2619906"/>
              <a:gd name="connsiteX6" fmla="*/ 775596 w 775596"/>
              <a:gd name="connsiteY6" fmla="*/ 2237443 h 2619906"/>
              <a:gd name="connsiteX7" fmla="*/ 554144 w 775596"/>
              <a:gd name="connsiteY7" fmla="*/ 2525206 h 2619906"/>
              <a:gd name="connsiteX8" fmla="*/ 554144 w 775596"/>
              <a:gd name="connsiteY8" fmla="*/ 2578822 h 2619906"/>
              <a:gd name="connsiteX9" fmla="*/ 552698 w 775596"/>
              <a:gd name="connsiteY9" fmla="*/ 2578822 h 2619906"/>
              <a:gd name="connsiteX10" fmla="*/ 552698 w 775596"/>
              <a:gd name="connsiteY10" fmla="*/ 2619906 h 2619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5596" h="2619906">
                <a:moveTo>
                  <a:pt x="0" y="2619906"/>
                </a:moveTo>
                <a:lnTo>
                  <a:pt x="0" y="0"/>
                </a:lnTo>
                <a:lnTo>
                  <a:pt x="552698" y="0"/>
                </a:lnTo>
                <a:lnTo>
                  <a:pt x="552698" y="1488420"/>
                </a:lnTo>
                <a:lnTo>
                  <a:pt x="554144" y="1488420"/>
                </a:lnTo>
                <a:lnTo>
                  <a:pt x="554144" y="1949680"/>
                </a:lnTo>
                <a:cubicBezTo>
                  <a:pt x="554144" y="2108608"/>
                  <a:pt x="653291" y="2237443"/>
                  <a:pt x="775596" y="2237443"/>
                </a:cubicBezTo>
                <a:cubicBezTo>
                  <a:pt x="653291" y="2237443"/>
                  <a:pt x="554144" y="2366279"/>
                  <a:pt x="554144" y="2525206"/>
                </a:cubicBezTo>
                <a:lnTo>
                  <a:pt x="554144" y="2578822"/>
                </a:lnTo>
                <a:lnTo>
                  <a:pt x="552698" y="2578822"/>
                </a:lnTo>
                <a:lnTo>
                  <a:pt x="552698" y="2619906"/>
                </a:lnTo>
                <a:close/>
              </a:path>
            </a:pathLst>
          </a:custGeom>
          <a:solidFill>
            <a:srgbClr val="3B66FF">
              <a:alpha val="34000"/>
            </a:srgbClr>
          </a:solidFill>
          <a:ln w="6350">
            <a:solidFill>
              <a:srgbClr val="3B66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E908074A-0260-CF1B-2B82-5325258A8108}"/>
              </a:ext>
            </a:extLst>
          </p:cNvPr>
          <p:cNvSpPr txBox="1"/>
          <p:nvPr/>
        </p:nvSpPr>
        <p:spPr>
          <a:xfrm>
            <a:off x="9093608" y="1979025"/>
            <a:ext cx="13965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DCB53A7A-B189-AC46-09EB-FAAC34FB6190}"/>
              </a:ext>
            </a:extLst>
          </p:cNvPr>
          <p:cNvSpPr txBox="1"/>
          <p:nvPr/>
        </p:nvSpPr>
        <p:spPr>
          <a:xfrm>
            <a:off x="8481923" y="2647549"/>
            <a:ext cx="2721307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AA4A4996-C4C5-CABF-CE16-FA34692DCC2D}"/>
              </a:ext>
            </a:extLst>
          </p:cNvPr>
          <p:cNvSpPr/>
          <p:nvPr/>
        </p:nvSpPr>
        <p:spPr>
          <a:xfrm rot="5400000">
            <a:off x="6343378" y="2755844"/>
            <a:ext cx="775596" cy="2619906"/>
          </a:xfrm>
          <a:custGeom>
            <a:avLst/>
            <a:gdLst>
              <a:gd name="connsiteX0" fmla="*/ 0 w 775596"/>
              <a:gd name="connsiteY0" fmla="*/ 2619906 h 2619906"/>
              <a:gd name="connsiteX1" fmla="*/ 0 w 775596"/>
              <a:gd name="connsiteY1" fmla="*/ 0 h 2619906"/>
              <a:gd name="connsiteX2" fmla="*/ 552698 w 775596"/>
              <a:gd name="connsiteY2" fmla="*/ 0 h 2619906"/>
              <a:gd name="connsiteX3" fmla="*/ 552698 w 775596"/>
              <a:gd name="connsiteY3" fmla="*/ 1488420 h 2619906"/>
              <a:gd name="connsiteX4" fmla="*/ 554144 w 775596"/>
              <a:gd name="connsiteY4" fmla="*/ 1488420 h 2619906"/>
              <a:gd name="connsiteX5" fmla="*/ 554144 w 775596"/>
              <a:gd name="connsiteY5" fmla="*/ 1949680 h 2619906"/>
              <a:gd name="connsiteX6" fmla="*/ 775596 w 775596"/>
              <a:gd name="connsiteY6" fmla="*/ 2237443 h 2619906"/>
              <a:gd name="connsiteX7" fmla="*/ 554144 w 775596"/>
              <a:gd name="connsiteY7" fmla="*/ 2525206 h 2619906"/>
              <a:gd name="connsiteX8" fmla="*/ 554144 w 775596"/>
              <a:gd name="connsiteY8" fmla="*/ 2578822 h 2619906"/>
              <a:gd name="connsiteX9" fmla="*/ 552698 w 775596"/>
              <a:gd name="connsiteY9" fmla="*/ 2578822 h 2619906"/>
              <a:gd name="connsiteX10" fmla="*/ 552698 w 775596"/>
              <a:gd name="connsiteY10" fmla="*/ 2619906 h 2619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5596" h="2619906">
                <a:moveTo>
                  <a:pt x="0" y="2619906"/>
                </a:moveTo>
                <a:lnTo>
                  <a:pt x="0" y="0"/>
                </a:lnTo>
                <a:lnTo>
                  <a:pt x="552698" y="0"/>
                </a:lnTo>
                <a:lnTo>
                  <a:pt x="552698" y="1488420"/>
                </a:lnTo>
                <a:lnTo>
                  <a:pt x="554144" y="1488420"/>
                </a:lnTo>
                <a:lnTo>
                  <a:pt x="554144" y="1949680"/>
                </a:lnTo>
                <a:cubicBezTo>
                  <a:pt x="554144" y="2108608"/>
                  <a:pt x="653291" y="2237443"/>
                  <a:pt x="775596" y="2237443"/>
                </a:cubicBezTo>
                <a:cubicBezTo>
                  <a:pt x="653291" y="2237443"/>
                  <a:pt x="554144" y="2366279"/>
                  <a:pt x="554144" y="2525206"/>
                </a:cubicBezTo>
                <a:lnTo>
                  <a:pt x="554144" y="2578822"/>
                </a:lnTo>
                <a:lnTo>
                  <a:pt x="552698" y="2578822"/>
                </a:lnTo>
                <a:lnTo>
                  <a:pt x="552698" y="2619906"/>
                </a:lnTo>
                <a:close/>
              </a:path>
            </a:pathLst>
          </a:custGeom>
          <a:solidFill>
            <a:srgbClr val="3B66FF">
              <a:alpha val="34000"/>
            </a:srgbClr>
          </a:solidFill>
          <a:ln w="6350">
            <a:solidFill>
              <a:srgbClr val="3B66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626B6A5C-698F-176F-9611-B8CE80A64D32}"/>
              </a:ext>
            </a:extLst>
          </p:cNvPr>
          <p:cNvSpPr txBox="1"/>
          <p:nvPr/>
        </p:nvSpPr>
        <p:spPr>
          <a:xfrm>
            <a:off x="6032908" y="3785071"/>
            <a:ext cx="13965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CD514339-F67E-25A2-97AB-3FB772AA50CD}"/>
              </a:ext>
            </a:extLst>
          </p:cNvPr>
          <p:cNvSpPr txBox="1"/>
          <p:nvPr/>
        </p:nvSpPr>
        <p:spPr>
          <a:xfrm>
            <a:off x="5421223" y="4453595"/>
            <a:ext cx="2721307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7980543B-5614-6DC5-A3A1-555223C4FD89}"/>
              </a:ext>
            </a:extLst>
          </p:cNvPr>
          <p:cNvSpPr/>
          <p:nvPr/>
        </p:nvSpPr>
        <p:spPr>
          <a:xfrm rot="5400000">
            <a:off x="9404078" y="2755844"/>
            <a:ext cx="775596" cy="2619906"/>
          </a:xfrm>
          <a:custGeom>
            <a:avLst/>
            <a:gdLst>
              <a:gd name="connsiteX0" fmla="*/ 0 w 775596"/>
              <a:gd name="connsiteY0" fmla="*/ 2619906 h 2619906"/>
              <a:gd name="connsiteX1" fmla="*/ 0 w 775596"/>
              <a:gd name="connsiteY1" fmla="*/ 0 h 2619906"/>
              <a:gd name="connsiteX2" fmla="*/ 552698 w 775596"/>
              <a:gd name="connsiteY2" fmla="*/ 0 h 2619906"/>
              <a:gd name="connsiteX3" fmla="*/ 552698 w 775596"/>
              <a:gd name="connsiteY3" fmla="*/ 1488420 h 2619906"/>
              <a:gd name="connsiteX4" fmla="*/ 554144 w 775596"/>
              <a:gd name="connsiteY4" fmla="*/ 1488420 h 2619906"/>
              <a:gd name="connsiteX5" fmla="*/ 554144 w 775596"/>
              <a:gd name="connsiteY5" fmla="*/ 1949680 h 2619906"/>
              <a:gd name="connsiteX6" fmla="*/ 775596 w 775596"/>
              <a:gd name="connsiteY6" fmla="*/ 2237443 h 2619906"/>
              <a:gd name="connsiteX7" fmla="*/ 554144 w 775596"/>
              <a:gd name="connsiteY7" fmla="*/ 2525206 h 2619906"/>
              <a:gd name="connsiteX8" fmla="*/ 554144 w 775596"/>
              <a:gd name="connsiteY8" fmla="*/ 2578822 h 2619906"/>
              <a:gd name="connsiteX9" fmla="*/ 552698 w 775596"/>
              <a:gd name="connsiteY9" fmla="*/ 2578822 h 2619906"/>
              <a:gd name="connsiteX10" fmla="*/ 552698 w 775596"/>
              <a:gd name="connsiteY10" fmla="*/ 2619906 h 2619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5596" h="2619906">
                <a:moveTo>
                  <a:pt x="0" y="2619906"/>
                </a:moveTo>
                <a:lnTo>
                  <a:pt x="0" y="0"/>
                </a:lnTo>
                <a:lnTo>
                  <a:pt x="552698" y="0"/>
                </a:lnTo>
                <a:lnTo>
                  <a:pt x="552698" y="1488420"/>
                </a:lnTo>
                <a:lnTo>
                  <a:pt x="554144" y="1488420"/>
                </a:lnTo>
                <a:lnTo>
                  <a:pt x="554144" y="1949680"/>
                </a:lnTo>
                <a:cubicBezTo>
                  <a:pt x="554144" y="2108608"/>
                  <a:pt x="653291" y="2237443"/>
                  <a:pt x="775596" y="2237443"/>
                </a:cubicBezTo>
                <a:cubicBezTo>
                  <a:pt x="653291" y="2237443"/>
                  <a:pt x="554144" y="2366279"/>
                  <a:pt x="554144" y="2525206"/>
                </a:cubicBezTo>
                <a:lnTo>
                  <a:pt x="554144" y="2578822"/>
                </a:lnTo>
                <a:lnTo>
                  <a:pt x="552698" y="2578822"/>
                </a:lnTo>
                <a:lnTo>
                  <a:pt x="552698" y="2619906"/>
                </a:lnTo>
                <a:close/>
              </a:path>
            </a:pathLst>
          </a:custGeom>
          <a:solidFill>
            <a:srgbClr val="3B66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F649390C-3FFC-91E1-9DB6-E6BE3BD55B49}"/>
              </a:ext>
            </a:extLst>
          </p:cNvPr>
          <p:cNvSpPr txBox="1"/>
          <p:nvPr/>
        </p:nvSpPr>
        <p:spPr>
          <a:xfrm>
            <a:off x="9093608" y="3785071"/>
            <a:ext cx="13965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A43DB0E9-7401-1DCD-18E0-BE735CD5903A}"/>
              </a:ext>
            </a:extLst>
          </p:cNvPr>
          <p:cNvSpPr txBox="1"/>
          <p:nvPr/>
        </p:nvSpPr>
        <p:spPr>
          <a:xfrm>
            <a:off x="8481923" y="4453595"/>
            <a:ext cx="2721307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E14E369B-40B8-E2E9-3721-6B238566753A}"/>
              </a:ext>
            </a:extLst>
          </p:cNvPr>
          <p:cNvGrpSpPr/>
          <p:nvPr/>
        </p:nvGrpSpPr>
        <p:grpSpPr>
          <a:xfrm>
            <a:off x="267546" y="190062"/>
            <a:ext cx="925460" cy="758669"/>
            <a:chOff x="374009" y="449142"/>
            <a:chExt cx="925460" cy="758669"/>
          </a:xfrm>
        </p:grpSpPr>
        <p:sp>
          <p:nvSpPr>
            <p:cNvPr id="40" name="缺角矩形 39">
              <a:extLst>
                <a:ext uri="{FF2B5EF4-FFF2-40B4-BE49-F238E27FC236}">
                  <a16:creationId xmlns:a16="http://schemas.microsoft.com/office/drawing/2014/main" id="{CBC07D77-0686-E6A1-07C2-247EE0213F05}"/>
                </a:ext>
              </a:extLst>
            </p:cNvPr>
            <p:cNvSpPr/>
            <p:nvPr/>
          </p:nvSpPr>
          <p:spPr>
            <a:xfrm>
              <a:off x="374009" y="449142"/>
              <a:ext cx="656878" cy="656878"/>
            </a:xfrm>
            <a:prstGeom prst="plaque">
              <a:avLst>
                <a:gd name="adj" fmla="val 50000"/>
              </a:avLst>
            </a:prstGeom>
            <a:solidFill>
              <a:srgbClr val="3B66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缺角矩形 40">
              <a:extLst>
                <a:ext uri="{FF2B5EF4-FFF2-40B4-BE49-F238E27FC236}">
                  <a16:creationId xmlns:a16="http://schemas.microsoft.com/office/drawing/2014/main" id="{366B63D8-9F8D-CAAF-0C05-38A661461271}"/>
                </a:ext>
              </a:extLst>
            </p:cNvPr>
            <p:cNvSpPr/>
            <p:nvPr/>
          </p:nvSpPr>
          <p:spPr>
            <a:xfrm>
              <a:off x="1071674" y="980016"/>
              <a:ext cx="227795" cy="227795"/>
            </a:xfrm>
            <a:prstGeom prst="plaque">
              <a:avLst>
                <a:gd name="adj" fmla="val 50000"/>
              </a:avLst>
            </a:prstGeom>
            <a:solidFill>
              <a:srgbClr val="3B66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2" name="文本框 41">
            <a:extLst>
              <a:ext uri="{FF2B5EF4-FFF2-40B4-BE49-F238E27FC236}">
                <a16:creationId xmlns:a16="http://schemas.microsoft.com/office/drawing/2014/main" id="{19F5217E-043E-DC3F-50A3-80D43432163E}"/>
              </a:ext>
            </a:extLst>
          </p:cNvPr>
          <p:cNvSpPr txBox="1"/>
          <p:nvPr/>
        </p:nvSpPr>
        <p:spPr>
          <a:xfrm>
            <a:off x="1727125" y="314031"/>
            <a:ext cx="1396536" cy="461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自我评价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097F3AF1-B69A-9202-6D43-FB2533823D06}"/>
              </a:ext>
            </a:extLst>
          </p:cNvPr>
          <p:cNvSpPr txBox="1"/>
          <p:nvPr/>
        </p:nvSpPr>
        <p:spPr>
          <a:xfrm>
            <a:off x="867918" y="224734"/>
            <a:ext cx="7986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gradFill>
                  <a:gsLst>
                    <a:gs pos="0">
                      <a:srgbClr val="3B66FF"/>
                    </a:gs>
                    <a:gs pos="91000">
                      <a:srgbClr val="3B66FF">
                        <a:alpha val="0"/>
                      </a:srgbClr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3600" dirty="0">
              <a:gradFill>
                <a:gsLst>
                  <a:gs pos="0">
                    <a:srgbClr val="3B66FF"/>
                  </a:gs>
                  <a:gs pos="91000">
                    <a:srgbClr val="3B66FF">
                      <a:alpha val="0"/>
                    </a:srgbClr>
                  </a:gs>
                </a:gsLst>
                <a:lin ang="5400000" scaled="1"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84637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warp dir="in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©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nzocjjv4">
      <a:majorFont>
        <a:latin typeface="HarmonyOS Sans SC Light"/>
        <a:ea typeface="阿里巴巴普惠体 2.0 55 Regular"/>
        <a:cs typeface=""/>
      </a:majorFont>
      <a:minorFont>
        <a:latin typeface="HarmonyOS Sans SC Light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3B66FF"/>
        </a:solidFill>
        <a:ln>
          <a:noFill/>
        </a:ln>
      </a:spPr>
      <a:bodyPr rtlCol="0" anchor="ctr"/>
      <a:lstStyle>
        <a:defPPr algn="ctr">
          <a:defRPr>
            <a:cs typeface="+mn-ea"/>
            <a:sym typeface="+mn-lt"/>
          </a:defRPr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696</TotalTime>
  <Words>2186</Words>
  <Application>Microsoft Office PowerPoint</Application>
  <PresentationFormat>宽屏</PresentationFormat>
  <Paragraphs>251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HarmonyOS Sans SC Light</vt:lpstr>
      <vt:lpstr>MiSans Heavy</vt:lpstr>
      <vt:lpstr>阿里巴巴普惠体 2.0 55 Regular</vt:lpstr>
      <vt:lpstr>阿里巴巴普惠体 2.0 65 Medium</vt:lpstr>
      <vt:lpstr>等线</vt:lpstr>
      <vt:lpstr>思源黑体 CN Heavy</vt:lpstr>
      <vt:lpstr>Arial</vt:lpstr>
      <vt:lpstr>Calibri</vt:lpstr>
      <vt:lpstr>©51PPT模板网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商务插画风转正述职报告ppt模板</dc:title>
  <dc:creator>©51PPT模板网</dc:creator>
  <cp:keywords>www.51pptmoban.com</cp:keywords>
  <dc:description>51PPT模板网，幻灯片演示模板及素材免费下载！_x000d_
51PPT模板网 唯一访问网址：www.51pptmoban.com</dc:description>
  <cp:lastModifiedBy>user Power</cp:lastModifiedBy>
  <cp:revision>131</cp:revision>
  <dcterms:created xsi:type="dcterms:W3CDTF">2020-03-23T03:17:00Z</dcterms:created>
  <dcterms:modified xsi:type="dcterms:W3CDTF">2023-09-11T14:45:16Z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2052-11.1.0.10395</vt:lpwstr>
  </property>
  <property fmtid="{D5CDD505-2E9C-101B-9397-08002B2CF9AE}" pid="3" name="KSOTemplateUUID">
    <vt:lpwstr>v1.0_mb_IG5iTvs2hkO7LWhKJYm3LQ==</vt:lpwstr>
  </property>
  <property fmtid="{D5CDD505-2E9C-101B-9397-08002B2CF9AE}" pid="4" name="ICV">
    <vt:lpwstr>B4CA3B5DB6774DF68C2169DDF13780AE</vt:lpwstr>
  </property>
</Properties>
</file>